
<file path=[Content_Types].xml><?xml version="1.0" encoding="utf-8"?>
<Types xmlns="http://schemas.openxmlformats.org/package/2006/content-types">
  <Default Extension="mp3" ContentType="audio/mpeg"/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tags/tag9.xml" ContentType="application/vnd.openxmlformats-officedocument.presentationml.tags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9.xml" ContentType="application/vnd.openxmlformats-officedocument.presentationml.notesSlide+xml"/>
  <Override PartName="/ppt/charts/chart1.xml" ContentType="application/vnd.openxmlformats-officedocument.drawingml.chart+xml"/>
  <Override PartName="/ppt/theme/themeOverride20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4.xml" ContentType="application/vnd.openxmlformats-officedocument.themeOverride+xml"/>
  <Override PartName="/ppt/tags/tag10.xml" ContentType="application/vnd.openxmlformats-officedocument.presentationml.tags+xml"/>
  <Override PartName="/ppt/notesSlides/notesSlide24.xml" ContentType="application/vnd.openxmlformats-officedocument.presentationml.notesSlide+xml"/>
  <Override PartName="/ppt/theme/themeOverride25.xml" ContentType="application/vnd.openxmlformats-officedocument.themeOverride+xml"/>
  <Override PartName="/ppt/notesSlides/notesSlide25.xml" ContentType="application/vnd.openxmlformats-officedocument.presentationml.notesSlide+xml"/>
  <Override PartName="/ppt/theme/themeOverride26.xml" ContentType="application/vnd.openxmlformats-officedocument.themeOverride+xml"/>
  <Override PartName="/ppt/notesSlides/notesSlide26.xml" ContentType="application/vnd.openxmlformats-officedocument.presentationml.notesSlide+xml"/>
  <Override PartName="/ppt/theme/themeOverride27.xml" ContentType="application/vnd.openxmlformats-officedocument.themeOverr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27.xml" ContentType="application/vnd.openxmlformats-officedocument.presentationml.notesSlide+xml"/>
  <Override PartName="/ppt/theme/themeOverride28.xml" ContentType="application/vnd.openxmlformats-officedocument.themeOverr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57" r:id="rId2"/>
    <p:sldId id="256" r:id="rId3"/>
    <p:sldId id="288" r:id="rId4"/>
    <p:sldId id="273" r:id="rId5"/>
    <p:sldId id="260" r:id="rId6"/>
    <p:sldId id="278" r:id="rId7"/>
    <p:sldId id="264" r:id="rId8"/>
    <p:sldId id="289" r:id="rId9"/>
    <p:sldId id="268" r:id="rId10"/>
    <p:sldId id="276" r:id="rId11"/>
    <p:sldId id="271" r:id="rId12"/>
    <p:sldId id="272" r:id="rId13"/>
    <p:sldId id="290" r:id="rId14"/>
    <p:sldId id="275" r:id="rId15"/>
    <p:sldId id="265" r:id="rId16"/>
    <p:sldId id="282" r:id="rId17"/>
    <p:sldId id="277" r:id="rId18"/>
    <p:sldId id="291" r:id="rId19"/>
    <p:sldId id="274" r:id="rId20"/>
    <p:sldId id="267" r:id="rId21"/>
    <p:sldId id="283" r:id="rId22"/>
    <p:sldId id="292" r:id="rId23"/>
    <p:sldId id="280" r:id="rId24"/>
    <p:sldId id="279" r:id="rId25"/>
    <p:sldId id="284" r:id="rId26"/>
    <p:sldId id="281" r:id="rId27"/>
    <p:sldId id="293" r:id="rId28"/>
    <p:sldId id="285" r:id="rId29"/>
  </p:sldIdLst>
  <p:sldSz cx="9144000" cy="5143500" type="screen16x9"/>
  <p:notesSz cx="6858000" cy="9144000"/>
  <p:custDataLst>
    <p:tags r:id="rId31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93" userDrawn="1">
          <p15:clr>
            <a:srgbClr val="A4A3A4"/>
          </p15:clr>
        </p15:guide>
        <p15:guide id="2" pos="2381" userDrawn="1">
          <p15:clr>
            <a:srgbClr val="A4A3A4"/>
          </p15:clr>
        </p15:guide>
        <p15:guide id="3" pos="19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02116"/>
    <a:srgbClr val="BD8E6B"/>
    <a:srgbClr val="F2E9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2" d="100"/>
          <a:sy n="142" d="100"/>
        </p:scale>
        <p:origin x="714" y="126"/>
      </p:cViewPr>
      <p:guideLst>
        <p:guide orient="horz" pos="1393"/>
        <p:guide pos="2381"/>
        <p:guide pos="19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7764501758539"/>
          <c:y val="4.1150217192353795E-2"/>
          <c:w val="0.915180345833151"/>
          <c:h val="0.88637804311149104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Communication</c:v>
                </c:pt>
              </c:strCache>
            </c:strRef>
          </c:tx>
          <c:spPr>
            <a:ln w="3175" cmpd="sng"/>
          </c:spPr>
          <c:marker>
            <c:spPr>
              <a:ln w="3175" cmpd="sng"/>
            </c:spPr>
          </c:marker>
          <c:cat>
            <c:strRef>
              <c:f>Sheet1!$A$2:$A$7</c:f>
              <c:strCache>
                <c:ptCount val="6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April</c:v>
                </c:pt>
                <c:pt idx="4">
                  <c:v>May</c:v>
                </c:pt>
                <c:pt idx="5">
                  <c:v>Jun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90</c:v>
                </c:pt>
                <c:pt idx="1">
                  <c:v>120</c:v>
                </c:pt>
                <c:pt idx="2">
                  <c:v>150</c:v>
                </c:pt>
                <c:pt idx="3">
                  <c:v>230</c:v>
                </c:pt>
                <c:pt idx="4">
                  <c:v>450</c:v>
                </c:pt>
                <c:pt idx="5">
                  <c:v>300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BAC7-4A7E-9D9C-528F18BC73B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Pictures</c:v>
                </c:pt>
              </c:strCache>
            </c:strRef>
          </c:tx>
          <c:spPr>
            <a:ln w="3175" cmpd="sng"/>
          </c:spPr>
          <c:marker>
            <c:spPr>
              <a:ln w="3175" cmpd="sng"/>
            </c:spPr>
          </c:marker>
          <c:cat>
            <c:strRef>
              <c:f>Sheet1!$A$2:$A$7</c:f>
              <c:strCache>
                <c:ptCount val="6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April</c:v>
                </c:pt>
                <c:pt idx="4">
                  <c:v>May</c:v>
                </c:pt>
                <c:pt idx="5">
                  <c:v>Jun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600</c:v>
                </c:pt>
                <c:pt idx="1">
                  <c:v>560</c:v>
                </c:pt>
                <c:pt idx="2">
                  <c:v>400</c:v>
                </c:pt>
                <c:pt idx="3">
                  <c:v>400</c:v>
                </c:pt>
                <c:pt idx="4">
                  <c:v>200</c:v>
                </c:pt>
                <c:pt idx="5">
                  <c:v>580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BAC7-4A7E-9D9C-528F18BC73B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Research</c:v>
                </c:pt>
              </c:strCache>
            </c:strRef>
          </c:tx>
          <c:spPr>
            <a:ln w="3175" cmpd="sng"/>
          </c:spPr>
          <c:marker>
            <c:spPr>
              <a:ln w="3175" cmpd="sng"/>
            </c:spPr>
          </c:marker>
          <c:dPt>
            <c:idx val="3"/>
            <c:marker>
              <c:spPr>
                <a:ln w="3175" cmpd="sng">
                  <a:solidFill>
                    <a:schemeClr val="accent3"/>
                  </a:solidFill>
                </a:ln>
              </c:spPr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BAC7-4A7E-9D9C-528F18BC73B4}"/>
              </c:ext>
            </c:extLst>
          </c:dPt>
          <c:cat>
            <c:strRef>
              <c:f>Sheet1!$A$2:$A$7</c:f>
              <c:strCache>
                <c:ptCount val="6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April</c:v>
                </c:pt>
                <c:pt idx="4">
                  <c:v>May</c:v>
                </c:pt>
                <c:pt idx="5">
                  <c:v>Jun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230</c:v>
                </c:pt>
                <c:pt idx="1">
                  <c:v>150</c:v>
                </c:pt>
                <c:pt idx="2">
                  <c:v>400</c:v>
                </c:pt>
                <c:pt idx="3">
                  <c:v>600</c:v>
                </c:pt>
                <c:pt idx="4">
                  <c:v>700</c:v>
                </c:pt>
                <c:pt idx="5">
                  <c:v>400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3-BAC7-4A7E-9D9C-528F18BC73B4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Quality</c:v>
                </c:pt>
              </c:strCache>
            </c:strRef>
          </c:tx>
          <c:spPr>
            <a:ln w="3175" cmpd="sng">
              <a:solidFill>
                <a:schemeClr val="accent4"/>
              </a:solidFill>
            </a:ln>
          </c:spPr>
          <c:marker>
            <c:spPr>
              <a:noFill/>
              <a:ln w="3175" cmpd="sng">
                <a:solidFill>
                  <a:schemeClr val="accent4"/>
                </a:solidFill>
              </a:ln>
            </c:spPr>
          </c:marker>
          <c:cat>
            <c:strRef>
              <c:f>Sheet1!$A$2:$A$7</c:f>
              <c:strCache>
                <c:ptCount val="6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April</c:v>
                </c:pt>
                <c:pt idx="4">
                  <c:v>May</c:v>
                </c:pt>
                <c:pt idx="5">
                  <c:v>Jun</c:v>
                </c:pt>
              </c:strCache>
            </c:strRef>
          </c:cat>
          <c:val>
            <c:numRef>
              <c:f>Sheet1!$E$2:$E$7</c:f>
              <c:numCache>
                <c:formatCode>General</c:formatCode>
                <c:ptCount val="6"/>
                <c:pt idx="0">
                  <c:v>100</c:v>
                </c:pt>
                <c:pt idx="1">
                  <c:v>200</c:v>
                </c:pt>
                <c:pt idx="2">
                  <c:v>300</c:v>
                </c:pt>
                <c:pt idx="3">
                  <c:v>50</c:v>
                </c:pt>
                <c:pt idx="4">
                  <c:v>200</c:v>
                </c:pt>
                <c:pt idx="5">
                  <c:v>400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BAC7-4A7E-9D9C-528F18BC73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06758856"/>
        <c:axId val="406759248"/>
      </c:lineChart>
      <c:catAx>
        <c:axId val="406758856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General" sourceLinked="0"/>
        <c:majorTickMark val="out"/>
        <c:minorTickMark val="none"/>
        <c:tickLblPos val="nextTo"/>
        <c:crossAx val="406759248"/>
        <c:crosses val="autoZero"/>
        <c:auto val="1"/>
        <c:lblAlgn val="ctr"/>
        <c:lblOffset val="100"/>
        <c:noMultiLvlLbl val="0"/>
      </c:catAx>
      <c:valAx>
        <c:axId val="406759248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crossAx val="4067588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+mn-lt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43CF75-BA44-4A6C-9915-1C2A9A38A519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611AD2-C47D-4040-AD0C-2A6A76D45B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7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611AD2-C47D-4040-AD0C-2A6A76D45B6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227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611AD2-C47D-4040-AD0C-2A6A76D45B6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0338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611AD2-C47D-4040-AD0C-2A6A76D45B6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660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611AD2-C47D-4040-AD0C-2A6A76D45B6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74944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611AD2-C47D-4040-AD0C-2A6A76D45B6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8930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611AD2-C47D-4040-AD0C-2A6A76D45B6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7369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611AD2-C47D-4040-AD0C-2A6A76D45B6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3001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611AD2-C47D-4040-AD0C-2A6A76D45B6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32119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611AD2-C47D-4040-AD0C-2A6A76D45B6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5124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611AD2-C47D-4040-AD0C-2A6A76D45B6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36758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611AD2-C47D-4040-AD0C-2A6A76D45B6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7496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611AD2-C47D-4040-AD0C-2A6A76D45B6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1396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611AD2-C47D-4040-AD0C-2A6A76D45B6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3079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611AD2-C47D-4040-AD0C-2A6A76D45B6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726495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611AD2-C47D-4040-AD0C-2A6A76D45B6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49726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611AD2-C47D-4040-AD0C-2A6A76D45B6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9707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611AD2-C47D-4040-AD0C-2A6A76D45B6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45537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611AD2-C47D-4040-AD0C-2A6A76D45B6C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993676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611AD2-C47D-4040-AD0C-2A6A76D45B6C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54616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611AD2-C47D-4040-AD0C-2A6A76D45B6C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74902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611AD2-C47D-4040-AD0C-2A6A76D45B6C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397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611AD2-C47D-4040-AD0C-2A6A76D45B6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3446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611AD2-C47D-4040-AD0C-2A6A76D45B6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53790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611AD2-C47D-4040-AD0C-2A6A76D45B6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44468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611AD2-C47D-4040-AD0C-2A6A76D45B6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77995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611AD2-C47D-4040-AD0C-2A6A76D45B6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8833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611AD2-C47D-4040-AD0C-2A6A76D45B6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3803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611AD2-C47D-4040-AD0C-2A6A76D45B6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6029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91605-4857-4924-A239-E1AA73A21D2D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3DD6E-9517-407A-BAE6-CCF01D4A3F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199452"/>
      </p:ext>
    </p:extLst>
  </p:cSld>
  <p:clrMapOvr>
    <a:masterClrMapping/>
  </p:clrMapOvr>
  <p:transition spd="slow" advClick="0" advTm="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91605-4857-4924-A239-E1AA73A21D2D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3DD6E-9517-407A-BAE6-CCF01D4A3F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9573222"/>
      </p:ext>
    </p:extLst>
  </p:cSld>
  <p:clrMapOvr>
    <a:masterClrMapping/>
  </p:clrMapOvr>
  <p:transition spd="slow" advClick="0" advTm="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91605-4857-4924-A239-E1AA73A21D2D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3DD6E-9517-407A-BAE6-CCF01D4A3F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632385"/>
      </p:ext>
    </p:extLst>
  </p:cSld>
  <p:clrMapOvr>
    <a:masterClrMapping/>
  </p:clrMapOvr>
  <p:transition spd="slow" advClick="0" advTm="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91605-4857-4924-A239-E1AA73A21D2D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3DD6E-9517-407A-BAE6-CCF01D4A3F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311016"/>
      </p:ext>
    </p:extLst>
  </p:cSld>
  <p:clrMapOvr>
    <a:masterClrMapping/>
  </p:clrMapOvr>
  <p:transition spd="slow" advClick="0" advTm="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91605-4857-4924-A239-E1AA73A21D2D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3DD6E-9517-407A-BAE6-CCF01D4A3F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345331"/>
      </p:ext>
    </p:extLst>
  </p:cSld>
  <p:clrMapOvr>
    <a:masterClrMapping/>
  </p:clrMapOvr>
  <p:transition spd="slow" advClick="0" advTm="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91605-4857-4924-A239-E1AA73A21D2D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3DD6E-9517-407A-BAE6-CCF01D4A3F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721715"/>
      </p:ext>
    </p:extLst>
  </p:cSld>
  <p:clrMapOvr>
    <a:masterClrMapping/>
  </p:clrMapOvr>
  <p:transition spd="slow" advClick="0" advTm="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91605-4857-4924-A239-E1AA73A21D2D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3DD6E-9517-407A-BAE6-CCF01D4A3F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5845146"/>
      </p:ext>
    </p:extLst>
  </p:cSld>
  <p:clrMapOvr>
    <a:masterClrMapping/>
  </p:clrMapOvr>
  <p:transition spd="slow" advClick="0" advTm="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91605-4857-4924-A239-E1AA73A21D2D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3DD6E-9517-407A-BAE6-CCF01D4A3F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041152"/>
      </p:ext>
    </p:extLst>
  </p:cSld>
  <p:clrMapOvr>
    <a:masterClrMapping/>
  </p:clrMapOvr>
  <p:transition spd="slow" advClick="0" advTm="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8532507"/>
      </p:ext>
    </p:extLst>
  </p:cSld>
  <p:clrMapOvr>
    <a:masterClrMapping/>
  </p:clrMapOvr>
  <p:transition spd="slow" advClick="0" advTm="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91605-4857-4924-A239-E1AA73A21D2D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3DD6E-9517-407A-BAE6-CCF01D4A3F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369761"/>
      </p:ext>
    </p:extLst>
  </p:cSld>
  <p:clrMapOvr>
    <a:masterClrMapping/>
  </p:clrMapOvr>
  <p:transition spd="slow" advClick="0" advTm="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91605-4857-4924-A239-E1AA73A21D2D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3DD6E-9517-407A-BAE6-CCF01D4A3F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488533"/>
      </p:ext>
    </p:extLst>
  </p:cSld>
  <p:clrMapOvr>
    <a:masterClrMapping/>
  </p:clrMapOvr>
  <p:transition spd="slow" advClick="0" advTm="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91605-4857-4924-A239-E1AA73A21D2D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C3DD6E-9517-407A-BAE6-CCF01D4A3F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099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Click="0" advTm="0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13" Type="http://schemas.openxmlformats.org/officeDocument/2006/relationships/image" Target="../media/image4.png"/><Relationship Id="rId3" Type="http://schemas.openxmlformats.org/officeDocument/2006/relationships/tags" Target="../tags/tag3.xml"/><Relationship Id="rId7" Type="http://schemas.openxmlformats.org/officeDocument/2006/relationships/tags" Target="../tags/tag5.xml"/><Relationship Id="rId12" Type="http://schemas.openxmlformats.org/officeDocument/2006/relationships/image" Target="../media/image3.png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Relationship Id="rId6" Type="http://schemas.openxmlformats.org/officeDocument/2006/relationships/tags" Target="../tags/tag4.xml"/><Relationship Id="rId11" Type="http://schemas.openxmlformats.org/officeDocument/2006/relationships/image" Target="../media/image2.png"/><Relationship Id="rId5" Type="http://schemas.openxmlformats.org/officeDocument/2006/relationships/audio" Target="../media/media1.mp3"/><Relationship Id="rId10" Type="http://schemas.openxmlformats.org/officeDocument/2006/relationships/image" Target="../media/image1.png"/><Relationship Id="rId4" Type="http://schemas.microsoft.com/office/2007/relationships/media" Target="../media/media1.mp3"/><Relationship Id="rId9" Type="http://schemas.openxmlformats.org/officeDocument/2006/relationships/notesSlide" Target="../notesSlides/notesSlide1.xml"/><Relationship Id="rId1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5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2.png"/><Relationship Id="rId2" Type="http://schemas.openxmlformats.org/officeDocument/2006/relationships/tags" Target="../tags/tag9.xml"/><Relationship Id="rId1" Type="http://schemas.openxmlformats.org/officeDocument/2006/relationships/themeOverride" Target="../theme/themeOverride16.xml"/><Relationship Id="rId6" Type="http://schemas.openxmlformats.org/officeDocument/2006/relationships/image" Target="../media/image11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7" Type="http://schemas.openxmlformats.org/officeDocument/2006/relationships/chart" Target="../charts/chart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9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7.xml"/><Relationship Id="rId7" Type="http://schemas.openxmlformats.org/officeDocument/2006/relationships/image" Target="../media/image6.png"/><Relationship Id="rId2" Type="http://schemas.openxmlformats.org/officeDocument/2006/relationships/tags" Target="../tags/tag6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0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2.png"/><Relationship Id="rId2" Type="http://schemas.openxmlformats.org/officeDocument/2006/relationships/tags" Target="../tags/tag10.xml"/><Relationship Id="rId1" Type="http://schemas.openxmlformats.org/officeDocument/2006/relationships/themeOverride" Target="../theme/themeOverride24.xml"/><Relationship Id="rId6" Type="http://schemas.openxmlformats.org/officeDocument/2006/relationships/image" Target="../media/image11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5.xml"/><Relationship Id="rId6" Type="http://schemas.openxmlformats.org/officeDocument/2006/relationships/image" Target="../media/image12.png"/><Relationship Id="rId11" Type="http://schemas.microsoft.com/office/2007/relationships/hdphoto" Target="../media/hdphoto3.wdp"/><Relationship Id="rId5" Type="http://schemas.openxmlformats.org/officeDocument/2006/relationships/image" Target="../media/image11.png"/><Relationship Id="rId10" Type="http://schemas.openxmlformats.org/officeDocument/2006/relationships/image" Target="../media/image25.png"/><Relationship Id="rId4" Type="http://schemas.openxmlformats.org/officeDocument/2006/relationships/image" Target="../media/image1.png"/><Relationship Id="rId9" Type="http://schemas.openxmlformats.org/officeDocument/2006/relationships/image" Target="../media/image24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13" Type="http://schemas.openxmlformats.org/officeDocument/2006/relationships/tags" Target="../tags/tag22.xml"/><Relationship Id="rId18" Type="http://schemas.openxmlformats.org/officeDocument/2006/relationships/tags" Target="../tags/tag27.xml"/><Relationship Id="rId26" Type="http://schemas.openxmlformats.org/officeDocument/2006/relationships/notesSlide" Target="../notesSlides/notesSlide27.xml"/><Relationship Id="rId3" Type="http://schemas.openxmlformats.org/officeDocument/2006/relationships/tags" Target="../tags/tag12.xml"/><Relationship Id="rId21" Type="http://schemas.openxmlformats.org/officeDocument/2006/relationships/tags" Target="../tags/tag30.xml"/><Relationship Id="rId7" Type="http://schemas.openxmlformats.org/officeDocument/2006/relationships/tags" Target="../tags/tag16.xml"/><Relationship Id="rId12" Type="http://schemas.openxmlformats.org/officeDocument/2006/relationships/tags" Target="../tags/tag21.xml"/><Relationship Id="rId17" Type="http://schemas.openxmlformats.org/officeDocument/2006/relationships/tags" Target="../tags/tag26.xml"/><Relationship Id="rId25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6" Type="http://schemas.openxmlformats.org/officeDocument/2006/relationships/tags" Target="../tags/tag25.xml"/><Relationship Id="rId20" Type="http://schemas.openxmlformats.org/officeDocument/2006/relationships/tags" Target="../tags/tag29.xml"/><Relationship Id="rId29" Type="http://schemas.openxmlformats.org/officeDocument/2006/relationships/image" Target="../media/image12.png"/><Relationship Id="rId1" Type="http://schemas.openxmlformats.org/officeDocument/2006/relationships/themeOverride" Target="../theme/themeOverride27.xml"/><Relationship Id="rId6" Type="http://schemas.openxmlformats.org/officeDocument/2006/relationships/tags" Target="../tags/tag15.xml"/><Relationship Id="rId11" Type="http://schemas.openxmlformats.org/officeDocument/2006/relationships/tags" Target="../tags/tag20.xml"/><Relationship Id="rId24" Type="http://schemas.openxmlformats.org/officeDocument/2006/relationships/tags" Target="../tags/tag33.xml"/><Relationship Id="rId5" Type="http://schemas.openxmlformats.org/officeDocument/2006/relationships/tags" Target="../tags/tag14.xml"/><Relationship Id="rId15" Type="http://schemas.openxmlformats.org/officeDocument/2006/relationships/tags" Target="../tags/tag24.xml"/><Relationship Id="rId23" Type="http://schemas.openxmlformats.org/officeDocument/2006/relationships/tags" Target="../tags/tag32.xml"/><Relationship Id="rId28" Type="http://schemas.openxmlformats.org/officeDocument/2006/relationships/image" Target="../media/image11.png"/><Relationship Id="rId10" Type="http://schemas.openxmlformats.org/officeDocument/2006/relationships/tags" Target="../tags/tag19.xml"/><Relationship Id="rId19" Type="http://schemas.openxmlformats.org/officeDocument/2006/relationships/tags" Target="../tags/tag28.xml"/><Relationship Id="rId4" Type="http://schemas.openxmlformats.org/officeDocument/2006/relationships/tags" Target="../tags/tag13.xml"/><Relationship Id="rId9" Type="http://schemas.openxmlformats.org/officeDocument/2006/relationships/tags" Target="../tags/tag18.xml"/><Relationship Id="rId14" Type="http://schemas.openxmlformats.org/officeDocument/2006/relationships/tags" Target="../tags/tag23.xml"/><Relationship Id="rId22" Type="http://schemas.openxmlformats.org/officeDocument/2006/relationships/tags" Target="../tags/tag31.xml"/><Relationship Id="rId27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13" Type="http://schemas.openxmlformats.org/officeDocument/2006/relationships/image" Target="../media/image28.png"/><Relationship Id="rId3" Type="http://schemas.openxmlformats.org/officeDocument/2006/relationships/tags" Target="../tags/tag35.xml"/><Relationship Id="rId7" Type="http://schemas.openxmlformats.org/officeDocument/2006/relationships/notesSlide" Target="../notesSlides/notesSlide28.xml"/><Relationship Id="rId12" Type="http://schemas.openxmlformats.org/officeDocument/2006/relationships/image" Target="../media/image27.png"/><Relationship Id="rId2" Type="http://schemas.openxmlformats.org/officeDocument/2006/relationships/tags" Target="../tags/tag34.xml"/><Relationship Id="rId1" Type="http://schemas.openxmlformats.org/officeDocument/2006/relationships/themeOverride" Target="../theme/themeOverride28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26.png"/><Relationship Id="rId5" Type="http://schemas.openxmlformats.org/officeDocument/2006/relationships/tags" Target="../tags/tag37.xml"/><Relationship Id="rId10" Type="http://schemas.openxmlformats.org/officeDocument/2006/relationships/image" Target="../media/image4.png"/><Relationship Id="rId4" Type="http://schemas.openxmlformats.org/officeDocument/2006/relationships/tags" Target="../tags/tag36.xml"/><Relationship Id="rId9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15.png"/><Relationship Id="rId11" Type="http://schemas.openxmlformats.org/officeDocument/2006/relationships/image" Target="../media/image7.png"/><Relationship Id="rId5" Type="http://schemas.openxmlformats.org/officeDocument/2006/relationships/image" Target="../media/image14.png"/><Relationship Id="rId10" Type="http://schemas.openxmlformats.org/officeDocument/2006/relationships/image" Target="../media/image12.png"/><Relationship Id="rId4" Type="http://schemas.openxmlformats.org/officeDocument/2006/relationships/image" Target="../media/image1.png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2.png"/><Relationship Id="rId2" Type="http://schemas.openxmlformats.org/officeDocument/2006/relationships/tags" Target="../tags/tag8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11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2920782" y="2433504"/>
            <a:ext cx="17600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sym typeface="+mn-lt"/>
              </a:rPr>
              <a:t>2018</a:t>
            </a:r>
            <a:endParaRPr lang="en-US" altLang="zh-CN" sz="6600" dirty="0">
              <a:solidFill>
                <a:schemeClr val="tx1">
                  <a:lumMod val="75000"/>
                  <a:lumOff val="25000"/>
                </a:schemeClr>
              </a:solidFill>
              <a:latin typeface="禹卫书法行书简体&#10;" panose="02000603000000000000" pitchFamily="2" charset="-122"/>
              <a:ea typeface="禹卫书法行书简体&#10;" panose="02000603000000000000" pitchFamily="2" charset="-122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2" r="-1" b="6399"/>
          <a:stretch/>
        </p:blipFill>
        <p:spPr>
          <a:xfrm rot="5400000">
            <a:off x="4487862" y="-4487862"/>
            <a:ext cx="168274" cy="914400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49999" b="6372"/>
          <a:stretch/>
        </p:blipFill>
        <p:spPr>
          <a:xfrm rot="16200000" flipH="1">
            <a:off x="4487862" y="487364"/>
            <a:ext cx="168278" cy="9144000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2008821" y="1398142"/>
            <a:ext cx="51244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简行楷" pitchFamily="2" charset="-122"/>
                <a:sym typeface="+mn-lt"/>
              </a:rPr>
              <a:t>古典中国风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619500" y="4265636"/>
            <a:ext cx="190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微软简行楷" pitchFamily="2" charset="-122"/>
                <a:sym typeface="+mn-lt"/>
              </a:rPr>
              <a:t>XXX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微软简行楷" pitchFamily="2" charset="-122"/>
                <a:sym typeface="+mn-lt"/>
              </a:rPr>
              <a:t>作品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ea typeface="微软简行楷" pitchFamily="2" charset="-122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09935" y="2598218"/>
            <a:ext cx="190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ea typeface="微软简行楷" pitchFamily="2" charset="-122"/>
                <a:sym typeface="+mn-lt"/>
              </a:rPr>
              <a:t>月度总结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809935" y="3050307"/>
            <a:ext cx="190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ea typeface="微软简行楷" pitchFamily="2" charset="-122"/>
                <a:sym typeface="+mn-lt"/>
              </a:rPr>
              <a:t>季度汇报</a:t>
            </a:r>
          </a:p>
        </p:txBody>
      </p:sp>
      <p:pic>
        <p:nvPicPr>
          <p:cNvPr id="11" name="图片 10"/>
          <p:cNvPicPr>
            <a:picLocks/>
          </p:cNvPicPr>
          <p:nvPr/>
        </p:nvPicPr>
        <p:blipFill>
          <a:blip r:embed="rId1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05384" y="3120218"/>
            <a:ext cx="1080000" cy="36000"/>
          </a:xfrm>
          <a:prstGeom prst="rect">
            <a:avLst/>
          </a:prstGeom>
        </p:spPr>
      </p:pic>
      <p:grpSp>
        <p:nvGrpSpPr>
          <p:cNvPr id="3" name="PA_组合 2"/>
          <p:cNvGrpSpPr/>
          <p:nvPr>
            <p:custDataLst>
              <p:tags r:id="rId2"/>
            </p:custDataLst>
          </p:nvPr>
        </p:nvGrpSpPr>
        <p:grpSpPr>
          <a:xfrm>
            <a:off x="-2104366" y="-4230917"/>
            <a:ext cx="3984084" cy="9049682"/>
            <a:chOff x="-2104366" y="-4230917"/>
            <a:chExt cx="3984084" cy="9049682"/>
          </a:xfrm>
        </p:grpSpPr>
        <p:sp>
          <p:nvSpPr>
            <p:cNvPr id="2" name="任意多边形: 形状 1"/>
            <p:cNvSpPr/>
            <p:nvPr/>
          </p:nvSpPr>
          <p:spPr>
            <a:xfrm>
              <a:off x="-2104366" y="-4230917"/>
              <a:ext cx="3984084" cy="9049682"/>
            </a:xfrm>
            <a:custGeom>
              <a:avLst/>
              <a:gdLst/>
              <a:ahLst/>
              <a:cxnLst/>
              <a:rect l="0" t="0" r="0" b="0"/>
              <a:pathLst>
                <a:path w="3984084" h="9049682">
                  <a:moveTo>
                    <a:pt x="0" y="0"/>
                  </a:moveTo>
                  <a:lnTo>
                    <a:pt x="3984083" y="0"/>
                  </a:lnTo>
                  <a:lnTo>
                    <a:pt x="3984083" y="9049681"/>
                  </a:lnTo>
                  <a:lnTo>
                    <a:pt x="0" y="9049681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PA_图片 14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1682761" y="1256286"/>
              <a:ext cx="4494031" cy="2630927"/>
            </a:xfrm>
            <a:prstGeom prst="rect">
              <a:avLst/>
            </a:prstGeom>
          </p:spPr>
        </p:pic>
      </p:grpSp>
      <p:grpSp>
        <p:nvGrpSpPr>
          <p:cNvPr id="6" name="PA_组合 5"/>
          <p:cNvGrpSpPr/>
          <p:nvPr>
            <p:custDataLst>
              <p:tags r:id="rId3"/>
            </p:custDataLst>
          </p:nvPr>
        </p:nvGrpSpPr>
        <p:grpSpPr>
          <a:xfrm>
            <a:off x="7262372" y="324733"/>
            <a:ext cx="4311222" cy="8876134"/>
            <a:chOff x="7262372" y="324733"/>
            <a:chExt cx="4311222" cy="8876134"/>
          </a:xfrm>
        </p:grpSpPr>
        <p:sp>
          <p:nvSpPr>
            <p:cNvPr id="5" name="任意多边形: 形状 4"/>
            <p:cNvSpPr/>
            <p:nvPr/>
          </p:nvSpPr>
          <p:spPr>
            <a:xfrm>
              <a:off x="7262372" y="324733"/>
              <a:ext cx="4311222" cy="8876134"/>
            </a:xfrm>
            <a:custGeom>
              <a:avLst/>
              <a:gdLst/>
              <a:ahLst/>
              <a:cxnLst/>
              <a:rect l="0" t="0" r="0" b="0"/>
              <a:pathLst>
                <a:path w="4311222" h="8876134">
                  <a:moveTo>
                    <a:pt x="0" y="0"/>
                  </a:moveTo>
                  <a:lnTo>
                    <a:pt x="4311221" y="0"/>
                  </a:lnTo>
                  <a:lnTo>
                    <a:pt x="4311221" y="8876133"/>
                  </a:lnTo>
                  <a:lnTo>
                    <a:pt x="0" y="8876133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1" name="PA_图片 20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H="1">
              <a:off x="6330821" y="1256286"/>
              <a:ext cx="4494031" cy="2630927"/>
            </a:xfrm>
            <a:prstGeom prst="rect">
              <a:avLst/>
            </a:prstGeom>
          </p:spPr>
        </p:pic>
      </p:grpSp>
      <p:pic>
        <p:nvPicPr>
          <p:cNvPr id="17" name="刘珂矣-半壶纱">
            <a:hlinkClick r:id="" action="ppaction://media"/>
            <a:extLst>
              <a:ext uri="{FF2B5EF4-FFF2-40B4-BE49-F238E27FC236}">
                <a16:creationId xmlns="" xmlns:a16="http://schemas.microsoft.com/office/drawing/2014/main" id="{08CB24A6-1D9B-4BF0-B708-4227CD8A5442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2623275" y="375692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99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:dissolve/>
      </p:transition>
    </mc:Choice>
    <mc:Fallback xmlns="">
      <p:transition spd="slow" advClick="0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950"/>
                            </p:stCondLst>
                            <p:childTnLst>
                              <p:par>
                                <p:cTn id="3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45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9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450"/>
                            </p:stCondLst>
                            <p:childTnLst>
                              <p:par>
                                <p:cTn id="4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95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13" grpId="0"/>
      <p:bldP spid="24" grpId="0"/>
      <p:bldP spid="25" grpId="0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8557" cy="588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1160" y="4130348"/>
            <a:ext cx="912840" cy="101315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61672" y="65314"/>
            <a:ext cx="306575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800">
                <a:ea typeface="创艺简行楷" pitchFamily="2" charset="-122"/>
                <a:sym typeface="+mn-lt"/>
              </a:rPr>
              <a:t>点击此处添加标题</a:t>
            </a:r>
            <a:endParaRPr lang="zh-CN" altLang="en-US" sz="2800" dirty="0">
              <a:ea typeface="创艺简行楷" pitchFamily="2" charset="-122"/>
              <a:sym typeface="+mn-lt"/>
            </a:endParaRPr>
          </a:p>
        </p:txBody>
      </p:sp>
      <p:sp>
        <p:nvSpPr>
          <p:cNvPr id="46" name="Rectangle 221"/>
          <p:cNvSpPr/>
          <p:nvPr/>
        </p:nvSpPr>
        <p:spPr>
          <a:xfrm>
            <a:off x="257302" y="2591166"/>
            <a:ext cx="1121768" cy="22468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44" tIns="0" rIns="243744" bIns="121869" rtlCol="0" anchor="t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cs typeface="Aparajita" panose="020B0604020202020204" pitchFamily="34" charset="0"/>
              </a:rPr>
              <a:t>输入文本</a:t>
            </a:r>
            <a:endParaRPr lang="en-US" sz="1200" dirty="0">
              <a:latin typeface="微软雅黑" panose="020B0503020204020204" pitchFamily="34" charset="-122"/>
              <a:cs typeface="Aparajita" panose="020B0604020202020204" pitchFamily="34" charset="0"/>
            </a:endParaRPr>
          </a:p>
        </p:txBody>
      </p:sp>
      <p:sp>
        <p:nvSpPr>
          <p:cNvPr id="48" name="Rectangle 224"/>
          <p:cNvSpPr/>
          <p:nvPr/>
        </p:nvSpPr>
        <p:spPr>
          <a:xfrm>
            <a:off x="2591778" y="3827099"/>
            <a:ext cx="1205013" cy="225704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44" tIns="0" rIns="243744" bIns="121869" rtlCol="0" anchor="t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cs typeface="Aparajita" panose="020B0604020202020204" pitchFamily="34" charset="0"/>
              </a:rPr>
              <a:t>输入文本</a:t>
            </a:r>
            <a:endParaRPr lang="en-US" sz="1200" dirty="0">
              <a:latin typeface="微软雅黑" panose="020B0503020204020204" pitchFamily="34" charset="-122"/>
              <a:cs typeface="Aparajita" panose="020B0604020202020204" pitchFamily="34" charset="0"/>
            </a:endParaRPr>
          </a:p>
        </p:txBody>
      </p:sp>
      <p:sp>
        <p:nvSpPr>
          <p:cNvPr id="52" name="Rectangle 229"/>
          <p:cNvSpPr/>
          <p:nvPr/>
        </p:nvSpPr>
        <p:spPr>
          <a:xfrm>
            <a:off x="7409406" y="1992051"/>
            <a:ext cx="977003" cy="248133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121869" rtlCol="0" anchor="t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cs typeface="Aparajita" panose="020B0604020202020204" pitchFamily="34" charset="0"/>
              </a:rPr>
              <a:t>输入文本</a:t>
            </a:r>
            <a:endParaRPr lang="en-US" sz="1200" dirty="0">
              <a:latin typeface="微软雅黑" panose="020B0503020204020204" pitchFamily="34" charset="-122"/>
              <a:cs typeface="Aparajita" panose="020B0604020202020204" pitchFamily="34" charset="0"/>
            </a:endParaRPr>
          </a:p>
        </p:txBody>
      </p:sp>
      <p:sp>
        <p:nvSpPr>
          <p:cNvPr id="54" name="Rectangle 232"/>
          <p:cNvSpPr/>
          <p:nvPr/>
        </p:nvSpPr>
        <p:spPr>
          <a:xfrm>
            <a:off x="4835679" y="3602015"/>
            <a:ext cx="1022622" cy="24813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121869" rtlCol="0" anchor="t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cs typeface="Aparajita" panose="020B0604020202020204" pitchFamily="34" charset="0"/>
              </a:rPr>
              <a:t>输入文本</a:t>
            </a:r>
            <a:endParaRPr lang="en-US" sz="1200" dirty="0">
              <a:latin typeface="微软雅黑" panose="020B0503020204020204" pitchFamily="34" charset="-122"/>
              <a:cs typeface="Aparajita" panose="020B0604020202020204" pitchFamily="34" charset="0"/>
            </a:endParaRPr>
          </a:p>
        </p:txBody>
      </p:sp>
      <p:grpSp>
        <p:nvGrpSpPr>
          <p:cNvPr id="56" name="Group 261"/>
          <p:cNvGrpSpPr/>
          <p:nvPr/>
        </p:nvGrpSpPr>
        <p:grpSpPr>
          <a:xfrm>
            <a:off x="1574429" y="1240993"/>
            <a:ext cx="5591746" cy="2487546"/>
            <a:chOff x="4782995" y="3698539"/>
            <a:chExt cx="13672981" cy="6082568"/>
          </a:xfrm>
        </p:grpSpPr>
        <p:grpSp>
          <p:nvGrpSpPr>
            <p:cNvPr id="57" name="Group 2"/>
            <p:cNvGrpSpPr/>
            <p:nvPr/>
          </p:nvGrpSpPr>
          <p:grpSpPr>
            <a:xfrm>
              <a:off x="4782995" y="3698539"/>
              <a:ext cx="13672981" cy="6082568"/>
              <a:chOff x="354013" y="731838"/>
              <a:chExt cx="7053262" cy="3136900"/>
            </a:xfrm>
            <a:solidFill>
              <a:schemeClr val="accent3"/>
            </a:solidFill>
          </p:grpSpPr>
          <p:sp>
            <p:nvSpPr>
              <p:cNvPr id="62" name="Freeform 1"/>
              <p:cNvSpPr>
                <a:spLocks noChangeArrowheads="1"/>
              </p:cNvSpPr>
              <p:nvPr/>
            </p:nvSpPr>
            <p:spPr bwMode="auto">
              <a:xfrm>
                <a:off x="4070350" y="3074988"/>
                <a:ext cx="157163" cy="190500"/>
              </a:xfrm>
              <a:custGeom>
                <a:avLst/>
                <a:gdLst>
                  <a:gd name="T0" fmla="*/ 31 w 435"/>
                  <a:gd name="T1" fmla="*/ 464 h 528"/>
                  <a:gd name="T2" fmla="*/ 31 w 435"/>
                  <a:gd name="T3" fmla="*/ 464 h 528"/>
                  <a:gd name="T4" fmla="*/ 31 w 435"/>
                  <a:gd name="T5" fmla="*/ 496 h 528"/>
                  <a:gd name="T6" fmla="*/ 31 w 435"/>
                  <a:gd name="T7" fmla="*/ 496 h 528"/>
                  <a:gd name="T8" fmla="*/ 31 w 435"/>
                  <a:gd name="T9" fmla="*/ 496 h 528"/>
                  <a:gd name="T10" fmla="*/ 31 w 435"/>
                  <a:gd name="T11" fmla="*/ 527 h 528"/>
                  <a:gd name="T12" fmla="*/ 62 w 435"/>
                  <a:gd name="T13" fmla="*/ 527 h 528"/>
                  <a:gd name="T14" fmla="*/ 62 w 435"/>
                  <a:gd name="T15" fmla="*/ 496 h 528"/>
                  <a:gd name="T16" fmla="*/ 93 w 435"/>
                  <a:gd name="T17" fmla="*/ 496 h 528"/>
                  <a:gd name="T18" fmla="*/ 124 w 435"/>
                  <a:gd name="T19" fmla="*/ 496 h 528"/>
                  <a:gd name="T20" fmla="*/ 155 w 435"/>
                  <a:gd name="T21" fmla="*/ 434 h 528"/>
                  <a:gd name="T22" fmla="*/ 155 w 435"/>
                  <a:gd name="T23" fmla="*/ 434 h 528"/>
                  <a:gd name="T24" fmla="*/ 186 w 435"/>
                  <a:gd name="T25" fmla="*/ 434 h 528"/>
                  <a:gd name="T26" fmla="*/ 216 w 435"/>
                  <a:gd name="T27" fmla="*/ 434 h 528"/>
                  <a:gd name="T28" fmla="*/ 216 w 435"/>
                  <a:gd name="T29" fmla="*/ 464 h 528"/>
                  <a:gd name="T30" fmla="*/ 279 w 435"/>
                  <a:gd name="T31" fmla="*/ 434 h 528"/>
                  <a:gd name="T32" fmla="*/ 279 w 435"/>
                  <a:gd name="T33" fmla="*/ 434 h 528"/>
                  <a:gd name="T34" fmla="*/ 279 w 435"/>
                  <a:gd name="T35" fmla="*/ 434 h 528"/>
                  <a:gd name="T36" fmla="*/ 279 w 435"/>
                  <a:gd name="T37" fmla="*/ 403 h 528"/>
                  <a:gd name="T38" fmla="*/ 341 w 435"/>
                  <a:gd name="T39" fmla="*/ 372 h 528"/>
                  <a:gd name="T40" fmla="*/ 341 w 435"/>
                  <a:gd name="T41" fmla="*/ 372 h 528"/>
                  <a:gd name="T42" fmla="*/ 341 w 435"/>
                  <a:gd name="T43" fmla="*/ 372 h 528"/>
                  <a:gd name="T44" fmla="*/ 341 w 435"/>
                  <a:gd name="T45" fmla="*/ 310 h 528"/>
                  <a:gd name="T46" fmla="*/ 372 w 435"/>
                  <a:gd name="T47" fmla="*/ 310 h 528"/>
                  <a:gd name="T48" fmla="*/ 403 w 435"/>
                  <a:gd name="T49" fmla="*/ 279 h 528"/>
                  <a:gd name="T50" fmla="*/ 403 w 435"/>
                  <a:gd name="T51" fmla="*/ 279 h 528"/>
                  <a:gd name="T52" fmla="*/ 403 w 435"/>
                  <a:gd name="T53" fmla="*/ 279 h 528"/>
                  <a:gd name="T54" fmla="*/ 434 w 435"/>
                  <a:gd name="T55" fmla="*/ 248 h 528"/>
                  <a:gd name="T56" fmla="*/ 434 w 435"/>
                  <a:gd name="T57" fmla="*/ 248 h 528"/>
                  <a:gd name="T58" fmla="*/ 434 w 435"/>
                  <a:gd name="T59" fmla="*/ 248 h 528"/>
                  <a:gd name="T60" fmla="*/ 403 w 435"/>
                  <a:gd name="T61" fmla="*/ 216 h 528"/>
                  <a:gd name="T62" fmla="*/ 372 w 435"/>
                  <a:gd name="T63" fmla="*/ 155 h 528"/>
                  <a:gd name="T64" fmla="*/ 341 w 435"/>
                  <a:gd name="T65" fmla="*/ 155 h 528"/>
                  <a:gd name="T66" fmla="*/ 341 w 435"/>
                  <a:gd name="T67" fmla="*/ 124 h 528"/>
                  <a:gd name="T68" fmla="*/ 310 w 435"/>
                  <a:gd name="T69" fmla="*/ 92 h 528"/>
                  <a:gd name="T70" fmla="*/ 279 w 435"/>
                  <a:gd name="T71" fmla="*/ 62 h 528"/>
                  <a:gd name="T72" fmla="*/ 279 w 435"/>
                  <a:gd name="T73" fmla="*/ 31 h 528"/>
                  <a:gd name="T74" fmla="*/ 279 w 435"/>
                  <a:gd name="T75" fmla="*/ 31 h 528"/>
                  <a:gd name="T76" fmla="*/ 279 w 435"/>
                  <a:gd name="T77" fmla="*/ 31 h 528"/>
                  <a:gd name="T78" fmla="*/ 248 w 435"/>
                  <a:gd name="T79" fmla="*/ 0 h 528"/>
                  <a:gd name="T80" fmla="*/ 248 w 435"/>
                  <a:gd name="T81" fmla="*/ 0 h 528"/>
                  <a:gd name="T82" fmla="*/ 216 w 435"/>
                  <a:gd name="T83" fmla="*/ 0 h 528"/>
                  <a:gd name="T84" fmla="*/ 186 w 435"/>
                  <a:gd name="T85" fmla="*/ 31 h 528"/>
                  <a:gd name="T86" fmla="*/ 186 w 435"/>
                  <a:gd name="T87" fmla="*/ 31 h 528"/>
                  <a:gd name="T88" fmla="*/ 186 w 435"/>
                  <a:gd name="T89" fmla="*/ 31 h 528"/>
                  <a:gd name="T90" fmla="*/ 155 w 435"/>
                  <a:gd name="T91" fmla="*/ 31 h 528"/>
                  <a:gd name="T92" fmla="*/ 155 w 435"/>
                  <a:gd name="T93" fmla="*/ 0 h 528"/>
                  <a:gd name="T94" fmla="*/ 155 w 435"/>
                  <a:gd name="T95" fmla="*/ 0 h 528"/>
                  <a:gd name="T96" fmla="*/ 155 w 435"/>
                  <a:gd name="T97" fmla="*/ 0 h 528"/>
                  <a:gd name="T98" fmla="*/ 93 w 435"/>
                  <a:gd name="T99" fmla="*/ 31 h 528"/>
                  <a:gd name="T100" fmla="*/ 62 w 435"/>
                  <a:gd name="T101" fmla="*/ 31 h 528"/>
                  <a:gd name="T102" fmla="*/ 62 w 435"/>
                  <a:gd name="T103" fmla="*/ 248 h 528"/>
                  <a:gd name="T104" fmla="*/ 0 w 435"/>
                  <a:gd name="T105" fmla="*/ 248 h 528"/>
                  <a:gd name="T106" fmla="*/ 0 w 435"/>
                  <a:gd name="T107" fmla="*/ 403 h 528"/>
                  <a:gd name="T108" fmla="*/ 0 w 435"/>
                  <a:gd name="T109" fmla="*/ 403 h 528"/>
                  <a:gd name="T110" fmla="*/ 0 w 435"/>
                  <a:gd name="T111" fmla="*/ 403 h 528"/>
                  <a:gd name="T112" fmla="*/ 31 w 435"/>
                  <a:gd name="T113" fmla="*/ 464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35" h="528">
                    <a:moveTo>
                      <a:pt x="31" y="464"/>
                    </a:moveTo>
                    <a:lnTo>
                      <a:pt x="31" y="464"/>
                    </a:lnTo>
                    <a:cubicBezTo>
                      <a:pt x="31" y="464"/>
                      <a:pt x="31" y="464"/>
                      <a:pt x="31" y="496"/>
                    </a:cubicBezTo>
                    <a:lnTo>
                      <a:pt x="31" y="496"/>
                    </a:lnTo>
                    <a:lnTo>
                      <a:pt x="31" y="496"/>
                    </a:lnTo>
                    <a:cubicBezTo>
                      <a:pt x="31" y="496"/>
                      <a:pt x="31" y="496"/>
                      <a:pt x="31" y="527"/>
                    </a:cubicBezTo>
                    <a:cubicBezTo>
                      <a:pt x="62" y="527"/>
                      <a:pt x="62" y="527"/>
                      <a:pt x="62" y="527"/>
                    </a:cubicBezTo>
                    <a:lnTo>
                      <a:pt x="62" y="496"/>
                    </a:lnTo>
                    <a:cubicBezTo>
                      <a:pt x="93" y="496"/>
                      <a:pt x="93" y="496"/>
                      <a:pt x="93" y="496"/>
                    </a:cubicBezTo>
                    <a:cubicBezTo>
                      <a:pt x="93" y="496"/>
                      <a:pt x="93" y="496"/>
                      <a:pt x="124" y="496"/>
                    </a:cubicBezTo>
                    <a:cubicBezTo>
                      <a:pt x="124" y="434"/>
                      <a:pt x="124" y="434"/>
                      <a:pt x="155" y="434"/>
                    </a:cubicBezTo>
                    <a:lnTo>
                      <a:pt x="155" y="434"/>
                    </a:lnTo>
                    <a:lnTo>
                      <a:pt x="186" y="434"/>
                    </a:lnTo>
                    <a:cubicBezTo>
                      <a:pt x="186" y="434"/>
                      <a:pt x="186" y="434"/>
                      <a:pt x="216" y="434"/>
                    </a:cubicBezTo>
                    <a:cubicBezTo>
                      <a:pt x="216" y="464"/>
                      <a:pt x="216" y="464"/>
                      <a:pt x="216" y="464"/>
                    </a:cubicBezTo>
                    <a:cubicBezTo>
                      <a:pt x="216" y="464"/>
                      <a:pt x="248" y="434"/>
                      <a:pt x="279" y="434"/>
                    </a:cubicBezTo>
                    <a:lnTo>
                      <a:pt x="279" y="434"/>
                    </a:lnTo>
                    <a:lnTo>
                      <a:pt x="279" y="434"/>
                    </a:lnTo>
                    <a:cubicBezTo>
                      <a:pt x="279" y="403"/>
                      <a:pt x="279" y="403"/>
                      <a:pt x="279" y="403"/>
                    </a:cubicBezTo>
                    <a:cubicBezTo>
                      <a:pt x="310" y="372"/>
                      <a:pt x="310" y="372"/>
                      <a:pt x="341" y="372"/>
                    </a:cubicBezTo>
                    <a:lnTo>
                      <a:pt x="341" y="372"/>
                    </a:lnTo>
                    <a:lnTo>
                      <a:pt x="341" y="372"/>
                    </a:lnTo>
                    <a:cubicBezTo>
                      <a:pt x="341" y="340"/>
                      <a:pt x="341" y="340"/>
                      <a:pt x="341" y="310"/>
                    </a:cubicBezTo>
                    <a:cubicBezTo>
                      <a:pt x="372" y="310"/>
                      <a:pt x="372" y="310"/>
                      <a:pt x="372" y="310"/>
                    </a:cubicBezTo>
                    <a:cubicBezTo>
                      <a:pt x="372" y="310"/>
                      <a:pt x="372" y="310"/>
                      <a:pt x="403" y="279"/>
                    </a:cubicBezTo>
                    <a:lnTo>
                      <a:pt x="403" y="279"/>
                    </a:lnTo>
                    <a:lnTo>
                      <a:pt x="403" y="279"/>
                    </a:lnTo>
                    <a:cubicBezTo>
                      <a:pt x="403" y="248"/>
                      <a:pt x="434" y="248"/>
                      <a:pt x="434" y="248"/>
                    </a:cubicBezTo>
                    <a:lnTo>
                      <a:pt x="434" y="248"/>
                    </a:lnTo>
                    <a:lnTo>
                      <a:pt x="434" y="248"/>
                    </a:lnTo>
                    <a:cubicBezTo>
                      <a:pt x="434" y="248"/>
                      <a:pt x="403" y="248"/>
                      <a:pt x="403" y="216"/>
                    </a:cubicBezTo>
                    <a:cubicBezTo>
                      <a:pt x="372" y="186"/>
                      <a:pt x="372" y="186"/>
                      <a:pt x="372" y="155"/>
                    </a:cubicBezTo>
                    <a:cubicBezTo>
                      <a:pt x="372" y="155"/>
                      <a:pt x="372" y="155"/>
                      <a:pt x="341" y="155"/>
                    </a:cubicBezTo>
                    <a:cubicBezTo>
                      <a:pt x="341" y="124"/>
                      <a:pt x="341" y="124"/>
                      <a:pt x="341" y="124"/>
                    </a:cubicBezTo>
                    <a:cubicBezTo>
                      <a:pt x="341" y="124"/>
                      <a:pt x="310" y="124"/>
                      <a:pt x="310" y="92"/>
                    </a:cubicBezTo>
                    <a:cubicBezTo>
                      <a:pt x="279" y="92"/>
                      <a:pt x="279" y="62"/>
                      <a:pt x="279" y="62"/>
                    </a:cubicBezTo>
                    <a:lnTo>
                      <a:pt x="279" y="31"/>
                    </a:lnTo>
                    <a:lnTo>
                      <a:pt x="279" y="31"/>
                    </a:lnTo>
                    <a:lnTo>
                      <a:pt x="279" y="31"/>
                    </a:lnTo>
                    <a:cubicBezTo>
                      <a:pt x="248" y="31"/>
                      <a:pt x="248" y="0"/>
                      <a:pt x="248" y="0"/>
                    </a:cubicBezTo>
                    <a:lnTo>
                      <a:pt x="248" y="0"/>
                    </a:lnTo>
                    <a:lnTo>
                      <a:pt x="216" y="0"/>
                    </a:lnTo>
                    <a:lnTo>
                      <a:pt x="186" y="31"/>
                    </a:lnTo>
                    <a:lnTo>
                      <a:pt x="186" y="31"/>
                    </a:lnTo>
                    <a:lnTo>
                      <a:pt x="186" y="31"/>
                    </a:lnTo>
                    <a:cubicBezTo>
                      <a:pt x="155" y="31"/>
                      <a:pt x="155" y="31"/>
                      <a:pt x="155" y="31"/>
                    </a:cubicBez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cubicBezTo>
                      <a:pt x="124" y="0"/>
                      <a:pt x="124" y="0"/>
                      <a:pt x="93" y="31"/>
                    </a:cubicBezTo>
                    <a:lnTo>
                      <a:pt x="62" y="31"/>
                    </a:lnTo>
                    <a:cubicBezTo>
                      <a:pt x="62" y="248"/>
                      <a:pt x="62" y="248"/>
                      <a:pt x="62" y="248"/>
                    </a:cubicBezTo>
                    <a:cubicBezTo>
                      <a:pt x="0" y="248"/>
                      <a:pt x="0" y="248"/>
                      <a:pt x="0" y="248"/>
                    </a:cubicBezTo>
                    <a:cubicBezTo>
                      <a:pt x="0" y="403"/>
                      <a:pt x="0" y="403"/>
                      <a:pt x="0" y="403"/>
                    </a:cubicBezTo>
                    <a:lnTo>
                      <a:pt x="0" y="403"/>
                    </a:lnTo>
                    <a:lnTo>
                      <a:pt x="0" y="403"/>
                    </a:lnTo>
                    <a:cubicBezTo>
                      <a:pt x="31" y="434"/>
                      <a:pt x="31" y="434"/>
                      <a:pt x="31" y="4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63" name="Freeform 2"/>
              <p:cNvSpPr>
                <a:spLocks noChangeArrowheads="1"/>
              </p:cNvSpPr>
              <p:nvPr/>
            </p:nvSpPr>
            <p:spPr bwMode="auto">
              <a:xfrm>
                <a:off x="3902075" y="2740025"/>
                <a:ext cx="1588" cy="11113"/>
              </a:xfrm>
              <a:custGeom>
                <a:avLst/>
                <a:gdLst>
                  <a:gd name="T0" fmla="*/ 0 w 1"/>
                  <a:gd name="T1" fmla="*/ 31 h 32"/>
                  <a:gd name="T2" fmla="*/ 0 w 1"/>
                  <a:gd name="T3" fmla="*/ 31 h 32"/>
                  <a:gd name="T4" fmla="*/ 0 w 1"/>
                  <a:gd name="T5" fmla="*/ 31 h 32"/>
                  <a:gd name="T6" fmla="*/ 0 w 1"/>
                  <a:gd name="T7" fmla="*/ 0 h 32"/>
                  <a:gd name="T8" fmla="*/ 0 w 1"/>
                  <a:gd name="T9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2">
                    <a:moveTo>
                      <a:pt x="0" y="31"/>
                    </a:moveTo>
                    <a:lnTo>
                      <a:pt x="0" y="31"/>
                    </a:lnTo>
                    <a:lnTo>
                      <a:pt x="0" y="31"/>
                    </a:lnTo>
                    <a:cubicBezTo>
                      <a:pt x="0" y="0"/>
                      <a:pt x="0" y="0"/>
                      <a:pt x="0" y="0"/>
                    </a:cubicBezTo>
                    <a:cubicBezTo>
                      <a:pt x="0" y="31"/>
                      <a:pt x="0" y="31"/>
                      <a:pt x="0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64" name="Freeform 3"/>
              <p:cNvSpPr>
                <a:spLocks noChangeArrowheads="1"/>
              </p:cNvSpPr>
              <p:nvPr/>
            </p:nvSpPr>
            <p:spPr bwMode="auto">
              <a:xfrm>
                <a:off x="3902075" y="2571750"/>
                <a:ext cx="123825" cy="179388"/>
              </a:xfrm>
              <a:custGeom>
                <a:avLst/>
                <a:gdLst>
                  <a:gd name="T0" fmla="*/ 62 w 342"/>
                  <a:gd name="T1" fmla="*/ 496 h 497"/>
                  <a:gd name="T2" fmla="*/ 93 w 342"/>
                  <a:gd name="T3" fmla="*/ 465 h 497"/>
                  <a:gd name="T4" fmla="*/ 124 w 342"/>
                  <a:gd name="T5" fmla="*/ 465 h 497"/>
                  <a:gd name="T6" fmla="*/ 124 w 342"/>
                  <a:gd name="T7" fmla="*/ 465 h 497"/>
                  <a:gd name="T8" fmla="*/ 124 w 342"/>
                  <a:gd name="T9" fmla="*/ 465 h 497"/>
                  <a:gd name="T10" fmla="*/ 186 w 342"/>
                  <a:gd name="T11" fmla="*/ 465 h 497"/>
                  <a:gd name="T12" fmla="*/ 217 w 342"/>
                  <a:gd name="T13" fmla="*/ 434 h 497"/>
                  <a:gd name="T14" fmla="*/ 217 w 342"/>
                  <a:gd name="T15" fmla="*/ 372 h 497"/>
                  <a:gd name="T16" fmla="*/ 217 w 342"/>
                  <a:gd name="T17" fmla="*/ 310 h 497"/>
                  <a:gd name="T18" fmla="*/ 248 w 342"/>
                  <a:gd name="T19" fmla="*/ 310 h 497"/>
                  <a:gd name="T20" fmla="*/ 248 w 342"/>
                  <a:gd name="T21" fmla="*/ 279 h 497"/>
                  <a:gd name="T22" fmla="*/ 279 w 342"/>
                  <a:gd name="T23" fmla="*/ 248 h 497"/>
                  <a:gd name="T24" fmla="*/ 279 w 342"/>
                  <a:gd name="T25" fmla="*/ 248 h 497"/>
                  <a:gd name="T26" fmla="*/ 310 w 342"/>
                  <a:gd name="T27" fmla="*/ 155 h 497"/>
                  <a:gd name="T28" fmla="*/ 341 w 342"/>
                  <a:gd name="T29" fmla="*/ 31 h 497"/>
                  <a:gd name="T30" fmla="*/ 310 w 342"/>
                  <a:gd name="T31" fmla="*/ 0 h 497"/>
                  <a:gd name="T32" fmla="*/ 279 w 342"/>
                  <a:gd name="T33" fmla="*/ 0 h 497"/>
                  <a:gd name="T34" fmla="*/ 248 w 342"/>
                  <a:gd name="T35" fmla="*/ 93 h 497"/>
                  <a:gd name="T36" fmla="*/ 248 w 342"/>
                  <a:gd name="T37" fmla="*/ 124 h 497"/>
                  <a:gd name="T38" fmla="*/ 186 w 342"/>
                  <a:gd name="T39" fmla="*/ 186 h 497"/>
                  <a:gd name="T40" fmla="*/ 186 w 342"/>
                  <a:gd name="T41" fmla="*/ 124 h 497"/>
                  <a:gd name="T42" fmla="*/ 155 w 342"/>
                  <a:gd name="T43" fmla="*/ 124 h 497"/>
                  <a:gd name="T44" fmla="*/ 155 w 342"/>
                  <a:gd name="T45" fmla="*/ 186 h 497"/>
                  <a:gd name="T46" fmla="*/ 155 w 342"/>
                  <a:gd name="T47" fmla="*/ 186 h 497"/>
                  <a:gd name="T48" fmla="*/ 155 w 342"/>
                  <a:gd name="T49" fmla="*/ 248 h 497"/>
                  <a:gd name="T50" fmla="*/ 155 w 342"/>
                  <a:gd name="T51" fmla="*/ 310 h 497"/>
                  <a:gd name="T52" fmla="*/ 124 w 342"/>
                  <a:gd name="T53" fmla="*/ 403 h 497"/>
                  <a:gd name="T54" fmla="*/ 124 w 342"/>
                  <a:gd name="T55" fmla="*/ 403 h 497"/>
                  <a:gd name="T56" fmla="*/ 93 w 342"/>
                  <a:gd name="T57" fmla="*/ 403 h 497"/>
                  <a:gd name="T58" fmla="*/ 62 w 342"/>
                  <a:gd name="T59" fmla="*/ 403 h 497"/>
                  <a:gd name="T60" fmla="*/ 62 w 342"/>
                  <a:gd name="T61" fmla="*/ 403 h 497"/>
                  <a:gd name="T62" fmla="*/ 31 w 342"/>
                  <a:gd name="T63" fmla="*/ 403 h 497"/>
                  <a:gd name="T64" fmla="*/ 31 w 342"/>
                  <a:gd name="T65" fmla="*/ 434 h 497"/>
                  <a:gd name="T66" fmla="*/ 62 w 342"/>
                  <a:gd name="T67" fmla="*/ 465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42" h="497">
                    <a:moveTo>
                      <a:pt x="62" y="496"/>
                    </a:moveTo>
                    <a:lnTo>
                      <a:pt x="62" y="496"/>
                    </a:lnTo>
                    <a:cubicBezTo>
                      <a:pt x="62" y="465"/>
                      <a:pt x="62" y="465"/>
                      <a:pt x="62" y="465"/>
                    </a:cubicBezTo>
                    <a:cubicBezTo>
                      <a:pt x="93" y="465"/>
                      <a:pt x="93" y="465"/>
                      <a:pt x="93" y="465"/>
                    </a:cubicBezTo>
                    <a:lnTo>
                      <a:pt x="93" y="465"/>
                    </a:lnTo>
                    <a:lnTo>
                      <a:pt x="124" y="465"/>
                    </a:lnTo>
                    <a:lnTo>
                      <a:pt x="124" y="465"/>
                    </a:lnTo>
                    <a:lnTo>
                      <a:pt x="124" y="465"/>
                    </a:lnTo>
                    <a:lnTo>
                      <a:pt x="124" y="465"/>
                    </a:lnTo>
                    <a:lnTo>
                      <a:pt x="124" y="465"/>
                    </a:lnTo>
                    <a:cubicBezTo>
                      <a:pt x="155" y="465"/>
                      <a:pt x="155" y="465"/>
                      <a:pt x="155" y="465"/>
                    </a:cubicBezTo>
                    <a:lnTo>
                      <a:pt x="186" y="465"/>
                    </a:lnTo>
                    <a:lnTo>
                      <a:pt x="186" y="434"/>
                    </a:lnTo>
                    <a:lnTo>
                      <a:pt x="217" y="434"/>
                    </a:lnTo>
                    <a:lnTo>
                      <a:pt x="217" y="403"/>
                    </a:lnTo>
                    <a:lnTo>
                      <a:pt x="217" y="372"/>
                    </a:lnTo>
                    <a:lnTo>
                      <a:pt x="217" y="372"/>
                    </a:lnTo>
                    <a:cubicBezTo>
                      <a:pt x="217" y="341"/>
                      <a:pt x="217" y="341"/>
                      <a:pt x="217" y="310"/>
                    </a:cubicBezTo>
                    <a:cubicBezTo>
                      <a:pt x="248" y="310"/>
                      <a:pt x="248" y="310"/>
                      <a:pt x="248" y="310"/>
                    </a:cubicBezTo>
                    <a:lnTo>
                      <a:pt x="248" y="310"/>
                    </a:lnTo>
                    <a:cubicBezTo>
                      <a:pt x="248" y="310"/>
                      <a:pt x="248" y="310"/>
                      <a:pt x="248" y="279"/>
                    </a:cubicBezTo>
                    <a:lnTo>
                      <a:pt x="248" y="279"/>
                    </a:lnTo>
                    <a:cubicBezTo>
                      <a:pt x="248" y="279"/>
                      <a:pt x="248" y="248"/>
                      <a:pt x="279" y="248"/>
                    </a:cubicBezTo>
                    <a:lnTo>
                      <a:pt x="279" y="248"/>
                    </a:lnTo>
                    <a:lnTo>
                      <a:pt x="279" y="248"/>
                    </a:lnTo>
                    <a:lnTo>
                      <a:pt x="279" y="248"/>
                    </a:lnTo>
                    <a:lnTo>
                      <a:pt x="279" y="217"/>
                    </a:lnTo>
                    <a:cubicBezTo>
                      <a:pt x="310" y="186"/>
                      <a:pt x="310" y="155"/>
                      <a:pt x="310" y="155"/>
                    </a:cubicBezTo>
                    <a:cubicBezTo>
                      <a:pt x="310" y="93"/>
                      <a:pt x="310" y="62"/>
                      <a:pt x="341" y="31"/>
                    </a:cubicBezTo>
                    <a:lnTo>
                      <a:pt x="341" y="31"/>
                    </a:lnTo>
                    <a:cubicBezTo>
                      <a:pt x="341" y="31"/>
                      <a:pt x="341" y="0"/>
                      <a:pt x="310" y="0"/>
                    </a:cubicBezTo>
                    <a:lnTo>
                      <a:pt x="310" y="0"/>
                    </a:lnTo>
                    <a:lnTo>
                      <a:pt x="279" y="0"/>
                    </a:lnTo>
                    <a:lnTo>
                      <a:pt x="279" y="0"/>
                    </a:lnTo>
                    <a:cubicBezTo>
                      <a:pt x="248" y="62"/>
                      <a:pt x="248" y="62"/>
                      <a:pt x="248" y="62"/>
                    </a:cubicBezTo>
                    <a:cubicBezTo>
                      <a:pt x="248" y="93"/>
                      <a:pt x="248" y="93"/>
                      <a:pt x="248" y="93"/>
                    </a:cubicBezTo>
                    <a:lnTo>
                      <a:pt x="248" y="93"/>
                    </a:lnTo>
                    <a:cubicBezTo>
                      <a:pt x="248" y="124"/>
                      <a:pt x="248" y="124"/>
                      <a:pt x="248" y="124"/>
                    </a:cubicBezTo>
                    <a:cubicBezTo>
                      <a:pt x="217" y="124"/>
                      <a:pt x="217" y="124"/>
                      <a:pt x="217" y="124"/>
                    </a:cubicBezTo>
                    <a:cubicBezTo>
                      <a:pt x="186" y="186"/>
                      <a:pt x="186" y="186"/>
                      <a:pt x="186" y="186"/>
                    </a:cubicBezTo>
                    <a:cubicBezTo>
                      <a:pt x="217" y="124"/>
                      <a:pt x="217" y="124"/>
                      <a:pt x="217" y="124"/>
                    </a:cubicBezTo>
                    <a:cubicBezTo>
                      <a:pt x="186" y="124"/>
                      <a:pt x="186" y="124"/>
                      <a:pt x="186" y="124"/>
                    </a:cubicBezTo>
                    <a:lnTo>
                      <a:pt x="155" y="124"/>
                    </a:lnTo>
                    <a:lnTo>
                      <a:pt x="155" y="124"/>
                    </a:lnTo>
                    <a:lnTo>
                      <a:pt x="155" y="124"/>
                    </a:lnTo>
                    <a:cubicBezTo>
                      <a:pt x="155" y="155"/>
                      <a:pt x="155" y="155"/>
                      <a:pt x="155" y="186"/>
                    </a:cubicBezTo>
                    <a:lnTo>
                      <a:pt x="155" y="186"/>
                    </a:lnTo>
                    <a:lnTo>
                      <a:pt x="155" y="186"/>
                    </a:lnTo>
                    <a:cubicBezTo>
                      <a:pt x="155" y="186"/>
                      <a:pt x="155" y="217"/>
                      <a:pt x="124" y="217"/>
                    </a:cubicBezTo>
                    <a:cubicBezTo>
                      <a:pt x="155" y="217"/>
                      <a:pt x="155" y="248"/>
                      <a:pt x="155" y="248"/>
                    </a:cubicBezTo>
                    <a:cubicBezTo>
                      <a:pt x="155" y="248"/>
                      <a:pt x="155" y="248"/>
                      <a:pt x="155" y="279"/>
                    </a:cubicBezTo>
                    <a:lnTo>
                      <a:pt x="155" y="310"/>
                    </a:lnTo>
                    <a:lnTo>
                      <a:pt x="155" y="341"/>
                    </a:lnTo>
                    <a:cubicBezTo>
                      <a:pt x="155" y="372"/>
                      <a:pt x="124" y="372"/>
                      <a:pt x="124" y="403"/>
                    </a:cubicBezTo>
                    <a:lnTo>
                      <a:pt x="124" y="403"/>
                    </a:lnTo>
                    <a:lnTo>
                      <a:pt x="124" y="403"/>
                    </a:lnTo>
                    <a:cubicBezTo>
                      <a:pt x="93" y="403"/>
                      <a:pt x="93" y="403"/>
                      <a:pt x="93" y="403"/>
                    </a:cubicBezTo>
                    <a:lnTo>
                      <a:pt x="93" y="403"/>
                    </a:lnTo>
                    <a:cubicBezTo>
                      <a:pt x="62" y="403"/>
                      <a:pt x="62" y="403"/>
                      <a:pt x="62" y="403"/>
                    </a:cubicBezTo>
                    <a:lnTo>
                      <a:pt x="62" y="403"/>
                    </a:lnTo>
                    <a:lnTo>
                      <a:pt x="62" y="403"/>
                    </a:lnTo>
                    <a:lnTo>
                      <a:pt x="62" y="403"/>
                    </a:lnTo>
                    <a:lnTo>
                      <a:pt x="62" y="403"/>
                    </a:lnTo>
                    <a:lnTo>
                      <a:pt x="31" y="403"/>
                    </a:lnTo>
                    <a:cubicBezTo>
                      <a:pt x="0" y="403"/>
                      <a:pt x="0" y="403"/>
                      <a:pt x="0" y="403"/>
                    </a:cubicBezTo>
                    <a:cubicBezTo>
                      <a:pt x="31" y="434"/>
                      <a:pt x="31" y="434"/>
                      <a:pt x="31" y="434"/>
                    </a:cubicBezTo>
                    <a:cubicBezTo>
                      <a:pt x="31" y="496"/>
                      <a:pt x="31" y="496"/>
                      <a:pt x="31" y="496"/>
                    </a:cubicBezTo>
                    <a:cubicBezTo>
                      <a:pt x="62" y="465"/>
                      <a:pt x="62" y="465"/>
                      <a:pt x="62" y="465"/>
                    </a:cubicBezTo>
                    <a:lnTo>
                      <a:pt x="62" y="496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65" name="Freeform 4"/>
              <p:cNvSpPr>
                <a:spLocks noChangeArrowheads="1"/>
              </p:cNvSpPr>
              <p:nvPr/>
            </p:nvSpPr>
            <p:spPr bwMode="auto">
              <a:xfrm>
                <a:off x="3870325" y="2616200"/>
                <a:ext cx="11113" cy="1588"/>
              </a:xfrm>
              <a:custGeom>
                <a:avLst/>
                <a:gdLst>
                  <a:gd name="T0" fmla="*/ 32 w 33"/>
                  <a:gd name="T1" fmla="*/ 0 h 1"/>
                  <a:gd name="T2" fmla="*/ 32 w 33"/>
                  <a:gd name="T3" fmla="*/ 0 h 1"/>
                  <a:gd name="T4" fmla="*/ 0 w 33"/>
                  <a:gd name="T5" fmla="*/ 0 h 1"/>
                  <a:gd name="T6" fmla="*/ 0 w 33"/>
                  <a:gd name="T7" fmla="*/ 0 h 1"/>
                  <a:gd name="T8" fmla="*/ 32 w 3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">
                    <a:moveTo>
                      <a:pt x="32" y="0"/>
                    </a:moveTo>
                    <a:lnTo>
                      <a:pt x="32" y="0"/>
                    </a:ln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ubicBezTo>
                      <a:pt x="32" y="0"/>
                      <a:pt x="32" y="0"/>
                      <a:pt x="32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66" name="Freeform 5"/>
              <p:cNvSpPr>
                <a:spLocks noChangeArrowheads="1"/>
              </p:cNvSpPr>
              <p:nvPr/>
            </p:nvSpPr>
            <p:spPr bwMode="auto">
              <a:xfrm>
                <a:off x="3679825" y="2114550"/>
                <a:ext cx="290513" cy="246063"/>
              </a:xfrm>
              <a:custGeom>
                <a:avLst/>
                <a:gdLst>
                  <a:gd name="T0" fmla="*/ 341 w 806"/>
                  <a:gd name="T1" fmla="*/ 588 h 683"/>
                  <a:gd name="T2" fmla="*/ 341 w 806"/>
                  <a:gd name="T3" fmla="*/ 619 h 683"/>
                  <a:gd name="T4" fmla="*/ 403 w 806"/>
                  <a:gd name="T5" fmla="*/ 619 h 683"/>
                  <a:gd name="T6" fmla="*/ 403 w 806"/>
                  <a:gd name="T7" fmla="*/ 619 h 683"/>
                  <a:gd name="T8" fmla="*/ 435 w 806"/>
                  <a:gd name="T9" fmla="*/ 619 h 683"/>
                  <a:gd name="T10" fmla="*/ 465 w 806"/>
                  <a:gd name="T11" fmla="*/ 650 h 683"/>
                  <a:gd name="T12" fmla="*/ 496 w 806"/>
                  <a:gd name="T13" fmla="*/ 619 h 683"/>
                  <a:gd name="T14" fmla="*/ 527 w 806"/>
                  <a:gd name="T15" fmla="*/ 588 h 683"/>
                  <a:gd name="T16" fmla="*/ 619 w 806"/>
                  <a:gd name="T17" fmla="*/ 619 h 683"/>
                  <a:gd name="T18" fmla="*/ 619 w 806"/>
                  <a:gd name="T19" fmla="*/ 619 h 683"/>
                  <a:gd name="T20" fmla="*/ 650 w 806"/>
                  <a:gd name="T21" fmla="*/ 588 h 683"/>
                  <a:gd name="T22" fmla="*/ 681 w 806"/>
                  <a:gd name="T23" fmla="*/ 588 h 683"/>
                  <a:gd name="T24" fmla="*/ 681 w 806"/>
                  <a:gd name="T25" fmla="*/ 558 h 683"/>
                  <a:gd name="T26" fmla="*/ 681 w 806"/>
                  <a:gd name="T27" fmla="*/ 526 h 683"/>
                  <a:gd name="T28" fmla="*/ 743 w 806"/>
                  <a:gd name="T29" fmla="*/ 465 h 683"/>
                  <a:gd name="T30" fmla="*/ 774 w 806"/>
                  <a:gd name="T31" fmla="*/ 403 h 683"/>
                  <a:gd name="T32" fmla="*/ 805 w 806"/>
                  <a:gd name="T33" fmla="*/ 372 h 683"/>
                  <a:gd name="T34" fmla="*/ 805 w 806"/>
                  <a:gd name="T35" fmla="*/ 187 h 683"/>
                  <a:gd name="T36" fmla="*/ 774 w 806"/>
                  <a:gd name="T37" fmla="*/ 155 h 683"/>
                  <a:gd name="T38" fmla="*/ 774 w 806"/>
                  <a:gd name="T39" fmla="*/ 93 h 683"/>
                  <a:gd name="T40" fmla="*/ 774 w 806"/>
                  <a:gd name="T41" fmla="*/ 93 h 683"/>
                  <a:gd name="T42" fmla="*/ 743 w 806"/>
                  <a:gd name="T43" fmla="*/ 63 h 683"/>
                  <a:gd name="T44" fmla="*/ 743 w 806"/>
                  <a:gd name="T45" fmla="*/ 63 h 683"/>
                  <a:gd name="T46" fmla="*/ 681 w 806"/>
                  <a:gd name="T47" fmla="*/ 31 h 683"/>
                  <a:gd name="T48" fmla="*/ 619 w 806"/>
                  <a:gd name="T49" fmla="*/ 0 h 683"/>
                  <a:gd name="T50" fmla="*/ 559 w 806"/>
                  <a:gd name="T51" fmla="*/ 63 h 683"/>
                  <a:gd name="T52" fmla="*/ 341 w 806"/>
                  <a:gd name="T53" fmla="*/ 217 h 683"/>
                  <a:gd name="T54" fmla="*/ 279 w 806"/>
                  <a:gd name="T55" fmla="*/ 279 h 683"/>
                  <a:gd name="T56" fmla="*/ 217 w 806"/>
                  <a:gd name="T57" fmla="*/ 372 h 683"/>
                  <a:gd name="T58" fmla="*/ 217 w 806"/>
                  <a:gd name="T59" fmla="*/ 403 h 683"/>
                  <a:gd name="T60" fmla="*/ 187 w 806"/>
                  <a:gd name="T61" fmla="*/ 496 h 683"/>
                  <a:gd name="T62" fmla="*/ 124 w 806"/>
                  <a:gd name="T63" fmla="*/ 526 h 683"/>
                  <a:gd name="T64" fmla="*/ 63 w 806"/>
                  <a:gd name="T65" fmla="*/ 526 h 683"/>
                  <a:gd name="T66" fmla="*/ 31 w 806"/>
                  <a:gd name="T67" fmla="*/ 526 h 683"/>
                  <a:gd name="T68" fmla="*/ 0 w 806"/>
                  <a:gd name="T69" fmla="*/ 558 h 683"/>
                  <a:gd name="T70" fmla="*/ 0 w 806"/>
                  <a:gd name="T71" fmla="*/ 558 h 683"/>
                  <a:gd name="T72" fmla="*/ 0 w 806"/>
                  <a:gd name="T73" fmla="*/ 588 h 683"/>
                  <a:gd name="T74" fmla="*/ 31 w 806"/>
                  <a:gd name="T75" fmla="*/ 619 h 683"/>
                  <a:gd name="T76" fmla="*/ 31 w 806"/>
                  <a:gd name="T77" fmla="*/ 650 h 683"/>
                  <a:gd name="T78" fmla="*/ 31 w 806"/>
                  <a:gd name="T79" fmla="*/ 650 h 683"/>
                  <a:gd name="T80" fmla="*/ 63 w 806"/>
                  <a:gd name="T81" fmla="*/ 650 h 683"/>
                  <a:gd name="T82" fmla="*/ 93 w 806"/>
                  <a:gd name="T83" fmla="*/ 650 h 683"/>
                  <a:gd name="T84" fmla="*/ 93 w 806"/>
                  <a:gd name="T85" fmla="*/ 682 h 683"/>
                  <a:gd name="T86" fmla="*/ 124 w 806"/>
                  <a:gd name="T87" fmla="*/ 650 h 683"/>
                  <a:gd name="T88" fmla="*/ 155 w 806"/>
                  <a:gd name="T89" fmla="*/ 650 h 683"/>
                  <a:gd name="T90" fmla="*/ 155 w 806"/>
                  <a:gd name="T91" fmla="*/ 650 h 683"/>
                  <a:gd name="T92" fmla="*/ 187 w 806"/>
                  <a:gd name="T93" fmla="*/ 588 h 683"/>
                  <a:gd name="T94" fmla="*/ 248 w 806"/>
                  <a:gd name="T95" fmla="*/ 588 h 683"/>
                  <a:gd name="T96" fmla="*/ 279 w 806"/>
                  <a:gd name="T97" fmla="*/ 588 h 683"/>
                  <a:gd name="T98" fmla="*/ 279 w 806"/>
                  <a:gd name="T99" fmla="*/ 588 h 683"/>
                  <a:gd name="T100" fmla="*/ 311 w 806"/>
                  <a:gd name="T101" fmla="*/ 588 h 6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06" h="683">
                    <a:moveTo>
                      <a:pt x="341" y="588"/>
                    </a:moveTo>
                    <a:lnTo>
                      <a:pt x="341" y="588"/>
                    </a:lnTo>
                    <a:lnTo>
                      <a:pt x="341" y="619"/>
                    </a:lnTo>
                    <a:lnTo>
                      <a:pt x="341" y="619"/>
                    </a:lnTo>
                    <a:lnTo>
                      <a:pt x="341" y="619"/>
                    </a:lnTo>
                    <a:cubicBezTo>
                      <a:pt x="372" y="619"/>
                      <a:pt x="372" y="619"/>
                      <a:pt x="403" y="619"/>
                    </a:cubicBezTo>
                    <a:lnTo>
                      <a:pt x="403" y="619"/>
                    </a:lnTo>
                    <a:lnTo>
                      <a:pt x="403" y="619"/>
                    </a:lnTo>
                    <a:cubicBezTo>
                      <a:pt x="403" y="619"/>
                      <a:pt x="403" y="619"/>
                      <a:pt x="435" y="619"/>
                    </a:cubicBezTo>
                    <a:lnTo>
                      <a:pt x="435" y="619"/>
                    </a:lnTo>
                    <a:cubicBezTo>
                      <a:pt x="435" y="650"/>
                      <a:pt x="465" y="650"/>
                      <a:pt x="465" y="650"/>
                    </a:cubicBezTo>
                    <a:lnTo>
                      <a:pt x="465" y="650"/>
                    </a:lnTo>
                    <a:cubicBezTo>
                      <a:pt x="465" y="650"/>
                      <a:pt x="496" y="650"/>
                      <a:pt x="496" y="619"/>
                    </a:cubicBezTo>
                    <a:lnTo>
                      <a:pt x="496" y="619"/>
                    </a:lnTo>
                    <a:cubicBezTo>
                      <a:pt x="496" y="619"/>
                      <a:pt x="496" y="619"/>
                      <a:pt x="527" y="619"/>
                    </a:cubicBezTo>
                    <a:cubicBezTo>
                      <a:pt x="527" y="619"/>
                      <a:pt x="527" y="619"/>
                      <a:pt x="527" y="588"/>
                    </a:cubicBezTo>
                    <a:cubicBezTo>
                      <a:pt x="559" y="588"/>
                      <a:pt x="558" y="588"/>
                      <a:pt x="588" y="588"/>
                    </a:cubicBezTo>
                    <a:lnTo>
                      <a:pt x="619" y="619"/>
                    </a:lnTo>
                    <a:lnTo>
                      <a:pt x="619" y="619"/>
                    </a:lnTo>
                    <a:lnTo>
                      <a:pt x="619" y="619"/>
                    </a:lnTo>
                    <a:lnTo>
                      <a:pt x="619" y="619"/>
                    </a:lnTo>
                    <a:cubicBezTo>
                      <a:pt x="619" y="619"/>
                      <a:pt x="650" y="619"/>
                      <a:pt x="650" y="588"/>
                    </a:cubicBezTo>
                    <a:lnTo>
                      <a:pt x="681" y="588"/>
                    </a:lnTo>
                    <a:lnTo>
                      <a:pt x="681" y="588"/>
                    </a:lnTo>
                    <a:lnTo>
                      <a:pt x="681" y="558"/>
                    </a:lnTo>
                    <a:lnTo>
                      <a:pt x="681" y="558"/>
                    </a:lnTo>
                    <a:cubicBezTo>
                      <a:pt x="681" y="496"/>
                      <a:pt x="681" y="496"/>
                      <a:pt x="681" y="496"/>
                    </a:cubicBezTo>
                    <a:cubicBezTo>
                      <a:pt x="681" y="526"/>
                      <a:pt x="681" y="526"/>
                      <a:pt x="681" y="526"/>
                    </a:cubicBezTo>
                    <a:cubicBezTo>
                      <a:pt x="681" y="496"/>
                      <a:pt x="712" y="465"/>
                      <a:pt x="743" y="465"/>
                    </a:cubicBezTo>
                    <a:lnTo>
                      <a:pt x="743" y="465"/>
                    </a:lnTo>
                    <a:cubicBezTo>
                      <a:pt x="743" y="435"/>
                      <a:pt x="774" y="435"/>
                      <a:pt x="774" y="435"/>
                    </a:cubicBezTo>
                    <a:lnTo>
                      <a:pt x="774" y="403"/>
                    </a:lnTo>
                    <a:lnTo>
                      <a:pt x="774" y="403"/>
                    </a:lnTo>
                    <a:cubicBezTo>
                      <a:pt x="774" y="403"/>
                      <a:pt x="805" y="403"/>
                      <a:pt x="805" y="372"/>
                    </a:cubicBezTo>
                    <a:cubicBezTo>
                      <a:pt x="805" y="341"/>
                      <a:pt x="805" y="311"/>
                      <a:pt x="805" y="248"/>
                    </a:cubicBezTo>
                    <a:cubicBezTo>
                      <a:pt x="805" y="217"/>
                      <a:pt x="805" y="217"/>
                      <a:pt x="805" y="187"/>
                    </a:cubicBezTo>
                    <a:lnTo>
                      <a:pt x="774" y="155"/>
                    </a:lnTo>
                    <a:lnTo>
                      <a:pt x="774" y="155"/>
                    </a:lnTo>
                    <a:cubicBezTo>
                      <a:pt x="774" y="124"/>
                      <a:pt x="774" y="124"/>
                      <a:pt x="774" y="93"/>
                    </a:cubicBezTo>
                    <a:lnTo>
                      <a:pt x="774" y="93"/>
                    </a:lnTo>
                    <a:lnTo>
                      <a:pt x="774" y="93"/>
                    </a:lnTo>
                    <a:lnTo>
                      <a:pt x="774" y="93"/>
                    </a:lnTo>
                    <a:cubicBezTo>
                      <a:pt x="774" y="93"/>
                      <a:pt x="774" y="93"/>
                      <a:pt x="774" y="63"/>
                    </a:cubicBezTo>
                    <a:cubicBezTo>
                      <a:pt x="743" y="63"/>
                      <a:pt x="743" y="63"/>
                      <a:pt x="743" y="63"/>
                    </a:cubicBezTo>
                    <a:lnTo>
                      <a:pt x="743" y="63"/>
                    </a:lnTo>
                    <a:lnTo>
                      <a:pt x="743" y="63"/>
                    </a:lnTo>
                    <a:cubicBezTo>
                      <a:pt x="712" y="63"/>
                      <a:pt x="712" y="63"/>
                      <a:pt x="712" y="63"/>
                    </a:cubicBezTo>
                    <a:lnTo>
                      <a:pt x="681" y="31"/>
                    </a:lnTo>
                    <a:cubicBezTo>
                      <a:pt x="681" y="31"/>
                      <a:pt x="650" y="31"/>
                      <a:pt x="650" y="0"/>
                    </a:cubicBezTo>
                    <a:lnTo>
                      <a:pt x="619" y="0"/>
                    </a:lnTo>
                    <a:cubicBezTo>
                      <a:pt x="559" y="63"/>
                      <a:pt x="559" y="63"/>
                      <a:pt x="559" y="63"/>
                    </a:cubicBezTo>
                    <a:lnTo>
                      <a:pt x="559" y="63"/>
                    </a:lnTo>
                    <a:cubicBezTo>
                      <a:pt x="527" y="63"/>
                      <a:pt x="403" y="155"/>
                      <a:pt x="403" y="155"/>
                    </a:cubicBezTo>
                    <a:cubicBezTo>
                      <a:pt x="372" y="187"/>
                      <a:pt x="372" y="187"/>
                      <a:pt x="341" y="217"/>
                    </a:cubicBezTo>
                    <a:lnTo>
                      <a:pt x="341" y="217"/>
                    </a:lnTo>
                    <a:cubicBezTo>
                      <a:pt x="311" y="248"/>
                      <a:pt x="279" y="279"/>
                      <a:pt x="279" y="279"/>
                    </a:cubicBezTo>
                    <a:cubicBezTo>
                      <a:pt x="248" y="279"/>
                      <a:pt x="217" y="279"/>
                      <a:pt x="217" y="279"/>
                    </a:cubicBezTo>
                    <a:cubicBezTo>
                      <a:pt x="217" y="311"/>
                      <a:pt x="217" y="341"/>
                      <a:pt x="217" y="372"/>
                    </a:cubicBezTo>
                    <a:lnTo>
                      <a:pt x="217" y="403"/>
                    </a:lnTo>
                    <a:lnTo>
                      <a:pt x="217" y="403"/>
                    </a:lnTo>
                    <a:cubicBezTo>
                      <a:pt x="187" y="465"/>
                      <a:pt x="187" y="496"/>
                      <a:pt x="187" y="496"/>
                    </a:cubicBezTo>
                    <a:lnTo>
                      <a:pt x="187" y="496"/>
                    </a:lnTo>
                    <a:cubicBezTo>
                      <a:pt x="155" y="526"/>
                      <a:pt x="155" y="526"/>
                      <a:pt x="124" y="526"/>
                    </a:cubicBezTo>
                    <a:lnTo>
                      <a:pt x="124" y="526"/>
                    </a:lnTo>
                    <a:cubicBezTo>
                      <a:pt x="124" y="526"/>
                      <a:pt x="124" y="526"/>
                      <a:pt x="93" y="526"/>
                    </a:cubicBezTo>
                    <a:cubicBezTo>
                      <a:pt x="93" y="526"/>
                      <a:pt x="93" y="526"/>
                      <a:pt x="63" y="526"/>
                    </a:cubicBezTo>
                    <a:lnTo>
                      <a:pt x="63" y="526"/>
                    </a:lnTo>
                    <a:lnTo>
                      <a:pt x="31" y="526"/>
                    </a:lnTo>
                    <a:cubicBezTo>
                      <a:pt x="31" y="526"/>
                      <a:pt x="31" y="526"/>
                      <a:pt x="31" y="558"/>
                    </a:cubicBezTo>
                    <a:cubicBezTo>
                      <a:pt x="31" y="558"/>
                      <a:pt x="31" y="558"/>
                      <a:pt x="0" y="558"/>
                    </a:cubicBezTo>
                    <a:lnTo>
                      <a:pt x="0" y="558"/>
                    </a:lnTo>
                    <a:lnTo>
                      <a:pt x="0" y="558"/>
                    </a:lnTo>
                    <a:lnTo>
                      <a:pt x="0" y="588"/>
                    </a:lnTo>
                    <a:lnTo>
                      <a:pt x="0" y="588"/>
                    </a:lnTo>
                    <a:lnTo>
                      <a:pt x="31" y="588"/>
                    </a:lnTo>
                    <a:lnTo>
                      <a:pt x="31" y="619"/>
                    </a:lnTo>
                    <a:lnTo>
                      <a:pt x="31" y="619"/>
                    </a:lnTo>
                    <a:cubicBezTo>
                      <a:pt x="31" y="619"/>
                      <a:pt x="31" y="619"/>
                      <a:pt x="31" y="650"/>
                    </a:cubicBezTo>
                    <a:lnTo>
                      <a:pt x="31" y="650"/>
                    </a:lnTo>
                    <a:lnTo>
                      <a:pt x="31" y="650"/>
                    </a:lnTo>
                    <a:lnTo>
                      <a:pt x="31" y="650"/>
                    </a:lnTo>
                    <a:cubicBezTo>
                      <a:pt x="63" y="650"/>
                      <a:pt x="63" y="650"/>
                      <a:pt x="63" y="650"/>
                    </a:cubicBezTo>
                    <a:lnTo>
                      <a:pt x="63" y="650"/>
                    </a:lnTo>
                    <a:cubicBezTo>
                      <a:pt x="93" y="650"/>
                      <a:pt x="93" y="650"/>
                      <a:pt x="93" y="650"/>
                    </a:cubicBezTo>
                    <a:cubicBezTo>
                      <a:pt x="93" y="650"/>
                      <a:pt x="93" y="650"/>
                      <a:pt x="93" y="682"/>
                    </a:cubicBezTo>
                    <a:lnTo>
                      <a:pt x="93" y="682"/>
                    </a:lnTo>
                    <a:lnTo>
                      <a:pt x="124" y="650"/>
                    </a:lnTo>
                    <a:lnTo>
                      <a:pt x="124" y="650"/>
                    </a:lnTo>
                    <a:lnTo>
                      <a:pt x="124" y="682"/>
                    </a:lnTo>
                    <a:cubicBezTo>
                      <a:pt x="155" y="650"/>
                      <a:pt x="155" y="650"/>
                      <a:pt x="155" y="650"/>
                    </a:cubicBezTo>
                    <a:lnTo>
                      <a:pt x="155" y="650"/>
                    </a:lnTo>
                    <a:lnTo>
                      <a:pt x="155" y="650"/>
                    </a:lnTo>
                    <a:cubicBezTo>
                      <a:pt x="155" y="619"/>
                      <a:pt x="187" y="588"/>
                      <a:pt x="187" y="588"/>
                    </a:cubicBezTo>
                    <a:lnTo>
                      <a:pt x="187" y="588"/>
                    </a:lnTo>
                    <a:cubicBezTo>
                      <a:pt x="217" y="588"/>
                      <a:pt x="217" y="588"/>
                      <a:pt x="248" y="588"/>
                    </a:cubicBezTo>
                    <a:lnTo>
                      <a:pt x="248" y="588"/>
                    </a:lnTo>
                    <a:cubicBezTo>
                      <a:pt x="248" y="588"/>
                      <a:pt x="248" y="588"/>
                      <a:pt x="279" y="588"/>
                    </a:cubicBezTo>
                    <a:lnTo>
                      <a:pt x="279" y="588"/>
                    </a:lnTo>
                    <a:lnTo>
                      <a:pt x="279" y="588"/>
                    </a:lnTo>
                    <a:lnTo>
                      <a:pt x="279" y="588"/>
                    </a:lnTo>
                    <a:lnTo>
                      <a:pt x="279" y="588"/>
                    </a:lnTo>
                    <a:cubicBezTo>
                      <a:pt x="311" y="588"/>
                      <a:pt x="311" y="588"/>
                      <a:pt x="311" y="588"/>
                    </a:cubicBezTo>
                    <a:cubicBezTo>
                      <a:pt x="311" y="588"/>
                      <a:pt x="311" y="588"/>
                      <a:pt x="341" y="588"/>
                    </a:cubicBezTo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67" name="Freeform 6"/>
              <p:cNvSpPr>
                <a:spLocks noChangeArrowheads="1"/>
              </p:cNvSpPr>
              <p:nvPr/>
            </p:nvSpPr>
            <p:spPr bwMode="auto">
              <a:xfrm>
                <a:off x="3333750" y="2036763"/>
                <a:ext cx="212725" cy="257175"/>
              </a:xfrm>
              <a:custGeom>
                <a:avLst/>
                <a:gdLst>
                  <a:gd name="T0" fmla="*/ 32 w 590"/>
                  <a:gd name="T1" fmla="*/ 404 h 714"/>
                  <a:gd name="T2" fmla="*/ 32 w 590"/>
                  <a:gd name="T3" fmla="*/ 404 h 714"/>
                  <a:gd name="T4" fmla="*/ 32 w 590"/>
                  <a:gd name="T5" fmla="*/ 434 h 714"/>
                  <a:gd name="T6" fmla="*/ 32 w 590"/>
                  <a:gd name="T7" fmla="*/ 496 h 714"/>
                  <a:gd name="T8" fmla="*/ 62 w 590"/>
                  <a:gd name="T9" fmla="*/ 528 h 714"/>
                  <a:gd name="T10" fmla="*/ 32 w 590"/>
                  <a:gd name="T11" fmla="*/ 620 h 714"/>
                  <a:gd name="T12" fmla="*/ 32 w 590"/>
                  <a:gd name="T13" fmla="*/ 620 h 714"/>
                  <a:gd name="T14" fmla="*/ 62 w 590"/>
                  <a:gd name="T15" fmla="*/ 620 h 714"/>
                  <a:gd name="T16" fmla="*/ 93 w 590"/>
                  <a:gd name="T17" fmla="*/ 620 h 714"/>
                  <a:gd name="T18" fmla="*/ 156 w 590"/>
                  <a:gd name="T19" fmla="*/ 620 h 714"/>
                  <a:gd name="T20" fmla="*/ 156 w 590"/>
                  <a:gd name="T21" fmla="*/ 652 h 714"/>
                  <a:gd name="T22" fmla="*/ 156 w 590"/>
                  <a:gd name="T23" fmla="*/ 652 h 714"/>
                  <a:gd name="T24" fmla="*/ 186 w 590"/>
                  <a:gd name="T25" fmla="*/ 682 h 714"/>
                  <a:gd name="T26" fmla="*/ 248 w 590"/>
                  <a:gd name="T27" fmla="*/ 713 h 714"/>
                  <a:gd name="T28" fmla="*/ 248 w 590"/>
                  <a:gd name="T29" fmla="*/ 682 h 714"/>
                  <a:gd name="T30" fmla="*/ 280 w 590"/>
                  <a:gd name="T31" fmla="*/ 682 h 714"/>
                  <a:gd name="T32" fmla="*/ 280 w 590"/>
                  <a:gd name="T33" fmla="*/ 682 h 714"/>
                  <a:gd name="T34" fmla="*/ 310 w 590"/>
                  <a:gd name="T35" fmla="*/ 682 h 714"/>
                  <a:gd name="T36" fmla="*/ 310 w 590"/>
                  <a:gd name="T37" fmla="*/ 682 h 714"/>
                  <a:gd name="T38" fmla="*/ 310 w 590"/>
                  <a:gd name="T39" fmla="*/ 682 h 714"/>
                  <a:gd name="T40" fmla="*/ 341 w 590"/>
                  <a:gd name="T41" fmla="*/ 682 h 714"/>
                  <a:gd name="T42" fmla="*/ 341 w 590"/>
                  <a:gd name="T43" fmla="*/ 682 h 714"/>
                  <a:gd name="T44" fmla="*/ 372 w 590"/>
                  <a:gd name="T45" fmla="*/ 682 h 714"/>
                  <a:gd name="T46" fmla="*/ 372 w 590"/>
                  <a:gd name="T47" fmla="*/ 682 h 714"/>
                  <a:gd name="T48" fmla="*/ 372 w 590"/>
                  <a:gd name="T49" fmla="*/ 682 h 714"/>
                  <a:gd name="T50" fmla="*/ 372 w 590"/>
                  <a:gd name="T51" fmla="*/ 682 h 714"/>
                  <a:gd name="T52" fmla="*/ 404 w 590"/>
                  <a:gd name="T53" fmla="*/ 682 h 714"/>
                  <a:gd name="T54" fmla="*/ 404 w 590"/>
                  <a:gd name="T55" fmla="*/ 682 h 714"/>
                  <a:gd name="T56" fmla="*/ 404 w 590"/>
                  <a:gd name="T57" fmla="*/ 682 h 714"/>
                  <a:gd name="T58" fmla="*/ 434 w 590"/>
                  <a:gd name="T59" fmla="*/ 682 h 714"/>
                  <a:gd name="T60" fmla="*/ 434 w 590"/>
                  <a:gd name="T61" fmla="*/ 682 h 714"/>
                  <a:gd name="T62" fmla="*/ 434 w 590"/>
                  <a:gd name="T63" fmla="*/ 682 h 714"/>
                  <a:gd name="T64" fmla="*/ 434 w 590"/>
                  <a:gd name="T65" fmla="*/ 682 h 714"/>
                  <a:gd name="T66" fmla="*/ 434 w 590"/>
                  <a:gd name="T67" fmla="*/ 682 h 714"/>
                  <a:gd name="T68" fmla="*/ 589 w 590"/>
                  <a:gd name="T69" fmla="*/ 682 h 714"/>
                  <a:gd name="T70" fmla="*/ 589 w 590"/>
                  <a:gd name="T71" fmla="*/ 682 h 714"/>
                  <a:gd name="T72" fmla="*/ 589 w 590"/>
                  <a:gd name="T73" fmla="*/ 652 h 714"/>
                  <a:gd name="T74" fmla="*/ 528 w 590"/>
                  <a:gd name="T75" fmla="*/ 63 h 714"/>
                  <a:gd name="T76" fmla="*/ 558 w 590"/>
                  <a:gd name="T77" fmla="*/ 63 h 714"/>
                  <a:gd name="T78" fmla="*/ 465 w 590"/>
                  <a:gd name="T79" fmla="*/ 0 h 714"/>
                  <a:gd name="T80" fmla="*/ 465 w 590"/>
                  <a:gd name="T81" fmla="*/ 63 h 714"/>
                  <a:gd name="T82" fmla="*/ 280 w 590"/>
                  <a:gd name="T83" fmla="*/ 63 h 714"/>
                  <a:gd name="T84" fmla="*/ 280 w 590"/>
                  <a:gd name="T85" fmla="*/ 217 h 714"/>
                  <a:gd name="T86" fmla="*/ 248 w 590"/>
                  <a:gd name="T87" fmla="*/ 217 h 714"/>
                  <a:gd name="T88" fmla="*/ 248 w 590"/>
                  <a:gd name="T89" fmla="*/ 248 h 714"/>
                  <a:gd name="T90" fmla="*/ 217 w 590"/>
                  <a:gd name="T91" fmla="*/ 248 h 714"/>
                  <a:gd name="T92" fmla="*/ 217 w 590"/>
                  <a:gd name="T93" fmla="*/ 280 h 714"/>
                  <a:gd name="T94" fmla="*/ 217 w 590"/>
                  <a:gd name="T95" fmla="*/ 310 h 714"/>
                  <a:gd name="T96" fmla="*/ 217 w 590"/>
                  <a:gd name="T97" fmla="*/ 310 h 714"/>
                  <a:gd name="T98" fmla="*/ 217 w 590"/>
                  <a:gd name="T99" fmla="*/ 341 h 714"/>
                  <a:gd name="T100" fmla="*/ 217 w 590"/>
                  <a:gd name="T101" fmla="*/ 341 h 714"/>
                  <a:gd name="T102" fmla="*/ 217 w 590"/>
                  <a:gd name="T103" fmla="*/ 372 h 714"/>
                  <a:gd name="T104" fmla="*/ 0 w 590"/>
                  <a:gd name="T105" fmla="*/ 372 h 714"/>
                  <a:gd name="T106" fmla="*/ 32 w 590"/>
                  <a:gd name="T107" fmla="*/ 404 h 7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90" h="714">
                    <a:moveTo>
                      <a:pt x="32" y="404"/>
                    </a:moveTo>
                    <a:lnTo>
                      <a:pt x="32" y="404"/>
                    </a:lnTo>
                    <a:cubicBezTo>
                      <a:pt x="32" y="404"/>
                      <a:pt x="32" y="404"/>
                      <a:pt x="32" y="434"/>
                    </a:cubicBezTo>
                    <a:cubicBezTo>
                      <a:pt x="32" y="434"/>
                      <a:pt x="32" y="465"/>
                      <a:pt x="32" y="496"/>
                    </a:cubicBezTo>
                    <a:cubicBezTo>
                      <a:pt x="32" y="496"/>
                      <a:pt x="32" y="528"/>
                      <a:pt x="62" y="528"/>
                    </a:cubicBezTo>
                    <a:cubicBezTo>
                      <a:pt x="62" y="589"/>
                      <a:pt x="32" y="589"/>
                      <a:pt x="32" y="620"/>
                    </a:cubicBezTo>
                    <a:lnTo>
                      <a:pt x="32" y="620"/>
                    </a:lnTo>
                    <a:cubicBezTo>
                      <a:pt x="62" y="620"/>
                      <a:pt x="62" y="620"/>
                      <a:pt x="62" y="620"/>
                    </a:cubicBezTo>
                    <a:cubicBezTo>
                      <a:pt x="93" y="620"/>
                      <a:pt x="93" y="620"/>
                      <a:pt x="93" y="620"/>
                    </a:cubicBezTo>
                    <a:cubicBezTo>
                      <a:pt x="124" y="620"/>
                      <a:pt x="124" y="620"/>
                      <a:pt x="156" y="620"/>
                    </a:cubicBezTo>
                    <a:cubicBezTo>
                      <a:pt x="156" y="652"/>
                      <a:pt x="156" y="652"/>
                      <a:pt x="156" y="652"/>
                    </a:cubicBezTo>
                    <a:lnTo>
                      <a:pt x="156" y="652"/>
                    </a:lnTo>
                    <a:cubicBezTo>
                      <a:pt x="186" y="652"/>
                      <a:pt x="186" y="652"/>
                      <a:pt x="186" y="682"/>
                    </a:cubicBezTo>
                    <a:cubicBezTo>
                      <a:pt x="186" y="682"/>
                      <a:pt x="217" y="713"/>
                      <a:pt x="248" y="713"/>
                    </a:cubicBezTo>
                    <a:cubicBezTo>
                      <a:pt x="248" y="713"/>
                      <a:pt x="248" y="713"/>
                      <a:pt x="248" y="682"/>
                    </a:cubicBezTo>
                    <a:lnTo>
                      <a:pt x="280" y="682"/>
                    </a:lnTo>
                    <a:lnTo>
                      <a:pt x="280" y="682"/>
                    </a:lnTo>
                    <a:lnTo>
                      <a:pt x="310" y="682"/>
                    </a:lnTo>
                    <a:lnTo>
                      <a:pt x="310" y="682"/>
                    </a:lnTo>
                    <a:lnTo>
                      <a:pt x="310" y="682"/>
                    </a:lnTo>
                    <a:lnTo>
                      <a:pt x="341" y="682"/>
                    </a:lnTo>
                    <a:lnTo>
                      <a:pt x="341" y="682"/>
                    </a:lnTo>
                    <a:cubicBezTo>
                      <a:pt x="341" y="682"/>
                      <a:pt x="341" y="682"/>
                      <a:pt x="372" y="682"/>
                    </a:cubicBezTo>
                    <a:lnTo>
                      <a:pt x="372" y="682"/>
                    </a:lnTo>
                    <a:lnTo>
                      <a:pt x="372" y="682"/>
                    </a:lnTo>
                    <a:lnTo>
                      <a:pt x="372" y="682"/>
                    </a:lnTo>
                    <a:cubicBezTo>
                      <a:pt x="372" y="682"/>
                      <a:pt x="372" y="682"/>
                      <a:pt x="404" y="682"/>
                    </a:cubicBezTo>
                    <a:lnTo>
                      <a:pt x="404" y="682"/>
                    </a:lnTo>
                    <a:lnTo>
                      <a:pt x="404" y="682"/>
                    </a:lnTo>
                    <a:lnTo>
                      <a:pt x="434" y="682"/>
                    </a:lnTo>
                    <a:lnTo>
                      <a:pt x="434" y="682"/>
                    </a:lnTo>
                    <a:lnTo>
                      <a:pt x="434" y="682"/>
                    </a:lnTo>
                    <a:lnTo>
                      <a:pt x="434" y="682"/>
                    </a:lnTo>
                    <a:lnTo>
                      <a:pt x="434" y="682"/>
                    </a:lnTo>
                    <a:cubicBezTo>
                      <a:pt x="589" y="682"/>
                      <a:pt x="589" y="682"/>
                      <a:pt x="589" y="682"/>
                    </a:cubicBezTo>
                    <a:lnTo>
                      <a:pt x="589" y="682"/>
                    </a:lnTo>
                    <a:cubicBezTo>
                      <a:pt x="589" y="652"/>
                      <a:pt x="589" y="652"/>
                      <a:pt x="589" y="652"/>
                    </a:cubicBezTo>
                    <a:cubicBezTo>
                      <a:pt x="528" y="63"/>
                      <a:pt x="528" y="63"/>
                      <a:pt x="528" y="63"/>
                    </a:cubicBezTo>
                    <a:cubicBezTo>
                      <a:pt x="558" y="63"/>
                      <a:pt x="558" y="63"/>
                      <a:pt x="558" y="63"/>
                    </a:cubicBezTo>
                    <a:cubicBezTo>
                      <a:pt x="465" y="0"/>
                      <a:pt x="465" y="0"/>
                      <a:pt x="465" y="0"/>
                    </a:cubicBezTo>
                    <a:cubicBezTo>
                      <a:pt x="465" y="63"/>
                      <a:pt x="465" y="63"/>
                      <a:pt x="465" y="63"/>
                    </a:cubicBezTo>
                    <a:cubicBezTo>
                      <a:pt x="280" y="63"/>
                      <a:pt x="280" y="63"/>
                      <a:pt x="280" y="63"/>
                    </a:cubicBezTo>
                    <a:cubicBezTo>
                      <a:pt x="280" y="217"/>
                      <a:pt x="280" y="217"/>
                      <a:pt x="280" y="217"/>
                    </a:cubicBezTo>
                    <a:cubicBezTo>
                      <a:pt x="248" y="217"/>
                      <a:pt x="248" y="217"/>
                      <a:pt x="248" y="217"/>
                    </a:cubicBezTo>
                    <a:cubicBezTo>
                      <a:pt x="248" y="217"/>
                      <a:pt x="248" y="217"/>
                      <a:pt x="248" y="248"/>
                    </a:cubicBezTo>
                    <a:cubicBezTo>
                      <a:pt x="217" y="248"/>
                      <a:pt x="217" y="248"/>
                      <a:pt x="217" y="248"/>
                    </a:cubicBezTo>
                    <a:lnTo>
                      <a:pt x="217" y="280"/>
                    </a:lnTo>
                    <a:lnTo>
                      <a:pt x="217" y="310"/>
                    </a:lnTo>
                    <a:lnTo>
                      <a:pt x="217" y="310"/>
                    </a:lnTo>
                    <a:cubicBezTo>
                      <a:pt x="217" y="341"/>
                      <a:pt x="217" y="341"/>
                      <a:pt x="217" y="341"/>
                    </a:cubicBezTo>
                    <a:lnTo>
                      <a:pt x="217" y="341"/>
                    </a:lnTo>
                    <a:cubicBezTo>
                      <a:pt x="217" y="372"/>
                      <a:pt x="217" y="372"/>
                      <a:pt x="217" y="372"/>
                    </a:cubicBezTo>
                    <a:cubicBezTo>
                      <a:pt x="0" y="372"/>
                      <a:pt x="0" y="372"/>
                      <a:pt x="0" y="372"/>
                    </a:cubicBezTo>
                    <a:cubicBezTo>
                      <a:pt x="32" y="372"/>
                      <a:pt x="32" y="372"/>
                      <a:pt x="32" y="4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68" name="Freeform 7"/>
              <p:cNvSpPr>
                <a:spLocks noChangeArrowheads="1"/>
              </p:cNvSpPr>
              <p:nvPr/>
            </p:nvSpPr>
            <p:spPr bwMode="auto">
              <a:xfrm>
                <a:off x="3690938" y="2382838"/>
                <a:ext cx="33337" cy="112712"/>
              </a:xfrm>
              <a:custGeom>
                <a:avLst/>
                <a:gdLst>
                  <a:gd name="T0" fmla="*/ 62 w 94"/>
                  <a:gd name="T1" fmla="*/ 124 h 312"/>
                  <a:gd name="T2" fmla="*/ 62 w 94"/>
                  <a:gd name="T3" fmla="*/ 124 h 312"/>
                  <a:gd name="T4" fmla="*/ 93 w 94"/>
                  <a:gd name="T5" fmla="*/ 93 h 312"/>
                  <a:gd name="T6" fmla="*/ 93 w 94"/>
                  <a:gd name="T7" fmla="*/ 63 h 312"/>
                  <a:gd name="T8" fmla="*/ 93 w 94"/>
                  <a:gd name="T9" fmla="*/ 63 h 312"/>
                  <a:gd name="T10" fmla="*/ 93 w 94"/>
                  <a:gd name="T11" fmla="*/ 63 h 312"/>
                  <a:gd name="T12" fmla="*/ 93 w 94"/>
                  <a:gd name="T13" fmla="*/ 31 h 312"/>
                  <a:gd name="T14" fmla="*/ 93 w 94"/>
                  <a:gd name="T15" fmla="*/ 0 h 312"/>
                  <a:gd name="T16" fmla="*/ 93 w 94"/>
                  <a:gd name="T17" fmla="*/ 0 h 312"/>
                  <a:gd name="T18" fmla="*/ 93 w 94"/>
                  <a:gd name="T19" fmla="*/ 0 h 312"/>
                  <a:gd name="T20" fmla="*/ 93 w 94"/>
                  <a:gd name="T21" fmla="*/ 0 h 312"/>
                  <a:gd name="T22" fmla="*/ 93 w 94"/>
                  <a:gd name="T23" fmla="*/ 0 h 312"/>
                  <a:gd name="T24" fmla="*/ 93 w 94"/>
                  <a:gd name="T25" fmla="*/ 0 h 312"/>
                  <a:gd name="T26" fmla="*/ 62 w 94"/>
                  <a:gd name="T27" fmla="*/ 0 h 312"/>
                  <a:gd name="T28" fmla="*/ 62 w 94"/>
                  <a:gd name="T29" fmla="*/ 31 h 312"/>
                  <a:gd name="T30" fmla="*/ 0 w 94"/>
                  <a:gd name="T31" fmla="*/ 31 h 312"/>
                  <a:gd name="T32" fmla="*/ 0 w 94"/>
                  <a:gd name="T33" fmla="*/ 63 h 312"/>
                  <a:gd name="T34" fmla="*/ 0 w 94"/>
                  <a:gd name="T35" fmla="*/ 63 h 312"/>
                  <a:gd name="T36" fmla="*/ 0 w 94"/>
                  <a:gd name="T37" fmla="*/ 63 h 312"/>
                  <a:gd name="T38" fmla="*/ 0 w 94"/>
                  <a:gd name="T39" fmla="*/ 93 h 312"/>
                  <a:gd name="T40" fmla="*/ 32 w 94"/>
                  <a:gd name="T41" fmla="*/ 93 h 312"/>
                  <a:gd name="T42" fmla="*/ 32 w 94"/>
                  <a:gd name="T43" fmla="*/ 93 h 312"/>
                  <a:gd name="T44" fmla="*/ 32 w 94"/>
                  <a:gd name="T45" fmla="*/ 124 h 312"/>
                  <a:gd name="T46" fmla="*/ 32 w 94"/>
                  <a:gd name="T47" fmla="*/ 187 h 312"/>
                  <a:gd name="T48" fmla="*/ 32 w 94"/>
                  <a:gd name="T49" fmla="*/ 187 h 312"/>
                  <a:gd name="T50" fmla="*/ 32 w 94"/>
                  <a:gd name="T51" fmla="*/ 187 h 312"/>
                  <a:gd name="T52" fmla="*/ 32 w 94"/>
                  <a:gd name="T53" fmla="*/ 248 h 312"/>
                  <a:gd name="T54" fmla="*/ 32 w 94"/>
                  <a:gd name="T55" fmla="*/ 311 h 312"/>
                  <a:gd name="T56" fmla="*/ 32 w 94"/>
                  <a:gd name="T57" fmla="*/ 311 h 312"/>
                  <a:gd name="T58" fmla="*/ 32 w 94"/>
                  <a:gd name="T59" fmla="*/ 311 h 312"/>
                  <a:gd name="T60" fmla="*/ 62 w 94"/>
                  <a:gd name="T61" fmla="*/ 311 h 312"/>
                  <a:gd name="T62" fmla="*/ 62 w 94"/>
                  <a:gd name="T63" fmla="*/ 279 h 312"/>
                  <a:gd name="T64" fmla="*/ 62 w 94"/>
                  <a:gd name="T65" fmla="*/ 279 h 312"/>
                  <a:gd name="T66" fmla="*/ 62 w 94"/>
                  <a:gd name="T67" fmla="*/ 217 h 312"/>
                  <a:gd name="T68" fmla="*/ 62 w 94"/>
                  <a:gd name="T69" fmla="*/ 187 h 312"/>
                  <a:gd name="T70" fmla="*/ 62 w 94"/>
                  <a:gd name="T71" fmla="*/ 155 h 312"/>
                  <a:gd name="T72" fmla="*/ 62 w 94"/>
                  <a:gd name="T73" fmla="*/ 155 h 312"/>
                  <a:gd name="T74" fmla="*/ 62 w 94"/>
                  <a:gd name="T75" fmla="*/ 155 h 312"/>
                  <a:gd name="T76" fmla="*/ 62 w 94"/>
                  <a:gd name="T77" fmla="*/ 124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4" h="312">
                    <a:moveTo>
                      <a:pt x="62" y="124"/>
                    </a:moveTo>
                    <a:lnTo>
                      <a:pt x="62" y="124"/>
                    </a:lnTo>
                    <a:cubicBezTo>
                      <a:pt x="93" y="124"/>
                      <a:pt x="93" y="93"/>
                      <a:pt x="93" y="93"/>
                    </a:cubicBezTo>
                    <a:cubicBezTo>
                      <a:pt x="93" y="93"/>
                      <a:pt x="93" y="93"/>
                      <a:pt x="93" y="63"/>
                    </a:cubicBezTo>
                    <a:lnTo>
                      <a:pt x="93" y="63"/>
                    </a:lnTo>
                    <a:lnTo>
                      <a:pt x="93" y="63"/>
                    </a:lnTo>
                    <a:cubicBezTo>
                      <a:pt x="93" y="31"/>
                      <a:pt x="93" y="31"/>
                      <a:pt x="93" y="31"/>
                    </a:cubicBezTo>
                    <a:lnTo>
                      <a:pt x="93" y="0"/>
                    </a:lnTo>
                    <a:lnTo>
                      <a:pt x="93" y="0"/>
                    </a:lnTo>
                    <a:lnTo>
                      <a:pt x="93" y="0"/>
                    </a:lnTo>
                    <a:lnTo>
                      <a:pt x="93" y="0"/>
                    </a:lnTo>
                    <a:lnTo>
                      <a:pt x="93" y="0"/>
                    </a:lnTo>
                    <a:lnTo>
                      <a:pt x="93" y="0"/>
                    </a:lnTo>
                    <a:cubicBezTo>
                      <a:pt x="62" y="0"/>
                      <a:pt x="62" y="0"/>
                      <a:pt x="62" y="0"/>
                    </a:cubicBezTo>
                    <a:cubicBezTo>
                      <a:pt x="62" y="31"/>
                      <a:pt x="62" y="31"/>
                      <a:pt x="62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63"/>
                      <a:pt x="0" y="63"/>
                      <a:pt x="0" y="63"/>
                    </a:cubicBezTo>
                    <a:lnTo>
                      <a:pt x="0" y="63"/>
                    </a:lnTo>
                    <a:lnTo>
                      <a:pt x="0" y="63"/>
                    </a:lnTo>
                    <a:lnTo>
                      <a:pt x="0" y="93"/>
                    </a:lnTo>
                    <a:cubicBezTo>
                      <a:pt x="32" y="93"/>
                      <a:pt x="32" y="93"/>
                      <a:pt x="32" y="93"/>
                    </a:cubicBezTo>
                    <a:lnTo>
                      <a:pt x="32" y="93"/>
                    </a:lnTo>
                    <a:lnTo>
                      <a:pt x="32" y="124"/>
                    </a:lnTo>
                    <a:cubicBezTo>
                      <a:pt x="32" y="124"/>
                      <a:pt x="32" y="155"/>
                      <a:pt x="32" y="187"/>
                    </a:cubicBezTo>
                    <a:lnTo>
                      <a:pt x="32" y="187"/>
                    </a:lnTo>
                    <a:lnTo>
                      <a:pt x="32" y="187"/>
                    </a:lnTo>
                    <a:cubicBezTo>
                      <a:pt x="32" y="187"/>
                      <a:pt x="32" y="217"/>
                      <a:pt x="32" y="248"/>
                    </a:cubicBezTo>
                    <a:cubicBezTo>
                      <a:pt x="32" y="279"/>
                      <a:pt x="32" y="279"/>
                      <a:pt x="32" y="311"/>
                    </a:cubicBezTo>
                    <a:lnTo>
                      <a:pt x="32" y="311"/>
                    </a:lnTo>
                    <a:lnTo>
                      <a:pt x="32" y="311"/>
                    </a:lnTo>
                    <a:lnTo>
                      <a:pt x="62" y="311"/>
                    </a:lnTo>
                    <a:cubicBezTo>
                      <a:pt x="62" y="311"/>
                      <a:pt x="62" y="311"/>
                      <a:pt x="62" y="279"/>
                    </a:cubicBezTo>
                    <a:lnTo>
                      <a:pt x="62" y="279"/>
                    </a:lnTo>
                    <a:cubicBezTo>
                      <a:pt x="62" y="248"/>
                      <a:pt x="62" y="248"/>
                      <a:pt x="62" y="217"/>
                    </a:cubicBezTo>
                    <a:cubicBezTo>
                      <a:pt x="62" y="187"/>
                      <a:pt x="62" y="187"/>
                      <a:pt x="62" y="187"/>
                    </a:cubicBezTo>
                    <a:lnTo>
                      <a:pt x="62" y="155"/>
                    </a:lnTo>
                    <a:lnTo>
                      <a:pt x="62" y="155"/>
                    </a:lnTo>
                    <a:lnTo>
                      <a:pt x="62" y="155"/>
                    </a:lnTo>
                    <a:cubicBezTo>
                      <a:pt x="62" y="124"/>
                      <a:pt x="62" y="124"/>
                      <a:pt x="62" y="12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69" name="Freeform 8"/>
              <p:cNvSpPr>
                <a:spLocks noChangeArrowheads="1"/>
              </p:cNvSpPr>
              <p:nvPr/>
            </p:nvSpPr>
            <p:spPr bwMode="auto">
              <a:xfrm>
                <a:off x="3435350" y="2081213"/>
                <a:ext cx="301625" cy="323850"/>
              </a:xfrm>
              <a:custGeom>
                <a:avLst/>
                <a:gdLst>
                  <a:gd name="T0" fmla="*/ 185 w 837"/>
                  <a:gd name="T1" fmla="*/ 836 h 900"/>
                  <a:gd name="T2" fmla="*/ 185 w 837"/>
                  <a:gd name="T3" fmla="*/ 867 h 900"/>
                  <a:gd name="T4" fmla="*/ 185 w 837"/>
                  <a:gd name="T5" fmla="*/ 867 h 900"/>
                  <a:gd name="T6" fmla="*/ 216 w 837"/>
                  <a:gd name="T7" fmla="*/ 899 h 900"/>
                  <a:gd name="T8" fmla="*/ 248 w 837"/>
                  <a:gd name="T9" fmla="*/ 899 h 900"/>
                  <a:gd name="T10" fmla="*/ 248 w 837"/>
                  <a:gd name="T11" fmla="*/ 899 h 900"/>
                  <a:gd name="T12" fmla="*/ 278 w 837"/>
                  <a:gd name="T13" fmla="*/ 867 h 900"/>
                  <a:gd name="T14" fmla="*/ 309 w 837"/>
                  <a:gd name="T15" fmla="*/ 867 h 900"/>
                  <a:gd name="T16" fmla="*/ 309 w 837"/>
                  <a:gd name="T17" fmla="*/ 867 h 900"/>
                  <a:gd name="T18" fmla="*/ 309 w 837"/>
                  <a:gd name="T19" fmla="*/ 867 h 900"/>
                  <a:gd name="T20" fmla="*/ 309 w 837"/>
                  <a:gd name="T21" fmla="*/ 836 h 900"/>
                  <a:gd name="T22" fmla="*/ 309 w 837"/>
                  <a:gd name="T23" fmla="*/ 836 h 900"/>
                  <a:gd name="T24" fmla="*/ 309 w 837"/>
                  <a:gd name="T25" fmla="*/ 836 h 900"/>
                  <a:gd name="T26" fmla="*/ 371 w 837"/>
                  <a:gd name="T27" fmla="*/ 775 h 900"/>
                  <a:gd name="T28" fmla="*/ 371 w 837"/>
                  <a:gd name="T29" fmla="*/ 743 h 900"/>
                  <a:gd name="T30" fmla="*/ 402 w 837"/>
                  <a:gd name="T31" fmla="*/ 712 h 900"/>
                  <a:gd name="T32" fmla="*/ 433 w 837"/>
                  <a:gd name="T33" fmla="*/ 712 h 900"/>
                  <a:gd name="T34" fmla="*/ 464 w 837"/>
                  <a:gd name="T35" fmla="*/ 681 h 900"/>
                  <a:gd name="T36" fmla="*/ 464 w 837"/>
                  <a:gd name="T37" fmla="*/ 681 h 900"/>
                  <a:gd name="T38" fmla="*/ 464 w 837"/>
                  <a:gd name="T39" fmla="*/ 651 h 900"/>
                  <a:gd name="T40" fmla="*/ 496 w 837"/>
                  <a:gd name="T41" fmla="*/ 651 h 900"/>
                  <a:gd name="T42" fmla="*/ 526 w 837"/>
                  <a:gd name="T43" fmla="*/ 619 h 900"/>
                  <a:gd name="T44" fmla="*/ 557 w 837"/>
                  <a:gd name="T45" fmla="*/ 619 h 900"/>
                  <a:gd name="T46" fmla="*/ 650 w 837"/>
                  <a:gd name="T47" fmla="*/ 589 h 900"/>
                  <a:gd name="T48" fmla="*/ 650 w 837"/>
                  <a:gd name="T49" fmla="*/ 589 h 900"/>
                  <a:gd name="T50" fmla="*/ 681 w 837"/>
                  <a:gd name="T51" fmla="*/ 589 h 900"/>
                  <a:gd name="T52" fmla="*/ 712 w 837"/>
                  <a:gd name="T53" fmla="*/ 558 h 900"/>
                  <a:gd name="T54" fmla="*/ 744 w 837"/>
                  <a:gd name="T55" fmla="*/ 558 h 900"/>
                  <a:gd name="T56" fmla="*/ 805 w 837"/>
                  <a:gd name="T57" fmla="*/ 558 h 900"/>
                  <a:gd name="T58" fmla="*/ 836 w 837"/>
                  <a:gd name="T59" fmla="*/ 558 h 900"/>
                  <a:gd name="T60" fmla="*/ 836 w 837"/>
                  <a:gd name="T61" fmla="*/ 496 h 900"/>
                  <a:gd name="T62" fmla="*/ 836 w 837"/>
                  <a:gd name="T63" fmla="*/ 465 h 900"/>
                  <a:gd name="T64" fmla="*/ 805 w 837"/>
                  <a:gd name="T65" fmla="*/ 404 h 900"/>
                  <a:gd name="T66" fmla="*/ 774 w 837"/>
                  <a:gd name="T67" fmla="*/ 372 h 900"/>
                  <a:gd name="T68" fmla="*/ 774 w 837"/>
                  <a:gd name="T69" fmla="*/ 341 h 900"/>
                  <a:gd name="T70" fmla="*/ 744 w 837"/>
                  <a:gd name="T71" fmla="*/ 310 h 900"/>
                  <a:gd name="T72" fmla="*/ 681 w 837"/>
                  <a:gd name="T73" fmla="*/ 248 h 900"/>
                  <a:gd name="T74" fmla="*/ 309 w 837"/>
                  <a:gd name="T75" fmla="*/ 0 h 900"/>
                  <a:gd name="T76" fmla="*/ 371 w 837"/>
                  <a:gd name="T77" fmla="*/ 528 h 900"/>
                  <a:gd name="T78" fmla="*/ 154 w 837"/>
                  <a:gd name="T79" fmla="*/ 619 h 900"/>
                  <a:gd name="T80" fmla="*/ 154 w 837"/>
                  <a:gd name="T81" fmla="*/ 619 h 900"/>
                  <a:gd name="T82" fmla="*/ 92 w 837"/>
                  <a:gd name="T83" fmla="*/ 619 h 900"/>
                  <a:gd name="T84" fmla="*/ 61 w 837"/>
                  <a:gd name="T85" fmla="*/ 619 h 900"/>
                  <a:gd name="T86" fmla="*/ 30 w 837"/>
                  <a:gd name="T87" fmla="*/ 651 h 900"/>
                  <a:gd name="T88" fmla="*/ 0 w 837"/>
                  <a:gd name="T89" fmla="*/ 619 h 900"/>
                  <a:gd name="T90" fmla="*/ 0 w 837"/>
                  <a:gd name="T91" fmla="*/ 681 h 900"/>
                  <a:gd name="T92" fmla="*/ 0 w 837"/>
                  <a:gd name="T93" fmla="*/ 712 h 900"/>
                  <a:gd name="T94" fmla="*/ 0 w 837"/>
                  <a:gd name="T95" fmla="*/ 712 h 900"/>
                  <a:gd name="T96" fmla="*/ 30 w 837"/>
                  <a:gd name="T97" fmla="*/ 775 h 900"/>
                  <a:gd name="T98" fmla="*/ 30 w 837"/>
                  <a:gd name="T99" fmla="*/ 775 h 900"/>
                  <a:gd name="T100" fmla="*/ 30 w 837"/>
                  <a:gd name="T101" fmla="*/ 775 h 900"/>
                  <a:gd name="T102" fmla="*/ 30 w 837"/>
                  <a:gd name="T103" fmla="*/ 775 h 900"/>
                  <a:gd name="T104" fmla="*/ 30 w 837"/>
                  <a:gd name="T105" fmla="*/ 775 h 900"/>
                  <a:gd name="T106" fmla="*/ 61 w 837"/>
                  <a:gd name="T107" fmla="*/ 775 h 900"/>
                  <a:gd name="T108" fmla="*/ 92 w 837"/>
                  <a:gd name="T109" fmla="*/ 775 h 900"/>
                  <a:gd name="T110" fmla="*/ 92 w 837"/>
                  <a:gd name="T111" fmla="*/ 775 h 900"/>
                  <a:gd name="T112" fmla="*/ 124 w 837"/>
                  <a:gd name="T113" fmla="*/ 775 h 900"/>
                  <a:gd name="T114" fmla="*/ 124 w 837"/>
                  <a:gd name="T115" fmla="*/ 743 h 900"/>
                  <a:gd name="T116" fmla="*/ 154 w 837"/>
                  <a:gd name="T117" fmla="*/ 805 h 900"/>
                  <a:gd name="T118" fmla="*/ 154 w 837"/>
                  <a:gd name="T119" fmla="*/ 805 h 900"/>
                  <a:gd name="T120" fmla="*/ 185 w 837"/>
                  <a:gd name="T121" fmla="*/ 805 h 9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37" h="900">
                    <a:moveTo>
                      <a:pt x="185" y="836"/>
                    </a:moveTo>
                    <a:lnTo>
                      <a:pt x="185" y="836"/>
                    </a:lnTo>
                    <a:lnTo>
                      <a:pt x="185" y="867"/>
                    </a:lnTo>
                    <a:lnTo>
                      <a:pt x="185" y="867"/>
                    </a:lnTo>
                    <a:lnTo>
                      <a:pt x="185" y="867"/>
                    </a:lnTo>
                    <a:lnTo>
                      <a:pt x="185" y="867"/>
                    </a:lnTo>
                    <a:lnTo>
                      <a:pt x="185" y="899"/>
                    </a:lnTo>
                    <a:cubicBezTo>
                      <a:pt x="216" y="899"/>
                      <a:pt x="216" y="899"/>
                      <a:pt x="216" y="899"/>
                    </a:cubicBezTo>
                    <a:lnTo>
                      <a:pt x="248" y="899"/>
                    </a:lnTo>
                    <a:lnTo>
                      <a:pt x="248" y="899"/>
                    </a:lnTo>
                    <a:lnTo>
                      <a:pt x="248" y="899"/>
                    </a:lnTo>
                    <a:lnTo>
                      <a:pt x="248" y="899"/>
                    </a:lnTo>
                    <a:cubicBezTo>
                      <a:pt x="248" y="899"/>
                      <a:pt x="248" y="899"/>
                      <a:pt x="248" y="867"/>
                    </a:cubicBezTo>
                    <a:cubicBezTo>
                      <a:pt x="278" y="867"/>
                      <a:pt x="278" y="867"/>
                      <a:pt x="278" y="867"/>
                    </a:cubicBezTo>
                    <a:lnTo>
                      <a:pt x="278" y="867"/>
                    </a:lnTo>
                    <a:cubicBezTo>
                      <a:pt x="309" y="867"/>
                      <a:pt x="309" y="867"/>
                      <a:pt x="309" y="867"/>
                    </a:cubicBezTo>
                    <a:lnTo>
                      <a:pt x="309" y="867"/>
                    </a:lnTo>
                    <a:lnTo>
                      <a:pt x="309" y="867"/>
                    </a:lnTo>
                    <a:lnTo>
                      <a:pt x="309" y="867"/>
                    </a:lnTo>
                    <a:lnTo>
                      <a:pt x="309" y="867"/>
                    </a:lnTo>
                    <a:lnTo>
                      <a:pt x="309" y="867"/>
                    </a:lnTo>
                    <a:lnTo>
                      <a:pt x="309" y="836"/>
                    </a:lnTo>
                    <a:lnTo>
                      <a:pt x="309" y="836"/>
                    </a:lnTo>
                    <a:lnTo>
                      <a:pt x="309" y="836"/>
                    </a:lnTo>
                    <a:lnTo>
                      <a:pt x="309" y="836"/>
                    </a:lnTo>
                    <a:lnTo>
                      <a:pt x="309" y="836"/>
                    </a:lnTo>
                    <a:cubicBezTo>
                      <a:pt x="309" y="805"/>
                      <a:pt x="309" y="805"/>
                      <a:pt x="340" y="775"/>
                    </a:cubicBezTo>
                    <a:lnTo>
                      <a:pt x="371" y="775"/>
                    </a:lnTo>
                    <a:lnTo>
                      <a:pt x="371" y="775"/>
                    </a:lnTo>
                    <a:cubicBezTo>
                      <a:pt x="371" y="775"/>
                      <a:pt x="371" y="775"/>
                      <a:pt x="371" y="743"/>
                    </a:cubicBezTo>
                    <a:cubicBezTo>
                      <a:pt x="371" y="743"/>
                      <a:pt x="371" y="712"/>
                      <a:pt x="402" y="712"/>
                    </a:cubicBezTo>
                    <a:lnTo>
                      <a:pt x="402" y="712"/>
                    </a:lnTo>
                    <a:cubicBezTo>
                      <a:pt x="402" y="681"/>
                      <a:pt x="402" y="681"/>
                      <a:pt x="402" y="681"/>
                    </a:cubicBezTo>
                    <a:cubicBezTo>
                      <a:pt x="433" y="712"/>
                      <a:pt x="433" y="712"/>
                      <a:pt x="433" y="712"/>
                    </a:cubicBezTo>
                    <a:cubicBezTo>
                      <a:pt x="433" y="681"/>
                      <a:pt x="464" y="681"/>
                      <a:pt x="464" y="681"/>
                    </a:cubicBezTo>
                    <a:lnTo>
                      <a:pt x="464" y="681"/>
                    </a:lnTo>
                    <a:lnTo>
                      <a:pt x="464" y="681"/>
                    </a:lnTo>
                    <a:lnTo>
                      <a:pt x="464" y="681"/>
                    </a:lnTo>
                    <a:lnTo>
                      <a:pt x="464" y="681"/>
                    </a:lnTo>
                    <a:lnTo>
                      <a:pt x="464" y="651"/>
                    </a:lnTo>
                    <a:cubicBezTo>
                      <a:pt x="496" y="651"/>
                      <a:pt x="496" y="651"/>
                      <a:pt x="496" y="651"/>
                    </a:cubicBezTo>
                    <a:lnTo>
                      <a:pt x="496" y="651"/>
                    </a:lnTo>
                    <a:cubicBezTo>
                      <a:pt x="496" y="619"/>
                      <a:pt x="496" y="619"/>
                      <a:pt x="496" y="619"/>
                    </a:cubicBezTo>
                    <a:cubicBezTo>
                      <a:pt x="526" y="619"/>
                      <a:pt x="526" y="619"/>
                      <a:pt x="526" y="619"/>
                    </a:cubicBezTo>
                    <a:cubicBezTo>
                      <a:pt x="526" y="619"/>
                      <a:pt x="526" y="619"/>
                      <a:pt x="557" y="619"/>
                    </a:cubicBezTo>
                    <a:lnTo>
                      <a:pt x="557" y="619"/>
                    </a:lnTo>
                    <a:cubicBezTo>
                      <a:pt x="588" y="589"/>
                      <a:pt x="588" y="589"/>
                      <a:pt x="620" y="589"/>
                    </a:cubicBezTo>
                    <a:cubicBezTo>
                      <a:pt x="620" y="589"/>
                      <a:pt x="620" y="589"/>
                      <a:pt x="650" y="589"/>
                    </a:cubicBezTo>
                    <a:lnTo>
                      <a:pt x="650" y="589"/>
                    </a:lnTo>
                    <a:lnTo>
                      <a:pt x="650" y="589"/>
                    </a:lnTo>
                    <a:cubicBezTo>
                      <a:pt x="650" y="589"/>
                      <a:pt x="650" y="589"/>
                      <a:pt x="681" y="589"/>
                    </a:cubicBezTo>
                    <a:lnTo>
                      <a:pt x="681" y="589"/>
                    </a:lnTo>
                    <a:cubicBezTo>
                      <a:pt x="681" y="589"/>
                      <a:pt x="681" y="589"/>
                      <a:pt x="712" y="558"/>
                    </a:cubicBezTo>
                    <a:lnTo>
                      <a:pt x="712" y="558"/>
                    </a:lnTo>
                    <a:lnTo>
                      <a:pt x="744" y="558"/>
                    </a:lnTo>
                    <a:lnTo>
                      <a:pt x="744" y="558"/>
                    </a:lnTo>
                    <a:lnTo>
                      <a:pt x="774" y="558"/>
                    </a:lnTo>
                    <a:cubicBezTo>
                      <a:pt x="805" y="558"/>
                      <a:pt x="805" y="558"/>
                      <a:pt x="805" y="558"/>
                    </a:cubicBezTo>
                    <a:lnTo>
                      <a:pt x="805" y="558"/>
                    </a:lnTo>
                    <a:lnTo>
                      <a:pt x="836" y="558"/>
                    </a:lnTo>
                    <a:lnTo>
                      <a:pt x="836" y="558"/>
                    </a:lnTo>
                    <a:cubicBezTo>
                      <a:pt x="836" y="558"/>
                      <a:pt x="836" y="528"/>
                      <a:pt x="836" y="496"/>
                    </a:cubicBezTo>
                    <a:lnTo>
                      <a:pt x="836" y="496"/>
                    </a:lnTo>
                    <a:cubicBezTo>
                      <a:pt x="836" y="465"/>
                      <a:pt x="836" y="465"/>
                      <a:pt x="836" y="465"/>
                    </a:cubicBezTo>
                    <a:cubicBezTo>
                      <a:pt x="836" y="434"/>
                      <a:pt x="836" y="404"/>
                      <a:pt x="836" y="404"/>
                    </a:cubicBezTo>
                    <a:lnTo>
                      <a:pt x="805" y="404"/>
                    </a:lnTo>
                    <a:lnTo>
                      <a:pt x="805" y="404"/>
                    </a:lnTo>
                    <a:cubicBezTo>
                      <a:pt x="774" y="372"/>
                      <a:pt x="774" y="372"/>
                      <a:pt x="774" y="372"/>
                    </a:cubicBezTo>
                    <a:cubicBezTo>
                      <a:pt x="774" y="341"/>
                      <a:pt x="774" y="341"/>
                      <a:pt x="774" y="341"/>
                    </a:cubicBezTo>
                    <a:lnTo>
                      <a:pt x="774" y="341"/>
                    </a:lnTo>
                    <a:cubicBezTo>
                      <a:pt x="774" y="341"/>
                      <a:pt x="774" y="310"/>
                      <a:pt x="744" y="310"/>
                    </a:cubicBezTo>
                    <a:lnTo>
                      <a:pt x="744" y="310"/>
                    </a:lnTo>
                    <a:cubicBezTo>
                      <a:pt x="681" y="248"/>
                      <a:pt x="681" y="248"/>
                      <a:pt x="681" y="248"/>
                    </a:cubicBezTo>
                    <a:lnTo>
                      <a:pt x="681" y="248"/>
                    </a:lnTo>
                    <a:cubicBezTo>
                      <a:pt x="340" y="0"/>
                      <a:pt x="340" y="0"/>
                      <a:pt x="340" y="0"/>
                    </a:cubicBezTo>
                    <a:cubicBezTo>
                      <a:pt x="309" y="0"/>
                      <a:pt x="309" y="0"/>
                      <a:pt x="309" y="0"/>
                    </a:cubicBezTo>
                    <a:cubicBezTo>
                      <a:pt x="340" y="496"/>
                      <a:pt x="340" y="496"/>
                      <a:pt x="340" y="496"/>
                    </a:cubicBezTo>
                    <a:cubicBezTo>
                      <a:pt x="371" y="528"/>
                      <a:pt x="371" y="528"/>
                      <a:pt x="371" y="528"/>
                    </a:cubicBezTo>
                    <a:cubicBezTo>
                      <a:pt x="340" y="619"/>
                      <a:pt x="340" y="619"/>
                      <a:pt x="340" y="619"/>
                    </a:cubicBezTo>
                    <a:cubicBezTo>
                      <a:pt x="154" y="619"/>
                      <a:pt x="154" y="619"/>
                      <a:pt x="154" y="619"/>
                    </a:cubicBezTo>
                    <a:lnTo>
                      <a:pt x="154" y="619"/>
                    </a:lnTo>
                    <a:lnTo>
                      <a:pt x="154" y="619"/>
                    </a:lnTo>
                    <a:cubicBezTo>
                      <a:pt x="124" y="619"/>
                      <a:pt x="124" y="619"/>
                      <a:pt x="124" y="619"/>
                    </a:cubicBezTo>
                    <a:lnTo>
                      <a:pt x="92" y="619"/>
                    </a:lnTo>
                    <a:lnTo>
                      <a:pt x="92" y="619"/>
                    </a:lnTo>
                    <a:lnTo>
                      <a:pt x="61" y="619"/>
                    </a:lnTo>
                    <a:lnTo>
                      <a:pt x="61" y="619"/>
                    </a:lnTo>
                    <a:cubicBezTo>
                      <a:pt x="61" y="651"/>
                      <a:pt x="61" y="651"/>
                      <a:pt x="30" y="651"/>
                    </a:cubicBezTo>
                    <a:lnTo>
                      <a:pt x="30" y="651"/>
                    </a:lnTo>
                    <a:lnTo>
                      <a:pt x="0" y="619"/>
                    </a:lnTo>
                    <a:cubicBezTo>
                      <a:pt x="0" y="651"/>
                      <a:pt x="0" y="651"/>
                      <a:pt x="0" y="651"/>
                    </a:cubicBezTo>
                    <a:lnTo>
                      <a:pt x="0" y="681"/>
                    </a:lnTo>
                    <a:lnTo>
                      <a:pt x="0" y="681"/>
                    </a:lnTo>
                    <a:cubicBezTo>
                      <a:pt x="0" y="712"/>
                      <a:pt x="0" y="712"/>
                      <a:pt x="0" y="712"/>
                    </a:cubicBezTo>
                    <a:lnTo>
                      <a:pt x="0" y="712"/>
                    </a:lnTo>
                    <a:lnTo>
                      <a:pt x="0" y="712"/>
                    </a:lnTo>
                    <a:cubicBezTo>
                      <a:pt x="0" y="712"/>
                      <a:pt x="30" y="712"/>
                      <a:pt x="30" y="743"/>
                    </a:cubicBezTo>
                    <a:cubicBezTo>
                      <a:pt x="30" y="743"/>
                      <a:pt x="30" y="743"/>
                      <a:pt x="30" y="775"/>
                    </a:cubicBezTo>
                    <a:lnTo>
                      <a:pt x="30" y="775"/>
                    </a:lnTo>
                    <a:lnTo>
                      <a:pt x="30" y="775"/>
                    </a:lnTo>
                    <a:lnTo>
                      <a:pt x="30" y="775"/>
                    </a:lnTo>
                    <a:lnTo>
                      <a:pt x="30" y="775"/>
                    </a:lnTo>
                    <a:lnTo>
                      <a:pt x="30" y="775"/>
                    </a:lnTo>
                    <a:lnTo>
                      <a:pt x="30" y="775"/>
                    </a:lnTo>
                    <a:lnTo>
                      <a:pt x="30" y="775"/>
                    </a:lnTo>
                    <a:lnTo>
                      <a:pt x="30" y="775"/>
                    </a:lnTo>
                    <a:cubicBezTo>
                      <a:pt x="61" y="775"/>
                      <a:pt x="61" y="775"/>
                      <a:pt x="61" y="775"/>
                    </a:cubicBezTo>
                    <a:lnTo>
                      <a:pt x="61" y="775"/>
                    </a:lnTo>
                    <a:cubicBezTo>
                      <a:pt x="61" y="775"/>
                      <a:pt x="61" y="775"/>
                      <a:pt x="92" y="775"/>
                    </a:cubicBezTo>
                    <a:lnTo>
                      <a:pt x="92" y="775"/>
                    </a:lnTo>
                    <a:lnTo>
                      <a:pt x="92" y="775"/>
                    </a:lnTo>
                    <a:lnTo>
                      <a:pt x="92" y="775"/>
                    </a:lnTo>
                    <a:lnTo>
                      <a:pt x="124" y="775"/>
                    </a:lnTo>
                    <a:lnTo>
                      <a:pt x="124" y="775"/>
                    </a:lnTo>
                    <a:cubicBezTo>
                      <a:pt x="124" y="743"/>
                      <a:pt x="124" y="743"/>
                      <a:pt x="124" y="743"/>
                    </a:cubicBezTo>
                    <a:lnTo>
                      <a:pt x="124" y="743"/>
                    </a:lnTo>
                    <a:cubicBezTo>
                      <a:pt x="154" y="743"/>
                      <a:pt x="154" y="743"/>
                      <a:pt x="154" y="775"/>
                    </a:cubicBezTo>
                    <a:cubicBezTo>
                      <a:pt x="154" y="775"/>
                      <a:pt x="154" y="775"/>
                      <a:pt x="154" y="805"/>
                    </a:cubicBezTo>
                    <a:lnTo>
                      <a:pt x="154" y="805"/>
                    </a:lnTo>
                    <a:lnTo>
                      <a:pt x="154" y="805"/>
                    </a:lnTo>
                    <a:lnTo>
                      <a:pt x="154" y="805"/>
                    </a:lnTo>
                    <a:cubicBezTo>
                      <a:pt x="154" y="805"/>
                      <a:pt x="154" y="805"/>
                      <a:pt x="185" y="805"/>
                    </a:cubicBezTo>
                    <a:lnTo>
                      <a:pt x="185" y="836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70" name="Freeform 9"/>
              <p:cNvSpPr>
                <a:spLocks noChangeArrowheads="1"/>
              </p:cNvSpPr>
              <p:nvPr/>
            </p:nvSpPr>
            <p:spPr bwMode="auto">
              <a:xfrm>
                <a:off x="4706938" y="2070100"/>
                <a:ext cx="66675" cy="44450"/>
              </a:xfrm>
              <a:custGeom>
                <a:avLst/>
                <a:gdLst>
                  <a:gd name="T0" fmla="*/ 186 w 187"/>
                  <a:gd name="T1" fmla="*/ 0 h 125"/>
                  <a:gd name="T2" fmla="*/ 186 w 187"/>
                  <a:gd name="T3" fmla="*/ 0 h 125"/>
                  <a:gd name="T4" fmla="*/ 186 w 187"/>
                  <a:gd name="T5" fmla="*/ 0 h 125"/>
                  <a:gd name="T6" fmla="*/ 154 w 187"/>
                  <a:gd name="T7" fmla="*/ 31 h 125"/>
                  <a:gd name="T8" fmla="*/ 124 w 187"/>
                  <a:gd name="T9" fmla="*/ 93 h 125"/>
                  <a:gd name="T10" fmla="*/ 93 w 187"/>
                  <a:gd name="T11" fmla="*/ 63 h 125"/>
                  <a:gd name="T12" fmla="*/ 93 w 187"/>
                  <a:gd name="T13" fmla="*/ 63 h 125"/>
                  <a:gd name="T14" fmla="*/ 93 w 187"/>
                  <a:gd name="T15" fmla="*/ 63 h 125"/>
                  <a:gd name="T16" fmla="*/ 93 w 187"/>
                  <a:gd name="T17" fmla="*/ 93 h 125"/>
                  <a:gd name="T18" fmla="*/ 93 w 187"/>
                  <a:gd name="T19" fmla="*/ 93 h 125"/>
                  <a:gd name="T20" fmla="*/ 62 w 187"/>
                  <a:gd name="T21" fmla="*/ 93 h 125"/>
                  <a:gd name="T22" fmla="*/ 62 w 187"/>
                  <a:gd name="T23" fmla="*/ 93 h 125"/>
                  <a:gd name="T24" fmla="*/ 30 w 187"/>
                  <a:gd name="T25" fmla="*/ 93 h 125"/>
                  <a:gd name="T26" fmla="*/ 30 w 187"/>
                  <a:gd name="T27" fmla="*/ 93 h 125"/>
                  <a:gd name="T28" fmla="*/ 30 w 187"/>
                  <a:gd name="T29" fmla="*/ 93 h 125"/>
                  <a:gd name="T30" fmla="*/ 0 w 187"/>
                  <a:gd name="T31" fmla="*/ 93 h 125"/>
                  <a:gd name="T32" fmla="*/ 0 w 187"/>
                  <a:gd name="T33" fmla="*/ 124 h 125"/>
                  <a:gd name="T34" fmla="*/ 0 w 187"/>
                  <a:gd name="T35" fmla="*/ 124 h 125"/>
                  <a:gd name="T36" fmla="*/ 62 w 187"/>
                  <a:gd name="T37" fmla="*/ 124 h 125"/>
                  <a:gd name="T38" fmla="*/ 93 w 187"/>
                  <a:gd name="T39" fmla="*/ 124 h 125"/>
                  <a:gd name="T40" fmla="*/ 124 w 187"/>
                  <a:gd name="T41" fmla="*/ 124 h 125"/>
                  <a:gd name="T42" fmla="*/ 154 w 187"/>
                  <a:gd name="T43" fmla="*/ 93 h 125"/>
                  <a:gd name="T44" fmla="*/ 154 w 187"/>
                  <a:gd name="T45" fmla="*/ 93 h 125"/>
                  <a:gd name="T46" fmla="*/ 154 w 187"/>
                  <a:gd name="T47" fmla="*/ 63 h 125"/>
                  <a:gd name="T48" fmla="*/ 154 w 187"/>
                  <a:gd name="T49" fmla="*/ 63 h 125"/>
                  <a:gd name="T50" fmla="*/ 186 w 187"/>
                  <a:gd name="T51" fmla="*/ 31 h 125"/>
                  <a:gd name="T52" fmla="*/ 186 w 187"/>
                  <a:gd name="T53" fmla="*/ 31 h 125"/>
                  <a:gd name="T54" fmla="*/ 186 w 187"/>
                  <a:gd name="T55" fmla="*/ 31 h 125"/>
                  <a:gd name="T56" fmla="*/ 186 w 187"/>
                  <a:gd name="T57" fmla="*/ 31 h 125"/>
                  <a:gd name="T58" fmla="*/ 186 w 187"/>
                  <a:gd name="T59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87" h="125">
                    <a:moveTo>
                      <a:pt x="186" y="0"/>
                    </a:moveTo>
                    <a:lnTo>
                      <a:pt x="186" y="0"/>
                    </a:lnTo>
                    <a:lnTo>
                      <a:pt x="186" y="0"/>
                    </a:lnTo>
                    <a:cubicBezTo>
                      <a:pt x="154" y="31"/>
                      <a:pt x="154" y="31"/>
                      <a:pt x="154" y="31"/>
                    </a:cubicBezTo>
                    <a:cubicBezTo>
                      <a:pt x="154" y="63"/>
                      <a:pt x="124" y="93"/>
                      <a:pt x="124" y="93"/>
                    </a:cubicBezTo>
                    <a:cubicBezTo>
                      <a:pt x="124" y="93"/>
                      <a:pt x="93" y="93"/>
                      <a:pt x="93" y="63"/>
                    </a:cubicBezTo>
                    <a:lnTo>
                      <a:pt x="93" y="63"/>
                    </a:lnTo>
                    <a:lnTo>
                      <a:pt x="93" y="63"/>
                    </a:lnTo>
                    <a:cubicBezTo>
                      <a:pt x="93" y="93"/>
                      <a:pt x="93" y="93"/>
                      <a:pt x="93" y="93"/>
                    </a:cubicBezTo>
                    <a:lnTo>
                      <a:pt x="93" y="93"/>
                    </a:lnTo>
                    <a:cubicBezTo>
                      <a:pt x="62" y="93"/>
                      <a:pt x="62" y="93"/>
                      <a:pt x="62" y="93"/>
                    </a:cubicBezTo>
                    <a:lnTo>
                      <a:pt x="62" y="93"/>
                    </a:lnTo>
                    <a:cubicBezTo>
                      <a:pt x="30" y="93"/>
                      <a:pt x="30" y="93"/>
                      <a:pt x="30" y="93"/>
                    </a:cubicBezTo>
                    <a:lnTo>
                      <a:pt x="30" y="93"/>
                    </a:lnTo>
                    <a:lnTo>
                      <a:pt x="30" y="93"/>
                    </a:lnTo>
                    <a:cubicBezTo>
                      <a:pt x="0" y="93"/>
                      <a:pt x="0" y="93"/>
                      <a:pt x="0" y="93"/>
                    </a:cubicBezTo>
                    <a:lnTo>
                      <a:pt x="0" y="124"/>
                    </a:lnTo>
                    <a:lnTo>
                      <a:pt x="0" y="124"/>
                    </a:lnTo>
                    <a:cubicBezTo>
                      <a:pt x="0" y="124"/>
                      <a:pt x="30" y="124"/>
                      <a:pt x="62" y="124"/>
                    </a:cubicBezTo>
                    <a:cubicBezTo>
                      <a:pt x="62" y="124"/>
                      <a:pt x="62" y="124"/>
                      <a:pt x="93" y="124"/>
                    </a:cubicBezTo>
                    <a:lnTo>
                      <a:pt x="124" y="124"/>
                    </a:lnTo>
                    <a:cubicBezTo>
                      <a:pt x="124" y="124"/>
                      <a:pt x="124" y="93"/>
                      <a:pt x="154" y="93"/>
                    </a:cubicBezTo>
                    <a:lnTo>
                      <a:pt x="154" y="93"/>
                    </a:lnTo>
                    <a:cubicBezTo>
                      <a:pt x="154" y="63"/>
                      <a:pt x="154" y="63"/>
                      <a:pt x="154" y="63"/>
                    </a:cubicBezTo>
                    <a:lnTo>
                      <a:pt x="154" y="63"/>
                    </a:lnTo>
                    <a:cubicBezTo>
                      <a:pt x="154" y="63"/>
                      <a:pt x="154" y="31"/>
                      <a:pt x="186" y="31"/>
                    </a:cubicBezTo>
                    <a:lnTo>
                      <a:pt x="186" y="31"/>
                    </a:lnTo>
                    <a:lnTo>
                      <a:pt x="186" y="31"/>
                    </a:lnTo>
                    <a:lnTo>
                      <a:pt x="186" y="31"/>
                    </a:lnTo>
                    <a:cubicBezTo>
                      <a:pt x="186" y="31"/>
                      <a:pt x="186" y="31"/>
                      <a:pt x="186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71" name="Freeform 10"/>
              <p:cNvSpPr>
                <a:spLocks noChangeArrowheads="1"/>
              </p:cNvSpPr>
              <p:nvPr/>
            </p:nvSpPr>
            <p:spPr bwMode="auto">
              <a:xfrm>
                <a:off x="4360863" y="1925638"/>
                <a:ext cx="401637" cy="334962"/>
              </a:xfrm>
              <a:custGeom>
                <a:avLst/>
                <a:gdLst>
                  <a:gd name="T0" fmla="*/ 465 w 1116"/>
                  <a:gd name="T1" fmla="*/ 867 h 930"/>
                  <a:gd name="T2" fmla="*/ 527 w 1116"/>
                  <a:gd name="T3" fmla="*/ 867 h 930"/>
                  <a:gd name="T4" fmla="*/ 589 w 1116"/>
                  <a:gd name="T5" fmla="*/ 898 h 930"/>
                  <a:gd name="T6" fmla="*/ 651 w 1116"/>
                  <a:gd name="T7" fmla="*/ 929 h 930"/>
                  <a:gd name="T8" fmla="*/ 713 w 1116"/>
                  <a:gd name="T9" fmla="*/ 867 h 930"/>
                  <a:gd name="T10" fmla="*/ 806 w 1116"/>
                  <a:gd name="T11" fmla="*/ 805 h 930"/>
                  <a:gd name="T12" fmla="*/ 837 w 1116"/>
                  <a:gd name="T13" fmla="*/ 805 h 930"/>
                  <a:gd name="T14" fmla="*/ 930 w 1116"/>
                  <a:gd name="T15" fmla="*/ 774 h 930"/>
                  <a:gd name="T16" fmla="*/ 930 w 1116"/>
                  <a:gd name="T17" fmla="*/ 774 h 930"/>
                  <a:gd name="T18" fmla="*/ 1023 w 1116"/>
                  <a:gd name="T19" fmla="*/ 743 h 930"/>
                  <a:gd name="T20" fmla="*/ 1115 w 1116"/>
                  <a:gd name="T21" fmla="*/ 589 h 930"/>
                  <a:gd name="T22" fmla="*/ 1023 w 1116"/>
                  <a:gd name="T23" fmla="*/ 589 h 930"/>
                  <a:gd name="T24" fmla="*/ 899 w 1116"/>
                  <a:gd name="T25" fmla="*/ 526 h 930"/>
                  <a:gd name="T26" fmla="*/ 899 w 1116"/>
                  <a:gd name="T27" fmla="*/ 495 h 930"/>
                  <a:gd name="T28" fmla="*/ 899 w 1116"/>
                  <a:gd name="T29" fmla="*/ 465 h 930"/>
                  <a:gd name="T30" fmla="*/ 867 w 1116"/>
                  <a:gd name="T31" fmla="*/ 465 h 930"/>
                  <a:gd name="T32" fmla="*/ 806 w 1116"/>
                  <a:gd name="T33" fmla="*/ 372 h 930"/>
                  <a:gd name="T34" fmla="*/ 806 w 1116"/>
                  <a:gd name="T35" fmla="*/ 309 h 930"/>
                  <a:gd name="T36" fmla="*/ 775 w 1116"/>
                  <a:gd name="T37" fmla="*/ 278 h 930"/>
                  <a:gd name="T38" fmla="*/ 713 w 1116"/>
                  <a:gd name="T39" fmla="*/ 217 h 930"/>
                  <a:gd name="T40" fmla="*/ 682 w 1116"/>
                  <a:gd name="T41" fmla="*/ 185 h 930"/>
                  <a:gd name="T42" fmla="*/ 651 w 1116"/>
                  <a:gd name="T43" fmla="*/ 185 h 930"/>
                  <a:gd name="T44" fmla="*/ 651 w 1116"/>
                  <a:gd name="T45" fmla="*/ 185 h 930"/>
                  <a:gd name="T46" fmla="*/ 527 w 1116"/>
                  <a:gd name="T47" fmla="*/ 185 h 930"/>
                  <a:gd name="T48" fmla="*/ 403 w 1116"/>
                  <a:gd name="T49" fmla="*/ 61 h 930"/>
                  <a:gd name="T50" fmla="*/ 371 w 1116"/>
                  <a:gd name="T51" fmla="*/ 30 h 930"/>
                  <a:gd name="T52" fmla="*/ 310 w 1116"/>
                  <a:gd name="T53" fmla="*/ 30 h 930"/>
                  <a:gd name="T54" fmla="*/ 278 w 1116"/>
                  <a:gd name="T55" fmla="*/ 0 h 930"/>
                  <a:gd name="T56" fmla="*/ 217 w 1116"/>
                  <a:gd name="T57" fmla="*/ 30 h 930"/>
                  <a:gd name="T58" fmla="*/ 186 w 1116"/>
                  <a:gd name="T59" fmla="*/ 0 h 930"/>
                  <a:gd name="T60" fmla="*/ 186 w 1116"/>
                  <a:gd name="T61" fmla="*/ 30 h 930"/>
                  <a:gd name="T62" fmla="*/ 186 w 1116"/>
                  <a:gd name="T63" fmla="*/ 30 h 930"/>
                  <a:gd name="T64" fmla="*/ 124 w 1116"/>
                  <a:gd name="T65" fmla="*/ 124 h 930"/>
                  <a:gd name="T66" fmla="*/ 93 w 1116"/>
                  <a:gd name="T67" fmla="*/ 124 h 930"/>
                  <a:gd name="T68" fmla="*/ 31 w 1116"/>
                  <a:gd name="T69" fmla="*/ 185 h 930"/>
                  <a:gd name="T70" fmla="*/ 31 w 1116"/>
                  <a:gd name="T71" fmla="*/ 154 h 930"/>
                  <a:gd name="T72" fmla="*/ 31 w 1116"/>
                  <a:gd name="T73" fmla="*/ 217 h 930"/>
                  <a:gd name="T74" fmla="*/ 124 w 1116"/>
                  <a:gd name="T75" fmla="*/ 372 h 930"/>
                  <a:gd name="T76" fmla="*/ 155 w 1116"/>
                  <a:gd name="T77" fmla="*/ 465 h 930"/>
                  <a:gd name="T78" fmla="*/ 217 w 1116"/>
                  <a:gd name="T79" fmla="*/ 526 h 930"/>
                  <a:gd name="T80" fmla="*/ 248 w 1116"/>
                  <a:gd name="T81" fmla="*/ 589 h 930"/>
                  <a:gd name="T82" fmla="*/ 371 w 1116"/>
                  <a:gd name="T83" fmla="*/ 805 h 930"/>
                  <a:gd name="T84" fmla="*/ 434 w 1116"/>
                  <a:gd name="T85" fmla="*/ 898 h 9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16" h="930">
                    <a:moveTo>
                      <a:pt x="465" y="867"/>
                    </a:moveTo>
                    <a:lnTo>
                      <a:pt x="465" y="867"/>
                    </a:lnTo>
                    <a:lnTo>
                      <a:pt x="465" y="867"/>
                    </a:lnTo>
                    <a:cubicBezTo>
                      <a:pt x="495" y="867"/>
                      <a:pt x="495" y="867"/>
                      <a:pt x="495" y="867"/>
                    </a:cubicBezTo>
                    <a:lnTo>
                      <a:pt x="495" y="867"/>
                    </a:lnTo>
                    <a:cubicBezTo>
                      <a:pt x="527" y="867"/>
                      <a:pt x="527" y="867"/>
                      <a:pt x="527" y="867"/>
                    </a:cubicBezTo>
                    <a:lnTo>
                      <a:pt x="527" y="867"/>
                    </a:lnTo>
                    <a:cubicBezTo>
                      <a:pt x="558" y="867"/>
                      <a:pt x="558" y="867"/>
                      <a:pt x="558" y="898"/>
                    </a:cubicBezTo>
                    <a:cubicBezTo>
                      <a:pt x="589" y="898"/>
                      <a:pt x="589" y="898"/>
                      <a:pt x="589" y="898"/>
                    </a:cubicBezTo>
                    <a:cubicBezTo>
                      <a:pt x="619" y="898"/>
                      <a:pt x="619" y="929"/>
                      <a:pt x="651" y="929"/>
                    </a:cubicBezTo>
                    <a:lnTo>
                      <a:pt x="651" y="929"/>
                    </a:lnTo>
                    <a:lnTo>
                      <a:pt x="651" y="929"/>
                    </a:lnTo>
                    <a:lnTo>
                      <a:pt x="651" y="929"/>
                    </a:lnTo>
                    <a:cubicBezTo>
                      <a:pt x="651" y="898"/>
                      <a:pt x="651" y="898"/>
                      <a:pt x="651" y="898"/>
                    </a:cubicBezTo>
                    <a:cubicBezTo>
                      <a:pt x="682" y="898"/>
                      <a:pt x="682" y="867"/>
                      <a:pt x="713" y="867"/>
                    </a:cubicBezTo>
                    <a:lnTo>
                      <a:pt x="743" y="837"/>
                    </a:lnTo>
                    <a:cubicBezTo>
                      <a:pt x="775" y="805"/>
                      <a:pt x="775" y="805"/>
                      <a:pt x="775" y="805"/>
                    </a:cubicBezTo>
                    <a:cubicBezTo>
                      <a:pt x="775" y="805"/>
                      <a:pt x="775" y="805"/>
                      <a:pt x="806" y="805"/>
                    </a:cubicBezTo>
                    <a:lnTo>
                      <a:pt x="806" y="805"/>
                    </a:lnTo>
                    <a:lnTo>
                      <a:pt x="806" y="805"/>
                    </a:lnTo>
                    <a:lnTo>
                      <a:pt x="837" y="805"/>
                    </a:lnTo>
                    <a:cubicBezTo>
                      <a:pt x="837" y="805"/>
                      <a:pt x="867" y="805"/>
                      <a:pt x="867" y="774"/>
                    </a:cubicBezTo>
                    <a:cubicBezTo>
                      <a:pt x="867" y="774"/>
                      <a:pt x="899" y="774"/>
                      <a:pt x="930" y="774"/>
                    </a:cubicBezTo>
                    <a:lnTo>
                      <a:pt x="930" y="774"/>
                    </a:lnTo>
                    <a:lnTo>
                      <a:pt x="930" y="774"/>
                    </a:lnTo>
                    <a:lnTo>
                      <a:pt x="930" y="774"/>
                    </a:lnTo>
                    <a:lnTo>
                      <a:pt x="930" y="774"/>
                    </a:lnTo>
                    <a:lnTo>
                      <a:pt x="930" y="774"/>
                    </a:lnTo>
                    <a:cubicBezTo>
                      <a:pt x="930" y="774"/>
                      <a:pt x="961" y="774"/>
                      <a:pt x="961" y="743"/>
                    </a:cubicBezTo>
                    <a:cubicBezTo>
                      <a:pt x="991" y="743"/>
                      <a:pt x="1023" y="743"/>
                      <a:pt x="1023" y="743"/>
                    </a:cubicBezTo>
                    <a:cubicBezTo>
                      <a:pt x="1023" y="713"/>
                      <a:pt x="1054" y="713"/>
                      <a:pt x="1085" y="713"/>
                    </a:cubicBezTo>
                    <a:cubicBezTo>
                      <a:pt x="1115" y="589"/>
                      <a:pt x="1115" y="589"/>
                      <a:pt x="1115" y="589"/>
                    </a:cubicBezTo>
                    <a:lnTo>
                      <a:pt x="1115" y="589"/>
                    </a:lnTo>
                    <a:cubicBezTo>
                      <a:pt x="1115" y="589"/>
                      <a:pt x="1115" y="589"/>
                      <a:pt x="1085" y="589"/>
                    </a:cubicBezTo>
                    <a:cubicBezTo>
                      <a:pt x="1085" y="589"/>
                      <a:pt x="1054" y="589"/>
                      <a:pt x="1023" y="589"/>
                    </a:cubicBezTo>
                    <a:lnTo>
                      <a:pt x="1023" y="589"/>
                    </a:lnTo>
                    <a:cubicBezTo>
                      <a:pt x="991" y="589"/>
                      <a:pt x="961" y="589"/>
                      <a:pt x="961" y="589"/>
                    </a:cubicBezTo>
                    <a:lnTo>
                      <a:pt x="961" y="589"/>
                    </a:lnTo>
                    <a:cubicBezTo>
                      <a:pt x="930" y="589"/>
                      <a:pt x="930" y="557"/>
                      <a:pt x="899" y="526"/>
                    </a:cubicBezTo>
                    <a:lnTo>
                      <a:pt x="899" y="526"/>
                    </a:lnTo>
                    <a:lnTo>
                      <a:pt x="899" y="526"/>
                    </a:lnTo>
                    <a:cubicBezTo>
                      <a:pt x="899" y="495"/>
                      <a:pt x="899" y="495"/>
                      <a:pt x="899" y="495"/>
                    </a:cubicBezTo>
                    <a:lnTo>
                      <a:pt x="899" y="495"/>
                    </a:lnTo>
                    <a:lnTo>
                      <a:pt x="899" y="495"/>
                    </a:lnTo>
                    <a:cubicBezTo>
                      <a:pt x="899" y="495"/>
                      <a:pt x="899" y="495"/>
                      <a:pt x="899" y="465"/>
                    </a:cubicBezTo>
                    <a:lnTo>
                      <a:pt x="899" y="465"/>
                    </a:lnTo>
                    <a:cubicBezTo>
                      <a:pt x="899" y="465"/>
                      <a:pt x="899" y="465"/>
                      <a:pt x="899" y="433"/>
                    </a:cubicBezTo>
                    <a:lnTo>
                      <a:pt x="867" y="465"/>
                    </a:lnTo>
                    <a:lnTo>
                      <a:pt x="867" y="465"/>
                    </a:lnTo>
                    <a:cubicBezTo>
                      <a:pt x="867" y="465"/>
                      <a:pt x="867" y="433"/>
                      <a:pt x="837" y="402"/>
                    </a:cubicBezTo>
                    <a:lnTo>
                      <a:pt x="806" y="372"/>
                    </a:lnTo>
                    <a:cubicBezTo>
                      <a:pt x="806" y="372"/>
                      <a:pt x="806" y="372"/>
                      <a:pt x="806" y="341"/>
                    </a:cubicBezTo>
                    <a:lnTo>
                      <a:pt x="806" y="341"/>
                    </a:lnTo>
                    <a:cubicBezTo>
                      <a:pt x="806" y="309"/>
                      <a:pt x="806" y="309"/>
                      <a:pt x="806" y="309"/>
                    </a:cubicBezTo>
                    <a:lnTo>
                      <a:pt x="806" y="309"/>
                    </a:lnTo>
                    <a:lnTo>
                      <a:pt x="806" y="309"/>
                    </a:lnTo>
                    <a:cubicBezTo>
                      <a:pt x="806" y="278"/>
                      <a:pt x="775" y="278"/>
                      <a:pt x="775" y="278"/>
                    </a:cubicBezTo>
                    <a:cubicBezTo>
                      <a:pt x="775" y="278"/>
                      <a:pt x="743" y="248"/>
                      <a:pt x="743" y="217"/>
                    </a:cubicBezTo>
                    <a:cubicBezTo>
                      <a:pt x="713" y="217"/>
                      <a:pt x="713" y="217"/>
                      <a:pt x="713" y="217"/>
                    </a:cubicBezTo>
                    <a:lnTo>
                      <a:pt x="713" y="217"/>
                    </a:lnTo>
                    <a:lnTo>
                      <a:pt x="713" y="217"/>
                    </a:lnTo>
                    <a:cubicBezTo>
                      <a:pt x="682" y="217"/>
                      <a:pt x="682" y="217"/>
                      <a:pt x="682" y="185"/>
                    </a:cubicBezTo>
                    <a:lnTo>
                      <a:pt x="682" y="185"/>
                    </a:lnTo>
                    <a:cubicBezTo>
                      <a:pt x="651" y="185"/>
                      <a:pt x="651" y="185"/>
                      <a:pt x="651" y="185"/>
                    </a:cubicBezTo>
                    <a:lnTo>
                      <a:pt x="651" y="185"/>
                    </a:lnTo>
                    <a:lnTo>
                      <a:pt x="651" y="185"/>
                    </a:lnTo>
                    <a:lnTo>
                      <a:pt x="651" y="185"/>
                    </a:lnTo>
                    <a:lnTo>
                      <a:pt x="651" y="185"/>
                    </a:lnTo>
                    <a:lnTo>
                      <a:pt x="651" y="185"/>
                    </a:lnTo>
                    <a:cubicBezTo>
                      <a:pt x="619" y="185"/>
                      <a:pt x="619" y="185"/>
                      <a:pt x="619" y="185"/>
                    </a:cubicBezTo>
                    <a:lnTo>
                      <a:pt x="619" y="185"/>
                    </a:lnTo>
                    <a:cubicBezTo>
                      <a:pt x="589" y="185"/>
                      <a:pt x="558" y="185"/>
                      <a:pt x="527" y="185"/>
                    </a:cubicBezTo>
                    <a:cubicBezTo>
                      <a:pt x="495" y="154"/>
                      <a:pt x="465" y="124"/>
                      <a:pt x="465" y="93"/>
                    </a:cubicBezTo>
                    <a:cubicBezTo>
                      <a:pt x="434" y="93"/>
                      <a:pt x="434" y="93"/>
                      <a:pt x="434" y="93"/>
                    </a:cubicBezTo>
                    <a:lnTo>
                      <a:pt x="403" y="61"/>
                    </a:lnTo>
                    <a:lnTo>
                      <a:pt x="371" y="30"/>
                    </a:lnTo>
                    <a:lnTo>
                      <a:pt x="371" y="30"/>
                    </a:lnTo>
                    <a:lnTo>
                      <a:pt x="371" y="30"/>
                    </a:lnTo>
                    <a:cubicBezTo>
                      <a:pt x="371" y="30"/>
                      <a:pt x="371" y="30"/>
                      <a:pt x="341" y="30"/>
                    </a:cubicBezTo>
                    <a:lnTo>
                      <a:pt x="341" y="30"/>
                    </a:lnTo>
                    <a:cubicBezTo>
                      <a:pt x="341" y="30"/>
                      <a:pt x="341" y="30"/>
                      <a:pt x="310" y="30"/>
                    </a:cubicBezTo>
                    <a:cubicBezTo>
                      <a:pt x="310" y="30"/>
                      <a:pt x="310" y="30"/>
                      <a:pt x="310" y="0"/>
                    </a:cubicBezTo>
                    <a:cubicBezTo>
                      <a:pt x="310" y="0"/>
                      <a:pt x="310" y="0"/>
                      <a:pt x="278" y="0"/>
                    </a:cubicBezTo>
                    <a:lnTo>
                      <a:pt x="278" y="0"/>
                    </a:lnTo>
                    <a:cubicBezTo>
                      <a:pt x="248" y="0"/>
                      <a:pt x="248" y="0"/>
                      <a:pt x="248" y="0"/>
                    </a:cubicBezTo>
                    <a:lnTo>
                      <a:pt x="217" y="0"/>
                    </a:lnTo>
                    <a:cubicBezTo>
                      <a:pt x="217" y="30"/>
                      <a:pt x="217" y="30"/>
                      <a:pt x="217" y="30"/>
                    </a:cubicBezTo>
                    <a:cubicBezTo>
                      <a:pt x="217" y="0"/>
                      <a:pt x="217" y="0"/>
                      <a:pt x="217" y="0"/>
                    </a:cubicBezTo>
                    <a:lnTo>
                      <a:pt x="217" y="0"/>
                    </a:lnTo>
                    <a:cubicBezTo>
                      <a:pt x="186" y="0"/>
                      <a:pt x="186" y="0"/>
                      <a:pt x="186" y="0"/>
                    </a:cubicBezTo>
                    <a:lnTo>
                      <a:pt x="186" y="0"/>
                    </a:lnTo>
                    <a:cubicBezTo>
                      <a:pt x="186" y="0"/>
                      <a:pt x="186" y="0"/>
                      <a:pt x="155" y="0"/>
                    </a:cubicBezTo>
                    <a:cubicBezTo>
                      <a:pt x="186" y="0"/>
                      <a:pt x="186" y="30"/>
                      <a:pt x="186" y="30"/>
                    </a:cubicBezTo>
                    <a:lnTo>
                      <a:pt x="186" y="30"/>
                    </a:lnTo>
                    <a:lnTo>
                      <a:pt x="186" y="30"/>
                    </a:lnTo>
                    <a:lnTo>
                      <a:pt x="186" y="30"/>
                    </a:lnTo>
                    <a:cubicBezTo>
                      <a:pt x="186" y="61"/>
                      <a:pt x="186" y="93"/>
                      <a:pt x="155" y="93"/>
                    </a:cubicBezTo>
                    <a:lnTo>
                      <a:pt x="155" y="93"/>
                    </a:lnTo>
                    <a:cubicBezTo>
                      <a:pt x="155" y="124"/>
                      <a:pt x="124" y="124"/>
                      <a:pt x="124" y="124"/>
                    </a:cubicBezTo>
                    <a:lnTo>
                      <a:pt x="124" y="124"/>
                    </a:lnTo>
                    <a:lnTo>
                      <a:pt x="124" y="124"/>
                    </a:lnTo>
                    <a:lnTo>
                      <a:pt x="93" y="124"/>
                    </a:lnTo>
                    <a:cubicBezTo>
                      <a:pt x="93" y="154"/>
                      <a:pt x="93" y="154"/>
                      <a:pt x="62" y="154"/>
                    </a:cubicBezTo>
                    <a:lnTo>
                      <a:pt x="62" y="154"/>
                    </a:lnTo>
                    <a:cubicBezTo>
                      <a:pt x="62" y="185"/>
                      <a:pt x="62" y="185"/>
                      <a:pt x="31" y="185"/>
                    </a:cubicBezTo>
                    <a:lnTo>
                      <a:pt x="31" y="185"/>
                    </a:lnTo>
                    <a:lnTo>
                      <a:pt x="31" y="185"/>
                    </a:lnTo>
                    <a:lnTo>
                      <a:pt x="31" y="154"/>
                    </a:lnTo>
                    <a:lnTo>
                      <a:pt x="0" y="154"/>
                    </a:lnTo>
                    <a:cubicBezTo>
                      <a:pt x="0" y="185"/>
                      <a:pt x="0" y="185"/>
                      <a:pt x="0" y="185"/>
                    </a:cubicBezTo>
                    <a:cubicBezTo>
                      <a:pt x="31" y="185"/>
                      <a:pt x="31" y="217"/>
                      <a:pt x="31" y="217"/>
                    </a:cubicBezTo>
                    <a:cubicBezTo>
                      <a:pt x="62" y="248"/>
                      <a:pt x="62" y="278"/>
                      <a:pt x="93" y="309"/>
                    </a:cubicBezTo>
                    <a:cubicBezTo>
                      <a:pt x="93" y="341"/>
                      <a:pt x="93" y="341"/>
                      <a:pt x="93" y="341"/>
                    </a:cubicBezTo>
                    <a:cubicBezTo>
                      <a:pt x="93" y="341"/>
                      <a:pt x="124" y="341"/>
                      <a:pt x="124" y="372"/>
                    </a:cubicBezTo>
                    <a:cubicBezTo>
                      <a:pt x="124" y="372"/>
                      <a:pt x="155" y="402"/>
                      <a:pt x="155" y="433"/>
                    </a:cubicBezTo>
                    <a:lnTo>
                      <a:pt x="155" y="433"/>
                    </a:lnTo>
                    <a:cubicBezTo>
                      <a:pt x="155" y="433"/>
                      <a:pt x="155" y="433"/>
                      <a:pt x="155" y="465"/>
                    </a:cubicBezTo>
                    <a:cubicBezTo>
                      <a:pt x="186" y="465"/>
                      <a:pt x="186" y="465"/>
                      <a:pt x="186" y="465"/>
                    </a:cubicBezTo>
                    <a:cubicBezTo>
                      <a:pt x="186" y="465"/>
                      <a:pt x="217" y="465"/>
                      <a:pt x="217" y="495"/>
                    </a:cubicBezTo>
                    <a:cubicBezTo>
                      <a:pt x="217" y="495"/>
                      <a:pt x="217" y="495"/>
                      <a:pt x="217" y="526"/>
                    </a:cubicBezTo>
                    <a:cubicBezTo>
                      <a:pt x="248" y="526"/>
                      <a:pt x="248" y="526"/>
                      <a:pt x="248" y="526"/>
                    </a:cubicBezTo>
                    <a:cubicBezTo>
                      <a:pt x="248" y="557"/>
                      <a:pt x="248" y="589"/>
                      <a:pt x="248" y="589"/>
                    </a:cubicBezTo>
                    <a:lnTo>
                      <a:pt x="248" y="589"/>
                    </a:lnTo>
                    <a:cubicBezTo>
                      <a:pt x="248" y="619"/>
                      <a:pt x="248" y="650"/>
                      <a:pt x="248" y="650"/>
                    </a:cubicBezTo>
                    <a:cubicBezTo>
                      <a:pt x="278" y="681"/>
                      <a:pt x="310" y="713"/>
                      <a:pt x="310" y="713"/>
                    </a:cubicBezTo>
                    <a:cubicBezTo>
                      <a:pt x="341" y="713"/>
                      <a:pt x="341" y="743"/>
                      <a:pt x="371" y="805"/>
                    </a:cubicBezTo>
                    <a:cubicBezTo>
                      <a:pt x="371" y="837"/>
                      <a:pt x="371" y="837"/>
                      <a:pt x="403" y="867"/>
                    </a:cubicBezTo>
                    <a:cubicBezTo>
                      <a:pt x="403" y="867"/>
                      <a:pt x="434" y="867"/>
                      <a:pt x="434" y="898"/>
                    </a:cubicBezTo>
                    <a:lnTo>
                      <a:pt x="434" y="898"/>
                    </a:lnTo>
                    <a:cubicBezTo>
                      <a:pt x="434" y="867"/>
                      <a:pt x="434" y="867"/>
                      <a:pt x="465" y="867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72" name="Freeform 11"/>
              <p:cNvSpPr>
                <a:spLocks noChangeArrowheads="1"/>
              </p:cNvSpPr>
              <p:nvPr/>
            </p:nvSpPr>
            <p:spPr bwMode="auto">
              <a:xfrm>
                <a:off x="4338638" y="2327275"/>
                <a:ext cx="257175" cy="234950"/>
              </a:xfrm>
              <a:custGeom>
                <a:avLst/>
                <a:gdLst>
                  <a:gd name="T0" fmla="*/ 465 w 714"/>
                  <a:gd name="T1" fmla="*/ 218 h 652"/>
                  <a:gd name="T2" fmla="*/ 403 w 714"/>
                  <a:gd name="T3" fmla="*/ 186 h 652"/>
                  <a:gd name="T4" fmla="*/ 403 w 714"/>
                  <a:gd name="T5" fmla="*/ 155 h 652"/>
                  <a:gd name="T6" fmla="*/ 433 w 714"/>
                  <a:gd name="T7" fmla="*/ 94 h 652"/>
                  <a:gd name="T8" fmla="*/ 403 w 714"/>
                  <a:gd name="T9" fmla="*/ 62 h 652"/>
                  <a:gd name="T10" fmla="*/ 372 w 714"/>
                  <a:gd name="T11" fmla="*/ 31 h 652"/>
                  <a:gd name="T12" fmla="*/ 310 w 714"/>
                  <a:gd name="T13" fmla="*/ 0 h 652"/>
                  <a:gd name="T14" fmla="*/ 248 w 714"/>
                  <a:gd name="T15" fmla="*/ 0 h 652"/>
                  <a:gd name="T16" fmla="*/ 248 w 714"/>
                  <a:gd name="T17" fmla="*/ 0 h 652"/>
                  <a:gd name="T18" fmla="*/ 217 w 714"/>
                  <a:gd name="T19" fmla="*/ 0 h 652"/>
                  <a:gd name="T20" fmla="*/ 217 w 714"/>
                  <a:gd name="T21" fmla="*/ 0 h 652"/>
                  <a:gd name="T22" fmla="*/ 217 w 714"/>
                  <a:gd name="T23" fmla="*/ 31 h 652"/>
                  <a:gd name="T24" fmla="*/ 186 w 714"/>
                  <a:gd name="T25" fmla="*/ 0 h 652"/>
                  <a:gd name="T26" fmla="*/ 155 w 714"/>
                  <a:gd name="T27" fmla="*/ 31 h 652"/>
                  <a:gd name="T28" fmla="*/ 155 w 714"/>
                  <a:gd name="T29" fmla="*/ 62 h 652"/>
                  <a:gd name="T30" fmla="*/ 155 w 714"/>
                  <a:gd name="T31" fmla="*/ 94 h 652"/>
                  <a:gd name="T32" fmla="*/ 124 w 714"/>
                  <a:gd name="T33" fmla="*/ 124 h 652"/>
                  <a:gd name="T34" fmla="*/ 124 w 714"/>
                  <a:gd name="T35" fmla="*/ 124 h 652"/>
                  <a:gd name="T36" fmla="*/ 93 w 714"/>
                  <a:gd name="T37" fmla="*/ 155 h 652"/>
                  <a:gd name="T38" fmla="*/ 93 w 714"/>
                  <a:gd name="T39" fmla="*/ 218 h 652"/>
                  <a:gd name="T40" fmla="*/ 62 w 714"/>
                  <a:gd name="T41" fmla="*/ 248 h 652"/>
                  <a:gd name="T42" fmla="*/ 62 w 714"/>
                  <a:gd name="T43" fmla="*/ 248 h 652"/>
                  <a:gd name="T44" fmla="*/ 62 w 714"/>
                  <a:gd name="T45" fmla="*/ 248 h 652"/>
                  <a:gd name="T46" fmla="*/ 31 w 714"/>
                  <a:gd name="T47" fmla="*/ 279 h 652"/>
                  <a:gd name="T48" fmla="*/ 31 w 714"/>
                  <a:gd name="T49" fmla="*/ 279 h 652"/>
                  <a:gd name="T50" fmla="*/ 31 w 714"/>
                  <a:gd name="T51" fmla="*/ 310 h 652"/>
                  <a:gd name="T52" fmla="*/ 31 w 714"/>
                  <a:gd name="T53" fmla="*/ 372 h 652"/>
                  <a:gd name="T54" fmla="*/ 0 w 714"/>
                  <a:gd name="T55" fmla="*/ 372 h 652"/>
                  <a:gd name="T56" fmla="*/ 31 w 714"/>
                  <a:gd name="T57" fmla="*/ 403 h 652"/>
                  <a:gd name="T58" fmla="*/ 62 w 714"/>
                  <a:gd name="T59" fmla="*/ 496 h 652"/>
                  <a:gd name="T60" fmla="*/ 93 w 714"/>
                  <a:gd name="T61" fmla="*/ 527 h 652"/>
                  <a:gd name="T62" fmla="*/ 93 w 714"/>
                  <a:gd name="T63" fmla="*/ 527 h 652"/>
                  <a:gd name="T64" fmla="*/ 124 w 714"/>
                  <a:gd name="T65" fmla="*/ 558 h 652"/>
                  <a:gd name="T66" fmla="*/ 124 w 714"/>
                  <a:gd name="T67" fmla="*/ 589 h 652"/>
                  <a:gd name="T68" fmla="*/ 124 w 714"/>
                  <a:gd name="T69" fmla="*/ 589 h 652"/>
                  <a:gd name="T70" fmla="*/ 217 w 714"/>
                  <a:gd name="T71" fmla="*/ 620 h 652"/>
                  <a:gd name="T72" fmla="*/ 248 w 714"/>
                  <a:gd name="T73" fmla="*/ 651 h 652"/>
                  <a:gd name="T74" fmla="*/ 310 w 714"/>
                  <a:gd name="T75" fmla="*/ 651 h 652"/>
                  <a:gd name="T76" fmla="*/ 340 w 714"/>
                  <a:gd name="T77" fmla="*/ 620 h 652"/>
                  <a:gd name="T78" fmla="*/ 372 w 714"/>
                  <a:gd name="T79" fmla="*/ 589 h 652"/>
                  <a:gd name="T80" fmla="*/ 403 w 714"/>
                  <a:gd name="T81" fmla="*/ 620 h 652"/>
                  <a:gd name="T82" fmla="*/ 403 w 714"/>
                  <a:gd name="T83" fmla="*/ 620 h 652"/>
                  <a:gd name="T84" fmla="*/ 433 w 714"/>
                  <a:gd name="T85" fmla="*/ 589 h 652"/>
                  <a:gd name="T86" fmla="*/ 465 w 714"/>
                  <a:gd name="T87" fmla="*/ 589 h 652"/>
                  <a:gd name="T88" fmla="*/ 496 w 714"/>
                  <a:gd name="T89" fmla="*/ 589 h 652"/>
                  <a:gd name="T90" fmla="*/ 557 w 714"/>
                  <a:gd name="T91" fmla="*/ 558 h 652"/>
                  <a:gd name="T92" fmla="*/ 620 w 714"/>
                  <a:gd name="T93" fmla="*/ 558 h 652"/>
                  <a:gd name="T94" fmla="*/ 681 w 714"/>
                  <a:gd name="T95" fmla="*/ 403 h 652"/>
                  <a:gd name="T96" fmla="*/ 589 w 714"/>
                  <a:gd name="T97" fmla="*/ 372 h 652"/>
                  <a:gd name="T98" fmla="*/ 527 w 714"/>
                  <a:gd name="T99" fmla="*/ 34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14" h="652">
                    <a:moveTo>
                      <a:pt x="465" y="218"/>
                    </a:moveTo>
                    <a:lnTo>
                      <a:pt x="465" y="218"/>
                    </a:lnTo>
                    <a:cubicBezTo>
                      <a:pt x="465" y="218"/>
                      <a:pt x="465" y="218"/>
                      <a:pt x="433" y="218"/>
                    </a:cubicBezTo>
                    <a:cubicBezTo>
                      <a:pt x="433" y="218"/>
                      <a:pt x="403" y="218"/>
                      <a:pt x="403" y="186"/>
                    </a:cubicBezTo>
                    <a:lnTo>
                      <a:pt x="403" y="186"/>
                    </a:lnTo>
                    <a:lnTo>
                      <a:pt x="403" y="155"/>
                    </a:lnTo>
                    <a:lnTo>
                      <a:pt x="403" y="124"/>
                    </a:lnTo>
                    <a:cubicBezTo>
                      <a:pt x="433" y="124"/>
                      <a:pt x="433" y="124"/>
                      <a:pt x="433" y="94"/>
                    </a:cubicBezTo>
                    <a:lnTo>
                      <a:pt x="433" y="94"/>
                    </a:lnTo>
                    <a:cubicBezTo>
                      <a:pt x="433" y="94"/>
                      <a:pt x="433" y="94"/>
                      <a:pt x="403" y="62"/>
                    </a:cubicBezTo>
                    <a:cubicBezTo>
                      <a:pt x="403" y="62"/>
                      <a:pt x="403" y="62"/>
                      <a:pt x="372" y="31"/>
                    </a:cubicBezTo>
                    <a:lnTo>
                      <a:pt x="372" y="31"/>
                    </a:lnTo>
                    <a:cubicBezTo>
                      <a:pt x="340" y="0"/>
                      <a:pt x="310" y="0"/>
                      <a:pt x="310" y="0"/>
                    </a:cubicBezTo>
                    <a:lnTo>
                      <a:pt x="310" y="0"/>
                    </a:lnTo>
                    <a:cubicBezTo>
                      <a:pt x="279" y="0"/>
                      <a:pt x="279" y="0"/>
                      <a:pt x="279" y="0"/>
                    </a:cubicBezTo>
                    <a:cubicBezTo>
                      <a:pt x="279" y="0"/>
                      <a:pt x="279" y="0"/>
                      <a:pt x="248" y="0"/>
                    </a:cubicBezTo>
                    <a:lnTo>
                      <a:pt x="248" y="0"/>
                    </a:lnTo>
                    <a:lnTo>
                      <a:pt x="248" y="0"/>
                    </a:lnTo>
                    <a:cubicBezTo>
                      <a:pt x="217" y="0"/>
                      <a:pt x="217" y="0"/>
                      <a:pt x="217" y="0"/>
                    </a:cubicBezTo>
                    <a:lnTo>
                      <a:pt x="217" y="0"/>
                    </a:lnTo>
                    <a:lnTo>
                      <a:pt x="217" y="0"/>
                    </a:lnTo>
                    <a:lnTo>
                      <a:pt x="217" y="0"/>
                    </a:lnTo>
                    <a:lnTo>
                      <a:pt x="217" y="31"/>
                    </a:lnTo>
                    <a:lnTo>
                      <a:pt x="217" y="31"/>
                    </a:lnTo>
                    <a:lnTo>
                      <a:pt x="217" y="31"/>
                    </a:lnTo>
                    <a:cubicBezTo>
                      <a:pt x="186" y="31"/>
                      <a:pt x="186" y="31"/>
                      <a:pt x="186" y="0"/>
                    </a:cubicBezTo>
                    <a:cubicBezTo>
                      <a:pt x="186" y="0"/>
                      <a:pt x="186" y="0"/>
                      <a:pt x="155" y="0"/>
                    </a:cubicBezTo>
                    <a:lnTo>
                      <a:pt x="155" y="31"/>
                    </a:lnTo>
                    <a:cubicBezTo>
                      <a:pt x="155" y="31"/>
                      <a:pt x="155" y="31"/>
                      <a:pt x="155" y="62"/>
                    </a:cubicBezTo>
                    <a:lnTo>
                      <a:pt x="155" y="62"/>
                    </a:lnTo>
                    <a:lnTo>
                      <a:pt x="155" y="62"/>
                    </a:lnTo>
                    <a:cubicBezTo>
                      <a:pt x="155" y="94"/>
                      <a:pt x="155" y="94"/>
                      <a:pt x="155" y="94"/>
                    </a:cubicBezTo>
                    <a:lnTo>
                      <a:pt x="124" y="124"/>
                    </a:lnTo>
                    <a:lnTo>
                      <a:pt x="124" y="124"/>
                    </a:lnTo>
                    <a:lnTo>
                      <a:pt x="124" y="124"/>
                    </a:lnTo>
                    <a:lnTo>
                      <a:pt x="124" y="124"/>
                    </a:lnTo>
                    <a:lnTo>
                      <a:pt x="93" y="124"/>
                    </a:lnTo>
                    <a:cubicBezTo>
                      <a:pt x="93" y="124"/>
                      <a:pt x="93" y="124"/>
                      <a:pt x="93" y="155"/>
                    </a:cubicBezTo>
                    <a:lnTo>
                      <a:pt x="93" y="218"/>
                    </a:lnTo>
                    <a:lnTo>
                      <a:pt x="93" y="218"/>
                    </a:lnTo>
                    <a:cubicBezTo>
                      <a:pt x="62" y="248"/>
                      <a:pt x="62" y="248"/>
                      <a:pt x="62" y="248"/>
                    </a:cubicBezTo>
                    <a:lnTo>
                      <a:pt x="62" y="248"/>
                    </a:lnTo>
                    <a:lnTo>
                      <a:pt x="62" y="248"/>
                    </a:lnTo>
                    <a:lnTo>
                      <a:pt x="62" y="248"/>
                    </a:lnTo>
                    <a:lnTo>
                      <a:pt x="62" y="248"/>
                    </a:lnTo>
                    <a:lnTo>
                      <a:pt x="62" y="248"/>
                    </a:lnTo>
                    <a:cubicBezTo>
                      <a:pt x="62" y="248"/>
                      <a:pt x="62" y="279"/>
                      <a:pt x="31" y="279"/>
                    </a:cubicBezTo>
                    <a:lnTo>
                      <a:pt x="31" y="279"/>
                    </a:lnTo>
                    <a:lnTo>
                      <a:pt x="31" y="279"/>
                    </a:lnTo>
                    <a:lnTo>
                      <a:pt x="31" y="279"/>
                    </a:lnTo>
                    <a:cubicBezTo>
                      <a:pt x="31" y="310"/>
                      <a:pt x="31" y="310"/>
                      <a:pt x="31" y="310"/>
                    </a:cubicBezTo>
                    <a:lnTo>
                      <a:pt x="31" y="310"/>
                    </a:lnTo>
                    <a:lnTo>
                      <a:pt x="31" y="342"/>
                    </a:lnTo>
                    <a:cubicBezTo>
                      <a:pt x="31" y="342"/>
                      <a:pt x="31" y="342"/>
                      <a:pt x="31" y="372"/>
                    </a:cubicBezTo>
                    <a:cubicBezTo>
                      <a:pt x="31" y="372"/>
                      <a:pt x="31" y="403"/>
                      <a:pt x="0" y="372"/>
                    </a:cubicBezTo>
                    <a:lnTo>
                      <a:pt x="0" y="372"/>
                    </a:lnTo>
                    <a:cubicBezTo>
                      <a:pt x="0" y="403"/>
                      <a:pt x="0" y="403"/>
                      <a:pt x="0" y="403"/>
                    </a:cubicBezTo>
                    <a:cubicBezTo>
                      <a:pt x="31" y="403"/>
                      <a:pt x="31" y="403"/>
                      <a:pt x="31" y="403"/>
                    </a:cubicBezTo>
                    <a:cubicBezTo>
                      <a:pt x="31" y="434"/>
                      <a:pt x="62" y="434"/>
                      <a:pt x="62" y="434"/>
                    </a:cubicBezTo>
                    <a:cubicBezTo>
                      <a:pt x="62" y="466"/>
                      <a:pt x="62" y="466"/>
                      <a:pt x="62" y="496"/>
                    </a:cubicBezTo>
                    <a:lnTo>
                      <a:pt x="62" y="496"/>
                    </a:lnTo>
                    <a:cubicBezTo>
                      <a:pt x="93" y="496"/>
                      <a:pt x="93" y="496"/>
                      <a:pt x="93" y="527"/>
                    </a:cubicBezTo>
                    <a:lnTo>
                      <a:pt x="93" y="527"/>
                    </a:lnTo>
                    <a:lnTo>
                      <a:pt x="93" y="527"/>
                    </a:lnTo>
                    <a:lnTo>
                      <a:pt x="93" y="527"/>
                    </a:lnTo>
                    <a:cubicBezTo>
                      <a:pt x="124" y="527"/>
                      <a:pt x="124" y="558"/>
                      <a:pt x="124" y="558"/>
                    </a:cubicBezTo>
                    <a:lnTo>
                      <a:pt x="124" y="558"/>
                    </a:lnTo>
                    <a:lnTo>
                      <a:pt x="124" y="589"/>
                    </a:lnTo>
                    <a:lnTo>
                      <a:pt x="124" y="589"/>
                    </a:lnTo>
                    <a:lnTo>
                      <a:pt x="124" y="589"/>
                    </a:lnTo>
                    <a:cubicBezTo>
                      <a:pt x="155" y="589"/>
                      <a:pt x="186" y="589"/>
                      <a:pt x="186" y="589"/>
                    </a:cubicBezTo>
                    <a:cubicBezTo>
                      <a:pt x="186" y="620"/>
                      <a:pt x="217" y="620"/>
                      <a:pt x="217" y="620"/>
                    </a:cubicBezTo>
                    <a:lnTo>
                      <a:pt x="217" y="620"/>
                    </a:lnTo>
                    <a:cubicBezTo>
                      <a:pt x="217" y="651"/>
                      <a:pt x="248" y="651"/>
                      <a:pt x="248" y="651"/>
                    </a:cubicBezTo>
                    <a:cubicBezTo>
                      <a:pt x="248" y="651"/>
                      <a:pt x="248" y="651"/>
                      <a:pt x="279" y="651"/>
                    </a:cubicBezTo>
                    <a:lnTo>
                      <a:pt x="310" y="651"/>
                    </a:lnTo>
                    <a:cubicBezTo>
                      <a:pt x="340" y="620"/>
                      <a:pt x="340" y="620"/>
                      <a:pt x="340" y="620"/>
                    </a:cubicBezTo>
                    <a:lnTo>
                      <a:pt x="340" y="620"/>
                    </a:lnTo>
                    <a:lnTo>
                      <a:pt x="340" y="620"/>
                    </a:lnTo>
                    <a:cubicBezTo>
                      <a:pt x="372" y="589"/>
                      <a:pt x="372" y="589"/>
                      <a:pt x="372" y="589"/>
                    </a:cubicBezTo>
                    <a:lnTo>
                      <a:pt x="372" y="589"/>
                    </a:lnTo>
                    <a:cubicBezTo>
                      <a:pt x="403" y="589"/>
                      <a:pt x="403" y="620"/>
                      <a:pt x="403" y="620"/>
                    </a:cubicBezTo>
                    <a:lnTo>
                      <a:pt x="403" y="620"/>
                    </a:lnTo>
                    <a:lnTo>
                      <a:pt x="403" y="620"/>
                    </a:lnTo>
                    <a:lnTo>
                      <a:pt x="433" y="620"/>
                    </a:lnTo>
                    <a:cubicBezTo>
                      <a:pt x="433" y="589"/>
                      <a:pt x="433" y="589"/>
                      <a:pt x="433" y="589"/>
                    </a:cubicBezTo>
                    <a:cubicBezTo>
                      <a:pt x="465" y="589"/>
                      <a:pt x="465" y="589"/>
                      <a:pt x="465" y="589"/>
                    </a:cubicBezTo>
                    <a:lnTo>
                      <a:pt x="465" y="589"/>
                    </a:lnTo>
                    <a:lnTo>
                      <a:pt x="465" y="589"/>
                    </a:lnTo>
                    <a:cubicBezTo>
                      <a:pt x="496" y="589"/>
                      <a:pt x="496" y="589"/>
                      <a:pt x="496" y="589"/>
                    </a:cubicBezTo>
                    <a:lnTo>
                      <a:pt x="496" y="589"/>
                    </a:lnTo>
                    <a:cubicBezTo>
                      <a:pt x="496" y="558"/>
                      <a:pt x="527" y="558"/>
                      <a:pt x="557" y="558"/>
                    </a:cubicBezTo>
                    <a:lnTo>
                      <a:pt x="557" y="558"/>
                    </a:lnTo>
                    <a:cubicBezTo>
                      <a:pt x="557" y="558"/>
                      <a:pt x="589" y="558"/>
                      <a:pt x="620" y="558"/>
                    </a:cubicBezTo>
                    <a:cubicBezTo>
                      <a:pt x="713" y="403"/>
                      <a:pt x="713" y="403"/>
                      <a:pt x="713" y="403"/>
                    </a:cubicBezTo>
                    <a:lnTo>
                      <a:pt x="681" y="403"/>
                    </a:lnTo>
                    <a:cubicBezTo>
                      <a:pt x="651" y="403"/>
                      <a:pt x="620" y="372"/>
                      <a:pt x="620" y="372"/>
                    </a:cubicBezTo>
                    <a:lnTo>
                      <a:pt x="589" y="372"/>
                    </a:lnTo>
                    <a:cubicBezTo>
                      <a:pt x="557" y="372"/>
                      <a:pt x="557" y="372"/>
                      <a:pt x="527" y="342"/>
                    </a:cubicBezTo>
                    <a:lnTo>
                      <a:pt x="527" y="342"/>
                    </a:lnTo>
                    <a:cubicBezTo>
                      <a:pt x="496" y="310"/>
                      <a:pt x="465" y="248"/>
                      <a:pt x="465" y="21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73" name="Freeform 12"/>
              <p:cNvSpPr>
                <a:spLocks noChangeArrowheads="1"/>
              </p:cNvSpPr>
              <p:nvPr/>
            </p:nvSpPr>
            <p:spPr bwMode="auto">
              <a:xfrm>
                <a:off x="4237038" y="2851150"/>
                <a:ext cx="88900" cy="134938"/>
              </a:xfrm>
              <a:custGeom>
                <a:avLst/>
                <a:gdLst>
                  <a:gd name="T0" fmla="*/ 217 w 249"/>
                  <a:gd name="T1" fmla="*/ 62 h 373"/>
                  <a:gd name="T2" fmla="*/ 217 w 249"/>
                  <a:gd name="T3" fmla="*/ 62 h 373"/>
                  <a:gd name="T4" fmla="*/ 217 w 249"/>
                  <a:gd name="T5" fmla="*/ 62 h 373"/>
                  <a:gd name="T6" fmla="*/ 186 w 249"/>
                  <a:gd name="T7" fmla="*/ 62 h 373"/>
                  <a:gd name="T8" fmla="*/ 155 w 249"/>
                  <a:gd name="T9" fmla="*/ 31 h 373"/>
                  <a:gd name="T10" fmla="*/ 155 w 249"/>
                  <a:gd name="T11" fmla="*/ 31 h 373"/>
                  <a:gd name="T12" fmla="*/ 124 w 249"/>
                  <a:gd name="T13" fmla="*/ 0 h 373"/>
                  <a:gd name="T14" fmla="*/ 124 w 249"/>
                  <a:gd name="T15" fmla="*/ 0 h 373"/>
                  <a:gd name="T16" fmla="*/ 93 w 249"/>
                  <a:gd name="T17" fmla="*/ 0 h 373"/>
                  <a:gd name="T18" fmla="*/ 93 w 249"/>
                  <a:gd name="T19" fmla="*/ 0 h 373"/>
                  <a:gd name="T20" fmla="*/ 93 w 249"/>
                  <a:gd name="T21" fmla="*/ 0 h 373"/>
                  <a:gd name="T22" fmla="*/ 93 w 249"/>
                  <a:gd name="T23" fmla="*/ 0 h 373"/>
                  <a:gd name="T24" fmla="*/ 93 w 249"/>
                  <a:gd name="T25" fmla="*/ 0 h 373"/>
                  <a:gd name="T26" fmla="*/ 93 w 249"/>
                  <a:gd name="T27" fmla="*/ 0 h 373"/>
                  <a:gd name="T28" fmla="*/ 62 w 249"/>
                  <a:gd name="T29" fmla="*/ 0 h 373"/>
                  <a:gd name="T30" fmla="*/ 31 w 249"/>
                  <a:gd name="T31" fmla="*/ 0 h 373"/>
                  <a:gd name="T32" fmla="*/ 31 w 249"/>
                  <a:gd name="T33" fmla="*/ 0 h 373"/>
                  <a:gd name="T34" fmla="*/ 31 w 249"/>
                  <a:gd name="T35" fmla="*/ 31 h 373"/>
                  <a:gd name="T36" fmla="*/ 0 w 249"/>
                  <a:gd name="T37" fmla="*/ 62 h 373"/>
                  <a:gd name="T38" fmla="*/ 0 w 249"/>
                  <a:gd name="T39" fmla="*/ 62 h 373"/>
                  <a:gd name="T40" fmla="*/ 0 w 249"/>
                  <a:gd name="T41" fmla="*/ 93 h 373"/>
                  <a:gd name="T42" fmla="*/ 0 w 249"/>
                  <a:gd name="T43" fmla="*/ 93 h 373"/>
                  <a:gd name="T44" fmla="*/ 0 w 249"/>
                  <a:gd name="T45" fmla="*/ 124 h 373"/>
                  <a:gd name="T46" fmla="*/ 0 w 249"/>
                  <a:gd name="T47" fmla="*/ 155 h 373"/>
                  <a:gd name="T48" fmla="*/ 0 w 249"/>
                  <a:gd name="T49" fmla="*/ 186 h 373"/>
                  <a:gd name="T50" fmla="*/ 0 w 249"/>
                  <a:gd name="T51" fmla="*/ 186 h 373"/>
                  <a:gd name="T52" fmla="*/ 31 w 249"/>
                  <a:gd name="T53" fmla="*/ 217 h 373"/>
                  <a:gd name="T54" fmla="*/ 31 w 249"/>
                  <a:gd name="T55" fmla="*/ 217 h 373"/>
                  <a:gd name="T56" fmla="*/ 31 w 249"/>
                  <a:gd name="T57" fmla="*/ 217 h 373"/>
                  <a:gd name="T58" fmla="*/ 31 w 249"/>
                  <a:gd name="T59" fmla="*/ 186 h 373"/>
                  <a:gd name="T60" fmla="*/ 93 w 249"/>
                  <a:gd name="T61" fmla="*/ 186 h 373"/>
                  <a:gd name="T62" fmla="*/ 93 w 249"/>
                  <a:gd name="T63" fmla="*/ 372 h 373"/>
                  <a:gd name="T64" fmla="*/ 93 w 249"/>
                  <a:gd name="T65" fmla="*/ 372 h 373"/>
                  <a:gd name="T66" fmla="*/ 186 w 249"/>
                  <a:gd name="T67" fmla="*/ 341 h 373"/>
                  <a:gd name="T68" fmla="*/ 186 w 249"/>
                  <a:gd name="T69" fmla="*/ 310 h 373"/>
                  <a:gd name="T70" fmla="*/ 186 w 249"/>
                  <a:gd name="T71" fmla="*/ 310 h 373"/>
                  <a:gd name="T72" fmla="*/ 186 w 249"/>
                  <a:gd name="T73" fmla="*/ 310 h 373"/>
                  <a:gd name="T74" fmla="*/ 186 w 249"/>
                  <a:gd name="T75" fmla="*/ 279 h 373"/>
                  <a:gd name="T76" fmla="*/ 217 w 249"/>
                  <a:gd name="T77" fmla="*/ 279 h 373"/>
                  <a:gd name="T78" fmla="*/ 217 w 249"/>
                  <a:gd name="T79" fmla="*/ 247 h 373"/>
                  <a:gd name="T80" fmla="*/ 217 w 249"/>
                  <a:gd name="T81" fmla="*/ 247 h 373"/>
                  <a:gd name="T82" fmla="*/ 217 w 249"/>
                  <a:gd name="T83" fmla="*/ 247 h 373"/>
                  <a:gd name="T84" fmla="*/ 217 w 249"/>
                  <a:gd name="T85" fmla="*/ 217 h 373"/>
                  <a:gd name="T86" fmla="*/ 217 w 249"/>
                  <a:gd name="T87" fmla="*/ 217 h 373"/>
                  <a:gd name="T88" fmla="*/ 217 w 249"/>
                  <a:gd name="T89" fmla="*/ 186 h 373"/>
                  <a:gd name="T90" fmla="*/ 217 w 249"/>
                  <a:gd name="T91" fmla="*/ 155 h 373"/>
                  <a:gd name="T92" fmla="*/ 217 w 249"/>
                  <a:gd name="T93" fmla="*/ 124 h 373"/>
                  <a:gd name="T94" fmla="*/ 217 w 249"/>
                  <a:gd name="T95" fmla="*/ 124 h 373"/>
                  <a:gd name="T96" fmla="*/ 248 w 249"/>
                  <a:gd name="T97" fmla="*/ 124 h 373"/>
                  <a:gd name="T98" fmla="*/ 217 w 249"/>
                  <a:gd name="T99" fmla="*/ 93 h 373"/>
                  <a:gd name="T100" fmla="*/ 217 w 249"/>
                  <a:gd name="T101" fmla="*/ 62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49" h="373">
                    <a:moveTo>
                      <a:pt x="217" y="62"/>
                    </a:moveTo>
                    <a:lnTo>
                      <a:pt x="217" y="62"/>
                    </a:lnTo>
                    <a:lnTo>
                      <a:pt x="217" y="62"/>
                    </a:lnTo>
                    <a:cubicBezTo>
                      <a:pt x="217" y="62"/>
                      <a:pt x="217" y="62"/>
                      <a:pt x="186" y="62"/>
                    </a:cubicBezTo>
                    <a:cubicBezTo>
                      <a:pt x="186" y="62"/>
                      <a:pt x="155" y="62"/>
                      <a:pt x="155" y="31"/>
                    </a:cubicBezTo>
                    <a:lnTo>
                      <a:pt x="155" y="31"/>
                    </a:lnTo>
                    <a:cubicBezTo>
                      <a:pt x="124" y="31"/>
                      <a:pt x="124" y="31"/>
                      <a:pt x="124" y="0"/>
                    </a:cubicBezTo>
                    <a:lnTo>
                      <a:pt x="124" y="0"/>
                    </a:lnTo>
                    <a:cubicBezTo>
                      <a:pt x="93" y="0"/>
                      <a:pt x="93" y="0"/>
                      <a:pt x="93" y="0"/>
                    </a:cubicBezTo>
                    <a:lnTo>
                      <a:pt x="93" y="0"/>
                    </a:lnTo>
                    <a:lnTo>
                      <a:pt x="93" y="0"/>
                    </a:lnTo>
                    <a:lnTo>
                      <a:pt x="93" y="0"/>
                    </a:lnTo>
                    <a:lnTo>
                      <a:pt x="93" y="0"/>
                    </a:lnTo>
                    <a:lnTo>
                      <a:pt x="93" y="0"/>
                    </a:lnTo>
                    <a:lnTo>
                      <a:pt x="62" y="0"/>
                    </a:lnTo>
                    <a:cubicBezTo>
                      <a:pt x="62" y="0"/>
                      <a:pt x="62" y="0"/>
                      <a:pt x="31" y="0"/>
                    </a:cubicBezTo>
                    <a:lnTo>
                      <a:pt x="31" y="0"/>
                    </a:lnTo>
                    <a:cubicBezTo>
                      <a:pt x="31" y="31"/>
                      <a:pt x="31" y="31"/>
                      <a:pt x="31" y="31"/>
                    </a:cubicBezTo>
                    <a:cubicBezTo>
                      <a:pt x="31" y="31"/>
                      <a:pt x="31" y="31"/>
                      <a:pt x="0" y="62"/>
                    </a:cubicBezTo>
                    <a:lnTo>
                      <a:pt x="0" y="62"/>
                    </a:lnTo>
                    <a:lnTo>
                      <a:pt x="0" y="93"/>
                    </a:lnTo>
                    <a:lnTo>
                      <a:pt x="0" y="93"/>
                    </a:lnTo>
                    <a:cubicBezTo>
                      <a:pt x="0" y="124"/>
                      <a:pt x="0" y="124"/>
                      <a:pt x="0" y="124"/>
                    </a:cubicBezTo>
                    <a:cubicBezTo>
                      <a:pt x="0" y="155"/>
                      <a:pt x="0" y="155"/>
                      <a:pt x="0" y="155"/>
                    </a:cubicBezTo>
                    <a:lnTo>
                      <a:pt x="0" y="186"/>
                    </a:lnTo>
                    <a:lnTo>
                      <a:pt x="0" y="186"/>
                    </a:lnTo>
                    <a:lnTo>
                      <a:pt x="31" y="217"/>
                    </a:lnTo>
                    <a:lnTo>
                      <a:pt x="31" y="217"/>
                    </a:lnTo>
                    <a:lnTo>
                      <a:pt x="31" y="217"/>
                    </a:lnTo>
                    <a:cubicBezTo>
                      <a:pt x="31" y="186"/>
                      <a:pt x="31" y="186"/>
                      <a:pt x="31" y="186"/>
                    </a:cubicBezTo>
                    <a:cubicBezTo>
                      <a:pt x="93" y="186"/>
                      <a:pt x="93" y="186"/>
                      <a:pt x="93" y="186"/>
                    </a:cubicBezTo>
                    <a:cubicBezTo>
                      <a:pt x="93" y="372"/>
                      <a:pt x="93" y="372"/>
                      <a:pt x="93" y="372"/>
                    </a:cubicBezTo>
                    <a:lnTo>
                      <a:pt x="93" y="372"/>
                    </a:lnTo>
                    <a:cubicBezTo>
                      <a:pt x="93" y="372"/>
                      <a:pt x="155" y="341"/>
                      <a:pt x="186" y="341"/>
                    </a:cubicBezTo>
                    <a:cubicBezTo>
                      <a:pt x="186" y="341"/>
                      <a:pt x="186" y="341"/>
                      <a:pt x="186" y="310"/>
                    </a:cubicBezTo>
                    <a:lnTo>
                      <a:pt x="186" y="310"/>
                    </a:lnTo>
                    <a:lnTo>
                      <a:pt x="186" y="310"/>
                    </a:lnTo>
                    <a:lnTo>
                      <a:pt x="186" y="279"/>
                    </a:lnTo>
                    <a:cubicBezTo>
                      <a:pt x="217" y="279"/>
                      <a:pt x="217" y="279"/>
                      <a:pt x="217" y="279"/>
                    </a:cubicBezTo>
                    <a:cubicBezTo>
                      <a:pt x="217" y="279"/>
                      <a:pt x="217" y="279"/>
                      <a:pt x="217" y="247"/>
                    </a:cubicBezTo>
                    <a:lnTo>
                      <a:pt x="217" y="247"/>
                    </a:lnTo>
                    <a:lnTo>
                      <a:pt x="217" y="247"/>
                    </a:lnTo>
                    <a:lnTo>
                      <a:pt x="217" y="217"/>
                    </a:lnTo>
                    <a:lnTo>
                      <a:pt x="217" y="217"/>
                    </a:lnTo>
                    <a:cubicBezTo>
                      <a:pt x="217" y="217"/>
                      <a:pt x="217" y="217"/>
                      <a:pt x="217" y="186"/>
                    </a:cubicBezTo>
                    <a:lnTo>
                      <a:pt x="217" y="155"/>
                    </a:lnTo>
                    <a:lnTo>
                      <a:pt x="217" y="124"/>
                    </a:lnTo>
                    <a:lnTo>
                      <a:pt x="217" y="124"/>
                    </a:lnTo>
                    <a:cubicBezTo>
                      <a:pt x="217" y="124"/>
                      <a:pt x="217" y="124"/>
                      <a:pt x="248" y="124"/>
                    </a:cubicBezTo>
                    <a:cubicBezTo>
                      <a:pt x="217" y="93"/>
                      <a:pt x="217" y="93"/>
                      <a:pt x="217" y="93"/>
                    </a:cubicBezTo>
                    <a:lnTo>
                      <a:pt x="217" y="62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74" name="Freeform 13"/>
              <p:cNvSpPr>
                <a:spLocks noChangeArrowheads="1"/>
              </p:cNvSpPr>
              <p:nvPr/>
            </p:nvSpPr>
            <p:spPr bwMode="auto">
              <a:xfrm>
                <a:off x="4114800" y="2917825"/>
                <a:ext cx="146050" cy="134938"/>
              </a:xfrm>
              <a:custGeom>
                <a:avLst/>
                <a:gdLst>
                  <a:gd name="T0" fmla="*/ 372 w 404"/>
                  <a:gd name="T1" fmla="*/ 155 h 373"/>
                  <a:gd name="T2" fmla="*/ 372 w 404"/>
                  <a:gd name="T3" fmla="*/ 155 h 373"/>
                  <a:gd name="T4" fmla="*/ 310 w 404"/>
                  <a:gd name="T5" fmla="*/ 124 h 373"/>
                  <a:gd name="T6" fmla="*/ 310 w 404"/>
                  <a:gd name="T7" fmla="*/ 93 h 373"/>
                  <a:gd name="T8" fmla="*/ 310 w 404"/>
                  <a:gd name="T9" fmla="*/ 93 h 373"/>
                  <a:gd name="T10" fmla="*/ 217 w 404"/>
                  <a:gd name="T11" fmla="*/ 61 h 373"/>
                  <a:gd name="T12" fmla="*/ 217 w 404"/>
                  <a:gd name="T13" fmla="*/ 61 h 373"/>
                  <a:gd name="T14" fmla="*/ 124 w 404"/>
                  <a:gd name="T15" fmla="*/ 31 h 373"/>
                  <a:gd name="T16" fmla="*/ 124 w 404"/>
                  <a:gd name="T17" fmla="*/ 0 h 373"/>
                  <a:gd name="T18" fmla="*/ 92 w 404"/>
                  <a:gd name="T19" fmla="*/ 31 h 373"/>
                  <a:gd name="T20" fmla="*/ 92 w 404"/>
                  <a:gd name="T21" fmla="*/ 124 h 373"/>
                  <a:gd name="T22" fmla="*/ 0 w 404"/>
                  <a:gd name="T23" fmla="*/ 278 h 373"/>
                  <a:gd name="T24" fmla="*/ 0 w 404"/>
                  <a:gd name="T25" fmla="*/ 310 h 373"/>
                  <a:gd name="T26" fmla="*/ 31 w 404"/>
                  <a:gd name="T27" fmla="*/ 341 h 373"/>
                  <a:gd name="T28" fmla="*/ 92 w 404"/>
                  <a:gd name="T29" fmla="*/ 341 h 373"/>
                  <a:gd name="T30" fmla="*/ 124 w 404"/>
                  <a:gd name="T31" fmla="*/ 341 h 373"/>
                  <a:gd name="T32" fmla="*/ 124 w 404"/>
                  <a:gd name="T33" fmla="*/ 341 h 373"/>
                  <a:gd name="T34" fmla="*/ 124 w 404"/>
                  <a:gd name="T35" fmla="*/ 341 h 373"/>
                  <a:gd name="T36" fmla="*/ 155 w 404"/>
                  <a:gd name="T37" fmla="*/ 372 h 373"/>
                  <a:gd name="T38" fmla="*/ 155 w 404"/>
                  <a:gd name="T39" fmla="*/ 372 h 373"/>
                  <a:gd name="T40" fmla="*/ 186 w 404"/>
                  <a:gd name="T41" fmla="*/ 372 h 373"/>
                  <a:gd name="T42" fmla="*/ 186 w 404"/>
                  <a:gd name="T43" fmla="*/ 372 h 373"/>
                  <a:gd name="T44" fmla="*/ 217 w 404"/>
                  <a:gd name="T45" fmla="*/ 372 h 373"/>
                  <a:gd name="T46" fmla="*/ 217 w 404"/>
                  <a:gd name="T47" fmla="*/ 372 h 373"/>
                  <a:gd name="T48" fmla="*/ 248 w 404"/>
                  <a:gd name="T49" fmla="*/ 372 h 373"/>
                  <a:gd name="T50" fmla="*/ 248 w 404"/>
                  <a:gd name="T51" fmla="*/ 372 h 373"/>
                  <a:gd name="T52" fmla="*/ 279 w 404"/>
                  <a:gd name="T53" fmla="*/ 310 h 373"/>
                  <a:gd name="T54" fmla="*/ 310 w 404"/>
                  <a:gd name="T55" fmla="*/ 278 h 373"/>
                  <a:gd name="T56" fmla="*/ 372 w 404"/>
                  <a:gd name="T57" fmla="*/ 217 h 373"/>
                  <a:gd name="T58" fmla="*/ 403 w 404"/>
                  <a:gd name="T59" fmla="*/ 248 h 373"/>
                  <a:gd name="T60" fmla="*/ 403 w 404"/>
                  <a:gd name="T61" fmla="*/ 217 h 373"/>
                  <a:gd name="T62" fmla="*/ 403 w 404"/>
                  <a:gd name="T63" fmla="*/ 186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04" h="373">
                    <a:moveTo>
                      <a:pt x="372" y="155"/>
                    </a:moveTo>
                    <a:lnTo>
                      <a:pt x="372" y="155"/>
                    </a:lnTo>
                    <a:lnTo>
                      <a:pt x="372" y="155"/>
                    </a:lnTo>
                    <a:lnTo>
                      <a:pt x="372" y="155"/>
                    </a:lnTo>
                    <a:lnTo>
                      <a:pt x="372" y="155"/>
                    </a:lnTo>
                    <a:cubicBezTo>
                      <a:pt x="341" y="155"/>
                      <a:pt x="341" y="124"/>
                      <a:pt x="310" y="124"/>
                    </a:cubicBezTo>
                    <a:lnTo>
                      <a:pt x="310" y="124"/>
                    </a:lnTo>
                    <a:cubicBezTo>
                      <a:pt x="310" y="93"/>
                      <a:pt x="310" y="93"/>
                      <a:pt x="310" y="93"/>
                    </a:cubicBezTo>
                    <a:lnTo>
                      <a:pt x="310" y="93"/>
                    </a:lnTo>
                    <a:lnTo>
                      <a:pt x="310" y="93"/>
                    </a:lnTo>
                    <a:cubicBezTo>
                      <a:pt x="279" y="61"/>
                      <a:pt x="248" y="61"/>
                      <a:pt x="248" y="61"/>
                    </a:cubicBezTo>
                    <a:cubicBezTo>
                      <a:pt x="248" y="61"/>
                      <a:pt x="248" y="61"/>
                      <a:pt x="217" y="61"/>
                    </a:cubicBezTo>
                    <a:lnTo>
                      <a:pt x="217" y="61"/>
                    </a:lnTo>
                    <a:lnTo>
                      <a:pt x="217" y="61"/>
                    </a:lnTo>
                    <a:cubicBezTo>
                      <a:pt x="186" y="61"/>
                      <a:pt x="186" y="61"/>
                      <a:pt x="186" y="61"/>
                    </a:cubicBezTo>
                    <a:cubicBezTo>
                      <a:pt x="155" y="61"/>
                      <a:pt x="155" y="31"/>
                      <a:pt x="124" y="31"/>
                    </a:cubicBezTo>
                    <a:lnTo>
                      <a:pt x="124" y="31"/>
                    </a:lnTo>
                    <a:cubicBezTo>
                      <a:pt x="124" y="31"/>
                      <a:pt x="124" y="31"/>
                      <a:pt x="124" y="0"/>
                    </a:cubicBezTo>
                    <a:cubicBezTo>
                      <a:pt x="124" y="0"/>
                      <a:pt x="124" y="0"/>
                      <a:pt x="124" y="31"/>
                    </a:cubicBezTo>
                    <a:cubicBezTo>
                      <a:pt x="124" y="31"/>
                      <a:pt x="124" y="31"/>
                      <a:pt x="92" y="31"/>
                    </a:cubicBezTo>
                    <a:lnTo>
                      <a:pt x="92" y="31"/>
                    </a:lnTo>
                    <a:cubicBezTo>
                      <a:pt x="92" y="124"/>
                      <a:pt x="92" y="124"/>
                      <a:pt x="92" y="124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0" y="278"/>
                      <a:pt x="0" y="278"/>
                      <a:pt x="0" y="278"/>
                    </a:cubicBezTo>
                    <a:cubicBezTo>
                      <a:pt x="0" y="278"/>
                      <a:pt x="0" y="278"/>
                      <a:pt x="0" y="310"/>
                    </a:cubicBezTo>
                    <a:lnTo>
                      <a:pt x="0" y="310"/>
                    </a:lnTo>
                    <a:lnTo>
                      <a:pt x="31" y="341"/>
                    </a:lnTo>
                    <a:lnTo>
                      <a:pt x="31" y="341"/>
                    </a:lnTo>
                    <a:cubicBezTo>
                      <a:pt x="62" y="341"/>
                      <a:pt x="92" y="341"/>
                      <a:pt x="92" y="341"/>
                    </a:cubicBezTo>
                    <a:lnTo>
                      <a:pt x="92" y="341"/>
                    </a:lnTo>
                    <a:cubicBezTo>
                      <a:pt x="92" y="341"/>
                      <a:pt x="92" y="341"/>
                      <a:pt x="124" y="341"/>
                    </a:cubicBezTo>
                    <a:lnTo>
                      <a:pt x="124" y="341"/>
                    </a:lnTo>
                    <a:lnTo>
                      <a:pt x="124" y="341"/>
                    </a:lnTo>
                    <a:lnTo>
                      <a:pt x="124" y="341"/>
                    </a:lnTo>
                    <a:lnTo>
                      <a:pt x="124" y="341"/>
                    </a:lnTo>
                    <a:lnTo>
                      <a:pt x="124" y="341"/>
                    </a:lnTo>
                    <a:cubicBezTo>
                      <a:pt x="124" y="341"/>
                      <a:pt x="124" y="341"/>
                      <a:pt x="155" y="341"/>
                    </a:cubicBezTo>
                    <a:cubicBezTo>
                      <a:pt x="155" y="372"/>
                      <a:pt x="155" y="372"/>
                      <a:pt x="155" y="372"/>
                    </a:cubicBezTo>
                    <a:lnTo>
                      <a:pt x="155" y="372"/>
                    </a:lnTo>
                    <a:lnTo>
                      <a:pt x="155" y="372"/>
                    </a:lnTo>
                    <a:lnTo>
                      <a:pt x="155" y="372"/>
                    </a:lnTo>
                    <a:lnTo>
                      <a:pt x="186" y="372"/>
                    </a:lnTo>
                    <a:lnTo>
                      <a:pt x="186" y="372"/>
                    </a:lnTo>
                    <a:lnTo>
                      <a:pt x="186" y="372"/>
                    </a:lnTo>
                    <a:cubicBezTo>
                      <a:pt x="186" y="372"/>
                      <a:pt x="186" y="372"/>
                      <a:pt x="217" y="372"/>
                    </a:cubicBezTo>
                    <a:lnTo>
                      <a:pt x="217" y="372"/>
                    </a:lnTo>
                    <a:lnTo>
                      <a:pt x="217" y="372"/>
                    </a:lnTo>
                    <a:lnTo>
                      <a:pt x="217" y="372"/>
                    </a:lnTo>
                    <a:lnTo>
                      <a:pt x="217" y="372"/>
                    </a:lnTo>
                    <a:cubicBezTo>
                      <a:pt x="217" y="372"/>
                      <a:pt x="217" y="372"/>
                      <a:pt x="248" y="372"/>
                    </a:cubicBezTo>
                    <a:lnTo>
                      <a:pt x="248" y="372"/>
                    </a:lnTo>
                    <a:lnTo>
                      <a:pt x="248" y="372"/>
                    </a:lnTo>
                    <a:lnTo>
                      <a:pt x="248" y="372"/>
                    </a:lnTo>
                    <a:cubicBezTo>
                      <a:pt x="248" y="341"/>
                      <a:pt x="248" y="341"/>
                      <a:pt x="279" y="310"/>
                    </a:cubicBezTo>
                    <a:lnTo>
                      <a:pt x="310" y="310"/>
                    </a:lnTo>
                    <a:lnTo>
                      <a:pt x="310" y="278"/>
                    </a:lnTo>
                    <a:lnTo>
                      <a:pt x="310" y="278"/>
                    </a:lnTo>
                    <a:cubicBezTo>
                      <a:pt x="372" y="217"/>
                      <a:pt x="372" y="217"/>
                      <a:pt x="372" y="217"/>
                    </a:cubicBezTo>
                    <a:lnTo>
                      <a:pt x="372" y="217"/>
                    </a:lnTo>
                    <a:cubicBezTo>
                      <a:pt x="372" y="217"/>
                      <a:pt x="372" y="217"/>
                      <a:pt x="403" y="248"/>
                    </a:cubicBezTo>
                    <a:cubicBezTo>
                      <a:pt x="403" y="248"/>
                      <a:pt x="403" y="248"/>
                      <a:pt x="403" y="217"/>
                    </a:cubicBezTo>
                    <a:lnTo>
                      <a:pt x="403" y="217"/>
                    </a:lnTo>
                    <a:lnTo>
                      <a:pt x="403" y="186"/>
                    </a:lnTo>
                    <a:lnTo>
                      <a:pt x="403" y="186"/>
                    </a:lnTo>
                    <a:cubicBezTo>
                      <a:pt x="372" y="155"/>
                      <a:pt x="372" y="155"/>
                      <a:pt x="372" y="15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75" name="Freeform 14"/>
              <p:cNvSpPr>
                <a:spLocks noChangeArrowheads="1"/>
              </p:cNvSpPr>
              <p:nvPr/>
            </p:nvSpPr>
            <p:spPr bwMode="auto">
              <a:xfrm>
                <a:off x="4349750" y="2549525"/>
                <a:ext cx="134938" cy="190500"/>
              </a:xfrm>
              <a:custGeom>
                <a:avLst/>
                <a:gdLst>
                  <a:gd name="T0" fmla="*/ 341 w 373"/>
                  <a:gd name="T1" fmla="*/ 341 h 528"/>
                  <a:gd name="T2" fmla="*/ 341 w 373"/>
                  <a:gd name="T3" fmla="*/ 341 h 528"/>
                  <a:gd name="T4" fmla="*/ 341 w 373"/>
                  <a:gd name="T5" fmla="*/ 341 h 528"/>
                  <a:gd name="T6" fmla="*/ 341 w 373"/>
                  <a:gd name="T7" fmla="*/ 341 h 528"/>
                  <a:gd name="T8" fmla="*/ 341 w 373"/>
                  <a:gd name="T9" fmla="*/ 155 h 528"/>
                  <a:gd name="T10" fmla="*/ 341 w 373"/>
                  <a:gd name="T11" fmla="*/ 124 h 528"/>
                  <a:gd name="T12" fmla="*/ 372 w 373"/>
                  <a:gd name="T13" fmla="*/ 62 h 528"/>
                  <a:gd name="T14" fmla="*/ 372 w 373"/>
                  <a:gd name="T15" fmla="*/ 62 h 528"/>
                  <a:gd name="T16" fmla="*/ 372 w 373"/>
                  <a:gd name="T17" fmla="*/ 62 h 528"/>
                  <a:gd name="T18" fmla="*/ 372 w 373"/>
                  <a:gd name="T19" fmla="*/ 62 h 528"/>
                  <a:gd name="T20" fmla="*/ 372 w 373"/>
                  <a:gd name="T21" fmla="*/ 62 h 528"/>
                  <a:gd name="T22" fmla="*/ 372 w 373"/>
                  <a:gd name="T23" fmla="*/ 62 h 528"/>
                  <a:gd name="T24" fmla="*/ 341 w 373"/>
                  <a:gd name="T25" fmla="*/ 31 h 528"/>
                  <a:gd name="T26" fmla="*/ 341 w 373"/>
                  <a:gd name="T27" fmla="*/ 31 h 528"/>
                  <a:gd name="T28" fmla="*/ 341 w 373"/>
                  <a:gd name="T29" fmla="*/ 62 h 528"/>
                  <a:gd name="T30" fmla="*/ 309 w 373"/>
                  <a:gd name="T31" fmla="*/ 93 h 528"/>
                  <a:gd name="T32" fmla="*/ 279 w 373"/>
                  <a:gd name="T33" fmla="*/ 93 h 528"/>
                  <a:gd name="T34" fmla="*/ 186 w 373"/>
                  <a:gd name="T35" fmla="*/ 93 h 528"/>
                  <a:gd name="T36" fmla="*/ 186 w 373"/>
                  <a:gd name="T37" fmla="*/ 93 h 528"/>
                  <a:gd name="T38" fmla="*/ 155 w 373"/>
                  <a:gd name="T39" fmla="*/ 62 h 528"/>
                  <a:gd name="T40" fmla="*/ 155 w 373"/>
                  <a:gd name="T41" fmla="*/ 62 h 528"/>
                  <a:gd name="T42" fmla="*/ 124 w 373"/>
                  <a:gd name="T43" fmla="*/ 31 h 528"/>
                  <a:gd name="T44" fmla="*/ 93 w 373"/>
                  <a:gd name="T45" fmla="*/ 31 h 528"/>
                  <a:gd name="T46" fmla="*/ 93 w 373"/>
                  <a:gd name="T47" fmla="*/ 31 h 528"/>
                  <a:gd name="T48" fmla="*/ 93 w 373"/>
                  <a:gd name="T49" fmla="*/ 31 h 528"/>
                  <a:gd name="T50" fmla="*/ 93 w 373"/>
                  <a:gd name="T51" fmla="*/ 31 h 528"/>
                  <a:gd name="T52" fmla="*/ 93 w 373"/>
                  <a:gd name="T53" fmla="*/ 62 h 528"/>
                  <a:gd name="T54" fmla="*/ 62 w 373"/>
                  <a:gd name="T55" fmla="*/ 0 h 528"/>
                  <a:gd name="T56" fmla="*/ 62 w 373"/>
                  <a:gd name="T57" fmla="*/ 0 h 528"/>
                  <a:gd name="T58" fmla="*/ 62 w 373"/>
                  <a:gd name="T59" fmla="*/ 0 h 528"/>
                  <a:gd name="T60" fmla="*/ 31 w 373"/>
                  <a:gd name="T61" fmla="*/ 0 h 528"/>
                  <a:gd name="T62" fmla="*/ 0 w 373"/>
                  <a:gd name="T63" fmla="*/ 0 h 528"/>
                  <a:gd name="T64" fmla="*/ 0 w 373"/>
                  <a:gd name="T65" fmla="*/ 0 h 528"/>
                  <a:gd name="T66" fmla="*/ 0 w 373"/>
                  <a:gd name="T67" fmla="*/ 0 h 528"/>
                  <a:gd name="T68" fmla="*/ 31 w 373"/>
                  <a:gd name="T69" fmla="*/ 31 h 528"/>
                  <a:gd name="T70" fmla="*/ 31 w 373"/>
                  <a:gd name="T71" fmla="*/ 31 h 528"/>
                  <a:gd name="T72" fmla="*/ 31 w 373"/>
                  <a:gd name="T73" fmla="*/ 62 h 528"/>
                  <a:gd name="T74" fmla="*/ 31 w 373"/>
                  <a:gd name="T75" fmla="*/ 93 h 528"/>
                  <a:gd name="T76" fmla="*/ 31 w 373"/>
                  <a:gd name="T77" fmla="*/ 93 h 528"/>
                  <a:gd name="T78" fmla="*/ 62 w 373"/>
                  <a:gd name="T79" fmla="*/ 155 h 528"/>
                  <a:gd name="T80" fmla="*/ 62 w 373"/>
                  <a:gd name="T81" fmla="*/ 155 h 528"/>
                  <a:gd name="T82" fmla="*/ 62 w 373"/>
                  <a:gd name="T83" fmla="*/ 186 h 528"/>
                  <a:gd name="T84" fmla="*/ 62 w 373"/>
                  <a:gd name="T85" fmla="*/ 186 h 528"/>
                  <a:gd name="T86" fmla="*/ 31 w 373"/>
                  <a:gd name="T87" fmla="*/ 217 h 528"/>
                  <a:gd name="T88" fmla="*/ 31 w 373"/>
                  <a:gd name="T89" fmla="*/ 248 h 528"/>
                  <a:gd name="T90" fmla="*/ 0 w 373"/>
                  <a:gd name="T91" fmla="*/ 279 h 528"/>
                  <a:gd name="T92" fmla="*/ 0 w 373"/>
                  <a:gd name="T93" fmla="*/ 341 h 528"/>
                  <a:gd name="T94" fmla="*/ 217 w 373"/>
                  <a:gd name="T95" fmla="*/ 465 h 528"/>
                  <a:gd name="T96" fmla="*/ 217 w 373"/>
                  <a:gd name="T97" fmla="*/ 496 h 528"/>
                  <a:gd name="T98" fmla="*/ 248 w 373"/>
                  <a:gd name="T99" fmla="*/ 527 h 528"/>
                  <a:gd name="T100" fmla="*/ 279 w 373"/>
                  <a:gd name="T101" fmla="*/ 527 h 528"/>
                  <a:gd name="T102" fmla="*/ 279 w 373"/>
                  <a:gd name="T103" fmla="*/ 465 h 528"/>
                  <a:gd name="T104" fmla="*/ 309 w 373"/>
                  <a:gd name="T105" fmla="*/ 465 h 528"/>
                  <a:gd name="T106" fmla="*/ 309 w 373"/>
                  <a:gd name="T107" fmla="*/ 465 h 528"/>
                  <a:gd name="T108" fmla="*/ 309 w 373"/>
                  <a:gd name="T109" fmla="*/ 465 h 528"/>
                  <a:gd name="T110" fmla="*/ 341 w 373"/>
                  <a:gd name="T111" fmla="*/ 434 h 528"/>
                  <a:gd name="T112" fmla="*/ 341 w 373"/>
                  <a:gd name="T113" fmla="*/ 434 h 528"/>
                  <a:gd name="T114" fmla="*/ 372 w 373"/>
                  <a:gd name="T115" fmla="*/ 403 h 528"/>
                  <a:gd name="T116" fmla="*/ 372 w 373"/>
                  <a:gd name="T117" fmla="*/ 372 h 528"/>
                  <a:gd name="T118" fmla="*/ 372 w 373"/>
                  <a:gd name="T119" fmla="*/ 372 h 528"/>
                  <a:gd name="T120" fmla="*/ 341 w 373"/>
                  <a:gd name="T121" fmla="*/ 341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73" h="528">
                    <a:moveTo>
                      <a:pt x="341" y="341"/>
                    </a:moveTo>
                    <a:lnTo>
                      <a:pt x="341" y="341"/>
                    </a:lnTo>
                    <a:lnTo>
                      <a:pt x="341" y="341"/>
                    </a:lnTo>
                    <a:lnTo>
                      <a:pt x="341" y="341"/>
                    </a:lnTo>
                    <a:cubicBezTo>
                      <a:pt x="341" y="341"/>
                      <a:pt x="341" y="217"/>
                      <a:pt x="341" y="155"/>
                    </a:cubicBezTo>
                    <a:cubicBezTo>
                      <a:pt x="341" y="124"/>
                      <a:pt x="341" y="124"/>
                      <a:pt x="341" y="124"/>
                    </a:cubicBezTo>
                    <a:cubicBezTo>
                      <a:pt x="341" y="93"/>
                      <a:pt x="341" y="62"/>
                      <a:pt x="372" y="62"/>
                    </a:cubicBezTo>
                    <a:lnTo>
                      <a:pt x="372" y="62"/>
                    </a:lnTo>
                    <a:lnTo>
                      <a:pt x="372" y="62"/>
                    </a:lnTo>
                    <a:lnTo>
                      <a:pt x="372" y="62"/>
                    </a:lnTo>
                    <a:lnTo>
                      <a:pt x="372" y="62"/>
                    </a:lnTo>
                    <a:lnTo>
                      <a:pt x="372" y="62"/>
                    </a:lnTo>
                    <a:cubicBezTo>
                      <a:pt x="341" y="62"/>
                      <a:pt x="341" y="62"/>
                      <a:pt x="341" y="31"/>
                    </a:cubicBezTo>
                    <a:lnTo>
                      <a:pt x="341" y="31"/>
                    </a:lnTo>
                    <a:cubicBezTo>
                      <a:pt x="341" y="31"/>
                      <a:pt x="341" y="31"/>
                      <a:pt x="341" y="62"/>
                    </a:cubicBezTo>
                    <a:cubicBezTo>
                      <a:pt x="309" y="93"/>
                      <a:pt x="309" y="93"/>
                      <a:pt x="309" y="93"/>
                    </a:cubicBezTo>
                    <a:cubicBezTo>
                      <a:pt x="279" y="93"/>
                      <a:pt x="279" y="93"/>
                      <a:pt x="279" y="93"/>
                    </a:cubicBezTo>
                    <a:cubicBezTo>
                      <a:pt x="248" y="93"/>
                      <a:pt x="217" y="93"/>
                      <a:pt x="186" y="93"/>
                    </a:cubicBezTo>
                    <a:lnTo>
                      <a:pt x="186" y="93"/>
                    </a:lnTo>
                    <a:cubicBezTo>
                      <a:pt x="186" y="93"/>
                      <a:pt x="186" y="62"/>
                      <a:pt x="155" y="62"/>
                    </a:cubicBezTo>
                    <a:lnTo>
                      <a:pt x="155" y="62"/>
                    </a:lnTo>
                    <a:cubicBezTo>
                      <a:pt x="155" y="31"/>
                      <a:pt x="155" y="31"/>
                      <a:pt x="124" y="31"/>
                    </a:cubicBezTo>
                    <a:cubicBezTo>
                      <a:pt x="124" y="31"/>
                      <a:pt x="124" y="31"/>
                      <a:pt x="93" y="31"/>
                    </a:cubicBezTo>
                    <a:lnTo>
                      <a:pt x="93" y="31"/>
                    </a:lnTo>
                    <a:lnTo>
                      <a:pt x="93" y="31"/>
                    </a:lnTo>
                    <a:lnTo>
                      <a:pt x="93" y="31"/>
                    </a:lnTo>
                    <a:cubicBezTo>
                      <a:pt x="93" y="62"/>
                      <a:pt x="93" y="62"/>
                      <a:pt x="93" y="62"/>
                    </a:cubicBezTo>
                    <a:cubicBezTo>
                      <a:pt x="62" y="0"/>
                      <a:pt x="62" y="0"/>
                      <a:pt x="62" y="0"/>
                    </a:cubicBezTo>
                    <a:lnTo>
                      <a:pt x="62" y="0"/>
                    </a:lnTo>
                    <a:lnTo>
                      <a:pt x="62" y="0"/>
                    </a:lnTo>
                    <a:cubicBezTo>
                      <a:pt x="62" y="0"/>
                      <a:pt x="62" y="0"/>
                      <a:pt x="31" y="0"/>
                    </a:cubicBezTo>
                    <a:cubicBezTo>
                      <a:pt x="31" y="0"/>
                      <a:pt x="31" y="0"/>
                      <a:pt x="0" y="0"/>
                    </a:cubicBezTo>
                    <a:lnTo>
                      <a:pt x="0" y="0"/>
                    </a:lnTo>
                    <a:lnTo>
                      <a:pt x="0" y="0"/>
                    </a:lnTo>
                    <a:cubicBezTo>
                      <a:pt x="0" y="31"/>
                      <a:pt x="31" y="31"/>
                      <a:pt x="31" y="31"/>
                    </a:cubicBezTo>
                    <a:lnTo>
                      <a:pt x="31" y="31"/>
                    </a:ln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2"/>
                      <a:pt x="31" y="62"/>
                      <a:pt x="31" y="93"/>
                    </a:cubicBezTo>
                    <a:lnTo>
                      <a:pt x="31" y="93"/>
                    </a:lnTo>
                    <a:lnTo>
                      <a:pt x="62" y="155"/>
                    </a:lnTo>
                    <a:lnTo>
                      <a:pt x="62" y="155"/>
                    </a:lnTo>
                    <a:cubicBezTo>
                      <a:pt x="62" y="186"/>
                      <a:pt x="62" y="186"/>
                      <a:pt x="62" y="186"/>
                    </a:cubicBezTo>
                    <a:lnTo>
                      <a:pt x="62" y="186"/>
                    </a:lnTo>
                    <a:cubicBezTo>
                      <a:pt x="31" y="217"/>
                      <a:pt x="31" y="217"/>
                      <a:pt x="31" y="217"/>
                    </a:cubicBezTo>
                    <a:cubicBezTo>
                      <a:pt x="31" y="217"/>
                      <a:pt x="31" y="217"/>
                      <a:pt x="31" y="248"/>
                    </a:cubicBezTo>
                    <a:cubicBezTo>
                      <a:pt x="0" y="248"/>
                      <a:pt x="0" y="248"/>
                      <a:pt x="0" y="279"/>
                    </a:cubicBezTo>
                    <a:cubicBezTo>
                      <a:pt x="0" y="279"/>
                      <a:pt x="0" y="310"/>
                      <a:pt x="0" y="341"/>
                    </a:cubicBezTo>
                    <a:cubicBezTo>
                      <a:pt x="217" y="465"/>
                      <a:pt x="217" y="465"/>
                      <a:pt x="217" y="465"/>
                    </a:cubicBezTo>
                    <a:cubicBezTo>
                      <a:pt x="217" y="496"/>
                      <a:pt x="217" y="496"/>
                      <a:pt x="217" y="496"/>
                    </a:cubicBezTo>
                    <a:cubicBezTo>
                      <a:pt x="248" y="527"/>
                      <a:pt x="248" y="527"/>
                      <a:pt x="248" y="527"/>
                    </a:cubicBezTo>
                    <a:cubicBezTo>
                      <a:pt x="279" y="527"/>
                      <a:pt x="279" y="527"/>
                      <a:pt x="279" y="527"/>
                    </a:cubicBezTo>
                    <a:cubicBezTo>
                      <a:pt x="279" y="496"/>
                      <a:pt x="279" y="496"/>
                      <a:pt x="279" y="465"/>
                    </a:cubicBezTo>
                    <a:cubicBezTo>
                      <a:pt x="279" y="465"/>
                      <a:pt x="279" y="465"/>
                      <a:pt x="309" y="465"/>
                    </a:cubicBezTo>
                    <a:lnTo>
                      <a:pt x="309" y="465"/>
                    </a:lnTo>
                    <a:lnTo>
                      <a:pt x="309" y="465"/>
                    </a:lnTo>
                    <a:cubicBezTo>
                      <a:pt x="309" y="434"/>
                      <a:pt x="309" y="434"/>
                      <a:pt x="341" y="434"/>
                    </a:cubicBezTo>
                    <a:lnTo>
                      <a:pt x="341" y="434"/>
                    </a:lnTo>
                    <a:cubicBezTo>
                      <a:pt x="341" y="403"/>
                      <a:pt x="341" y="403"/>
                      <a:pt x="372" y="403"/>
                    </a:cubicBezTo>
                    <a:cubicBezTo>
                      <a:pt x="372" y="372"/>
                      <a:pt x="372" y="372"/>
                      <a:pt x="372" y="372"/>
                    </a:cubicBezTo>
                    <a:lnTo>
                      <a:pt x="372" y="372"/>
                    </a:lnTo>
                    <a:cubicBezTo>
                      <a:pt x="372" y="372"/>
                      <a:pt x="341" y="372"/>
                      <a:pt x="341" y="34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76" name="Freeform 15"/>
              <p:cNvSpPr>
                <a:spLocks noChangeArrowheads="1"/>
              </p:cNvSpPr>
              <p:nvPr/>
            </p:nvSpPr>
            <p:spPr bwMode="auto">
              <a:xfrm>
                <a:off x="4181475" y="3017838"/>
                <a:ext cx="134938" cy="134937"/>
              </a:xfrm>
              <a:custGeom>
                <a:avLst/>
                <a:gdLst>
                  <a:gd name="T0" fmla="*/ 341 w 373"/>
                  <a:gd name="T1" fmla="*/ 218 h 373"/>
                  <a:gd name="T2" fmla="*/ 341 w 373"/>
                  <a:gd name="T3" fmla="*/ 187 h 373"/>
                  <a:gd name="T4" fmla="*/ 372 w 373"/>
                  <a:gd name="T5" fmla="*/ 156 h 373"/>
                  <a:gd name="T6" fmla="*/ 372 w 373"/>
                  <a:gd name="T7" fmla="*/ 156 h 373"/>
                  <a:gd name="T8" fmla="*/ 341 w 373"/>
                  <a:gd name="T9" fmla="*/ 94 h 373"/>
                  <a:gd name="T10" fmla="*/ 341 w 373"/>
                  <a:gd name="T11" fmla="*/ 63 h 373"/>
                  <a:gd name="T12" fmla="*/ 279 w 373"/>
                  <a:gd name="T13" fmla="*/ 32 h 373"/>
                  <a:gd name="T14" fmla="*/ 248 w 373"/>
                  <a:gd name="T15" fmla="*/ 32 h 373"/>
                  <a:gd name="T16" fmla="*/ 248 w 373"/>
                  <a:gd name="T17" fmla="*/ 32 h 373"/>
                  <a:gd name="T18" fmla="*/ 248 w 373"/>
                  <a:gd name="T19" fmla="*/ 32 h 373"/>
                  <a:gd name="T20" fmla="*/ 217 w 373"/>
                  <a:gd name="T21" fmla="*/ 0 h 373"/>
                  <a:gd name="T22" fmla="*/ 186 w 373"/>
                  <a:gd name="T23" fmla="*/ 0 h 373"/>
                  <a:gd name="T24" fmla="*/ 155 w 373"/>
                  <a:gd name="T25" fmla="*/ 63 h 373"/>
                  <a:gd name="T26" fmla="*/ 124 w 373"/>
                  <a:gd name="T27" fmla="*/ 94 h 373"/>
                  <a:gd name="T28" fmla="*/ 93 w 373"/>
                  <a:gd name="T29" fmla="*/ 124 h 373"/>
                  <a:gd name="T30" fmla="*/ 62 w 373"/>
                  <a:gd name="T31" fmla="*/ 156 h 373"/>
                  <a:gd name="T32" fmla="*/ 62 w 373"/>
                  <a:gd name="T33" fmla="*/ 156 h 373"/>
                  <a:gd name="T34" fmla="*/ 31 w 373"/>
                  <a:gd name="T35" fmla="*/ 156 h 373"/>
                  <a:gd name="T36" fmla="*/ 0 w 373"/>
                  <a:gd name="T37" fmla="*/ 156 h 373"/>
                  <a:gd name="T38" fmla="*/ 0 w 373"/>
                  <a:gd name="T39" fmla="*/ 187 h 373"/>
                  <a:gd name="T40" fmla="*/ 31 w 373"/>
                  <a:gd name="T41" fmla="*/ 187 h 373"/>
                  <a:gd name="T42" fmla="*/ 62 w 373"/>
                  <a:gd name="T43" fmla="*/ 218 h 373"/>
                  <a:gd name="T44" fmla="*/ 93 w 373"/>
                  <a:gd name="T45" fmla="*/ 280 h 373"/>
                  <a:gd name="T46" fmla="*/ 124 w 373"/>
                  <a:gd name="T47" fmla="*/ 342 h 373"/>
                  <a:gd name="T48" fmla="*/ 124 w 373"/>
                  <a:gd name="T49" fmla="*/ 342 h 373"/>
                  <a:gd name="T50" fmla="*/ 155 w 373"/>
                  <a:gd name="T51" fmla="*/ 342 h 373"/>
                  <a:gd name="T52" fmla="*/ 186 w 373"/>
                  <a:gd name="T53" fmla="*/ 372 h 373"/>
                  <a:gd name="T54" fmla="*/ 217 w 373"/>
                  <a:gd name="T55" fmla="*/ 372 h 373"/>
                  <a:gd name="T56" fmla="*/ 217 w 373"/>
                  <a:gd name="T57" fmla="*/ 372 h 373"/>
                  <a:gd name="T58" fmla="*/ 248 w 373"/>
                  <a:gd name="T59" fmla="*/ 372 h 373"/>
                  <a:gd name="T60" fmla="*/ 279 w 373"/>
                  <a:gd name="T61" fmla="*/ 372 h 373"/>
                  <a:gd name="T62" fmla="*/ 279 w 373"/>
                  <a:gd name="T63" fmla="*/ 372 h 373"/>
                  <a:gd name="T64" fmla="*/ 341 w 373"/>
                  <a:gd name="T65" fmla="*/ 342 h 373"/>
                  <a:gd name="T66" fmla="*/ 341 w 373"/>
                  <a:gd name="T67" fmla="*/ 311 h 373"/>
                  <a:gd name="T68" fmla="*/ 341 w 373"/>
                  <a:gd name="T69" fmla="*/ 248 h 373"/>
                  <a:gd name="T70" fmla="*/ 341 w 373"/>
                  <a:gd name="T71" fmla="*/ 218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73" h="373">
                    <a:moveTo>
                      <a:pt x="341" y="218"/>
                    </a:moveTo>
                    <a:lnTo>
                      <a:pt x="341" y="218"/>
                    </a:lnTo>
                    <a:lnTo>
                      <a:pt x="341" y="187"/>
                    </a:lnTo>
                    <a:lnTo>
                      <a:pt x="341" y="187"/>
                    </a:lnTo>
                    <a:lnTo>
                      <a:pt x="341" y="156"/>
                    </a:lnTo>
                    <a:lnTo>
                      <a:pt x="372" y="156"/>
                    </a:lnTo>
                    <a:lnTo>
                      <a:pt x="372" y="156"/>
                    </a:lnTo>
                    <a:lnTo>
                      <a:pt x="372" y="156"/>
                    </a:lnTo>
                    <a:cubicBezTo>
                      <a:pt x="341" y="124"/>
                      <a:pt x="341" y="124"/>
                      <a:pt x="341" y="94"/>
                    </a:cubicBezTo>
                    <a:lnTo>
                      <a:pt x="341" y="94"/>
                    </a:lnTo>
                    <a:lnTo>
                      <a:pt x="341" y="63"/>
                    </a:lnTo>
                    <a:lnTo>
                      <a:pt x="341" y="63"/>
                    </a:lnTo>
                    <a:cubicBezTo>
                      <a:pt x="341" y="63"/>
                      <a:pt x="341" y="63"/>
                      <a:pt x="310" y="63"/>
                    </a:cubicBezTo>
                    <a:cubicBezTo>
                      <a:pt x="310" y="63"/>
                      <a:pt x="310" y="32"/>
                      <a:pt x="279" y="32"/>
                    </a:cubicBezTo>
                    <a:lnTo>
                      <a:pt x="279" y="32"/>
                    </a:lnTo>
                    <a:cubicBezTo>
                      <a:pt x="279" y="32"/>
                      <a:pt x="279" y="32"/>
                      <a:pt x="248" y="32"/>
                    </a:cubicBezTo>
                    <a:lnTo>
                      <a:pt x="248" y="32"/>
                    </a:lnTo>
                    <a:lnTo>
                      <a:pt x="248" y="32"/>
                    </a:lnTo>
                    <a:lnTo>
                      <a:pt x="248" y="32"/>
                    </a:lnTo>
                    <a:lnTo>
                      <a:pt x="248" y="32"/>
                    </a:lnTo>
                    <a:cubicBezTo>
                      <a:pt x="248" y="32"/>
                      <a:pt x="217" y="32"/>
                      <a:pt x="217" y="0"/>
                    </a:cubicBezTo>
                    <a:lnTo>
                      <a:pt x="217" y="0"/>
                    </a:lnTo>
                    <a:lnTo>
                      <a:pt x="186" y="0"/>
                    </a:lnTo>
                    <a:lnTo>
                      <a:pt x="186" y="0"/>
                    </a:lnTo>
                    <a:lnTo>
                      <a:pt x="186" y="32"/>
                    </a:lnTo>
                    <a:cubicBezTo>
                      <a:pt x="186" y="32"/>
                      <a:pt x="186" y="63"/>
                      <a:pt x="155" y="63"/>
                    </a:cubicBezTo>
                    <a:lnTo>
                      <a:pt x="155" y="63"/>
                    </a:lnTo>
                    <a:lnTo>
                      <a:pt x="124" y="94"/>
                    </a:lnTo>
                    <a:cubicBezTo>
                      <a:pt x="93" y="94"/>
                      <a:pt x="93" y="94"/>
                      <a:pt x="93" y="94"/>
                    </a:cubicBezTo>
                    <a:lnTo>
                      <a:pt x="93" y="124"/>
                    </a:lnTo>
                    <a:lnTo>
                      <a:pt x="93" y="124"/>
                    </a:lnTo>
                    <a:cubicBezTo>
                      <a:pt x="93" y="124"/>
                      <a:pt x="93" y="156"/>
                      <a:pt x="62" y="156"/>
                    </a:cubicBezTo>
                    <a:lnTo>
                      <a:pt x="62" y="156"/>
                    </a:lnTo>
                    <a:lnTo>
                      <a:pt x="62" y="156"/>
                    </a:lnTo>
                    <a:cubicBezTo>
                      <a:pt x="31" y="156"/>
                      <a:pt x="31" y="156"/>
                      <a:pt x="31" y="156"/>
                    </a:cubicBezTo>
                    <a:lnTo>
                      <a:pt x="31" y="156"/>
                    </a:lnTo>
                    <a:lnTo>
                      <a:pt x="31" y="156"/>
                    </a:lnTo>
                    <a:cubicBezTo>
                      <a:pt x="0" y="156"/>
                      <a:pt x="0" y="156"/>
                      <a:pt x="0" y="156"/>
                    </a:cubicBezTo>
                    <a:lnTo>
                      <a:pt x="0" y="156"/>
                    </a:lnTo>
                    <a:cubicBezTo>
                      <a:pt x="0" y="156"/>
                      <a:pt x="0" y="156"/>
                      <a:pt x="0" y="187"/>
                    </a:cubicBezTo>
                    <a:lnTo>
                      <a:pt x="0" y="187"/>
                    </a:lnTo>
                    <a:cubicBezTo>
                      <a:pt x="0" y="187"/>
                      <a:pt x="0" y="187"/>
                      <a:pt x="31" y="187"/>
                    </a:cubicBezTo>
                    <a:cubicBezTo>
                      <a:pt x="31" y="218"/>
                      <a:pt x="31" y="218"/>
                      <a:pt x="31" y="218"/>
                    </a:cubicBezTo>
                    <a:lnTo>
                      <a:pt x="62" y="218"/>
                    </a:lnTo>
                    <a:cubicBezTo>
                      <a:pt x="62" y="218"/>
                      <a:pt x="93" y="248"/>
                      <a:pt x="93" y="280"/>
                    </a:cubicBezTo>
                    <a:lnTo>
                      <a:pt x="93" y="280"/>
                    </a:lnTo>
                    <a:cubicBezTo>
                      <a:pt x="124" y="280"/>
                      <a:pt x="124" y="311"/>
                      <a:pt x="124" y="311"/>
                    </a:cubicBezTo>
                    <a:lnTo>
                      <a:pt x="124" y="342"/>
                    </a:lnTo>
                    <a:lnTo>
                      <a:pt x="124" y="342"/>
                    </a:lnTo>
                    <a:lnTo>
                      <a:pt x="124" y="342"/>
                    </a:lnTo>
                    <a:lnTo>
                      <a:pt x="124" y="342"/>
                    </a:lnTo>
                    <a:cubicBezTo>
                      <a:pt x="155" y="342"/>
                      <a:pt x="155" y="342"/>
                      <a:pt x="155" y="342"/>
                    </a:cubicBezTo>
                    <a:cubicBezTo>
                      <a:pt x="186" y="342"/>
                      <a:pt x="186" y="342"/>
                      <a:pt x="186" y="342"/>
                    </a:cubicBezTo>
                    <a:cubicBezTo>
                      <a:pt x="186" y="372"/>
                      <a:pt x="186" y="372"/>
                      <a:pt x="186" y="372"/>
                    </a:cubicBezTo>
                    <a:lnTo>
                      <a:pt x="186" y="372"/>
                    </a:lnTo>
                    <a:cubicBezTo>
                      <a:pt x="186" y="372"/>
                      <a:pt x="186" y="372"/>
                      <a:pt x="217" y="372"/>
                    </a:cubicBezTo>
                    <a:lnTo>
                      <a:pt x="217" y="372"/>
                    </a:lnTo>
                    <a:lnTo>
                      <a:pt x="217" y="372"/>
                    </a:lnTo>
                    <a:lnTo>
                      <a:pt x="217" y="372"/>
                    </a:lnTo>
                    <a:lnTo>
                      <a:pt x="248" y="372"/>
                    </a:lnTo>
                    <a:lnTo>
                      <a:pt x="248" y="372"/>
                    </a:lnTo>
                    <a:lnTo>
                      <a:pt x="279" y="372"/>
                    </a:lnTo>
                    <a:lnTo>
                      <a:pt x="279" y="372"/>
                    </a:lnTo>
                    <a:lnTo>
                      <a:pt x="279" y="372"/>
                    </a:lnTo>
                    <a:lnTo>
                      <a:pt x="279" y="372"/>
                    </a:lnTo>
                    <a:cubicBezTo>
                      <a:pt x="310" y="342"/>
                      <a:pt x="310" y="342"/>
                      <a:pt x="341" y="342"/>
                    </a:cubicBezTo>
                    <a:lnTo>
                      <a:pt x="341" y="342"/>
                    </a:lnTo>
                    <a:cubicBezTo>
                      <a:pt x="341" y="311"/>
                      <a:pt x="341" y="311"/>
                      <a:pt x="341" y="311"/>
                    </a:cubicBezTo>
                    <a:lnTo>
                      <a:pt x="341" y="311"/>
                    </a:lnTo>
                    <a:cubicBezTo>
                      <a:pt x="341" y="280"/>
                      <a:pt x="341" y="280"/>
                      <a:pt x="341" y="248"/>
                    </a:cubicBezTo>
                    <a:lnTo>
                      <a:pt x="372" y="248"/>
                    </a:lnTo>
                    <a:lnTo>
                      <a:pt x="341" y="218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77" name="Freeform 16"/>
              <p:cNvSpPr>
                <a:spLocks noChangeArrowheads="1"/>
              </p:cNvSpPr>
              <p:nvPr/>
            </p:nvSpPr>
            <p:spPr bwMode="auto">
              <a:xfrm>
                <a:off x="4327525" y="2884488"/>
                <a:ext cx="44450" cy="133350"/>
              </a:xfrm>
              <a:custGeom>
                <a:avLst/>
                <a:gdLst>
                  <a:gd name="T0" fmla="*/ 31 w 125"/>
                  <a:gd name="T1" fmla="*/ 186 h 372"/>
                  <a:gd name="T2" fmla="*/ 31 w 125"/>
                  <a:gd name="T3" fmla="*/ 186 h 372"/>
                  <a:gd name="T4" fmla="*/ 31 w 125"/>
                  <a:gd name="T5" fmla="*/ 154 h 372"/>
                  <a:gd name="T6" fmla="*/ 31 w 125"/>
                  <a:gd name="T7" fmla="*/ 154 h 372"/>
                  <a:gd name="T8" fmla="*/ 31 w 125"/>
                  <a:gd name="T9" fmla="*/ 154 h 372"/>
                  <a:gd name="T10" fmla="*/ 31 w 125"/>
                  <a:gd name="T11" fmla="*/ 154 h 372"/>
                  <a:gd name="T12" fmla="*/ 31 w 125"/>
                  <a:gd name="T13" fmla="*/ 124 h 372"/>
                  <a:gd name="T14" fmla="*/ 62 w 125"/>
                  <a:gd name="T15" fmla="*/ 93 h 372"/>
                  <a:gd name="T16" fmla="*/ 62 w 125"/>
                  <a:gd name="T17" fmla="*/ 93 h 372"/>
                  <a:gd name="T18" fmla="*/ 62 w 125"/>
                  <a:gd name="T19" fmla="*/ 93 h 372"/>
                  <a:gd name="T20" fmla="*/ 62 w 125"/>
                  <a:gd name="T21" fmla="*/ 31 h 372"/>
                  <a:gd name="T22" fmla="*/ 31 w 125"/>
                  <a:gd name="T23" fmla="*/ 0 h 372"/>
                  <a:gd name="T24" fmla="*/ 31 w 125"/>
                  <a:gd name="T25" fmla="*/ 0 h 372"/>
                  <a:gd name="T26" fmla="*/ 31 w 125"/>
                  <a:gd name="T27" fmla="*/ 0 h 372"/>
                  <a:gd name="T28" fmla="*/ 31 w 125"/>
                  <a:gd name="T29" fmla="*/ 0 h 372"/>
                  <a:gd name="T30" fmla="*/ 31 w 125"/>
                  <a:gd name="T31" fmla="*/ 31 h 372"/>
                  <a:gd name="T32" fmla="*/ 31 w 125"/>
                  <a:gd name="T33" fmla="*/ 62 h 372"/>
                  <a:gd name="T34" fmla="*/ 31 w 125"/>
                  <a:gd name="T35" fmla="*/ 62 h 372"/>
                  <a:gd name="T36" fmla="*/ 31 w 125"/>
                  <a:gd name="T37" fmla="*/ 93 h 372"/>
                  <a:gd name="T38" fmla="*/ 31 w 125"/>
                  <a:gd name="T39" fmla="*/ 124 h 372"/>
                  <a:gd name="T40" fmla="*/ 0 w 125"/>
                  <a:gd name="T41" fmla="*/ 186 h 372"/>
                  <a:gd name="T42" fmla="*/ 0 w 125"/>
                  <a:gd name="T43" fmla="*/ 186 h 372"/>
                  <a:gd name="T44" fmla="*/ 0 w 125"/>
                  <a:gd name="T45" fmla="*/ 186 h 372"/>
                  <a:gd name="T46" fmla="*/ 0 w 125"/>
                  <a:gd name="T47" fmla="*/ 186 h 372"/>
                  <a:gd name="T48" fmla="*/ 0 w 125"/>
                  <a:gd name="T49" fmla="*/ 186 h 372"/>
                  <a:gd name="T50" fmla="*/ 0 w 125"/>
                  <a:gd name="T51" fmla="*/ 186 h 372"/>
                  <a:gd name="T52" fmla="*/ 0 w 125"/>
                  <a:gd name="T53" fmla="*/ 217 h 372"/>
                  <a:gd name="T54" fmla="*/ 0 w 125"/>
                  <a:gd name="T55" fmla="*/ 217 h 372"/>
                  <a:gd name="T56" fmla="*/ 31 w 125"/>
                  <a:gd name="T57" fmla="*/ 248 h 372"/>
                  <a:gd name="T58" fmla="*/ 31 w 125"/>
                  <a:gd name="T59" fmla="*/ 248 h 372"/>
                  <a:gd name="T60" fmla="*/ 31 w 125"/>
                  <a:gd name="T61" fmla="*/ 248 h 372"/>
                  <a:gd name="T62" fmla="*/ 31 w 125"/>
                  <a:gd name="T63" fmla="*/ 248 h 372"/>
                  <a:gd name="T64" fmla="*/ 62 w 125"/>
                  <a:gd name="T65" fmla="*/ 248 h 372"/>
                  <a:gd name="T66" fmla="*/ 62 w 125"/>
                  <a:gd name="T67" fmla="*/ 248 h 372"/>
                  <a:gd name="T68" fmla="*/ 93 w 125"/>
                  <a:gd name="T69" fmla="*/ 279 h 372"/>
                  <a:gd name="T70" fmla="*/ 93 w 125"/>
                  <a:gd name="T71" fmla="*/ 310 h 372"/>
                  <a:gd name="T72" fmla="*/ 93 w 125"/>
                  <a:gd name="T73" fmla="*/ 310 h 372"/>
                  <a:gd name="T74" fmla="*/ 93 w 125"/>
                  <a:gd name="T75" fmla="*/ 310 h 372"/>
                  <a:gd name="T76" fmla="*/ 93 w 125"/>
                  <a:gd name="T77" fmla="*/ 371 h 372"/>
                  <a:gd name="T78" fmla="*/ 93 w 125"/>
                  <a:gd name="T79" fmla="*/ 371 h 372"/>
                  <a:gd name="T80" fmla="*/ 93 w 125"/>
                  <a:gd name="T81" fmla="*/ 371 h 372"/>
                  <a:gd name="T82" fmla="*/ 93 w 125"/>
                  <a:gd name="T83" fmla="*/ 371 h 372"/>
                  <a:gd name="T84" fmla="*/ 93 w 125"/>
                  <a:gd name="T85" fmla="*/ 371 h 372"/>
                  <a:gd name="T86" fmla="*/ 124 w 125"/>
                  <a:gd name="T87" fmla="*/ 371 h 372"/>
                  <a:gd name="T88" fmla="*/ 124 w 125"/>
                  <a:gd name="T89" fmla="*/ 371 h 372"/>
                  <a:gd name="T90" fmla="*/ 124 w 125"/>
                  <a:gd name="T91" fmla="*/ 341 h 372"/>
                  <a:gd name="T92" fmla="*/ 124 w 125"/>
                  <a:gd name="T93" fmla="*/ 341 h 372"/>
                  <a:gd name="T94" fmla="*/ 124 w 125"/>
                  <a:gd name="T95" fmla="*/ 310 h 372"/>
                  <a:gd name="T96" fmla="*/ 124 w 125"/>
                  <a:gd name="T97" fmla="*/ 279 h 372"/>
                  <a:gd name="T98" fmla="*/ 124 w 125"/>
                  <a:gd name="T99" fmla="*/ 279 h 372"/>
                  <a:gd name="T100" fmla="*/ 93 w 125"/>
                  <a:gd name="T101" fmla="*/ 279 h 372"/>
                  <a:gd name="T102" fmla="*/ 62 w 125"/>
                  <a:gd name="T103" fmla="*/ 248 h 372"/>
                  <a:gd name="T104" fmla="*/ 62 w 125"/>
                  <a:gd name="T105" fmla="*/ 217 h 372"/>
                  <a:gd name="T106" fmla="*/ 62 w 125"/>
                  <a:gd name="T107" fmla="*/ 217 h 372"/>
                  <a:gd name="T108" fmla="*/ 31 w 125"/>
                  <a:gd name="T109" fmla="*/ 186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5" h="372">
                    <a:moveTo>
                      <a:pt x="31" y="186"/>
                    </a:moveTo>
                    <a:lnTo>
                      <a:pt x="31" y="186"/>
                    </a:lnTo>
                    <a:cubicBezTo>
                      <a:pt x="31" y="186"/>
                      <a:pt x="31" y="186"/>
                      <a:pt x="31" y="154"/>
                    </a:cubicBezTo>
                    <a:lnTo>
                      <a:pt x="31" y="154"/>
                    </a:lnTo>
                    <a:lnTo>
                      <a:pt x="31" y="154"/>
                    </a:lnTo>
                    <a:lnTo>
                      <a:pt x="31" y="154"/>
                    </a:lnTo>
                    <a:cubicBezTo>
                      <a:pt x="31" y="154"/>
                      <a:pt x="31" y="154"/>
                      <a:pt x="31" y="124"/>
                    </a:cubicBezTo>
                    <a:cubicBezTo>
                      <a:pt x="31" y="124"/>
                      <a:pt x="31" y="124"/>
                      <a:pt x="62" y="93"/>
                    </a:cubicBezTo>
                    <a:lnTo>
                      <a:pt x="62" y="93"/>
                    </a:lnTo>
                    <a:lnTo>
                      <a:pt x="62" y="93"/>
                    </a:lnTo>
                    <a:cubicBezTo>
                      <a:pt x="62" y="62"/>
                      <a:pt x="62" y="31"/>
                      <a:pt x="62" y="31"/>
                    </a:cubicBez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31"/>
                    </a:lnTo>
                    <a:lnTo>
                      <a:pt x="31" y="62"/>
                    </a:lnTo>
                    <a:lnTo>
                      <a:pt x="31" y="62"/>
                    </a:lnTo>
                    <a:lnTo>
                      <a:pt x="31" y="93"/>
                    </a:lnTo>
                    <a:lnTo>
                      <a:pt x="31" y="124"/>
                    </a:lnTo>
                    <a:cubicBezTo>
                      <a:pt x="31" y="154"/>
                      <a:pt x="31" y="154"/>
                      <a:pt x="0" y="186"/>
                    </a:cubicBezTo>
                    <a:lnTo>
                      <a:pt x="0" y="186"/>
                    </a:lnTo>
                    <a:lnTo>
                      <a:pt x="0" y="186"/>
                    </a:lnTo>
                    <a:lnTo>
                      <a:pt x="0" y="186"/>
                    </a:lnTo>
                    <a:lnTo>
                      <a:pt x="0" y="186"/>
                    </a:lnTo>
                    <a:lnTo>
                      <a:pt x="0" y="186"/>
                    </a:lnTo>
                    <a:cubicBezTo>
                      <a:pt x="0" y="217"/>
                      <a:pt x="0" y="217"/>
                      <a:pt x="0" y="217"/>
                    </a:cubicBezTo>
                    <a:lnTo>
                      <a:pt x="0" y="217"/>
                    </a:lnTo>
                    <a:cubicBezTo>
                      <a:pt x="0" y="248"/>
                      <a:pt x="31" y="248"/>
                      <a:pt x="31" y="248"/>
                    </a:cubicBezTo>
                    <a:lnTo>
                      <a:pt x="31" y="248"/>
                    </a:lnTo>
                    <a:lnTo>
                      <a:pt x="31" y="248"/>
                    </a:lnTo>
                    <a:lnTo>
                      <a:pt x="31" y="248"/>
                    </a:lnTo>
                    <a:lnTo>
                      <a:pt x="62" y="248"/>
                    </a:lnTo>
                    <a:lnTo>
                      <a:pt x="62" y="248"/>
                    </a:lnTo>
                    <a:cubicBezTo>
                      <a:pt x="62" y="248"/>
                      <a:pt x="93" y="248"/>
                      <a:pt x="93" y="279"/>
                    </a:cubicBezTo>
                    <a:lnTo>
                      <a:pt x="93" y="310"/>
                    </a:lnTo>
                    <a:lnTo>
                      <a:pt x="93" y="310"/>
                    </a:lnTo>
                    <a:lnTo>
                      <a:pt x="93" y="310"/>
                    </a:lnTo>
                    <a:cubicBezTo>
                      <a:pt x="93" y="341"/>
                      <a:pt x="93" y="341"/>
                      <a:pt x="93" y="371"/>
                    </a:cubicBezTo>
                    <a:lnTo>
                      <a:pt x="93" y="371"/>
                    </a:lnTo>
                    <a:lnTo>
                      <a:pt x="93" y="371"/>
                    </a:lnTo>
                    <a:lnTo>
                      <a:pt x="93" y="371"/>
                    </a:lnTo>
                    <a:lnTo>
                      <a:pt x="93" y="371"/>
                    </a:lnTo>
                    <a:cubicBezTo>
                      <a:pt x="93" y="371"/>
                      <a:pt x="93" y="371"/>
                      <a:pt x="124" y="371"/>
                    </a:cubicBezTo>
                    <a:lnTo>
                      <a:pt x="124" y="371"/>
                    </a:lnTo>
                    <a:lnTo>
                      <a:pt x="124" y="341"/>
                    </a:lnTo>
                    <a:lnTo>
                      <a:pt x="124" y="341"/>
                    </a:lnTo>
                    <a:lnTo>
                      <a:pt x="124" y="310"/>
                    </a:lnTo>
                    <a:cubicBezTo>
                      <a:pt x="124" y="310"/>
                      <a:pt x="124" y="310"/>
                      <a:pt x="124" y="279"/>
                    </a:cubicBezTo>
                    <a:lnTo>
                      <a:pt x="124" y="279"/>
                    </a:lnTo>
                    <a:cubicBezTo>
                      <a:pt x="93" y="279"/>
                      <a:pt x="93" y="279"/>
                      <a:pt x="93" y="279"/>
                    </a:cubicBezTo>
                    <a:cubicBezTo>
                      <a:pt x="93" y="248"/>
                      <a:pt x="93" y="248"/>
                      <a:pt x="62" y="248"/>
                    </a:cubicBezTo>
                    <a:cubicBezTo>
                      <a:pt x="62" y="217"/>
                      <a:pt x="62" y="217"/>
                      <a:pt x="62" y="217"/>
                    </a:cubicBezTo>
                    <a:lnTo>
                      <a:pt x="62" y="217"/>
                    </a:lnTo>
                    <a:cubicBezTo>
                      <a:pt x="62" y="217"/>
                      <a:pt x="31" y="217"/>
                      <a:pt x="31" y="1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78" name="Freeform 17"/>
              <p:cNvSpPr>
                <a:spLocks noChangeArrowheads="1"/>
              </p:cNvSpPr>
              <p:nvPr/>
            </p:nvSpPr>
            <p:spPr bwMode="auto">
              <a:xfrm>
                <a:off x="3333750" y="2025650"/>
                <a:ext cx="146050" cy="123825"/>
              </a:xfrm>
              <a:custGeom>
                <a:avLst/>
                <a:gdLst>
                  <a:gd name="T0" fmla="*/ 217 w 405"/>
                  <a:gd name="T1" fmla="*/ 217 h 342"/>
                  <a:gd name="T2" fmla="*/ 217 w 405"/>
                  <a:gd name="T3" fmla="*/ 217 h 342"/>
                  <a:gd name="T4" fmla="*/ 217 w 405"/>
                  <a:gd name="T5" fmla="*/ 31 h 342"/>
                  <a:gd name="T6" fmla="*/ 404 w 405"/>
                  <a:gd name="T7" fmla="*/ 31 h 342"/>
                  <a:gd name="T8" fmla="*/ 404 w 405"/>
                  <a:gd name="T9" fmla="*/ 0 h 342"/>
                  <a:gd name="T10" fmla="*/ 217 w 405"/>
                  <a:gd name="T11" fmla="*/ 0 h 342"/>
                  <a:gd name="T12" fmla="*/ 186 w 405"/>
                  <a:gd name="T13" fmla="*/ 31 h 342"/>
                  <a:gd name="T14" fmla="*/ 156 w 405"/>
                  <a:gd name="T15" fmla="*/ 63 h 342"/>
                  <a:gd name="T16" fmla="*/ 124 w 405"/>
                  <a:gd name="T17" fmla="*/ 94 h 342"/>
                  <a:gd name="T18" fmla="*/ 124 w 405"/>
                  <a:gd name="T19" fmla="*/ 94 h 342"/>
                  <a:gd name="T20" fmla="*/ 124 w 405"/>
                  <a:gd name="T21" fmla="*/ 155 h 342"/>
                  <a:gd name="T22" fmla="*/ 124 w 405"/>
                  <a:gd name="T23" fmla="*/ 155 h 342"/>
                  <a:gd name="T24" fmla="*/ 93 w 405"/>
                  <a:gd name="T25" fmla="*/ 187 h 342"/>
                  <a:gd name="T26" fmla="*/ 62 w 405"/>
                  <a:gd name="T27" fmla="*/ 217 h 342"/>
                  <a:gd name="T28" fmla="*/ 62 w 405"/>
                  <a:gd name="T29" fmla="*/ 217 h 342"/>
                  <a:gd name="T30" fmla="*/ 32 w 405"/>
                  <a:gd name="T31" fmla="*/ 248 h 342"/>
                  <a:gd name="T32" fmla="*/ 32 w 405"/>
                  <a:gd name="T33" fmla="*/ 311 h 342"/>
                  <a:gd name="T34" fmla="*/ 0 w 405"/>
                  <a:gd name="T35" fmla="*/ 311 h 342"/>
                  <a:gd name="T36" fmla="*/ 0 w 405"/>
                  <a:gd name="T37" fmla="*/ 341 h 342"/>
                  <a:gd name="T38" fmla="*/ 0 w 405"/>
                  <a:gd name="T39" fmla="*/ 341 h 342"/>
                  <a:gd name="T40" fmla="*/ 156 w 405"/>
                  <a:gd name="T41" fmla="*/ 341 h 342"/>
                  <a:gd name="T42" fmla="*/ 156 w 405"/>
                  <a:gd name="T43" fmla="*/ 341 h 342"/>
                  <a:gd name="T44" fmla="*/ 156 w 405"/>
                  <a:gd name="T45" fmla="*/ 311 h 342"/>
                  <a:gd name="T46" fmla="*/ 186 w 405"/>
                  <a:gd name="T47" fmla="*/ 248 h 342"/>
                  <a:gd name="T48" fmla="*/ 217 w 405"/>
                  <a:gd name="T49" fmla="*/ 217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05" h="342">
                    <a:moveTo>
                      <a:pt x="217" y="217"/>
                    </a:moveTo>
                    <a:lnTo>
                      <a:pt x="217" y="217"/>
                    </a:lnTo>
                    <a:cubicBezTo>
                      <a:pt x="217" y="31"/>
                      <a:pt x="217" y="31"/>
                      <a:pt x="217" y="31"/>
                    </a:cubicBezTo>
                    <a:cubicBezTo>
                      <a:pt x="404" y="31"/>
                      <a:pt x="404" y="31"/>
                      <a:pt x="404" y="31"/>
                    </a:cubicBezTo>
                    <a:cubicBezTo>
                      <a:pt x="404" y="0"/>
                      <a:pt x="404" y="0"/>
                      <a:pt x="404" y="0"/>
                    </a:cubicBezTo>
                    <a:cubicBezTo>
                      <a:pt x="217" y="0"/>
                      <a:pt x="217" y="0"/>
                      <a:pt x="217" y="0"/>
                    </a:cubicBezTo>
                    <a:cubicBezTo>
                      <a:pt x="217" y="0"/>
                      <a:pt x="186" y="0"/>
                      <a:pt x="186" y="31"/>
                    </a:cubicBezTo>
                    <a:cubicBezTo>
                      <a:pt x="186" y="31"/>
                      <a:pt x="186" y="63"/>
                      <a:pt x="156" y="63"/>
                    </a:cubicBezTo>
                    <a:lnTo>
                      <a:pt x="124" y="94"/>
                    </a:lnTo>
                    <a:lnTo>
                      <a:pt x="124" y="94"/>
                    </a:lnTo>
                    <a:cubicBezTo>
                      <a:pt x="124" y="124"/>
                      <a:pt x="124" y="124"/>
                      <a:pt x="124" y="155"/>
                    </a:cubicBezTo>
                    <a:lnTo>
                      <a:pt x="124" y="155"/>
                    </a:lnTo>
                    <a:cubicBezTo>
                      <a:pt x="124" y="155"/>
                      <a:pt x="124" y="187"/>
                      <a:pt x="93" y="187"/>
                    </a:cubicBezTo>
                    <a:cubicBezTo>
                      <a:pt x="93" y="187"/>
                      <a:pt x="93" y="217"/>
                      <a:pt x="62" y="217"/>
                    </a:cubicBezTo>
                    <a:lnTo>
                      <a:pt x="62" y="217"/>
                    </a:lnTo>
                    <a:lnTo>
                      <a:pt x="32" y="248"/>
                    </a:lnTo>
                    <a:cubicBezTo>
                      <a:pt x="32" y="279"/>
                      <a:pt x="32" y="279"/>
                      <a:pt x="32" y="311"/>
                    </a:cubicBezTo>
                    <a:lnTo>
                      <a:pt x="0" y="311"/>
                    </a:lnTo>
                    <a:cubicBezTo>
                      <a:pt x="0" y="341"/>
                      <a:pt x="0" y="341"/>
                      <a:pt x="0" y="341"/>
                    </a:cubicBezTo>
                    <a:lnTo>
                      <a:pt x="0" y="341"/>
                    </a:lnTo>
                    <a:cubicBezTo>
                      <a:pt x="156" y="341"/>
                      <a:pt x="156" y="341"/>
                      <a:pt x="156" y="341"/>
                    </a:cubicBezTo>
                    <a:lnTo>
                      <a:pt x="156" y="341"/>
                    </a:lnTo>
                    <a:lnTo>
                      <a:pt x="156" y="311"/>
                    </a:lnTo>
                    <a:cubicBezTo>
                      <a:pt x="156" y="279"/>
                      <a:pt x="156" y="279"/>
                      <a:pt x="186" y="248"/>
                    </a:cubicBezTo>
                    <a:cubicBezTo>
                      <a:pt x="186" y="217"/>
                      <a:pt x="217" y="217"/>
                      <a:pt x="217" y="217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79" name="Freeform 18"/>
              <p:cNvSpPr>
                <a:spLocks noChangeArrowheads="1"/>
              </p:cNvSpPr>
              <p:nvPr/>
            </p:nvSpPr>
            <p:spPr bwMode="auto">
              <a:xfrm>
                <a:off x="3502025" y="1801813"/>
                <a:ext cx="390525" cy="401637"/>
              </a:xfrm>
              <a:custGeom>
                <a:avLst/>
                <a:gdLst>
                  <a:gd name="T0" fmla="*/ 0 w 1085"/>
                  <a:gd name="T1" fmla="*/ 590 h 1117"/>
                  <a:gd name="T2" fmla="*/ 559 w 1085"/>
                  <a:gd name="T3" fmla="*/ 1023 h 1117"/>
                  <a:gd name="T4" fmla="*/ 559 w 1085"/>
                  <a:gd name="T5" fmla="*/ 1023 h 1117"/>
                  <a:gd name="T6" fmla="*/ 651 w 1085"/>
                  <a:gd name="T7" fmla="*/ 1085 h 1117"/>
                  <a:gd name="T8" fmla="*/ 651 w 1085"/>
                  <a:gd name="T9" fmla="*/ 1085 h 1117"/>
                  <a:gd name="T10" fmla="*/ 744 w 1085"/>
                  <a:gd name="T11" fmla="*/ 1085 h 1117"/>
                  <a:gd name="T12" fmla="*/ 868 w 1085"/>
                  <a:gd name="T13" fmla="*/ 992 h 1117"/>
                  <a:gd name="T14" fmla="*/ 1055 w 1085"/>
                  <a:gd name="T15" fmla="*/ 868 h 1117"/>
                  <a:gd name="T16" fmla="*/ 1084 w 1085"/>
                  <a:gd name="T17" fmla="*/ 837 h 1117"/>
                  <a:gd name="T18" fmla="*/ 992 w 1085"/>
                  <a:gd name="T19" fmla="*/ 775 h 1117"/>
                  <a:gd name="T20" fmla="*/ 992 w 1085"/>
                  <a:gd name="T21" fmla="*/ 744 h 1117"/>
                  <a:gd name="T22" fmla="*/ 961 w 1085"/>
                  <a:gd name="T23" fmla="*/ 714 h 1117"/>
                  <a:gd name="T24" fmla="*/ 931 w 1085"/>
                  <a:gd name="T25" fmla="*/ 683 h 1117"/>
                  <a:gd name="T26" fmla="*/ 961 w 1085"/>
                  <a:gd name="T27" fmla="*/ 651 h 1117"/>
                  <a:gd name="T28" fmla="*/ 961 w 1085"/>
                  <a:gd name="T29" fmla="*/ 590 h 1117"/>
                  <a:gd name="T30" fmla="*/ 961 w 1085"/>
                  <a:gd name="T31" fmla="*/ 496 h 1117"/>
                  <a:gd name="T32" fmla="*/ 961 w 1085"/>
                  <a:gd name="T33" fmla="*/ 466 h 1117"/>
                  <a:gd name="T34" fmla="*/ 931 w 1085"/>
                  <a:gd name="T35" fmla="*/ 435 h 1117"/>
                  <a:gd name="T36" fmla="*/ 931 w 1085"/>
                  <a:gd name="T37" fmla="*/ 372 h 1117"/>
                  <a:gd name="T38" fmla="*/ 899 w 1085"/>
                  <a:gd name="T39" fmla="*/ 311 h 1117"/>
                  <a:gd name="T40" fmla="*/ 899 w 1085"/>
                  <a:gd name="T41" fmla="*/ 279 h 1117"/>
                  <a:gd name="T42" fmla="*/ 837 w 1085"/>
                  <a:gd name="T43" fmla="*/ 218 h 1117"/>
                  <a:gd name="T44" fmla="*/ 837 w 1085"/>
                  <a:gd name="T45" fmla="*/ 187 h 1117"/>
                  <a:gd name="T46" fmla="*/ 868 w 1085"/>
                  <a:gd name="T47" fmla="*/ 124 h 1117"/>
                  <a:gd name="T48" fmla="*/ 899 w 1085"/>
                  <a:gd name="T49" fmla="*/ 94 h 1117"/>
                  <a:gd name="T50" fmla="*/ 899 w 1085"/>
                  <a:gd name="T51" fmla="*/ 31 h 1117"/>
                  <a:gd name="T52" fmla="*/ 868 w 1085"/>
                  <a:gd name="T53" fmla="*/ 0 h 1117"/>
                  <a:gd name="T54" fmla="*/ 868 w 1085"/>
                  <a:gd name="T55" fmla="*/ 0 h 1117"/>
                  <a:gd name="T56" fmla="*/ 775 w 1085"/>
                  <a:gd name="T57" fmla="*/ 31 h 1117"/>
                  <a:gd name="T58" fmla="*/ 713 w 1085"/>
                  <a:gd name="T59" fmla="*/ 0 h 1117"/>
                  <a:gd name="T60" fmla="*/ 683 w 1085"/>
                  <a:gd name="T61" fmla="*/ 0 h 1117"/>
                  <a:gd name="T62" fmla="*/ 620 w 1085"/>
                  <a:gd name="T63" fmla="*/ 31 h 1117"/>
                  <a:gd name="T64" fmla="*/ 527 w 1085"/>
                  <a:gd name="T65" fmla="*/ 31 h 1117"/>
                  <a:gd name="T66" fmla="*/ 403 w 1085"/>
                  <a:gd name="T67" fmla="*/ 94 h 1117"/>
                  <a:gd name="T68" fmla="*/ 372 w 1085"/>
                  <a:gd name="T69" fmla="*/ 124 h 1117"/>
                  <a:gd name="T70" fmla="*/ 372 w 1085"/>
                  <a:gd name="T71" fmla="*/ 187 h 1117"/>
                  <a:gd name="T72" fmla="*/ 403 w 1085"/>
                  <a:gd name="T73" fmla="*/ 311 h 1117"/>
                  <a:gd name="T74" fmla="*/ 372 w 1085"/>
                  <a:gd name="T75" fmla="*/ 342 h 1117"/>
                  <a:gd name="T76" fmla="*/ 311 w 1085"/>
                  <a:gd name="T77" fmla="*/ 342 h 1117"/>
                  <a:gd name="T78" fmla="*/ 279 w 1085"/>
                  <a:gd name="T79" fmla="*/ 372 h 1117"/>
                  <a:gd name="T80" fmla="*/ 248 w 1085"/>
                  <a:gd name="T81" fmla="*/ 372 h 1117"/>
                  <a:gd name="T82" fmla="*/ 217 w 1085"/>
                  <a:gd name="T83" fmla="*/ 435 h 1117"/>
                  <a:gd name="T84" fmla="*/ 186 w 1085"/>
                  <a:gd name="T85" fmla="*/ 435 h 1117"/>
                  <a:gd name="T86" fmla="*/ 124 w 1085"/>
                  <a:gd name="T87" fmla="*/ 466 h 1117"/>
                  <a:gd name="T88" fmla="*/ 93 w 1085"/>
                  <a:gd name="T89" fmla="*/ 496 h 1117"/>
                  <a:gd name="T90" fmla="*/ 63 w 1085"/>
                  <a:gd name="T91" fmla="*/ 496 h 1117"/>
                  <a:gd name="T92" fmla="*/ 31 w 1085"/>
                  <a:gd name="T93" fmla="*/ 496 h 1117"/>
                  <a:gd name="T94" fmla="*/ 0 w 1085"/>
                  <a:gd name="T95" fmla="*/ 559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85" h="1117">
                    <a:moveTo>
                      <a:pt x="0" y="590"/>
                    </a:moveTo>
                    <a:lnTo>
                      <a:pt x="0" y="590"/>
                    </a:lnTo>
                    <a:lnTo>
                      <a:pt x="0" y="590"/>
                    </a:lnTo>
                    <a:cubicBezTo>
                      <a:pt x="527" y="992"/>
                      <a:pt x="527" y="992"/>
                      <a:pt x="527" y="992"/>
                    </a:cubicBezTo>
                    <a:lnTo>
                      <a:pt x="527" y="992"/>
                    </a:lnTo>
                    <a:cubicBezTo>
                      <a:pt x="559" y="1023"/>
                      <a:pt x="559" y="1023"/>
                      <a:pt x="559" y="1023"/>
                    </a:cubicBezTo>
                    <a:lnTo>
                      <a:pt x="559" y="1023"/>
                    </a:lnTo>
                    <a:lnTo>
                      <a:pt x="559" y="1023"/>
                    </a:lnTo>
                    <a:lnTo>
                      <a:pt x="559" y="1023"/>
                    </a:lnTo>
                    <a:cubicBezTo>
                      <a:pt x="589" y="1023"/>
                      <a:pt x="589" y="1023"/>
                      <a:pt x="589" y="1055"/>
                    </a:cubicBezTo>
                    <a:cubicBezTo>
                      <a:pt x="620" y="1055"/>
                      <a:pt x="620" y="1055"/>
                      <a:pt x="620" y="1055"/>
                    </a:cubicBezTo>
                    <a:cubicBezTo>
                      <a:pt x="651" y="1055"/>
                      <a:pt x="651" y="1085"/>
                      <a:pt x="651" y="1085"/>
                    </a:cubicBezTo>
                    <a:cubicBezTo>
                      <a:pt x="651" y="1116"/>
                      <a:pt x="651" y="1116"/>
                      <a:pt x="651" y="1116"/>
                    </a:cubicBezTo>
                    <a:lnTo>
                      <a:pt x="651" y="1116"/>
                    </a:lnTo>
                    <a:cubicBezTo>
                      <a:pt x="651" y="1085"/>
                      <a:pt x="651" y="1085"/>
                      <a:pt x="651" y="1085"/>
                    </a:cubicBezTo>
                    <a:cubicBezTo>
                      <a:pt x="683" y="1085"/>
                      <a:pt x="683" y="1085"/>
                      <a:pt x="683" y="1085"/>
                    </a:cubicBezTo>
                    <a:cubicBezTo>
                      <a:pt x="683" y="1085"/>
                      <a:pt x="683" y="1085"/>
                      <a:pt x="713" y="1085"/>
                    </a:cubicBezTo>
                    <a:cubicBezTo>
                      <a:pt x="744" y="1085"/>
                      <a:pt x="744" y="1085"/>
                      <a:pt x="744" y="1085"/>
                    </a:cubicBezTo>
                    <a:cubicBezTo>
                      <a:pt x="775" y="1085"/>
                      <a:pt x="775" y="1055"/>
                      <a:pt x="807" y="1055"/>
                    </a:cubicBezTo>
                    <a:lnTo>
                      <a:pt x="807" y="1055"/>
                    </a:lnTo>
                    <a:cubicBezTo>
                      <a:pt x="837" y="1023"/>
                      <a:pt x="837" y="992"/>
                      <a:pt x="868" y="992"/>
                    </a:cubicBezTo>
                    <a:cubicBezTo>
                      <a:pt x="899" y="961"/>
                      <a:pt x="961" y="899"/>
                      <a:pt x="1023" y="868"/>
                    </a:cubicBezTo>
                    <a:cubicBezTo>
                      <a:pt x="1055" y="868"/>
                      <a:pt x="1055" y="868"/>
                      <a:pt x="1055" y="868"/>
                    </a:cubicBezTo>
                    <a:lnTo>
                      <a:pt x="1055" y="868"/>
                    </a:lnTo>
                    <a:lnTo>
                      <a:pt x="1055" y="868"/>
                    </a:lnTo>
                    <a:cubicBezTo>
                      <a:pt x="1084" y="837"/>
                      <a:pt x="1084" y="837"/>
                      <a:pt x="1084" y="837"/>
                    </a:cubicBezTo>
                    <a:lnTo>
                      <a:pt x="1084" y="837"/>
                    </a:lnTo>
                    <a:cubicBezTo>
                      <a:pt x="1054" y="807"/>
                      <a:pt x="1055" y="807"/>
                      <a:pt x="1055" y="807"/>
                    </a:cubicBezTo>
                    <a:lnTo>
                      <a:pt x="1023" y="807"/>
                    </a:lnTo>
                    <a:cubicBezTo>
                      <a:pt x="992" y="807"/>
                      <a:pt x="992" y="775"/>
                      <a:pt x="992" y="775"/>
                    </a:cubicBezTo>
                    <a:lnTo>
                      <a:pt x="992" y="775"/>
                    </a:lnTo>
                    <a:cubicBezTo>
                      <a:pt x="992" y="775"/>
                      <a:pt x="992" y="775"/>
                      <a:pt x="992" y="744"/>
                    </a:cubicBezTo>
                    <a:lnTo>
                      <a:pt x="992" y="744"/>
                    </a:lnTo>
                    <a:lnTo>
                      <a:pt x="992" y="744"/>
                    </a:lnTo>
                    <a:lnTo>
                      <a:pt x="961" y="714"/>
                    </a:lnTo>
                    <a:lnTo>
                      <a:pt x="961" y="714"/>
                    </a:lnTo>
                    <a:lnTo>
                      <a:pt x="961" y="714"/>
                    </a:lnTo>
                    <a:lnTo>
                      <a:pt x="931" y="683"/>
                    </a:lnTo>
                    <a:lnTo>
                      <a:pt x="931" y="683"/>
                    </a:lnTo>
                    <a:lnTo>
                      <a:pt x="961" y="651"/>
                    </a:lnTo>
                    <a:lnTo>
                      <a:pt x="961" y="651"/>
                    </a:lnTo>
                    <a:lnTo>
                      <a:pt x="961" y="651"/>
                    </a:lnTo>
                    <a:cubicBezTo>
                      <a:pt x="961" y="620"/>
                      <a:pt x="961" y="620"/>
                      <a:pt x="961" y="620"/>
                    </a:cubicBezTo>
                    <a:lnTo>
                      <a:pt x="961" y="590"/>
                    </a:lnTo>
                    <a:lnTo>
                      <a:pt x="961" y="590"/>
                    </a:lnTo>
                    <a:lnTo>
                      <a:pt x="961" y="559"/>
                    </a:lnTo>
                    <a:cubicBezTo>
                      <a:pt x="961" y="559"/>
                      <a:pt x="961" y="559"/>
                      <a:pt x="961" y="527"/>
                    </a:cubicBezTo>
                    <a:lnTo>
                      <a:pt x="961" y="496"/>
                    </a:lnTo>
                    <a:cubicBezTo>
                      <a:pt x="961" y="496"/>
                      <a:pt x="961" y="496"/>
                      <a:pt x="961" y="466"/>
                    </a:cubicBezTo>
                    <a:lnTo>
                      <a:pt x="961" y="466"/>
                    </a:lnTo>
                    <a:lnTo>
                      <a:pt x="961" y="466"/>
                    </a:lnTo>
                    <a:cubicBezTo>
                      <a:pt x="961" y="466"/>
                      <a:pt x="931" y="466"/>
                      <a:pt x="931" y="435"/>
                    </a:cubicBezTo>
                    <a:lnTo>
                      <a:pt x="931" y="435"/>
                    </a:lnTo>
                    <a:lnTo>
                      <a:pt x="931" y="435"/>
                    </a:lnTo>
                    <a:cubicBezTo>
                      <a:pt x="931" y="435"/>
                      <a:pt x="931" y="403"/>
                      <a:pt x="961" y="403"/>
                    </a:cubicBezTo>
                    <a:cubicBezTo>
                      <a:pt x="931" y="403"/>
                      <a:pt x="931" y="372"/>
                      <a:pt x="931" y="372"/>
                    </a:cubicBezTo>
                    <a:lnTo>
                      <a:pt x="931" y="372"/>
                    </a:lnTo>
                    <a:cubicBezTo>
                      <a:pt x="931" y="342"/>
                      <a:pt x="931" y="342"/>
                      <a:pt x="931" y="342"/>
                    </a:cubicBezTo>
                    <a:cubicBezTo>
                      <a:pt x="931" y="311"/>
                      <a:pt x="931" y="311"/>
                      <a:pt x="931" y="311"/>
                    </a:cubicBezTo>
                    <a:cubicBezTo>
                      <a:pt x="931" y="311"/>
                      <a:pt x="931" y="311"/>
                      <a:pt x="899" y="311"/>
                    </a:cubicBezTo>
                    <a:cubicBezTo>
                      <a:pt x="899" y="311"/>
                      <a:pt x="899" y="311"/>
                      <a:pt x="899" y="279"/>
                    </a:cubicBezTo>
                    <a:lnTo>
                      <a:pt x="899" y="279"/>
                    </a:lnTo>
                    <a:lnTo>
                      <a:pt x="899" y="279"/>
                    </a:lnTo>
                    <a:lnTo>
                      <a:pt x="899" y="279"/>
                    </a:lnTo>
                    <a:cubicBezTo>
                      <a:pt x="868" y="248"/>
                      <a:pt x="868" y="248"/>
                      <a:pt x="837" y="218"/>
                    </a:cubicBezTo>
                    <a:lnTo>
                      <a:pt x="837" y="218"/>
                    </a:lnTo>
                    <a:lnTo>
                      <a:pt x="837" y="218"/>
                    </a:lnTo>
                    <a:lnTo>
                      <a:pt x="837" y="187"/>
                    </a:lnTo>
                    <a:lnTo>
                      <a:pt x="837" y="187"/>
                    </a:lnTo>
                    <a:lnTo>
                      <a:pt x="837" y="187"/>
                    </a:lnTo>
                    <a:cubicBezTo>
                      <a:pt x="837" y="155"/>
                      <a:pt x="837" y="155"/>
                      <a:pt x="868" y="124"/>
                    </a:cubicBezTo>
                    <a:lnTo>
                      <a:pt x="868" y="124"/>
                    </a:lnTo>
                    <a:cubicBezTo>
                      <a:pt x="868" y="124"/>
                      <a:pt x="868" y="124"/>
                      <a:pt x="899" y="94"/>
                    </a:cubicBezTo>
                    <a:lnTo>
                      <a:pt x="899" y="94"/>
                    </a:lnTo>
                    <a:lnTo>
                      <a:pt x="899" y="94"/>
                    </a:lnTo>
                    <a:lnTo>
                      <a:pt x="899" y="63"/>
                    </a:lnTo>
                    <a:lnTo>
                      <a:pt x="899" y="63"/>
                    </a:lnTo>
                    <a:lnTo>
                      <a:pt x="899" y="31"/>
                    </a:lnTo>
                    <a:lnTo>
                      <a:pt x="899" y="31"/>
                    </a:lnTo>
                    <a:cubicBezTo>
                      <a:pt x="899" y="31"/>
                      <a:pt x="899" y="31"/>
                      <a:pt x="899" y="0"/>
                    </a:cubicBezTo>
                    <a:lnTo>
                      <a:pt x="868" y="0"/>
                    </a:lnTo>
                    <a:lnTo>
                      <a:pt x="868" y="0"/>
                    </a:lnTo>
                    <a:lnTo>
                      <a:pt x="868" y="0"/>
                    </a:lnTo>
                    <a:lnTo>
                      <a:pt x="868" y="0"/>
                    </a:lnTo>
                    <a:cubicBezTo>
                      <a:pt x="807" y="0"/>
                      <a:pt x="807" y="0"/>
                      <a:pt x="807" y="0"/>
                    </a:cubicBezTo>
                    <a:lnTo>
                      <a:pt x="807" y="0"/>
                    </a:lnTo>
                    <a:lnTo>
                      <a:pt x="775" y="31"/>
                    </a:lnTo>
                    <a:cubicBezTo>
                      <a:pt x="744" y="31"/>
                      <a:pt x="744" y="31"/>
                      <a:pt x="744" y="31"/>
                    </a:cubicBezTo>
                    <a:cubicBezTo>
                      <a:pt x="713" y="31"/>
                      <a:pt x="713" y="31"/>
                      <a:pt x="713" y="31"/>
                    </a:cubicBezTo>
                    <a:lnTo>
                      <a:pt x="713" y="0"/>
                    </a:lnTo>
                    <a:lnTo>
                      <a:pt x="713" y="0"/>
                    </a:lnTo>
                    <a:lnTo>
                      <a:pt x="713" y="0"/>
                    </a:lnTo>
                    <a:cubicBezTo>
                      <a:pt x="683" y="0"/>
                      <a:pt x="683" y="0"/>
                      <a:pt x="683" y="0"/>
                    </a:cubicBezTo>
                    <a:lnTo>
                      <a:pt x="683" y="0"/>
                    </a:lnTo>
                    <a:cubicBezTo>
                      <a:pt x="683" y="0"/>
                      <a:pt x="683" y="0"/>
                      <a:pt x="651" y="0"/>
                    </a:cubicBezTo>
                    <a:lnTo>
                      <a:pt x="620" y="31"/>
                    </a:lnTo>
                    <a:cubicBezTo>
                      <a:pt x="589" y="31"/>
                      <a:pt x="589" y="31"/>
                      <a:pt x="559" y="31"/>
                    </a:cubicBezTo>
                    <a:lnTo>
                      <a:pt x="559" y="31"/>
                    </a:lnTo>
                    <a:cubicBezTo>
                      <a:pt x="559" y="31"/>
                      <a:pt x="559" y="31"/>
                      <a:pt x="527" y="31"/>
                    </a:cubicBezTo>
                    <a:lnTo>
                      <a:pt x="496" y="63"/>
                    </a:lnTo>
                    <a:cubicBezTo>
                      <a:pt x="496" y="63"/>
                      <a:pt x="496" y="63"/>
                      <a:pt x="465" y="63"/>
                    </a:cubicBezTo>
                    <a:cubicBezTo>
                      <a:pt x="465" y="94"/>
                      <a:pt x="435" y="94"/>
                      <a:pt x="403" y="94"/>
                    </a:cubicBezTo>
                    <a:lnTo>
                      <a:pt x="403" y="94"/>
                    </a:lnTo>
                    <a:cubicBezTo>
                      <a:pt x="403" y="94"/>
                      <a:pt x="403" y="94"/>
                      <a:pt x="372" y="124"/>
                    </a:cubicBezTo>
                    <a:lnTo>
                      <a:pt x="372" y="124"/>
                    </a:lnTo>
                    <a:lnTo>
                      <a:pt x="372" y="124"/>
                    </a:lnTo>
                    <a:cubicBezTo>
                      <a:pt x="372" y="155"/>
                      <a:pt x="372" y="155"/>
                      <a:pt x="372" y="187"/>
                    </a:cubicBezTo>
                    <a:lnTo>
                      <a:pt x="372" y="187"/>
                    </a:lnTo>
                    <a:cubicBezTo>
                      <a:pt x="372" y="187"/>
                      <a:pt x="372" y="218"/>
                      <a:pt x="403" y="218"/>
                    </a:cubicBezTo>
                    <a:cubicBezTo>
                      <a:pt x="403" y="248"/>
                      <a:pt x="403" y="248"/>
                      <a:pt x="403" y="279"/>
                    </a:cubicBezTo>
                    <a:lnTo>
                      <a:pt x="403" y="311"/>
                    </a:lnTo>
                    <a:lnTo>
                      <a:pt x="403" y="311"/>
                    </a:lnTo>
                    <a:lnTo>
                      <a:pt x="403" y="311"/>
                    </a:lnTo>
                    <a:cubicBezTo>
                      <a:pt x="403" y="311"/>
                      <a:pt x="372" y="311"/>
                      <a:pt x="372" y="342"/>
                    </a:cubicBezTo>
                    <a:lnTo>
                      <a:pt x="372" y="342"/>
                    </a:lnTo>
                    <a:cubicBezTo>
                      <a:pt x="372" y="342"/>
                      <a:pt x="372" y="342"/>
                      <a:pt x="341" y="342"/>
                    </a:cubicBezTo>
                    <a:cubicBezTo>
                      <a:pt x="341" y="342"/>
                      <a:pt x="341" y="342"/>
                      <a:pt x="311" y="342"/>
                    </a:cubicBezTo>
                    <a:lnTo>
                      <a:pt x="311" y="342"/>
                    </a:lnTo>
                    <a:lnTo>
                      <a:pt x="279" y="372"/>
                    </a:lnTo>
                    <a:lnTo>
                      <a:pt x="279" y="372"/>
                    </a:lnTo>
                    <a:lnTo>
                      <a:pt x="279" y="372"/>
                    </a:lnTo>
                    <a:lnTo>
                      <a:pt x="279" y="372"/>
                    </a:lnTo>
                    <a:cubicBezTo>
                      <a:pt x="279" y="372"/>
                      <a:pt x="279" y="372"/>
                      <a:pt x="248" y="372"/>
                    </a:cubicBezTo>
                    <a:cubicBezTo>
                      <a:pt x="248" y="403"/>
                      <a:pt x="248" y="403"/>
                      <a:pt x="248" y="403"/>
                    </a:cubicBezTo>
                    <a:cubicBezTo>
                      <a:pt x="248" y="403"/>
                      <a:pt x="248" y="435"/>
                      <a:pt x="217" y="435"/>
                    </a:cubicBezTo>
                    <a:lnTo>
                      <a:pt x="217" y="435"/>
                    </a:lnTo>
                    <a:lnTo>
                      <a:pt x="217" y="435"/>
                    </a:lnTo>
                    <a:cubicBezTo>
                      <a:pt x="186" y="435"/>
                      <a:pt x="186" y="435"/>
                      <a:pt x="186" y="435"/>
                    </a:cubicBezTo>
                    <a:lnTo>
                      <a:pt x="186" y="435"/>
                    </a:lnTo>
                    <a:lnTo>
                      <a:pt x="186" y="435"/>
                    </a:lnTo>
                    <a:cubicBezTo>
                      <a:pt x="186" y="466"/>
                      <a:pt x="155" y="466"/>
                      <a:pt x="155" y="466"/>
                    </a:cubicBezTo>
                    <a:cubicBezTo>
                      <a:pt x="124" y="466"/>
                      <a:pt x="124" y="466"/>
                      <a:pt x="124" y="466"/>
                    </a:cubicBezTo>
                    <a:lnTo>
                      <a:pt x="124" y="466"/>
                    </a:lnTo>
                    <a:lnTo>
                      <a:pt x="124" y="466"/>
                    </a:lnTo>
                    <a:lnTo>
                      <a:pt x="93" y="496"/>
                    </a:lnTo>
                    <a:cubicBezTo>
                      <a:pt x="93" y="496"/>
                      <a:pt x="93" y="496"/>
                      <a:pt x="63" y="496"/>
                    </a:cubicBezTo>
                    <a:lnTo>
                      <a:pt x="63" y="496"/>
                    </a:lnTo>
                    <a:lnTo>
                      <a:pt x="63" y="496"/>
                    </a:lnTo>
                    <a:cubicBezTo>
                      <a:pt x="31" y="496"/>
                      <a:pt x="31" y="496"/>
                      <a:pt x="31" y="496"/>
                    </a:cubicBezTo>
                    <a:lnTo>
                      <a:pt x="31" y="496"/>
                    </a:lnTo>
                    <a:lnTo>
                      <a:pt x="31" y="496"/>
                    </a:lnTo>
                    <a:cubicBezTo>
                      <a:pt x="0" y="527"/>
                      <a:pt x="0" y="527"/>
                      <a:pt x="0" y="527"/>
                    </a:cubicBezTo>
                    <a:lnTo>
                      <a:pt x="0" y="527"/>
                    </a:lnTo>
                    <a:cubicBezTo>
                      <a:pt x="0" y="559"/>
                      <a:pt x="0" y="559"/>
                      <a:pt x="0" y="559"/>
                    </a:cubicBezTo>
                    <a:lnTo>
                      <a:pt x="0" y="59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80" name="Freeform 19"/>
              <p:cNvSpPr>
                <a:spLocks noChangeArrowheads="1"/>
              </p:cNvSpPr>
              <p:nvPr/>
            </p:nvSpPr>
            <p:spPr bwMode="auto">
              <a:xfrm>
                <a:off x="3848100" y="2427288"/>
                <a:ext cx="133350" cy="168275"/>
              </a:xfrm>
              <a:custGeom>
                <a:avLst/>
                <a:gdLst>
                  <a:gd name="T0" fmla="*/ 0 w 372"/>
                  <a:gd name="T1" fmla="*/ 310 h 466"/>
                  <a:gd name="T2" fmla="*/ 62 w 372"/>
                  <a:gd name="T3" fmla="*/ 372 h 466"/>
                  <a:gd name="T4" fmla="*/ 62 w 372"/>
                  <a:gd name="T5" fmla="*/ 465 h 466"/>
                  <a:gd name="T6" fmla="*/ 123 w 372"/>
                  <a:gd name="T7" fmla="*/ 434 h 466"/>
                  <a:gd name="T8" fmla="*/ 154 w 372"/>
                  <a:gd name="T9" fmla="*/ 434 h 466"/>
                  <a:gd name="T10" fmla="*/ 216 w 372"/>
                  <a:gd name="T11" fmla="*/ 465 h 466"/>
                  <a:gd name="T12" fmla="*/ 216 w 372"/>
                  <a:gd name="T13" fmla="*/ 465 h 466"/>
                  <a:gd name="T14" fmla="*/ 371 w 372"/>
                  <a:gd name="T15" fmla="*/ 465 h 466"/>
                  <a:gd name="T16" fmla="*/ 371 w 372"/>
                  <a:gd name="T17" fmla="*/ 434 h 466"/>
                  <a:gd name="T18" fmla="*/ 340 w 372"/>
                  <a:gd name="T19" fmla="*/ 434 h 466"/>
                  <a:gd name="T20" fmla="*/ 340 w 372"/>
                  <a:gd name="T21" fmla="*/ 434 h 466"/>
                  <a:gd name="T22" fmla="*/ 309 w 372"/>
                  <a:gd name="T23" fmla="*/ 372 h 466"/>
                  <a:gd name="T24" fmla="*/ 278 w 372"/>
                  <a:gd name="T25" fmla="*/ 341 h 466"/>
                  <a:gd name="T26" fmla="*/ 278 w 372"/>
                  <a:gd name="T27" fmla="*/ 279 h 466"/>
                  <a:gd name="T28" fmla="*/ 278 w 372"/>
                  <a:gd name="T29" fmla="*/ 279 h 466"/>
                  <a:gd name="T30" fmla="*/ 278 w 372"/>
                  <a:gd name="T31" fmla="*/ 248 h 466"/>
                  <a:gd name="T32" fmla="*/ 278 w 372"/>
                  <a:gd name="T33" fmla="*/ 187 h 466"/>
                  <a:gd name="T34" fmla="*/ 309 w 372"/>
                  <a:gd name="T35" fmla="*/ 155 h 466"/>
                  <a:gd name="T36" fmla="*/ 309 w 372"/>
                  <a:gd name="T37" fmla="*/ 93 h 466"/>
                  <a:gd name="T38" fmla="*/ 247 w 372"/>
                  <a:gd name="T39" fmla="*/ 31 h 466"/>
                  <a:gd name="T40" fmla="*/ 216 w 372"/>
                  <a:gd name="T41" fmla="*/ 31 h 466"/>
                  <a:gd name="T42" fmla="*/ 247 w 372"/>
                  <a:gd name="T43" fmla="*/ 0 h 466"/>
                  <a:gd name="T44" fmla="*/ 247 w 372"/>
                  <a:gd name="T45" fmla="*/ 0 h 466"/>
                  <a:gd name="T46" fmla="*/ 216 w 372"/>
                  <a:gd name="T47" fmla="*/ 31 h 466"/>
                  <a:gd name="T48" fmla="*/ 216 w 372"/>
                  <a:gd name="T49" fmla="*/ 93 h 466"/>
                  <a:gd name="T50" fmla="*/ 185 w 372"/>
                  <a:gd name="T51" fmla="*/ 124 h 466"/>
                  <a:gd name="T52" fmla="*/ 154 w 372"/>
                  <a:gd name="T53" fmla="*/ 187 h 466"/>
                  <a:gd name="T54" fmla="*/ 154 w 372"/>
                  <a:gd name="T55" fmla="*/ 187 h 466"/>
                  <a:gd name="T56" fmla="*/ 123 w 372"/>
                  <a:gd name="T57" fmla="*/ 217 h 466"/>
                  <a:gd name="T58" fmla="*/ 94 w 372"/>
                  <a:gd name="T59" fmla="*/ 217 h 466"/>
                  <a:gd name="T60" fmla="*/ 62 w 372"/>
                  <a:gd name="T61" fmla="*/ 217 h 466"/>
                  <a:gd name="T62" fmla="*/ 0 w 372"/>
                  <a:gd name="T63" fmla="*/ 248 h 466"/>
                  <a:gd name="T64" fmla="*/ 0 w 372"/>
                  <a:gd name="T65" fmla="*/ 279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72" h="466">
                    <a:moveTo>
                      <a:pt x="0" y="310"/>
                    </a:moveTo>
                    <a:lnTo>
                      <a:pt x="0" y="310"/>
                    </a:lnTo>
                    <a:lnTo>
                      <a:pt x="31" y="310"/>
                    </a:lnTo>
                    <a:cubicBezTo>
                      <a:pt x="62" y="341"/>
                      <a:pt x="62" y="341"/>
                      <a:pt x="62" y="372"/>
                    </a:cubicBezTo>
                    <a:lnTo>
                      <a:pt x="62" y="372"/>
                    </a:lnTo>
                    <a:cubicBezTo>
                      <a:pt x="62" y="403"/>
                      <a:pt x="62" y="434"/>
                      <a:pt x="62" y="465"/>
                    </a:cubicBezTo>
                    <a:cubicBezTo>
                      <a:pt x="94" y="465"/>
                      <a:pt x="94" y="465"/>
                      <a:pt x="94" y="465"/>
                    </a:cubicBezTo>
                    <a:cubicBezTo>
                      <a:pt x="123" y="434"/>
                      <a:pt x="123" y="434"/>
                      <a:pt x="123" y="434"/>
                    </a:cubicBezTo>
                    <a:cubicBezTo>
                      <a:pt x="154" y="434"/>
                      <a:pt x="154" y="434"/>
                      <a:pt x="154" y="434"/>
                    </a:cubicBezTo>
                    <a:lnTo>
                      <a:pt x="154" y="434"/>
                    </a:lnTo>
                    <a:cubicBezTo>
                      <a:pt x="154" y="434"/>
                      <a:pt x="185" y="434"/>
                      <a:pt x="216" y="465"/>
                    </a:cubicBezTo>
                    <a:lnTo>
                      <a:pt x="216" y="465"/>
                    </a:lnTo>
                    <a:lnTo>
                      <a:pt x="216" y="465"/>
                    </a:lnTo>
                    <a:lnTo>
                      <a:pt x="216" y="465"/>
                    </a:lnTo>
                    <a:cubicBezTo>
                      <a:pt x="340" y="465"/>
                      <a:pt x="340" y="465"/>
                      <a:pt x="340" y="465"/>
                    </a:cubicBezTo>
                    <a:cubicBezTo>
                      <a:pt x="340" y="465"/>
                      <a:pt x="340" y="465"/>
                      <a:pt x="371" y="465"/>
                    </a:cubicBezTo>
                    <a:lnTo>
                      <a:pt x="371" y="465"/>
                    </a:lnTo>
                    <a:lnTo>
                      <a:pt x="371" y="434"/>
                    </a:lnTo>
                    <a:lnTo>
                      <a:pt x="340" y="434"/>
                    </a:lnTo>
                    <a:lnTo>
                      <a:pt x="340" y="434"/>
                    </a:lnTo>
                    <a:lnTo>
                      <a:pt x="340" y="434"/>
                    </a:lnTo>
                    <a:lnTo>
                      <a:pt x="340" y="434"/>
                    </a:lnTo>
                    <a:cubicBezTo>
                      <a:pt x="340" y="403"/>
                      <a:pt x="309" y="403"/>
                      <a:pt x="309" y="403"/>
                    </a:cubicBezTo>
                    <a:lnTo>
                      <a:pt x="309" y="372"/>
                    </a:lnTo>
                    <a:cubicBezTo>
                      <a:pt x="309" y="341"/>
                      <a:pt x="309" y="341"/>
                      <a:pt x="309" y="341"/>
                    </a:cubicBezTo>
                    <a:lnTo>
                      <a:pt x="278" y="341"/>
                    </a:lnTo>
                    <a:cubicBezTo>
                      <a:pt x="278" y="310"/>
                      <a:pt x="278" y="310"/>
                      <a:pt x="278" y="310"/>
                    </a:cubicBezTo>
                    <a:cubicBezTo>
                      <a:pt x="278" y="310"/>
                      <a:pt x="278" y="310"/>
                      <a:pt x="278" y="279"/>
                    </a:cubicBezTo>
                    <a:lnTo>
                      <a:pt x="278" y="279"/>
                    </a:lnTo>
                    <a:lnTo>
                      <a:pt x="278" y="279"/>
                    </a:lnTo>
                    <a:cubicBezTo>
                      <a:pt x="278" y="248"/>
                      <a:pt x="278" y="248"/>
                      <a:pt x="278" y="248"/>
                    </a:cubicBezTo>
                    <a:lnTo>
                      <a:pt x="278" y="248"/>
                    </a:lnTo>
                    <a:lnTo>
                      <a:pt x="278" y="248"/>
                    </a:lnTo>
                    <a:cubicBezTo>
                      <a:pt x="278" y="217"/>
                      <a:pt x="278" y="187"/>
                      <a:pt x="278" y="187"/>
                    </a:cubicBezTo>
                    <a:lnTo>
                      <a:pt x="278" y="187"/>
                    </a:lnTo>
                    <a:lnTo>
                      <a:pt x="309" y="155"/>
                    </a:lnTo>
                    <a:lnTo>
                      <a:pt x="309" y="124"/>
                    </a:lnTo>
                    <a:cubicBezTo>
                      <a:pt x="309" y="93"/>
                      <a:pt x="309" y="93"/>
                      <a:pt x="309" y="93"/>
                    </a:cubicBezTo>
                    <a:cubicBezTo>
                      <a:pt x="309" y="63"/>
                      <a:pt x="278" y="63"/>
                      <a:pt x="278" y="63"/>
                    </a:cubicBezTo>
                    <a:cubicBezTo>
                      <a:pt x="278" y="63"/>
                      <a:pt x="278" y="63"/>
                      <a:pt x="247" y="31"/>
                    </a:cubicBezTo>
                    <a:lnTo>
                      <a:pt x="247" y="31"/>
                    </a:lnTo>
                    <a:cubicBezTo>
                      <a:pt x="216" y="31"/>
                      <a:pt x="216" y="31"/>
                      <a:pt x="216" y="31"/>
                    </a:cubicBezTo>
                    <a:cubicBezTo>
                      <a:pt x="247" y="31"/>
                      <a:pt x="247" y="31"/>
                      <a:pt x="247" y="31"/>
                    </a:cubicBezTo>
                    <a:cubicBezTo>
                      <a:pt x="247" y="0"/>
                      <a:pt x="247" y="0"/>
                      <a:pt x="247" y="0"/>
                    </a:cubicBezTo>
                    <a:lnTo>
                      <a:pt x="247" y="0"/>
                    </a:lnTo>
                    <a:lnTo>
                      <a:pt x="247" y="0"/>
                    </a:lnTo>
                    <a:cubicBezTo>
                      <a:pt x="247" y="0"/>
                      <a:pt x="247" y="0"/>
                      <a:pt x="247" y="31"/>
                    </a:cubicBezTo>
                    <a:lnTo>
                      <a:pt x="216" y="31"/>
                    </a:lnTo>
                    <a:cubicBezTo>
                      <a:pt x="216" y="31"/>
                      <a:pt x="216" y="31"/>
                      <a:pt x="216" y="63"/>
                    </a:cubicBezTo>
                    <a:cubicBezTo>
                      <a:pt x="216" y="63"/>
                      <a:pt x="216" y="63"/>
                      <a:pt x="216" y="93"/>
                    </a:cubicBezTo>
                    <a:lnTo>
                      <a:pt x="185" y="93"/>
                    </a:lnTo>
                    <a:lnTo>
                      <a:pt x="185" y="124"/>
                    </a:lnTo>
                    <a:cubicBezTo>
                      <a:pt x="185" y="155"/>
                      <a:pt x="154" y="187"/>
                      <a:pt x="154" y="187"/>
                    </a:cubicBezTo>
                    <a:lnTo>
                      <a:pt x="154" y="187"/>
                    </a:lnTo>
                    <a:lnTo>
                      <a:pt x="154" y="187"/>
                    </a:lnTo>
                    <a:lnTo>
                      <a:pt x="154" y="187"/>
                    </a:lnTo>
                    <a:cubicBezTo>
                      <a:pt x="154" y="187"/>
                      <a:pt x="154" y="217"/>
                      <a:pt x="123" y="217"/>
                    </a:cubicBezTo>
                    <a:lnTo>
                      <a:pt x="123" y="217"/>
                    </a:lnTo>
                    <a:cubicBezTo>
                      <a:pt x="93" y="217"/>
                      <a:pt x="94" y="217"/>
                      <a:pt x="94" y="217"/>
                    </a:cubicBezTo>
                    <a:lnTo>
                      <a:pt x="94" y="217"/>
                    </a:lnTo>
                    <a:lnTo>
                      <a:pt x="94" y="217"/>
                    </a:lnTo>
                    <a:lnTo>
                      <a:pt x="62" y="217"/>
                    </a:lnTo>
                    <a:lnTo>
                      <a:pt x="62" y="217"/>
                    </a:lnTo>
                    <a:cubicBezTo>
                      <a:pt x="31" y="217"/>
                      <a:pt x="0" y="248"/>
                      <a:pt x="0" y="248"/>
                    </a:cubicBezTo>
                    <a:lnTo>
                      <a:pt x="0" y="279"/>
                    </a:lnTo>
                    <a:lnTo>
                      <a:pt x="0" y="279"/>
                    </a:lnTo>
                    <a:cubicBezTo>
                      <a:pt x="0" y="310"/>
                      <a:pt x="0" y="310"/>
                      <a:pt x="0" y="31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81" name="Freeform 20"/>
              <p:cNvSpPr>
                <a:spLocks noChangeArrowheads="1"/>
              </p:cNvSpPr>
              <p:nvPr/>
            </p:nvSpPr>
            <p:spPr bwMode="auto">
              <a:xfrm>
                <a:off x="4259263" y="2684463"/>
                <a:ext cx="190500" cy="223837"/>
              </a:xfrm>
              <a:custGeom>
                <a:avLst/>
                <a:gdLst>
                  <a:gd name="T0" fmla="*/ 465 w 528"/>
                  <a:gd name="T1" fmla="*/ 310 h 621"/>
                  <a:gd name="T2" fmla="*/ 465 w 528"/>
                  <a:gd name="T3" fmla="*/ 248 h 621"/>
                  <a:gd name="T4" fmla="*/ 465 w 528"/>
                  <a:gd name="T5" fmla="*/ 217 h 621"/>
                  <a:gd name="T6" fmla="*/ 403 w 528"/>
                  <a:gd name="T7" fmla="*/ 124 h 621"/>
                  <a:gd name="T8" fmla="*/ 62 w 528"/>
                  <a:gd name="T9" fmla="*/ 0 h 621"/>
                  <a:gd name="T10" fmla="*/ 62 w 528"/>
                  <a:gd name="T11" fmla="*/ 62 h 621"/>
                  <a:gd name="T12" fmla="*/ 62 w 528"/>
                  <a:gd name="T13" fmla="*/ 93 h 621"/>
                  <a:gd name="T14" fmla="*/ 62 w 528"/>
                  <a:gd name="T15" fmla="*/ 124 h 621"/>
                  <a:gd name="T16" fmla="*/ 62 w 528"/>
                  <a:gd name="T17" fmla="*/ 155 h 621"/>
                  <a:gd name="T18" fmla="*/ 31 w 528"/>
                  <a:gd name="T19" fmla="*/ 155 h 621"/>
                  <a:gd name="T20" fmla="*/ 31 w 528"/>
                  <a:gd name="T21" fmla="*/ 186 h 621"/>
                  <a:gd name="T22" fmla="*/ 0 w 528"/>
                  <a:gd name="T23" fmla="*/ 217 h 621"/>
                  <a:gd name="T24" fmla="*/ 0 w 528"/>
                  <a:gd name="T25" fmla="*/ 248 h 621"/>
                  <a:gd name="T26" fmla="*/ 0 w 528"/>
                  <a:gd name="T27" fmla="*/ 279 h 621"/>
                  <a:gd name="T28" fmla="*/ 31 w 528"/>
                  <a:gd name="T29" fmla="*/ 341 h 621"/>
                  <a:gd name="T30" fmla="*/ 62 w 528"/>
                  <a:gd name="T31" fmla="*/ 403 h 621"/>
                  <a:gd name="T32" fmla="*/ 62 w 528"/>
                  <a:gd name="T33" fmla="*/ 434 h 621"/>
                  <a:gd name="T34" fmla="*/ 124 w 528"/>
                  <a:gd name="T35" fmla="*/ 465 h 621"/>
                  <a:gd name="T36" fmla="*/ 186 w 528"/>
                  <a:gd name="T37" fmla="*/ 496 h 621"/>
                  <a:gd name="T38" fmla="*/ 186 w 528"/>
                  <a:gd name="T39" fmla="*/ 496 h 621"/>
                  <a:gd name="T40" fmla="*/ 217 w 528"/>
                  <a:gd name="T41" fmla="*/ 496 h 621"/>
                  <a:gd name="T42" fmla="*/ 217 w 528"/>
                  <a:gd name="T43" fmla="*/ 496 h 621"/>
                  <a:gd name="T44" fmla="*/ 248 w 528"/>
                  <a:gd name="T45" fmla="*/ 496 h 621"/>
                  <a:gd name="T46" fmla="*/ 248 w 528"/>
                  <a:gd name="T47" fmla="*/ 496 h 621"/>
                  <a:gd name="T48" fmla="*/ 248 w 528"/>
                  <a:gd name="T49" fmla="*/ 496 h 621"/>
                  <a:gd name="T50" fmla="*/ 279 w 528"/>
                  <a:gd name="T51" fmla="*/ 527 h 621"/>
                  <a:gd name="T52" fmla="*/ 279 w 528"/>
                  <a:gd name="T53" fmla="*/ 558 h 621"/>
                  <a:gd name="T54" fmla="*/ 279 w 528"/>
                  <a:gd name="T55" fmla="*/ 620 h 621"/>
                  <a:gd name="T56" fmla="*/ 279 w 528"/>
                  <a:gd name="T57" fmla="*/ 620 h 621"/>
                  <a:gd name="T58" fmla="*/ 310 w 528"/>
                  <a:gd name="T59" fmla="*/ 620 h 621"/>
                  <a:gd name="T60" fmla="*/ 341 w 528"/>
                  <a:gd name="T61" fmla="*/ 620 h 621"/>
                  <a:gd name="T62" fmla="*/ 372 w 528"/>
                  <a:gd name="T63" fmla="*/ 620 h 621"/>
                  <a:gd name="T64" fmla="*/ 403 w 528"/>
                  <a:gd name="T65" fmla="*/ 620 h 621"/>
                  <a:gd name="T66" fmla="*/ 434 w 528"/>
                  <a:gd name="T67" fmla="*/ 589 h 621"/>
                  <a:gd name="T68" fmla="*/ 465 w 528"/>
                  <a:gd name="T69" fmla="*/ 589 h 621"/>
                  <a:gd name="T70" fmla="*/ 496 w 528"/>
                  <a:gd name="T71" fmla="*/ 589 h 621"/>
                  <a:gd name="T72" fmla="*/ 496 w 528"/>
                  <a:gd name="T73" fmla="*/ 589 h 621"/>
                  <a:gd name="T74" fmla="*/ 496 w 528"/>
                  <a:gd name="T75" fmla="*/ 589 h 621"/>
                  <a:gd name="T76" fmla="*/ 527 w 528"/>
                  <a:gd name="T77" fmla="*/ 589 h 621"/>
                  <a:gd name="T78" fmla="*/ 527 w 528"/>
                  <a:gd name="T79" fmla="*/ 589 h 621"/>
                  <a:gd name="T80" fmla="*/ 527 w 528"/>
                  <a:gd name="T81" fmla="*/ 589 h 621"/>
                  <a:gd name="T82" fmla="*/ 496 w 528"/>
                  <a:gd name="T83" fmla="*/ 527 h 621"/>
                  <a:gd name="T84" fmla="*/ 496 w 528"/>
                  <a:gd name="T85" fmla="*/ 496 h 621"/>
                  <a:gd name="T86" fmla="*/ 496 w 528"/>
                  <a:gd name="T87" fmla="*/ 403 h 621"/>
                  <a:gd name="T88" fmla="*/ 465 w 528"/>
                  <a:gd name="T89" fmla="*/ 341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28" h="621">
                    <a:moveTo>
                      <a:pt x="465" y="310"/>
                    </a:moveTo>
                    <a:lnTo>
                      <a:pt x="465" y="310"/>
                    </a:lnTo>
                    <a:cubicBezTo>
                      <a:pt x="465" y="310"/>
                      <a:pt x="465" y="279"/>
                      <a:pt x="465" y="248"/>
                    </a:cubicBezTo>
                    <a:lnTo>
                      <a:pt x="465" y="248"/>
                    </a:lnTo>
                    <a:cubicBezTo>
                      <a:pt x="465" y="217"/>
                      <a:pt x="465" y="217"/>
                      <a:pt x="465" y="217"/>
                    </a:cubicBezTo>
                    <a:lnTo>
                      <a:pt x="465" y="217"/>
                    </a:lnTo>
                    <a:cubicBezTo>
                      <a:pt x="403" y="155"/>
                      <a:pt x="403" y="155"/>
                      <a:pt x="403" y="155"/>
                    </a:cubicBezTo>
                    <a:cubicBezTo>
                      <a:pt x="403" y="124"/>
                      <a:pt x="403" y="124"/>
                      <a:pt x="403" y="124"/>
                    </a:cubicBezTo>
                    <a:cubicBezTo>
                      <a:pt x="217" y="0"/>
                      <a:pt x="217" y="0"/>
                      <a:pt x="217" y="0"/>
                    </a:cubicBezTo>
                    <a:cubicBezTo>
                      <a:pt x="62" y="0"/>
                      <a:pt x="62" y="0"/>
                      <a:pt x="62" y="0"/>
                    </a:cubicBezTo>
                    <a:lnTo>
                      <a:pt x="93" y="31"/>
                    </a:lnTo>
                    <a:lnTo>
                      <a:pt x="62" y="62"/>
                    </a:lnTo>
                    <a:cubicBezTo>
                      <a:pt x="62" y="62"/>
                      <a:pt x="62" y="62"/>
                      <a:pt x="62" y="93"/>
                    </a:cubicBezTo>
                    <a:lnTo>
                      <a:pt x="62" y="93"/>
                    </a:lnTo>
                    <a:cubicBezTo>
                      <a:pt x="62" y="124"/>
                      <a:pt x="62" y="124"/>
                      <a:pt x="62" y="124"/>
                    </a:cubicBezTo>
                    <a:lnTo>
                      <a:pt x="62" y="124"/>
                    </a:lnTo>
                    <a:lnTo>
                      <a:pt x="62" y="155"/>
                    </a:lnTo>
                    <a:lnTo>
                      <a:pt x="62" y="155"/>
                    </a:lnTo>
                    <a:lnTo>
                      <a:pt x="31" y="155"/>
                    </a:lnTo>
                    <a:lnTo>
                      <a:pt x="31" y="155"/>
                    </a:lnTo>
                    <a:cubicBezTo>
                      <a:pt x="31" y="186"/>
                      <a:pt x="31" y="186"/>
                      <a:pt x="31" y="186"/>
                    </a:cubicBezTo>
                    <a:lnTo>
                      <a:pt x="31" y="186"/>
                    </a:lnTo>
                    <a:cubicBezTo>
                      <a:pt x="31" y="217"/>
                      <a:pt x="0" y="217"/>
                      <a:pt x="0" y="217"/>
                    </a:cubicBezTo>
                    <a:lnTo>
                      <a:pt x="0" y="217"/>
                    </a:lnTo>
                    <a:cubicBezTo>
                      <a:pt x="0" y="217"/>
                      <a:pt x="0" y="217"/>
                      <a:pt x="0" y="248"/>
                    </a:cubicBezTo>
                    <a:lnTo>
                      <a:pt x="0" y="248"/>
                    </a:lnTo>
                    <a:lnTo>
                      <a:pt x="0" y="279"/>
                    </a:lnTo>
                    <a:lnTo>
                      <a:pt x="0" y="279"/>
                    </a:lnTo>
                    <a:cubicBezTo>
                      <a:pt x="0" y="279"/>
                      <a:pt x="0" y="279"/>
                      <a:pt x="0" y="310"/>
                    </a:cubicBezTo>
                    <a:cubicBezTo>
                      <a:pt x="0" y="310"/>
                      <a:pt x="31" y="310"/>
                      <a:pt x="31" y="341"/>
                    </a:cubicBezTo>
                    <a:cubicBezTo>
                      <a:pt x="31" y="341"/>
                      <a:pt x="31" y="341"/>
                      <a:pt x="31" y="372"/>
                    </a:cubicBezTo>
                    <a:cubicBezTo>
                      <a:pt x="62" y="372"/>
                      <a:pt x="62" y="403"/>
                      <a:pt x="62" y="403"/>
                    </a:cubicBezTo>
                    <a:lnTo>
                      <a:pt x="62" y="403"/>
                    </a:lnTo>
                    <a:cubicBezTo>
                      <a:pt x="62" y="434"/>
                      <a:pt x="62" y="434"/>
                      <a:pt x="62" y="434"/>
                    </a:cubicBezTo>
                    <a:cubicBezTo>
                      <a:pt x="93" y="434"/>
                      <a:pt x="93" y="434"/>
                      <a:pt x="124" y="465"/>
                    </a:cubicBezTo>
                    <a:lnTo>
                      <a:pt x="124" y="465"/>
                    </a:lnTo>
                    <a:cubicBezTo>
                      <a:pt x="124" y="465"/>
                      <a:pt x="124" y="465"/>
                      <a:pt x="155" y="465"/>
                    </a:cubicBezTo>
                    <a:cubicBezTo>
                      <a:pt x="155" y="465"/>
                      <a:pt x="155" y="465"/>
                      <a:pt x="186" y="496"/>
                    </a:cubicBezTo>
                    <a:lnTo>
                      <a:pt x="186" y="496"/>
                    </a:lnTo>
                    <a:lnTo>
                      <a:pt x="186" y="496"/>
                    </a:lnTo>
                    <a:lnTo>
                      <a:pt x="186" y="496"/>
                    </a:lnTo>
                    <a:cubicBezTo>
                      <a:pt x="186" y="496"/>
                      <a:pt x="186" y="496"/>
                      <a:pt x="217" y="496"/>
                    </a:cubicBezTo>
                    <a:lnTo>
                      <a:pt x="217" y="496"/>
                    </a:lnTo>
                    <a:lnTo>
                      <a:pt x="217" y="496"/>
                    </a:lnTo>
                    <a:lnTo>
                      <a:pt x="248" y="496"/>
                    </a:lnTo>
                    <a:lnTo>
                      <a:pt x="248" y="496"/>
                    </a:lnTo>
                    <a:lnTo>
                      <a:pt x="248" y="496"/>
                    </a:lnTo>
                    <a:lnTo>
                      <a:pt x="248" y="496"/>
                    </a:lnTo>
                    <a:lnTo>
                      <a:pt x="248" y="496"/>
                    </a:lnTo>
                    <a:lnTo>
                      <a:pt x="248" y="496"/>
                    </a:lnTo>
                    <a:cubicBezTo>
                      <a:pt x="248" y="496"/>
                      <a:pt x="279" y="496"/>
                      <a:pt x="279" y="527"/>
                    </a:cubicBezTo>
                    <a:lnTo>
                      <a:pt x="279" y="527"/>
                    </a:lnTo>
                    <a:lnTo>
                      <a:pt x="279" y="527"/>
                    </a:lnTo>
                    <a:cubicBezTo>
                      <a:pt x="279" y="527"/>
                      <a:pt x="279" y="527"/>
                      <a:pt x="279" y="558"/>
                    </a:cubicBezTo>
                    <a:lnTo>
                      <a:pt x="279" y="589"/>
                    </a:lnTo>
                    <a:cubicBezTo>
                      <a:pt x="279" y="589"/>
                      <a:pt x="279" y="589"/>
                      <a:pt x="279" y="620"/>
                    </a:cubicBezTo>
                    <a:lnTo>
                      <a:pt x="279" y="620"/>
                    </a:lnTo>
                    <a:lnTo>
                      <a:pt x="279" y="620"/>
                    </a:lnTo>
                    <a:lnTo>
                      <a:pt x="310" y="620"/>
                    </a:lnTo>
                    <a:lnTo>
                      <a:pt x="310" y="620"/>
                    </a:lnTo>
                    <a:lnTo>
                      <a:pt x="310" y="620"/>
                    </a:lnTo>
                    <a:cubicBezTo>
                      <a:pt x="341" y="620"/>
                      <a:pt x="341" y="620"/>
                      <a:pt x="341" y="620"/>
                    </a:cubicBezTo>
                    <a:cubicBezTo>
                      <a:pt x="341" y="620"/>
                      <a:pt x="341" y="620"/>
                      <a:pt x="372" y="620"/>
                    </a:cubicBezTo>
                    <a:lnTo>
                      <a:pt x="372" y="620"/>
                    </a:lnTo>
                    <a:cubicBezTo>
                      <a:pt x="372" y="620"/>
                      <a:pt x="372" y="620"/>
                      <a:pt x="403" y="620"/>
                    </a:cubicBezTo>
                    <a:lnTo>
                      <a:pt x="403" y="620"/>
                    </a:lnTo>
                    <a:lnTo>
                      <a:pt x="403" y="620"/>
                    </a:lnTo>
                    <a:lnTo>
                      <a:pt x="434" y="589"/>
                    </a:lnTo>
                    <a:lnTo>
                      <a:pt x="465" y="589"/>
                    </a:lnTo>
                    <a:lnTo>
                      <a:pt x="465" y="589"/>
                    </a:lnTo>
                    <a:lnTo>
                      <a:pt x="465" y="589"/>
                    </a:lnTo>
                    <a:lnTo>
                      <a:pt x="496" y="589"/>
                    </a:lnTo>
                    <a:lnTo>
                      <a:pt x="496" y="589"/>
                    </a:lnTo>
                    <a:lnTo>
                      <a:pt x="496" y="589"/>
                    </a:lnTo>
                    <a:lnTo>
                      <a:pt x="496" y="589"/>
                    </a:lnTo>
                    <a:lnTo>
                      <a:pt x="496" y="589"/>
                    </a:lnTo>
                    <a:lnTo>
                      <a:pt x="496" y="589"/>
                    </a:lnTo>
                    <a:cubicBezTo>
                      <a:pt x="527" y="589"/>
                      <a:pt x="527" y="589"/>
                      <a:pt x="527" y="589"/>
                    </a:cubicBezTo>
                    <a:lnTo>
                      <a:pt x="527" y="589"/>
                    </a:lnTo>
                    <a:lnTo>
                      <a:pt x="527" y="589"/>
                    </a:lnTo>
                    <a:lnTo>
                      <a:pt x="527" y="589"/>
                    </a:lnTo>
                    <a:lnTo>
                      <a:pt x="527" y="589"/>
                    </a:lnTo>
                    <a:lnTo>
                      <a:pt x="527" y="558"/>
                    </a:lnTo>
                    <a:lnTo>
                      <a:pt x="496" y="527"/>
                    </a:lnTo>
                    <a:lnTo>
                      <a:pt x="496" y="527"/>
                    </a:lnTo>
                    <a:cubicBezTo>
                      <a:pt x="496" y="496"/>
                      <a:pt x="496" y="496"/>
                      <a:pt x="496" y="496"/>
                    </a:cubicBezTo>
                    <a:cubicBezTo>
                      <a:pt x="496" y="465"/>
                      <a:pt x="496" y="434"/>
                      <a:pt x="496" y="434"/>
                    </a:cubicBezTo>
                    <a:cubicBezTo>
                      <a:pt x="496" y="403"/>
                      <a:pt x="496" y="403"/>
                      <a:pt x="496" y="403"/>
                    </a:cubicBezTo>
                    <a:lnTo>
                      <a:pt x="496" y="372"/>
                    </a:lnTo>
                    <a:cubicBezTo>
                      <a:pt x="496" y="341"/>
                      <a:pt x="496" y="341"/>
                      <a:pt x="465" y="341"/>
                    </a:cubicBezTo>
                    <a:lnTo>
                      <a:pt x="465" y="31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82" name="Freeform 21"/>
              <p:cNvSpPr>
                <a:spLocks noChangeArrowheads="1"/>
              </p:cNvSpPr>
              <p:nvPr/>
            </p:nvSpPr>
            <p:spPr bwMode="auto">
              <a:xfrm>
                <a:off x="3902075" y="2795588"/>
                <a:ext cx="234950" cy="257175"/>
              </a:xfrm>
              <a:custGeom>
                <a:avLst/>
                <a:gdLst>
                  <a:gd name="T0" fmla="*/ 31 w 652"/>
                  <a:gd name="T1" fmla="*/ 682 h 714"/>
                  <a:gd name="T2" fmla="*/ 31 w 652"/>
                  <a:gd name="T3" fmla="*/ 682 h 714"/>
                  <a:gd name="T4" fmla="*/ 62 w 652"/>
                  <a:gd name="T5" fmla="*/ 651 h 714"/>
                  <a:gd name="T6" fmla="*/ 93 w 652"/>
                  <a:gd name="T7" fmla="*/ 651 h 714"/>
                  <a:gd name="T8" fmla="*/ 124 w 652"/>
                  <a:gd name="T9" fmla="*/ 682 h 714"/>
                  <a:gd name="T10" fmla="*/ 279 w 652"/>
                  <a:gd name="T11" fmla="*/ 682 h 714"/>
                  <a:gd name="T12" fmla="*/ 279 w 652"/>
                  <a:gd name="T13" fmla="*/ 682 h 714"/>
                  <a:gd name="T14" fmla="*/ 372 w 652"/>
                  <a:gd name="T15" fmla="*/ 682 h 714"/>
                  <a:gd name="T16" fmla="*/ 496 w 652"/>
                  <a:gd name="T17" fmla="*/ 713 h 714"/>
                  <a:gd name="T18" fmla="*/ 589 w 652"/>
                  <a:gd name="T19" fmla="*/ 713 h 714"/>
                  <a:gd name="T20" fmla="*/ 527 w 652"/>
                  <a:gd name="T21" fmla="*/ 651 h 714"/>
                  <a:gd name="T22" fmla="*/ 527 w 652"/>
                  <a:gd name="T23" fmla="*/ 651 h 714"/>
                  <a:gd name="T24" fmla="*/ 651 w 652"/>
                  <a:gd name="T25" fmla="*/ 402 h 714"/>
                  <a:gd name="T26" fmla="*/ 589 w 652"/>
                  <a:gd name="T27" fmla="*/ 341 h 714"/>
                  <a:gd name="T28" fmla="*/ 589 w 652"/>
                  <a:gd name="T29" fmla="*/ 341 h 714"/>
                  <a:gd name="T30" fmla="*/ 527 w 652"/>
                  <a:gd name="T31" fmla="*/ 310 h 714"/>
                  <a:gd name="T32" fmla="*/ 527 w 652"/>
                  <a:gd name="T33" fmla="*/ 248 h 714"/>
                  <a:gd name="T34" fmla="*/ 527 w 652"/>
                  <a:gd name="T35" fmla="*/ 248 h 714"/>
                  <a:gd name="T36" fmla="*/ 527 w 652"/>
                  <a:gd name="T37" fmla="*/ 248 h 714"/>
                  <a:gd name="T38" fmla="*/ 527 w 652"/>
                  <a:gd name="T39" fmla="*/ 186 h 714"/>
                  <a:gd name="T40" fmla="*/ 527 w 652"/>
                  <a:gd name="T41" fmla="*/ 124 h 714"/>
                  <a:gd name="T42" fmla="*/ 527 w 652"/>
                  <a:gd name="T43" fmla="*/ 93 h 714"/>
                  <a:gd name="T44" fmla="*/ 434 w 652"/>
                  <a:gd name="T45" fmla="*/ 93 h 714"/>
                  <a:gd name="T46" fmla="*/ 434 w 652"/>
                  <a:gd name="T47" fmla="*/ 62 h 714"/>
                  <a:gd name="T48" fmla="*/ 434 w 652"/>
                  <a:gd name="T49" fmla="*/ 124 h 714"/>
                  <a:gd name="T50" fmla="*/ 403 w 652"/>
                  <a:gd name="T51" fmla="*/ 155 h 714"/>
                  <a:gd name="T52" fmla="*/ 372 w 652"/>
                  <a:gd name="T53" fmla="*/ 124 h 714"/>
                  <a:gd name="T54" fmla="*/ 341 w 652"/>
                  <a:gd name="T55" fmla="*/ 155 h 714"/>
                  <a:gd name="T56" fmla="*/ 279 w 652"/>
                  <a:gd name="T57" fmla="*/ 155 h 714"/>
                  <a:gd name="T58" fmla="*/ 279 w 652"/>
                  <a:gd name="T59" fmla="*/ 93 h 714"/>
                  <a:gd name="T60" fmla="*/ 248 w 652"/>
                  <a:gd name="T61" fmla="*/ 62 h 714"/>
                  <a:gd name="T62" fmla="*/ 31 w 652"/>
                  <a:gd name="T63" fmla="*/ 0 h 714"/>
                  <a:gd name="T64" fmla="*/ 93 w 652"/>
                  <a:gd name="T65" fmla="*/ 155 h 714"/>
                  <a:gd name="T66" fmla="*/ 93 w 652"/>
                  <a:gd name="T67" fmla="*/ 186 h 714"/>
                  <a:gd name="T68" fmla="*/ 124 w 652"/>
                  <a:gd name="T69" fmla="*/ 279 h 714"/>
                  <a:gd name="T70" fmla="*/ 124 w 652"/>
                  <a:gd name="T71" fmla="*/ 372 h 714"/>
                  <a:gd name="T72" fmla="*/ 93 w 652"/>
                  <a:gd name="T73" fmla="*/ 434 h 714"/>
                  <a:gd name="T74" fmla="*/ 31 w 652"/>
                  <a:gd name="T75" fmla="*/ 465 h 714"/>
                  <a:gd name="T76" fmla="*/ 0 w 652"/>
                  <a:gd name="T77" fmla="*/ 619 h 714"/>
                  <a:gd name="T78" fmla="*/ 0 w 652"/>
                  <a:gd name="T79" fmla="*/ 682 h 7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52" h="714">
                    <a:moveTo>
                      <a:pt x="31" y="682"/>
                    </a:moveTo>
                    <a:lnTo>
                      <a:pt x="31" y="682"/>
                    </a:lnTo>
                    <a:lnTo>
                      <a:pt x="31" y="682"/>
                    </a:lnTo>
                    <a:lnTo>
                      <a:pt x="31" y="682"/>
                    </a:lnTo>
                    <a:cubicBezTo>
                      <a:pt x="31" y="682"/>
                      <a:pt x="31" y="682"/>
                      <a:pt x="31" y="651"/>
                    </a:cubicBezTo>
                    <a:lnTo>
                      <a:pt x="62" y="651"/>
                    </a:lnTo>
                    <a:lnTo>
                      <a:pt x="93" y="651"/>
                    </a:lnTo>
                    <a:lnTo>
                      <a:pt x="93" y="651"/>
                    </a:lnTo>
                    <a:lnTo>
                      <a:pt x="93" y="651"/>
                    </a:lnTo>
                    <a:cubicBezTo>
                      <a:pt x="93" y="682"/>
                      <a:pt x="124" y="682"/>
                      <a:pt x="124" y="682"/>
                    </a:cubicBezTo>
                    <a:cubicBezTo>
                      <a:pt x="124" y="682"/>
                      <a:pt x="124" y="682"/>
                      <a:pt x="155" y="682"/>
                    </a:cubicBezTo>
                    <a:cubicBezTo>
                      <a:pt x="155" y="682"/>
                      <a:pt x="248" y="682"/>
                      <a:pt x="279" y="682"/>
                    </a:cubicBezTo>
                    <a:lnTo>
                      <a:pt x="279" y="682"/>
                    </a:lnTo>
                    <a:lnTo>
                      <a:pt x="279" y="682"/>
                    </a:lnTo>
                    <a:cubicBezTo>
                      <a:pt x="310" y="682"/>
                      <a:pt x="341" y="682"/>
                      <a:pt x="341" y="682"/>
                    </a:cubicBezTo>
                    <a:cubicBezTo>
                      <a:pt x="372" y="682"/>
                      <a:pt x="372" y="682"/>
                      <a:pt x="372" y="682"/>
                    </a:cubicBezTo>
                    <a:cubicBezTo>
                      <a:pt x="372" y="713"/>
                      <a:pt x="372" y="713"/>
                      <a:pt x="372" y="713"/>
                    </a:cubicBezTo>
                    <a:cubicBezTo>
                      <a:pt x="496" y="713"/>
                      <a:pt x="496" y="713"/>
                      <a:pt x="496" y="713"/>
                    </a:cubicBezTo>
                    <a:cubicBezTo>
                      <a:pt x="496" y="713"/>
                      <a:pt x="496" y="713"/>
                      <a:pt x="527" y="713"/>
                    </a:cubicBezTo>
                    <a:cubicBezTo>
                      <a:pt x="527" y="713"/>
                      <a:pt x="558" y="713"/>
                      <a:pt x="589" y="713"/>
                    </a:cubicBezTo>
                    <a:cubicBezTo>
                      <a:pt x="558" y="713"/>
                      <a:pt x="558" y="682"/>
                      <a:pt x="558" y="682"/>
                    </a:cubicBezTo>
                    <a:lnTo>
                      <a:pt x="527" y="651"/>
                    </a:lnTo>
                    <a:lnTo>
                      <a:pt x="527" y="651"/>
                    </a:lnTo>
                    <a:lnTo>
                      <a:pt x="527" y="651"/>
                    </a:lnTo>
                    <a:cubicBezTo>
                      <a:pt x="527" y="402"/>
                      <a:pt x="527" y="402"/>
                      <a:pt x="527" y="402"/>
                    </a:cubicBezTo>
                    <a:cubicBezTo>
                      <a:pt x="651" y="402"/>
                      <a:pt x="651" y="402"/>
                      <a:pt x="651" y="402"/>
                    </a:cubicBezTo>
                    <a:cubicBezTo>
                      <a:pt x="651" y="341"/>
                      <a:pt x="651" y="341"/>
                      <a:pt x="651" y="341"/>
                    </a:cubicBezTo>
                    <a:cubicBezTo>
                      <a:pt x="620" y="341"/>
                      <a:pt x="589" y="341"/>
                      <a:pt x="589" y="341"/>
                    </a:cubicBezTo>
                    <a:lnTo>
                      <a:pt x="589" y="341"/>
                    </a:lnTo>
                    <a:lnTo>
                      <a:pt x="589" y="341"/>
                    </a:lnTo>
                    <a:cubicBezTo>
                      <a:pt x="558" y="341"/>
                      <a:pt x="558" y="341"/>
                      <a:pt x="558" y="310"/>
                    </a:cubicBezTo>
                    <a:cubicBezTo>
                      <a:pt x="527" y="310"/>
                      <a:pt x="527" y="310"/>
                      <a:pt x="527" y="310"/>
                    </a:cubicBezTo>
                    <a:cubicBezTo>
                      <a:pt x="527" y="310"/>
                      <a:pt x="527" y="310"/>
                      <a:pt x="527" y="279"/>
                    </a:cubicBezTo>
                    <a:cubicBezTo>
                      <a:pt x="527" y="279"/>
                      <a:pt x="527" y="279"/>
                      <a:pt x="527" y="248"/>
                    </a:cubicBezTo>
                    <a:lnTo>
                      <a:pt x="527" y="248"/>
                    </a:lnTo>
                    <a:lnTo>
                      <a:pt x="527" y="248"/>
                    </a:lnTo>
                    <a:lnTo>
                      <a:pt x="527" y="248"/>
                    </a:lnTo>
                    <a:lnTo>
                      <a:pt x="527" y="248"/>
                    </a:lnTo>
                    <a:cubicBezTo>
                      <a:pt x="527" y="217"/>
                      <a:pt x="527" y="217"/>
                      <a:pt x="527" y="217"/>
                    </a:cubicBezTo>
                    <a:cubicBezTo>
                      <a:pt x="527" y="186"/>
                      <a:pt x="527" y="186"/>
                      <a:pt x="527" y="186"/>
                    </a:cubicBezTo>
                    <a:lnTo>
                      <a:pt x="527" y="155"/>
                    </a:lnTo>
                    <a:cubicBezTo>
                      <a:pt x="527" y="124"/>
                      <a:pt x="527" y="124"/>
                      <a:pt x="527" y="124"/>
                    </a:cubicBezTo>
                    <a:lnTo>
                      <a:pt x="527" y="124"/>
                    </a:lnTo>
                    <a:lnTo>
                      <a:pt x="527" y="93"/>
                    </a:lnTo>
                    <a:lnTo>
                      <a:pt x="527" y="93"/>
                    </a:lnTo>
                    <a:cubicBezTo>
                      <a:pt x="434" y="93"/>
                      <a:pt x="434" y="93"/>
                      <a:pt x="434" y="93"/>
                    </a:cubicBezTo>
                    <a:cubicBezTo>
                      <a:pt x="434" y="62"/>
                      <a:pt x="434" y="62"/>
                      <a:pt x="434" y="62"/>
                    </a:cubicBezTo>
                    <a:lnTo>
                      <a:pt x="434" y="62"/>
                    </a:lnTo>
                    <a:cubicBezTo>
                      <a:pt x="434" y="93"/>
                      <a:pt x="434" y="93"/>
                      <a:pt x="434" y="124"/>
                    </a:cubicBezTo>
                    <a:lnTo>
                      <a:pt x="434" y="124"/>
                    </a:lnTo>
                    <a:lnTo>
                      <a:pt x="434" y="124"/>
                    </a:lnTo>
                    <a:cubicBezTo>
                      <a:pt x="434" y="124"/>
                      <a:pt x="434" y="155"/>
                      <a:pt x="403" y="155"/>
                    </a:cubicBezTo>
                    <a:cubicBezTo>
                      <a:pt x="403" y="155"/>
                      <a:pt x="372" y="155"/>
                      <a:pt x="372" y="124"/>
                    </a:cubicBezTo>
                    <a:lnTo>
                      <a:pt x="372" y="124"/>
                    </a:lnTo>
                    <a:lnTo>
                      <a:pt x="372" y="124"/>
                    </a:lnTo>
                    <a:cubicBezTo>
                      <a:pt x="341" y="124"/>
                      <a:pt x="341" y="155"/>
                      <a:pt x="341" y="155"/>
                    </a:cubicBezTo>
                    <a:cubicBezTo>
                      <a:pt x="310" y="155"/>
                      <a:pt x="310" y="155"/>
                      <a:pt x="310" y="155"/>
                    </a:cubicBezTo>
                    <a:cubicBezTo>
                      <a:pt x="310" y="155"/>
                      <a:pt x="310" y="155"/>
                      <a:pt x="279" y="155"/>
                    </a:cubicBezTo>
                    <a:cubicBezTo>
                      <a:pt x="279" y="124"/>
                      <a:pt x="279" y="124"/>
                      <a:pt x="279" y="124"/>
                    </a:cubicBezTo>
                    <a:cubicBezTo>
                      <a:pt x="279" y="124"/>
                      <a:pt x="279" y="124"/>
                      <a:pt x="279" y="93"/>
                    </a:cubicBezTo>
                    <a:lnTo>
                      <a:pt x="248" y="93"/>
                    </a:lnTo>
                    <a:cubicBezTo>
                      <a:pt x="248" y="62"/>
                      <a:pt x="248" y="62"/>
                      <a:pt x="248" y="62"/>
                    </a:cubicBezTo>
                    <a:cubicBezTo>
                      <a:pt x="248" y="62"/>
                      <a:pt x="248" y="31"/>
                      <a:pt x="217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62" y="31"/>
                      <a:pt x="93" y="93"/>
                      <a:pt x="93" y="93"/>
                    </a:cubicBezTo>
                    <a:cubicBezTo>
                      <a:pt x="93" y="124"/>
                      <a:pt x="93" y="124"/>
                      <a:pt x="93" y="155"/>
                    </a:cubicBezTo>
                    <a:lnTo>
                      <a:pt x="93" y="155"/>
                    </a:lnTo>
                    <a:lnTo>
                      <a:pt x="93" y="186"/>
                    </a:lnTo>
                    <a:cubicBezTo>
                      <a:pt x="93" y="217"/>
                      <a:pt x="93" y="248"/>
                      <a:pt x="93" y="248"/>
                    </a:cubicBezTo>
                    <a:cubicBezTo>
                      <a:pt x="124" y="248"/>
                      <a:pt x="124" y="279"/>
                      <a:pt x="124" y="279"/>
                    </a:cubicBezTo>
                    <a:cubicBezTo>
                      <a:pt x="124" y="279"/>
                      <a:pt x="124" y="310"/>
                      <a:pt x="124" y="341"/>
                    </a:cubicBezTo>
                    <a:cubicBezTo>
                      <a:pt x="124" y="341"/>
                      <a:pt x="124" y="341"/>
                      <a:pt x="124" y="372"/>
                    </a:cubicBezTo>
                    <a:cubicBezTo>
                      <a:pt x="124" y="372"/>
                      <a:pt x="93" y="402"/>
                      <a:pt x="93" y="434"/>
                    </a:cubicBezTo>
                    <a:lnTo>
                      <a:pt x="93" y="434"/>
                    </a:lnTo>
                    <a:cubicBezTo>
                      <a:pt x="93" y="434"/>
                      <a:pt x="62" y="434"/>
                      <a:pt x="62" y="465"/>
                    </a:cubicBezTo>
                    <a:cubicBezTo>
                      <a:pt x="62" y="465"/>
                      <a:pt x="62" y="465"/>
                      <a:pt x="31" y="465"/>
                    </a:cubicBezTo>
                    <a:cubicBezTo>
                      <a:pt x="31" y="496"/>
                      <a:pt x="31" y="527"/>
                      <a:pt x="31" y="558"/>
                    </a:cubicBezTo>
                    <a:cubicBezTo>
                      <a:pt x="31" y="589"/>
                      <a:pt x="31" y="619"/>
                      <a:pt x="0" y="619"/>
                    </a:cubicBezTo>
                    <a:lnTo>
                      <a:pt x="0" y="619"/>
                    </a:lnTo>
                    <a:cubicBezTo>
                      <a:pt x="0" y="619"/>
                      <a:pt x="0" y="651"/>
                      <a:pt x="0" y="682"/>
                    </a:cubicBezTo>
                    <a:lnTo>
                      <a:pt x="31" y="682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83" name="Freeform 22"/>
              <p:cNvSpPr>
                <a:spLocks noChangeArrowheads="1"/>
              </p:cNvSpPr>
              <p:nvPr/>
            </p:nvSpPr>
            <p:spPr bwMode="auto">
              <a:xfrm>
                <a:off x="3937000" y="2114550"/>
                <a:ext cx="190500" cy="346075"/>
              </a:xfrm>
              <a:custGeom>
                <a:avLst/>
                <a:gdLst>
                  <a:gd name="T0" fmla="*/ 93 w 528"/>
                  <a:gd name="T1" fmla="*/ 898 h 961"/>
                  <a:gd name="T2" fmla="*/ 124 w 528"/>
                  <a:gd name="T3" fmla="*/ 960 h 961"/>
                  <a:gd name="T4" fmla="*/ 155 w 528"/>
                  <a:gd name="T5" fmla="*/ 960 h 961"/>
                  <a:gd name="T6" fmla="*/ 186 w 528"/>
                  <a:gd name="T7" fmla="*/ 960 h 961"/>
                  <a:gd name="T8" fmla="*/ 186 w 528"/>
                  <a:gd name="T9" fmla="*/ 960 h 961"/>
                  <a:gd name="T10" fmla="*/ 217 w 528"/>
                  <a:gd name="T11" fmla="*/ 930 h 961"/>
                  <a:gd name="T12" fmla="*/ 248 w 528"/>
                  <a:gd name="T13" fmla="*/ 930 h 961"/>
                  <a:gd name="T14" fmla="*/ 248 w 528"/>
                  <a:gd name="T15" fmla="*/ 930 h 961"/>
                  <a:gd name="T16" fmla="*/ 279 w 528"/>
                  <a:gd name="T17" fmla="*/ 930 h 961"/>
                  <a:gd name="T18" fmla="*/ 279 w 528"/>
                  <a:gd name="T19" fmla="*/ 930 h 961"/>
                  <a:gd name="T20" fmla="*/ 279 w 528"/>
                  <a:gd name="T21" fmla="*/ 898 h 961"/>
                  <a:gd name="T22" fmla="*/ 310 w 528"/>
                  <a:gd name="T23" fmla="*/ 867 h 961"/>
                  <a:gd name="T24" fmla="*/ 310 w 528"/>
                  <a:gd name="T25" fmla="*/ 867 h 961"/>
                  <a:gd name="T26" fmla="*/ 341 w 528"/>
                  <a:gd name="T27" fmla="*/ 867 h 961"/>
                  <a:gd name="T28" fmla="*/ 372 w 528"/>
                  <a:gd name="T29" fmla="*/ 867 h 961"/>
                  <a:gd name="T30" fmla="*/ 403 w 528"/>
                  <a:gd name="T31" fmla="*/ 836 h 961"/>
                  <a:gd name="T32" fmla="*/ 434 w 528"/>
                  <a:gd name="T33" fmla="*/ 806 h 961"/>
                  <a:gd name="T34" fmla="*/ 434 w 528"/>
                  <a:gd name="T35" fmla="*/ 774 h 961"/>
                  <a:gd name="T36" fmla="*/ 465 w 528"/>
                  <a:gd name="T37" fmla="*/ 743 h 961"/>
                  <a:gd name="T38" fmla="*/ 465 w 528"/>
                  <a:gd name="T39" fmla="*/ 712 h 961"/>
                  <a:gd name="T40" fmla="*/ 465 w 528"/>
                  <a:gd name="T41" fmla="*/ 712 h 961"/>
                  <a:gd name="T42" fmla="*/ 434 w 528"/>
                  <a:gd name="T43" fmla="*/ 650 h 961"/>
                  <a:gd name="T44" fmla="*/ 434 w 528"/>
                  <a:gd name="T45" fmla="*/ 619 h 961"/>
                  <a:gd name="T46" fmla="*/ 465 w 528"/>
                  <a:gd name="T47" fmla="*/ 558 h 961"/>
                  <a:gd name="T48" fmla="*/ 465 w 528"/>
                  <a:gd name="T49" fmla="*/ 558 h 961"/>
                  <a:gd name="T50" fmla="*/ 496 w 528"/>
                  <a:gd name="T51" fmla="*/ 496 h 961"/>
                  <a:gd name="T52" fmla="*/ 496 w 528"/>
                  <a:gd name="T53" fmla="*/ 496 h 961"/>
                  <a:gd name="T54" fmla="*/ 527 w 528"/>
                  <a:gd name="T55" fmla="*/ 465 h 961"/>
                  <a:gd name="T56" fmla="*/ 124 w 528"/>
                  <a:gd name="T57" fmla="*/ 0 h 961"/>
                  <a:gd name="T58" fmla="*/ 93 w 528"/>
                  <a:gd name="T59" fmla="*/ 31 h 961"/>
                  <a:gd name="T60" fmla="*/ 93 w 528"/>
                  <a:gd name="T61" fmla="*/ 93 h 961"/>
                  <a:gd name="T62" fmla="*/ 124 w 528"/>
                  <a:gd name="T63" fmla="*/ 155 h 961"/>
                  <a:gd name="T64" fmla="*/ 155 w 528"/>
                  <a:gd name="T65" fmla="*/ 187 h 961"/>
                  <a:gd name="T66" fmla="*/ 124 w 528"/>
                  <a:gd name="T67" fmla="*/ 248 h 961"/>
                  <a:gd name="T68" fmla="*/ 124 w 528"/>
                  <a:gd name="T69" fmla="*/ 435 h 961"/>
                  <a:gd name="T70" fmla="*/ 93 w 528"/>
                  <a:gd name="T71" fmla="*/ 465 h 961"/>
                  <a:gd name="T72" fmla="*/ 62 w 528"/>
                  <a:gd name="T73" fmla="*/ 496 h 961"/>
                  <a:gd name="T74" fmla="*/ 31 w 528"/>
                  <a:gd name="T75" fmla="*/ 526 h 961"/>
                  <a:gd name="T76" fmla="*/ 31 w 528"/>
                  <a:gd name="T77" fmla="*/ 588 h 961"/>
                  <a:gd name="T78" fmla="*/ 31 w 528"/>
                  <a:gd name="T79" fmla="*/ 619 h 961"/>
                  <a:gd name="T80" fmla="*/ 31 w 528"/>
                  <a:gd name="T81" fmla="*/ 619 h 961"/>
                  <a:gd name="T82" fmla="*/ 31 w 528"/>
                  <a:gd name="T83" fmla="*/ 619 h 961"/>
                  <a:gd name="T84" fmla="*/ 62 w 528"/>
                  <a:gd name="T85" fmla="*/ 619 h 961"/>
                  <a:gd name="T86" fmla="*/ 62 w 528"/>
                  <a:gd name="T87" fmla="*/ 650 h 961"/>
                  <a:gd name="T88" fmla="*/ 93 w 528"/>
                  <a:gd name="T89" fmla="*/ 712 h 961"/>
                  <a:gd name="T90" fmla="*/ 93 w 528"/>
                  <a:gd name="T91" fmla="*/ 806 h 961"/>
                  <a:gd name="T92" fmla="*/ 124 w 528"/>
                  <a:gd name="T93" fmla="*/ 867 h 961"/>
                  <a:gd name="T94" fmla="*/ 93 w 528"/>
                  <a:gd name="T95" fmla="*/ 898 h 961"/>
                  <a:gd name="T96" fmla="*/ 93 w 528"/>
                  <a:gd name="T97" fmla="*/ 898 h 961"/>
                  <a:gd name="T98" fmla="*/ 62 w 528"/>
                  <a:gd name="T99" fmla="*/ 898 h 961"/>
                  <a:gd name="T100" fmla="*/ 62 w 528"/>
                  <a:gd name="T101" fmla="*/ 898 h 9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28" h="961">
                    <a:moveTo>
                      <a:pt x="93" y="898"/>
                    </a:moveTo>
                    <a:lnTo>
                      <a:pt x="93" y="898"/>
                    </a:lnTo>
                    <a:lnTo>
                      <a:pt x="93" y="898"/>
                    </a:lnTo>
                    <a:cubicBezTo>
                      <a:pt x="124" y="960"/>
                      <a:pt x="124" y="960"/>
                      <a:pt x="124" y="960"/>
                    </a:cubicBezTo>
                    <a:lnTo>
                      <a:pt x="124" y="960"/>
                    </a:lnTo>
                    <a:cubicBezTo>
                      <a:pt x="124" y="960"/>
                      <a:pt x="124" y="960"/>
                      <a:pt x="155" y="960"/>
                    </a:cubicBezTo>
                    <a:lnTo>
                      <a:pt x="155" y="960"/>
                    </a:lnTo>
                    <a:cubicBezTo>
                      <a:pt x="186" y="960"/>
                      <a:pt x="186" y="960"/>
                      <a:pt x="186" y="960"/>
                    </a:cubicBezTo>
                    <a:lnTo>
                      <a:pt x="186" y="960"/>
                    </a:lnTo>
                    <a:lnTo>
                      <a:pt x="186" y="960"/>
                    </a:lnTo>
                    <a:lnTo>
                      <a:pt x="186" y="960"/>
                    </a:lnTo>
                    <a:lnTo>
                      <a:pt x="217" y="930"/>
                    </a:lnTo>
                    <a:lnTo>
                      <a:pt x="217" y="930"/>
                    </a:lnTo>
                    <a:cubicBezTo>
                      <a:pt x="217" y="930"/>
                      <a:pt x="217" y="930"/>
                      <a:pt x="248" y="930"/>
                    </a:cubicBezTo>
                    <a:lnTo>
                      <a:pt x="248" y="930"/>
                    </a:lnTo>
                    <a:lnTo>
                      <a:pt x="248" y="930"/>
                    </a:lnTo>
                    <a:lnTo>
                      <a:pt x="279" y="930"/>
                    </a:lnTo>
                    <a:lnTo>
                      <a:pt x="279" y="930"/>
                    </a:lnTo>
                    <a:lnTo>
                      <a:pt x="279" y="930"/>
                    </a:lnTo>
                    <a:lnTo>
                      <a:pt x="279" y="930"/>
                    </a:lnTo>
                    <a:lnTo>
                      <a:pt x="279" y="930"/>
                    </a:lnTo>
                    <a:cubicBezTo>
                      <a:pt x="279" y="898"/>
                      <a:pt x="279" y="898"/>
                      <a:pt x="279" y="898"/>
                    </a:cubicBezTo>
                    <a:lnTo>
                      <a:pt x="279" y="898"/>
                    </a:lnTo>
                    <a:cubicBezTo>
                      <a:pt x="279" y="867"/>
                      <a:pt x="310" y="867"/>
                      <a:pt x="310" y="867"/>
                    </a:cubicBezTo>
                    <a:lnTo>
                      <a:pt x="310" y="867"/>
                    </a:lnTo>
                    <a:lnTo>
                      <a:pt x="310" y="867"/>
                    </a:lnTo>
                    <a:lnTo>
                      <a:pt x="310" y="867"/>
                    </a:lnTo>
                    <a:lnTo>
                      <a:pt x="341" y="867"/>
                    </a:lnTo>
                    <a:lnTo>
                      <a:pt x="341" y="867"/>
                    </a:lnTo>
                    <a:cubicBezTo>
                      <a:pt x="341" y="867"/>
                      <a:pt x="341" y="867"/>
                      <a:pt x="372" y="867"/>
                    </a:cubicBezTo>
                    <a:lnTo>
                      <a:pt x="372" y="867"/>
                    </a:lnTo>
                    <a:cubicBezTo>
                      <a:pt x="372" y="867"/>
                      <a:pt x="372" y="836"/>
                      <a:pt x="403" y="836"/>
                    </a:cubicBezTo>
                    <a:lnTo>
                      <a:pt x="403" y="806"/>
                    </a:lnTo>
                    <a:cubicBezTo>
                      <a:pt x="403" y="806"/>
                      <a:pt x="403" y="806"/>
                      <a:pt x="434" y="806"/>
                    </a:cubicBezTo>
                    <a:lnTo>
                      <a:pt x="434" y="806"/>
                    </a:lnTo>
                    <a:cubicBezTo>
                      <a:pt x="434" y="774"/>
                      <a:pt x="434" y="774"/>
                      <a:pt x="434" y="774"/>
                    </a:cubicBezTo>
                    <a:cubicBezTo>
                      <a:pt x="465" y="743"/>
                      <a:pt x="465" y="743"/>
                      <a:pt x="465" y="743"/>
                    </a:cubicBezTo>
                    <a:lnTo>
                      <a:pt x="465" y="743"/>
                    </a:lnTo>
                    <a:cubicBezTo>
                      <a:pt x="465" y="743"/>
                      <a:pt x="465" y="743"/>
                      <a:pt x="465" y="712"/>
                    </a:cubicBezTo>
                    <a:lnTo>
                      <a:pt x="465" y="712"/>
                    </a:lnTo>
                    <a:lnTo>
                      <a:pt x="465" y="712"/>
                    </a:lnTo>
                    <a:lnTo>
                      <a:pt x="465" y="712"/>
                    </a:lnTo>
                    <a:cubicBezTo>
                      <a:pt x="434" y="712"/>
                      <a:pt x="434" y="682"/>
                      <a:pt x="434" y="682"/>
                    </a:cubicBezTo>
                    <a:cubicBezTo>
                      <a:pt x="434" y="682"/>
                      <a:pt x="434" y="682"/>
                      <a:pt x="434" y="650"/>
                    </a:cubicBezTo>
                    <a:lnTo>
                      <a:pt x="434" y="619"/>
                    </a:lnTo>
                    <a:lnTo>
                      <a:pt x="434" y="619"/>
                    </a:lnTo>
                    <a:cubicBezTo>
                      <a:pt x="434" y="588"/>
                      <a:pt x="434" y="588"/>
                      <a:pt x="434" y="588"/>
                    </a:cubicBezTo>
                    <a:lnTo>
                      <a:pt x="465" y="558"/>
                    </a:lnTo>
                    <a:lnTo>
                      <a:pt x="465" y="558"/>
                    </a:lnTo>
                    <a:lnTo>
                      <a:pt x="465" y="558"/>
                    </a:lnTo>
                    <a:cubicBezTo>
                      <a:pt x="465" y="526"/>
                      <a:pt x="465" y="526"/>
                      <a:pt x="496" y="526"/>
                    </a:cubicBezTo>
                    <a:lnTo>
                      <a:pt x="496" y="496"/>
                    </a:lnTo>
                    <a:lnTo>
                      <a:pt x="496" y="496"/>
                    </a:lnTo>
                    <a:lnTo>
                      <a:pt x="496" y="496"/>
                    </a:lnTo>
                    <a:cubicBezTo>
                      <a:pt x="496" y="465"/>
                      <a:pt x="496" y="465"/>
                      <a:pt x="496" y="465"/>
                    </a:cubicBezTo>
                    <a:cubicBezTo>
                      <a:pt x="527" y="465"/>
                      <a:pt x="527" y="465"/>
                      <a:pt x="527" y="465"/>
                    </a:cubicBezTo>
                    <a:cubicBezTo>
                      <a:pt x="527" y="248"/>
                      <a:pt x="527" y="248"/>
                      <a:pt x="527" y="248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24" y="31"/>
                      <a:pt x="124" y="31"/>
                      <a:pt x="93" y="31"/>
                    </a:cubicBezTo>
                    <a:lnTo>
                      <a:pt x="93" y="31"/>
                    </a:lnTo>
                    <a:cubicBezTo>
                      <a:pt x="93" y="63"/>
                      <a:pt x="93" y="93"/>
                      <a:pt x="93" y="93"/>
                    </a:cubicBezTo>
                    <a:lnTo>
                      <a:pt x="93" y="93"/>
                    </a:lnTo>
                    <a:cubicBezTo>
                      <a:pt x="93" y="93"/>
                      <a:pt x="93" y="93"/>
                      <a:pt x="124" y="93"/>
                    </a:cubicBezTo>
                    <a:cubicBezTo>
                      <a:pt x="124" y="124"/>
                      <a:pt x="124" y="124"/>
                      <a:pt x="124" y="155"/>
                    </a:cubicBezTo>
                    <a:cubicBezTo>
                      <a:pt x="155" y="155"/>
                      <a:pt x="155" y="155"/>
                      <a:pt x="155" y="155"/>
                    </a:cubicBezTo>
                    <a:cubicBezTo>
                      <a:pt x="155" y="187"/>
                      <a:pt x="155" y="187"/>
                      <a:pt x="155" y="187"/>
                    </a:cubicBezTo>
                    <a:lnTo>
                      <a:pt x="155" y="187"/>
                    </a:lnTo>
                    <a:cubicBezTo>
                      <a:pt x="155" y="187"/>
                      <a:pt x="124" y="217"/>
                      <a:pt x="124" y="248"/>
                    </a:cubicBezTo>
                    <a:cubicBezTo>
                      <a:pt x="124" y="311"/>
                      <a:pt x="124" y="341"/>
                      <a:pt x="124" y="372"/>
                    </a:cubicBezTo>
                    <a:cubicBezTo>
                      <a:pt x="124" y="403"/>
                      <a:pt x="124" y="435"/>
                      <a:pt x="124" y="435"/>
                    </a:cubicBezTo>
                    <a:cubicBezTo>
                      <a:pt x="93" y="435"/>
                      <a:pt x="93" y="435"/>
                      <a:pt x="93" y="435"/>
                    </a:cubicBezTo>
                    <a:cubicBezTo>
                      <a:pt x="93" y="465"/>
                      <a:pt x="93" y="465"/>
                      <a:pt x="93" y="465"/>
                    </a:cubicBezTo>
                    <a:lnTo>
                      <a:pt x="62" y="496"/>
                    </a:lnTo>
                    <a:lnTo>
                      <a:pt x="62" y="496"/>
                    </a:lnTo>
                    <a:cubicBezTo>
                      <a:pt x="31" y="526"/>
                      <a:pt x="31" y="526"/>
                      <a:pt x="31" y="526"/>
                    </a:cubicBezTo>
                    <a:lnTo>
                      <a:pt x="31" y="526"/>
                    </a:lnTo>
                    <a:cubicBezTo>
                      <a:pt x="31" y="558"/>
                      <a:pt x="31" y="558"/>
                      <a:pt x="0" y="588"/>
                    </a:cubicBezTo>
                    <a:lnTo>
                      <a:pt x="31" y="588"/>
                    </a:lnTo>
                    <a:lnTo>
                      <a:pt x="31" y="619"/>
                    </a:lnTo>
                    <a:lnTo>
                      <a:pt x="31" y="619"/>
                    </a:lnTo>
                    <a:lnTo>
                      <a:pt x="31" y="619"/>
                    </a:lnTo>
                    <a:lnTo>
                      <a:pt x="31" y="619"/>
                    </a:lnTo>
                    <a:lnTo>
                      <a:pt x="31" y="619"/>
                    </a:lnTo>
                    <a:lnTo>
                      <a:pt x="31" y="619"/>
                    </a:lnTo>
                    <a:lnTo>
                      <a:pt x="31" y="619"/>
                    </a:lnTo>
                    <a:lnTo>
                      <a:pt x="62" y="619"/>
                    </a:lnTo>
                    <a:lnTo>
                      <a:pt x="62" y="619"/>
                    </a:lnTo>
                    <a:lnTo>
                      <a:pt x="62" y="650"/>
                    </a:lnTo>
                    <a:cubicBezTo>
                      <a:pt x="93" y="650"/>
                      <a:pt x="93" y="650"/>
                      <a:pt x="93" y="650"/>
                    </a:cubicBezTo>
                    <a:cubicBezTo>
                      <a:pt x="93" y="682"/>
                      <a:pt x="93" y="682"/>
                      <a:pt x="93" y="712"/>
                    </a:cubicBezTo>
                    <a:lnTo>
                      <a:pt x="93" y="712"/>
                    </a:lnTo>
                    <a:cubicBezTo>
                      <a:pt x="93" y="712"/>
                      <a:pt x="93" y="774"/>
                      <a:pt x="93" y="806"/>
                    </a:cubicBezTo>
                    <a:cubicBezTo>
                      <a:pt x="124" y="836"/>
                      <a:pt x="124" y="836"/>
                      <a:pt x="124" y="836"/>
                    </a:cubicBezTo>
                    <a:cubicBezTo>
                      <a:pt x="124" y="867"/>
                      <a:pt x="124" y="867"/>
                      <a:pt x="124" y="867"/>
                    </a:cubicBezTo>
                    <a:lnTo>
                      <a:pt x="124" y="867"/>
                    </a:lnTo>
                    <a:lnTo>
                      <a:pt x="93" y="898"/>
                    </a:lnTo>
                    <a:lnTo>
                      <a:pt x="93" y="898"/>
                    </a:lnTo>
                    <a:lnTo>
                      <a:pt x="93" y="898"/>
                    </a:lnTo>
                    <a:lnTo>
                      <a:pt x="93" y="898"/>
                    </a:lnTo>
                    <a:lnTo>
                      <a:pt x="62" y="898"/>
                    </a:lnTo>
                    <a:lnTo>
                      <a:pt x="62" y="898"/>
                    </a:lnTo>
                    <a:lnTo>
                      <a:pt x="62" y="898"/>
                    </a:lnTo>
                    <a:cubicBezTo>
                      <a:pt x="93" y="898"/>
                      <a:pt x="93" y="898"/>
                      <a:pt x="93" y="89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84" name="Freeform 23"/>
              <p:cNvSpPr>
                <a:spLocks noChangeArrowheads="1"/>
              </p:cNvSpPr>
              <p:nvPr/>
            </p:nvSpPr>
            <p:spPr bwMode="auto">
              <a:xfrm>
                <a:off x="3557588" y="2316163"/>
                <a:ext cx="146050" cy="100012"/>
              </a:xfrm>
              <a:custGeom>
                <a:avLst/>
                <a:gdLst>
                  <a:gd name="T0" fmla="*/ 31 w 405"/>
                  <a:gd name="T1" fmla="*/ 278 h 279"/>
                  <a:gd name="T2" fmla="*/ 31 w 405"/>
                  <a:gd name="T3" fmla="*/ 278 h 279"/>
                  <a:gd name="T4" fmla="*/ 62 w 405"/>
                  <a:gd name="T5" fmla="*/ 278 h 279"/>
                  <a:gd name="T6" fmla="*/ 93 w 405"/>
                  <a:gd name="T7" fmla="*/ 278 h 279"/>
                  <a:gd name="T8" fmla="*/ 93 w 405"/>
                  <a:gd name="T9" fmla="*/ 278 h 279"/>
                  <a:gd name="T10" fmla="*/ 124 w 405"/>
                  <a:gd name="T11" fmla="*/ 278 h 279"/>
                  <a:gd name="T12" fmla="*/ 93 w 405"/>
                  <a:gd name="T13" fmla="*/ 248 h 279"/>
                  <a:gd name="T14" fmla="*/ 93 w 405"/>
                  <a:gd name="T15" fmla="*/ 248 h 279"/>
                  <a:gd name="T16" fmla="*/ 124 w 405"/>
                  <a:gd name="T17" fmla="*/ 216 h 279"/>
                  <a:gd name="T18" fmla="*/ 124 w 405"/>
                  <a:gd name="T19" fmla="*/ 216 h 279"/>
                  <a:gd name="T20" fmla="*/ 124 w 405"/>
                  <a:gd name="T21" fmla="*/ 216 h 279"/>
                  <a:gd name="T22" fmla="*/ 156 w 405"/>
                  <a:gd name="T23" fmla="*/ 185 h 279"/>
                  <a:gd name="T24" fmla="*/ 156 w 405"/>
                  <a:gd name="T25" fmla="*/ 185 h 279"/>
                  <a:gd name="T26" fmla="*/ 186 w 405"/>
                  <a:gd name="T27" fmla="*/ 185 h 279"/>
                  <a:gd name="T28" fmla="*/ 186 w 405"/>
                  <a:gd name="T29" fmla="*/ 185 h 279"/>
                  <a:gd name="T30" fmla="*/ 248 w 405"/>
                  <a:gd name="T31" fmla="*/ 185 h 279"/>
                  <a:gd name="T32" fmla="*/ 248 w 405"/>
                  <a:gd name="T33" fmla="*/ 185 h 279"/>
                  <a:gd name="T34" fmla="*/ 280 w 405"/>
                  <a:gd name="T35" fmla="*/ 185 h 279"/>
                  <a:gd name="T36" fmla="*/ 280 w 405"/>
                  <a:gd name="T37" fmla="*/ 185 h 279"/>
                  <a:gd name="T38" fmla="*/ 280 w 405"/>
                  <a:gd name="T39" fmla="*/ 185 h 279"/>
                  <a:gd name="T40" fmla="*/ 310 w 405"/>
                  <a:gd name="T41" fmla="*/ 185 h 279"/>
                  <a:gd name="T42" fmla="*/ 310 w 405"/>
                  <a:gd name="T43" fmla="*/ 185 h 279"/>
                  <a:gd name="T44" fmla="*/ 341 w 405"/>
                  <a:gd name="T45" fmla="*/ 185 h 279"/>
                  <a:gd name="T46" fmla="*/ 341 w 405"/>
                  <a:gd name="T47" fmla="*/ 185 h 279"/>
                  <a:gd name="T48" fmla="*/ 404 w 405"/>
                  <a:gd name="T49" fmla="*/ 154 h 279"/>
                  <a:gd name="T50" fmla="*/ 404 w 405"/>
                  <a:gd name="T51" fmla="*/ 154 h 279"/>
                  <a:gd name="T52" fmla="*/ 404 w 405"/>
                  <a:gd name="T53" fmla="*/ 154 h 279"/>
                  <a:gd name="T54" fmla="*/ 404 w 405"/>
                  <a:gd name="T55" fmla="*/ 154 h 279"/>
                  <a:gd name="T56" fmla="*/ 372 w 405"/>
                  <a:gd name="T57" fmla="*/ 154 h 279"/>
                  <a:gd name="T58" fmla="*/ 372 w 405"/>
                  <a:gd name="T59" fmla="*/ 154 h 279"/>
                  <a:gd name="T60" fmla="*/ 372 w 405"/>
                  <a:gd name="T61" fmla="*/ 154 h 279"/>
                  <a:gd name="T62" fmla="*/ 372 w 405"/>
                  <a:gd name="T63" fmla="*/ 124 h 279"/>
                  <a:gd name="T64" fmla="*/ 341 w 405"/>
                  <a:gd name="T65" fmla="*/ 124 h 279"/>
                  <a:gd name="T66" fmla="*/ 341 w 405"/>
                  <a:gd name="T67" fmla="*/ 124 h 279"/>
                  <a:gd name="T68" fmla="*/ 341 w 405"/>
                  <a:gd name="T69" fmla="*/ 92 h 279"/>
                  <a:gd name="T70" fmla="*/ 341 w 405"/>
                  <a:gd name="T71" fmla="*/ 92 h 279"/>
                  <a:gd name="T72" fmla="*/ 310 w 405"/>
                  <a:gd name="T73" fmla="*/ 30 h 279"/>
                  <a:gd name="T74" fmla="*/ 280 w 405"/>
                  <a:gd name="T75" fmla="*/ 0 h 279"/>
                  <a:gd name="T76" fmla="*/ 280 w 405"/>
                  <a:gd name="T77" fmla="*/ 0 h 279"/>
                  <a:gd name="T78" fmla="*/ 217 w 405"/>
                  <a:gd name="T79" fmla="*/ 0 h 279"/>
                  <a:gd name="T80" fmla="*/ 217 w 405"/>
                  <a:gd name="T81" fmla="*/ 30 h 279"/>
                  <a:gd name="T82" fmla="*/ 217 w 405"/>
                  <a:gd name="T83" fmla="*/ 30 h 279"/>
                  <a:gd name="T84" fmla="*/ 217 w 405"/>
                  <a:gd name="T85" fmla="*/ 61 h 279"/>
                  <a:gd name="T86" fmla="*/ 186 w 405"/>
                  <a:gd name="T87" fmla="*/ 61 h 279"/>
                  <a:gd name="T88" fmla="*/ 156 w 405"/>
                  <a:gd name="T89" fmla="*/ 61 h 279"/>
                  <a:gd name="T90" fmla="*/ 156 w 405"/>
                  <a:gd name="T91" fmla="*/ 92 h 279"/>
                  <a:gd name="T92" fmla="*/ 156 w 405"/>
                  <a:gd name="T93" fmla="*/ 92 h 279"/>
                  <a:gd name="T94" fmla="*/ 156 w 405"/>
                  <a:gd name="T95" fmla="*/ 92 h 279"/>
                  <a:gd name="T96" fmla="*/ 93 w 405"/>
                  <a:gd name="T97" fmla="*/ 124 h 279"/>
                  <a:gd name="T98" fmla="*/ 93 w 405"/>
                  <a:gd name="T99" fmla="*/ 124 h 279"/>
                  <a:gd name="T100" fmla="*/ 93 w 405"/>
                  <a:gd name="T101" fmla="*/ 124 h 279"/>
                  <a:gd name="T102" fmla="*/ 62 w 405"/>
                  <a:gd name="T103" fmla="*/ 124 h 279"/>
                  <a:gd name="T104" fmla="*/ 62 w 405"/>
                  <a:gd name="T105" fmla="*/ 154 h 279"/>
                  <a:gd name="T106" fmla="*/ 62 w 405"/>
                  <a:gd name="T107" fmla="*/ 154 h 279"/>
                  <a:gd name="T108" fmla="*/ 31 w 405"/>
                  <a:gd name="T109" fmla="*/ 185 h 279"/>
                  <a:gd name="T110" fmla="*/ 31 w 405"/>
                  <a:gd name="T111" fmla="*/ 185 h 279"/>
                  <a:gd name="T112" fmla="*/ 31 w 405"/>
                  <a:gd name="T113" fmla="*/ 185 h 279"/>
                  <a:gd name="T114" fmla="*/ 31 w 405"/>
                  <a:gd name="T115" fmla="*/ 185 h 279"/>
                  <a:gd name="T116" fmla="*/ 31 w 405"/>
                  <a:gd name="T117" fmla="*/ 185 h 279"/>
                  <a:gd name="T118" fmla="*/ 31 w 405"/>
                  <a:gd name="T119" fmla="*/ 216 h 279"/>
                  <a:gd name="T120" fmla="*/ 0 w 405"/>
                  <a:gd name="T121" fmla="*/ 248 h 279"/>
                  <a:gd name="T122" fmla="*/ 31 w 405"/>
                  <a:gd name="T123" fmla="*/ 278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05" h="279">
                    <a:moveTo>
                      <a:pt x="31" y="278"/>
                    </a:moveTo>
                    <a:lnTo>
                      <a:pt x="31" y="278"/>
                    </a:lnTo>
                    <a:cubicBezTo>
                      <a:pt x="62" y="278"/>
                      <a:pt x="62" y="278"/>
                      <a:pt x="62" y="278"/>
                    </a:cubicBezTo>
                    <a:lnTo>
                      <a:pt x="93" y="278"/>
                    </a:lnTo>
                    <a:lnTo>
                      <a:pt x="93" y="278"/>
                    </a:lnTo>
                    <a:lnTo>
                      <a:pt x="124" y="278"/>
                    </a:lnTo>
                    <a:lnTo>
                      <a:pt x="93" y="248"/>
                    </a:lnTo>
                    <a:lnTo>
                      <a:pt x="93" y="248"/>
                    </a:lnTo>
                    <a:cubicBezTo>
                      <a:pt x="93" y="248"/>
                      <a:pt x="124" y="248"/>
                      <a:pt x="124" y="216"/>
                    </a:cubicBezTo>
                    <a:lnTo>
                      <a:pt x="124" y="216"/>
                    </a:lnTo>
                    <a:lnTo>
                      <a:pt x="124" y="216"/>
                    </a:lnTo>
                    <a:cubicBezTo>
                      <a:pt x="124" y="185"/>
                      <a:pt x="156" y="185"/>
                      <a:pt x="156" y="185"/>
                    </a:cubicBezTo>
                    <a:lnTo>
                      <a:pt x="156" y="185"/>
                    </a:lnTo>
                    <a:lnTo>
                      <a:pt x="186" y="185"/>
                    </a:lnTo>
                    <a:lnTo>
                      <a:pt x="186" y="185"/>
                    </a:lnTo>
                    <a:cubicBezTo>
                      <a:pt x="217" y="185"/>
                      <a:pt x="248" y="185"/>
                      <a:pt x="248" y="185"/>
                    </a:cubicBezTo>
                    <a:lnTo>
                      <a:pt x="248" y="185"/>
                    </a:lnTo>
                    <a:cubicBezTo>
                      <a:pt x="280" y="185"/>
                      <a:pt x="280" y="185"/>
                      <a:pt x="280" y="185"/>
                    </a:cubicBezTo>
                    <a:lnTo>
                      <a:pt x="280" y="185"/>
                    </a:lnTo>
                    <a:lnTo>
                      <a:pt x="280" y="185"/>
                    </a:lnTo>
                    <a:lnTo>
                      <a:pt x="310" y="185"/>
                    </a:lnTo>
                    <a:lnTo>
                      <a:pt x="310" y="185"/>
                    </a:lnTo>
                    <a:lnTo>
                      <a:pt x="341" y="185"/>
                    </a:lnTo>
                    <a:lnTo>
                      <a:pt x="341" y="185"/>
                    </a:lnTo>
                    <a:cubicBezTo>
                      <a:pt x="404" y="154"/>
                      <a:pt x="404" y="154"/>
                      <a:pt x="404" y="154"/>
                    </a:cubicBezTo>
                    <a:lnTo>
                      <a:pt x="404" y="154"/>
                    </a:lnTo>
                    <a:lnTo>
                      <a:pt x="404" y="154"/>
                    </a:lnTo>
                    <a:lnTo>
                      <a:pt x="404" y="154"/>
                    </a:lnTo>
                    <a:cubicBezTo>
                      <a:pt x="372" y="154"/>
                      <a:pt x="372" y="154"/>
                      <a:pt x="372" y="154"/>
                    </a:cubicBezTo>
                    <a:lnTo>
                      <a:pt x="372" y="154"/>
                    </a:lnTo>
                    <a:lnTo>
                      <a:pt x="372" y="154"/>
                    </a:lnTo>
                    <a:lnTo>
                      <a:pt x="372" y="124"/>
                    </a:lnTo>
                    <a:cubicBezTo>
                      <a:pt x="341" y="124"/>
                      <a:pt x="341" y="124"/>
                      <a:pt x="341" y="124"/>
                    </a:cubicBezTo>
                    <a:lnTo>
                      <a:pt x="341" y="124"/>
                    </a:lnTo>
                    <a:cubicBezTo>
                      <a:pt x="341" y="92"/>
                      <a:pt x="341" y="92"/>
                      <a:pt x="341" y="92"/>
                    </a:cubicBezTo>
                    <a:lnTo>
                      <a:pt x="341" y="92"/>
                    </a:lnTo>
                    <a:cubicBezTo>
                      <a:pt x="310" y="61"/>
                      <a:pt x="310" y="61"/>
                      <a:pt x="310" y="30"/>
                    </a:cubicBezTo>
                    <a:cubicBezTo>
                      <a:pt x="310" y="30"/>
                      <a:pt x="280" y="30"/>
                      <a:pt x="280" y="0"/>
                    </a:cubicBezTo>
                    <a:lnTo>
                      <a:pt x="280" y="0"/>
                    </a:lnTo>
                    <a:cubicBezTo>
                      <a:pt x="280" y="0"/>
                      <a:pt x="248" y="0"/>
                      <a:pt x="217" y="0"/>
                    </a:cubicBezTo>
                    <a:cubicBezTo>
                      <a:pt x="217" y="30"/>
                      <a:pt x="217" y="30"/>
                      <a:pt x="217" y="30"/>
                    </a:cubicBezTo>
                    <a:lnTo>
                      <a:pt x="217" y="30"/>
                    </a:lnTo>
                    <a:cubicBezTo>
                      <a:pt x="217" y="61"/>
                      <a:pt x="217" y="61"/>
                      <a:pt x="217" y="61"/>
                    </a:cubicBezTo>
                    <a:cubicBezTo>
                      <a:pt x="186" y="61"/>
                      <a:pt x="186" y="61"/>
                      <a:pt x="186" y="61"/>
                    </a:cubicBezTo>
                    <a:cubicBezTo>
                      <a:pt x="156" y="61"/>
                      <a:pt x="156" y="61"/>
                      <a:pt x="156" y="61"/>
                    </a:cubicBezTo>
                    <a:lnTo>
                      <a:pt x="156" y="92"/>
                    </a:lnTo>
                    <a:lnTo>
                      <a:pt x="156" y="92"/>
                    </a:lnTo>
                    <a:lnTo>
                      <a:pt x="156" y="92"/>
                    </a:lnTo>
                    <a:cubicBezTo>
                      <a:pt x="124" y="92"/>
                      <a:pt x="124" y="124"/>
                      <a:pt x="93" y="124"/>
                    </a:cubicBezTo>
                    <a:lnTo>
                      <a:pt x="93" y="124"/>
                    </a:lnTo>
                    <a:lnTo>
                      <a:pt x="93" y="124"/>
                    </a:lnTo>
                    <a:cubicBezTo>
                      <a:pt x="62" y="124"/>
                      <a:pt x="62" y="124"/>
                      <a:pt x="62" y="124"/>
                    </a:cubicBezTo>
                    <a:lnTo>
                      <a:pt x="62" y="154"/>
                    </a:lnTo>
                    <a:lnTo>
                      <a:pt x="62" y="154"/>
                    </a:lnTo>
                    <a:cubicBezTo>
                      <a:pt x="62" y="185"/>
                      <a:pt x="62" y="185"/>
                      <a:pt x="31" y="185"/>
                    </a:cubicBezTo>
                    <a:lnTo>
                      <a:pt x="31" y="185"/>
                    </a:lnTo>
                    <a:lnTo>
                      <a:pt x="31" y="185"/>
                    </a:lnTo>
                    <a:lnTo>
                      <a:pt x="31" y="185"/>
                    </a:lnTo>
                    <a:lnTo>
                      <a:pt x="31" y="185"/>
                    </a:lnTo>
                    <a:cubicBezTo>
                      <a:pt x="31" y="216"/>
                      <a:pt x="31" y="216"/>
                      <a:pt x="31" y="216"/>
                    </a:cubicBezTo>
                    <a:cubicBezTo>
                      <a:pt x="31" y="248"/>
                      <a:pt x="31" y="248"/>
                      <a:pt x="0" y="248"/>
                    </a:cubicBezTo>
                    <a:cubicBezTo>
                      <a:pt x="31" y="248"/>
                      <a:pt x="31" y="278"/>
                      <a:pt x="31" y="27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85" name="Freeform 24"/>
              <p:cNvSpPr>
                <a:spLocks noChangeArrowheads="1"/>
              </p:cNvSpPr>
              <p:nvPr/>
            </p:nvSpPr>
            <p:spPr bwMode="auto">
              <a:xfrm>
                <a:off x="3959225" y="2405063"/>
                <a:ext cx="223838" cy="166687"/>
              </a:xfrm>
              <a:custGeom>
                <a:avLst/>
                <a:gdLst>
                  <a:gd name="T0" fmla="*/ 93 w 621"/>
                  <a:gd name="T1" fmla="*/ 464 h 465"/>
                  <a:gd name="T2" fmla="*/ 93 w 621"/>
                  <a:gd name="T3" fmla="*/ 433 h 465"/>
                  <a:gd name="T4" fmla="*/ 186 w 621"/>
                  <a:gd name="T5" fmla="*/ 433 h 465"/>
                  <a:gd name="T6" fmla="*/ 186 w 621"/>
                  <a:gd name="T7" fmla="*/ 433 h 465"/>
                  <a:gd name="T8" fmla="*/ 217 w 621"/>
                  <a:gd name="T9" fmla="*/ 371 h 465"/>
                  <a:gd name="T10" fmla="*/ 217 w 621"/>
                  <a:gd name="T11" fmla="*/ 340 h 465"/>
                  <a:gd name="T12" fmla="*/ 248 w 621"/>
                  <a:gd name="T13" fmla="*/ 340 h 465"/>
                  <a:gd name="T14" fmla="*/ 279 w 621"/>
                  <a:gd name="T15" fmla="*/ 309 h 465"/>
                  <a:gd name="T16" fmla="*/ 341 w 621"/>
                  <a:gd name="T17" fmla="*/ 371 h 465"/>
                  <a:gd name="T18" fmla="*/ 341 w 621"/>
                  <a:gd name="T19" fmla="*/ 371 h 465"/>
                  <a:gd name="T20" fmla="*/ 372 w 621"/>
                  <a:gd name="T21" fmla="*/ 371 h 465"/>
                  <a:gd name="T22" fmla="*/ 403 w 621"/>
                  <a:gd name="T23" fmla="*/ 371 h 465"/>
                  <a:gd name="T24" fmla="*/ 403 w 621"/>
                  <a:gd name="T25" fmla="*/ 371 h 465"/>
                  <a:gd name="T26" fmla="*/ 434 w 621"/>
                  <a:gd name="T27" fmla="*/ 340 h 465"/>
                  <a:gd name="T28" fmla="*/ 434 w 621"/>
                  <a:gd name="T29" fmla="*/ 340 h 465"/>
                  <a:gd name="T30" fmla="*/ 465 w 621"/>
                  <a:gd name="T31" fmla="*/ 371 h 465"/>
                  <a:gd name="T32" fmla="*/ 526 w 621"/>
                  <a:gd name="T33" fmla="*/ 340 h 465"/>
                  <a:gd name="T34" fmla="*/ 558 w 621"/>
                  <a:gd name="T35" fmla="*/ 340 h 465"/>
                  <a:gd name="T36" fmla="*/ 558 w 621"/>
                  <a:gd name="T37" fmla="*/ 340 h 465"/>
                  <a:gd name="T38" fmla="*/ 589 w 621"/>
                  <a:gd name="T39" fmla="*/ 309 h 465"/>
                  <a:gd name="T40" fmla="*/ 589 w 621"/>
                  <a:gd name="T41" fmla="*/ 309 h 465"/>
                  <a:gd name="T42" fmla="*/ 620 w 621"/>
                  <a:gd name="T43" fmla="*/ 278 h 465"/>
                  <a:gd name="T44" fmla="*/ 620 w 621"/>
                  <a:gd name="T45" fmla="*/ 278 h 465"/>
                  <a:gd name="T46" fmla="*/ 620 w 621"/>
                  <a:gd name="T47" fmla="*/ 248 h 465"/>
                  <a:gd name="T48" fmla="*/ 589 w 621"/>
                  <a:gd name="T49" fmla="*/ 248 h 465"/>
                  <a:gd name="T50" fmla="*/ 589 w 621"/>
                  <a:gd name="T51" fmla="*/ 248 h 465"/>
                  <a:gd name="T52" fmla="*/ 558 w 621"/>
                  <a:gd name="T53" fmla="*/ 248 h 465"/>
                  <a:gd name="T54" fmla="*/ 558 w 621"/>
                  <a:gd name="T55" fmla="*/ 185 h 465"/>
                  <a:gd name="T56" fmla="*/ 496 w 621"/>
                  <a:gd name="T57" fmla="*/ 154 h 465"/>
                  <a:gd name="T58" fmla="*/ 465 w 621"/>
                  <a:gd name="T59" fmla="*/ 154 h 465"/>
                  <a:gd name="T60" fmla="*/ 465 w 621"/>
                  <a:gd name="T61" fmla="*/ 92 h 465"/>
                  <a:gd name="T62" fmla="*/ 465 w 621"/>
                  <a:gd name="T63" fmla="*/ 92 h 465"/>
                  <a:gd name="T64" fmla="*/ 465 w 621"/>
                  <a:gd name="T65" fmla="*/ 30 h 465"/>
                  <a:gd name="T66" fmla="*/ 434 w 621"/>
                  <a:gd name="T67" fmla="*/ 30 h 465"/>
                  <a:gd name="T68" fmla="*/ 434 w 621"/>
                  <a:gd name="T69" fmla="*/ 0 h 465"/>
                  <a:gd name="T70" fmla="*/ 372 w 621"/>
                  <a:gd name="T71" fmla="*/ 61 h 465"/>
                  <a:gd name="T72" fmla="*/ 341 w 621"/>
                  <a:gd name="T73" fmla="*/ 124 h 465"/>
                  <a:gd name="T74" fmla="*/ 310 w 621"/>
                  <a:gd name="T75" fmla="*/ 124 h 465"/>
                  <a:gd name="T76" fmla="*/ 248 w 621"/>
                  <a:gd name="T77" fmla="*/ 124 h 465"/>
                  <a:gd name="T78" fmla="*/ 248 w 621"/>
                  <a:gd name="T79" fmla="*/ 185 h 465"/>
                  <a:gd name="T80" fmla="*/ 217 w 621"/>
                  <a:gd name="T81" fmla="*/ 185 h 465"/>
                  <a:gd name="T82" fmla="*/ 217 w 621"/>
                  <a:gd name="T83" fmla="*/ 185 h 465"/>
                  <a:gd name="T84" fmla="*/ 186 w 621"/>
                  <a:gd name="T85" fmla="*/ 185 h 465"/>
                  <a:gd name="T86" fmla="*/ 155 w 621"/>
                  <a:gd name="T87" fmla="*/ 185 h 465"/>
                  <a:gd name="T88" fmla="*/ 124 w 621"/>
                  <a:gd name="T89" fmla="*/ 216 h 465"/>
                  <a:gd name="T90" fmla="*/ 93 w 621"/>
                  <a:gd name="T91" fmla="*/ 216 h 465"/>
                  <a:gd name="T92" fmla="*/ 93 w 621"/>
                  <a:gd name="T93" fmla="*/ 216 h 465"/>
                  <a:gd name="T94" fmla="*/ 62 w 621"/>
                  <a:gd name="T95" fmla="*/ 216 h 465"/>
                  <a:gd name="T96" fmla="*/ 62 w 621"/>
                  <a:gd name="T97" fmla="*/ 216 h 465"/>
                  <a:gd name="T98" fmla="*/ 31 w 621"/>
                  <a:gd name="T99" fmla="*/ 278 h 465"/>
                  <a:gd name="T100" fmla="*/ 0 w 621"/>
                  <a:gd name="T101" fmla="*/ 309 h 465"/>
                  <a:gd name="T102" fmla="*/ 0 w 621"/>
                  <a:gd name="T103" fmla="*/ 340 h 465"/>
                  <a:gd name="T104" fmla="*/ 0 w 621"/>
                  <a:gd name="T105" fmla="*/ 340 h 465"/>
                  <a:gd name="T106" fmla="*/ 31 w 621"/>
                  <a:gd name="T107" fmla="*/ 402 h 465"/>
                  <a:gd name="T108" fmla="*/ 31 w 621"/>
                  <a:gd name="T109" fmla="*/ 402 h 465"/>
                  <a:gd name="T110" fmla="*/ 31 w 621"/>
                  <a:gd name="T111" fmla="*/ 433 h 465"/>
                  <a:gd name="T112" fmla="*/ 62 w 621"/>
                  <a:gd name="T113" fmla="*/ 433 h 465"/>
                  <a:gd name="T114" fmla="*/ 62 w 621"/>
                  <a:gd name="T115" fmla="*/ 464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621" h="465">
                    <a:moveTo>
                      <a:pt x="93" y="464"/>
                    </a:moveTo>
                    <a:lnTo>
                      <a:pt x="93" y="464"/>
                    </a:lnTo>
                    <a:cubicBezTo>
                      <a:pt x="93" y="433"/>
                      <a:pt x="93" y="433"/>
                      <a:pt x="93" y="433"/>
                    </a:cubicBezTo>
                    <a:lnTo>
                      <a:pt x="93" y="433"/>
                    </a:lnTo>
                    <a:cubicBezTo>
                      <a:pt x="93" y="433"/>
                      <a:pt x="124" y="402"/>
                      <a:pt x="155" y="402"/>
                    </a:cubicBezTo>
                    <a:cubicBezTo>
                      <a:pt x="155" y="402"/>
                      <a:pt x="155" y="433"/>
                      <a:pt x="186" y="433"/>
                    </a:cubicBezTo>
                    <a:lnTo>
                      <a:pt x="186" y="433"/>
                    </a:lnTo>
                    <a:lnTo>
                      <a:pt x="186" y="433"/>
                    </a:lnTo>
                    <a:lnTo>
                      <a:pt x="186" y="433"/>
                    </a:lnTo>
                    <a:cubicBezTo>
                      <a:pt x="186" y="402"/>
                      <a:pt x="186" y="371"/>
                      <a:pt x="217" y="371"/>
                    </a:cubicBezTo>
                    <a:cubicBezTo>
                      <a:pt x="217" y="371"/>
                      <a:pt x="217" y="371"/>
                      <a:pt x="217" y="340"/>
                    </a:cubicBezTo>
                    <a:lnTo>
                      <a:pt x="217" y="340"/>
                    </a:lnTo>
                    <a:cubicBezTo>
                      <a:pt x="217" y="340"/>
                      <a:pt x="217" y="340"/>
                      <a:pt x="248" y="340"/>
                    </a:cubicBezTo>
                    <a:lnTo>
                      <a:pt x="248" y="340"/>
                    </a:lnTo>
                    <a:cubicBezTo>
                      <a:pt x="248" y="340"/>
                      <a:pt x="248" y="309"/>
                      <a:pt x="279" y="309"/>
                    </a:cubicBezTo>
                    <a:lnTo>
                      <a:pt x="279" y="309"/>
                    </a:lnTo>
                    <a:lnTo>
                      <a:pt x="279" y="309"/>
                    </a:lnTo>
                    <a:cubicBezTo>
                      <a:pt x="310" y="309"/>
                      <a:pt x="310" y="340"/>
                      <a:pt x="341" y="371"/>
                    </a:cubicBezTo>
                    <a:lnTo>
                      <a:pt x="341" y="371"/>
                    </a:lnTo>
                    <a:lnTo>
                      <a:pt x="341" y="371"/>
                    </a:lnTo>
                    <a:cubicBezTo>
                      <a:pt x="341" y="371"/>
                      <a:pt x="341" y="371"/>
                      <a:pt x="372" y="371"/>
                    </a:cubicBezTo>
                    <a:lnTo>
                      <a:pt x="372" y="371"/>
                    </a:lnTo>
                    <a:cubicBezTo>
                      <a:pt x="403" y="371"/>
                      <a:pt x="403" y="402"/>
                      <a:pt x="403" y="402"/>
                    </a:cubicBezTo>
                    <a:cubicBezTo>
                      <a:pt x="403" y="371"/>
                      <a:pt x="403" y="371"/>
                      <a:pt x="403" y="371"/>
                    </a:cubicBezTo>
                    <a:lnTo>
                      <a:pt x="403" y="371"/>
                    </a:lnTo>
                    <a:lnTo>
                      <a:pt x="403" y="371"/>
                    </a:lnTo>
                    <a:cubicBezTo>
                      <a:pt x="434" y="371"/>
                      <a:pt x="434" y="340"/>
                      <a:pt x="434" y="340"/>
                    </a:cubicBezTo>
                    <a:lnTo>
                      <a:pt x="434" y="340"/>
                    </a:lnTo>
                    <a:lnTo>
                      <a:pt x="434" y="340"/>
                    </a:lnTo>
                    <a:lnTo>
                      <a:pt x="434" y="340"/>
                    </a:lnTo>
                    <a:cubicBezTo>
                      <a:pt x="465" y="340"/>
                      <a:pt x="465" y="340"/>
                      <a:pt x="465" y="340"/>
                    </a:cubicBezTo>
                    <a:cubicBezTo>
                      <a:pt x="465" y="371"/>
                      <a:pt x="465" y="371"/>
                      <a:pt x="465" y="371"/>
                    </a:cubicBezTo>
                    <a:cubicBezTo>
                      <a:pt x="465" y="340"/>
                      <a:pt x="496" y="340"/>
                      <a:pt x="496" y="340"/>
                    </a:cubicBezTo>
                    <a:lnTo>
                      <a:pt x="526" y="340"/>
                    </a:lnTo>
                    <a:lnTo>
                      <a:pt x="526" y="340"/>
                    </a:lnTo>
                    <a:lnTo>
                      <a:pt x="558" y="340"/>
                    </a:lnTo>
                    <a:lnTo>
                      <a:pt x="558" y="340"/>
                    </a:lnTo>
                    <a:lnTo>
                      <a:pt x="558" y="340"/>
                    </a:lnTo>
                    <a:lnTo>
                      <a:pt x="558" y="340"/>
                    </a:lnTo>
                    <a:cubicBezTo>
                      <a:pt x="558" y="309"/>
                      <a:pt x="589" y="309"/>
                      <a:pt x="589" y="309"/>
                    </a:cubicBezTo>
                    <a:lnTo>
                      <a:pt x="589" y="309"/>
                    </a:lnTo>
                    <a:lnTo>
                      <a:pt x="589" y="309"/>
                    </a:lnTo>
                    <a:cubicBezTo>
                      <a:pt x="620" y="309"/>
                      <a:pt x="620" y="309"/>
                      <a:pt x="620" y="309"/>
                    </a:cubicBezTo>
                    <a:cubicBezTo>
                      <a:pt x="620" y="309"/>
                      <a:pt x="620" y="309"/>
                      <a:pt x="620" y="278"/>
                    </a:cubicBezTo>
                    <a:lnTo>
                      <a:pt x="620" y="278"/>
                    </a:lnTo>
                    <a:lnTo>
                      <a:pt x="620" y="278"/>
                    </a:lnTo>
                    <a:cubicBezTo>
                      <a:pt x="620" y="278"/>
                      <a:pt x="620" y="278"/>
                      <a:pt x="620" y="248"/>
                    </a:cubicBezTo>
                    <a:lnTo>
                      <a:pt x="620" y="248"/>
                    </a:lnTo>
                    <a:lnTo>
                      <a:pt x="620" y="248"/>
                    </a:lnTo>
                    <a:cubicBezTo>
                      <a:pt x="620" y="248"/>
                      <a:pt x="620" y="248"/>
                      <a:pt x="589" y="248"/>
                    </a:cubicBezTo>
                    <a:lnTo>
                      <a:pt x="589" y="248"/>
                    </a:lnTo>
                    <a:lnTo>
                      <a:pt x="589" y="248"/>
                    </a:lnTo>
                    <a:lnTo>
                      <a:pt x="589" y="248"/>
                    </a:lnTo>
                    <a:cubicBezTo>
                      <a:pt x="589" y="248"/>
                      <a:pt x="589" y="248"/>
                      <a:pt x="558" y="248"/>
                    </a:cubicBezTo>
                    <a:cubicBezTo>
                      <a:pt x="558" y="216"/>
                      <a:pt x="558" y="216"/>
                      <a:pt x="558" y="185"/>
                    </a:cubicBezTo>
                    <a:lnTo>
                      <a:pt x="558" y="185"/>
                    </a:lnTo>
                    <a:cubicBezTo>
                      <a:pt x="526" y="185"/>
                      <a:pt x="526" y="185"/>
                      <a:pt x="526" y="185"/>
                    </a:cubicBezTo>
                    <a:cubicBezTo>
                      <a:pt x="496" y="185"/>
                      <a:pt x="496" y="154"/>
                      <a:pt x="496" y="154"/>
                    </a:cubicBezTo>
                    <a:lnTo>
                      <a:pt x="496" y="154"/>
                    </a:lnTo>
                    <a:cubicBezTo>
                      <a:pt x="465" y="154"/>
                      <a:pt x="465" y="154"/>
                      <a:pt x="465" y="154"/>
                    </a:cubicBezTo>
                    <a:cubicBezTo>
                      <a:pt x="465" y="124"/>
                      <a:pt x="465" y="124"/>
                      <a:pt x="465" y="124"/>
                    </a:cubicBezTo>
                    <a:cubicBezTo>
                      <a:pt x="465" y="92"/>
                      <a:pt x="465" y="92"/>
                      <a:pt x="465" y="92"/>
                    </a:cubicBezTo>
                    <a:lnTo>
                      <a:pt x="465" y="92"/>
                    </a:lnTo>
                    <a:lnTo>
                      <a:pt x="465" y="92"/>
                    </a:lnTo>
                    <a:cubicBezTo>
                      <a:pt x="465" y="61"/>
                      <a:pt x="465" y="61"/>
                      <a:pt x="465" y="61"/>
                    </a:cubicBezTo>
                    <a:cubicBezTo>
                      <a:pt x="465" y="61"/>
                      <a:pt x="465" y="61"/>
                      <a:pt x="465" y="30"/>
                    </a:cubicBezTo>
                    <a:lnTo>
                      <a:pt x="465" y="30"/>
                    </a:lnTo>
                    <a:lnTo>
                      <a:pt x="434" y="30"/>
                    </a:lnTo>
                    <a:lnTo>
                      <a:pt x="434" y="30"/>
                    </a:lnTo>
                    <a:lnTo>
                      <a:pt x="434" y="0"/>
                    </a:lnTo>
                    <a:cubicBezTo>
                      <a:pt x="403" y="30"/>
                      <a:pt x="403" y="30"/>
                      <a:pt x="403" y="30"/>
                    </a:cubicBezTo>
                    <a:cubicBezTo>
                      <a:pt x="403" y="30"/>
                      <a:pt x="403" y="30"/>
                      <a:pt x="372" y="61"/>
                    </a:cubicBezTo>
                    <a:lnTo>
                      <a:pt x="372" y="61"/>
                    </a:lnTo>
                    <a:cubicBezTo>
                      <a:pt x="372" y="92"/>
                      <a:pt x="341" y="92"/>
                      <a:pt x="341" y="124"/>
                    </a:cubicBezTo>
                    <a:lnTo>
                      <a:pt x="310" y="124"/>
                    </a:lnTo>
                    <a:lnTo>
                      <a:pt x="310" y="124"/>
                    </a:lnTo>
                    <a:cubicBezTo>
                      <a:pt x="279" y="124"/>
                      <a:pt x="279" y="124"/>
                      <a:pt x="279" y="124"/>
                    </a:cubicBezTo>
                    <a:lnTo>
                      <a:pt x="248" y="124"/>
                    </a:lnTo>
                    <a:lnTo>
                      <a:pt x="248" y="124"/>
                    </a:lnTo>
                    <a:cubicBezTo>
                      <a:pt x="248" y="154"/>
                      <a:pt x="248" y="154"/>
                      <a:pt x="248" y="185"/>
                    </a:cubicBezTo>
                    <a:cubicBezTo>
                      <a:pt x="248" y="185"/>
                      <a:pt x="248" y="185"/>
                      <a:pt x="217" y="185"/>
                    </a:cubicBezTo>
                    <a:lnTo>
                      <a:pt x="217" y="185"/>
                    </a:lnTo>
                    <a:lnTo>
                      <a:pt x="217" y="185"/>
                    </a:lnTo>
                    <a:lnTo>
                      <a:pt x="217" y="185"/>
                    </a:lnTo>
                    <a:lnTo>
                      <a:pt x="217" y="185"/>
                    </a:lnTo>
                    <a:lnTo>
                      <a:pt x="186" y="185"/>
                    </a:lnTo>
                    <a:lnTo>
                      <a:pt x="186" y="185"/>
                    </a:lnTo>
                    <a:lnTo>
                      <a:pt x="155" y="185"/>
                    </a:lnTo>
                    <a:cubicBezTo>
                      <a:pt x="155" y="216"/>
                      <a:pt x="155" y="216"/>
                      <a:pt x="124" y="216"/>
                    </a:cubicBezTo>
                    <a:lnTo>
                      <a:pt x="124" y="216"/>
                    </a:lnTo>
                    <a:lnTo>
                      <a:pt x="124" y="216"/>
                    </a:lnTo>
                    <a:cubicBezTo>
                      <a:pt x="124" y="216"/>
                      <a:pt x="124" y="216"/>
                      <a:pt x="93" y="216"/>
                    </a:cubicBezTo>
                    <a:lnTo>
                      <a:pt x="93" y="216"/>
                    </a:lnTo>
                    <a:lnTo>
                      <a:pt x="93" y="216"/>
                    </a:lnTo>
                    <a:lnTo>
                      <a:pt x="62" y="216"/>
                    </a:lnTo>
                    <a:lnTo>
                      <a:pt x="62" y="216"/>
                    </a:lnTo>
                    <a:lnTo>
                      <a:pt x="62" y="216"/>
                    </a:lnTo>
                    <a:lnTo>
                      <a:pt x="62" y="216"/>
                    </a:lnTo>
                    <a:cubicBezTo>
                      <a:pt x="62" y="248"/>
                      <a:pt x="31" y="248"/>
                      <a:pt x="31" y="248"/>
                    </a:cubicBezTo>
                    <a:cubicBezTo>
                      <a:pt x="31" y="278"/>
                      <a:pt x="31" y="278"/>
                      <a:pt x="31" y="278"/>
                    </a:cubicBezTo>
                    <a:lnTo>
                      <a:pt x="0" y="278"/>
                    </a:lnTo>
                    <a:lnTo>
                      <a:pt x="0" y="309"/>
                    </a:lnTo>
                    <a:cubicBezTo>
                      <a:pt x="0" y="309"/>
                      <a:pt x="0" y="309"/>
                      <a:pt x="0" y="340"/>
                    </a:cubicBezTo>
                    <a:lnTo>
                      <a:pt x="0" y="340"/>
                    </a:lnTo>
                    <a:lnTo>
                      <a:pt x="0" y="340"/>
                    </a:lnTo>
                    <a:lnTo>
                      <a:pt x="0" y="340"/>
                    </a:lnTo>
                    <a:lnTo>
                      <a:pt x="0" y="340"/>
                    </a:lnTo>
                    <a:cubicBezTo>
                      <a:pt x="31" y="371"/>
                      <a:pt x="31" y="402"/>
                      <a:pt x="31" y="402"/>
                    </a:cubicBezTo>
                    <a:lnTo>
                      <a:pt x="31" y="402"/>
                    </a:lnTo>
                    <a:lnTo>
                      <a:pt x="31" y="402"/>
                    </a:lnTo>
                    <a:lnTo>
                      <a:pt x="31" y="433"/>
                    </a:lnTo>
                    <a:lnTo>
                      <a:pt x="31" y="433"/>
                    </a:lnTo>
                    <a:lnTo>
                      <a:pt x="62" y="433"/>
                    </a:lnTo>
                    <a:lnTo>
                      <a:pt x="62" y="433"/>
                    </a:lnTo>
                    <a:lnTo>
                      <a:pt x="62" y="433"/>
                    </a:lnTo>
                    <a:cubicBezTo>
                      <a:pt x="62" y="464"/>
                      <a:pt x="62" y="464"/>
                      <a:pt x="62" y="464"/>
                    </a:cubicBezTo>
                    <a:cubicBezTo>
                      <a:pt x="62" y="464"/>
                      <a:pt x="62" y="464"/>
                      <a:pt x="93" y="4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86" name="Freeform 25"/>
              <p:cNvSpPr>
                <a:spLocks noChangeArrowheads="1"/>
              </p:cNvSpPr>
              <p:nvPr/>
            </p:nvSpPr>
            <p:spPr bwMode="auto">
              <a:xfrm>
                <a:off x="3924300" y="2538413"/>
                <a:ext cx="357188" cy="390525"/>
              </a:xfrm>
              <a:custGeom>
                <a:avLst/>
                <a:gdLst>
                  <a:gd name="T0" fmla="*/ 868 w 993"/>
                  <a:gd name="T1" fmla="*/ 682 h 1086"/>
                  <a:gd name="T2" fmla="*/ 868 w 993"/>
                  <a:gd name="T3" fmla="*/ 620 h 1086"/>
                  <a:gd name="T4" fmla="*/ 868 w 993"/>
                  <a:gd name="T5" fmla="*/ 589 h 1086"/>
                  <a:gd name="T6" fmla="*/ 868 w 993"/>
                  <a:gd name="T7" fmla="*/ 527 h 1086"/>
                  <a:gd name="T8" fmla="*/ 868 w 993"/>
                  <a:gd name="T9" fmla="*/ 496 h 1086"/>
                  <a:gd name="T10" fmla="*/ 868 w 993"/>
                  <a:gd name="T11" fmla="*/ 496 h 1086"/>
                  <a:gd name="T12" fmla="*/ 868 w 993"/>
                  <a:gd name="T13" fmla="*/ 434 h 1086"/>
                  <a:gd name="T14" fmla="*/ 868 w 993"/>
                  <a:gd name="T15" fmla="*/ 403 h 1086"/>
                  <a:gd name="T16" fmla="*/ 899 w 993"/>
                  <a:gd name="T17" fmla="*/ 372 h 1086"/>
                  <a:gd name="T18" fmla="*/ 961 w 993"/>
                  <a:gd name="T19" fmla="*/ 186 h 1086"/>
                  <a:gd name="T20" fmla="*/ 961 w 993"/>
                  <a:gd name="T21" fmla="*/ 124 h 1086"/>
                  <a:gd name="T22" fmla="*/ 868 w 993"/>
                  <a:gd name="T23" fmla="*/ 62 h 1086"/>
                  <a:gd name="T24" fmla="*/ 837 w 993"/>
                  <a:gd name="T25" fmla="*/ 62 h 1086"/>
                  <a:gd name="T26" fmla="*/ 744 w 993"/>
                  <a:gd name="T27" fmla="*/ 0 h 1086"/>
                  <a:gd name="T28" fmla="*/ 651 w 993"/>
                  <a:gd name="T29" fmla="*/ 31 h 1086"/>
                  <a:gd name="T30" fmla="*/ 619 w 993"/>
                  <a:gd name="T31" fmla="*/ 31 h 1086"/>
                  <a:gd name="T32" fmla="*/ 527 w 993"/>
                  <a:gd name="T33" fmla="*/ 62 h 1086"/>
                  <a:gd name="T34" fmla="*/ 434 w 993"/>
                  <a:gd name="T35" fmla="*/ 62 h 1086"/>
                  <a:gd name="T36" fmla="*/ 372 w 993"/>
                  <a:gd name="T37" fmla="*/ 31 h 1086"/>
                  <a:gd name="T38" fmla="*/ 341 w 993"/>
                  <a:gd name="T39" fmla="*/ 31 h 1086"/>
                  <a:gd name="T40" fmla="*/ 341 w 993"/>
                  <a:gd name="T41" fmla="*/ 62 h 1086"/>
                  <a:gd name="T42" fmla="*/ 310 w 993"/>
                  <a:gd name="T43" fmla="*/ 155 h 1086"/>
                  <a:gd name="T44" fmla="*/ 248 w 993"/>
                  <a:gd name="T45" fmla="*/ 372 h 1086"/>
                  <a:gd name="T46" fmla="*/ 217 w 993"/>
                  <a:gd name="T47" fmla="*/ 403 h 1086"/>
                  <a:gd name="T48" fmla="*/ 186 w 993"/>
                  <a:gd name="T49" fmla="*/ 496 h 1086"/>
                  <a:gd name="T50" fmla="*/ 124 w 993"/>
                  <a:gd name="T51" fmla="*/ 620 h 1086"/>
                  <a:gd name="T52" fmla="*/ 93 w 993"/>
                  <a:gd name="T53" fmla="*/ 651 h 1086"/>
                  <a:gd name="T54" fmla="*/ 62 w 993"/>
                  <a:gd name="T55" fmla="*/ 620 h 1086"/>
                  <a:gd name="T56" fmla="*/ 31 w 993"/>
                  <a:gd name="T57" fmla="*/ 651 h 1086"/>
                  <a:gd name="T58" fmla="*/ 0 w 993"/>
                  <a:gd name="T59" fmla="*/ 651 h 1086"/>
                  <a:gd name="T60" fmla="*/ 217 w 993"/>
                  <a:gd name="T61" fmla="*/ 744 h 1086"/>
                  <a:gd name="T62" fmla="*/ 310 w 993"/>
                  <a:gd name="T63" fmla="*/ 806 h 1086"/>
                  <a:gd name="T64" fmla="*/ 341 w 993"/>
                  <a:gd name="T65" fmla="*/ 775 h 1086"/>
                  <a:gd name="T66" fmla="*/ 434 w 993"/>
                  <a:gd name="T67" fmla="*/ 744 h 1086"/>
                  <a:gd name="T68" fmla="*/ 496 w 993"/>
                  <a:gd name="T69" fmla="*/ 806 h 1086"/>
                  <a:gd name="T70" fmla="*/ 496 w 993"/>
                  <a:gd name="T71" fmla="*/ 930 h 1086"/>
                  <a:gd name="T72" fmla="*/ 527 w 993"/>
                  <a:gd name="T73" fmla="*/ 961 h 1086"/>
                  <a:gd name="T74" fmla="*/ 589 w 993"/>
                  <a:gd name="T75" fmla="*/ 992 h 1086"/>
                  <a:gd name="T76" fmla="*/ 589 w 993"/>
                  <a:gd name="T77" fmla="*/ 992 h 1086"/>
                  <a:gd name="T78" fmla="*/ 619 w 993"/>
                  <a:gd name="T79" fmla="*/ 992 h 1086"/>
                  <a:gd name="T80" fmla="*/ 651 w 993"/>
                  <a:gd name="T81" fmla="*/ 992 h 1086"/>
                  <a:gd name="T82" fmla="*/ 713 w 993"/>
                  <a:gd name="T83" fmla="*/ 1054 h 1086"/>
                  <a:gd name="T84" fmla="*/ 775 w 993"/>
                  <a:gd name="T85" fmla="*/ 1023 h 1086"/>
                  <a:gd name="T86" fmla="*/ 806 w 993"/>
                  <a:gd name="T87" fmla="*/ 1054 h 1086"/>
                  <a:gd name="T88" fmla="*/ 837 w 993"/>
                  <a:gd name="T89" fmla="*/ 992 h 1086"/>
                  <a:gd name="T90" fmla="*/ 837 w 993"/>
                  <a:gd name="T91" fmla="*/ 930 h 1086"/>
                  <a:gd name="T92" fmla="*/ 868 w 993"/>
                  <a:gd name="T93" fmla="*/ 837 h 1086"/>
                  <a:gd name="T94" fmla="*/ 899 w 993"/>
                  <a:gd name="T95" fmla="*/ 775 h 10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993" h="1086">
                    <a:moveTo>
                      <a:pt x="899" y="744"/>
                    </a:moveTo>
                    <a:lnTo>
                      <a:pt x="899" y="744"/>
                    </a:lnTo>
                    <a:lnTo>
                      <a:pt x="868" y="713"/>
                    </a:lnTo>
                    <a:lnTo>
                      <a:pt x="868" y="682"/>
                    </a:lnTo>
                    <a:lnTo>
                      <a:pt x="868" y="682"/>
                    </a:lnTo>
                    <a:cubicBezTo>
                      <a:pt x="868" y="682"/>
                      <a:pt x="868" y="682"/>
                      <a:pt x="868" y="651"/>
                    </a:cubicBezTo>
                    <a:lnTo>
                      <a:pt x="868" y="651"/>
                    </a:lnTo>
                    <a:cubicBezTo>
                      <a:pt x="868" y="620"/>
                      <a:pt x="868" y="620"/>
                      <a:pt x="868" y="620"/>
                    </a:cubicBezTo>
                    <a:lnTo>
                      <a:pt x="868" y="620"/>
                    </a:lnTo>
                    <a:cubicBezTo>
                      <a:pt x="868" y="589"/>
                      <a:pt x="868" y="589"/>
                      <a:pt x="868" y="589"/>
                    </a:cubicBezTo>
                    <a:lnTo>
                      <a:pt x="868" y="589"/>
                    </a:lnTo>
                    <a:lnTo>
                      <a:pt x="868" y="589"/>
                    </a:lnTo>
                    <a:cubicBezTo>
                      <a:pt x="868" y="558"/>
                      <a:pt x="868" y="558"/>
                      <a:pt x="868" y="558"/>
                    </a:cubicBezTo>
                    <a:cubicBezTo>
                      <a:pt x="868" y="527"/>
                      <a:pt x="868" y="527"/>
                      <a:pt x="868" y="527"/>
                    </a:cubicBezTo>
                    <a:lnTo>
                      <a:pt x="868" y="527"/>
                    </a:lnTo>
                    <a:lnTo>
                      <a:pt x="868" y="527"/>
                    </a:lnTo>
                    <a:lnTo>
                      <a:pt x="868" y="527"/>
                    </a:lnTo>
                    <a:lnTo>
                      <a:pt x="868" y="527"/>
                    </a:lnTo>
                    <a:lnTo>
                      <a:pt x="868" y="527"/>
                    </a:lnTo>
                    <a:cubicBezTo>
                      <a:pt x="868" y="496"/>
                      <a:pt x="868" y="496"/>
                      <a:pt x="868" y="496"/>
                    </a:cubicBezTo>
                    <a:lnTo>
                      <a:pt x="868" y="496"/>
                    </a:lnTo>
                    <a:lnTo>
                      <a:pt x="868" y="496"/>
                    </a:lnTo>
                    <a:lnTo>
                      <a:pt x="868" y="496"/>
                    </a:lnTo>
                    <a:lnTo>
                      <a:pt x="868" y="496"/>
                    </a:lnTo>
                    <a:lnTo>
                      <a:pt x="868" y="496"/>
                    </a:lnTo>
                    <a:cubicBezTo>
                      <a:pt x="837" y="496"/>
                      <a:pt x="837" y="496"/>
                      <a:pt x="837" y="465"/>
                    </a:cubicBezTo>
                    <a:lnTo>
                      <a:pt x="837" y="465"/>
                    </a:lnTo>
                    <a:lnTo>
                      <a:pt x="868" y="434"/>
                    </a:lnTo>
                    <a:lnTo>
                      <a:pt x="868" y="434"/>
                    </a:lnTo>
                    <a:lnTo>
                      <a:pt x="868" y="434"/>
                    </a:lnTo>
                    <a:lnTo>
                      <a:pt x="868" y="403"/>
                    </a:lnTo>
                    <a:lnTo>
                      <a:pt x="868" y="403"/>
                    </a:lnTo>
                    <a:lnTo>
                      <a:pt x="868" y="403"/>
                    </a:lnTo>
                    <a:lnTo>
                      <a:pt x="868" y="403"/>
                    </a:lnTo>
                    <a:cubicBezTo>
                      <a:pt x="868" y="372"/>
                      <a:pt x="868" y="372"/>
                      <a:pt x="899" y="372"/>
                    </a:cubicBezTo>
                    <a:lnTo>
                      <a:pt x="899" y="372"/>
                    </a:lnTo>
                    <a:cubicBezTo>
                      <a:pt x="899" y="372"/>
                      <a:pt x="899" y="341"/>
                      <a:pt x="899" y="310"/>
                    </a:cubicBezTo>
                    <a:lnTo>
                      <a:pt x="899" y="310"/>
                    </a:lnTo>
                    <a:cubicBezTo>
                      <a:pt x="899" y="279"/>
                      <a:pt x="899" y="248"/>
                      <a:pt x="930" y="217"/>
                    </a:cubicBezTo>
                    <a:cubicBezTo>
                      <a:pt x="930" y="217"/>
                      <a:pt x="961" y="217"/>
                      <a:pt x="961" y="186"/>
                    </a:cubicBezTo>
                    <a:lnTo>
                      <a:pt x="961" y="186"/>
                    </a:lnTo>
                    <a:lnTo>
                      <a:pt x="992" y="186"/>
                    </a:lnTo>
                    <a:cubicBezTo>
                      <a:pt x="961" y="186"/>
                      <a:pt x="961" y="155"/>
                      <a:pt x="961" y="124"/>
                    </a:cubicBezTo>
                    <a:lnTo>
                      <a:pt x="961" y="124"/>
                    </a:lnTo>
                    <a:cubicBezTo>
                      <a:pt x="961" y="124"/>
                      <a:pt x="961" y="124"/>
                      <a:pt x="961" y="93"/>
                    </a:cubicBezTo>
                    <a:cubicBezTo>
                      <a:pt x="930" y="93"/>
                      <a:pt x="930" y="62"/>
                      <a:pt x="930" y="62"/>
                    </a:cubicBezTo>
                    <a:cubicBezTo>
                      <a:pt x="930" y="62"/>
                      <a:pt x="930" y="62"/>
                      <a:pt x="899" y="62"/>
                    </a:cubicBezTo>
                    <a:cubicBezTo>
                      <a:pt x="868" y="62"/>
                      <a:pt x="868" y="62"/>
                      <a:pt x="868" y="62"/>
                    </a:cubicBezTo>
                    <a:lnTo>
                      <a:pt x="868" y="62"/>
                    </a:lnTo>
                    <a:cubicBezTo>
                      <a:pt x="837" y="62"/>
                      <a:pt x="837" y="62"/>
                      <a:pt x="837" y="62"/>
                    </a:cubicBezTo>
                    <a:lnTo>
                      <a:pt x="837" y="62"/>
                    </a:lnTo>
                    <a:lnTo>
                      <a:pt x="837" y="62"/>
                    </a:lnTo>
                    <a:cubicBezTo>
                      <a:pt x="806" y="31"/>
                      <a:pt x="806" y="31"/>
                      <a:pt x="806" y="31"/>
                    </a:cubicBezTo>
                    <a:cubicBezTo>
                      <a:pt x="806" y="31"/>
                      <a:pt x="775" y="31"/>
                      <a:pt x="775" y="0"/>
                    </a:cubicBezTo>
                    <a:cubicBezTo>
                      <a:pt x="775" y="0"/>
                      <a:pt x="775" y="0"/>
                      <a:pt x="744" y="0"/>
                    </a:cubicBezTo>
                    <a:lnTo>
                      <a:pt x="744" y="0"/>
                    </a:lnTo>
                    <a:lnTo>
                      <a:pt x="713" y="0"/>
                    </a:lnTo>
                    <a:lnTo>
                      <a:pt x="682" y="0"/>
                    </a:lnTo>
                    <a:lnTo>
                      <a:pt x="682" y="0"/>
                    </a:lnTo>
                    <a:cubicBezTo>
                      <a:pt x="682" y="0"/>
                      <a:pt x="682" y="31"/>
                      <a:pt x="651" y="31"/>
                    </a:cubicBezTo>
                    <a:lnTo>
                      <a:pt x="651" y="31"/>
                    </a:lnTo>
                    <a:cubicBezTo>
                      <a:pt x="619" y="31"/>
                      <a:pt x="619" y="31"/>
                      <a:pt x="619" y="31"/>
                    </a:cubicBezTo>
                    <a:lnTo>
                      <a:pt x="619" y="31"/>
                    </a:lnTo>
                    <a:lnTo>
                      <a:pt x="619" y="31"/>
                    </a:lnTo>
                    <a:cubicBezTo>
                      <a:pt x="589" y="31"/>
                      <a:pt x="589" y="31"/>
                      <a:pt x="558" y="31"/>
                    </a:cubicBezTo>
                    <a:lnTo>
                      <a:pt x="558" y="31"/>
                    </a:lnTo>
                    <a:cubicBezTo>
                      <a:pt x="558" y="62"/>
                      <a:pt x="527" y="62"/>
                      <a:pt x="527" y="62"/>
                    </a:cubicBezTo>
                    <a:lnTo>
                      <a:pt x="527" y="62"/>
                    </a:lnTo>
                    <a:cubicBezTo>
                      <a:pt x="527" y="62"/>
                      <a:pt x="527" y="62"/>
                      <a:pt x="496" y="62"/>
                    </a:cubicBezTo>
                    <a:lnTo>
                      <a:pt x="465" y="62"/>
                    </a:lnTo>
                    <a:lnTo>
                      <a:pt x="434" y="62"/>
                    </a:lnTo>
                    <a:lnTo>
                      <a:pt x="434" y="62"/>
                    </a:lnTo>
                    <a:lnTo>
                      <a:pt x="434" y="62"/>
                    </a:lnTo>
                    <a:cubicBezTo>
                      <a:pt x="403" y="62"/>
                      <a:pt x="403" y="62"/>
                      <a:pt x="372" y="31"/>
                    </a:cubicBezTo>
                    <a:lnTo>
                      <a:pt x="372" y="31"/>
                    </a:lnTo>
                    <a:lnTo>
                      <a:pt x="372" y="31"/>
                    </a:lnTo>
                    <a:lnTo>
                      <a:pt x="372" y="0"/>
                    </a:lnTo>
                    <a:lnTo>
                      <a:pt x="372" y="0"/>
                    </a:lnTo>
                    <a:lnTo>
                      <a:pt x="341" y="0"/>
                    </a:lnTo>
                    <a:lnTo>
                      <a:pt x="341" y="31"/>
                    </a:lnTo>
                    <a:lnTo>
                      <a:pt x="341" y="31"/>
                    </a:lnTo>
                    <a:lnTo>
                      <a:pt x="341" y="31"/>
                    </a:lnTo>
                    <a:cubicBezTo>
                      <a:pt x="341" y="31"/>
                      <a:pt x="341" y="31"/>
                      <a:pt x="341" y="62"/>
                    </a:cubicBezTo>
                    <a:lnTo>
                      <a:pt x="341" y="62"/>
                    </a:lnTo>
                    <a:lnTo>
                      <a:pt x="341" y="62"/>
                    </a:lnTo>
                    <a:lnTo>
                      <a:pt x="341" y="62"/>
                    </a:lnTo>
                    <a:lnTo>
                      <a:pt x="341" y="62"/>
                    </a:lnTo>
                    <a:cubicBezTo>
                      <a:pt x="341" y="93"/>
                      <a:pt x="310" y="124"/>
                      <a:pt x="310" y="155"/>
                    </a:cubicBezTo>
                    <a:cubicBezTo>
                      <a:pt x="310" y="186"/>
                      <a:pt x="279" y="186"/>
                      <a:pt x="279" y="248"/>
                    </a:cubicBezTo>
                    <a:cubicBezTo>
                      <a:pt x="279" y="279"/>
                      <a:pt x="279" y="310"/>
                      <a:pt x="279" y="310"/>
                    </a:cubicBezTo>
                    <a:cubicBezTo>
                      <a:pt x="279" y="341"/>
                      <a:pt x="279" y="372"/>
                      <a:pt x="248" y="372"/>
                    </a:cubicBezTo>
                    <a:lnTo>
                      <a:pt x="248" y="372"/>
                    </a:lnTo>
                    <a:cubicBezTo>
                      <a:pt x="248" y="372"/>
                      <a:pt x="248" y="372"/>
                      <a:pt x="248" y="403"/>
                    </a:cubicBezTo>
                    <a:cubicBezTo>
                      <a:pt x="248" y="403"/>
                      <a:pt x="248" y="403"/>
                      <a:pt x="217" y="403"/>
                    </a:cubicBezTo>
                    <a:lnTo>
                      <a:pt x="217" y="403"/>
                    </a:lnTo>
                    <a:lnTo>
                      <a:pt x="217" y="403"/>
                    </a:lnTo>
                    <a:lnTo>
                      <a:pt x="217" y="434"/>
                    </a:lnTo>
                    <a:cubicBezTo>
                      <a:pt x="186" y="465"/>
                      <a:pt x="186" y="465"/>
                      <a:pt x="186" y="465"/>
                    </a:cubicBezTo>
                    <a:lnTo>
                      <a:pt x="186" y="465"/>
                    </a:lnTo>
                    <a:lnTo>
                      <a:pt x="186" y="496"/>
                    </a:lnTo>
                    <a:cubicBezTo>
                      <a:pt x="186" y="527"/>
                      <a:pt x="186" y="527"/>
                      <a:pt x="186" y="558"/>
                    </a:cubicBezTo>
                    <a:lnTo>
                      <a:pt x="186" y="558"/>
                    </a:lnTo>
                    <a:lnTo>
                      <a:pt x="186" y="558"/>
                    </a:lnTo>
                    <a:cubicBezTo>
                      <a:pt x="186" y="589"/>
                      <a:pt x="155" y="589"/>
                      <a:pt x="124" y="620"/>
                    </a:cubicBezTo>
                    <a:lnTo>
                      <a:pt x="124" y="620"/>
                    </a:lnTo>
                    <a:lnTo>
                      <a:pt x="124" y="620"/>
                    </a:lnTo>
                    <a:lnTo>
                      <a:pt x="124" y="620"/>
                    </a:lnTo>
                    <a:cubicBezTo>
                      <a:pt x="93" y="651"/>
                      <a:pt x="93" y="651"/>
                      <a:pt x="93" y="651"/>
                    </a:cubicBezTo>
                    <a:lnTo>
                      <a:pt x="93" y="651"/>
                    </a:lnTo>
                    <a:cubicBezTo>
                      <a:pt x="62" y="651"/>
                      <a:pt x="62" y="651"/>
                      <a:pt x="62" y="620"/>
                    </a:cubicBezTo>
                    <a:lnTo>
                      <a:pt x="62" y="620"/>
                    </a:lnTo>
                    <a:lnTo>
                      <a:pt x="62" y="620"/>
                    </a:lnTo>
                    <a:lnTo>
                      <a:pt x="62" y="620"/>
                    </a:lnTo>
                    <a:lnTo>
                      <a:pt x="62" y="620"/>
                    </a:lnTo>
                    <a:cubicBezTo>
                      <a:pt x="62" y="620"/>
                      <a:pt x="31" y="620"/>
                      <a:pt x="31" y="651"/>
                    </a:cubicBezTo>
                    <a:lnTo>
                      <a:pt x="31" y="651"/>
                    </a:lnTo>
                    <a:cubicBezTo>
                      <a:pt x="0" y="651"/>
                      <a:pt x="0" y="651"/>
                      <a:pt x="0" y="651"/>
                    </a:cubicBezTo>
                    <a:lnTo>
                      <a:pt x="0" y="651"/>
                    </a:lnTo>
                    <a:lnTo>
                      <a:pt x="0" y="651"/>
                    </a:lnTo>
                    <a:lnTo>
                      <a:pt x="0" y="651"/>
                    </a:lnTo>
                    <a:cubicBezTo>
                      <a:pt x="217" y="651"/>
                      <a:pt x="217" y="651"/>
                      <a:pt x="217" y="651"/>
                    </a:cubicBezTo>
                    <a:cubicBezTo>
                      <a:pt x="217" y="682"/>
                      <a:pt x="217" y="682"/>
                      <a:pt x="217" y="682"/>
                    </a:cubicBezTo>
                    <a:lnTo>
                      <a:pt x="217" y="713"/>
                    </a:lnTo>
                    <a:cubicBezTo>
                      <a:pt x="217" y="744"/>
                      <a:pt x="217" y="744"/>
                      <a:pt x="217" y="744"/>
                    </a:cubicBezTo>
                    <a:cubicBezTo>
                      <a:pt x="217" y="744"/>
                      <a:pt x="248" y="744"/>
                      <a:pt x="248" y="775"/>
                    </a:cubicBezTo>
                    <a:lnTo>
                      <a:pt x="248" y="775"/>
                    </a:lnTo>
                    <a:lnTo>
                      <a:pt x="248" y="806"/>
                    </a:lnTo>
                    <a:cubicBezTo>
                      <a:pt x="279" y="806"/>
                      <a:pt x="279" y="806"/>
                      <a:pt x="310" y="806"/>
                    </a:cubicBezTo>
                    <a:lnTo>
                      <a:pt x="310" y="806"/>
                    </a:lnTo>
                    <a:lnTo>
                      <a:pt x="310" y="806"/>
                    </a:lnTo>
                    <a:cubicBezTo>
                      <a:pt x="341" y="775"/>
                      <a:pt x="341" y="775"/>
                      <a:pt x="341" y="775"/>
                    </a:cubicBezTo>
                    <a:lnTo>
                      <a:pt x="341" y="775"/>
                    </a:lnTo>
                    <a:lnTo>
                      <a:pt x="341" y="775"/>
                    </a:lnTo>
                    <a:cubicBezTo>
                      <a:pt x="310" y="744"/>
                      <a:pt x="310" y="744"/>
                      <a:pt x="310" y="744"/>
                    </a:cubicBezTo>
                    <a:cubicBezTo>
                      <a:pt x="434" y="744"/>
                      <a:pt x="434" y="744"/>
                      <a:pt x="434" y="744"/>
                    </a:cubicBezTo>
                    <a:lnTo>
                      <a:pt x="434" y="744"/>
                    </a:lnTo>
                    <a:cubicBezTo>
                      <a:pt x="527" y="744"/>
                      <a:pt x="527" y="744"/>
                      <a:pt x="527" y="744"/>
                    </a:cubicBezTo>
                    <a:cubicBezTo>
                      <a:pt x="496" y="775"/>
                      <a:pt x="496" y="775"/>
                      <a:pt x="496" y="775"/>
                    </a:cubicBezTo>
                    <a:cubicBezTo>
                      <a:pt x="496" y="806"/>
                      <a:pt x="496" y="806"/>
                      <a:pt x="496" y="806"/>
                    </a:cubicBezTo>
                    <a:lnTo>
                      <a:pt x="496" y="806"/>
                    </a:lnTo>
                    <a:lnTo>
                      <a:pt x="496" y="806"/>
                    </a:lnTo>
                    <a:lnTo>
                      <a:pt x="496" y="837"/>
                    </a:lnTo>
                    <a:cubicBezTo>
                      <a:pt x="496" y="837"/>
                      <a:pt x="496" y="837"/>
                      <a:pt x="496" y="868"/>
                    </a:cubicBezTo>
                    <a:cubicBezTo>
                      <a:pt x="496" y="868"/>
                      <a:pt x="496" y="899"/>
                      <a:pt x="496" y="930"/>
                    </a:cubicBezTo>
                    <a:lnTo>
                      <a:pt x="496" y="930"/>
                    </a:lnTo>
                    <a:lnTo>
                      <a:pt x="496" y="930"/>
                    </a:lnTo>
                    <a:cubicBezTo>
                      <a:pt x="527" y="930"/>
                      <a:pt x="527" y="930"/>
                      <a:pt x="527" y="961"/>
                    </a:cubicBezTo>
                    <a:lnTo>
                      <a:pt x="527" y="961"/>
                    </a:lnTo>
                    <a:lnTo>
                      <a:pt x="527" y="961"/>
                    </a:lnTo>
                    <a:lnTo>
                      <a:pt x="527" y="961"/>
                    </a:lnTo>
                    <a:cubicBezTo>
                      <a:pt x="527" y="992"/>
                      <a:pt x="527" y="992"/>
                      <a:pt x="527" y="992"/>
                    </a:cubicBezTo>
                    <a:cubicBezTo>
                      <a:pt x="558" y="992"/>
                      <a:pt x="558" y="992"/>
                      <a:pt x="589" y="992"/>
                    </a:cubicBezTo>
                    <a:lnTo>
                      <a:pt x="589" y="992"/>
                    </a:lnTo>
                    <a:lnTo>
                      <a:pt x="589" y="992"/>
                    </a:lnTo>
                    <a:lnTo>
                      <a:pt x="589" y="992"/>
                    </a:lnTo>
                    <a:lnTo>
                      <a:pt x="589" y="992"/>
                    </a:lnTo>
                    <a:lnTo>
                      <a:pt x="619" y="992"/>
                    </a:lnTo>
                    <a:lnTo>
                      <a:pt x="619" y="992"/>
                    </a:lnTo>
                    <a:lnTo>
                      <a:pt x="619" y="992"/>
                    </a:lnTo>
                    <a:lnTo>
                      <a:pt x="619" y="992"/>
                    </a:lnTo>
                    <a:lnTo>
                      <a:pt x="619" y="992"/>
                    </a:lnTo>
                    <a:lnTo>
                      <a:pt x="651" y="1023"/>
                    </a:lnTo>
                    <a:lnTo>
                      <a:pt x="651" y="992"/>
                    </a:lnTo>
                    <a:lnTo>
                      <a:pt x="651" y="992"/>
                    </a:lnTo>
                    <a:cubicBezTo>
                      <a:pt x="682" y="992"/>
                      <a:pt x="682" y="1023"/>
                      <a:pt x="682" y="1023"/>
                    </a:cubicBezTo>
                    <a:lnTo>
                      <a:pt x="682" y="1023"/>
                    </a:lnTo>
                    <a:lnTo>
                      <a:pt x="682" y="1023"/>
                    </a:lnTo>
                    <a:cubicBezTo>
                      <a:pt x="713" y="1054"/>
                      <a:pt x="713" y="1054"/>
                      <a:pt x="713" y="1054"/>
                    </a:cubicBezTo>
                    <a:lnTo>
                      <a:pt x="744" y="1054"/>
                    </a:lnTo>
                    <a:lnTo>
                      <a:pt x="744" y="1054"/>
                    </a:lnTo>
                    <a:cubicBezTo>
                      <a:pt x="744" y="1054"/>
                      <a:pt x="744" y="1054"/>
                      <a:pt x="775" y="1023"/>
                    </a:cubicBezTo>
                    <a:lnTo>
                      <a:pt x="775" y="1023"/>
                    </a:lnTo>
                    <a:lnTo>
                      <a:pt x="775" y="1023"/>
                    </a:lnTo>
                    <a:lnTo>
                      <a:pt x="806" y="1054"/>
                    </a:lnTo>
                    <a:lnTo>
                      <a:pt x="806" y="1054"/>
                    </a:lnTo>
                    <a:lnTo>
                      <a:pt x="806" y="1054"/>
                    </a:lnTo>
                    <a:cubicBezTo>
                      <a:pt x="806" y="1054"/>
                      <a:pt x="806" y="1054"/>
                      <a:pt x="837" y="1085"/>
                    </a:cubicBezTo>
                    <a:cubicBezTo>
                      <a:pt x="806" y="1054"/>
                      <a:pt x="806" y="1054"/>
                      <a:pt x="806" y="1054"/>
                    </a:cubicBezTo>
                    <a:cubicBezTo>
                      <a:pt x="806" y="1023"/>
                      <a:pt x="837" y="1023"/>
                      <a:pt x="837" y="1023"/>
                    </a:cubicBezTo>
                    <a:cubicBezTo>
                      <a:pt x="837" y="992"/>
                      <a:pt x="837" y="992"/>
                      <a:pt x="837" y="992"/>
                    </a:cubicBezTo>
                    <a:cubicBezTo>
                      <a:pt x="837" y="992"/>
                      <a:pt x="837" y="992"/>
                      <a:pt x="837" y="961"/>
                    </a:cubicBezTo>
                    <a:cubicBezTo>
                      <a:pt x="837" y="961"/>
                      <a:pt x="837" y="961"/>
                      <a:pt x="837" y="930"/>
                    </a:cubicBezTo>
                    <a:lnTo>
                      <a:pt x="837" y="930"/>
                    </a:lnTo>
                    <a:lnTo>
                      <a:pt x="837" y="930"/>
                    </a:lnTo>
                    <a:cubicBezTo>
                      <a:pt x="837" y="930"/>
                      <a:pt x="806" y="930"/>
                      <a:pt x="806" y="899"/>
                    </a:cubicBezTo>
                    <a:lnTo>
                      <a:pt x="837" y="868"/>
                    </a:lnTo>
                    <a:lnTo>
                      <a:pt x="837" y="868"/>
                    </a:lnTo>
                    <a:cubicBezTo>
                      <a:pt x="837" y="837"/>
                      <a:pt x="868" y="837"/>
                      <a:pt x="868" y="837"/>
                    </a:cubicBezTo>
                    <a:cubicBezTo>
                      <a:pt x="868" y="837"/>
                      <a:pt x="868" y="837"/>
                      <a:pt x="899" y="837"/>
                    </a:cubicBezTo>
                    <a:cubicBezTo>
                      <a:pt x="899" y="806"/>
                      <a:pt x="930" y="806"/>
                      <a:pt x="930" y="806"/>
                    </a:cubicBezTo>
                    <a:lnTo>
                      <a:pt x="930" y="806"/>
                    </a:lnTo>
                    <a:cubicBezTo>
                      <a:pt x="930" y="775"/>
                      <a:pt x="930" y="775"/>
                      <a:pt x="899" y="775"/>
                    </a:cubicBezTo>
                    <a:cubicBezTo>
                      <a:pt x="899" y="744"/>
                      <a:pt x="899" y="744"/>
                      <a:pt x="899" y="74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87" name="Freeform 26"/>
              <p:cNvSpPr>
                <a:spLocks noChangeArrowheads="1"/>
              </p:cNvSpPr>
              <p:nvPr/>
            </p:nvSpPr>
            <p:spPr bwMode="auto">
              <a:xfrm>
                <a:off x="4248150" y="2695575"/>
                <a:ext cx="22225" cy="11113"/>
              </a:xfrm>
              <a:custGeom>
                <a:avLst/>
                <a:gdLst>
                  <a:gd name="T0" fmla="*/ 31 w 63"/>
                  <a:gd name="T1" fmla="*/ 0 h 32"/>
                  <a:gd name="T2" fmla="*/ 31 w 63"/>
                  <a:gd name="T3" fmla="*/ 0 h 32"/>
                  <a:gd name="T4" fmla="*/ 31 w 63"/>
                  <a:gd name="T5" fmla="*/ 0 h 32"/>
                  <a:gd name="T6" fmla="*/ 0 w 63"/>
                  <a:gd name="T7" fmla="*/ 0 h 32"/>
                  <a:gd name="T8" fmla="*/ 0 w 63"/>
                  <a:gd name="T9" fmla="*/ 0 h 32"/>
                  <a:gd name="T10" fmla="*/ 0 w 63"/>
                  <a:gd name="T11" fmla="*/ 0 h 32"/>
                  <a:gd name="T12" fmla="*/ 0 w 63"/>
                  <a:gd name="T13" fmla="*/ 0 h 32"/>
                  <a:gd name="T14" fmla="*/ 0 w 63"/>
                  <a:gd name="T15" fmla="*/ 0 h 32"/>
                  <a:gd name="T16" fmla="*/ 0 w 63"/>
                  <a:gd name="T17" fmla="*/ 31 h 32"/>
                  <a:gd name="T18" fmla="*/ 0 w 63"/>
                  <a:gd name="T19" fmla="*/ 31 h 32"/>
                  <a:gd name="T20" fmla="*/ 31 w 63"/>
                  <a:gd name="T21" fmla="*/ 0 h 32"/>
                  <a:gd name="T22" fmla="*/ 62 w 63"/>
                  <a:gd name="T23" fmla="*/ 0 h 32"/>
                  <a:gd name="T24" fmla="*/ 62 w 63"/>
                  <a:gd name="T25" fmla="*/ 0 h 32"/>
                  <a:gd name="T26" fmla="*/ 62 w 63"/>
                  <a:gd name="T27" fmla="*/ 0 h 32"/>
                  <a:gd name="T28" fmla="*/ 62 w 63"/>
                  <a:gd name="T29" fmla="*/ 0 h 32"/>
                  <a:gd name="T30" fmla="*/ 62 w 63"/>
                  <a:gd name="T31" fmla="*/ 0 h 32"/>
                  <a:gd name="T32" fmla="*/ 31 w 63"/>
                  <a:gd name="T3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3" h="32">
                    <a:moveTo>
                      <a:pt x="31" y="0"/>
                    </a:moveTo>
                    <a:lnTo>
                      <a:pt x="31" y="0"/>
                    </a:lnTo>
                    <a:lnTo>
                      <a:pt x="31" y="0"/>
                    </a:lnTo>
                    <a:cubicBezTo>
                      <a:pt x="31" y="0"/>
                      <a:pt x="31" y="0"/>
                      <a:pt x="0" y="0"/>
                    </a:cubicBez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ubicBezTo>
                      <a:pt x="0" y="31"/>
                      <a:pt x="0" y="31"/>
                      <a:pt x="0" y="31"/>
                    </a:cubicBezTo>
                    <a:lnTo>
                      <a:pt x="0" y="31"/>
                    </a:lnTo>
                    <a:cubicBezTo>
                      <a:pt x="31" y="0"/>
                      <a:pt x="31" y="0"/>
                      <a:pt x="31" y="0"/>
                    </a:cubicBezTo>
                    <a:cubicBezTo>
                      <a:pt x="62" y="0"/>
                      <a:pt x="62" y="0"/>
                      <a:pt x="62" y="0"/>
                    </a:cubicBezTo>
                    <a:lnTo>
                      <a:pt x="62" y="0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62" y="0"/>
                    </a:lnTo>
                    <a:cubicBezTo>
                      <a:pt x="31" y="0"/>
                      <a:pt x="31" y="0"/>
                      <a:pt x="31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88" name="Freeform 27"/>
              <p:cNvSpPr>
                <a:spLocks noChangeArrowheads="1"/>
              </p:cNvSpPr>
              <p:nvPr/>
            </p:nvSpPr>
            <p:spPr bwMode="auto">
              <a:xfrm>
                <a:off x="4248150" y="2717800"/>
                <a:ext cx="11113" cy="22225"/>
              </a:xfrm>
              <a:custGeom>
                <a:avLst/>
                <a:gdLst>
                  <a:gd name="T0" fmla="*/ 31 w 32"/>
                  <a:gd name="T1" fmla="*/ 62 h 63"/>
                  <a:gd name="T2" fmla="*/ 31 w 32"/>
                  <a:gd name="T3" fmla="*/ 62 h 63"/>
                  <a:gd name="T4" fmla="*/ 31 w 32"/>
                  <a:gd name="T5" fmla="*/ 31 h 63"/>
                  <a:gd name="T6" fmla="*/ 31 w 32"/>
                  <a:gd name="T7" fmla="*/ 31 h 63"/>
                  <a:gd name="T8" fmla="*/ 31 w 32"/>
                  <a:gd name="T9" fmla="*/ 31 h 63"/>
                  <a:gd name="T10" fmla="*/ 31 w 32"/>
                  <a:gd name="T11" fmla="*/ 31 h 63"/>
                  <a:gd name="T12" fmla="*/ 31 w 32"/>
                  <a:gd name="T13" fmla="*/ 31 h 63"/>
                  <a:gd name="T14" fmla="*/ 31 w 32"/>
                  <a:gd name="T15" fmla="*/ 0 h 63"/>
                  <a:gd name="T16" fmla="*/ 31 w 32"/>
                  <a:gd name="T17" fmla="*/ 0 h 63"/>
                  <a:gd name="T18" fmla="*/ 31 w 32"/>
                  <a:gd name="T19" fmla="*/ 0 h 63"/>
                  <a:gd name="T20" fmla="*/ 0 w 32"/>
                  <a:gd name="T21" fmla="*/ 31 h 63"/>
                  <a:gd name="T22" fmla="*/ 0 w 32"/>
                  <a:gd name="T23" fmla="*/ 31 h 63"/>
                  <a:gd name="T24" fmla="*/ 0 w 32"/>
                  <a:gd name="T25" fmla="*/ 31 h 63"/>
                  <a:gd name="T26" fmla="*/ 0 w 32"/>
                  <a:gd name="T27" fmla="*/ 31 h 63"/>
                  <a:gd name="T28" fmla="*/ 0 w 32"/>
                  <a:gd name="T29" fmla="*/ 62 h 63"/>
                  <a:gd name="T30" fmla="*/ 0 w 32"/>
                  <a:gd name="T31" fmla="*/ 62 h 63"/>
                  <a:gd name="T32" fmla="*/ 31 w 32"/>
                  <a:gd name="T33" fmla="*/ 6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2" h="63">
                    <a:moveTo>
                      <a:pt x="31" y="62"/>
                    </a:moveTo>
                    <a:lnTo>
                      <a:pt x="31" y="62"/>
                    </a:lnTo>
                    <a:lnTo>
                      <a:pt x="31" y="31"/>
                    </a:lnTo>
                    <a:lnTo>
                      <a:pt x="31" y="31"/>
                    </a:lnTo>
                    <a:lnTo>
                      <a:pt x="31" y="31"/>
                    </a:lnTo>
                    <a:lnTo>
                      <a:pt x="31" y="31"/>
                    </a:lnTo>
                    <a:lnTo>
                      <a:pt x="31" y="31"/>
                    </a:lnTo>
                    <a:cubicBezTo>
                      <a:pt x="31" y="31"/>
                      <a:pt x="31" y="31"/>
                      <a:pt x="31" y="0"/>
                    </a:cubicBezTo>
                    <a:lnTo>
                      <a:pt x="31" y="0"/>
                    </a:lnTo>
                    <a:lnTo>
                      <a:pt x="31" y="0"/>
                    </a:lnTo>
                    <a:cubicBezTo>
                      <a:pt x="31" y="31"/>
                      <a:pt x="31" y="31"/>
                      <a:pt x="0" y="31"/>
                    </a:cubicBez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cubicBezTo>
                      <a:pt x="0" y="62"/>
                      <a:pt x="0" y="62"/>
                      <a:pt x="0" y="62"/>
                    </a:cubicBezTo>
                    <a:lnTo>
                      <a:pt x="0" y="62"/>
                    </a:lnTo>
                    <a:cubicBezTo>
                      <a:pt x="0" y="62"/>
                      <a:pt x="0" y="62"/>
                      <a:pt x="31" y="6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89" name="Freeform 28"/>
              <p:cNvSpPr>
                <a:spLocks noChangeArrowheads="1"/>
              </p:cNvSpPr>
              <p:nvPr/>
            </p:nvSpPr>
            <p:spPr bwMode="auto">
              <a:xfrm>
                <a:off x="4259263" y="2571750"/>
                <a:ext cx="88900" cy="100013"/>
              </a:xfrm>
              <a:custGeom>
                <a:avLst/>
                <a:gdLst>
                  <a:gd name="T0" fmla="*/ 186 w 249"/>
                  <a:gd name="T1" fmla="*/ 186 h 280"/>
                  <a:gd name="T2" fmla="*/ 186 w 249"/>
                  <a:gd name="T3" fmla="*/ 186 h 280"/>
                  <a:gd name="T4" fmla="*/ 186 w 249"/>
                  <a:gd name="T5" fmla="*/ 186 h 280"/>
                  <a:gd name="T6" fmla="*/ 217 w 249"/>
                  <a:gd name="T7" fmla="*/ 124 h 280"/>
                  <a:gd name="T8" fmla="*/ 248 w 249"/>
                  <a:gd name="T9" fmla="*/ 124 h 280"/>
                  <a:gd name="T10" fmla="*/ 248 w 249"/>
                  <a:gd name="T11" fmla="*/ 93 h 280"/>
                  <a:gd name="T12" fmla="*/ 248 w 249"/>
                  <a:gd name="T13" fmla="*/ 62 h 280"/>
                  <a:gd name="T14" fmla="*/ 217 w 249"/>
                  <a:gd name="T15" fmla="*/ 0 h 280"/>
                  <a:gd name="T16" fmla="*/ 217 w 249"/>
                  <a:gd name="T17" fmla="*/ 0 h 280"/>
                  <a:gd name="T18" fmla="*/ 217 w 249"/>
                  <a:gd name="T19" fmla="*/ 0 h 280"/>
                  <a:gd name="T20" fmla="*/ 186 w 249"/>
                  <a:gd name="T21" fmla="*/ 0 h 280"/>
                  <a:gd name="T22" fmla="*/ 186 w 249"/>
                  <a:gd name="T23" fmla="*/ 0 h 280"/>
                  <a:gd name="T24" fmla="*/ 155 w 249"/>
                  <a:gd name="T25" fmla="*/ 0 h 280"/>
                  <a:gd name="T26" fmla="*/ 155 w 249"/>
                  <a:gd name="T27" fmla="*/ 0 h 280"/>
                  <a:gd name="T28" fmla="*/ 155 w 249"/>
                  <a:gd name="T29" fmla="*/ 0 h 280"/>
                  <a:gd name="T30" fmla="*/ 155 w 249"/>
                  <a:gd name="T31" fmla="*/ 0 h 280"/>
                  <a:gd name="T32" fmla="*/ 124 w 249"/>
                  <a:gd name="T33" fmla="*/ 0 h 280"/>
                  <a:gd name="T34" fmla="*/ 124 w 249"/>
                  <a:gd name="T35" fmla="*/ 0 h 280"/>
                  <a:gd name="T36" fmla="*/ 93 w 249"/>
                  <a:gd name="T37" fmla="*/ 0 h 280"/>
                  <a:gd name="T38" fmla="*/ 62 w 249"/>
                  <a:gd name="T39" fmla="*/ 0 h 280"/>
                  <a:gd name="T40" fmla="*/ 62 w 249"/>
                  <a:gd name="T41" fmla="*/ 0 h 280"/>
                  <a:gd name="T42" fmla="*/ 62 w 249"/>
                  <a:gd name="T43" fmla="*/ 0 h 280"/>
                  <a:gd name="T44" fmla="*/ 62 w 249"/>
                  <a:gd name="T45" fmla="*/ 31 h 280"/>
                  <a:gd name="T46" fmla="*/ 93 w 249"/>
                  <a:gd name="T47" fmla="*/ 62 h 280"/>
                  <a:gd name="T48" fmla="*/ 93 w 249"/>
                  <a:gd name="T49" fmla="*/ 62 h 280"/>
                  <a:gd name="T50" fmla="*/ 93 w 249"/>
                  <a:gd name="T51" fmla="*/ 93 h 280"/>
                  <a:gd name="T52" fmla="*/ 93 w 249"/>
                  <a:gd name="T53" fmla="*/ 93 h 280"/>
                  <a:gd name="T54" fmla="*/ 62 w 249"/>
                  <a:gd name="T55" fmla="*/ 155 h 280"/>
                  <a:gd name="T56" fmla="*/ 62 w 249"/>
                  <a:gd name="T57" fmla="*/ 155 h 280"/>
                  <a:gd name="T58" fmla="*/ 31 w 249"/>
                  <a:gd name="T59" fmla="*/ 186 h 280"/>
                  <a:gd name="T60" fmla="*/ 0 w 249"/>
                  <a:gd name="T61" fmla="*/ 217 h 280"/>
                  <a:gd name="T62" fmla="*/ 0 w 249"/>
                  <a:gd name="T63" fmla="*/ 248 h 280"/>
                  <a:gd name="T64" fmla="*/ 0 w 249"/>
                  <a:gd name="T65" fmla="*/ 279 h 280"/>
                  <a:gd name="T66" fmla="*/ 0 w 249"/>
                  <a:gd name="T67" fmla="*/ 279 h 280"/>
                  <a:gd name="T68" fmla="*/ 0 w 249"/>
                  <a:gd name="T69" fmla="*/ 279 h 280"/>
                  <a:gd name="T70" fmla="*/ 31 w 249"/>
                  <a:gd name="T71" fmla="*/ 248 h 280"/>
                  <a:gd name="T72" fmla="*/ 31 w 249"/>
                  <a:gd name="T73" fmla="*/ 248 h 280"/>
                  <a:gd name="T74" fmla="*/ 186 w 249"/>
                  <a:gd name="T75" fmla="*/ 248 h 280"/>
                  <a:gd name="T76" fmla="*/ 186 w 249"/>
                  <a:gd name="T77" fmla="*/ 186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49" h="280">
                    <a:moveTo>
                      <a:pt x="186" y="186"/>
                    </a:moveTo>
                    <a:lnTo>
                      <a:pt x="186" y="186"/>
                    </a:lnTo>
                    <a:lnTo>
                      <a:pt x="186" y="186"/>
                    </a:lnTo>
                    <a:cubicBezTo>
                      <a:pt x="186" y="186"/>
                      <a:pt x="217" y="155"/>
                      <a:pt x="217" y="124"/>
                    </a:cubicBezTo>
                    <a:cubicBezTo>
                      <a:pt x="248" y="124"/>
                      <a:pt x="248" y="124"/>
                      <a:pt x="248" y="124"/>
                    </a:cubicBezTo>
                    <a:lnTo>
                      <a:pt x="248" y="93"/>
                    </a:lnTo>
                    <a:lnTo>
                      <a:pt x="248" y="62"/>
                    </a:lnTo>
                    <a:cubicBezTo>
                      <a:pt x="217" y="31"/>
                      <a:pt x="217" y="0"/>
                      <a:pt x="217" y="0"/>
                    </a:cubicBezTo>
                    <a:lnTo>
                      <a:pt x="217" y="0"/>
                    </a:lnTo>
                    <a:lnTo>
                      <a:pt x="217" y="0"/>
                    </a:lnTo>
                    <a:cubicBezTo>
                      <a:pt x="217" y="0"/>
                      <a:pt x="217" y="0"/>
                      <a:pt x="186" y="0"/>
                    </a:cubicBezTo>
                    <a:lnTo>
                      <a:pt x="186" y="0"/>
                    </a:lnTo>
                    <a:cubicBezTo>
                      <a:pt x="186" y="0"/>
                      <a:pt x="186" y="0"/>
                      <a:pt x="155" y="0"/>
                    </a:cubicBez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24" y="0"/>
                    </a:lnTo>
                    <a:lnTo>
                      <a:pt x="124" y="0"/>
                    </a:ln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62" y="0"/>
                    </a:cubicBezTo>
                    <a:lnTo>
                      <a:pt x="62" y="0"/>
                    </a:lnTo>
                    <a:lnTo>
                      <a:pt x="62" y="0"/>
                    </a:lnTo>
                    <a:cubicBezTo>
                      <a:pt x="62" y="31"/>
                      <a:pt x="62" y="31"/>
                      <a:pt x="62" y="31"/>
                    </a:cubicBezTo>
                    <a:cubicBezTo>
                      <a:pt x="93" y="31"/>
                      <a:pt x="93" y="62"/>
                      <a:pt x="93" y="62"/>
                    </a:cubicBezTo>
                    <a:lnTo>
                      <a:pt x="93" y="62"/>
                    </a:lnTo>
                    <a:lnTo>
                      <a:pt x="93" y="93"/>
                    </a:lnTo>
                    <a:lnTo>
                      <a:pt x="93" y="93"/>
                    </a:lnTo>
                    <a:cubicBezTo>
                      <a:pt x="93" y="93"/>
                      <a:pt x="93" y="124"/>
                      <a:pt x="62" y="155"/>
                    </a:cubicBezTo>
                    <a:lnTo>
                      <a:pt x="62" y="155"/>
                    </a:lnTo>
                    <a:cubicBezTo>
                      <a:pt x="31" y="155"/>
                      <a:pt x="31" y="155"/>
                      <a:pt x="31" y="186"/>
                    </a:cubicBezTo>
                    <a:lnTo>
                      <a:pt x="0" y="217"/>
                    </a:lnTo>
                    <a:lnTo>
                      <a:pt x="0" y="248"/>
                    </a:lnTo>
                    <a:cubicBezTo>
                      <a:pt x="0" y="248"/>
                      <a:pt x="0" y="248"/>
                      <a:pt x="0" y="279"/>
                    </a:cubicBezTo>
                    <a:lnTo>
                      <a:pt x="0" y="279"/>
                    </a:lnTo>
                    <a:lnTo>
                      <a:pt x="0" y="279"/>
                    </a:lnTo>
                    <a:cubicBezTo>
                      <a:pt x="31" y="248"/>
                      <a:pt x="31" y="248"/>
                      <a:pt x="31" y="248"/>
                    </a:cubicBezTo>
                    <a:lnTo>
                      <a:pt x="31" y="248"/>
                    </a:lnTo>
                    <a:cubicBezTo>
                      <a:pt x="186" y="248"/>
                      <a:pt x="186" y="248"/>
                      <a:pt x="186" y="248"/>
                    </a:cubicBezTo>
                    <a:cubicBezTo>
                      <a:pt x="186" y="217"/>
                      <a:pt x="186" y="217"/>
                      <a:pt x="186" y="1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90" name="Freeform 29"/>
              <p:cNvSpPr>
                <a:spLocks noChangeArrowheads="1"/>
              </p:cNvSpPr>
              <p:nvPr/>
            </p:nvSpPr>
            <p:spPr bwMode="auto">
              <a:xfrm>
                <a:off x="4159250" y="1925638"/>
                <a:ext cx="201613" cy="212725"/>
              </a:xfrm>
              <a:custGeom>
                <a:avLst/>
                <a:gdLst>
                  <a:gd name="T0" fmla="*/ 434 w 559"/>
                  <a:gd name="T1" fmla="*/ 93 h 590"/>
                  <a:gd name="T2" fmla="*/ 496 w 559"/>
                  <a:gd name="T3" fmla="*/ 185 h 590"/>
                  <a:gd name="T4" fmla="*/ 496 w 559"/>
                  <a:gd name="T5" fmla="*/ 185 h 590"/>
                  <a:gd name="T6" fmla="*/ 527 w 559"/>
                  <a:gd name="T7" fmla="*/ 185 h 590"/>
                  <a:gd name="T8" fmla="*/ 527 w 559"/>
                  <a:gd name="T9" fmla="*/ 124 h 590"/>
                  <a:gd name="T10" fmla="*/ 496 w 559"/>
                  <a:gd name="T11" fmla="*/ 61 h 590"/>
                  <a:gd name="T12" fmla="*/ 496 w 559"/>
                  <a:gd name="T13" fmla="*/ 30 h 590"/>
                  <a:gd name="T14" fmla="*/ 465 w 559"/>
                  <a:gd name="T15" fmla="*/ 30 h 590"/>
                  <a:gd name="T16" fmla="*/ 403 w 559"/>
                  <a:gd name="T17" fmla="*/ 30 h 590"/>
                  <a:gd name="T18" fmla="*/ 341 w 559"/>
                  <a:gd name="T19" fmla="*/ 0 h 590"/>
                  <a:gd name="T20" fmla="*/ 310 w 559"/>
                  <a:gd name="T21" fmla="*/ 30 h 590"/>
                  <a:gd name="T22" fmla="*/ 217 w 559"/>
                  <a:gd name="T23" fmla="*/ 61 h 590"/>
                  <a:gd name="T24" fmla="*/ 62 w 559"/>
                  <a:gd name="T25" fmla="*/ 30 h 590"/>
                  <a:gd name="T26" fmla="*/ 62 w 559"/>
                  <a:gd name="T27" fmla="*/ 30 h 590"/>
                  <a:gd name="T28" fmla="*/ 31 w 559"/>
                  <a:gd name="T29" fmla="*/ 30 h 590"/>
                  <a:gd name="T30" fmla="*/ 31 w 559"/>
                  <a:gd name="T31" fmla="*/ 30 h 590"/>
                  <a:gd name="T32" fmla="*/ 31 w 559"/>
                  <a:gd name="T33" fmla="*/ 93 h 590"/>
                  <a:gd name="T34" fmla="*/ 0 w 559"/>
                  <a:gd name="T35" fmla="*/ 93 h 590"/>
                  <a:gd name="T36" fmla="*/ 31 w 559"/>
                  <a:gd name="T37" fmla="*/ 124 h 590"/>
                  <a:gd name="T38" fmla="*/ 31 w 559"/>
                  <a:gd name="T39" fmla="*/ 185 h 590"/>
                  <a:gd name="T40" fmla="*/ 31 w 559"/>
                  <a:gd name="T41" fmla="*/ 341 h 590"/>
                  <a:gd name="T42" fmla="*/ 341 w 559"/>
                  <a:gd name="T43" fmla="*/ 589 h 590"/>
                  <a:gd name="T44" fmla="*/ 372 w 559"/>
                  <a:gd name="T45" fmla="*/ 557 h 590"/>
                  <a:gd name="T46" fmla="*/ 403 w 559"/>
                  <a:gd name="T47" fmla="*/ 589 h 590"/>
                  <a:gd name="T48" fmla="*/ 496 w 559"/>
                  <a:gd name="T49" fmla="*/ 589 h 590"/>
                  <a:gd name="T50" fmla="*/ 527 w 559"/>
                  <a:gd name="T51" fmla="*/ 557 h 590"/>
                  <a:gd name="T52" fmla="*/ 527 w 559"/>
                  <a:gd name="T53" fmla="*/ 557 h 590"/>
                  <a:gd name="T54" fmla="*/ 558 w 559"/>
                  <a:gd name="T55" fmla="*/ 526 h 590"/>
                  <a:gd name="T56" fmla="*/ 558 w 559"/>
                  <a:gd name="T57" fmla="*/ 526 h 590"/>
                  <a:gd name="T58" fmla="*/ 465 w 559"/>
                  <a:gd name="T59" fmla="*/ 309 h 590"/>
                  <a:gd name="T60" fmla="*/ 465 w 559"/>
                  <a:gd name="T61" fmla="*/ 217 h 590"/>
                  <a:gd name="T62" fmla="*/ 372 w 559"/>
                  <a:gd name="T63" fmla="*/ 154 h 590"/>
                  <a:gd name="T64" fmla="*/ 434 w 559"/>
                  <a:gd name="T65" fmla="*/ 93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59" h="590">
                    <a:moveTo>
                      <a:pt x="434" y="93"/>
                    </a:moveTo>
                    <a:lnTo>
                      <a:pt x="434" y="93"/>
                    </a:lnTo>
                    <a:cubicBezTo>
                      <a:pt x="434" y="93"/>
                      <a:pt x="465" y="124"/>
                      <a:pt x="465" y="154"/>
                    </a:cubicBezTo>
                    <a:cubicBezTo>
                      <a:pt x="465" y="185"/>
                      <a:pt x="496" y="185"/>
                      <a:pt x="496" y="185"/>
                    </a:cubicBezTo>
                    <a:lnTo>
                      <a:pt x="496" y="185"/>
                    </a:lnTo>
                    <a:lnTo>
                      <a:pt x="496" y="185"/>
                    </a:lnTo>
                    <a:lnTo>
                      <a:pt x="496" y="185"/>
                    </a:lnTo>
                    <a:lnTo>
                      <a:pt x="527" y="185"/>
                    </a:lnTo>
                    <a:cubicBezTo>
                      <a:pt x="527" y="154"/>
                      <a:pt x="527" y="154"/>
                      <a:pt x="527" y="124"/>
                    </a:cubicBezTo>
                    <a:lnTo>
                      <a:pt x="527" y="124"/>
                    </a:lnTo>
                    <a:cubicBezTo>
                      <a:pt x="527" y="93"/>
                      <a:pt x="527" y="93"/>
                      <a:pt x="527" y="93"/>
                    </a:cubicBezTo>
                    <a:cubicBezTo>
                      <a:pt x="496" y="93"/>
                      <a:pt x="496" y="61"/>
                      <a:pt x="496" y="61"/>
                    </a:cubicBezTo>
                    <a:cubicBezTo>
                      <a:pt x="496" y="61"/>
                      <a:pt x="496" y="61"/>
                      <a:pt x="496" y="30"/>
                    </a:cubicBezTo>
                    <a:lnTo>
                      <a:pt x="496" y="30"/>
                    </a:lnTo>
                    <a:lnTo>
                      <a:pt x="496" y="30"/>
                    </a:lnTo>
                    <a:lnTo>
                      <a:pt x="465" y="30"/>
                    </a:lnTo>
                    <a:lnTo>
                      <a:pt x="465" y="30"/>
                    </a:lnTo>
                    <a:cubicBezTo>
                      <a:pt x="434" y="30"/>
                      <a:pt x="403" y="30"/>
                      <a:pt x="403" y="30"/>
                    </a:cubicBezTo>
                    <a:lnTo>
                      <a:pt x="372" y="30"/>
                    </a:lnTo>
                    <a:cubicBezTo>
                      <a:pt x="372" y="30"/>
                      <a:pt x="341" y="30"/>
                      <a:pt x="341" y="0"/>
                    </a:cubicBezTo>
                    <a:lnTo>
                      <a:pt x="341" y="0"/>
                    </a:lnTo>
                    <a:cubicBezTo>
                      <a:pt x="341" y="0"/>
                      <a:pt x="341" y="30"/>
                      <a:pt x="310" y="30"/>
                    </a:cubicBezTo>
                    <a:lnTo>
                      <a:pt x="310" y="30"/>
                    </a:lnTo>
                    <a:cubicBezTo>
                      <a:pt x="279" y="30"/>
                      <a:pt x="248" y="61"/>
                      <a:pt x="217" y="61"/>
                    </a:cubicBezTo>
                    <a:lnTo>
                      <a:pt x="217" y="61"/>
                    </a:lnTo>
                    <a:lnTo>
                      <a:pt x="62" y="30"/>
                    </a:lnTo>
                    <a:lnTo>
                      <a:pt x="62" y="30"/>
                    </a:lnTo>
                    <a:lnTo>
                      <a:pt x="62" y="30"/>
                    </a:lnTo>
                    <a:lnTo>
                      <a:pt x="31" y="30"/>
                    </a:lnTo>
                    <a:lnTo>
                      <a:pt x="31" y="30"/>
                    </a:lnTo>
                    <a:lnTo>
                      <a:pt x="31" y="30"/>
                    </a:lnTo>
                    <a:lnTo>
                      <a:pt x="31" y="30"/>
                    </a:lnTo>
                    <a:lnTo>
                      <a:pt x="31" y="30"/>
                    </a:lnTo>
                    <a:cubicBezTo>
                      <a:pt x="31" y="61"/>
                      <a:pt x="31" y="61"/>
                      <a:pt x="31" y="93"/>
                    </a:cubicBezTo>
                    <a:lnTo>
                      <a:pt x="31" y="93"/>
                    </a:ln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31" y="93"/>
                      <a:pt x="31" y="124"/>
                    </a:cubicBezTo>
                    <a:lnTo>
                      <a:pt x="31" y="124"/>
                    </a:lnTo>
                    <a:lnTo>
                      <a:pt x="31" y="124"/>
                    </a:lnTo>
                    <a:cubicBezTo>
                      <a:pt x="31" y="154"/>
                      <a:pt x="31" y="154"/>
                      <a:pt x="31" y="185"/>
                    </a:cubicBezTo>
                    <a:lnTo>
                      <a:pt x="31" y="185"/>
                    </a:lnTo>
                    <a:cubicBezTo>
                      <a:pt x="31" y="217"/>
                      <a:pt x="31" y="248"/>
                      <a:pt x="31" y="341"/>
                    </a:cubicBezTo>
                    <a:cubicBezTo>
                      <a:pt x="31" y="433"/>
                      <a:pt x="31" y="526"/>
                      <a:pt x="31" y="589"/>
                    </a:cubicBezTo>
                    <a:cubicBezTo>
                      <a:pt x="341" y="589"/>
                      <a:pt x="341" y="589"/>
                      <a:pt x="341" y="589"/>
                    </a:cubicBezTo>
                    <a:cubicBezTo>
                      <a:pt x="341" y="557"/>
                      <a:pt x="341" y="557"/>
                      <a:pt x="372" y="557"/>
                    </a:cubicBezTo>
                    <a:lnTo>
                      <a:pt x="372" y="557"/>
                    </a:lnTo>
                    <a:lnTo>
                      <a:pt x="372" y="557"/>
                    </a:lnTo>
                    <a:cubicBezTo>
                      <a:pt x="372" y="557"/>
                      <a:pt x="372" y="589"/>
                      <a:pt x="403" y="589"/>
                    </a:cubicBezTo>
                    <a:cubicBezTo>
                      <a:pt x="496" y="589"/>
                      <a:pt x="496" y="589"/>
                      <a:pt x="496" y="589"/>
                    </a:cubicBezTo>
                    <a:lnTo>
                      <a:pt x="496" y="589"/>
                    </a:lnTo>
                    <a:lnTo>
                      <a:pt x="496" y="589"/>
                    </a:lnTo>
                    <a:cubicBezTo>
                      <a:pt x="496" y="557"/>
                      <a:pt x="496" y="557"/>
                      <a:pt x="527" y="557"/>
                    </a:cubicBezTo>
                    <a:lnTo>
                      <a:pt x="527" y="557"/>
                    </a:lnTo>
                    <a:lnTo>
                      <a:pt x="527" y="557"/>
                    </a:lnTo>
                    <a:cubicBezTo>
                      <a:pt x="527" y="557"/>
                      <a:pt x="527" y="557"/>
                      <a:pt x="527" y="526"/>
                    </a:cubicBezTo>
                    <a:cubicBezTo>
                      <a:pt x="527" y="526"/>
                      <a:pt x="527" y="526"/>
                      <a:pt x="558" y="526"/>
                    </a:cubicBezTo>
                    <a:lnTo>
                      <a:pt x="558" y="526"/>
                    </a:lnTo>
                    <a:lnTo>
                      <a:pt x="558" y="526"/>
                    </a:lnTo>
                    <a:cubicBezTo>
                      <a:pt x="527" y="465"/>
                      <a:pt x="496" y="372"/>
                      <a:pt x="496" y="372"/>
                    </a:cubicBezTo>
                    <a:cubicBezTo>
                      <a:pt x="496" y="341"/>
                      <a:pt x="496" y="341"/>
                      <a:pt x="465" y="309"/>
                    </a:cubicBezTo>
                    <a:lnTo>
                      <a:pt x="465" y="309"/>
                    </a:lnTo>
                    <a:cubicBezTo>
                      <a:pt x="465" y="278"/>
                      <a:pt x="465" y="248"/>
                      <a:pt x="465" y="217"/>
                    </a:cubicBezTo>
                    <a:cubicBezTo>
                      <a:pt x="434" y="217"/>
                      <a:pt x="403" y="185"/>
                      <a:pt x="403" y="154"/>
                    </a:cubicBezTo>
                    <a:cubicBezTo>
                      <a:pt x="372" y="154"/>
                      <a:pt x="372" y="154"/>
                      <a:pt x="372" y="154"/>
                    </a:cubicBezTo>
                    <a:cubicBezTo>
                      <a:pt x="403" y="30"/>
                      <a:pt x="403" y="30"/>
                      <a:pt x="403" y="30"/>
                    </a:cubicBezTo>
                    <a:lnTo>
                      <a:pt x="434" y="93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91" name="Freeform 30"/>
              <p:cNvSpPr>
                <a:spLocks noChangeArrowheads="1"/>
              </p:cNvSpPr>
              <p:nvPr/>
            </p:nvSpPr>
            <p:spPr bwMode="auto">
              <a:xfrm>
                <a:off x="3859213" y="1903413"/>
                <a:ext cx="290512" cy="279400"/>
              </a:xfrm>
              <a:custGeom>
                <a:avLst/>
                <a:gdLst>
                  <a:gd name="T0" fmla="*/ 804 w 805"/>
                  <a:gd name="T1" fmla="*/ 187 h 777"/>
                  <a:gd name="T2" fmla="*/ 804 w 805"/>
                  <a:gd name="T3" fmla="*/ 156 h 777"/>
                  <a:gd name="T4" fmla="*/ 804 w 805"/>
                  <a:gd name="T5" fmla="*/ 124 h 777"/>
                  <a:gd name="T6" fmla="*/ 804 w 805"/>
                  <a:gd name="T7" fmla="*/ 93 h 777"/>
                  <a:gd name="T8" fmla="*/ 804 w 805"/>
                  <a:gd name="T9" fmla="*/ 93 h 777"/>
                  <a:gd name="T10" fmla="*/ 774 w 805"/>
                  <a:gd name="T11" fmla="*/ 32 h 777"/>
                  <a:gd name="T12" fmla="*/ 743 w 805"/>
                  <a:gd name="T13" fmla="*/ 32 h 777"/>
                  <a:gd name="T14" fmla="*/ 712 w 805"/>
                  <a:gd name="T15" fmla="*/ 0 h 777"/>
                  <a:gd name="T16" fmla="*/ 650 w 805"/>
                  <a:gd name="T17" fmla="*/ 0 h 777"/>
                  <a:gd name="T18" fmla="*/ 588 w 805"/>
                  <a:gd name="T19" fmla="*/ 32 h 777"/>
                  <a:gd name="T20" fmla="*/ 588 w 805"/>
                  <a:gd name="T21" fmla="*/ 63 h 777"/>
                  <a:gd name="T22" fmla="*/ 495 w 805"/>
                  <a:gd name="T23" fmla="*/ 156 h 777"/>
                  <a:gd name="T24" fmla="*/ 433 w 805"/>
                  <a:gd name="T25" fmla="*/ 124 h 777"/>
                  <a:gd name="T26" fmla="*/ 371 w 805"/>
                  <a:gd name="T27" fmla="*/ 93 h 777"/>
                  <a:gd name="T28" fmla="*/ 309 w 805"/>
                  <a:gd name="T29" fmla="*/ 63 h 777"/>
                  <a:gd name="T30" fmla="*/ 278 w 805"/>
                  <a:gd name="T31" fmla="*/ 32 h 777"/>
                  <a:gd name="T32" fmla="*/ 278 w 805"/>
                  <a:gd name="T33" fmla="*/ 32 h 777"/>
                  <a:gd name="T34" fmla="*/ 247 w 805"/>
                  <a:gd name="T35" fmla="*/ 0 h 777"/>
                  <a:gd name="T36" fmla="*/ 216 w 805"/>
                  <a:gd name="T37" fmla="*/ 0 h 777"/>
                  <a:gd name="T38" fmla="*/ 185 w 805"/>
                  <a:gd name="T39" fmla="*/ 0 h 777"/>
                  <a:gd name="T40" fmla="*/ 154 w 805"/>
                  <a:gd name="T41" fmla="*/ 0 h 777"/>
                  <a:gd name="T42" fmla="*/ 123 w 805"/>
                  <a:gd name="T43" fmla="*/ 0 h 777"/>
                  <a:gd name="T44" fmla="*/ 31 w 805"/>
                  <a:gd name="T45" fmla="*/ 63 h 777"/>
                  <a:gd name="T46" fmla="*/ 31 w 805"/>
                  <a:gd name="T47" fmla="*/ 93 h 777"/>
                  <a:gd name="T48" fmla="*/ 31 w 805"/>
                  <a:gd name="T49" fmla="*/ 124 h 777"/>
                  <a:gd name="T50" fmla="*/ 31 w 805"/>
                  <a:gd name="T51" fmla="*/ 187 h 777"/>
                  <a:gd name="T52" fmla="*/ 31 w 805"/>
                  <a:gd name="T53" fmla="*/ 187 h 777"/>
                  <a:gd name="T54" fmla="*/ 31 w 805"/>
                  <a:gd name="T55" fmla="*/ 248 h 777"/>
                  <a:gd name="T56" fmla="*/ 31 w 805"/>
                  <a:gd name="T57" fmla="*/ 311 h 777"/>
                  <a:gd name="T58" fmla="*/ 31 w 805"/>
                  <a:gd name="T59" fmla="*/ 341 h 777"/>
                  <a:gd name="T60" fmla="*/ 31 w 805"/>
                  <a:gd name="T61" fmla="*/ 372 h 777"/>
                  <a:gd name="T62" fmla="*/ 31 w 805"/>
                  <a:gd name="T63" fmla="*/ 372 h 777"/>
                  <a:gd name="T64" fmla="*/ 0 w 805"/>
                  <a:gd name="T65" fmla="*/ 404 h 777"/>
                  <a:gd name="T66" fmla="*/ 31 w 805"/>
                  <a:gd name="T67" fmla="*/ 465 h 777"/>
                  <a:gd name="T68" fmla="*/ 63 w 805"/>
                  <a:gd name="T69" fmla="*/ 465 h 777"/>
                  <a:gd name="T70" fmla="*/ 123 w 805"/>
                  <a:gd name="T71" fmla="*/ 496 h 777"/>
                  <a:gd name="T72" fmla="*/ 216 w 805"/>
                  <a:gd name="T73" fmla="*/ 558 h 777"/>
                  <a:gd name="T74" fmla="*/ 278 w 805"/>
                  <a:gd name="T75" fmla="*/ 589 h 777"/>
                  <a:gd name="T76" fmla="*/ 278 w 805"/>
                  <a:gd name="T77" fmla="*/ 589 h 777"/>
                  <a:gd name="T78" fmla="*/ 309 w 805"/>
                  <a:gd name="T79" fmla="*/ 558 h 777"/>
                  <a:gd name="T80" fmla="*/ 340 w 805"/>
                  <a:gd name="T81" fmla="*/ 528 h 777"/>
                  <a:gd name="T82" fmla="*/ 743 w 805"/>
                  <a:gd name="T83" fmla="*/ 776 h 777"/>
                  <a:gd name="T84" fmla="*/ 804 w 805"/>
                  <a:gd name="T85" fmla="*/ 682 h 777"/>
                  <a:gd name="T86" fmla="*/ 804 w 805"/>
                  <a:gd name="T87" fmla="*/ 404 h 777"/>
                  <a:gd name="T88" fmla="*/ 804 w 805"/>
                  <a:gd name="T89" fmla="*/ 248 h 777"/>
                  <a:gd name="T90" fmla="*/ 804 w 805"/>
                  <a:gd name="T91" fmla="*/ 187 h 7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05" h="777">
                    <a:moveTo>
                      <a:pt x="804" y="187"/>
                    </a:moveTo>
                    <a:lnTo>
                      <a:pt x="804" y="187"/>
                    </a:lnTo>
                    <a:lnTo>
                      <a:pt x="804" y="187"/>
                    </a:lnTo>
                    <a:cubicBezTo>
                      <a:pt x="804" y="187"/>
                      <a:pt x="804" y="187"/>
                      <a:pt x="804" y="156"/>
                    </a:cubicBezTo>
                    <a:cubicBezTo>
                      <a:pt x="804" y="156"/>
                      <a:pt x="804" y="156"/>
                      <a:pt x="804" y="124"/>
                    </a:cubicBezTo>
                    <a:lnTo>
                      <a:pt x="804" y="124"/>
                    </a:lnTo>
                    <a:lnTo>
                      <a:pt x="804" y="93"/>
                    </a:lnTo>
                    <a:lnTo>
                      <a:pt x="804" y="93"/>
                    </a:lnTo>
                    <a:lnTo>
                      <a:pt x="804" y="93"/>
                    </a:lnTo>
                    <a:lnTo>
                      <a:pt x="804" y="93"/>
                    </a:lnTo>
                    <a:cubicBezTo>
                      <a:pt x="804" y="63"/>
                      <a:pt x="804" y="63"/>
                      <a:pt x="804" y="63"/>
                    </a:cubicBezTo>
                    <a:cubicBezTo>
                      <a:pt x="804" y="63"/>
                      <a:pt x="774" y="63"/>
                      <a:pt x="774" y="32"/>
                    </a:cubicBezTo>
                    <a:cubicBezTo>
                      <a:pt x="774" y="32"/>
                      <a:pt x="774" y="32"/>
                      <a:pt x="743" y="32"/>
                    </a:cubicBezTo>
                    <a:lnTo>
                      <a:pt x="743" y="32"/>
                    </a:lnTo>
                    <a:cubicBezTo>
                      <a:pt x="743" y="32"/>
                      <a:pt x="712" y="32"/>
                      <a:pt x="712" y="0"/>
                    </a:cubicBezTo>
                    <a:lnTo>
                      <a:pt x="712" y="0"/>
                    </a:lnTo>
                    <a:lnTo>
                      <a:pt x="681" y="0"/>
                    </a:lnTo>
                    <a:lnTo>
                      <a:pt x="650" y="0"/>
                    </a:lnTo>
                    <a:cubicBezTo>
                      <a:pt x="650" y="0"/>
                      <a:pt x="588" y="0"/>
                      <a:pt x="588" y="32"/>
                    </a:cubicBezTo>
                    <a:lnTo>
                      <a:pt x="588" y="32"/>
                    </a:lnTo>
                    <a:cubicBezTo>
                      <a:pt x="588" y="32"/>
                      <a:pt x="588" y="32"/>
                      <a:pt x="588" y="63"/>
                    </a:cubicBezTo>
                    <a:lnTo>
                      <a:pt x="588" y="63"/>
                    </a:lnTo>
                    <a:cubicBezTo>
                      <a:pt x="588" y="93"/>
                      <a:pt x="557" y="156"/>
                      <a:pt x="526" y="156"/>
                    </a:cubicBezTo>
                    <a:cubicBezTo>
                      <a:pt x="526" y="156"/>
                      <a:pt x="526" y="156"/>
                      <a:pt x="495" y="156"/>
                    </a:cubicBezTo>
                    <a:lnTo>
                      <a:pt x="495" y="156"/>
                    </a:lnTo>
                    <a:cubicBezTo>
                      <a:pt x="495" y="156"/>
                      <a:pt x="464" y="156"/>
                      <a:pt x="433" y="124"/>
                    </a:cubicBezTo>
                    <a:lnTo>
                      <a:pt x="433" y="124"/>
                    </a:lnTo>
                    <a:cubicBezTo>
                      <a:pt x="402" y="93"/>
                      <a:pt x="402" y="93"/>
                      <a:pt x="371" y="93"/>
                    </a:cubicBezTo>
                    <a:lnTo>
                      <a:pt x="371" y="93"/>
                    </a:lnTo>
                    <a:cubicBezTo>
                      <a:pt x="340" y="93"/>
                      <a:pt x="309" y="93"/>
                      <a:pt x="309" y="63"/>
                    </a:cubicBezTo>
                    <a:lnTo>
                      <a:pt x="309" y="63"/>
                    </a:lnTo>
                    <a:lnTo>
                      <a:pt x="278" y="32"/>
                    </a:lnTo>
                    <a:lnTo>
                      <a:pt x="278" y="32"/>
                    </a:lnTo>
                    <a:lnTo>
                      <a:pt x="278" y="32"/>
                    </a:lnTo>
                    <a:lnTo>
                      <a:pt x="247" y="0"/>
                    </a:lnTo>
                    <a:lnTo>
                      <a:pt x="247" y="0"/>
                    </a:lnTo>
                    <a:cubicBezTo>
                      <a:pt x="216" y="0"/>
                      <a:pt x="216" y="0"/>
                      <a:pt x="216" y="0"/>
                    </a:cubicBezTo>
                    <a:lnTo>
                      <a:pt x="216" y="0"/>
                    </a:lnTo>
                    <a:lnTo>
                      <a:pt x="216" y="0"/>
                    </a:lnTo>
                    <a:cubicBezTo>
                      <a:pt x="185" y="0"/>
                      <a:pt x="185" y="0"/>
                      <a:pt x="185" y="0"/>
                    </a:cubicBezTo>
                    <a:lnTo>
                      <a:pt x="185" y="0"/>
                    </a:lnTo>
                    <a:cubicBezTo>
                      <a:pt x="154" y="0"/>
                      <a:pt x="154" y="0"/>
                      <a:pt x="154" y="0"/>
                    </a:cubicBezTo>
                    <a:cubicBezTo>
                      <a:pt x="123" y="0"/>
                      <a:pt x="123" y="0"/>
                      <a:pt x="123" y="0"/>
                    </a:cubicBezTo>
                    <a:lnTo>
                      <a:pt x="123" y="0"/>
                    </a:lnTo>
                    <a:cubicBezTo>
                      <a:pt x="123" y="32"/>
                      <a:pt x="92" y="32"/>
                      <a:pt x="92" y="32"/>
                    </a:cubicBezTo>
                    <a:cubicBezTo>
                      <a:pt x="62" y="32"/>
                      <a:pt x="63" y="63"/>
                      <a:pt x="31" y="63"/>
                    </a:cubicBezTo>
                    <a:cubicBezTo>
                      <a:pt x="31" y="63"/>
                      <a:pt x="31" y="63"/>
                      <a:pt x="31" y="93"/>
                    </a:cubicBezTo>
                    <a:lnTo>
                      <a:pt x="31" y="93"/>
                    </a:lnTo>
                    <a:cubicBezTo>
                      <a:pt x="31" y="124"/>
                      <a:pt x="31" y="124"/>
                      <a:pt x="31" y="124"/>
                    </a:cubicBezTo>
                    <a:lnTo>
                      <a:pt x="31" y="124"/>
                    </a:lnTo>
                    <a:cubicBezTo>
                      <a:pt x="31" y="156"/>
                      <a:pt x="31" y="156"/>
                      <a:pt x="0" y="156"/>
                    </a:cubicBezTo>
                    <a:lnTo>
                      <a:pt x="31" y="187"/>
                    </a:lnTo>
                    <a:lnTo>
                      <a:pt x="31" y="187"/>
                    </a:lnTo>
                    <a:lnTo>
                      <a:pt x="31" y="187"/>
                    </a:lnTo>
                    <a:cubicBezTo>
                      <a:pt x="31" y="217"/>
                      <a:pt x="31" y="217"/>
                      <a:pt x="31" y="217"/>
                    </a:cubicBezTo>
                    <a:lnTo>
                      <a:pt x="31" y="248"/>
                    </a:lnTo>
                    <a:lnTo>
                      <a:pt x="31" y="280"/>
                    </a:lnTo>
                    <a:cubicBezTo>
                      <a:pt x="31" y="311"/>
                      <a:pt x="31" y="311"/>
                      <a:pt x="31" y="311"/>
                    </a:cubicBezTo>
                    <a:lnTo>
                      <a:pt x="31" y="311"/>
                    </a:lnTo>
                    <a:cubicBezTo>
                      <a:pt x="31" y="311"/>
                      <a:pt x="31" y="311"/>
                      <a:pt x="31" y="341"/>
                    </a:cubicBezTo>
                    <a:cubicBezTo>
                      <a:pt x="31" y="341"/>
                      <a:pt x="31" y="341"/>
                      <a:pt x="31" y="372"/>
                    </a:cubicBezTo>
                    <a:lnTo>
                      <a:pt x="31" y="372"/>
                    </a:lnTo>
                    <a:lnTo>
                      <a:pt x="31" y="372"/>
                    </a:lnTo>
                    <a:lnTo>
                      <a:pt x="31" y="372"/>
                    </a:lnTo>
                    <a:lnTo>
                      <a:pt x="31" y="372"/>
                    </a:lnTo>
                    <a:cubicBezTo>
                      <a:pt x="31" y="372"/>
                      <a:pt x="31" y="404"/>
                      <a:pt x="0" y="404"/>
                    </a:cubicBezTo>
                    <a:cubicBezTo>
                      <a:pt x="31" y="404"/>
                      <a:pt x="31" y="404"/>
                      <a:pt x="31" y="435"/>
                    </a:cubicBezTo>
                    <a:cubicBezTo>
                      <a:pt x="31" y="435"/>
                      <a:pt x="31" y="435"/>
                      <a:pt x="31" y="465"/>
                    </a:cubicBezTo>
                    <a:lnTo>
                      <a:pt x="31" y="465"/>
                    </a:lnTo>
                    <a:lnTo>
                      <a:pt x="63" y="465"/>
                    </a:lnTo>
                    <a:cubicBezTo>
                      <a:pt x="63" y="465"/>
                      <a:pt x="92" y="496"/>
                      <a:pt x="123" y="496"/>
                    </a:cubicBezTo>
                    <a:lnTo>
                      <a:pt x="123" y="496"/>
                    </a:lnTo>
                    <a:cubicBezTo>
                      <a:pt x="123" y="496"/>
                      <a:pt x="123" y="528"/>
                      <a:pt x="154" y="558"/>
                    </a:cubicBezTo>
                    <a:cubicBezTo>
                      <a:pt x="185" y="558"/>
                      <a:pt x="185" y="558"/>
                      <a:pt x="216" y="558"/>
                    </a:cubicBezTo>
                    <a:lnTo>
                      <a:pt x="247" y="589"/>
                    </a:lnTo>
                    <a:cubicBezTo>
                      <a:pt x="247" y="589"/>
                      <a:pt x="247" y="589"/>
                      <a:pt x="278" y="589"/>
                    </a:cubicBezTo>
                    <a:lnTo>
                      <a:pt x="278" y="589"/>
                    </a:lnTo>
                    <a:lnTo>
                      <a:pt x="278" y="589"/>
                    </a:lnTo>
                    <a:lnTo>
                      <a:pt x="278" y="589"/>
                    </a:lnTo>
                    <a:cubicBezTo>
                      <a:pt x="278" y="558"/>
                      <a:pt x="278" y="558"/>
                      <a:pt x="309" y="558"/>
                    </a:cubicBezTo>
                    <a:lnTo>
                      <a:pt x="340" y="558"/>
                    </a:lnTo>
                    <a:cubicBezTo>
                      <a:pt x="340" y="528"/>
                      <a:pt x="340" y="528"/>
                      <a:pt x="340" y="528"/>
                    </a:cubicBezTo>
                    <a:cubicBezTo>
                      <a:pt x="743" y="776"/>
                      <a:pt x="743" y="776"/>
                      <a:pt x="743" y="776"/>
                    </a:cubicBezTo>
                    <a:lnTo>
                      <a:pt x="743" y="776"/>
                    </a:lnTo>
                    <a:cubicBezTo>
                      <a:pt x="804" y="776"/>
                      <a:pt x="804" y="776"/>
                      <a:pt x="804" y="776"/>
                    </a:cubicBezTo>
                    <a:cubicBezTo>
                      <a:pt x="804" y="744"/>
                      <a:pt x="804" y="713"/>
                      <a:pt x="804" y="682"/>
                    </a:cubicBezTo>
                    <a:lnTo>
                      <a:pt x="804" y="682"/>
                    </a:lnTo>
                    <a:cubicBezTo>
                      <a:pt x="804" y="589"/>
                      <a:pt x="804" y="496"/>
                      <a:pt x="804" y="404"/>
                    </a:cubicBezTo>
                    <a:cubicBezTo>
                      <a:pt x="804" y="311"/>
                      <a:pt x="804" y="280"/>
                      <a:pt x="804" y="248"/>
                    </a:cubicBezTo>
                    <a:lnTo>
                      <a:pt x="804" y="248"/>
                    </a:lnTo>
                    <a:cubicBezTo>
                      <a:pt x="804" y="217"/>
                      <a:pt x="804" y="217"/>
                      <a:pt x="804" y="217"/>
                    </a:cubicBezTo>
                    <a:lnTo>
                      <a:pt x="804" y="187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92" name="Freeform 31"/>
              <p:cNvSpPr>
                <a:spLocks noChangeArrowheads="1"/>
              </p:cNvSpPr>
              <p:nvPr/>
            </p:nvSpPr>
            <p:spPr bwMode="auto">
              <a:xfrm>
                <a:off x="4114800" y="2138363"/>
                <a:ext cx="301625" cy="423862"/>
              </a:xfrm>
              <a:custGeom>
                <a:avLst/>
                <a:gdLst>
                  <a:gd name="T0" fmla="*/ 651 w 838"/>
                  <a:gd name="T1" fmla="*/ 1083 h 1177"/>
                  <a:gd name="T2" fmla="*/ 651 w 838"/>
                  <a:gd name="T3" fmla="*/ 1083 h 1177"/>
                  <a:gd name="T4" fmla="*/ 682 w 838"/>
                  <a:gd name="T5" fmla="*/ 1083 h 1177"/>
                  <a:gd name="T6" fmla="*/ 651 w 838"/>
                  <a:gd name="T7" fmla="*/ 1052 h 1177"/>
                  <a:gd name="T8" fmla="*/ 651 w 838"/>
                  <a:gd name="T9" fmla="*/ 1021 h 1177"/>
                  <a:gd name="T10" fmla="*/ 620 w 838"/>
                  <a:gd name="T11" fmla="*/ 959 h 1177"/>
                  <a:gd name="T12" fmla="*/ 589 w 838"/>
                  <a:gd name="T13" fmla="*/ 959 h 1177"/>
                  <a:gd name="T14" fmla="*/ 558 w 838"/>
                  <a:gd name="T15" fmla="*/ 928 h 1177"/>
                  <a:gd name="T16" fmla="*/ 558 w 838"/>
                  <a:gd name="T17" fmla="*/ 867 h 1177"/>
                  <a:gd name="T18" fmla="*/ 589 w 838"/>
                  <a:gd name="T19" fmla="*/ 835 h 1177"/>
                  <a:gd name="T20" fmla="*/ 620 w 838"/>
                  <a:gd name="T21" fmla="*/ 835 h 1177"/>
                  <a:gd name="T22" fmla="*/ 620 w 838"/>
                  <a:gd name="T23" fmla="*/ 773 h 1177"/>
                  <a:gd name="T24" fmla="*/ 620 w 838"/>
                  <a:gd name="T25" fmla="*/ 743 h 1177"/>
                  <a:gd name="T26" fmla="*/ 651 w 838"/>
                  <a:gd name="T27" fmla="*/ 711 h 1177"/>
                  <a:gd name="T28" fmla="*/ 682 w 838"/>
                  <a:gd name="T29" fmla="*/ 619 h 1177"/>
                  <a:gd name="T30" fmla="*/ 713 w 838"/>
                  <a:gd name="T31" fmla="*/ 587 h 1177"/>
                  <a:gd name="T32" fmla="*/ 744 w 838"/>
                  <a:gd name="T33" fmla="*/ 495 h 1177"/>
                  <a:gd name="T34" fmla="*/ 744 w 838"/>
                  <a:gd name="T35" fmla="*/ 402 h 1177"/>
                  <a:gd name="T36" fmla="*/ 775 w 838"/>
                  <a:gd name="T37" fmla="*/ 372 h 1177"/>
                  <a:gd name="T38" fmla="*/ 775 w 838"/>
                  <a:gd name="T39" fmla="*/ 340 h 1177"/>
                  <a:gd name="T40" fmla="*/ 837 w 838"/>
                  <a:gd name="T41" fmla="*/ 278 h 1177"/>
                  <a:gd name="T42" fmla="*/ 775 w 838"/>
                  <a:gd name="T43" fmla="*/ 124 h 1177"/>
                  <a:gd name="T44" fmla="*/ 775 w 838"/>
                  <a:gd name="T45" fmla="*/ 61 h 1177"/>
                  <a:gd name="T46" fmla="*/ 775 w 838"/>
                  <a:gd name="T47" fmla="*/ 30 h 1177"/>
                  <a:gd name="T48" fmla="*/ 713 w 838"/>
                  <a:gd name="T49" fmla="*/ 0 h 1177"/>
                  <a:gd name="T50" fmla="*/ 682 w 838"/>
                  <a:gd name="T51" fmla="*/ 0 h 1177"/>
                  <a:gd name="T52" fmla="*/ 651 w 838"/>
                  <a:gd name="T53" fmla="*/ 30 h 1177"/>
                  <a:gd name="T54" fmla="*/ 651 w 838"/>
                  <a:gd name="T55" fmla="*/ 61 h 1177"/>
                  <a:gd name="T56" fmla="*/ 620 w 838"/>
                  <a:gd name="T57" fmla="*/ 61 h 1177"/>
                  <a:gd name="T58" fmla="*/ 589 w 838"/>
                  <a:gd name="T59" fmla="*/ 61 h 1177"/>
                  <a:gd name="T60" fmla="*/ 496 w 838"/>
                  <a:gd name="T61" fmla="*/ 61 h 1177"/>
                  <a:gd name="T62" fmla="*/ 155 w 838"/>
                  <a:gd name="T63" fmla="*/ 185 h 1177"/>
                  <a:gd name="T64" fmla="*/ 31 w 838"/>
                  <a:gd name="T65" fmla="*/ 433 h 1177"/>
                  <a:gd name="T66" fmla="*/ 0 w 838"/>
                  <a:gd name="T67" fmla="*/ 525 h 1177"/>
                  <a:gd name="T68" fmla="*/ 0 w 838"/>
                  <a:gd name="T69" fmla="*/ 525 h 1177"/>
                  <a:gd name="T70" fmla="*/ 0 w 838"/>
                  <a:gd name="T71" fmla="*/ 556 h 1177"/>
                  <a:gd name="T72" fmla="*/ 0 w 838"/>
                  <a:gd name="T73" fmla="*/ 619 h 1177"/>
                  <a:gd name="T74" fmla="*/ 31 w 838"/>
                  <a:gd name="T75" fmla="*/ 649 h 1177"/>
                  <a:gd name="T76" fmla="*/ 31 w 838"/>
                  <a:gd name="T77" fmla="*/ 649 h 1177"/>
                  <a:gd name="T78" fmla="*/ 31 w 838"/>
                  <a:gd name="T79" fmla="*/ 680 h 1177"/>
                  <a:gd name="T80" fmla="*/ 62 w 838"/>
                  <a:gd name="T81" fmla="*/ 743 h 1177"/>
                  <a:gd name="T82" fmla="*/ 92 w 838"/>
                  <a:gd name="T83" fmla="*/ 804 h 1177"/>
                  <a:gd name="T84" fmla="*/ 62 w 838"/>
                  <a:gd name="T85" fmla="*/ 835 h 1177"/>
                  <a:gd name="T86" fmla="*/ 92 w 838"/>
                  <a:gd name="T87" fmla="*/ 867 h 1177"/>
                  <a:gd name="T88" fmla="*/ 124 w 838"/>
                  <a:gd name="T89" fmla="*/ 897 h 1177"/>
                  <a:gd name="T90" fmla="*/ 155 w 838"/>
                  <a:gd name="T91" fmla="*/ 928 h 1177"/>
                  <a:gd name="T92" fmla="*/ 186 w 838"/>
                  <a:gd name="T93" fmla="*/ 928 h 1177"/>
                  <a:gd name="T94" fmla="*/ 217 w 838"/>
                  <a:gd name="T95" fmla="*/ 959 h 1177"/>
                  <a:gd name="T96" fmla="*/ 248 w 838"/>
                  <a:gd name="T97" fmla="*/ 1021 h 1177"/>
                  <a:gd name="T98" fmla="*/ 279 w 838"/>
                  <a:gd name="T99" fmla="*/ 1021 h 1177"/>
                  <a:gd name="T100" fmla="*/ 279 w 838"/>
                  <a:gd name="T101" fmla="*/ 1083 h 1177"/>
                  <a:gd name="T102" fmla="*/ 279 w 838"/>
                  <a:gd name="T103" fmla="*/ 1083 h 1177"/>
                  <a:gd name="T104" fmla="*/ 310 w 838"/>
                  <a:gd name="T105" fmla="*/ 1114 h 1177"/>
                  <a:gd name="T106" fmla="*/ 403 w 838"/>
                  <a:gd name="T107" fmla="*/ 1083 h 1177"/>
                  <a:gd name="T108" fmla="*/ 465 w 838"/>
                  <a:gd name="T109" fmla="*/ 1176 h 1177"/>
                  <a:gd name="T110" fmla="*/ 465 w 838"/>
                  <a:gd name="T111" fmla="*/ 1145 h 1177"/>
                  <a:gd name="T112" fmla="*/ 527 w 838"/>
                  <a:gd name="T113" fmla="*/ 1145 h 1177"/>
                  <a:gd name="T114" fmla="*/ 589 w 838"/>
                  <a:gd name="T115" fmla="*/ 1145 h 1177"/>
                  <a:gd name="T116" fmla="*/ 589 w 838"/>
                  <a:gd name="T117" fmla="*/ 1145 h 1177"/>
                  <a:gd name="T118" fmla="*/ 620 w 838"/>
                  <a:gd name="T119" fmla="*/ 1114 h 1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38" h="1177">
                    <a:moveTo>
                      <a:pt x="651" y="1083"/>
                    </a:moveTo>
                    <a:lnTo>
                      <a:pt x="651" y="1083"/>
                    </a:lnTo>
                    <a:lnTo>
                      <a:pt x="651" y="1083"/>
                    </a:lnTo>
                    <a:lnTo>
                      <a:pt x="651" y="1083"/>
                    </a:lnTo>
                    <a:lnTo>
                      <a:pt x="651" y="1083"/>
                    </a:lnTo>
                    <a:lnTo>
                      <a:pt x="651" y="1083"/>
                    </a:lnTo>
                    <a:cubicBezTo>
                      <a:pt x="682" y="1083"/>
                      <a:pt x="682" y="1083"/>
                      <a:pt x="682" y="1083"/>
                    </a:cubicBezTo>
                    <a:lnTo>
                      <a:pt x="682" y="1083"/>
                    </a:lnTo>
                    <a:lnTo>
                      <a:pt x="682" y="1083"/>
                    </a:lnTo>
                    <a:cubicBezTo>
                      <a:pt x="682" y="1083"/>
                      <a:pt x="682" y="1083"/>
                      <a:pt x="682" y="1052"/>
                    </a:cubicBezTo>
                    <a:cubicBezTo>
                      <a:pt x="682" y="1052"/>
                      <a:pt x="682" y="1052"/>
                      <a:pt x="651" y="1052"/>
                    </a:cubicBezTo>
                    <a:lnTo>
                      <a:pt x="651" y="1052"/>
                    </a:lnTo>
                    <a:lnTo>
                      <a:pt x="651" y="1052"/>
                    </a:lnTo>
                    <a:lnTo>
                      <a:pt x="651" y="1021"/>
                    </a:lnTo>
                    <a:lnTo>
                      <a:pt x="651" y="1021"/>
                    </a:lnTo>
                    <a:cubicBezTo>
                      <a:pt x="651" y="1021"/>
                      <a:pt x="651" y="1021"/>
                      <a:pt x="651" y="991"/>
                    </a:cubicBezTo>
                    <a:lnTo>
                      <a:pt x="620" y="991"/>
                    </a:lnTo>
                    <a:lnTo>
                      <a:pt x="620" y="959"/>
                    </a:lnTo>
                    <a:cubicBezTo>
                      <a:pt x="589" y="959"/>
                      <a:pt x="589" y="959"/>
                      <a:pt x="589" y="959"/>
                    </a:cubicBezTo>
                    <a:lnTo>
                      <a:pt x="589" y="959"/>
                    </a:lnTo>
                    <a:lnTo>
                      <a:pt x="589" y="959"/>
                    </a:lnTo>
                    <a:cubicBezTo>
                      <a:pt x="558" y="959"/>
                      <a:pt x="558" y="959"/>
                      <a:pt x="558" y="928"/>
                    </a:cubicBezTo>
                    <a:lnTo>
                      <a:pt x="558" y="928"/>
                    </a:lnTo>
                    <a:lnTo>
                      <a:pt x="558" y="928"/>
                    </a:lnTo>
                    <a:lnTo>
                      <a:pt x="558" y="928"/>
                    </a:lnTo>
                    <a:cubicBezTo>
                      <a:pt x="558" y="897"/>
                      <a:pt x="558" y="897"/>
                      <a:pt x="558" y="897"/>
                    </a:cubicBezTo>
                    <a:cubicBezTo>
                      <a:pt x="558" y="867"/>
                      <a:pt x="558" y="867"/>
                      <a:pt x="558" y="867"/>
                    </a:cubicBezTo>
                    <a:lnTo>
                      <a:pt x="558" y="867"/>
                    </a:lnTo>
                    <a:cubicBezTo>
                      <a:pt x="558" y="867"/>
                      <a:pt x="558" y="835"/>
                      <a:pt x="589" y="835"/>
                    </a:cubicBezTo>
                    <a:lnTo>
                      <a:pt x="589" y="835"/>
                    </a:lnTo>
                    <a:cubicBezTo>
                      <a:pt x="589" y="835"/>
                      <a:pt x="589" y="867"/>
                      <a:pt x="620" y="867"/>
                    </a:cubicBezTo>
                    <a:cubicBezTo>
                      <a:pt x="620" y="835"/>
                      <a:pt x="620" y="835"/>
                      <a:pt x="620" y="835"/>
                    </a:cubicBezTo>
                    <a:lnTo>
                      <a:pt x="620" y="835"/>
                    </a:lnTo>
                    <a:cubicBezTo>
                      <a:pt x="620" y="835"/>
                      <a:pt x="620" y="835"/>
                      <a:pt x="620" y="804"/>
                    </a:cubicBezTo>
                    <a:lnTo>
                      <a:pt x="620" y="804"/>
                    </a:lnTo>
                    <a:lnTo>
                      <a:pt x="620" y="773"/>
                    </a:lnTo>
                    <a:lnTo>
                      <a:pt x="620" y="773"/>
                    </a:lnTo>
                    <a:lnTo>
                      <a:pt x="620" y="743"/>
                    </a:lnTo>
                    <a:lnTo>
                      <a:pt x="620" y="743"/>
                    </a:lnTo>
                    <a:cubicBezTo>
                      <a:pt x="620" y="743"/>
                      <a:pt x="620" y="711"/>
                      <a:pt x="651" y="711"/>
                    </a:cubicBezTo>
                    <a:lnTo>
                      <a:pt x="651" y="711"/>
                    </a:lnTo>
                    <a:lnTo>
                      <a:pt x="651" y="711"/>
                    </a:lnTo>
                    <a:cubicBezTo>
                      <a:pt x="651" y="680"/>
                      <a:pt x="651" y="680"/>
                      <a:pt x="651" y="649"/>
                    </a:cubicBezTo>
                    <a:lnTo>
                      <a:pt x="651" y="649"/>
                    </a:lnTo>
                    <a:lnTo>
                      <a:pt x="682" y="619"/>
                    </a:lnTo>
                    <a:cubicBezTo>
                      <a:pt x="682" y="619"/>
                      <a:pt x="682" y="619"/>
                      <a:pt x="713" y="587"/>
                    </a:cubicBezTo>
                    <a:lnTo>
                      <a:pt x="713" y="587"/>
                    </a:lnTo>
                    <a:lnTo>
                      <a:pt x="713" y="587"/>
                    </a:lnTo>
                    <a:lnTo>
                      <a:pt x="713" y="556"/>
                    </a:lnTo>
                    <a:cubicBezTo>
                      <a:pt x="713" y="556"/>
                      <a:pt x="744" y="556"/>
                      <a:pt x="744" y="525"/>
                    </a:cubicBezTo>
                    <a:cubicBezTo>
                      <a:pt x="744" y="525"/>
                      <a:pt x="744" y="525"/>
                      <a:pt x="744" y="495"/>
                    </a:cubicBezTo>
                    <a:lnTo>
                      <a:pt x="744" y="463"/>
                    </a:lnTo>
                    <a:cubicBezTo>
                      <a:pt x="744" y="433"/>
                      <a:pt x="744" y="433"/>
                      <a:pt x="744" y="402"/>
                    </a:cubicBezTo>
                    <a:lnTo>
                      <a:pt x="744" y="402"/>
                    </a:lnTo>
                    <a:lnTo>
                      <a:pt x="744" y="402"/>
                    </a:lnTo>
                    <a:cubicBezTo>
                      <a:pt x="775" y="402"/>
                      <a:pt x="775" y="402"/>
                      <a:pt x="775" y="372"/>
                    </a:cubicBezTo>
                    <a:lnTo>
                      <a:pt x="775" y="372"/>
                    </a:lnTo>
                    <a:lnTo>
                      <a:pt x="775" y="372"/>
                    </a:lnTo>
                    <a:cubicBezTo>
                      <a:pt x="775" y="372"/>
                      <a:pt x="775" y="372"/>
                      <a:pt x="775" y="340"/>
                    </a:cubicBezTo>
                    <a:lnTo>
                      <a:pt x="775" y="340"/>
                    </a:lnTo>
                    <a:cubicBezTo>
                      <a:pt x="775" y="309"/>
                      <a:pt x="775" y="309"/>
                      <a:pt x="806" y="309"/>
                    </a:cubicBezTo>
                    <a:cubicBezTo>
                      <a:pt x="806" y="278"/>
                      <a:pt x="837" y="278"/>
                      <a:pt x="837" y="278"/>
                    </a:cubicBezTo>
                    <a:lnTo>
                      <a:pt x="837" y="278"/>
                    </a:lnTo>
                    <a:lnTo>
                      <a:pt x="837" y="278"/>
                    </a:lnTo>
                    <a:lnTo>
                      <a:pt x="806" y="248"/>
                    </a:lnTo>
                    <a:cubicBezTo>
                      <a:pt x="806" y="216"/>
                      <a:pt x="775" y="154"/>
                      <a:pt x="775" y="124"/>
                    </a:cubicBezTo>
                    <a:lnTo>
                      <a:pt x="775" y="92"/>
                    </a:lnTo>
                    <a:lnTo>
                      <a:pt x="775" y="92"/>
                    </a:lnTo>
                    <a:cubicBezTo>
                      <a:pt x="775" y="92"/>
                      <a:pt x="775" y="92"/>
                      <a:pt x="775" y="61"/>
                    </a:cubicBezTo>
                    <a:lnTo>
                      <a:pt x="775" y="61"/>
                    </a:lnTo>
                    <a:cubicBezTo>
                      <a:pt x="775" y="30"/>
                      <a:pt x="775" y="30"/>
                      <a:pt x="775" y="30"/>
                    </a:cubicBezTo>
                    <a:lnTo>
                      <a:pt x="775" y="30"/>
                    </a:lnTo>
                    <a:lnTo>
                      <a:pt x="744" y="30"/>
                    </a:lnTo>
                    <a:lnTo>
                      <a:pt x="744" y="30"/>
                    </a:lnTo>
                    <a:cubicBezTo>
                      <a:pt x="744" y="0"/>
                      <a:pt x="713" y="0"/>
                      <a:pt x="713" y="0"/>
                    </a:cubicBezTo>
                    <a:cubicBezTo>
                      <a:pt x="713" y="0"/>
                      <a:pt x="713" y="0"/>
                      <a:pt x="682" y="0"/>
                    </a:cubicBezTo>
                    <a:lnTo>
                      <a:pt x="682" y="0"/>
                    </a:lnTo>
                    <a:lnTo>
                      <a:pt x="682" y="0"/>
                    </a:lnTo>
                    <a:lnTo>
                      <a:pt x="682" y="0"/>
                    </a:lnTo>
                    <a:cubicBezTo>
                      <a:pt x="682" y="0"/>
                      <a:pt x="682" y="30"/>
                      <a:pt x="651" y="30"/>
                    </a:cubicBezTo>
                    <a:lnTo>
                      <a:pt x="651" y="30"/>
                    </a:lnTo>
                    <a:lnTo>
                      <a:pt x="651" y="30"/>
                    </a:lnTo>
                    <a:lnTo>
                      <a:pt x="651" y="30"/>
                    </a:lnTo>
                    <a:lnTo>
                      <a:pt x="651" y="61"/>
                    </a:lnTo>
                    <a:cubicBezTo>
                      <a:pt x="620" y="61"/>
                      <a:pt x="620" y="61"/>
                      <a:pt x="620" y="61"/>
                    </a:cubicBezTo>
                    <a:lnTo>
                      <a:pt x="620" y="61"/>
                    </a:lnTo>
                    <a:lnTo>
                      <a:pt x="620" y="61"/>
                    </a:lnTo>
                    <a:lnTo>
                      <a:pt x="620" y="61"/>
                    </a:lnTo>
                    <a:cubicBezTo>
                      <a:pt x="589" y="61"/>
                      <a:pt x="589" y="61"/>
                      <a:pt x="589" y="61"/>
                    </a:cubicBezTo>
                    <a:lnTo>
                      <a:pt x="589" y="61"/>
                    </a:lnTo>
                    <a:lnTo>
                      <a:pt x="589" y="61"/>
                    </a:lnTo>
                    <a:cubicBezTo>
                      <a:pt x="496" y="61"/>
                      <a:pt x="496" y="61"/>
                      <a:pt x="496" y="61"/>
                    </a:cubicBezTo>
                    <a:lnTo>
                      <a:pt x="496" y="61"/>
                    </a:lnTo>
                    <a:cubicBezTo>
                      <a:pt x="155" y="61"/>
                      <a:pt x="155" y="61"/>
                      <a:pt x="155" y="61"/>
                    </a:cubicBezTo>
                    <a:cubicBezTo>
                      <a:pt x="155" y="61"/>
                      <a:pt x="155" y="92"/>
                      <a:pt x="155" y="124"/>
                    </a:cubicBezTo>
                    <a:cubicBezTo>
                      <a:pt x="155" y="185"/>
                      <a:pt x="155" y="185"/>
                      <a:pt x="155" y="185"/>
                    </a:cubicBezTo>
                    <a:cubicBezTo>
                      <a:pt x="92" y="185"/>
                      <a:pt x="92" y="185"/>
                      <a:pt x="92" y="185"/>
                    </a:cubicBezTo>
                    <a:cubicBezTo>
                      <a:pt x="92" y="433"/>
                      <a:pt x="92" y="433"/>
                      <a:pt x="92" y="433"/>
                    </a:cubicBezTo>
                    <a:cubicBezTo>
                      <a:pt x="31" y="433"/>
                      <a:pt x="31" y="433"/>
                      <a:pt x="31" y="433"/>
                    </a:cubicBezTo>
                    <a:cubicBezTo>
                      <a:pt x="31" y="463"/>
                      <a:pt x="31" y="463"/>
                      <a:pt x="31" y="463"/>
                    </a:cubicBezTo>
                    <a:cubicBezTo>
                      <a:pt x="31" y="463"/>
                      <a:pt x="31" y="463"/>
                      <a:pt x="31" y="495"/>
                    </a:cubicBezTo>
                    <a:cubicBezTo>
                      <a:pt x="31" y="495"/>
                      <a:pt x="31" y="495"/>
                      <a:pt x="0" y="525"/>
                    </a:cubicBezTo>
                    <a:lnTo>
                      <a:pt x="0" y="525"/>
                    </a:lnTo>
                    <a:lnTo>
                      <a:pt x="0" y="525"/>
                    </a:lnTo>
                    <a:lnTo>
                      <a:pt x="0" y="525"/>
                    </a:lnTo>
                    <a:lnTo>
                      <a:pt x="0" y="556"/>
                    </a:lnTo>
                    <a:lnTo>
                      <a:pt x="0" y="556"/>
                    </a:lnTo>
                    <a:lnTo>
                      <a:pt x="0" y="556"/>
                    </a:lnTo>
                    <a:lnTo>
                      <a:pt x="0" y="556"/>
                    </a:lnTo>
                    <a:cubicBezTo>
                      <a:pt x="0" y="587"/>
                      <a:pt x="0" y="587"/>
                      <a:pt x="0" y="587"/>
                    </a:cubicBezTo>
                    <a:lnTo>
                      <a:pt x="0" y="619"/>
                    </a:lnTo>
                    <a:lnTo>
                      <a:pt x="0" y="619"/>
                    </a:lnTo>
                    <a:cubicBezTo>
                      <a:pt x="0" y="619"/>
                      <a:pt x="31" y="619"/>
                      <a:pt x="31" y="649"/>
                    </a:cubicBezTo>
                    <a:lnTo>
                      <a:pt x="31" y="649"/>
                    </a:lnTo>
                    <a:lnTo>
                      <a:pt x="31" y="649"/>
                    </a:lnTo>
                    <a:lnTo>
                      <a:pt x="31" y="649"/>
                    </a:lnTo>
                    <a:lnTo>
                      <a:pt x="31" y="649"/>
                    </a:lnTo>
                    <a:lnTo>
                      <a:pt x="31" y="680"/>
                    </a:lnTo>
                    <a:lnTo>
                      <a:pt x="31" y="680"/>
                    </a:lnTo>
                    <a:lnTo>
                      <a:pt x="31" y="680"/>
                    </a:lnTo>
                    <a:lnTo>
                      <a:pt x="31" y="711"/>
                    </a:lnTo>
                    <a:lnTo>
                      <a:pt x="31" y="711"/>
                    </a:lnTo>
                    <a:cubicBezTo>
                      <a:pt x="31" y="711"/>
                      <a:pt x="62" y="711"/>
                      <a:pt x="62" y="743"/>
                    </a:cubicBezTo>
                    <a:lnTo>
                      <a:pt x="62" y="743"/>
                    </a:lnTo>
                    <a:lnTo>
                      <a:pt x="62" y="743"/>
                    </a:lnTo>
                    <a:cubicBezTo>
                      <a:pt x="62" y="773"/>
                      <a:pt x="92" y="773"/>
                      <a:pt x="92" y="804"/>
                    </a:cubicBezTo>
                    <a:lnTo>
                      <a:pt x="92" y="804"/>
                    </a:lnTo>
                    <a:cubicBezTo>
                      <a:pt x="62" y="804"/>
                      <a:pt x="62" y="835"/>
                      <a:pt x="62" y="835"/>
                    </a:cubicBezTo>
                    <a:lnTo>
                      <a:pt x="62" y="835"/>
                    </a:lnTo>
                    <a:cubicBezTo>
                      <a:pt x="92" y="835"/>
                      <a:pt x="92" y="835"/>
                      <a:pt x="92" y="835"/>
                    </a:cubicBezTo>
                    <a:lnTo>
                      <a:pt x="92" y="835"/>
                    </a:lnTo>
                    <a:lnTo>
                      <a:pt x="92" y="867"/>
                    </a:lnTo>
                    <a:cubicBezTo>
                      <a:pt x="124" y="867"/>
                      <a:pt x="124" y="867"/>
                      <a:pt x="124" y="867"/>
                    </a:cubicBezTo>
                    <a:lnTo>
                      <a:pt x="124" y="897"/>
                    </a:lnTo>
                    <a:lnTo>
                      <a:pt x="124" y="897"/>
                    </a:lnTo>
                    <a:cubicBezTo>
                      <a:pt x="124" y="897"/>
                      <a:pt x="124" y="897"/>
                      <a:pt x="155" y="897"/>
                    </a:cubicBezTo>
                    <a:lnTo>
                      <a:pt x="155" y="897"/>
                    </a:lnTo>
                    <a:cubicBezTo>
                      <a:pt x="155" y="897"/>
                      <a:pt x="155" y="897"/>
                      <a:pt x="155" y="928"/>
                    </a:cubicBezTo>
                    <a:lnTo>
                      <a:pt x="186" y="928"/>
                    </a:lnTo>
                    <a:lnTo>
                      <a:pt x="186" y="928"/>
                    </a:lnTo>
                    <a:lnTo>
                      <a:pt x="186" y="928"/>
                    </a:lnTo>
                    <a:lnTo>
                      <a:pt x="186" y="928"/>
                    </a:lnTo>
                    <a:lnTo>
                      <a:pt x="186" y="928"/>
                    </a:lnTo>
                    <a:cubicBezTo>
                      <a:pt x="217" y="959"/>
                      <a:pt x="217" y="959"/>
                      <a:pt x="217" y="959"/>
                    </a:cubicBezTo>
                    <a:cubicBezTo>
                      <a:pt x="217" y="991"/>
                      <a:pt x="248" y="991"/>
                      <a:pt x="248" y="1021"/>
                    </a:cubicBezTo>
                    <a:lnTo>
                      <a:pt x="248" y="1021"/>
                    </a:lnTo>
                    <a:lnTo>
                      <a:pt x="248" y="1021"/>
                    </a:lnTo>
                    <a:lnTo>
                      <a:pt x="248" y="1021"/>
                    </a:lnTo>
                    <a:lnTo>
                      <a:pt x="248" y="1021"/>
                    </a:lnTo>
                    <a:cubicBezTo>
                      <a:pt x="279" y="1021"/>
                      <a:pt x="279" y="1021"/>
                      <a:pt x="279" y="1021"/>
                    </a:cubicBezTo>
                    <a:cubicBezTo>
                      <a:pt x="279" y="1052"/>
                      <a:pt x="279" y="1052"/>
                      <a:pt x="279" y="1052"/>
                    </a:cubicBezTo>
                    <a:lnTo>
                      <a:pt x="279" y="1052"/>
                    </a:lnTo>
                    <a:cubicBezTo>
                      <a:pt x="279" y="1083"/>
                      <a:pt x="279" y="1083"/>
                      <a:pt x="279" y="1083"/>
                    </a:cubicBezTo>
                    <a:lnTo>
                      <a:pt x="279" y="1083"/>
                    </a:lnTo>
                    <a:lnTo>
                      <a:pt x="279" y="1083"/>
                    </a:lnTo>
                    <a:lnTo>
                      <a:pt x="279" y="1083"/>
                    </a:lnTo>
                    <a:lnTo>
                      <a:pt x="279" y="1083"/>
                    </a:lnTo>
                    <a:cubicBezTo>
                      <a:pt x="279" y="1083"/>
                      <a:pt x="279" y="1083"/>
                      <a:pt x="279" y="1114"/>
                    </a:cubicBezTo>
                    <a:cubicBezTo>
                      <a:pt x="310" y="1114"/>
                      <a:pt x="310" y="1114"/>
                      <a:pt x="310" y="1114"/>
                    </a:cubicBezTo>
                    <a:cubicBezTo>
                      <a:pt x="341" y="1114"/>
                      <a:pt x="341" y="1114"/>
                      <a:pt x="341" y="1114"/>
                    </a:cubicBezTo>
                    <a:cubicBezTo>
                      <a:pt x="372" y="1114"/>
                      <a:pt x="372" y="1114"/>
                      <a:pt x="372" y="1114"/>
                    </a:cubicBezTo>
                    <a:cubicBezTo>
                      <a:pt x="403" y="1083"/>
                      <a:pt x="403" y="1083"/>
                      <a:pt x="403" y="1083"/>
                    </a:cubicBezTo>
                    <a:cubicBezTo>
                      <a:pt x="403" y="1114"/>
                      <a:pt x="403" y="1114"/>
                      <a:pt x="403" y="1114"/>
                    </a:cubicBezTo>
                    <a:lnTo>
                      <a:pt x="434" y="1145"/>
                    </a:lnTo>
                    <a:cubicBezTo>
                      <a:pt x="434" y="1145"/>
                      <a:pt x="434" y="1145"/>
                      <a:pt x="465" y="1176"/>
                    </a:cubicBezTo>
                    <a:cubicBezTo>
                      <a:pt x="465" y="1176"/>
                      <a:pt x="465" y="1176"/>
                      <a:pt x="465" y="1145"/>
                    </a:cubicBezTo>
                    <a:lnTo>
                      <a:pt x="465" y="1145"/>
                    </a:lnTo>
                    <a:lnTo>
                      <a:pt x="465" y="1145"/>
                    </a:lnTo>
                    <a:lnTo>
                      <a:pt x="465" y="1145"/>
                    </a:lnTo>
                    <a:cubicBezTo>
                      <a:pt x="496" y="1145"/>
                      <a:pt x="496" y="1145"/>
                      <a:pt x="496" y="1145"/>
                    </a:cubicBezTo>
                    <a:lnTo>
                      <a:pt x="527" y="1145"/>
                    </a:lnTo>
                    <a:lnTo>
                      <a:pt x="558" y="1145"/>
                    </a:lnTo>
                    <a:lnTo>
                      <a:pt x="558" y="1145"/>
                    </a:lnTo>
                    <a:cubicBezTo>
                      <a:pt x="589" y="1145"/>
                      <a:pt x="589" y="1145"/>
                      <a:pt x="589" y="1145"/>
                    </a:cubicBezTo>
                    <a:lnTo>
                      <a:pt x="589" y="1145"/>
                    </a:lnTo>
                    <a:lnTo>
                      <a:pt x="589" y="1145"/>
                    </a:lnTo>
                    <a:lnTo>
                      <a:pt x="589" y="1145"/>
                    </a:lnTo>
                    <a:cubicBezTo>
                      <a:pt x="620" y="1145"/>
                      <a:pt x="620" y="1145"/>
                      <a:pt x="620" y="1145"/>
                    </a:cubicBezTo>
                    <a:lnTo>
                      <a:pt x="620" y="1145"/>
                    </a:lnTo>
                    <a:cubicBezTo>
                      <a:pt x="620" y="1114"/>
                      <a:pt x="620" y="1114"/>
                      <a:pt x="620" y="1114"/>
                    </a:cubicBezTo>
                    <a:lnTo>
                      <a:pt x="620" y="1114"/>
                    </a:lnTo>
                    <a:cubicBezTo>
                      <a:pt x="620" y="1114"/>
                      <a:pt x="620" y="1114"/>
                      <a:pt x="651" y="108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93" name="Freeform 32"/>
              <p:cNvSpPr>
                <a:spLocks noChangeArrowheads="1"/>
              </p:cNvSpPr>
              <p:nvPr/>
            </p:nvSpPr>
            <p:spPr bwMode="auto">
              <a:xfrm>
                <a:off x="3824288" y="1801813"/>
                <a:ext cx="57150" cy="123825"/>
              </a:xfrm>
              <a:custGeom>
                <a:avLst/>
                <a:gdLst>
                  <a:gd name="T0" fmla="*/ 32 w 157"/>
                  <a:gd name="T1" fmla="*/ 248 h 343"/>
                  <a:gd name="T2" fmla="*/ 32 w 157"/>
                  <a:gd name="T3" fmla="*/ 248 h 343"/>
                  <a:gd name="T4" fmla="*/ 32 w 157"/>
                  <a:gd name="T5" fmla="*/ 248 h 343"/>
                  <a:gd name="T6" fmla="*/ 32 w 157"/>
                  <a:gd name="T7" fmla="*/ 248 h 343"/>
                  <a:gd name="T8" fmla="*/ 32 w 157"/>
                  <a:gd name="T9" fmla="*/ 279 h 343"/>
                  <a:gd name="T10" fmla="*/ 62 w 157"/>
                  <a:gd name="T11" fmla="*/ 279 h 343"/>
                  <a:gd name="T12" fmla="*/ 93 w 157"/>
                  <a:gd name="T13" fmla="*/ 342 h 343"/>
                  <a:gd name="T14" fmla="*/ 93 w 157"/>
                  <a:gd name="T15" fmla="*/ 311 h 343"/>
                  <a:gd name="T16" fmla="*/ 156 w 157"/>
                  <a:gd name="T17" fmla="*/ 279 h 343"/>
                  <a:gd name="T18" fmla="*/ 156 w 157"/>
                  <a:gd name="T19" fmla="*/ 279 h 343"/>
                  <a:gd name="T20" fmla="*/ 156 w 157"/>
                  <a:gd name="T21" fmla="*/ 248 h 343"/>
                  <a:gd name="T22" fmla="*/ 156 w 157"/>
                  <a:gd name="T23" fmla="*/ 218 h 343"/>
                  <a:gd name="T24" fmla="*/ 124 w 157"/>
                  <a:gd name="T25" fmla="*/ 218 h 343"/>
                  <a:gd name="T26" fmla="*/ 124 w 157"/>
                  <a:gd name="T27" fmla="*/ 218 h 343"/>
                  <a:gd name="T28" fmla="*/ 93 w 157"/>
                  <a:gd name="T29" fmla="*/ 187 h 343"/>
                  <a:gd name="T30" fmla="*/ 124 w 157"/>
                  <a:gd name="T31" fmla="*/ 94 h 343"/>
                  <a:gd name="T32" fmla="*/ 156 w 157"/>
                  <a:gd name="T33" fmla="*/ 94 h 343"/>
                  <a:gd name="T34" fmla="*/ 156 w 157"/>
                  <a:gd name="T35" fmla="*/ 94 h 343"/>
                  <a:gd name="T36" fmla="*/ 156 w 157"/>
                  <a:gd name="T37" fmla="*/ 94 h 343"/>
                  <a:gd name="T38" fmla="*/ 124 w 157"/>
                  <a:gd name="T39" fmla="*/ 63 h 343"/>
                  <a:gd name="T40" fmla="*/ 124 w 157"/>
                  <a:gd name="T41" fmla="*/ 63 h 343"/>
                  <a:gd name="T42" fmla="*/ 124 w 157"/>
                  <a:gd name="T43" fmla="*/ 63 h 343"/>
                  <a:gd name="T44" fmla="*/ 124 w 157"/>
                  <a:gd name="T45" fmla="*/ 31 h 343"/>
                  <a:gd name="T46" fmla="*/ 93 w 157"/>
                  <a:gd name="T47" fmla="*/ 0 h 343"/>
                  <a:gd name="T48" fmla="*/ 62 w 157"/>
                  <a:gd name="T49" fmla="*/ 0 h 343"/>
                  <a:gd name="T50" fmla="*/ 32 w 157"/>
                  <a:gd name="T51" fmla="*/ 0 h 343"/>
                  <a:gd name="T52" fmla="*/ 32 w 157"/>
                  <a:gd name="T53" fmla="*/ 31 h 343"/>
                  <a:gd name="T54" fmla="*/ 32 w 157"/>
                  <a:gd name="T55" fmla="*/ 31 h 343"/>
                  <a:gd name="T56" fmla="*/ 32 w 157"/>
                  <a:gd name="T57" fmla="*/ 31 h 343"/>
                  <a:gd name="T58" fmla="*/ 32 w 157"/>
                  <a:gd name="T59" fmla="*/ 63 h 343"/>
                  <a:gd name="T60" fmla="*/ 32 w 157"/>
                  <a:gd name="T61" fmla="*/ 94 h 343"/>
                  <a:gd name="T62" fmla="*/ 32 w 157"/>
                  <a:gd name="T63" fmla="*/ 94 h 343"/>
                  <a:gd name="T64" fmla="*/ 32 w 157"/>
                  <a:gd name="T65" fmla="*/ 94 h 343"/>
                  <a:gd name="T66" fmla="*/ 32 w 157"/>
                  <a:gd name="T67" fmla="*/ 94 h 343"/>
                  <a:gd name="T68" fmla="*/ 32 w 157"/>
                  <a:gd name="T69" fmla="*/ 94 h 343"/>
                  <a:gd name="T70" fmla="*/ 32 w 157"/>
                  <a:gd name="T71" fmla="*/ 94 h 343"/>
                  <a:gd name="T72" fmla="*/ 32 w 157"/>
                  <a:gd name="T73" fmla="*/ 94 h 343"/>
                  <a:gd name="T74" fmla="*/ 0 w 157"/>
                  <a:gd name="T75" fmla="*/ 187 h 343"/>
                  <a:gd name="T76" fmla="*/ 0 w 157"/>
                  <a:gd name="T77" fmla="*/ 187 h 343"/>
                  <a:gd name="T78" fmla="*/ 0 w 157"/>
                  <a:gd name="T79" fmla="*/ 187 h 343"/>
                  <a:gd name="T80" fmla="*/ 0 w 157"/>
                  <a:gd name="T81" fmla="*/ 218 h 343"/>
                  <a:gd name="T82" fmla="*/ 0 w 157"/>
                  <a:gd name="T83" fmla="*/ 218 h 343"/>
                  <a:gd name="T84" fmla="*/ 0 w 157"/>
                  <a:gd name="T85" fmla="*/ 218 h 343"/>
                  <a:gd name="T86" fmla="*/ 32 w 157"/>
                  <a:gd name="T87" fmla="*/ 248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57" h="343">
                    <a:moveTo>
                      <a:pt x="32" y="248"/>
                    </a:moveTo>
                    <a:lnTo>
                      <a:pt x="32" y="248"/>
                    </a:lnTo>
                    <a:lnTo>
                      <a:pt x="32" y="248"/>
                    </a:lnTo>
                    <a:lnTo>
                      <a:pt x="32" y="248"/>
                    </a:lnTo>
                    <a:cubicBezTo>
                      <a:pt x="32" y="279"/>
                      <a:pt x="32" y="279"/>
                      <a:pt x="32" y="279"/>
                    </a:cubicBezTo>
                    <a:cubicBezTo>
                      <a:pt x="62" y="279"/>
                      <a:pt x="62" y="279"/>
                      <a:pt x="62" y="279"/>
                    </a:cubicBezTo>
                    <a:cubicBezTo>
                      <a:pt x="93" y="311"/>
                      <a:pt x="93" y="311"/>
                      <a:pt x="93" y="342"/>
                    </a:cubicBezTo>
                    <a:cubicBezTo>
                      <a:pt x="93" y="311"/>
                      <a:pt x="93" y="311"/>
                      <a:pt x="93" y="311"/>
                    </a:cubicBezTo>
                    <a:cubicBezTo>
                      <a:pt x="124" y="311"/>
                      <a:pt x="156" y="279"/>
                      <a:pt x="156" y="279"/>
                    </a:cubicBezTo>
                    <a:lnTo>
                      <a:pt x="156" y="279"/>
                    </a:lnTo>
                    <a:cubicBezTo>
                      <a:pt x="156" y="248"/>
                      <a:pt x="156" y="248"/>
                      <a:pt x="156" y="248"/>
                    </a:cubicBezTo>
                    <a:lnTo>
                      <a:pt x="156" y="218"/>
                    </a:lnTo>
                    <a:lnTo>
                      <a:pt x="124" y="218"/>
                    </a:lnTo>
                    <a:lnTo>
                      <a:pt x="124" y="218"/>
                    </a:lnTo>
                    <a:cubicBezTo>
                      <a:pt x="124" y="218"/>
                      <a:pt x="93" y="218"/>
                      <a:pt x="93" y="187"/>
                    </a:cubicBezTo>
                    <a:cubicBezTo>
                      <a:pt x="93" y="155"/>
                      <a:pt x="93" y="124"/>
                      <a:pt x="124" y="94"/>
                    </a:cubicBezTo>
                    <a:cubicBezTo>
                      <a:pt x="124" y="94"/>
                      <a:pt x="124" y="94"/>
                      <a:pt x="156" y="94"/>
                    </a:cubicBezTo>
                    <a:lnTo>
                      <a:pt x="156" y="94"/>
                    </a:lnTo>
                    <a:lnTo>
                      <a:pt x="156" y="94"/>
                    </a:lnTo>
                    <a:cubicBezTo>
                      <a:pt x="124" y="94"/>
                      <a:pt x="124" y="63"/>
                      <a:pt x="124" y="63"/>
                    </a:cubicBezTo>
                    <a:lnTo>
                      <a:pt x="124" y="63"/>
                    </a:lnTo>
                    <a:lnTo>
                      <a:pt x="124" y="63"/>
                    </a:lnTo>
                    <a:cubicBezTo>
                      <a:pt x="124" y="31"/>
                      <a:pt x="124" y="31"/>
                      <a:pt x="124" y="31"/>
                    </a:cubicBezTo>
                    <a:cubicBezTo>
                      <a:pt x="124" y="0"/>
                      <a:pt x="93" y="0"/>
                      <a:pt x="93" y="0"/>
                    </a:cubicBezTo>
                    <a:lnTo>
                      <a:pt x="62" y="0"/>
                    </a:lnTo>
                    <a:lnTo>
                      <a:pt x="32" y="0"/>
                    </a:lnTo>
                    <a:lnTo>
                      <a:pt x="32" y="31"/>
                    </a:lnTo>
                    <a:lnTo>
                      <a:pt x="32" y="31"/>
                    </a:lnTo>
                    <a:lnTo>
                      <a:pt x="32" y="31"/>
                    </a:lnTo>
                    <a:lnTo>
                      <a:pt x="32" y="63"/>
                    </a:lnTo>
                    <a:cubicBezTo>
                      <a:pt x="32" y="63"/>
                      <a:pt x="32" y="63"/>
                      <a:pt x="32" y="94"/>
                    </a:cubicBezTo>
                    <a:lnTo>
                      <a:pt x="32" y="94"/>
                    </a:lnTo>
                    <a:lnTo>
                      <a:pt x="32" y="94"/>
                    </a:lnTo>
                    <a:lnTo>
                      <a:pt x="32" y="94"/>
                    </a:lnTo>
                    <a:lnTo>
                      <a:pt x="32" y="94"/>
                    </a:lnTo>
                    <a:lnTo>
                      <a:pt x="32" y="94"/>
                    </a:lnTo>
                    <a:lnTo>
                      <a:pt x="32" y="94"/>
                    </a:lnTo>
                    <a:cubicBezTo>
                      <a:pt x="32" y="124"/>
                      <a:pt x="0" y="155"/>
                      <a:pt x="0" y="187"/>
                    </a:cubicBezTo>
                    <a:lnTo>
                      <a:pt x="0" y="187"/>
                    </a:lnTo>
                    <a:lnTo>
                      <a:pt x="0" y="187"/>
                    </a:lnTo>
                    <a:cubicBezTo>
                      <a:pt x="0" y="187"/>
                      <a:pt x="0" y="187"/>
                      <a:pt x="0" y="218"/>
                    </a:cubicBezTo>
                    <a:lnTo>
                      <a:pt x="0" y="218"/>
                    </a:lnTo>
                    <a:lnTo>
                      <a:pt x="0" y="218"/>
                    </a:lnTo>
                    <a:cubicBezTo>
                      <a:pt x="0" y="218"/>
                      <a:pt x="32" y="218"/>
                      <a:pt x="32" y="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94" name="Freeform 33"/>
              <p:cNvSpPr>
                <a:spLocks noChangeArrowheads="1"/>
              </p:cNvSpPr>
              <p:nvPr/>
            </p:nvSpPr>
            <p:spPr bwMode="auto">
              <a:xfrm>
                <a:off x="4806950" y="3119438"/>
                <a:ext cx="1588" cy="158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95" name="Freeform 34"/>
              <p:cNvSpPr>
                <a:spLocks noChangeArrowheads="1"/>
              </p:cNvSpPr>
              <p:nvPr/>
            </p:nvSpPr>
            <p:spPr bwMode="auto">
              <a:xfrm>
                <a:off x="4806950" y="3119438"/>
                <a:ext cx="1588" cy="158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96" name="Freeform 35"/>
              <p:cNvSpPr>
                <a:spLocks noChangeArrowheads="1"/>
              </p:cNvSpPr>
              <p:nvPr/>
            </p:nvSpPr>
            <p:spPr bwMode="auto">
              <a:xfrm>
                <a:off x="4706938" y="2092325"/>
                <a:ext cx="134937" cy="155575"/>
              </a:xfrm>
              <a:custGeom>
                <a:avLst/>
                <a:gdLst>
                  <a:gd name="T0" fmla="*/ 217 w 373"/>
                  <a:gd name="T1" fmla="*/ 0 h 434"/>
                  <a:gd name="T2" fmla="*/ 217 w 373"/>
                  <a:gd name="T3" fmla="*/ 0 h 434"/>
                  <a:gd name="T4" fmla="*/ 217 w 373"/>
                  <a:gd name="T5" fmla="*/ 30 h 434"/>
                  <a:gd name="T6" fmla="*/ 217 w 373"/>
                  <a:gd name="T7" fmla="*/ 30 h 434"/>
                  <a:gd name="T8" fmla="*/ 217 w 373"/>
                  <a:gd name="T9" fmla="*/ 30 h 434"/>
                  <a:gd name="T10" fmla="*/ 186 w 373"/>
                  <a:gd name="T11" fmla="*/ 30 h 434"/>
                  <a:gd name="T12" fmla="*/ 186 w 373"/>
                  <a:gd name="T13" fmla="*/ 61 h 434"/>
                  <a:gd name="T14" fmla="*/ 186 w 373"/>
                  <a:gd name="T15" fmla="*/ 92 h 434"/>
                  <a:gd name="T16" fmla="*/ 186 w 373"/>
                  <a:gd name="T17" fmla="*/ 92 h 434"/>
                  <a:gd name="T18" fmla="*/ 186 w 373"/>
                  <a:gd name="T19" fmla="*/ 92 h 434"/>
                  <a:gd name="T20" fmla="*/ 217 w 373"/>
                  <a:gd name="T21" fmla="*/ 92 h 434"/>
                  <a:gd name="T22" fmla="*/ 154 w 373"/>
                  <a:gd name="T23" fmla="*/ 278 h 434"/>
                  <a:gd name="T24" fmla="*/ 154 w 373"/>
                  <a:gd name="T25" fmla="*/ 309 h 434"/>
                  <a:gd name="T26" fmla="*/ 124 w 373"/>
                  <a:gd name="T27" fmla="*/ 309 h 434"/>
                  <a:gd name="T28" fmla="*/ 62 w 373"/>
                  <a:gd name="T29" fmla="*/ 309 h 434"/>
                  <a:gd name="T30" fmla="*/ 30 w 373"/>
                  <a:gd name="T31" fmla="*/ 340 h 434"/>
                  <a:gd name="T32" fmla="*/ 0 w 373"/>
                  <a:gd name="T33" fmla="*/ 372 h 434"/>
                  <a:gd name="T34" fmla="*/ 0 w 373"/>
                  <a:gd name="T35" fmla="*/ 372 h 434"/>
                  <a:gd name="T36" fmla="*/ 0 w 373"/>
                  <a:gd name="T37" fmla="*/ 372 h 434"/>
                  <a:gd name="T38" fmla="*/ 0 w 373"/>
                  <a:gd name="T39" fmla="*/ 372 h 434"/>
                  <a:gd name="T40" fmla="*/ 30 w 373"/>
                  <a:gd name="T41" fmla="*/ 433 h 434"/>
                  <a:gd name="T42" fmla="*/ 30 w 373"/>
                  <a:gd name="T43" fmla="*/ 433 h 434"/>
                  <a:gd name="T44" fmla="*/ 30 w 373"/>
                  <a:gd name="T45" fmla="*/ 433 h 434"/>
                  <a:gd name="T46" fmla="*/ 30 w 373"/>
                  <a:gd name="T47" fmla="*/ 433 h 434"/>
                  <a:gd name="T48" fmla="*/ 30 w 373"/>
                  <a:gd name="T49" fmla="*/ 433 h 434"/>
                  <a:gd name="T50" fmla="*/ 124 w 373"/>
                  <a:gd name="T51" fmla="*/ 433 h 434"/>
                  <a:gd name="T52" fmla="*/ 124 w 373"/>
                  <a:gd name="T53" fmla="*/ 433 h 434"/>
                  <a:gd name="T54" fmla="*/ 124 w 373"/>
                  <a:gd name="T55" fmla="*/ 433 h 434"/>
                  <a:gd name="T56" fmla="*/ 124 w 373"/>
                  <a:gd name="T57" fmla="*/ 433 h 434"/>
                  <a:gd name="T58" fmla="*/ 124 w 373"/>
                  <a:gd name="T59" fmla="*/ 433 h 434"/>
                  <a:gd name="T60" fmla="*/ 186 w 373"/>
                  <a:gd name="T61" fmla="*/ 372 h 434"/>
                  <a:gd name="T62" fmla="*/ 217 w 373"/>
                  <a:gd name="T63" fmla="*/ 372 h 434"/>
                  <a:gd name="T64" fmla="*/ 217 w 373"/>
                  <a:gd name="T65" fmla="*/ 372 h 434"/>
                  <a:gd name="T66" fmla="*/ 217 w 373"/>
                  <a:gd name="T67" fmla="*/ 372 h 434"/>
                  <a:gd name="T68" fmla="*/ 248 w 373"/>
                  <a:gd name="T69" fmla="*/ 309 h 434"/>
                  <a:gd name="T70" fmla="*/ 248 w 373"/>
                  <a:gd name="T71" fmla="*/ 309 h 434"/>
                  <a:gd name="T72" fmla="*/ 278 w 373"/>
                  <a:gd name="T73" fmla="*/ 309 h 434"/>
                  <a:gd name="T74" fmla="*/ 278 w 373"/>
                  <a:gd name="T75" fmla="*/ 309 h 434"/>
                  <a:gd name="T76" fmla="*/ 278 w 373"/>
                  <a:gd name="T77" fmla="*/ 248 h 434"/>
                  <a:gd name="T78" fmla="*/ 310 w 373"/>
                  <a:gd name="T79" fmla="*/ 216 h 434"/>
                  <a:gd name="T80" fmla="*/ 341 w 373"/>
                  <a:gd name="T81" fmla="*/ 216 h 434"/>
                  <a:gd name="T82" fmla="*/ 341 w 373"/>
                  <a:gd name="T83" fmla="*/ 185 h 434"/>
                  <a:gd name="T84" fmla="*/ 372 w 373"/>
                  <a:gd name="T85" fmla="*/ 124 h 434"/>
                  <a:gd name="T86" fmla="*/ 372 w 373"/>
                  <a:gd name="T87" fmla="*/ 124 h 434"/>
                  <a:gd name="T88" fmla="*/ 372 w 373"/>
                  <a:gd name="T89" fmla="*/ 92 h 434"/>
                  <a:gd name="T90" fmla="*/ 341 w 373"/>
                  <a:gd name="T91" fmla="*/ 61 h 434"/>
                  <a:gd name="T92" fmla="*/ 310 w 373"/>
                  <a:gd name="T93" fmla="*/ 61 h 434"/>
                  <a:gd name="T94" fmla="*/ 310 w 373"/>
                  <a:gd name="T95" fmla="*/ 61 h 434"/>
                  <a:gd name="T96" fmla="*/ 248 w 373"/>
                  <a:gd name="T97" fmla="*/ 30 h 434"/>
                  <a:gd name="T98" fmla="*/ 217 w 373"/>
                  <a:gd name="T99" fmla="*/ 30 h 434"/>
                  <a:gd name="T100" fmla="*/ 217 w 373"/>
                  <a:gd name="T101" fmla="*/ 0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73" h="434">
                    <a:moveTo>
                      <a:pt x="217" y="0"/>
                    </a:moveTo>
                    <a:lnTo>
                      <a:pt x="217" y="0"/>
                    </a:lnTo>
                    <a:cubicBezTo>
                      <a:pt x="217" y="0"/>
                      <a:pt x="217" y="0"/>
                      <a:pt x="217" y="30"/>
                    </a:cubicBezTo>
                    <a:lnTo>
                      <a:pt x="217" y="30"/>
                    </a:lnTo>
                    <a:lnTo>
                      <a:pt x="217" y="30"/>
                    </a:lnTo>
                    <a:cubicBezTo>
                      <a:pt x="186" y="30"/>
                      <a:pt x="186" y="30"/>
                      <a:pt x="186" y="30"/>
                    </a:cubicBezTo>
                    <a:lnTo>
                      <a:pt x="186" y="61"/>
                    </a:lnTo>
                    <a:cubicBezTo>
                      <a:pt x="186" y="61"/>
                      <a:pt x="186" y="61"/>
                      <a:pt x="186" y="92"/>
                    </a:cubicBezTo>
                    <a:lnTo>
                      <a:pt x="186" y="92"/>
                    </a:lnTo>
                    <a:lnTo>
                      <a:pt x="186" y="92"/>
                    </a:lnTo>
                    <a:cubicBezTo>
                      <a:pt x="217" y="92"/>
                      <a:pt x="217" y="92"/>
                      <a:pt x="217" y="92"/>
                    </a:cubicBezTo>
                    <a:cubicBezTo>
                      <a:pt x="154" y="278"/>
                      <a:pt x="154" y="278"/>
                      <a:pt x="154" y="278"/>
                    </a:cubicBezTo>
                    <a:cubicBezTo>
                      <a:pt x="154" y="309"/>
                      <a:pt x="154" y="309"/>
                      <a:pt x="154" y="309"/>
                    </a:cubicBezTo>
                    <a:lnTo>
                      <a:pt x="124" y="309"/>
                    </a:lnTo>
                    <a:cubicBezTo>
                      <a:pt x="93" y="309"/>
                      <a:pt x="93" y="309"/>
                      <a:pt x="62" y="309"/>
                    </a:cubicBezTo>
                    <a:cubicBezTo>
                      <a:pt x="62" y="309"/>
                      <a:pt x="62" y="340"/>
                      <a:pt x="30" y="340"/>
                    </a:cubicBezTo>
                    <a:cubicBezTo>
                      <a:pt x="0" y="340"/>
                      <a:pt x="0" y="340"/>
                      <a:pt x="0" y="372"/>
                    </a:cubicBezTo>
                    <a:lnTo>
                      <a:pt x="0" y="372"/>
                    </a:lnTo>
                    <a:lnTo>
                      <a:pt x="0" y="372"/>
                    </a:lnTo>
                    <a:lnTo>
                      <a:pt x="0" y="372"/>
                    </a:lnTo>
                    <a:cubicBezTo>
                      <a:pt x="30" y="402"/>
                      <a:pt x="30" y="402"/>
                      <a:pt x="30" y="433"/>
                    </a:cubicBezTo>
                    <a:lnTo>
                      <a:pt x="30" y="433"/>
                    </a:lnTo>
                    <a:lnTo>
                      <a:pt x="30" y="433"/>
                    </a:lnTo>
                    <a:lnTo>
                      <a:pt x="30" y="433"/>
                    </a:lnTo>
                    <a:lnTo>
                      <a:pt x="30" y="433"/>
                    </a:lnTo>
                    <a:cubicBezTo>
                      <a:pt x="62" y="433"/>
                      <a:pt x="93" y="433"/>
                      <a:pt x="124" y="433"/>
                    </a:cubicBezTo>
                    <a:lnTo>
                      <a:pt x="124" y="433"/>
                    </a:lnTo>
                    <a:lnTo>
                      <a:pt x="124" y="433"/>
                    </a:lnTo>
                    <a:lnTo>
                      <a:pt x="124" y="433"/>
                    </a:lnTo>
                    <a:lnTo>
                      <a:pt x="124" y="433"/>
                    </a:lnTo>
                    <a:cubicBezTo>
                      <a:pt x="154" y="372"/>
                      <a:pt x="186" y="372"/>
                      <a:pt x="186" y="372"/>
                    </a:cubicBezTo>
                    <a:lnTo>
                      <a:pt x="217" y="372"/>
                    </a:lnTo>
                    <a:lnTo>
                      <a:pt x="217" y="372"/>
                    </a:lnTo>
                    <a:lnTo>
                      <a:pt x="217" y="372"/>
                    </a:lnTo>
                    <a:cubicBezTo>
                      <a:pt x="217" y="340"/>
                      <a:pt x="217" y="340"/>
                      <a:pt x="248" y="309"/>
                    </a:cubicBezTo>
                    <a:lnTo>
                      <a:pt x="248" y="309"/>
                    </a:lnTo>
                    <a:cubicBezTo>
                      <a:pt x="278" y="309"/>
                      <a:pt x="278" y="309"/>
                      <a:pt x="278" y="309"/>
                    </a:cubicBezTo>
                    <a:lnTo>
                      <a:pt x="278" y="309"/>
                    </a:lnTo>
                    <a:cubicBezTo>
                      <a:pt x="278" y="309"/>
                      <a:pt x="278" y="278"/>
                      <a:pt x="278" y="248"/>
                    </a:cubicBezTo>
                    <a:cubicBezTo>
                      <a:pt x="310" y="248"/>
                      <a:pt x="310" y="216"/>
                      <a:pt x="310" y="216"/>
                    </a:cubicBezTo>
                    <a:cubicBezTo>
                      <a:pt x="310" y="216"/>
                      <a:pt x="310" y="216"/>
                      <a:pt x="341" y="216"/>
                    </a:cubicBezTo>
                    <a:cubicBezTo>
                      <a:pt x="341" y="185"/>
                      <a:pt x="341" y="185"/>
                      <a:pt x="341" y="185"/>
                    </a:cubicBezTo>
                    <a:cubicBezTo>
                      <a:pt x="372" y="154"/>
                      <a:pt x="372" y="124"/>
                      <a:pt x="372" y="124"/>
                    </a:cubicBezTo>
                    <a:lnTo>
                      <a:pt x="372" y="124"/>
                    </a:lnTo>
                    <a:cubicBezTo>
                      <a:pt x="372" y="92"/>
                      <a:pt x="372" y="92"/>
                      <a:pt x="372" y="92"/>
                    </a:cubicBezTo>
                    <a:cubicBezTo>
                      <a:pt x="341" y="61"/>
                      <a:pt x="341" y="61"/>
                      <a:pt x="341" y="61"/>
                    </a:cubicBezTo>
                    <a:cubicBezTo>
                      <a:pt x="310" y="61"/>
                      <a:pt x="310" y="61"/>
                      <a:pt x="310" y="61"/>
                    </a:cubicBezTo>
                    <a:lnTo>
                      <a:pt x="310" y="61"/>
                    </a:lnTo>
                    <a:cubicBezTo>
                      <a:pt x="278" y="61"/>
                      <a:pt x="248" y="30"/>
                      <a:pt x="248" y="30"/>
                    </a:cubicBezTo>
                    <a:lnTo>
                      <a:pt x="217" y="30"/>
                    </a:lnTo>
                    <a:cubicBezTo>
                      <a:pt x="217" y="30"/>
                      <a:pt x="217" y="30"/>
                      <a:pt x="217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97" name="Freeform 36"/>
              <p:cNvSpPr>
                <a:spLocks noChangeArrowheads="1"/>
              </p:cNvSpPr>
              <p:nvPr/>
            </p:nvSpPr>
            <p:spPr bwMode="auto">
              <a:xfrm>
                <a:off x="4483100" y="2382838"/>
                <a:ext cx="201613" cy="290512"/>
              </a:xfrm>
              <a:custGeom>
                <a:avLst/>
                <a:gdLst>
                  <a:gd name="T0" fmla="*/ 124 w 559"/>
                  <a:gd name="T1" fmla="*/ 93 h 807"/>
                  <a:gd name="T2" fmla="*/ 154 w 559"/>
                  <a:gd name="T3" fmla="*/ 155 h 807"/>
                  <a:gd name="T4" fmla="*/ 217 w 559"/>
                  <a:gd name="T5" fmla="*/ 155 h 807"/>
                  <a:gd name="T6" fmla="*/ 310 w 559"/>
                  <a:gd name="T7" fmla="*/ 217 h 807"/>
                  <a:gd name="T8" fmla="*/ 341 w 559"/>
                  <a:gd name="T9" fmla="*/ 217 h 807"/>
                  <a:gd name="T10" fmla="*/ 372 w 559"/>
                  <a:gd name="T11" fmla="*/ 217 h 807"/>
                  <a:gd name="T12" fmla="*/ 402 w 559"/>
                  <a:gd name="T13" fmla="*/ 217 h 807"/>
                  <a:gd name="T14" fmla="*/ 402 w 559"/>
                  <a:gd name="T15" fmla="*/ 248 h 807"/>
                  <a:gd name="T16" fmla="*/ 372 w 559"/>
                  <a:gd name="T17" fmla="*/ 279 h 807"/>
                  <a:gd name="T18" fmla="*/ 341 w 559"/>
                  <a:gd name="T19" fmla="*/ 279 h 807"/>
                  <a:gd name="T20" fmla="*/ 217 w 559"/>
                  <a:gd name="T21" fmla="*/ 465 h 807"/>
                  <a:gd name="T22" fmla="*/ 154 w 559"/>
                  <a:gd name="T23" fmla="*/ 465 h 807"/>
                  <a:gd name="T24" fmla="*/ 124 w 559"/>
                  <a:gd name="T25" fmla="*/ 465 h 807"/>
                  <a:gd name="T26" fmla="*/ 62 w 559"/>
                  <a:gd name="T27" fmla="*/ 496 h 807"/>
                  <a:gd name="T28" fmla="*/ 30 w 559"/>
                  <a:gd name="T29" fmla="*/ 558 h 807"/>
                  <a:gd name="T30" fmla="*/ 30 w 559"/>
                  <a:gd name="T31" fmla="*/ 589 h 807"/>
                  <a:gd name="T32" fmla="*/ 0 w 559"/>
                  <a:gd name="T33" fmla="*/ 620 h 807"/>
                  <a:gd name="T34" fmla="*/ 0 w 559"/>
                  <a:gd name="T35" fmla="*/ 775 h 807"/>
                  <a:gd name="T36" fmla="*/ 30 w 559"/>
                  <a:gd name="T37" fmla="*/ 775 h 807"/>
                  <a:gd name="T38" fmla="*/ 62 w 559"/>
                  <a:gd name="T39" fmla="*/ 744 h 807"/>
                  <a:gd name="T40" fmla="*/ 278 w 559"/>
                  <a:gd name="T41" fmla="*/ 558 h 807"/>
                  <a:gd name="T42" fmla="*/ 372 w 559"/>
                  <a:gd name="T43" fmla="*/ 434 h 807"/>
                  <a:gd name="T44" fmla="*/ 465 w 559"/>
                  <a:gd name="T45" fmla="*/ 248 h 807"/>
                  <a:gd name="T46" fmla="*/ 526 w 559"/>
                  <a:gd name="T47" fmla="*/ 124 h 807"/>
                  <a:gd name="T48" fmla="*/ 526 w 559"/>
                  <a:gd name="T49" fmla="*/ 0 h 807"/>
                  <a:gd name="T50" fmla="*/ 496 w 559"/>
                  <a:gd name="T51" fmla="*/ 31 h 807"/>
                  <a:gd name="T52" fmla="*/ 434 w 559"/>
                  <a:gd name="T53" fmla="*/ 31 h 807"/>
                  <a:gd name="T54" fmla="*/ 434 w 559"/>
                  <a:gd name="T55" fmla="*/ 31 h 807"/>
                  <a:gd name="T56" fmla="*/ 402 w 559"/>
                  <a:gd name="T57" fmla="*/ 63 h 807"/>
                  <a:gd name="T58" fmla="*/ 341 w 559"/>
                  <a:gd name="T59" fmla="*/ 63 h 807"/>
                  <a:gd name="T60" fmla="*/ 310 w 559"/>
                  <a:gd name="T61" fmla="*/ 93 h 807"/>
                  <a:gd name="T62" fmla="*/ 248 w 559"/>
                  <a:gd name="T63" fmla="*/ 93 h 807"/>
                  <a:gd name="T64" fmla="*/ 248 w 559"/>
                  <a:gd name="T65" fmla="*/ 93 h 807"/>
                  <a:gd name="T66" fmla="*/ 124 w 559"/>
                  <a:gd name="T67" fmla="*/ 63 h 807"/>
                  <a:gd name="T68" fmla="*/ 124 w 559"/>
                  <a:gd name="T69" fmla="*/ 63 h 8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59" h="807">
                    <a:moveTo>
                      <a:pt x="124" y="93"/>
                    </a:moveTo>
                    <a:lnTo>
                      <a:pt x="124" y="93"/>
                    </a:lnTo>
                    <a:cubicBezTo>
                      <a:pt x="124" y="124"/>
                      <a:pt x="154" y="124"/>
                      <a:pt x="154" y="155"/>
                    </a:cubicBezTo>
                    <a:lnTo>
                      <a:pt x="154" y="155"/>
                    </a:lnTo>
                    <a:lnTo>
                      <a:pt x="186" y="155"/>
                    </a:lnTo>
                    <a:lnTo>
                      <a:pt x="217" y="155"/>
                    </a:lnTo>
                    <a:cubicBezTo>
                      <a:pt x="248" y="155"/>
                      <a:pt x="278" y="187"/>
                      <a:pt x="278" y="187"/>
                    </a:cubicBezTo>
                    <a:cubicBezTo>
                      <a:pt x="310" y="187"/>
                      <a:pt x="310" y="217"/>
                      <a:pt x="310" y="217"/>
                    </a:cubicBezTo>
                    <a:lnTo>
                      <a:pt x="310" y="217"/>
                    </a:lnTo>
                    <a:cubicBezTo>
                      <a:pt x="341" y="217"/>
                      <a:pt x="341" y="217"/>
                      <a:pt x="341" y="217"/>
                    </a:cubicBezTo>
                    <a:cubicBezTo>
                      <a:pt x="341" y="217"/>
                      <a:pt x="341" y="217"/>
                      <a:pt x="372" y="217"/>
                    </a:cubicBezTo>
                    <a:lnTo>
                      <a:pt x="372" y="217"/>
                    </a:lnTo>
                    <a:lnTo>
                      <a:pt x="402" y="217"/>
                    </a:lnTo>
                    <a:lnTo>
                      <a:pt x="402" y="217"/>
                    </a:lnTo>
                    <a:lnTo>
                      <a:pt x="402" y="248"/>
                    </a:lnTo>
                    <a:lnTo>
                      <a:pt x="402" y="248"/>
                    </a:lnTo>
                    <a:cubicBezTo>
                      <a:pt x="402" y="248"/>
                      <a:pt x="402" y="248"/>
                      <a:pt x="372" y="279"/>
                    </a:cubicBezTo>
                    <a:lnTo>
                      <a:pt x="372" y="279"/>
                    </a:lnTo>
                    <a:lnTo>
                      <a:pt x="372" y="279"/>
                    </a:lnTo>
                    <a:cubicBezTo>
                      <a:pt x="372" y="279"/>
                      <a:pt x="372" y="279"/>
                      <a:pt x="341" y="279"/>
                    </a:cubicBezTo>
                    <a:cubicBezTo>
                      <a:pt x="217" y="465"/>
                      <a:pt x="217" y="465"/>
                      <a:pt x="217" y="465"/>
                    </a:cubicBezTo>
                    <a:lnTo>
                      <a:pt x="217" y="465"/>
                    </a:lnTo>
                    <a:lnTo>
                      <a:pt x="154" y="465"/>
                    </a:lnTo>
                    <a:lnTo>
                      <a:pt x="154" y="465"/>
                    </a:lnTo>
                    <a:lnTo>
                      <a:pt x="124" y="465"/>
                    </a:lnTo>
                    <a:lnTo>
                      <a:pt x="124" y="465"/>
                    </a:lnTo>
                    <a:cubicBezTo>
                      <a:pt x="124" y="496"/>
                      <a:pt x="124" y="496"/>
                      <a:pt x="93" y="496"/>
                    </a:cubicBezTo>
                    <a:cubicBezTo>
                      <a:pt x="93" y="496"/>
                      <a:pt x="93" y="496"/>
                      <a:pt x="62" y="496"/>
                    </a:cubicBezTo>
                    <a:lnTo>
                      <a:pt x="62" y="496"/>
                    </a:lnTo>
                    <a:cubicBezTo>
                      <a:pt x="30" y="558"/>
                      <a:pt x="30" y="558"/>
                      <a:pt x="30" y="558"/>
                    </a:cubicBezTo>
                    <a:lnTo>
                      <a:pt x="30" y="558"/>
                    </a:lnTo>
                    <a:cubicBezTo>
                      <a:pt x="30" y="558"/>
                      <a:pt x="30" y="558"/>
                      <a:pt x="30" y="589"/>
                    </a:cubicBezTo>
                    <a:cubicBezTo>
                      <a:pt x="0" y="589"/>
                      <a:pt x="0" y="589"/>
                      <a:pt x="0" y="589"/>
                    </a:cubicBezTo>
                    <a:cubicBezTo>
                      <a:pt x="0" y="589"/>
                      <a:pt x="0" y="589"/>
                      <a:pt x="0" y="620"/>
                    </a:cubicBezTo>
                    <a:cubicBezTo>
                      <a:pt x="0" y="651"/>
                      <a:pt x="0" y="682"/>
                      <a:pt x="0" y="744"/>
                    </a:cubicBezTo>
                    <a:lnTo>
                      <a:pt x="0" y="775"/>
                    </a:lnTo>
                    <a:cubicBezTo>
                      <a:pt x="30" y="806"/>
                      <a:pt x="30" y="806"/>
                      <a:pt x="30" y="806"/>
                    </a:cubicBezTo>
                    <a:lnTo>
                      <a:pt x="30" y="775"/>
                    </a:lnTo>
                    <a:cubicBezTo>
                      <a:pt x="62" y="775"/>
                      <a:pt x="62" y="775"/>
                      <a:pt x="62" y="744"/>
                    </a:cubicBezTo>
                    <a:lnTo>
                      <a:pt x="62" y="744"/>
                    </a:lnTo>
                    <a:cubicBezTo>
                      <a:pt x="93" y="713"/>
                      <a:pt x="154" y="651"/>
                      <a:pt x="154" y="620"/>
                    </a:cubicBezTo>
                    <a:cubicBezTo>
                      <a:pt x="186" y="620"/>
                      <a:pt x="248" y="558"/>
                      <a:pt x="278" y="558"/>
                    </a:cubicBezTo>
                    <a:cubicBezTo>
                      <a:pt x="278" y="558"/>
                      <a:pt x="310" y="527"/>
                      <a:pt x="310" y="496"/>
                    </a:cubicBezTo>
                    <a:cubicBezTo>
                      <a:pt x="341" y="465"/>
                      <a:pt x="341" y="434"/>
                      <a:pt x="372" y="434"/>
                    </a:cubicBezTo>
                    <a:cubicBezTo>
                      <a:pt x="372" y="434"/>
                      <a:pt x="372" y="403"/>
                      <a:pt x="402" y="403"/>
                    </a:cubicBezTo>
                    <a:cubicBezTo>
                      <a:pt x="402" y="372"/>
                      <a:pt x="434" y="311"/>
                      <a:pt x="465" y="248"/>
                    </a:cubicBezTo>
                    <a:cubicBezTo>
                      <a:pt x="526" y="155"/>
                      <a:pt x="526" y="124"/>
                      <a:pt x="526" y="124"/>
                    </a:cubicBezTo>
                    <a:lnTo>
                      <a:pt x="526" y="124"/>
                    </a:lnTo>
                    <a:cubicBezTo>
                      <a:pt x="526" y="63"/>
                      <a:pt x="526" y="63"/>
                      <a:pt x="558" y="63"/>
                    </a:cubicBezTo>
                    <a:cubicBezTo>
                      <a:pt x="558" y="31"/>
                      <a:pt x="526" y="0"/>
                      <a:pt x="526" y="0"/>
                    </a:cubicBezTo>
                    <a:lnTo>
                      <a:pt x="526" y="0"/>
                    </a:lnTo>
                    <a:cubicBezTo>
                      <a:pt x="526" y="0"/>
                      <a:pt x="526" y="0"/>
                      <a:pt x="496" y="31"/>
                    </a:cubicBezTo>
                    <a:lnTo>
                      <a:pt x="496" y="31"/>
                    </a:lnTo>
                    <a:cubicBezTo>
                      <a:pt x="465" y="31"/>
                      <a:pt x="434" y="31"/>
                      <a:pt x="434" y="31"/>
                    </a:cubicBezTo>
                    <a:lnTo>
                      <a:pt x="434" y="31"/>
                    </a:lnTo>
                    <a:lnTo>
                      <a:pt x="434" y="31"/>
                    </a:lnTo>
                    <a:cubicBezTo>
                      <a:pt x="402" y="63"/>
                      <a:pt x="402" y="63"/>
                      <a:pt x="402" y="63"/>
                    </a:cubicBezTo>
                    <a:lnTo>
                      <a:pt x="402" y="63"/>
                    </a:lnTo>
                    <a:cubicBezTo>
                      <a:pt x="372" y="63"/>
                      <a:pt x="372" y="63"/>
                      <a:pt x="341" y="63"/>
                    </a:cubicBezTo>
                    <a:lnTo>
                      <a:pt x="341" y="63"/>
                    </a:lnTo>
                    <a:lnTo>
                      <a:pt x="310" y="63"/>
                    </a:lnTo>
                    <a:cubicBezTo>
                      <a:pt x="310" y="93"/>
                      <a:pt x="310" y="93"/>
                      <a:pt x="310" y="93"/>
                    </a:cubicBezTo>
                    <a:cubicBezTo>
                      <a:pt x="278" y="93"/>
                      <a:pt x="278" y="93"/>
                      <a:pt x="278" y="93"/>
                    </a:cubicBezTo>
                    <a:lnTo>
                      <a:pt x="248" y="93"/>
                    </a:lnTo>
                    <a:lnTo>
                      <a:pt x="248" y="93"/>
                    </a:lnTo>
                    <a:lnTo>
                      <a:pt x="248" y="93"/>
                    </a:lnTo>
                    <a:cubicBezTo>
                      <a:pt x="217" y="93"/>
                      <a:pt x="217" y="93"/>
                      <a:pt x="186" y="93"/>
                    </a:cubicBezTo>
                    <a:cubicBezTo>
                      <a:pt x="154" y="93"/>
                      <a:pt x="154" y="93"/>
                      <a:pt x="124" y="63"/>
                    </a:cubicBezTo>
                    <a:lnTo>
                      <a:pt x="124" y="63"/>
                    </a:lnTo>
                    <a:lnTo>
                      <a:pt x="124" y="63"/>
                    </a:lnTo>
                    <a:lnTo>
                      <a:pt x="124" y="93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98" name="Freeform 37"/>
              <p:cNvSpPr>
                <a:spLocks noChangeArrowheads="1"/>
              </p:cNvSpPr>
              <p:nvPr/>
            </p:nvSpPr>
            <p:spPr bwMode="auto">
              <a:xfrm>
                <a:off x="4527550" y="2227263"/>
                <a:ext cx="179388" cy="122237"/>
              </a:xfrm>
              <a:custGeom>
                <a:avLst/>
                <a:gdLst>
                  <a:gd name="T0" fmla="*/ 496 w 497"/>
                  <a:gd name="T1" fmla="*/ 61 h 340"/>
                  <a:gd name="T2" fmla="*/ 496 w 497"/>
                  <a:gd name="T3" fmla="*/ 61 h 340"/>
                  <a:gd name="T4" fmla="*/ 465 w 497"/>
                  <a:gd name="T5" fmla="*/ 30 h 340"/>
                  <a:gd name="T6" fmla="*/ 465 w 497"/>
                  <a:gd name="T7" fmla="*/ 0 h 340"/>
                  <a:gd name="T8" fmla="*/ 402 w 497"/>
                  <a:gd name="T9" fmla="*/ 0 h 340"/>
                  <a:gd name="T10" fmla="*/ 341 w 497"/>
                  <a:gd name="T11" fmla="*/ 30 h 340"/>
                  <a:gd name="T12" fmla="*/ 341 w 497"/>
                  <a:gd name="T13" fmla="*/ 30 h 340"/>
                  <a:gd name="T14" fmla="*/ 310 w 497"/>
                  <a:gd name="T15" fmla="*/ 30 h 340"/>
                  <a:gd name="T16" fmla="*/ 248 w 497"/>
                  <a:gd name="T17" fmla="*/ 92 h 340"/>
                  <a:gd name="T18" fmla="*/ 217 w 497"/>
                  <a:gd name="T19" fmla="*/ 124 h 340"/>
                  <a:gd name="T20" fmla="*/ 186 w 497"/>
                  <a:gd name="T21" fmla="*/ 154 h 340"/>
                  <a:gd name="T22" fmla="*/ 186 w 497"/>
                  <a:gd name="T23" fmla="*/ 154 h 340"/>
                  <a:gd name="T24" fmla="*/ 124 w 497"/>
                  <a:gd name="T25" fmla="*/ 124 h 340"/>
                  <a:gd name="T26" fmla="*/ 62 w 497"/>
                  <a:gd name="T27" fmla="*/ 92 h 340"/>
                  <a:gd name="T28" fmla="*/ 0 w 497"/>
                  <a:gd name="T29" fmla="*/ 92 h 340"/>
                  <a:gd name="T30" fmla="*/ 0 w 497"/>
                  <a:gd name="T31" fmla="*/ 92 h 340"/>
                  <a:gd name="T32" fmla="*/ 0 w 497"/>
                  <a:gd name="T33" fmla="*/ 124 h 340"/>
                  <a:gd name="T34" fmla="*/ 0 w 497"/>
                  <a:gd name="T35" fmla="*/ 154 h 340"/>
                  <a:gd name="T36" fmla="*/ 0 w 497"/>
                  <a:gd name="T37" fmla="*/ 185 h 340"/>
                  <a:gd name="T38" fmla="*/ 0 w 497"/>
                  <a:gd name="T39" fmla="*/ 308 h 340"/>
                  <a:gd name="T40" fmla="*/ 30 w 497"/>
                  <a:gd name="T41" fmla="*/ 339 h 340"/>
                  <a:gd name="T42" fmla="*/ 93 w 497"/>
                  <a:gd name="T43" fmla="*/ 339 h 340"/>
                  <a:gd name="T44" fmla="*/ 93 w 497"/>
                  <a:gd name="T45" fmla="*/ 308 h 340"/>
                  <a:gd name="T46" fmla="*/ 124 w 497"/>
                  <a:gd name="T47" fmla="*/ 308 h 340"/>
                  <a:gd name="T48" fmla="*/ 154 w 497"/>
                  <a:gd name="T49" fmla="*/ 277 h 340"/>
                  <a:gd name="T50" fmla="*/ 248 w 497"/>
                  <a:gd name="T51" fmla="*/ 247 h 340"/>
                  <a:gd name="T52" fmla="*/ 278 w 497"/>
                  <a:gd name="T53" fmla="*/ 247 h 340"/>
                  <a:gd name="T54" fmla="*/ 372 w 497"/>
                  <a:gd name="T55" fmla="*/ 185 h 340"/>
                  <a:gd name="T56" fmla="*/ 402 w 497"/>
                  <a:gd name="T57" fmla="*/ 185 h 340"/>
                  <a:gd name="T58" fmla="*/ 465 w 497"/>
                  <a:gd name="T59" fmla="*/ 154 h 340"/>
                  <a:gd name="T60" fmla="*/ 465 w 497"/>
                  <a:gd name="T61" fmla="*/ 154 h 340"/>
                  <a:gd name="T62" fmla="*/ 496 w 497"/>
                  <a:gd name="T63" fmla="*/ 92 h 340"/>
                  <a:gd name="T64" fmla="*/ 496 w 497"/>
                  <a:gd name="T65" fmla="*/ 61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97" h="340">
                    <a:moveTo>
                      <a:pt x="496" y="61"/>
                    </a:moveTo>
                    <a:lnTo>
                      <a:pt x="496" y="61"/>
                    </a:lnTo>
                    <a:lnTo>
                      <a:pt x="496" y="61"/>
                    </a:lnTo>
                    <a:lnTo>
                      <a:pt x="496" y="61"/>
                    </a:lnTo>
                    <a:cubicBezTo>
                      <a:pt x="496" y="61"/>
                      <a:pt x="496" y="61"/>
                      <a:pt x="465" y="61"/>
                    </a:cubicBezTo>
                    <a:cubicBezTo>
                      <a:pt x="465" y="30"/>
                      <a:pt x="465" y="30"/>
                      <a:pt x="465" y="30"/>
                    </a:cubicBezTo>
                    <a:cubicBezTo>
                      <a:pt x="465" y="30"/>
                      <a:pt x="465" y="30"/>
                      <a:pt x="465" y="0"/>
                    </a:cubicBezTo>
                    <a:lnTo>
                      <a:pt x="465" y="0"/>
                    </a:lnTo>
                    <a:cubicBezTo>
                      <a:pt x="434" y="0"/>
                      <a:pt x="434" y="0"/>
                      <a:pt x="434" y="0"/>
                    </a:cubicBezTo>
                    <a:cubicBezTo>
                      <a:pt x="434" y="0"/>
                      <a:pt x="434" y="0"/>
                      <a:pt x="402" y="0"/>
                    </a:cubicBezTo>
                    <a:lnTo>
                      <a:pt x="402" y="0"/>
                    </a:lnTo>
                    <a:cubicBezTo>
                      <a:pt x="372" y="30"/>
                      <a:pt x="372" y="30"/>
                      <a:pt x="341" y="30"/>
                    </a:cubicBezTo>
                    <a:lnTo>
                      <a:pt x="341" y="30"/>
                    </a:lnTo>
                    <a:lnTo>
                      <a:pt x="341" y="30"/>
                    </a:lnTo>
                    <a:cubicBezTo>
                      <a:pt x="310" y="30"/>
                      <a:pt x="310" y="30"/>
                      <a:pt x="310" y="30"/>
                    </a:cubicBezTo>
                    <a:lnTo>
                      <a:pt x="310" y="30"/>
                    </a:lnTo>
                    <a:cubicBezTo>
                      <a:pt x="310" y="61"/>
                      <a:pt x="278" y="61"/>
                      <a:pt x="248" y="61"/>
                    </a:cubicBezTo>
                    <a:cubicBezTo>
                      <a:pt x="248" y="92"/>
                      <a:pt x="248" y="92"/>
                      <a:pt x="248" y="92"/>
                    </a:cubicBezTo>
                    <a:cubicBezTo>
                      <a:pt x="248" y="92"/>
                      <a:pt x="248" y="92"/>
                      <a:pt x="248" y="124"/>
                    </a:cubicBezTo>
                    <a:cubicBezTo>
                      <a:pt x="217" y="124"/>
                      <a:pt x="217" y="124"/>
                      <a:pt x="217" y="124"/>
                    </a:cubicBezTo>
                    <a:lnTo>
                      <a:pt x="217" y="124"/>
                    </a:lnTo>
                    <a:cubicBezTo>
                      <a:pt x="217" y="154"/>
                      <a:pt x="217" y="154"/>
                      <a:pt x="186" y="154"/>
                    </a:cubicBezTo>
                    <a:lnTo>
                      <a:pt x="186" y="154"/>
                    </a:lnTo>
                    <a:lnTo>
                      <a:pt x="186" y="154"/>
                    </a:lnTo>
                    <a:cubicBezTo>
                      <a:pt x="154" y="154"/>
                      <a:pt x="154" y="154"/>
                      <a:pt x="154" y="154"/>
                    </a:cubicBezTo>
                    <a:cubicBezTo>
                      <a:pt x="154" y="124"/>
                      <a:pt x="124" y="124"/>
                      <a:pt x="124" y="124"/>
                    </a:cubicBezTo>
                    <a:cubicBezTo>
                      <a:pt x="93" y="124"/>
                      <a:pt x="93" y="92"/>
                      <a:pt x="93" y="92"/>
                    </a:cubicBezTo>
                    <a:lnTo>
                      <a:pt x="62" y="92"/>
                    </a:lnTo>
                    <a:cubicBezTo>
                      <a:pt x="62" y="92"/>
                      <a:pt x="62" y="92"/>
                      <a:pt x="30" y="92"/>
                    </a:cubicBezTo>
                    <a:cubicBezTo>
                      <a:pt x="30" y="92"/>
                      <a:pt x="30" y="92"/>
                      <a:pt x="0" y="92"/>
                    </a:cubicBezTo>
                    <a:lnTo>
                      <a:pt x="0" y="92"/>
                    </a:lnTo>
                    <a:lnTo>
                      <a:pt x="0" y="92"/>
                    </a:lnTo>
                    <a:lnTo>
                      <a:pt x="0" y="92"/>
                    </a:lnTo>
                    <a:cubicBezTo>
                      <a:pt x="0" y="124"/>
                      <a:pt x="0" y="124"/>
                      <a:pt x="0" y="124"/>
                    </a:cubicBezTo>
                    <a:lnTo>
                      <a:pt x="0" y="124"/>
                    </a:lnTo>
                    <a:cubicBezTo>
                      <a:pt x="0" y="124"/>
                      <a:pt x="0" y="124"/>
                      <a:pt x="0" y="154"/>
                    </a:cubicBezTo>
                    <a:lnTo>
                      <a:pt x="0" y="185"/>
                    </a:lnTo>
                    <a:lnTo>
                      <a:pt x="0" y="185"/>
                    </a:lnTo>
                    <a:cubicBezTo>
                      <a:pt x="0" y="215"/>
                      <a:pt x="0" y="215"/>
                      <a:pt x="0" y="215"/>
                    </a:cubicBezTo>
                    <a:cubicBezTo>
                      <a:pt x="0" y="247"/>
                      <a:pt x="0" y="277"/>
                      <a:pt x="0" y="308"/>
                    </a:cubicBezTo>
                    <a:cubicBezTo>
                      <a:pt x="0" y="308"/>
                      <a:pt x="0" y="308"/>
                      <a:pt x="0" y="339"/>
                    </a:cubicBezTo>
                    <a:lnTo>
                      <a:pt x="30" y="339"/>
                    </a:lnTo>
                    <a:lnTo>
                      <a:pt x="30" y="339"/>
                    </a:lnTo>
                    <a:cubicBezTo>
                      <a:pt x="62" y="339"/>
                      <a:pt x="62" y="339"/>
                      <a:pt x="93" y="339"/>
                    </a:cubicBezTo>
                    <a:lnTo>
                      <a:pt x="93" y="339"/>
                    </a:lnTo>
                    <a:lnTo>
                      <a:pt x="93" y="308"/>
                    </a:lnTo>
                    <a:cubicBezTo>
                      <a:pt x="124" y="277"/>
                      <a:pt x="124" y="277"/>
                      <a:pt x="124" y="277"/>
                    </a:cubicBezTo>
                    <a:cubicBezTo>
                      <a:pt x="124" y="308"/>
                      <a:pt x="124" y="308"/>
                      <a:pt x="124" y="308"/>
                    </a:cubicBezTo>
                    <a:lnTo>
                      <a:pt x="124" y="308"/>
                    </a:lnTo>
                    <a:cubicBezTo>
                      <a:pt x="124" y="308"/>
                      <a:pt x="154" y="308"/>
                      <a:pt x="154" y="277"/>
                    </a:cubicBezTo>
                    <a:cubicBezTo>
                      <a:pt x="186" y="277"/>
                      <a:pt x="186" y="277"/>
                      <a:pt x="217" y="277"/>
                    </a:cubicBezTo>
                    <a:cubicBezTo>
                      <a:pt x="217" y="247"/>
                      <a:pt x="248" y="247"/>
                      <a:pt x="248" y="247"/>
                    </a:cubicBezTo>
                    <a:cubicBezTo>
                      <a:pt x="278" y="247"/>
                      <a:pt x="278" y="247"/>
                      <a:pt x="278" y="247"/>
                    </a:cubicBezTo>
                    <a:lnTo>
                      <a:pt x="278" y="247"/>
                    </a:lnTo>
                    <a:cubicBezTo>
                      <a:pt x="278" y="247"/>
                      <a:pt x="310" y="215"/>
                      <a:pt x="341" y="215"/>
                    </a:cubicBezTo>
                    <a:lnTo>
                      <a:pt x="372" y="185"/>
                    </a:lnTo>
                    <a:cubicBezTo>
                      <a:pt x="372" y="185"/>
                      <a:pt x="372" y="185"/>
                      <a:pt x="402" y="185"/>
                    </a:cubicBezTo>
                    <a:lnTo>
                      <a:pt x="402" y="185"/>
                    </a:lnTo>
                    <a:lnTo>
                      <a:pt x="402" y="185"/>
                    </a:lnTo>
                    <a:cubicBezTo>
                      <a:pt x="402" y="185"/>
                      <a:pt x="434" y="185"/>
                      <a:pt x="465" y="154"/>
                    </a:cubicBezTo>
                    <a:lnTo>
                      <a:pt x="465" y="154"/>
                    </a:lnTo>
                    <a:lnTo>
                      <a:pt x="465" y="154"/>
                    </a:lnTo>
                    <a:lnTo>
                      <a:pt x="465" y="124"/>
                    </a:lnTo>
                    <a:cubicBezTo>
                      <a:pt x="496" y="124"/>
                      <a:pt x="496" y="124"/>
                      <a:pt x="496" y="92"/>
                    </a:cubicBezTo>
                    <a:lnTo>
                      <a:pt x="496" y="92"/>
                    </a:lnTo>
                    <a:lnTo>
                      <a:pt x="496" y="61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99" name="Freeform 38"/>
              <p:cNvSpPr>
                <a:spLocks noChangeArrowheads="1"/>
              </p:cNvSpPr>
              <p:nvPr/>
            </p:nvSpPr>
            <p:spPr bwMode="auto">
              <a:xfrm>
                <a:off x="3322638" y="2271713"/>
                <a:ext cx="112712" cy="88900"/>
              </a:xfrm>
              <a:custGeom>
                <a:avLst/>
                <a:gdLst>
                  <a:gd name="T0" fmla="*/ 63 w 312"/>
                  <a:gd name="T1" fmla="*/ 153 h 248"/>
                  <a:gd name="T2" fmla="*/ 63 w 312"/>
                  <a:gd name="T3" fmla="*/ 153 h 248"/>
                  <a:gd name="T4" fmla="*/ 63 w 312"/>
                  <a:gd name="T5" fmla="*/ 153 h 248"/>
                  <a:gd name="T6" fmla="*/ 63 w 312"/>
                  <a:gd name="T7" fmla="*/ 153 h 248"/>
                  <a:gd name="T8" fmla="*/ 63 w 312"/>
                  <a:gd name="T9" fmla="*/ 153 h 248"/>
                  <a:gd name="T10" fmla="*/ 93 w 312"/>
                  <a:gd name="T11" fmla="*/ 123 h 248"/>
                  <a:gd name="T12" fmla="*/ 93 w 312"/>
                  <a:gd name="T13" fmla="*/ 123 h 248"/>
                  <a:gd name="T14" fmla="*/ 124 w 312"/>
                  <a:gd name="T15" fmla="*/ 123 h 248"/>
                  <a:gd name="T16" fmla="*/ 124 w 312"/>
                  <a:gd name="T17" fmla="*/ 123 h 248"/>
                  <a:gd name="T18" fmla="*/ 124 w 312"/>
                  <a:gd name="T19" fmla="*/ 123 h 248"/>
                  <a:gd name="T20" fmla="*/ 155 w 312"/>
                  <a:gd name="T21" fmla="*/ 153 h 248"/>
                  <a:gd name="T22" fmla="*/ 187 w 312"/>
                  <a:gd name="T23" fmla="*/ 153 h 248"/>
                  <a:gd name="T24" fmla="*/ 187 w 312"/>
                  <a:gd name="T25" fmla="*/ 153 h 248"/>
                  <a:gd name="T26" fmla="*/ 217 w 312"/>
                  <a:gd name="T27" fmla="*/ 184 h 248"/>
                  <a:gd name="T28" fmla="*/ 217 w 312"/>
                  <a:gd name="T29" fmla="*/ 184 h 248"/>
                  <a:gd name="T30" fmla="*/ 217 w 312"/>
                  <a:gd name="T31" fmla="*/ 184 h 248"/>
                  <a:gd name="T32" fmla="*/ 217 w 312"/>
                  <a:gd name="T33" fmla="*/ 184 h 248"/>
                  <a:gd name="T34" fmla="*/ 217 w 312"/>
                  <a:gd name="T35" fmla="*/ 184 h 248"/>
                  <a:gd name="T36" fmla="*/ 217 w 312"/>
                  <a:gd name="T37" fmla="*/ 184 h 248"/>
                  <a:gd name="T38" fmla="*/ 187 w 312"/>
                  <a:gd name="T39" fmla="*/ 215 h 248"/>
                  <a:gd name="T40" fmla="*/ 187 w 312"/>
                  <a:gd name="T41" fmla="*/ 215 h 248"/>
                  <a:gd name="T42" fmla="*/ 187 w 312"/>
                  <a:gd name="T43" fmla="*/ 215 h 248"/>
                  <a:gd name="T44" fmla="*/ 187 w 312"/>
                  <a:gd name="T45" fmla="*/ 215 h 248"/>
                  <a:gd name="T46" fmla="*/ 248 w 312"/>
                  <a:gd name="T47" fmla="*/ 215 h 248"/>
                  <a:gd name="T48" fmla="*/ 248 w 312"/>
                  <a:gd name="T49" fmla="*/ 247 h 248"/>
                  <a:gd name="T50" fmla="*/ 279 w 312"/>
                  <a:gd name="T51" fmla="*/ 247 h 248"/>
                  <a:gd name="T52" fmla="*/ 311 w 312"/>
                  <a:gd name="T53" fmla="*/ 247 h 248"/>
                  <a:gd name="T54" fmla="*/ 279 w 312"/>
                  <a:gd name="T55" fmla="*/ 215 h 248"/>
                  <a:gd name="T56" fmla="*/ 279 w 312"/>
                  <a:gd name="T57" fmla="*/ 215 h 248"/>
                  <a:gd name="T58" fmla="*/ 248 w 312"/>
                  <a:gd name="T59" fmla="*/ 184 h 248"/>
                  <a:gd name="T60" fmla="*/ 248 w 312"/>
                  <a:gd name="T61" fmla="*/ 184 h 248"/>
                  <a:gd name="T62" fmla="*/ 248 w 312"/>
                  <a:gd name="T63" fmla="*/ 153 h 248"/>
                  <a:gd name="T64" fmla="*/ 248 w 312"/>
                  <a:gd name="T65" fmla="*/ 153 h 248"/>
                  <a:gd name="T66" fmla="*/ 248 w 312"/>
                  <a:gd name="T67" fmla="*/ 153 h 248"/>
                  <a:gd name="T68" fmla="*/ 248 w 312"/>
                  <a:gd name="T69" fmla="*/ 123 h 248"/>
                  <a:gd name="T70" fmla="*/ 248 w 312"/>
                  <a:gd name="T71" fmla="*/ 123 h 248"/>
                  <a:gd name="T72" fmla="*/ 217 w 312"/>
                  <a:gd name="T73" fmla="*/ 91 h 248"/>
                  <a:gd name="T74" fmla="*/ 187 w 312"/>
                  <a:gd name="T75" fmla="*/ 61 h 248"/>
                  <a:gd name="T76" fmla="*/ 155 w 312"/>
                  <a:gd name="T77" fmla="*/ 30 h 248"/>
                  <a:gd name="T78" fmla="*/ 155 w 312"/>
                  <a:gd name="T79" fmla="*/ 30 h 248"/>
                  <a:gd name="T80" fmla="*/ 155 w 312"/>
                  <a:gd name="T81" fmla="*/ 30 h 248"/>
                  <a:gd name="T82" fmla="*/ 124 w 312"/>
                  <a:gd name="T83" fmla="*/ 0 h 248"/>
                  <a:gd name="T84" fmla="*/ 124 w 312"/>
                  <a:gd name="T85" fmla="*/ 30 h 248"/>
                  <a:gd name="T86" fmla="*/ 63 w 312"/>
                  <a:gd name="T87" fmla="*/ 30 h 248"/>
                  <a:gd name="T88" fmla="*/ 63 w 312"/>
                  <a:gd name="T89" fmla="*/ 30 h 248"/>
                  <a:gd name="T90" fmla="*/ 31 w 312"/>
                  <a:gd name="T91" fmla="*/ 61 h 248"/>
                  <a:gd name="T92" fmla="*/ 31 w 312"/>
                  <a:gd name="T93" fmla="*/ 61 h 248"/>
                  <a:gd name="T94" fmla="*/ 0 w 312"/>
                  <a:gd name="T95" fmla="*/ 123 h 248"/>
                  <a:gd name="T96" fmla="*/ 31 w 312"/>
                  <a:gd name="T97" fmla="*/ 123 h 248"/>
                  <a:gd name="T98" fmla="*/ 31 w 312"/>
                  <a:gd name="T99" fmla="*/ 123 h 248"/>
                  <a:gd name="T100" fmla="*/ 63 w 312"/>
                  <a:gd name="T101" fmla="*/ 153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12" h="248">
                    <a:moveTo>
                      <a:pt x="63" y="153"/>
                    </a:moveTo>
                    <a:lnTo>
                      <a:pt x="63" y="153"/>
                    </a:lnTo>
                    <a:lnTo>
                      <a:pt x="63" y="153"/>
                    </a:lnTo>
                    <a:lnTo>
                      <a:pt x="63" y="153"/>
                    </a:lnTo>
                    <a:lnTo>
                      <a:pt x="63" y="153"/>
                    </a:lnTo>
                    <a:cubicBezTo>
                      <a:pt x="93" y="153"/>
                      <a:pt x="93" y="123"/>
                      <a:pt x="93" y="123"/>
                    </a:cubicBezTo>
                    <a:lnTo>
                      <a:pt x="93" y="123"/>
                    </a:lnTo>
                    <a:lnTo>
                      <a:pt x="124" y="123"/>
                    </a:lnTo>
                    <a:lnTo>
                      <a:pt x="124" y="123"/>
                    </a:lnTo>
                    <a:lnTo>
                      <a:pt x="124" y="123"/>
                    </a:lnTo>
                    <a:cubicBezTo>
                      <a:pt x="155" y="123"/>
                      <a:pt x="155" y="153"/>
                      <a:pt x="155" y="153"/>
                    </a:cubicBezTo>
                    <a:cubicBezTo>
                      <a:pt x="187" y="153"/>
                      <a:pt x="187" y="153"/>
                      <a:pt x="187" y="153"/>
                    </a:cubicBezTo>
                    <a:lnTo>
                      <a:pt x="187" y="153"/>
                    </a:lnTo>
                    <a:cubicBezTo>
                      <a:pt x="187" y="153"/>
                      <a:pt x="187" y="184"/>
                      <a:pt x="217" y="184"/>
                    </a:cubicBezTo>
                    <a:lnTo>
                      <a:pt x="217" y="184"/>
                    </a:lnTo>
                    <a:lnTo>
                      <a:pt x="217" y="184"/>
                    </a:lnTo>
                    <a:lnTo>
                      <a:pt x="217" y="184"/>
                    </a:lnTo>
                    <a:lnTo>
                      <a:pt x="217" y="184"/>
                    </a:lnTo>
                    <a:lnTo>
                      <a:pt x="217" y="184"/>
                    </a:lnTo>
                    <a:cubicBezTo>
                      <a:pt x="217" y="184"/>
                      <a:pt x="217" y="215"/>
                      <a:pt x="187" y="215"/>
                    </a:cubicBezTo>
                    <a:lnTo>
                      <a:pt x="187" y="215"/>
                    </a:lnTo>
                    <a:lnTo>
                      <a:pt x="187" y="215"/>
                    </a:lnTo>
                    <a:lnTo>
                      <a:pt x="187" y="215"/>
                    </a:lnTo>
                    <a:cubicBezTo>
                      <a:pt x="217" y="215"/>
                      <a:pt x="217" y="215"/>
                      <a:pt x="248" y="215"/>
                    </a:cubicBezTo>
                    <a:cubicBezTo>
                      <a:pt x="248" y="247"/>
                      <a:pt x="248" y="247"/>
                      <a:pt x="248" y="247"/>
                    </a:cubicBezTo>
                    <a:lnTo>
                      <a:pt x="279" y="247"/>
                    </a:lnTo>
                    <a:cubicBezTo>
                      <a:pt x="279" y="247"/>
                      <a:pt x="279" y="247"/>
                      <a:pt x="311" y="247"/>
                    </a:cubicBezTo>
                    <a:cubicBezTo>
                      <a:pt x="279" y="247"/>
                      <a:pt x="279" y="247"/>
                      <a:pt x="279" y="215"/>
                    </a:cubicBezTo>
                    <a:lnTo>
                      <a:pt x="279" y="215"/>
                    </a:lnTo>
                    <a:cubicBezTo>
                      <a:pt x="279" y="215"/>
                      <a:pt x="248" y="215"/>
                      <a:pt x="248" y="184"/>
                    </a:cubicBezTo>
                    <a:lnTo>
                      <a:pt x="248" y="184"/>
                    </a:lnTo>
                    <a:lnTo>
                      <a:pt x="248" y="153"/>
                    </a:lnTo>
                    <a:lnTo>
                      <a:pt x="248" y="153"/>
                    </a:lnTo>
                    <a:lnTo>
                      <a:pt x="248" y="153"/>
                    </a:lnTo>
                    <a:lnTo>
                      <a:pt x="248" y="123"/>
                    </a:lnTo>
                    <a:lnTo>
                      <a:pt x="248" y="123"/>
                    </a:lnTo>
                    <a:cubicBezTo>
                      <a:pt x="248" y="123"/>
                      <a:pt x="217" y="123"/>
                      <a:pt x="217" y="91"/>
                    </a:cubicBezTo>
                    <a:lnTo>
                      <a:pt x="187" y="61"/>
                    </a:lnTo>
                    <a:cubicBezTo>
                      <a:pt x="187" y="61"/>
                      <a:pt x="187" y="61"/>
                      <a:pt x="155" y="30"/>
                    </a:cubicBezTo>
                    <a:lnTo>
                      <a:pt x="155" y="30"/>
                    </a:lnTo>
                    <a:lnTo>
                      <a:pt x="155" y="30"/>
                    </a:lnTo>
                    <a:lnTo>
                      <a:pt x="124" y="0"/>
                    </a:lnTo>
                    <a:cubicBezTo>
                      <a:pt x="124" y="0"/>
                      <a:pt x="124" y="0"/>
                      <a:pt x="124" y="30"/>
                    </a:cubicBezTo>
                    <a:cubicBezTo>
                      <a:pt x="93" y="30"/>
                      <a:pt x="93" y="30"/>
                      <a:pt x="63" y="30"/>
                    </a:cubicBezTo>
                    <a:lnTo>
                      <a:pt x="63" y="30"/>
                    </a:lnTo>
                    <a:lnTo>
                      <a:pt x="31" y="61"/>
                    </a:lnTo>
                    <a:lnTo>
                      <a:pt x="31" y="61"/>
                    </a:lnTo>
                    <a:cubicBezTo>
                      <a:pt x="31" y="91"/>
                      <a:pt x="31" y="91"/>
                      <a:pt x="0" y="123"/>
                    </a:cubicBezTo>
                    <a:cubicBezTo>
                      <a:pt x="31" y="123"/>
                      <a:pt x="31" y="123"/>
                      <a:pt x="31" y="123"/>
                    </a:cubicBezTo>
                    <a:lnTo>
                      <a:pt x="31" y="123"/>
                    </a:lnTo>
                    <a:cubicBezTo>
                      <a:pt x="31" y="123"/>
                      <a:pt x="31" y="153"/>
                      <a:pt x="63" y="15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00" name="Freeform 39"/>
              <p:cNvSpPr>
                <a:spLocks noChangeArrowheads="1"/>
              </p:cNvSpPr>
              <p:nvPr/>
            </p:nvSpPr>
            <p:spPr bwMode="auto">
              <a:xfrm>
                <a:off x="3411538" y="2427288"/>
                <a:ext cx="33337" cy="55562"/>
              </a:xfrm>
              <a:custGeom>
                <a:avLst/>
                <a:gdLst>
                  <a:gd name="T0" fmla="*/ 93 w 94"/>
                  <a:gd name="T1" fmla="*/ 93 h 156"/>
                  <a:gd name="T2" fmla="*/ 93 w 94"/>
                  <a:gd name="T3" fmla="*/ 93 h 156"/>
                  <a:gd name="T4" fmla="*/ 93 w 94"/>
                  <a:gd name="T5" fmla="*/ 93 h 156"/>
                  <a:gd name="T6" fmla="*/ 93 w 94"/>
                  <a:gd name="T7" fmla="*/ 63 h 156"/>
                  <a:gd name="T8" fmla="*/ 93 w 94"/>
                  <a:gd name="T9" fmla="*/ 63 h 156"/>
                  <a:gd name="T10" fmla="*/ 63 w 94"/>
                  <a:gd name="T11" fmla="*/ 0 h 156"/>
                  <a:gd name="T12" fmla="*/ 63 w 94"/>
                  <a:gd name="T13" fmla="*/ 0 h 156"/>
                  <a:gd name="T14" fmla="*/ 63 w 94"/>
                  <a:gd name="T15" fmla="*/ 0 h 156"/>
                  <a:gd name="T16" fmla="*/ 63 w 94"/>
                  <a:gd name="T17" fmla="*/ 0 h 156"/>
                  <a:gd name="T18" fmla="*/ 31 w 94"/>
                  <a:gd name="T19" fmla="*/ 31 h 156"/>
                  <a:gd name="T20" fmla="*/ 0 w 94"/>
                  <a:gd name="T21" fmla="*/ 63 h 156"/>
                  <a:gd name="T22" fmla="*/ 0 w 94"/>
                  <a:gd name="T23" fmla="*/ 63 h 156"/>
                  <a:gd name="T24" fmla="*/ 0 w 94"/>
                  <a:gd name="T25" fmla="*/ 93 h 156"/>
                  <a:gd name="T26" fmla="*/ 0 w 94"/>
                  <a:gd name="T27" fmla="*/ 93 h 156"/>
                  <a:gd name="T28" fmla="*/ 0 w 94"/>
                  <a:gd name="T29" fmla="*/ 93 h 156"/>
                  <a:gd name="T30" fmla="*/ 31 w 94"/>
                  <a:gd name="T31" fmla="*/ 124 h 156"/>
                  <a:gd name="T32" fmla="*/ 31 w 94"/>
                  <a:gd name="T33" fmla="*/ 124 h 156"/>
                  <a:gd name="T34" fmla="*/ 31 w 94"/>
                  <a:gd name="T35" fmla="*/ 155 h 156"/>
                  <a:gd name="T36" fmla="*/ 93 w 94"/>
                  <a:gd name="T37" fmla="*/ 124 h 156"/>
                  <a:gd name="T38" fmla="*/ 93 w 94"/>
                  <a:gd name="T39" fmla="*/ 93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4" h="156">
                    <a:moveTo>
                      <a:pt x="93" y="93"/>
                    </a:moveTo>
                    <a:lnTo>
                      <a:pt x="93" y="93"/>
                    </a:lnTo>
                    <a:lnTo>
                      <a:pt x="93" y="93"/>
                    </a:lnTo>
                    <a:cubicBezTo>
                      <a:pt x="93" y="63"/>
                      <a:pt x="93" y="63"/>
                      <a:pt x="93" y="63"/>
                    </a:cubicBezTo>
                    <a:lnTo>
                      <a:pt x="93" y="63"/>
                    </a:lnTo>
                    <a:cubicBezTo>
                      <a:pt x="93" y="63"/>
                      <a:pt x="63" y="31"/>
                      <a:pt x="63" y="0"/>
                    </a:cubicBezTo>
                    <a:lnTo>
                      <a:pt x="63" y="0"/>
                    </a:lnTo>
                    <a:lnTo>
                      <a:pt x="63" y="0"/>
                    </a:lnTo>
                    <a:lnTo>
                      <a:pt x="63" y="0"/>
                    </a:lnTo>
                    <a:cubicBezTo>
                      <a:pt x="31" y="0"/>
                      <a:pt x="31" y="31"/>
                      <a:pt x="31" y="31"/>
                    </a:cubicBezTo>
                    <a:cubicBezTo>
                      <a:pt x="31" y="31"/>
                      <a:pt x="0" y="31"/>
                      <a:pt x="0" y="63"/>
                    </a:cubicBezTo>
                    <a:lnTo>
                      <a:pt x="0" y="63"/>
                    </a:lnTo>
                    <a:cubicBezTo>
                      <a:pt x="0" y="63"/>
                      <a:pt x="0" y="63"/>
                      <a:pt x="0" y="93"/>
                    </a:cubicBezTo>
                    <a:lnTo>
                      <a:pt x="0" y="93"/>
                    </a:lnTo>
                    <a:lnTo>
                      <a:pt x="0" y="93"/>
                    </a:lnTo>
                    <a:lnTo>
                      <a:pt x="31" y="124"/>
                    </a:lnTo>
                    <a:lnTo>
                      <a:pt x="31" y="124"/>
                    </a:lnTo>
                    <a:cubicBezTo>
                      <a:pt x="31" y="124"/>
                      <a:pt x="31" y="124"/>
                      <a:pt x="31" y="155"/>
                    </a:cubicBezTo>
                    <a:cubicBezTo>
                      <a:pt x="63" y="124"/>
                      <a:pt x="63" y="124"/>
                      <a:pt x="93" y="124"/>
                    </a:cubicBezTo>
                    <a:lnTo>
                      <a:pt x="93" y="93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01" name="Freeform 40"/>
              <p:cNvSpPr>
                <a:spLocks noChangeArrowheads="1"/>
              </p:cNvSpPr>
              <p:nvPr/>
            </p:nvSpPr>
            <p:spPr bwMode="auto">
              <a:xfrm>
                <a:off x="3378200" y="2371725"/>
                <a:ext cx="123825" cy="100013"/>
              </a:xfrm>
              <a:custGeom>
                <a:avLst/>
                <a:gdLst>
                  <a:gd name="T0" fmla="*/ 93 w 342"/>
                  <a:gd name="T1" fmla="*/ 124 h 280"/>
                  <a:gd name="T2" fmla="*/ 124 w 342"/>
                  <a:gd name="T3" fmla="*/ 94 h 280"/>
                  <a:gd name="T4" fmla="*/ 156 w 342"/>
                  <a:gd name="T5" fmla="*/ 94 h 280"/>
                  <a:gd name="T6" fmla="*/ 217 w 342"/>
                  <a:gd name="T7" fmla="*/ 155 h 280"/>
                  <a:gd name="T8" fmla="*/ 248 w 342"/>
                  <a:gd name="T9" fmla="*/ 186 h 280"/>
                  <a:gd name="T10" fmla="*/ 280 w 342"/>
                  <a:gd name="T11" fmla="*/ 218 h 280"/>
                  <a:gd name="T12" fmla="*/ 280 w 342"/>
                  <a:gd name="T13" fmla="*/ 248 h 280"/>
                  <a:gd name="T14" fmla="*/ 310 w 342"/>
                  <a:gd name="T15" fmla="*/ 248 h 280"/>
                  <a:gd name="T16" fmla="*/ 310 w 342"/>
                  <a:gd name="T17" fmla="*/ 248 h 280"/>
                  <a:gd name="T18" fmla="*/ 310 w 342"/>
                  <a:gd name="T19" fmla="*/ 248 h 280"/>
                  <a:gd name="T20" fmla="*/ 310 w 342"/>
                  <a:gd name="T21" fmla="*/ 218 h 280"/>
                  <a:gd name="T22" fmla="*/ 341 w 342"/>
                  <a:gd name="T23" fmla="*/ 186 h 280"/>
                  <a:gd name="T24" fmla="*/ 310 w 342"/>
                  <a:gd name="T25" fmla="*/ 155 h 280"/>
                  <a:gd name="T26" fmla="*/ 310 w 342"/>
                  <a:gd name="T27" fmla="*/ 124 h 280"/>
                  <a:gd name="T28" fmla="*/ 310 w 342"/>
                  <a:gd name="T29" fmla="*/ 94 h 280"/>
                  <a:gd name="T30" fmla="*/ 310 w 342"/>
                  <a:gd name="T31" fmla="*/ 62 h 280"/>
                  <a:gd name="T32" fmla="*/ 310 w 342"/>
                  <a:gd name="T33" fmla="*/ 62 h 280"/>
                  <a:gd name="T34" fmla="*/ 280 w 342"/>
                  <a:gd name="T35" fmla="*/ 31 h 280"/>
                  <a:gd name="T36" fmla="*/ 280 w 342"/>
                  <a:gd name="T37" fmla="*/ 31 h 280"/>
                  <a:gd name="T38" fmla="*/ 217 w 342"/>
                  <a:gd name="T39" fmla="*/ 31 h 280"/>
                  <a:gd name="T40" fmla="*/ 217 w 342"/>
                  <a:gd name="T41" fmla="*/ 31 h 280"/>
                  <a:gd name="T42" fmla="*/ 186 w 342"/>
                  <a:gd name="T43" fmla="*/ 31 h 280"/>
                  <a:gd name="T44" fmla="*/ 186 w 342"/>
                  <a:gd name="T45" fmla="*/ 31 h 280"/>
                  <a:gd name="T46" fmla="*/ 156 w 342"/>
                  <a:gd name="T47" fmla="*/ 31 h 280"/>
                  <a:gd name="T48" fmla="*/ 124 w 342"/>
                  <a:gd name="T49" fmla="*/ 31 h 280"/>
                  <a:gd name="T50" fmla="*/ 62 w 342"/>
                  <a:gd name="T51" fmla="*/ 0 h 280"/>
                  <a:gd name="T52" fmla="*/ 62 w 342"/>
                  <a:gd name="T53" fmla="*/ 0 h 280"/>
                  <a:gd name="T54" fmla="*/ 62 w 342"/>
                  <a:gd name="T55" fmla="*/ 31 h 280"/>
                  <a:gd name="T56" fmla="*/ 62 w 342"/>
                  <a:gd name="T57" fmla="*/ 31 h 280"/>
                  <a:gd name="T58" fmla="*/ 32 w 342"/>
                  <a:gd name="T59" fmla="*/ 62 h 280"/>
                  <a:gd name="T60" fmla="*/ 0 w 342"/>
                  <a:gd name="T61" fmla="*/ 62 h 280"/>
                  <a:gd name="T62" fmla="*/ 0 w 342"/>
                  <a:gd name="T63" fmla="*/ 62 h 280"/>
                  <a:gd name="T64" fmla="*/ 62 w 342"/>
                  <a:gd name="T65" fmla="*/ 124 h 280"/>
                  <a:gd name="T66" fmla="*/ 62 w 342"/>
                  <a:gd name="T67" fmla="*/ 124 h 280"/>
                  <a:gd name="T68" fmla="*/ 62 w 342"/>
                  <a:gd name="T69" fmla="*/ 155 h 280"/>
                  <a:gd name="T70" fmla="*/ 62 w 342"/>
                  <a:gd name="T71" fmla="*/ 155 h 280"/>
                  <a:gd name="T72" fmla="*/ 93 w 342"/>
                  <a:gd name="T73" fmla="*/ 124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42" h="280">
                    <a:moveTo>
                      <a:pt x="93" y="124"/>
                    </a:moveTo>
                    <a:lnTo>
                      <a:pt x="93" y="124"/>
                    </a:lnTo>
                    <a:cubicBezTo>
                      <a:pt x="93" y="124"/>
                      <a:pt x="93" y="124"/>
                      <a:pt x="124" y="124"/>
                    </a:cubicBezTo>
                    <a:lnTo>
                      <a:pt x="124" y="94"/>
                    </a:lnTo>
                    <a:cubicBezTo>
                      <a:pt x="124" y="94"/>
                      <a:pt x="124" y="94"/>
                      <a:pt x="156" y="94"/>
                    </a:cubicBezTo>
                    <a:lnTo>
                      <a:pt x="156" y="94"/>
                    </a:lnTo>
                    <a:cubicBezTo>
                      <a:pt x="186" y="94"/>
                      <a:pt x="186" y="124"/>
                      <a:pt x="217" y="124"/>
                    </a:cubicBezTo>
                    <a:cubicBezTo>
                      <a:pt x="217" y="155"/>
                      <a:pt x="217" y="155"/>
                      <a:pt x="217" y="155"/>
                    </a:cubicBezTo>
                    <a:cubicBezTo>
                      <a:pt x="217" y="155"/>
                      <a:pt x="217" y="186"/>
                      <a:pt x="217" y="218"/>
                    </a:cubicBezTo>
                    <a:cubicBezTo>
                      <a:pt x="248" y="186"/>
                      <a:pt x="248" y="186"/>
                      <a:pt x="248" y="186"/>
                    </a:cubicBezTo>
                    <a:lnTo>
                      <a:pt x="280" y="218"/>
                    </a:lnTo>
                    <a:lnTo>
                      <a:pt x="280" y="218"/>
                    </a:lnTo>
                    <a:lnTo>
                      <a:pt x="280" y="248"/>
                    </a:lnTo>
                    <a:lnTo>
                      <a:pt x="280" y="248"/>
                    </a:lnTo>
                    <a:lnTo>
                      <a:pt x="280" y="279"/>
                    </a:lnTo>
                    <a:cubicBezTo>
                      <a:pt x="310" y="248"/>
                      <a:pt x="310" y="248"/>
                      <a:pt x="310" y="248"/>
                    </a:cubicBezTo>
                    <a:lnTo>
                      <a:pt x="310" y="248"/>
                    </a:lnTo>
                    <a:lnTo>
                      <a:pt x="310" y="248"/>
                    </a:lnTo>
                    <a:lnTo>
                      <a:pt x="310" y="248"/>
                    </a:lnTo>
                    <a:lnTo>
                      <a:pt x="310" y="248"/>
                    </a:lnTo>
                    <a:cubicBezTo>
                      <a:pt x="310" y="248"/>
                      <a:pt x="310" y="248"/>
                      <a:pt x="310" y="218"/>
                    </a:cubicBezTo>
                    <a:lnTo>
                      <a:pt x="310" y="218"/>
                    </a:lnTo>
                    <a:cubicBezTo>
                      <a:pt x="310" y="218"/>
                      <a:pt x="310" y="218"/>
                      <a:pt x="341" y="218"/>
                    </a:cubicBezTo>
                    <a:cubicBezTo>
                      <a:pt x="341" y="218"/>
                      <a:pt x="341" y="218"/>
                      <a:pt x="341" y="186"/>
                    </a:cubicBezTo>
                    <a:lnTo>
                      <a:pt x="341" y="186"/>
                    </a:lnTo>
                    <a:cubicBezTo>
                      <a:pt x="310" y="186"/>
                      <a:pt x="310" y="155"/>
                      <a:pt x="310" y="155"/>
                    </a:cubicBezTo>
                    <a:lnTo>
                      <a:pt x="310" y="124"/>
                    </a:lnTo>
                    <a:lnTo>
                      <a:pt x="310" y="124"/>
                    </a:lnTo>
                    <a:cubicBezTo>
                      <a:pt x="310" y="94"/>
                      <a:pt x="310" y="94"/>
                      <a:pt x="310" y="94"/>
                    </a:cubicBezTo>
                    <a:lnTo>
                      <a:pt x="310" y="94"/>
                    </a:lnTo>
                    <a:lnTo>
                      <a:pt x="310" y="62"/>
                    </a:lnTo>
                    <a:lnTo>
                      <a:pt x="310" y="62"/>
                    </a:lnTo>
                    <a:lnTo>
                      <a:pt x="310" y="62"/>
                    </a:lnTo>
                    <a:lnTo>
                      <a:pt x="310" y="62"/>
                    </a:lnTo>
                    <a:cubicBezTo>
                      <a:pt x="280" y="31"/>
                      <a:pt x="280" y="31"/>
                      <a:pt x="280" y="0"/>
                    </a:cubicBezTo>
                    <a:cubicBezTo>
                      <a:pt x="280" y="31"/>
                      <a:pt x="280" y="31"/>
                      <a:pt x="280" y="31"/>
                    </a:cubicBezTo>
                    <a:lnTo>
                      <a:pt x="280" y="31"/>
                    </a:lnTo>
                    <a:lnTo>
                      <a:pt x="280" y="31"/>
                    </a:lnTo>
                    <a:cubicBezTo>
                      <a:pt x="248" y="31"/>
                      <a:pt x="248" y="31"/>
                      <a:pt x="248" y="31"/>
                    </a:cubicBezTo>
                    <a:cubicBezTo>
                      <a:pt x="217" y="31"/>
                      <a:pt x="217" y="31"/>
                      <a:pt x="217" y="31"/>
                    </a:cubicBezTo>
                    <a:lnTo>
                      <a:pt x="217" y="31"/>
                    </a:lnTo>
                    <a:lnTo>
                      <a:pt x="217" y="31"/>
                    </a:lnTo>
                    <a:cubicBezTo>
                      <a:pt x="217" y="31"/>
                      <a:pt x="217" y="31"/>
                      <a:pt x="186" y="31"/>
                    </a:cubicBezTo>
                    <a:lnTo>
                      <a:pt x="186" y="31"/>
                    </a:lnTo>
                    <a:lnTo>
                      <a:pt x="186" y="31"/>
                    </a:lnTo>
                    <a:lnTo>
                      <a:pt x="186" y="31"/>
                    </a:lnTo>
                    <a:cubicBezTo>
                      <a:pt x="186" y="31"/>
                      <a:pt x="186" y="31"/>
                      <a:pt x="156" y="31"/>
                    </a:cubicBezTo>
                    <a:lnTo>
                      <a:pt x="156" y="31"/>
                    </a:lnTo>
                    <a:cubicBezTo>
                      <a:pt x="156" y="31"/>
                      <a:pt x="156" y="31"/>
                      <a:pt x="124" y="31"/>
                    </a:cubicBezTo>
                    <a:lnTo>
                      <a:pt x="124" y="31"/>
                    </a:lnTo>
                    <a:cubicBezTo>
                      <a:pt x="124" y="31"/>
                      <a:pt x="93" y="31"/>
                      <a:pt x="93" y="0"/>
                    </a:cubicBezTo>
                    <a:cubicBezTo>
                      <a:pt x="93" y="0"/>
                      <a:pt x="93" y="0"/>
                      <a:pt x="62" y="0"/>
                    </a:cubicBezTo>
                    <a:lnTo>
                      <a:pt x="62" y="0"/>
                    </a:lnTo>
                    <a:lnTo>
                      <a:pt x="62" y="0"/>
                    </a:lnTo>
                    <a:lnTo>
                      <a:pt x="62" y="0"/>
                    </a:lnTo>
                    <a:cubicBezTo>
                      <a:pt x="62" y="0"/>
                      <a:pt x="62" y="0"/>
                      <a:pt x="62" y="31"/>
                    </a:cubicBezTo>
                    <a:lnTo>
                      <a:pt x="62" y="31"/>
                    </a:lnTo>
                    <a:lnTo>
                      <a:pt x="62" y="31"/>
                    </a:lnTo>
                    <a:cubicBezTo>
                      <a:pt x="62" y="62"/>
                      <a:pt x="32" y="62"/>
                      <a:pt x="32" y="62"/>
                    </a:cubicBezTo>
                    <a:lnTo>
                      <a:pt x="32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cubicBezTo>
                      <a:pt x="32" y="94"/>
                      <a:pt x="32" y="94"/>
                      <a:pt x="62" y="124"/>
                    </a:cubicBezTo>
                    <a:lnTo>
                      <a:pt x="62" y="124"/>
                    </a:lnTo>
                    <a:lnTo>
                      <a:pt x="62" y="124"/>
                    </a:lnTo>
                    <a:cubicBezTo>
                      <a:pt x="62" y="155"/>
                      <a:pt x="62" y="155"/>
                      <a:pt x="62" y="155"/>
                    </a:cubicBezTo>
                    <a:lnTo>
                      <a:pt x="62" y="155"/>
                    </a:lnTo>
                    <a:lnTo>
                      <a:pt x="62" y="155"/>
                    </a:lnTo>
                    <a:lnTo>
                      <a:pt x="62" y="155"/>
                    </a:lnTo>
                    <a:lnTo>
                      <a:pt x="62" y="124"/>
                    </a:lnTo>
                    <a:lnTo>
                      <a:pt x="93" y="124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02" name="Freeform 41"/>
              <p:cNvSpPr>
                <a:spLocks noChangeArrowheads="1"/>
              </p:cNvSpPr>
              <p:nvPr/>
            </p:nvSpPr>
            <p:spPr bwMode="auto">
              <a:xfrm>
                <a:off x="3344863" y="2371725"/>
                <a:ext cx="33337" cy="11113"/>
              </a:xfrm>
              <a:custGeom>
                <a:avLst/>
                <a:gdLst>
                  <a:gd name="T0" fmla="*/ 92 w 93"/>
                  <a:gd name="T1" fmla="*/ 0 h 32"/>
                  <a:gd name="T2" fmla="*/ 92 w 93"/>
                  <a:gd name="T3" fmla="*/ 0 h 32"/>
                  <a:gd name="T4" fmla="*/ 92 w 93"/>
                  <a:gd name="T5" fmla="*/ 0 h 32"/>
                  <a:gd name="T6" fmla="*/ 92 w 93"/>
                  <a:gd name="T7" fmla="*/ 0 h 32"/>
                  <a:gd name="T8" fmla="*/ 30 w 93"/>
                  <a:gd name="T9" fmla="*/ 0 h 32"/>
                  <a:gd name="T10" fmla="*/ 0 w 93"/>
                  <a:gd name="T11" fmla="*/ 0 h 32"/>
                  <a:gd name="T12" fmla="*/ 30 w 93"/>
                  <a:gd name="T13" fmla="*/ 0 h 32"/>
                  <a:gd name="T14" fmla="*/ 30 w 93"/>
                  <a:gd name="T15" fmla="*/ 31 h 32"/>
                  <a:gd name="T16" fmla="*/ 30 w 93"/>
                  <a:gd name="T17" fmla="*/ 31 h 32"/>
                  <a:gd name="T18" fmla="*/ 61 w 93"/>
                  <a:gd name="T19" fmla="*/ 31 h 32"/>
                  <a:gd name="T20" fmla="*/ 61 w 93"/>
                  <a:gd name="T21" fmla="*/ 31 h 32"/>
                  <a:gd name="T22" fmla="*/ 92 w 93"/>
                  <a:gd name="T2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3" h="32">
                    <a:moveTo>
                      <a:pt x="92" y="0"/>
                    </a:moveTo>
                    <a:lnTo>
                      <a:pt x="92" y="0"/>
                    </a:lnTo>
                    <a:lnTo>
                      <a:pt x="92" y="0"/>
                    </a:lnTo>
                    <a:lnTo>
                      <a:pt x="92" y="0"/>
                    </a:lnTo>
                    <a:cubicBezTo>
                      <a:pt x="61" y="0"/>
                      <a:pt x="30" y="0"/>
                      <a:pt x="30" y="0"/>
                    </a:cubicBezTo>
                    <a:lnTo>
                      <a:pt x="0" y="0"/>
                    </a:lnTo>
                    <a:lnTo>
                      <a:pt x="30" y="0"/>
                    </a:lnTo>
                    <a:lnTo>
                      <a:pt x="30" y="31"/>
                    </a:lnTo>
                    <a:lnTo>
                      <a:pt x="30" y="31"/>
                    </a:lnTo>
                    <a:cubicBezTo>
                      <a:pt x="61" y="31"/>
                      <a:pt x="61" y="31"/>
                      <a:pt x="61" y="31"/>
                    </a:cubicBezTo>
                    <a:lnTo>
                      <a:pt x="61" y="31"/>
                    </a:lnTo>
                    <a:cubicBezTo>
                      <a:pt x="61" y="0"/>
                      <a:pt x="92" y="0"/>
                      <a:pt x="92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03" name="Freeform 42"/>
              <p:cNvSpPr>
                <a:spLocks noChangeArrowheads="1"/>
              </p:cNvSpPr>
              <p:nvPr/>
            </p:nvSpPr>
            <p:spPr bwMode="auto">
              <a:xfrm>
                <a:off x="3602038" y="2405063"/>
                <a:ext cx="66675" cy="133350"/>
              </a:xfrm>
              <a:custGeom>
                <a:avLst/>
                <a:gdLst>
                  <a:gd name="T0" fmla="*/ 186 w 187"/>
                  <a:gd name="T1" fmla="*/ 248 h 372"/>
                  <a:gd name="T2" fmla="*/ 186 w 187"/>
                  <a:gd name="T3" fmla="*/ 248 h 372"/>
                  <a:gd name="T4" fmla="*/ 186 w 187"/>
                  <a:gd name="T5" fmla="*/ 248 h 372"/>
                  <a:gd name="T6" fmla="*/ 186 w 187"/>
                  <a:gd name="T7" fmla="*/ 216 h 372"/>
                  <a:gd name="T8" fmla="*/ 186 w 187"/>
                  <a:gd name="T9" fmla="*/ 216 h 372"/>
                  <a:gd name="T10" fmla="*/ 186 w 187"/>
                  <a:gd name="T11" fmla="*/ 185 h 372"/>
                  <a:gd name="T12" fmla="*/ 186 w 187"/>
                  <a:gd name="T13" fmla="*/ 185 h 372"/>
                  <a:gd name="T14" fmla="*/ 186 w 187"/>
                  <a:gd name="T15" fmla="*/ 154 h 372"/>
                  <a:gd name="T16" fmla="*/ 186 w 187"/>
                  <a:gd name="T17" fmla="*/ 154 h 372"/>
                  <a:gd name="T18" fmla="*/ 186 w 187"/>
                  <a:gd name="T19" fmla="*/ 92 h 372"/>
                  <a:gd name="T20" fmla="*/ 156 w 187"/>
                  <a:gd name="T21" fmla="*/ 92 h 372"/>
                  <a:gd name="T22" fmla="*/ 156 w 187"/>
                  <a:gd name="T23" fmla="*/ 92 h 372"/>
                  <a:gd name="T24" fmla="*/ 156 w 187"/>
                  <a:gd name="T25" fmla="*/ 61 h 372"/>
                  <a:gd name="T26" fmla="*/ 156 w 187"/>
                  <a:gd name="T27" fmla="*/ 30 h 372"/>
                  <a:gd name="T28" fmla="*/ 156 w 187"/>
                  <a:gd name="T29" fmla="*/ 0 h 372"/>
                  <a:gd name="T30" fmla="*/ 62 w 187"/>
                  <a:gd name="T31" fmla="*/ 0 h 372"/>
                  <a:gd name="T32" fmla="*/ 32 w 187"/>
                  <a:gd name="T33" fmla="*/ 0 h 372"/>
                  <a:gd name="T34" fmla="*/ 62 w 187"/>
                  <a:gd name="T35" fmla="*/ 30 h 372"/>
                  <a:gd name="T36" fmla="*/ 62 w 187"/>
                  <a:gd name="T37" fmla="*/ 30 h 372"/>
                  <a:gd name="T38" fmla="*/ 62 w 187"/>
                  <a:gd name="T39" fmla="*/ 61 h 372"/>
                  <a:gd name="T40" fmla="*/ 32 w 187"/>
                  <a:gd name="T41" fmla="*/ 61 h 372"/>
                  <a:gd name="T42" fmla="*/ 32 w 187"/>
                  <a:gd name="T43" fmla="*/ 92 h 372"/>
                  <a:gd name="T44" fmla="*/ 32 w 187"/>
                  <a:gd name="T45" fmla="*/ 92 h 372"/>
                  <a:gd name="T46" fmla="*/ 62 w 187"/>
                  <a:gd name="T47" fmla="*/ 124 h 372"/>
                  <a:gd name="T48" fmla="*/ 62 w 187"/>
                  <a:gd name="T49" fmla="*/ 124 h 372"/>
                  <a:gd name="T50" fmla="*/ 62 w 187"/>
                  <a:gd name="T51" fmla="*/ 124 h 372"/>
                  <a:gd name="T52" fmla="*/ 62 w 187"/>
                  <a:gd name="T53" fmla="*/ 154 h 372"/>
                  <a:gd name="T54" fmla="*/ 62 w 187"/>
                  <a:gd name="T55" fmla="*/ 154 h 372"/>
                  <a:gd name="T56" fmla="*/ 32 w 187"/>
                  <a:gd name="T57" fmla="*/ 216 h 372"/>
                  <a:gd name="T58" fmla="*/ 32 w 187"/>
                  <a:gd name="T59" fmla="*/ 216 h 372"/>
                  <a:gd name="T60" fmla="*/ 32 w 187"/>
                  <a:gd name="T61" fmla="*/ 216 h 372"/>
                  <a:gd name="T62" fmla="*/ 32 w 187"/>
                  <a:gd name="T63" fmla="*/ 216 h 372"/>
                  <a:gd name="T64" fmla="*/ 32 w 187"/>
                  <a:gd name="T65" fmla="*/ 216 h 372"/>
                  <a:gd name="T66" fmla="*/ 32 w 187"/>
                  <a:gd name="T67" fmla="*/ 216 h 372"/>
                  <a:gd name="T68" fmla="*/ 0 w 187"/>
                  <a:gd name="T69" fmla="*/ 278 h 372"/>
                  <a:gd name="T70" fmla="*/ 0 w 187"/>
                  <a:gd name="T71" fmla="*/ 278 h 372"/>
                  <a:gd name="T72" fmla="*/ 32 w 187"/>
                  <a:gd name="T73" fmla="*/ 278 h 372"/>
                  <a:gd name="T74" fmla="*/ 32 w 187"/>
                  <a:gd name="T75" fmla="*/ 309 h 372"/>
                  <a:gd name="T76" fmla="*/ 32 w 187"/>
                  <a:gd name="T77" fmla="*/ 309 h 372"/>
                  <a:gd name="T78" fmla="*/ 32 w 187"/>
                  <a:gd name="T79" fmla="*/ 340 h 372"/>
                  <a:gd name="T80" fmla="*/ 32 w 187"/>
                  <a:gd name="T81" fmla="*/ 340 h 372"/>
                  <a:gd name="T82" fmla="*/ 62 w 187"/>
                  <a:gd name="T83" fmla="*/ 371 h 372"/>
                  <a:gd name="T84" fmla="*/ 62 w 187"/>
                  <a:gd name="T85" fmla="*/ 371 h 372"/>
                  <a:gd name="T86" fmla="*/ 62 w 187"/>
                  <a:gd name="T87" fmla="*/ 340 h 372"/>
                  <a:gd name="T88" fmla="*/ 156 w 187"/>
                  <a:gd name="T89" fmla="*/ 309 h 372"/>
                  <a:gd name="T90" fmla="*/ 156 w 187"/>
                  <a:gd name="T91" fmla="*/ 309 h 372"/>
                  <a:gd name="T92" fmla="*/ 186 w 187"/>
                  <a:gd name="T93" fmla="*/ 278 h 372"/>
                  <a:gd name="T94" fmla="*/ 186 w 187"/>
                  <a:gd name="T95" fmla="*/ 248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87" h="372">
                    <a:moveTo>
                      <a:pt x="186" y="248"/>
                    </a:moveTo>
                    <a:lnTo>
                      <a:pt x="186" y="248"/>
                    </a:lnTo>
                    <a:lnTo>
                      <a:pt x="186" y="248"/>
                    </a:lnTo>
                    <a:lnTo>
                      <a:pt x="186" y="216"/>
                    </a:lnTo>
                    <a:lnTo>
                      <a:pt x="186" y="216"/>
                    </a:lnTo>
                    <a:cubicBezTo>
                      <a:pt x="186" y="216"/>
                      <a:pt x="186" y="216"/>
                      <a:pt x="186" y="185"/>
                    </a:cubicBezTo>
                    <a:lnTo>
                      <a:pt x="186" y="185"/>
                    </a:lnTo>
                    <a:lnTo>
                      <a:pt x="186" y="154"/>
                    </a:lnTo>
                    <a:lnTo>
                      <a:pt x="186" y="154"/>
                    </a:lnTo>
                    <a:cubicBezTo>
                      <a:pt x="186" y="124"/>
                      <a:pt x="186" y="124"/>
                      <a:pt x="186" y="92"/>
                    </a:cubicBezTo>
                    <a:cubicBezTo>
                      <a:pt x="186" y="92"/>
                      <a:pt x="186" y="92"/>
                      <a:pt x="156" y="92"/>
                    </a:cubicBezTo>
                    <a:lnTo>
                      <a:pt x="156" y="92"/>
                    </a:lnTo>
                    <a:cubicBezTo>
                      <a:pt x="156" y="61"/>
                      <a:pt x="156" y="61"/>
                      <a:pt x="156" y="61"/>
                    </a:cubicBezTo>
                    <a:cubicBezTo>
                      <a:pt x="156" y="30"/>
                      <a:pt x="156" y="30"/>
                      <a:pt x="156" y="3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24" y="0"/>
                      <a:pt x="62" y="0"/>
                    </a:cubicBezTo>
                    <a:lnTo>
                      <a:pt x="32" y="0"/>
                    </a:lnTo>
                    <a:cubicBezTo>
                      <a:pt x="32" y="30"/>
                      <a:pt x="62" y="30"/>
                      <a:pt x="62" y="30"/>
                    </a:cubicBezTo>
                    <a:lnTo>
                      <a:pt x="62" y="30"/>
                    </a:lnTo>
                    <a:cubicBezTo>
                      <a:pt x="62" y="30"/>
                      <a:pt x="62" y="30"/>
                      <a:pt x="62" y="61"/>
                    </a:cubicBezTo>
                    <a:cubicBezTo>
                      <a:pt x="62" y="61"/>
                      <a:pt x="62" y="61"/>
                      <a:pt x="32" y="61"/>
                    </a:cubicBezTo>
                    <a:cubicBezTo>
                      <a:pt x="32" y="92"/>
                      <a:pt x="32" y="92"/>
                      <a:pt x="32" y="92"/>
                    </a:cubicBezTo>
                    <a:lnTo>
                      <a:pt x="32" y="92"/>
                    </a:lnTo>
                    <a:cubicBezTo>
                      <a:pt x="62" y="92"/>
                      <a:pt x="62" y="124"/>
                      <a:pt x="62" y="124"/>
                    </a:cubicBezTo>
                    <a:lnTo>
                      <a:pt x="62" y="124"/>
                    </a:lnTo>
                    <a:lnTo>
                      <a:pt x="62" y="124"/>
                    </a:lnTo>
                    <a:cubicBezTo>
                      <a:pt x="62" y="124"/>
                      <a:pt x="62" y="124"/>
                      <a:pt x="62" y="154"/>
                    </a:cubicBezTo>
                    <a:lnTo>
                      <a:pt x="62" y="154"/>
                    </a:lnTo>
                    <a:cubicBezTo>
                      <a:pt x="62" y="185"/>
                      <a:pt x="62" y="185"/>
                      <a:pt x="32" y="216"/>
                    </a:cubicBezTo>
                    <a:lnTo>
                      <a:pt x="32" y="216"/>
                    </a:lnTo>
                    <a:lnTo>
                      <a:pt x="32" y="216"/>
                    </a:lnTo>
                    <a:lnTo>
                      <a:pt x="32" y="216"/>
                    </a:lnTo>
                    <a:lnTo>
                      <a:pt x="32" y="216"/>
                    </a:lnTo>
                    <a:lnTo>
                      <a:pt x="32" y="216"/>
                    </a:lnTo>
                    <a:cubicBezTo>
                      <a:pt x="32" y="248"/>
                      <a:pt x="32" y="248"/>
                      <a:pt x="0" y="278"/>
                    </a:cubicBezTo>
                    <a:lnTo>
                      <a:pt x="0" y="278"/>
                    </a:lnTo>
                    <a:lnTo>
                      <a:pt x="32" y="278"/>
                    </a:lnTo>
                    <a:cubicBezTo>
                      <a:pt x="32" y="309"/>
                      <a:pt x="32" y="309"/>
                      <a:pt x="32" y="309"/>
                    </a:cubicBezTo>
                    <a:lnTo>
                      <a:pt x="32" y="309"/>
                    </a:lnTo>
                    <a:lnTo>
                      <a:pt x="32" y="340"/>
                    </a:lnTo>
                    <a:lnTo>
                      <a:pt x="32" y="340"/>
                    </a:lnTo>
                    <a:cubicBezTo>
                      <a:pt x="32" y="340"/>
                      <a:pt x="62" y="340"/>
                      <a:pt x="62" y="371"/>
                    </a:cubicBezTo>
                    <a:lnTo>
                      <a:pt x="62" y="371"/>
                    </a:lnTo>
                    <a:lnTo>
                      <a:pt x="62" y="340"/>
                    </a:lnTo>
                    <a:cubicBezTo>
                      <a:pt x="93" y="340"/>
                      <a:pt x="124" y="309"/>
                      <a:pt x="156" y="309"/>
                    </a:cubicBezTo>
                    <a:lnTo>
                      <a:pt x="156" y="309"/>
                    </a:lnTo>
                    <a:lnTo>
                      <a:pt x="186" y="278"/>
                    </a:lnTo>
                    <a:cubicBezTo>
                      <a:pt x="186" y="278"/>
                      <a:pt x="186" y="278"/>
                      <a:pt x="186" y="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04" name="Freeform 43"/>
              <p:cNvSpPr>
                <a:spLocks noChangeArrowheads="1"/>
              </p:cNvSpPr>
              <p:nvPr/>
            </p:nvSpPr>
            <p:spPr bwMode="auto">
              <a:xfrm>
                <a:off x="4270375" y="2906713"/>
                <a:ext cx="190500" cy="334962"/>
              </a:xfrm>
              <a:custGeom>
                <a:avLst/>
                <a:gdLst>
                  <a:gd name="T0" fmla="*/ 526 w 527"/>
                  <a:gd name="T1" fmla="*/ 186 h 930"/>
                  <a:gd name="T2" fmla="*/ 496 w 527"/>
                  <a:gd name="T3" fmla="*/ 31 h 930"/>
                  <a:gd name="T4" fmla="*/ 434 w 527"/>
                  <a:gd name="T5" fmla="*/ 62 h 930"/>
                  <a:gd name="T6" fmla="*/ 434 w 527"/>
                  <a:gd name="T7" fmla="*/ 31 h 930"/>
                  <a:gd name="T8" fmla="*/ 372 w 527"/>
                  <a:gd name="T9" fmla="*/ 62 h 930"/>
                  <a:gd name="T10" fmla="*/ 310 w 527"/>
                  <a:gd name="T11" fmla="*/ 62 h 930"/>
                  <a:gd name="T12" fmla="*/ 279 w 527"/>
                  <a:gd name="T13" fmla="*/ 62 h 930"/>
                  <a:gd name="T14" fmla="*/ 279 w 527"/>
                  <a:gd name="T15" fmla="*/ 62 h 930"/>
                  <a:gd name="T16" fmla="*/ 248 w 527"/>
                  <a:gd name="T17" fmla="*/ 62 h 930"/>
                  <a:gd name="T18" fmla="*/ 248 w 527"/>
                  <a:gd name="T19" fmla="*/ 124 h 930"/>
                  <a:gd name="T20" fmla="*/ 248 w 527"/>
                  <a:gd name="T21" fmla="*/ 124 h 930"/>
                  <a:gd name="T22" fmla="*/ 310 w 527"/>
                  <a:gd name="T23" fmla="*/ 217 h 930"/>
                  <a:gd name="T24" fmla="*/ 310 w 527"/>
                  <a:gd name="T25" fmla="*/ 217 h 930"/>
                  <a:gd name="T26" fmla="*/ 310 w 527"/>
                  <a:gd name="T27" fmla="*/ 279 h 930"/>
                  <a:gd name="T28" fmla="*/ 279 w 527"/>
                  <a:gd name="T29" fmla="*/ 341 h 930"/>
                  <a:gd name="T30" fmla="*/ 248 w 527"/>
                  <a:gd name="T31" fmla="*/ 403 h 930"/>
                  <a:gd name="T32" fmla="*/ 217 w 527"/>
                  <a:gd name="T33" fmla="*/ 372 h 930"/>
                  <a:gd name="T34" fmla="*/ 186 w 527"/>
                  <a:gd name="T35" fmla="*/ 279 h 930"/>
                  <a:gd name="T36" fmla="*/ 186 w 527"/>
                  <a:gd name="T37" fmla="*/ 248 h 930"/>
                  <a:gd name="T38" fmla="*/ 155 w 527"/>
                  <a:gd name="T39" fmla="*/ 248 h 930"/>
                  <a:gd name="T40" fmla="*/ 93 w 527"/>
                  <a:gd name="T41" fmla="*/ 248 h 930"/>
                  <a:gd name="T42" fmla="*/ 31 w 527"/>
                  <a:gd name="T43" fmla="*/ 279 h 930"/>
                  <a:gd name="T44" fmla="*/ 31 w 527"/>
                  <a:gd name="T45" fmla="*/ 279 h 930"/>
                  <a:gd name="T46" fmla="*/ 62 w 527"/>
                  <a:gd name="T47" fmla="*/ 309 h 930"/>
                  <a:gd name="T48" fmla="*/ 155 w 527"/>
                  <a:gd name="T49" fmla="*/ 341 h 930"/>
                  <a:gd name="T50" fmla="*/ 155 w 527"/>
                  <a:gd name="T51" fmla="*/ 403 h 930"/>
                  <a:gd name="T52" fmla="*/ 155 w 527"/>
                  <a:gd name="T53" fmla="*/ 465 h 930"/>
                  <a:gd name="T54" fmla="*/ 155 w 527"/>
                  <a:gd name="T55" fmla="*/ 496 h 930"/>
                  <a:gd name="T56" fmla="*/ 155 w 527"/>
                  <a:gd name="T57" fmla="*/ 557 h 930"/>
                  <a:gd name="T58" fmla="*/ 124 w 527"/>
                  <a:gd name="T59" fmla="*/ 620 h 930"/>
                  <a:gd name="T60" fmla="*/ 124 w 527"/>
                  <a:gd name="T61" fmla="*/ 651 h 930"/>
                  <a:gd name="T62" fmla="*/ 62 w 527"/>
                  <a:gd name="T63" fmla="*/ 713 h 930"/>
                  <a:gd name="T64" fmla="*/ 62 w 527"/>
                  <a:gd name="T65" fmla="*/ 744 h 930"/>
                  <a:gd name="T66" fmla="*/ 93 w 527"/>
                  <a:gd name="T67" fmla="*/ 868 h 930"/>
                  <a:gd name="T68" fmla="*/ 124 w 527"/>
                  <a:gd name="T69" fmla="*/ 929 h 930"/>
                  <a:gd name="T70" fmla="*/ 217 w 527"/>
                  <a:gd name="T71" fmla="*/ 868 h 930"/>
                  <a:gd name="T72" fmla="*/ 248 w 527"/>
                  <a:gd name="T73" fmla="*/ 805 h 930"/>
                  <a:gd name="T74" fmla="*/ 217 w 527"/>
                  <a:gd name="T75" fmla="*/ 651 h 930"/>
                  <a:gd name="T76" fmla="*/ 217 w 527"/>
                  <a:gd name="T77" fmla="*/ 557 h 930"/>
                  <a:gd name="T78" fmla="*/ 310 w 527"/>
                  <a:gd name="T79" fmla="*/ 465 h 930"/>
                  <a:gd name="T80" fmla="*/ 341 w 527"/>
                  <a:gd name="T81" fmla="*/ 433 h 930"/>
                  <a:gd name="T82" fmla="*/ 465 w 527"/>
                  <a:gd name="T83" fmla="*/ 341 h 930"/>
                  <a:gd name="T84" fmla="*/ 526 w 527"/>
                  <a:gd name="T85" fmla="*/ 279 h 9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27" h="930">
                    <a:moveTo>
                      <a:pt x="526" y="217"/>
                    </a:moveTo>
                    <a:lnTo>
                      <a:pt x="526" y="217"/>
                    </a:lnTo>
                    <a:lnTo>
                      <a:pt x="526" y="186"/>
                    </a:lnTo>
                    <a:lnTo>
                      <a:pt x="526" y="186"/>
                    </a:lnTo>
                    <a:cubicBezTo>
                      <a:pt x="526" y="92"/>
                      <a:pt x="526" y="31"/>
                      <a:pt x="526" y="0"/>
                    </a:cubicBezTo>
                    <a:cubicBezTo>
                      <a:pt x="526" y="31"/>
                      <a:pt x="496" y="31"/>
                      <a:pt x="496" y="31"/>
                    </a:cubicBezTo>
                    <a:cubicBezTo>
                      <a:pt x="496" y="31"/>
                      <a:pt x="496" y="31"/>
                      <a:pt x="465" y="31"/>
                    </a:cubicBezTo>
                    <a:lnTo>
                      <a:pt x="465" y="31"/>
                    </a:lnTo>
                    <a:cubicBezTo>
                      <a:pt x="465" y="31"/>
                      <a:pt x="465" y="62"/>
                      <a:pt x="434" y="62"/>
                    </a:cubicBezTo>
                    <a:lnTo>
                      <a:pt x="434" y="62"/>
                    </a:lnTo>
                    <a:cubicBezTo>
                      <a:pt x="434" y="62"/>
                      <a:pt x="434" y="62"/>
                      <a:pt x="434" y="31"/>
                    </a:cubicBezTo>
                    <a:lnTo>
                      <a:pt x="434" y="31"/>
                    </a:lnTo>
                    <a:cubicBezTo>
                      <a:pt x="403" y="31"/>
                      <a:pt x="403" y="62"/>
                      <a:pt x="403" y="62"/>
                    </a:cubicBezTo>
                    <a:lnTo>
                      <a:pt x="403" y="62"/>
                    </a:lnTo>
                    <a:lnTo>
                      <a:pt x="372" y="62"/>
                    </a:lnTo>
                    <a:lnTo>
                      <a:pt x="372" y="62"/>
                    </a:lnTo>
                    <a:cubicBezTo>
                      <a:pt x="341" y="62"/>
                      <a:pt x="341" y="62"/>
                      <a:pt x="341" y="62"/>
                    </a:cubicBezTo>
                    <a:cubicBezTo>
                      <a:pt x="310" y="62"/>
                      <a:pt x="310" y="62"/>
                      <a:pt x="310" y="62"/>
                    </a:cubicBezTo>
                    <a:lnTo>
                      <a:pt x="310" y="62"/>
                    </a:lnTo>
                    <a:cubicBezTo>
                      <a:pt x="310" y="62"/>
                      <a:pt x="310" y="62"/>
                      <a:pt x="279" y="62"/>
                    </a:cubicBezTo>
                    <a:lnTo>
                      <a:pt x="279" y="62"/>
                    </a:lnTo>
                    <a:lnTo>
                      <a:pt x="279" y="62"/>
                    </a:lnTo>
                    <a:lnTo>
                      <a:pt x="279" y="62"/>
                    </a:lnTo>
                    <a:lnTo>
                      <a:pt x="279" y="62"/>
                    </a:lnTo>
                    <a:lnTo>
                      <a:pt x="279" y="62"/>
                    </a:lnTo>
                    <a:cubicBezTo>
                      <a:pt x="248" y="62"/>
                      <a:pt x="248" y="62"/>
                      <a:pt x="248" y="62"/>
                    </a:cubicBezTo>
                    <a:lnTo>
                      <a:pt x="248" y="62"/>
                    </a:lnTo>
                    <a:lnTo>
                      <a:pt x="248" y="92"/>
                    </a:lnTo>
                    <a:lnTo>
                      <a:pt x="248" y="92"/>
                    </a:lnTo>
                    <a:cubicBezTo>
                      <a:pt x="248" y="92"/>
                      <a:pt x="248" y="92"/>
                      <a:pt x="248" y="124"/>
                    </a:cubicBezTo>
                    <a:lnTo>
                      <a:pt x="248" y="124"/>
                    </a:lnTo>
                    <a:lnTo>
                      <a:pt x="248" y="124"/>
                    </a:lnTo>
                    <a:lnTo>
                      <a:pt x="248" y="124"/>
                    </a:lnTo>
                    <a:cubicBezTo>
                      <a:pt x="248" y="124"/>
                      <a:pt x="248" y="124"/>
                      <a:pt x="279" y="124"/>
                    </a:cubicBezTo>
                    <a:cubicBezTo>
                      <a:pt x="279" y="155"/>
                      <a:pt x="279" y="186"/>
                      <a:pt x="310" y="186"/>
                    </a:cubicBezTo>
                    <a:cubicBezTo>
                      <a:pt x="310" y="217"/>
                      <a:pt x="310" y="217"/>
                      <a:pt x="310" y="217"/>
                    </a:cubicBezTo>
                    <a:lnTo>
                      <a:pt x="310" y="217"/>
                    </a:lnTo>
                    <a:lnTo>
                      <a:pt x="310" y="217"/>
                    </a:lnTo>
                    <a:lnTo>
                      <a:pt x="310" y="217"/>
                    </a:lnTo>
                    <a:lnTo>
                      <a:pt x="310" y="217"/>
                    </a:lnTo>
                    <a:cubicBezTo>
                      <a:pt x="310" y="248"/>
                      <a:pt x="310" y="248"/>
                      <a:pt x="310" y="248"/>
                    </a:cubicBezTo>
                    <a:lnTo>
                      <a:pt x="310" y="279"/>
                    </a:lnTo>
                    <a:lnTo>
                      <a:pt x="310" y="279"/>
                    </a:lnTo>
                    <a:lnTo>
                      <a:pt x="310" y="279"/>
                    </a:lnTo>
                    <a:cubicBezTo>
                      <a:pt x="310" y="309"/>
                      <a:pt x="310" y="341"/>
                      <a:pt x="279" y="341"/>
                    </a:cubicBezTo>
                    <a:lnTo>
                      <a:pt x="279" y="372"/>
                    </a:lnTo>
                    <a:cubicBezTo>
                      <a:pt x="279" y="403"/>
                      <a:pt x="279" y="403"/>
                      <a:pt x="248" y="403"/>
                    </a:cubicBezTo>
                    <a:lnTo>
                      <a:pt x="248" y="403"/>
                    </a:lnTo>
                    <a:lnTo>
                      <a:pt x="248" y="403"/>
                    </a:lnTo>
                    <a:lnTo>
                      <a:pt x="248" y="403"/>
                    </a:lnTo>
                    <a:lnTo>
                      <a:pt x="217" y="372"/>
                    </a:lnTo>
                    <a:cubicBezTo>
                      <a:pt x="217" y="372"/>
                      <a:pt x="217" y="372"/>
                      <a:pt x="217" y="341"/>
                    </a:cubicBezTo>
                    <a:cubicBezTo>
                      <a:pt x="186" y="341"/>
                      <a:pt x="186" y="341"/>
                      <a:pt x="186" y="309"/>
                    </a:cubicBezTo>
                    <a:lnTo>
                      <a:pt x="186" y="279"/>
                    </a:lnTo>
                    <a:cubicBezTo>
                      <a:pt x="186" y="279"/>
                      <a:pt x="186" y="279"/>
                      <a:pt x="186" y="248"/>
                    </a:cubicBezTo>
                    <a:lnTo>
                      <a:pt x="186" y="248"/>
                    </a:lnTo>
                    <a:lnTo>
                      <a:pt x="186" y="248"/>
                    </a:lnTo>
                    <a:lnTo>
                      <a:pt x="186" y="248"/>
                    </a:lnTo>
                    <a:lnTo>
                      <a:pt x="186" y="248"/>
                    </a:lnTo>
                    <a:cubicBezTo>
                      <a:pt x="186" y="248"/>
                      <a:pt x="186" y="248"/>
                      <a:pt x="155" y="248"/>
                    </a:cubicBezTo>
                    <a:cubicBezTo>
                      <a:pt x="155" y="248"/>
                      <a:pt x="155" y="248"/>
                      <a:pt x="155" y="217"/>
                    </a:cubicBezTo>
                    <a:cubicBezTo>
                      <a:pt x="155" y="217"/>
                      <a:pt x="155" y="217"/>
                      <a:pt x="124" y="217"/>
                    </a:cubicBezTo>
                    <a:cubicBezTo>
                      <a:pt x="124" y="217"/>
                      <a:pt x="124" y="248"/>
                      <a:pt x="93" y="248"/>
                    </a:cubicBezTo>
                    <a:cubicBezTo>
                      <a:pt x="93" y="248"/>
                      <a:pt x="31" y="248"/>
                      <a:pt x="0" y="248"/>
                    </a:cubicBezTo>
                    <a:cubicBezTo>
                      <a:pt x="0" y="279"/>
                      <a:pt x="0" y="279"/>
                      <a:pt x="0" y="279"/>
                    </a:cubicBezTo>
                    <a:cubicBezTo>
                      <a:pt x="0" y="279"/>
                      <a:pt x="0" y="279"/>
                      <a:pt x="31" y="279"/>
                    </a:cubicBezTo>
                    <a:lnTo>
                      <a:pt x="31" y="279"/>
                    </a:lnTo>
                    <a:lnTo>
                      <a:pt x="31" y="279"/>
                    </a:lnTo>
                    <a:lnTo>
                      <a:pt x="31" y="279"/>
                    </a:lnTo>
                    <a:lnTo>
                      <a:pt x="31" y="279"/>
                    </a:lnTo>
                    <a:cubicBezTo>
                      <a:pt x="31" y="279"/>
                      <a:pt x="31" y="279"/>
                      <a:pt x="62" y="279"/>
                    </a:cubicBezTo>
                    <a:cubicBezTo>
                      <a:pt x="62" y="279"/>
                      <a:pt x="62" y="279"/>
                      <a:pt x="62" y="309"/>
                    </a:cubicBezTo>
                    <a:cubicBezTo>
                      <a:pt x="93" y="309"/>
                      <a:pt x="93" y="309"/>
                      <a:pt x="124" y="309"/>
                    </a:cubicBezTo>
                    <a:cubicBezTo>
                      <a:pt x="124" y="341"/>
                      <a:pt x="155" y="341"/>
                      <a:pt x="155" y="341"/>
                    </a:cubicBezTo>
                    <a:lnTo>
                      <a:pt x="155" y="341"/>
                    </a:lnTo>
                    <a:cubicBezTo>
                      <a:pt x="155" y="372"/>
                      <a:pt x="155" y="372"/>
                      <a:pt x="155" y="403"/>
                    </a:cubicBezTo>
                    <a:lnTo>
                      <a:pt x="155" y="403"/>
                    </a:lnTo>
                    <a:lnTo>
                      <a:pt x="155" y="403"/>
                    </a:lnTo>
                    <a:lnTo>
                      <a:pt x="155" y="433"/>
                    </a:lnTo>
                    <a:lnTo>
                      <a:pt x="155" y="433"/>
                    </a:lnTo>
                    <a:lnTo>
                      <a:pt x="155" y="465"/>
                    </a:lnTo>
                    <a:lnTo>
                      <a:pt x="155" y="496"/>
                    </a:lnTo>
                    <a:lnTo>
                      <a:pt x="155" y="496"/>
                    </a:lnTo>
                    <a:lnTo>
                      <a:pt x="155" y="496"/>
                    </a:lnTo>
                    <a:cubicBezTo>
                      <a:pt x="155" y="527"/>
                      <a:pt x="155" y="527"/>
                      <a:pt x="155" y="557"/>
                    </a:cubicBezTo>
                    <a:lnTo>
                      <a:pt x="155" y="557"/>
                    </a:lnTo>
                    <a:lnTo>
                      <a:pt x="155" y="557"/>
                    </a:lnTo>
                    <a:cubicBezTo>
                      <a:pt x="155" y="589"/>
                      <a:pt x="155" y="620"/>
                      <a:pt x="124" y="620"/>
                    </a:cubicBezTo>
                    <a:lnTo>
                      <a:pt x="124" y="620"/>
                    </a:lnTo>
                    <a:lnTo>
                      <a:pt x="124" y="620"/>
                    </a:lnTo>
                    <a:lnTo>
                      <a:pt x="124" y="620"/>
                    </a:lnTo>
                    <a:lnTo>
                      <a:pt x="124" y="620"/>
                    </a:lnTo>
                    <a:cubicBezTo>
                      <a:pt x="124" y="651"/>
                      <a:pt x="124" y="651"/>
                      <a:pt x="124" y="651"/>
                    </a:cubicBezTo>
                    <a:cubicBezTo>
                      <a:pt x="124" y="681"/>
                      <a:pt x="124" y="681"/>
                      <a:pt x="93" y="681"/>
                    </a:cubicBezTo>
                    <a:cubicBezTo>
                      <a:pt x="93" y="681"/>
                      <a:pt x="93" y="681"/>
                      <a:pt x="93" y="713"/>
                    </a:cubicBezTo>
                    <a:cubicBezTo>
                      <a:pt x="93" y="713"/>
                      <a:pt x="93" y="713"/>
                      <a:pt x="62" y="713"/>
                    </a:cubicBezTo>
                    <a:lnTo>
                      <a:pt x="62" y="744"/>
                    </a:lnTo>
                    <a:cubicBezTo>
                      <a:pt x="93" y="744"/>
                      <a:pt x="93" y="744"/>
                      <a:pt x="93" y="744"/>
                    </a:cubicBezTo>
                    <a:cubicBezTo>
                      <a:pt x="62" y="744"/>
                      <a:pt x="62" y="744"/>
                      <a:pt x="62" y="744"/>
                    </a:cubicBezTo>
                    <a:lnTo>
                      <a:pt x="62" y="744"/>
                    </a:lnTo>
                    <a:cubicBezTo>
                      <a:pt x="62" y="775"/>
                      <a:pt x="62" y="775"/>
                      <a:pt x="62" y="775"/>
                    </a:cubicBezTo>
                    <a:cubicBezTo>
                      <a:pt x="93" y="805"/>
                      <a:pt x="93" y="837"/>
                      <a:pt x="93" y="868"/>
                    </a:cubicBezTo>
                    <a:cubicBezTo>
                      <a:pt x="93" y="899"/>
                      <a:pt x="93" y="899"/>
                      <a:pt x="93" y="929"/>
                    </a:cubicBezTo>
                    <a:lnTo>
                      <a:pt x="93" y="929"/>
                    </a:lnTo>
                    <a:cubicBezTo>
                      <a:pt x="124" y="929"/>
                      <a:pt x="124" y="929"/>
                      <a:pt x="124" y="929"/>
                    </a:cubicBezTo>
                    <a:lnTo>
                      <a:pt x="124" y="929"/>
                    </a:lnTo>
                    <a:cubicBezTo>
                      <a:pt x="124" y="899"/>
                      <a:pt x="124" y="899"/>
                      <a:pt x="155" y="868"/>
                    </a:cubicBezTo>
                    <a:cubicBezTo>
                      <a:pt x="186" y="868"/>
                      <a:pt x="217" y="868"/>
                      <a:pt x="217" y="868"/>
                    </a:cubicBezTo>
                    <a:lnTo>
                      <a:pt x="217" y="868"/>
                    </a:lnTo>
                    <a:lnTo>
                      <a:pt x="217" y="868"/>
                    </a:lnTo>
                    <a:cubicBezTo>
                      <a:pt x="248" y="837"/>
                      <a:pt x="248" y="837"/>
                      <a:pt x="248" y="805"/>
                    </a:cubicBezTo>
                    <a:cubicBezTo>
                      <a:pt x="248" y="805"/>
                      <a:pt x="248" y="775"/>
                      <a:pt x="248" y="744"/>
                    </a:cubicBezTo>
                    <a:cubicBezTo>
                      <a:pt x="248" y="713"/>
                      <a:pt x="248" y="713"/>
                      <a:pt x="248" y="713"/>
                    </a:cubicBezTo>
                    <a:cubicBezTo>
                      <a:pt x="248" y="713"/>
                      <a:pt x="248" y="681"/>
                      <a:pt x="217" y="651"/>
                    </a:cubicBezTo>
                    <a:cubicBezTo>
                      <a:pt x="217" y="651"/>
                      <a:pt x="217" y="620"/>
                      <a:pt x="217" y="589"/>
                    </a:cubicBezTo>
                    <a:cubicBezTo>
                      <a:pt x="217" y="589"/>
                      <a:pt x="217" y="589"/>
                      <a:pt x="217" y="557"/>
                    </a:cubicBezTo>
                    <a:lnTo>
                      <a:pt x="217" y="557"/>
                    </a:lnTo>
                    <a:cubicBezTo>
                      <a:pt x="217" y="527"/>
                      <a:pt x="217" y="527"/>
                      <a:pt x="217" y="527"/>
                    </a:cubicBezTo>
                    <a:lnTo>
                      <a:pt x="217" y="527"/>
                    </a:lnTo>
                    <a:cubicBezTo>
                      <a:pt x="248" y="496"/>
                      <a:pt x="310" y="465"/>
                      <a:pt x="310" y="465"/>
                    </a:cubicBezTo>
                    <a:lnTo>
                      <a:pt x="310" y="465"/>
                    </a:lnTo>
                    <a:cubicBezTo>
                      <a:pt x="310" y="465"/>
                      <a:pt x="310" y="433"/>
                      <a:pt x="341" y="433"/>
                    </a:cubicBezTo>
                    <a:lnTo>
                      <a:pt x="341" y="433"/>
                    </a:lnTo>
                    <a:cubicBezTo>
                      <a:pt x="341" y="403"/>
                      <a:pt x="372" y="403"/>
                      <a:pt x="372" y="403"/>
                    </a:cubicBezTo>
                    <a:cubicBezTo>
                      <a:pt x="372" y="372"/>
                      <a:pt x="403" y="372"/>
                      <a:pt x="434" y="372"/>
                    </a:cubicBezTo>
                    <a:lnTo>
                      <a:pt x="465" y="341"/>
                    </a:lnTo>
                    <a:lnTo>
                      <a:pt x="465" y="341"/>
                    </a:lnTo>
                    <a:cubicBezTo>
                      <a:pt x="465" y="341"/>
                      <a:pt x="496" y="309"/>
                      <a:pt x="526" y="309"/>
                    </a:cubicBezTo>
                    <a:lnTo>
                      <a:pt x="526" y="279"/>
                    </a:lnTo>
                    <a:cubicBezTo>
                      <a:pt x="526" y="248"/>
                      <a:pt x="526" y="248"/>
                      <a:pt x="526" y="248"/>
                    </a:cubicBezTo>
                    <a:lnTo>
                      <a:pt x="526" y="217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05" name="Freeform 44"/>
              <p:cNvSpPr>
                <a:spLocks noChangeArrowheads="1"/>
              </p:cNvSpPr>
              <p:nvPr/>
            </p:nvSpPr>
            <p:spPr bwMode="auto">
              <a:xfrm>
                <a:off x="4292600" y="3006725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06" name="Freeform 45"/>
              <p:cNvSpPr>
                <a:spLocks noChangeArrowheads="1"/>
              </p:cNvSpPr>
              <p:nvPr/>
            </p:nvSpPr>
            <p:spPr bwMode="auto">
              <a:xfrm>
                <a:off x="4003675" y="3308350"/>
                <a:ext cx="1588" cy="11113"/>
              </a:xfrm>
              <a:custGeom>
                <a:avLst/>
                <a:gdLst>
                  <a:gd name="T0" fmla="*/ 0 w 1"/>
                  <a:gd name="T1" fmla="*/ 31 h 32"/>
                  <a:gd name="T2" fmla="*/ 0 w 1"/>
                  <a:gd name="T3" fmla="*/ 31 h 32"/>
                  <a:gd name="T4" fmla="*/ 0 w 1"/>
                  <a:gd name="T5" fmla="*/ 0 h 32"/>
                  <a:gd name="T6" fmla="*/ 0 w 1"/>
                  <a:gd name="T7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2">
                    <a:moveTo>
                      <a:pt x="0" y="31"/>
                    </a:moveTo>
                    <a:lnTo>
                      <a:pt x="0" y="31"/>
                    </a:lnTo>
                    <a:cubicBezTo>
                      <a:pt x="0" y="31"/>
                      <a:pt x="0" y="31"/>
                      <a:pt x="0" y="0"/>
                    </a:cubicBezTo>
                    <a:lnTo>
                      <a:pt x="0" y="31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07" name="Freeform 46"/>
              <p:cNvSpPr>
                <a:spLocks noChangeArrowheads="1"/>
              </p:cNvSpPr>
              <p:nvPr/>
            </p:nvSpPr>
            <p:spPr bwMode="auto">
              <a:xfrm>
                <a:off x="4003675" y="3175000"/>
                <a:ext cx="301625" cy="268288"/>
              </a:xfrm>
              <a:custGeom>
                <a:avLst/>
                <a:gdLst>
                  <a:gd name="T0" fmla="*/ 806 w 838"/>
                  <a:gd name="T1" fmla="*/ 341 h 745"/>
                  <a:gd name="T2" fmla="*/ 775 w 838"/>
                  <a:gd name="T3" fmla="*/ 309 h 745"/>
                  <a:gd name="T4" fmla="*/ 744 w 838"/>
                  <a:gd name="T5" fmla="*/ 279 h 745"/>
                  <a:gd name="T6" fmla="*/ 744 w 838"/>
                  <a:gd name="T7" fmla="*/ 248 h 745"/>
                  <a:gd name="T8" fmla="*/ 775 w 838"/>
                  <a:gd name="T9" fmla="*/ 185 h 745"/>
                  <a:gd name="T10" fmla="*/ 806 w 838"/>
                  <a:gd name="T11" fmla="*/ 155 h 745"/>
                  <a:gd name="T12" fmla="*/ 775 w 838"/>
                  <a:gd name="T13" fmla="*/ 61 h 745"/>
                  <a:gd name="T14" fmla="*/ 713 w 838"/>
                  <a:gd name="T15" fmla="*/ 0 h 745"/>
                  <a:gd name="T16" fmla="*/ 682 w 838"/>
                  <a:gd name="T17" fmla="*/ 0 h 745"/>
                  <a:gd name="T18" fmla="*/ 651 w 838"/>
                  <a:gd name="T19" fmla="*/ 31 h 745"/>
                  <a:gd name="T20" fmla="*/ 651 w 838"/>
                  <a:gd name="T21" fmla="*/ 31 h 745"/>
                  <a:gd name="T22" fmla="*/ 620 w 838"/>
                  <a:gd name="T23" fmla="*/ 61 h 745"/>
                  <a:gd name="T24" fmla="*/ 558 w 838"/>
                  <a:gd name="T25" fmla="*/ 93 h 745"/>
                  <a:gd name="T26" fmla="*/ 527 w 838"/>
                  <a:gd name="T27" fmla="*/ 155 h 745"/>
                  <a:gd name="T28" fmla="*/ 496 w 838"/>
                  <a:gd name="T29" fmla="*/ 185 h 745"/>
                  <a:gd name="T30" fmla="*/ 402 w 838"/>
                  <a:gd name="T31" fmla="*/ 217 h 745"/>
                  <a:gd name="T32" fmla="*/ 341 w 838"/>
                  <a:gd name="T33" fmla="*/ 217 h 745"/>
                  <a:gd name="T34" fmla="*/ 310 w 838"/>
                  <a:gd name="T35" fmla="*/ 248 h 745"/>
                  <a:gd name="T36" fmla="*/ 279 w 838"/>
                  <a:gd name="T37" fmla="*/ 279 h 745"/>
                  <a:gd name="T38" fmla="*/ 186 w 838"/>
                  <a:gd name="T39" fmla="*/ 403 h 745"/>
                  <a:gd name="T40" fmla="*/ 155 w 838"/>
                  <a:gd name="T41" fmla="*/ 403 h 745"/>
                  <a:gd name="T42" fmla="*/ 93 w 838"/>
                  <a:gd name="T43" fmla="*/ 433 h 745"/>
                  <a:gd name="T44" fmla="*/ 31 w 838"/>
                  <a:gd name="T45" fmla="*/ 433 h 745"/>
                  <a:gd name="T46" fmla="*/ 31 w 838"/>
                  <a:gd name="T47" fmla="*/ 433 h 745"/>
                  <a:gd name="T48" fmla="*/ 31 w 838"/>
                  <a:gd name="T49" fmla="*/ 465 h 745"/>
                  <a:gd name="T50" fmla="*/ 93 w 838"/>
                  <a:gd name="T51" fmla="*/ 589 h 745"/>
                  <a:gd name="T52" fmla="*/ 62 w 838"/>
                  <a:gd name="T53" fmla="*/ 651 h 745"/>
                  <a:gd name="T54" fmla="*/ 93 w 838"/>
                  <a:gd name="T55" fmla="*/ 744 h 745"/>
                  <a:gd name="T56" fmla="*/ 155 w 838"/>
                  <a:gd name="T57" fmla="*/ 744 h 745"/>
                  <a:gd name="T58" fmla="*/ 248 w 838"/>
                  <a:gd name="T59" fmla="*/ 713 h 745"/>
                  <a:gd name="T60" fmla="*/ 310 w 838"/>
                  <a:gd name="T61" fmla="*/ 713 h 745"/>
                  <a:gd name="T62" fmla="*/ 434 w 838"/>
                  <a:gd name="T63" fmla="*/ 713 h 745"/>
                  <a:gd name="T64" fmla="*/ 496 w 838"/>
                  <a:gd name="T65" fmla="*/ 681 h 745"/>
                  <a:gd name="T66" fmla="*/ 589 w 838"/>
                  <a:gd name="T67" fmla="*/ 620 h 745"/>
                  <a:gd name="T68" fmla="*/ 744 w 838"/>
                  <a:gd name="T69" fmla="*/ 433 h 745"/>
                  <a:gd name="T70" fmla="*/ 806 w 838"/>
                  <a:gd name="T71" fmla="*/ 341 h 745"/>
                  <a:gd name="T72" fmla="*/ 682 w 838"/>
                  <a:gd name="T73" fmla="*/ 465 h 745"/>
                  <a:gd name="T74" fmla="*/ 620 w 838"/>
                  <a:gd name="T75" fmla="*/ 527 h 745"/>
                  <a:gd name="T76" fmla="*/ 589 w 838"/>
                  <a:gd name="T77" fmla="*/ 527 h 745"/>
                  <a:gd name="T78" fmla="*/ 558 w 838"/>
                  <a:gd name="T79" fmla="*/ 527 h 745"/>
                  <a:gd name="T80" fmla="*/ 527 w 838"/>
                  <a:gd name="T81" fmla="*/ 465 h 745"/>
                  <a:gd name="T82" fmla="*/ 527 w 838"/>
                  <a:gd name="T83" fmla="*/ 465 h 745"/>
                  <a:gd name="T84" fmla="*/ 527 w 838"/>
                  <a:gd name="T85" fmla="*/ 433 h 745"/>
                  <a:gd name="T86" fmla="*/ 558 w 838"/>
                  <a:gd name="T87" fmla="*/ 403 h 745"/>
                  <a:gd name="T88" fmla="*/ 620 w 838"/>
                  <a:gd name="T89" fmla="*/ 341 h 745"/>
                  <a:gd name="T90" fmla="*/ 682 w 838"/>
                  <a:gd name="T91" fmla="*/ 372 h 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38" h="745">
                    <a:moveTo>
                      <a:pt x="806" y="341"/>
                    </a:moveTo>
                    <a:lnTo>
                      <a:pt x="806" y="341"/>
                    </a:lnTo>
                    <a:lnTo>
                      <a:pt x="806" y="341"/>
                    </a:lnTo>
                    <a:lnTo>
                      <a:pt x="806" y="341"/>
                    </a:lnTo>
                    <a:cubicBezTo>
                      <a:pt x="806" y="309"/>
                      <a:pt x="806" y="309"/>
                      <a:pt x="806" y="309"/>
                    </a:cubicBezTo>
                    <a:cubicBezTo>
                      <a:pt x="775" y="309"/>
                      <a:pt x="775" y="309"/>
                      <a:pt x="775" y="309"/>
                    </a:cubicBezTo>
                    <a:lnTo>
                      <a:pt x="775" y="309"/>
                    </a:lnTo>
                    <a:lnTo>
                      <a:pt x="775" y="309"/>
                    </a:lnTo>
                    <a:cubicBezTo>
                      <a:pt x="744" y="309"/>
                      <a:pt x="744" y="279"/>
                      <a:pt x="744" y="279"/>
                    </a:cubicBezTo>
                    <a:lnTo>
                      <a:pt x="744" y="279"/>
                    </a:lnTo>
                    <a:lnTo>
                      <a:pt x="744" y="248"/>
                    </a:lnTo>
                    <a:lnTo>
                      <a:pt x="744" y="248"/>
                    </a:lnTo>
                    <a:lnTo>
                      <a:pt x="744" y="248"/>
                    </a:lnTo>
                    <a:cubicBezTo>
                      <a:pt x="744" y="217"/>
                      <a:pt x="744" y="217"/>
                      <a:pt x="744" y="217"/>
                    </a:cubicBezTo>
                    <a:cubicBezTo>
                      <a:pt x="744" y="185"/>
                      <a:pt x="775" y="185"/>
                      <a:pt x="775" y="185"/>
                    </a:cubicBezTo>
                    <a:cubicBezTo>
                      <a:pt x="775" y="185"/>
                      <a:pt x="775" y="155"/>
                      <a:pt x="806" y="155"/>
                    </a:cubicBezTo>
                    <a:lnTo>
                      <a:pt x="806" y="155"/>
                    </a:lnTo>
                    <a:lnTo>
                      <a:pt x="806" y="155"/>
                    </a:lnTo>
                    <a:lnTo>
                      <a:pt x="806" y="124"/>
                    </a:lnTo>
                    <a:cubicBezTo>
                      <a:pt x="806" y="124"/>
                      <a:pt x="775" y="93"/>
                      <a:pt x="775" y="61"/>
                    </a:cubicBezTo>
                    <a:lnTo>
                      <a:pt x="775" y="61"/>
                    </a:lnTo>
                    <a:cubicBezTo>
                      <a:pt x="775" y="61"/>
                      <a:pt x="775" y="31"/>
                      <a:pt x="775" y="0"/>
                    </a:cubicBezTo>
                    <a:lnTo>
                      <a:pt x="775" y="0"/>
                    </a:lnTo>
                    <a:cubicBezTo>
                      <a:pt x="744" y="0"/>
                      <a:pt x="744" y="0"/>
                      <a:pt x="713" y="0"/>
                    </a:cubicBezTo>
                    <a:lnTo>
                      <a:pt x="713" y="0"/>
                    </a:lnTo>
                    <a:lnTo>
                      <a:pt x="682" y="0"/>
                    </a:lnTo>
                    <a:lnTo>
                      <a:pt x="682" y="0"/>
                    </a:lnTo>
                    <a:lnTo>
                      <a:pt x="682" y="0"/>
                    </a:lnTo>
                    <a:cubicBezTo>
                      <a:pt x="682" y="0"/>
                      <a:pt x="682" y="31"/>
                      <a:pt x="651" y="31"/>
                    </a:cubicBezTo>
                    <a:lnTo>
                      <a:pt x="651" y="31"/>
                    </a:lnTo>
                    <a:lnTo>
                      <a:pt x="651" y="31"/>
                    </a:lnTo>
                    <a:lnTo>
                      <a:pt x="651" y="31"/>
                    </a:lnTo>
                    <a:lnTo>
                      <a:pt x="651" y="31"/>
                    </a:lnTo>
                    <a:lnTo>
                      <a:pt x="651" y="31"/>
                    </a:lnTo>
                    <a:cubicBezTo>
                      <a:pt x="651" y="31"/>
                      <a:pt x="651" y="31"/>
                      <a:pt x="620" y="31"/>
                    </a:cubicBezTo>
                    <a:lnTo>
                      <a:pt x="620" y="61"/>
                    </a:lnTo>
                    <a:cubicBezTo>
                      <a:pt x="589" y="61"/>
                      <a:pt x="589" y="93"/>
                      <a:pt x="589" y="93"/>
                    </a:cubicBezTo>
                    <a:lnTo>
                      <a:pt x="589" y="93"/>
                    </a:lnTo>
                    <a:lnTo>
                      <a:pt x="558" y="93"/>
                    </a:lnTo>
                    <a:cubicBezTo>
                      <a:pt x="558" y="124"/>
                      <a:pt x="558" y="124"/>
                      <a:pt x="527" y="155"/>
                    </a:cubicBezTo>
                    <a:lnTo>
                      <a:pt x="527" y="155"/>
                    </a:lnTo>
                    <a:lnTo>
                      <a:pt x="527" y="155"/>
                    </a:lnTo>
                    <a:lnTo>
                      <a:pt x="527" y="155"/>
                    </a:lnTo>
                    <a:lnTo>
                      <a:pt x="527" y="155"/>
                    </a:lnTo>
                    <a:cubicBezTo>
                      <a:pt x="496" y="155"/>
                      <a:pt x="496" y="185"/>
                      <a:pt x="496" y="185"/>
                    </a:cubicBezTo>
                    <a:cubicBezTo>
                      <a:pt x="496" y="217"/>
                      <a:pt x="496" y="217"/>
                      <a:pt x="465" y="217"/>
                    </a:cubicBezTo>
                    <a:cubicBezTo>
                      <a:pt x="434" y="217"/>
                      <a:pt x="402" y="217"/>
                      <a:pt x="402" y="217"/>
                    </a:cubicBezTo>
                    <a:lnTo>
                      <a:pt x="402" y="217"/>
                    </a:lnTo>
                    <a:cubicBezTo>
                      <a:pt x="372" y="217"/>
                      <a:pt x="372" y="217"/>
                      <a:pt x="372" y="217"/>
                    </a:cubicBezTo>
                    <a:lnTo>
                      <a:pt x="372" y="217"/>
                    </a:lnTo>
                    <a:lnTo>
                      <a:pt x="341" y="217"/>
                    </a:lnTo>
                    <a:lnTo>
                      <a:pt x="341" y="217"/>
                    </a:lnTo>
                    <a:lnTo>
                      <a:pt x="341" y="248"/>
                    </a:lnTo>
                    <a:cubicBezTo>
                      <a:pt x="310" y="248"/>
                      <a:pt x="310" y="248"/>
                      <a:pt x="310" y="248"/>
                    </a:cubicBezTo>
                    <a:lnTo>
                      <a:pt x="310" y="248"/>
                    </a:lnTo>
                    <a:lnTo>
                      <a:pt x="279" y="279"/>
                    </a:lnTo>
                    <a:lnTo>
                      <a:pt x="279" y="279"/>
                    </a:lnTo>
                    <a:cubicBezTo>
                      <a:pt x="248" y="279"/>
                      <a:pt x="248" y="279"/>
                      <a:pt x="248" y="279"/>
                    </a:cubicBezTo>
                    <a:cubicBezTo>
                      <a:pt x="186" y="309"/>
                      <a:pt x="186" y="309"/>
                      <a:pt x="186" y="309"/>
                    </a:cubicBezTo>
                    <a:cubicBezTo>
                      <a:pt x="186" y="403"/>
                      <a:pt x="186" y="403"/>
                      <a:pt x="186" y="403"/>
                    </a:cubicBezTo>
                    <a:cubicBezTo>
                      <a:pt x="155" y="403"/>
                      <a:pt x="155" y="403"/>
                      <a:pt x="155" y="403"/>
                    </a:cubicBezTo>
                    <a:lnTo>
                      <a:pt x="155" y="403"/>
                    </a:lnTo>
                    <a:lnTo>
                      <a:pt x="155" y="403"/>
                    </a:lnTo>
                    <a:cubicBezTo>
                      <a:pt x="124" y="433"/>
                      <a:pt x="124" y="433"/>
                      <a:pt x="93" y="433"/>
                    </a:cubicBezTo>
                    <a:lnTo>
                      <a:pt x="93" y="433"/>
                    </a:lnTo>
                    <a:lnTo>
                      <a:pt x="93" y="433"/>
                    </a:lnTo>
                    <a:lnTo>
                      <a:pt x="62" y="433"/>
                    </a:lnTo>
                    <a:cubicBezTo>
                      <a:pt x="62" y="433"/>
                      <a:pt x="62" y="433"/>
                      <a:pt x="31" y="433"/>
                    </a:cubicBezTo>
                    <a:lnTo>
                      <a:pt x="31" y="433"/>
                    </a:lnTo>
                    <a:lnTo>
                      <a:pt x="31" y="433"/>
                    </a:lnTo>
                    <a:lnTo>
                      <a:pt x="31" y="433"/>
                    </a:lnTo>
                    <a:lnTo>
                      <a:pt x="31" y="433"/>
                    </a:lnTo>
                    <a:lnTo>
                      <a:pt x="0" y="403"/>
                    </a:lnTo>
                    <a:lnTo>
                      <a:pt x="0" y="403"/>
                    </a:lnTo>
                    <a:cubicBezTo>
                      <a:pt x="0" y="433"/>
                      <a:pt x="0" y="433"/>
                      <a:pt x="31" y="465"/>
                    </a:cubicBezTo>
                    <a:lnTo>
                      <a:pt x="31" y="465"/>
                    </a:lnTo>
                    <a:cubicBezTo>
                      <a:pt x="31" y="496"/>
                      <a:pt x="62" y="557"/>
                      <a:pt x="93" y="557"/>
                    </a:cubicBezTo>
                    <a:cubicBezTo>
                      <a:pt x="93" y="589"/>
                      <a:pt x="93" y="589"/>
                      <a:pt x="93" y="589"/>
                    </a:cubicBezTo>
                    <a:lnTo>
                      <a:pt x="93" y="589"/>
                    </a:lnTo>
                    <a:lnTo>
                      <a:pt x="93" y="620"/>
                    </a:lnTo>
                    <a:cubicBezTo>
                      <a:pt x="93" y="651"/>
                      <a:pt x="93" y="651"/>
                      <a:pt x="62" y="651"/>
                    </a:cubicBezTo>
                    <a:cubicBezTo>
                      <a:pt x="62" y="651"/>
                      <a:pt x="62" y="651"/>
                      <a:pt x="93" y="681"/>
                    </a:cubicBezTo>
                    <a:lnTo>
                      <a:pt x="93" y="713"/>
                    </a:lnTo>
                    <a:cubicBezTo>
                      <a:pt x="93" y="713"/>
                      <a:pt x="93" y="713"/>
                      <a:pt x="93" y="744"/>
                    </a:cubicBezTo>
                    <a:cubicBezTo>
                      <a:pt x="93" y="744"/>
                      <a:pt x="124" y="744"/>
                      <a:pt x="155" y="744"/>
                    </a:cubicBezTo>
                    <a:lnTo>
                      <a:pt x="155" y="744"/>
                    </a:lnTo>
                    <a:lnTo>
                      <a:pt x="155" y="744"/>
                    </a:lnTo>
                    <a:lnTo>
                      <a:pt x="186" y="744"/>
                    </a:lnTo>
                    <a:lnTo>
                      <a:pt x="217" y="713"/>
                    </a:lnTo>
                    <a:lnTo>
                      <a:pt x="248" y="713"/>
                    </a:lnTo>
                    <a:lnTo>
                      <a:pt x="248" y="713"/>
                    </a:lnTo>
                    <a:lnTo>
                      <a:pt x="279" y="713"/>
                    </a:lnTo>
                    <a:cubicBezTo>
                      <a:pt x="279" y="713"/>
                      <a:pt x="279" y="713"/>
                      <a:pt x="310" y="713"/>
                    </a:cubicBezTo>
                    <a:lnTo>
                      <a:pt x="310" y="713"/>
                    </a:lnTo>
                    <a:cubicBezTo>
                      <a:pt x="341" y="713"/>
                      <a:pt x="402" y="713"/>
                      <a:pt x="402" y="713"/>
                    </a:cubicBezTo>
                    <a:cubicBezTo>
                      <a:pt x="434" y="713"/>
                      <a:pt x="434" y="713"/>
                      <a:pt x="434" y="713"/>
                    </a:cubicBezTo>
                    <a:cubicBezTo>
                      <a:pt x="434" y="681"/>
                      <a:pt x="434" y="681"/>
                      <a:pt x="434" y="681"/>
                    </a:cubicBezTo>
                    <a:cubicBezTo>
                      <a:pt x="465" y="681"/>
                      <a:pt x="465" y="681"/>
                      <a:pt x="465" y="681"/>
                    </a:cubicBezTo>
                    <a:lnTo>
                      <a:pt x="496" y="681"/>
                    </a:lnTo>
                    <a:lnTo>
                      <a:pt x="496" y="681"/>
                    </a:lnTo>
                    <a:lnTo>
                      <a:pt x="496" y="681"/>
                    </a:lnTo>
                    <a:cubicBezTo>
                      <a:pt x="527" y="681"/>
                      <a:pt x="558" y="651"/>
                      <a:pt x="589" y="620"/>
                    </a:cubicBezTo>
                    <a:lnTo>
                      <a:pt x="620" y="620"/>
                    </a:lnTo>
                    <a:cubicBezTo>
                      <a:pt x="651" y="589"/>
                      <a:pt x="713" y="527"/>
                      <a:pt x="744" y="465"/>
                    </a:cubicBezTo>
                    <a:cubicBezTo>
                      <a:pt x="744" y="465"/>
                      <a:pt x="744" y="465"/>
                      <a:pt x="744" y="433"/>
                    </a:cubicBezTo>
                    <a:cubicBezTo>
                      <a:pt x="775" y="433"/>
                      <a:pt x="806" y="372"/>
                      <a:pt x="837" y="341"/>
                    </a:cubicBezTo>
                    <a:cubicBezTo>
                      <a:pt x="837" y="341"/>
                      <a:pt x="837" y="341"/>
                      <a:pt x="837" y="309"/>
                    </a:cubicBezTo>
                    <a:cubicBezTo>
                      <a:pt x="837" y="309"/>
                      <a:pt x="837" y="341"/>
                      <a:pt x="806" y="341"/>
                    </a:cubicBezTo>
                    <a:close/>
                    <a:moveTo>
                      <a:pt x="713" y="403"/>
                    </a:moveTo>
                    <a:lnTo>
                      <a:pt x="713" y="403"/>
                    </a:lnTo>
                    <a:cubicBezTo>
                      <a:pt x="682" y="433"/>
                      <a:pt x="682" y="465"/>
                      <a:pt x="682" y="465"/>
                    </a:cubicBezTo>
                    <a:cubicBezTo>
                      <a:pt x="682" y="496"/>
                      <a:pt x="651" y="496"/>
                      <a:pt x="651" y="496"/>
                    </a:cubicBezTo>
                    <a:lnTo>
                      <a:pt x="651" y="496"/>
                    </a:lnTo>
                    <a:lnTo>
                      <a:pt x="620" y="527"/>
                    </a:lnTo>
                    <a:cubicBezTo>
                      <a:pt x="620" y="527"/>
                      <a:pt x="620" y="527"/>
                      <a:pt x="589" y="527"/>
                    </a:cubicBezTo>
                    <a:lnTo>
                      <a:pt x="589" y="527"/>
                    </a:lnTo>
                    <a:lnTo>
                      <a:pt x="589" y="527"/>
                    </a:lnTo>
                    <a:lnTo>
                      <a:pt x="589" y="527"/>
                    </a:lnTo>
                    <a:lnTo>
                      <a:pt x="589" y="527"/>
                    </a:lnTo>
                    <a:cubicBezTo>
                      <a:pt x="558" y="527"/>
                      <a:pt x="558" y="527"/>
                      <a:pt x="558" y="527"/>
                    </a:cubicBezTo>
                    <a:cubicBezTo>
                      <a:pt x="558" y="496"/>
                      <a:pt x="558" y="496"/>
                      <a:pt x="527" y="496"/>
                    </a:cubicBezTo>
                    <a:cubicBezTo>
                      <a:pt x="527" y="465"/>
                      <a:pt x="527" y="465"/>
                      <a:pt x="527" y="465"/>
                    </a:cubicBezTo>
                    <a:lnTo>
                      <a:pt x="527" y="465"/>
                    </a:lnTo>
                    <a:lnTo>
                      <a:pt x="527" y="465"/>
                    </a:lnTo>
                    <a:lnTo>
                      <a:pt x="527" y="465"/>
                    </a:lnTo>
                    <a:lnTo>
                      <a:pt x="527" y="465"/>
                    </a:lnTo>
                    <a:lnTo>
                      <a:pt x="527" y="433"/>
                    </a:lnTo>
                    <a:lnTo>
                      <a:pt x="527" y="433"/>
                    </a:lnTo>
                    <a:lnTo>
                      <a:pt x="527" y="433"/>
                    </a:lnTo>
                    <a:lnTo>
                      <a:pt x="527" y="433"/>
                    </a:lnTo>
                    <a:lnTo>
                      <a:pt x="527" y="433"/>
                    </a:lnTo>
                    <a:cubicBezTo>
                      <a:pt x="558" y="403"/>
                      <a:pt x="558" y="403"/>
                      <a:pt x="558" y="403"/>
                    </a:cubicBezTo>
                    <a:lnTo>
                      <a:pt x="589" y="372"/>
                    </a:lnTo>
                    <a:lnTo>
                      <a:pt x="620" y="372"/>
                    </a:lnTo>
                    <a:cubicBezTo>
                      <a:pt x="620" y="372"/>
                      <a:pt x="620" y="372"/>
                      <a:pt x="620" y="341"/>
                    </a:cubicBezTo>
                    <a:cubicBezTo>
                      <a:pt x="651" y="341"/>
                      <a:pt x="651" y="341"/>
                      <a:pt x="651" y="341"/>
                    </a:cubicBezTo>
                    <a:lnTo>
                      <a:pt x="651" y="341"/>
                    </a:lnTo>
                    <a:lnTo>
                      <a:pt x="682" y="372"/>
                    </a:lnTo>
                    <a:lnTo>
                      <a:pt x="682" y="372"/>
                    </a:lnTo>
                    <a:cubicBezTo>
                      <a:pt x="713" y="403"/>
                      <a:pt x="713" y="403"/>
                      <a:pt x="713" y="40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08" name="Freeform 47"/>
              <p:cNvSpPr>
                <a:spLocks noChangeArrowheads="1"/>
              </p:cNvSpPr>
              <p:nvPr/>
            </p:nvSpPr>
            <p:spPr bwMode="auto">
              <a:xfrm>
                <a:off x="4281488" y="3252788"/>
                <a:ext cx="11112" cy="22225"/>
              </a:xfrm>
              <a:custGeom>
                <a:avLst/>
                <a:gdLst>
                  <a:gd name="T0" fmla="*/ 31 w 32"/>
                  <a:gd name="T1" fmla="*/ 0 h 63"/>
                  <a:gd name="T2" fmla="*/ 31 w 32"/>
                  <a:gd name="T3" fmla="*/ 0 h 63"/>
                  <a:gd name="T4" fmla="*/ 31 w 32"/>
                  <a:gd name="T5" fmla="*/ 0 h 63"/>
                  <a:gd name="T6" fmla="*/ 31 w 32"/>
                  <a:gd name="T7" fmla="*/ 0 h 63"/>
                  <a:gd name="T8" fmla="*/ 31 w 32"/>
                  <a:gd name="T9" fmla="*/ 0 h 63"/>
                  <a:gd name="T10" fmla="*/ 0 w 32"/>
                  <a:gd name="T11" fmla="*/ 31 h 63"/>
                  <a:gd name="T12" fmla="*/ 0 w 32"/>
                  <a:gd name="T13" fmla="*/ 31 h 63"/>
                  <a:gd name="T14" fmla="*/ 0 w 32"/>
                  <a:gd name="T15" fmla="*/ 31 h 63"/>
                  <a:gd name="T16" fmla="*/ 0 w 32"/>
                  <a:gd name="T17" fmla="*/ 31 h 63"/>
                  <a:gd name="T18" fmla="*/ 0 w 32"/>
                  <a:gd name="T19" fmla="*/ 31 h 63"/>
                  <a:gd name="T20" fmla="*/ 31 w 32"/>
                  <a:gd name="T21" fmla="*/ 62 h 63"/>
                  <a:gd name="T22" fmla="*/ 31 w 32"/>
                  <a:gd name="T23" fmla="*/ 62 h 63"/>
                  <a:gd name="T24" fmla="*/ 31 w 32"/>
                  <a:gd name="T25" fmla="*/ 31 h 63"/>
                  <a:gd name="T26" fmla="*/ 31 w 32"/>
                  <a:gd name="T27" fmla="*/ 31 h 63"/>
                  <a:gd name="T28" fmla="*/ 31 w 32"/>
                  <a:gd name="T2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2" h="63">
                    <a:moveTo>
                      <a:pt x="31" y="0"/>
                    </a:move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cubicBezTo>
                      <a:pt x="31" y="31"/>
                      <a:pt x="31" y="31"/>
                      <a:pt x="0" y="31"/>
                    </a:cubicBez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cubicBezTo>
                      <a:pt x="31" y="31"/>
                      <a:pt x="31" y="62"/>
                      <a:pt x="31" y="62"/>
                    </a:cubicBezTo>
                    <a:lnTo>
                      <a:pt x="31" y="62"/>
                    </a:lnTo>
                    <a:cubicBezTo>
                      <a:pt x="31" y="31"/>
                      <a:pt x="31" y="31"/>
                      <a:pt x="31" y="31"/>
                    </a:cubicBezTo>
                    <a:lnTo>
                      <a:pt x="31" y="31"/>
                    </a:lnTo>
                    <a:lnTo>
                      <a:pt x="31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09" name="Freeform 48"/>
              <p:cNvSpPr>
                <a:spLocks noChangeArrowheads="1"/>
              </p:cNvSpPr>
              <p:nvPr/>
            </p:nvSpPr>
            <p:spPr bwMode="auto">
              <a:xfrm>
                <a:off x="4527550" y="2951163"/>
                <a:ext cx="134938" cy="279400"/>
              </a:xfrm>
              <a:custGeom>
                <a:avLst/>
                <a:gdLst>
                  <a:gd name="T0" fmla="*/ 341 w 373"/>
                  <a:gd name="T1" fmla="*/ 93 h 776"/>
                  <a:gd name="T2" fmla="*/ 341 w 373"/>
                  <a:gd name="T3" fmla="*/ 93 h 776"/>
                  <a:gd name="T4" fmla="*/ 341 w 373"/>
                  <a:gd name="T5" fmla="*/ 31 h 776"/>
                  <a:gd name="T6" fmla="*/ 341 w 373"/>
                  <a:gd name="T7" fmla="*/ 0 h 776"/>
                  <a:gd name="T8" fmla="*/ 310 w 373"/>
                  <a:gd name="T9" fmla="*/ 62 h 776"/>
                  <a:gd name="T10" fmla="*/ 278 w 373"/>
                  <a:gd name="T11" fmla="*/ 62 h 776"/>
                  <a:gd name="T12" fmla="*/ 278 w 373"/>
                  <a:gd name="T13" fmla="*/ 62 h 776"/>
                  <a:gd name="T14" fmla="*/ 278 w 373"/>
                  <a:gd name="T15" fmla="*/ 93 h 776"/>
                  <a:gd name="T16" fmla="*/ 278 w 373"/>
                  <a:gd name="T17" fmla="*/ 93 h 776"/>
                  <a:gd name="T18" fmla="*/ 278 w 373"/>
                  <a:gd name="T19" fmla="*/ 124 h 776"/>
                  <a:gd name="T20" fmla="*/ 217 w 373"/>
                  <a:gd name="T21" fmla="*/ 155 h 776"/>
                  <a:gd name="T22" fmla="*/ 186 w 373"/>
                  <a:gd name="T23" fmla="*/ 155 h 776"/>
                  <a:gd name="T24" fmla="*/ 186 w 373"/>
                  <a:gd name="T25" fmla="*/ 155 h 776"/>
                  <a:gd name="T26" fmla="*/ 186 w 373"/>
                  <a:gd name="T27" fmla="*/ 217 h 776"/>
                  <a:gd name="T28" fmla="*/ 154 w 373"/>
                  <a:gd name="T29" fmla="*/ 217 h 776"/>
                  <a:gd name="T30" fmla="*/ 154 w 373"/>
                  <a:gd name="T31" fmla="*/ 217 h 776"/>
                  <a:gd name="T32" fmla="*/ 154 w 373"/>
                  <a:gd name="T33" fmla="*/ 217 h 776"/>
                  <a:gd name="T34" fmla="*/ 154 w 373"/>
                  <a:gd name="T35" fmla="*/ 217 h 776"/>
                  <a:gd name="T36" fmla="*/ 124 w 373"/>
                  <a:gd name="T37" fmla="*/ 217 h 776"/>
                  <a:gd name="T38" fmla="*/ 93 w 373"/>
                  <a:gd name="T39" fmla="*/ 217 h 776"/>
                  <a:gd name="T40" fmla="*/ 93 w 373"/>
                  <a:gd name="T41" fmla="*/ 217 h 776"/>
                  <a:gd name="T42" fmla="*/ 62 w 373"/>
                  <a:gd name="T43" fmla="*/ 217 h 776"/>
                  <a:gd name="T44" fmla="*/ 62 w 373"/>
                  <a:gd name="T45" fmla="*/ 217 h 776"/>
                  <a:gd name="T46" fmla="*/ 62 w 373"/>
                  <a:gd name="T47" fmla="*/ 217 h 776"/>
                  <a:gd name="T48" fmla="*/ 62 w 373"/>
                  <a:gd name="T49" fmla="*/ 248 h 776"/>
                  <a:gd name="T50" fmla="*/ 62 w 373"/>
                  <a:gd name="T51" fmla="*/ 309 h 776"/>
                  <a:gd name="T52" fmla="*/ 62 w 373"/>
                  <a:gd name="T53" fmla="*/ 309 h 776"/>
                  <a:gd name="T54" fmla="*/ 93 w 373"/>
                  <a:gd name="T55" fmla="*/ 465 h 776"/>
                  <a:gd name="T56" fmla="*/ 62 w 373"/>
                  <a:gd name="T57" fmla="*/ 465 h 776"/>
                  <a:gd name="T58" fmla="*/ 30 w 373"/>
                  <a:gd name="T59" fmla="*/ 589 h 776"/>
                  <a:gd name="T60" fmla="*/ 30 w 373"/>
                  <a:gd name="T61" fmla="*/ 589 h 776"/>
                  <a:gd name="T62" fmla="*/ 30 w 373"/>
                  <a:gd name="T63" fmla="*/ 620 h 776"/>
                  <a:gd name="T64" fmla="*/ 30 w 373"/>
                  <a:gd name="T65" fmla="*/ 651 h 776"/>
                  <a:gd name="T66" fmla="*/ 30 w 373"/>
                  <a:gd name="T67" fmla="*/ 713 h 776"/>
                  <a:gd name="T68" fmla="*/ 30 w 373"/>
                  <a:gd name="T69" fmla="*/ 744 h 776"/>
                  <a:gd name="T70" fmla="*/ 93 w 373"/>
                  <a:gd name="T71" fmla="*/ 775 h 776"/>
                  <a:gd name="T72" fmla="*/ 154 w 373"/>
                  <a:gd name="T73" fmla="*/ 775 h 776"/>
                  <a:gd name="T74" fmla="*/ 186 w 373"/>
                  <a:gd name="T75" fmla="*/ 744 h 776"/>
                  <a:gd name="T76" fmla="*/ 186 w 373"/>
                  <a:gd name="T77" fmla="*/ 744 h 776"/>
                  <a:gd name="T78" fmla="*/ 186 w 373"/>
                  <a:gd name="T79" fmla="*/ 744 h 776"/>
                  <a:gd name="T80" fmla="*/ 186 w 373"/>
                  <a:gd name="T81" fmla="*/ 744 h 776"/>
                  <a:gd name="T82" fmla="*/ 278 w 373"/>
                  <a:gd name="T83" fmla="*/ 372 h 776"/>
                  <a:gd name="T84" fmla="*/ 310 w 373"/>
                  <a:gd name="T85" fmla="*/ 309 h 776"/>
                  <a:gd name="T86" fmla="*/ 341 w 373"/>
                  <a:gd name="T87" fmla="*/ 248 h 776"/>
                  <a:gd name="T88" fmla="*/ 341 w 373"/>
                  <a:gd name="T89" fmla="*/ 248 h 776"/>
                  <a:gd name="T90" fmla="*/ 310 w 373"/>
                  <a:gd name="T91" fmla="*/ 217 h 776"/>
                  <a:gd name="T92" fmla="*/ 310 w 373"/>
                  <a:gd name="T93" fmla="*/ 155 h 776"/>
                  <a:gd name="T94" fmla="*/ 310 w 373"/>
                  <a:gd name="T95" fmla="*/ 155 h 776"/>
                  <a:gd name="T96" fmla="*/ 341 w 373"/>
                  <a:gd name="T97" fmla="*/ 155 h 776"/>
                  <a:gd name="T98" fmla="*/ 372 w 373"/>
                  <a:gd name="T99" fmla="*/ 124 h 776"/>
                  <a:gd name="T100" fmla="*/ 341 w 373"/>
                  <a:gd name="T101" fmla="*/ 124 h 776"/>
                  <a:gd name="T102" fmla="*/ 341 w 373"/>
                  <a:gd name="T103" fmla="*/ 93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73" h="776">
                    <a:moveTo>
                      <a:pt x="341" y="93"/>
                    </a:moveTo>
                    <a:lnTo>
                      <a:pt x="341" y="93"/>
                    </a:lnTo>
                    <a:cubicBezTo>
                      <a:pt x="341" y="62"/>
                      <a:pt x="341" y="31"/>
                      <a:pt x="341" y="31"/>
                    </a:cubicBezTo>
                    <a:lnTo>
                      <a:pt x="341" y="0"/>
                    </a:lnTo>
                    <a:cubicBezTo>
                      <a:pt x="341" y="31"/>
                      <a:pt x="310" y="62"/>
                      <a:pt x="310" y="62"/>
                    </a:cubicBezTo>
                    <a:lnTo>
                      <a:pt x="278" y="62"/>
                    </a:lnTo>
                    <a:lnTo>
                      <a:pt x="278" y="62"/>
                    </a:lnTo>
                    <a:cubicBezTo>
                      <a:pt x="278" y="93"/>
                      <a:pt x="278" y="93"/>
                      <a:pt x="278" y="93"/>
                    </a:cubicBezTo>
                    <a:lnTo>
                      <a:pt x="278" y="93"/>
                    </a:lnTo>
                    <a:lnTo>
                      <a:pt x="278" y="124"/>
                    </a:lnTo>
                    <a:cubicBezTo>
                      <a:pt x="248" y="155"/>
                      <a:pt x="248" y="155"/>
                      <a:pt x="217" y="155"/>
                    </a:cubicBezTo>
                    <a:lnTo>
                      <a:pt x="186" y="155"/>
                    </a:lnTo>
                    <a:lnTo>
                      <a:pt x="186" y="155"/>
                    </a:lnTo>
                    <a:cubicBezTo>
                      <a:pt x="186" y="185"/>
                      <a:pt x="186" y="185"/>
                      <a:pt x="186" y="217"/>
                    </a:cubicBezTo>
                    <a:cubicBezTo>
                      <a:pt x="186" y="217"/>
                      <a:pt x="186" y="217"/>
                      <a:pt x="154" y="217"/>
                    </a:cubicBezTo>
                    <a:lnTo>
                      <a:pt x="154" y="217"/>
                    </a:lnTo>
                    <a:lnTo>
                      <a:pt x="154" y="217"/>
                    </a:lnTo>
                    <a:lnTo>
                      <a:pt x="154" y="217"/>
                    </a:lnTo>
                    <a:lnTo>
                      <a:pt x="124" y="217"/>
                    </a:lnTo>
                    <a:cubicBezTo>
                      <a:pt x="124" y="217"/>
                      <a:pt x="124" y="217"/>
                      <a:pt x="93" y="217"/>
                    </a:cubicBezTo>
                    <a:lnTo>
                      <a:pt x="93" y="217"/>
                    </a:lnTo>
                    <a:lnTo>
                      <a:pt x="62" y="217"/>
                    </a:lnTo>
                    <a:lnTo>
                      <a:pt x="62" y="217"/>
                    </a:lnTo>
                    <a:lnTo>
                      <a:pt x="62" y="217"/>
                    </a:lnTo>
                    <a:cubicBezTo>
                      <a:pt x="62" y="248"/>
                      <a:pt x="62" y="248"/>
                      <a:pt x="62" y="248"/>
                    </a:cubicBezTo>
                    <a:cubicBezTo>
                      <a:pt x="62" y="279"/>
                      <a:pt x="62" y="279"/>
                      <a:pt x="62" y="309"/>
                    </a:cubicBezTo>
                    <a:lnTo>
                      <a:pt x="62" y="309"/>
                    </a:lnTo>
                    <a:cubicBezTo>
                      <a:pt x="93" y="372"/>
                      <a:pt x="93" y="433"/>
                      <a:pt x="93" y="465"/>
                    </a:cubicBezTo>
                    <a:cubicBezTo>
                      <a:pt x="62" y="465"/>
                      <a:pt x="62" y="465"/>
                      <a:pt x="62" y="465"/>
                    </a:cubicBezTo>
                    <a:cubicBezTo>
                      <a:pt x="62" y="496"/>
                      <a:pt x="30" y="557"/>
                      <a:pt x="30" y="589"/>
                    </a:cubicBezTo>
                    <a:cubicBezTo>
                      <a:pt x="0" y="589"/>
                      <a:pt x="0" y="589"/>
                      <a:pt x="30" y="589"/>
                    </a:cubicBezTo>
                    <a:cubicBezTo>
                      <a:pt x="30" y="620"/>
                      <a:pt x="30" y="620"/>
                      <a:pt x="30" y="620"/>
                    </a:cubicBezTo>
                    <a:cubicBezTo>
                      <a:pt x="30" y="651"/>
                      <a:pt x="30" y="651"/>
                      <a:pt x="30" y="651"/>
                    </a:cubicBezTo>
                    <a:cubicBezTo>
                      <a:pt x="30" y="681"/>
                      <a:pt x="30" y="681"/>
                      <a:pt x="30" y="713"/>
                    </a:cubicBezTo>
                    <a:cubicBezTo>
                      <a:pt x="30" y="713"/>
                      <a:pt x="30" y="713"/>
                      <a:pt x="30" y="744"/>
                    </a:cubicBezTo>
                    <a:cubicBezTo>
                      <a:pt x="62" y="744"/>
                      <a:pt x="93" y="775"/>
                      <a:pt x="93" y="775"/>
                    </a:cubicBezTo>
                    <a:cubicBezTo>
                      <a:pt x="93" y="775"/>
                      <a:pt x="124" y="775"/>
                      <a:pt x="154" y="775"/>
                    </a:cubicBezTo>
                    <a:cubicBezTo>
                      <a:pt x="154" y="744"/>
                      <a:pt x="186" y="744"/>
                      <a:pt x="186" y="744"/>
                    </a:cubicBezTo>
                    <a:lnTo>
                      <a:pt x="186" y="744"/>
                    </a:lnTo>
                    <a:lnTo>
                      <a:pt x="186" y="744"/>
                    </a:lnTo>
                    <a:lnTo>
                      <a:pt x="186" y="744"/>
                    </a:lnTo>
                    <a:cubicBezTo>
                      <a:pt x="186" y="713"/>
                      <a:pt x="278" y="433"/>
                      <a:pt x="278" y="372"/>
                    </a:cubicBezTo>
                    <a:cubicBezTo>
                      <a:pt x="310" y="341"/>
                      <a:pt x="310" y="341"/>
                      <a:pt x="310" y="309"/>
                    </a:cubicBezTo>
                    <a:cubicBezTo>
                      <a:pt x="310" y="279"/>
                      <a:pt x="310" y="279"/>
                      <a:pt x="341" y="248"/>
                    </a:cubicBezTo>
                    <a:lnTo>
                      <a:pt x="341" y="248"/>
                    </a:lnTo>
                    <a:lnTo>
                      <a:pt x="310" y="217"/>
                    </a:lnTo>
                    <a:cubicBezTo>
                      <a:pt x="310" y="185"/>
                      <a:pt x="310" y="155"/>
                      <a:pt x="310" y="155"/>
                    </a:cubicBezTo>
                    <a:lnTo>
                      <a:pt x="310" y="155"/>
                    </a:lnTo>
                    <a:cubicBezTo>
                      <a:pt x="341" y="155"/>
                      <a:pt x="341" y="155"/>
                      <a:pt x="341" y="155"/>
                    </a:cubicBezTo>
                    <a:cubicBezTo>
                      <a:pt x="341" y="155"/>
                      <a:pt x="341" y="124"/>
                      <a:pt x="372" y="124"/>
                    </a:cubicBezTo>
                    <a:cubicBezTo>
                      <a:pt x="372" y="124"/>
                      <a:pt x="372" y="124"/>
                      <a:pt x="341" y="124"/>
                    </a:cubicBezTo>
                    <a:lnTo>
                      <a:pt x="341" y="93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10" name="Freeform 49"/>
              <p:cNvSpPr>
                <a:spLocks noChangeArrowheads="1"/>
              </p:cNvSpPr>
              <p:nvPr/>
            </p:nvSpPr>
            <p:spPr bwMode="auto">
              <a:xfrm>
                <a:off x="3902075" y="3052763"/>
                <a:ext cx="168275" cy="257175"/>
              </a:xfrm>
              <a:custGeom>
                <a:avLst/>
                <a:gdLst>
                  <a:gd name="T0" fmla="*/ 279 w 466"/>
                  <a:gd name="T1" fmla="*/ 650 h 714"/>
                  <a:gd name="T2" fmla="*/ 279 w 466"/>
                  <a:gd name="T3" fmla="*/ 650 h 714"/>
                  <a:gd name="T4" fmla="*/ 310 w 466"/>
                  <a:gd name="T5" fmla="*/ 682 h 714"/>
                  <a:gd name="T6" fmla="*/ 310 w 466"/>
                  <a:gd name="T7" fmla="*/ 713 h 714"/>
                  <a:gd name="T8" fmla="*/ 310 w 466"/>
                  <a:gd name="T9" fmla="*/ 713 h 714"/>
                  <a:gd name="T10" fmla="*/ 310 w 466"/>
                  <a:gd name="T11" fmla="*/ 713 h 714"/>
                  <a:gd name="T12" fmla="*/ 341 w 466"/>
                  <a:gd name="T13" fmla="*/ 713 h 714"/>
                  <a:gd name="T14" fmla="*/ 341 w 466"/>
                  <a:gd name="T15" fmla="*/ 713 h 714"/>
                  <a:gd name="T16" fmla="*/ 372 w 466"/>
                  <a:gd name="T17" fmla="*/ 713 h 714"/>
                  <a:gd name="T18" fmla="*/ 372 w 466"/>
                  <a:gd name="T19" fmla="*/ 713 h 714"/>
                  <a:gd name="T20" fmla="*/ 372 w 466"/>
                  <a:gd name="T21" fmla="*/ 713 h 714"/>
                  <a:gd name="T22" fmla="*/ 372 w 466"/>
                  <a:gd name="T23" fmla="*/ 713 h 714"/>
                  <a:gd name="T24" fmla="*/ 403 w 466"/>
                  <a:gd name="T25" fmla="*/ 682 h 714"/>
                  <a:gd name="T26" fmla="*/ 403 w 466"/>
                  <a:gd name="T27" fmla="*/ 248 h 714"/>
                  <a:gd name="T28" fmla="*/ 465 w 466"/>
                  <a:gd name="T29" fmla="*/ 248 h 714"/>
                  <a:gd name="T30" fmla="*/ 465 w 466"/>
                  <a:gd name="T31" fmla="*/ 62 h 714"/>
                  <a:gd name="T32" fmla="*/ 372 w 466"/>
                  <a:gd name="T33" fmla="*/ 62 h 714"/>
                  <a:gd name="T34" fmla="*/ 341 w 466"/>
                  <a:gd name="T35" fmla="*/ 30 h 714"/>
                  <a:gd name="T36" fmla="*/ 279 w 466"/>
                  <a:gd name="T37" fmla="*/ 30 h 714"/>
                  <a:gd name="T38" fmla="*/ 279 w 466"/>
                  <a:gd name="T39" fmla="*/ 30 h 714"/>
                  <a:gd name="T40" fmla="*/ 155 w 466"/>
                  <a:gd name="T41" fmla="*/ 30 h 714"/>
                  <a:gd name="T42" fmla="*/ 124 w 466"/>
                  <a:gd name="T43" fmla="*/ 30 h 714"/>
                  <a:gd name="T44" fmla="*/ 124 w 466"/>
                  <a:gd name="T45" fmla="*/ 30 h 714"/>
                  <a:gd name="T46" fmla="*/ 93 w 466"/>
                  <a:gd name="T47" fmla="*/ 30 h 714"/>
                  <a:gd name="T48" fmla="*/ 93 w 466"/>
                  <a:gd name="T49" fmla="*/ 30 h 714"/>
                  <a:gd name="T50" fmla="*/ 62 w 466"/>
                  <a:gd name="T51" fmla="*/ 0 h 714"/>
                  <a:gd name="T52" fmla="*/ 62 w 466"/>
                  <a:gd name="T53" fmla="*/ 0 h 714"/>
                  <a:gd name="T54" fmla="*/ 62 w 466"/>
                  <a:gd name="T55" fmla="*/ 0 h 714"/>
                  <a:gd name="T56" fmla="*/ 62 w 466"/>
                  <a:gd name="T57" fmla="*/ 0 h 714"/>
                  <a:gd name="T58" fmla="*/ 62 w 466"/>
                  <a:gd name="T59" fmla="*/ 0 h 714"/>
                  <a:gd name="T60" fmla="*/ 62 w 466"/>
                  <a:gd name="T61" fmla="*/ 0 h 714"/>
                  <a:gd name="T62" fmla="*/ 62 w 466"/>
                  <a:gd name="T63" fmla="*/ 0 h 714"/>
                  <a:gd name="T64" fmla="*/ 31 w 466"/>
                  <a:gd name="T65" fmla="*/ 30 h 714"/>
                  <a:gd name="T66" fmla="*/ 0 w 466"/>
                  <a:gd name="T67" fmla="*/ 30 h 714"/>
                  <a:gd name="T68" fmla="*/ 0 w 466"/>
                  <a:gd name="T69" fmla="*/ 30 h 714"/>
                  <a:gd name="T70" fmla="*/ 0 w 466"/>
                  <a:gd name="T71" fmla="*/ 30 h 714"/>
                  <a:gd name="T72" fmla="*/ 62 w 466"/>
                  <a:gd name="T73" fmla="*/ 124 h 714"/>
                  <a:gd name="T74" fmla="*/ 93 w 466"/>
                  <a:gd name="T75" fmla="*/ 217 h 714"/>
                  <a:gd name="T76" fmla="*/ 124 w 466"/>
                  <a:gd name="T77" fmla="*/ 278 h 714"/>
                  <a:gd name="T78" fmla="*/ 155 w 466"/>
                  <a:gd name="T79" fmla="*/ 310 h 714"/>
                  <a:gd name="T80" fmla="*/ 155 w 466"/>
                  <a:gd name="T81" fmla="*/ 402 h 714"/>
                  <a:gd name="T82" fmla="*/ 155 w 466"/>
                  <a:gd name="T83" fmla="*/ 402 h 714"/>
                  <a:gd name="T84" fmla="*/ 155 w 466"/>
                  <a:gd name="T85" fmla="*/ 434 h 714"/>
                  <a:gd name="T86" fmla="*/ 186 w 466"/>
                  <a:gd name="T87" fmla="*/ 465 h 714"/>
                  <a:gd name="T88" fmla="*/ 186 w 466"/>
                  <a:gd name="T89" fmla="*/ 526 h 714"/>
                  <a:gd name="T90" fmla="*/ 186 w 466"/>
                  <a:gd name="T91" fmla="*/ 526 h 714"/>
                  <a:gd name="T92" fmla="*/ 186 w 466"/>
                  <a:gd name="T93" fmla="*/ 620 h 714"/>
                  <a:gd name="T94" fmla="*/ 186 w 466"/>
                  <a:gd name="T95" fmla="*/ 620 h 714"/>
                  <a:gd name="T96" fmla="*/ 248 w 466"/>
                  <a:gd name="T97" fmla="*/ 682 h 714"/>
                  <a:gd name="T98" fmla="*/ 248 w 466"/>
                  <a:gd name="T99" fmla="*/ 650 h 714"/>
                  <a:gd name="T100" fmla="*/ 279 w 466"/>
                  <a:gd name="T101" fmla="*/ 650 h 7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66" h="714">
                    <a:moveTo>
                      <a:pt x="279" y="650"/>
                    </a:moveTo>
                    <a:lnTo>
                      <a:pt x="279" y="650"/>
                    </a:lnTo>
                    <a:cubicBezTo>
                      <a:pt x="279" y="650"/>
                      <a:pt x="310" y="650"/>
                      <a:pt x="310" y="682"/>
                    </a:cubicBezTo>
                    <a:cubicBezTo>
                      <a:pt x="310" y="682"/>
                      <a:pt x="310" y="682"/>
                      <a:pt x="310" y="713"/>
                    </a:cubicBezTo>
                    <a:lnTo>
                      <a:pt x="310" y="713"/>
                    </a:lnTo>
                    <a:lnTo>
                      <a:pt x="310" y="713"/>
                    </a:lnTo>
                    <a:lnTo>
                      <a:pt x="341" y="713"/>
                    </a:lnTo>
                    <a:lnTo>
                      <a:pt x="341" y="713"/>
                    </a:lnTo>
                    <a:lnTo>
                      <a:pt x="372" y="713"/>
                    </a:lnTo>
                    <a:lnTo>
                      <a:pt x="372" y="713"/>
                    </a:lnTo>
                    <a:lnTo>
                      <a:pt x="372" y="713"/>
                    </a:lnTo>
                    <a:lnTo>
                      <a:pt x="372" y="713"/>
                    </a:lnTo>
                    <a:cubicBezTo>
                      <a:pt x="403" y="713"/>
                      <a:pt x="403" y="713"/>
                      <a:pt x="403" y="682"/>
                    </a:cubicBezTo>
                    <a:cubicBezTo>
                      <a:pt x="403" y="248"/>
                      <a:pt x="403" y="248"/>
                      <a:pt x="403" y="248"/>
                    </a:cubicBezTo>
                    <a:cubicBezTo>
                      <a:pt x="465" y="248"/>
                      <a:pt x="465" y="248"/>
                      <a:pt x="465" y="248"/>
                    </a:cubicBezTo>
                    <a:cubicBezTo>
                      <a:pt x="465" y="62"/>
                      <a:pt x="465" y="62"/>
                      <a:pt x="465" y="62"/>
                    </a:cubicBezTo>
                    <a:cubicBezTo>
                      <a:pt x="372" y="62"/>
                      <a:pt x="372" y="62"/>
                      <a:pt x="372" y="62"/>
                    </a:cubicBezTo>
                    <a:cubicBezTo>
                      <a:pt x="341" y="30"/>
                      <a:pt x="341" y="30"/>
                      <a:pt x="341" y="30"/>
                    </a:cubicBezTo>
                    <a:cubicBezTo>
                      <a:pt x="341" y="30"/>
                      <a:pt x="310" y="30"/>
                      <a:pt x="279" y="30"/>
                    </a:cubicBezTo>
                    <a:lnTo>
                      <a:pt x="279" y="30"/>
                    </a:lnTo>
                    <a:cubicBezTo>
                      <a:pt x="248" y="30"/>
                      <a:pt x="155" y="30"/>
                      <a:pt x="155" y="30"/>
                    </a:cubicBezTo>
                    <a:lnTo>
                      <a:pt x="124" y="30"/>
                    </a:lnTo>
                    <a:lnTo>
                      <a:pt x="124" y="30"/>
                    </a:lnTo>
                    <a:cubicBezTo>
                      <a:pt x="93" y="30"/>
                      <a:pt x="93" y="30"/>
                      <a:pt x="93" y="30"/>
                    </a:cubicBezTo>
                    <a:lnTo>
                      <a:pt x="93" y="30"/>
                    </a:lnTo>
                    <a:cubicBezTo>
                      <a:pt x="93" y="30"/>
                      <a:pt x="62" y="30"/>
                      <a:pt x="62" y="0"/>
                    </a:cubicBezTo>
                    <a:lnTo>
                      <a:pt x="62" y="0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31" y="30"/>
                    </a:lnTo>
                    <a:cubicBezTo>
                      <a:pt x="31" y="30"/>
                      <a:pt x="31" y="30"/>
                      <a:pt x="0" y="30"/>
                    </a:cubicBezTo>
                    <a:lnTo>
                      <a:pt x="0" y="30"/>
                    </a:lnTo>
                    <a:lnTo>
                      <a:pt x="0" y="30"/>
                    </a:lnTo>
                    <a:cubicBezTo>
                      <a:pt x="0" y="30"/>
                      <a:pt x="31" y="93"/>
                      <a:pt x="62" y="124"/>
                    </a:cubicBezTo>
                    <a:cubicBezTo>
                      <a:pt x="93" y="154"/>
                      <a:pt x="93" y="186"/>
                      <a:pt x="93" y="217"/>
                    </a:cubicBezTo>
                    <a:cubicBezTo>
                      <a:pt x="93" y="217"/>
                      <a:pt x="124" y="248"/>
                      <a:pt x="124" y="278"/>
                    </a:cubicBezTo>
                    <a:cubicBezTo>
                      <a:pt x="155" y="310"/>
                      <a:pt x="155" y="310"/>
                      <a:pt x="155" y="310"/>
                    </a:cubicBezTo>
                    <a:cubicBezTo>
                      <a:pt x="155" y="310"/>
                      <a:pt x="155" y="341"/>
                      <a:pt x="155" y="402"/>
                    </a:cubicBezTo>
                    <a:lnTo>
                      <a:pt x="155" y="402"/>
                    </a:lnTo>
                    <a:cubicBezTo>
                      <a:pt x="155" y="434"/>
                      <a:pt x="155" y="434"/>
                      <a:pt x="155" y="434"/>
                    </a:cubicBezTo>
                    <a:lnTo>
                      <a:pt x="186" y="465"/>
                    </a:lnTo>
                    <a:cubicBezTo>
                      <a:pt x="186" y="496"/>
                      <a:pt x="186" y="496"/>
                      <a:pt x="186" y="526"/>
                    </a:cubicBezTo>
                    <a:lnTo>
                      <a:pt x="186" y="526"/>
                    </a:lnTo>
                    <a:cubicBezTo>
                      <a:pt x="186" y="558"/>
                      <a:pt x="186" y="589"/>
                      <a:pt x="186" y="620"/>
                    </a:cubicBezTo>
                    <a:lnTo>
                      <a:pt x="186" y="620"/>
                    </a:lnTo>
                    <a:cubicBezTo>
                      <a:pt x="217" y="650"/>
                      <a:pt x="217" y="650"/>
                      <a:pt x="248" y="682"/>
                    </a:cubicBezTo>
                    <a:lnTo>
                      <a:pt x="248" y="650"/>
                    </a:lnTo>
                    <a:cubicBezTo>
                      <a:pt x="279" y="650"/>
                      <a:pt x="279" y="650"/>
                      <a:pt x="279" y="65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11" name="Freeform 50"/>
              <p:cNvSpPr>
                <a:spLocks noChangeArrowheads="1"/>
              </p:cNvSpPr>
              <p:nvPr/>
            </p:nvSpPr>
            <p:spPr bwMode="auto">
              <a:xfrm>
                <a:off x="3502025" y="2416175"/>
                <a:ext cx="100013" cy="123825"/>
              </a:xfrm>
              <a:custGeom>
                <a:avLst/>
                <a:gdLst>
                  <a:gd name="T0" fmla="*/ 279 w 280"/>
                  <a:gd name="T1" fmla="*/ 124 h 342"/>
                  <a:gd name="T2" fmla="*/ 279 w 280"/>
                  <a:gd name="T3" fmla="*/ 94 h 342"/>
                  <a:gd name="T4" fmla="*/ 279 w 280"/>
                  <a:gd name="T5" fmla="*/ 62 h 342"/>
                  <a:gd name="T6" fmla="*/ 279 w 280"/>
                  <a:gd name="T7" fmla="*/ 62 h 342"/>
                  <a:gd name="T8" fmla="*/ 248 w 280"/>
                  <a:gd name="T9" fmla="*/ 62 h 342"/>
                  <a:gd name="T10" fmla="*/ 186 w 280"/>
                  <a:gd name="T11" fmla="*/ 62 h 342"/>
                  <a:gd name="T12" fmla="*/ 155 w 280"/>
                  <a:gd name="T13" fmla="*/ 31 h 342"/>
                  <a:gd name="T14" fmla="*/ 155 w 280"/>
                  <a:gd name="T15" fmla="*/ 31 h 342"/>
                  <a:gd name="T16" fmla="*/ 124 w 280"/>
                  <a:gd name="T17" fmla="*/ 31 h 342"/>
                  <a:gd name="T18" fmla="*/ 93 w 280"/>
                  <a:gd name="T19" fmla="*/ 0 h 342"/>
                  <a:gd name="T20" fmla="*/ 63 w 280"/>
                  <a:gd name="T21" fmla="*/ 31 h 342"/>
                  <a:gd name="T22" fmla="*/ 31 w 280"/>
                  <a:gd name="T23" fmla="*/ 31 h 342"/>
                  <a:gd name="T24" fmla="*/ 31 w 280"/>
                  <a:gd name="T25" fmla="*/ 0 h 342"/>
                  <a:gd name="T26" fmla="*/ 31 w 280"/>
                  <a:gd name="T27" fmla="*/ 31 h 342"/>
                  <a:gd name="T28" fmla="*/ 31 w 280"/>
                  <a:gd name="T29" fmla="*/ 31 h 342"/>
                  <a:gd name="T30" fmla="*/ 31 w 280"/>
                  <a:gd name="T31" fmla="*/ 31 h 342"/>
                  <a:gd name="T32" fmla="*/ 63 w 280"/>
                  <a:gd name="T33" fmla="*/ 62 h 342"/>
                  <a:gd name="T34" fmla="*/ 63 w 280"/>
                  <a:gd name="T35" fmla="*/ 94 h 342"/>
                  <a:gd name="T36" fmla="*/ 31 w 280"/>
                  <a:gd name="T37" fmla="*/ 124 h 342"/>
                  <a:gd name="T38" fmla="*/ 31 w 280"/>
                  <a:gd name="T39" fmla="*/ 155 h 342"/>
                  <a:gd name="T40" fmla="*/ 31 w 280"/>
                  <a:gd name="T41" fmla="*/ 155 h 342"/>
                  <a:gd name="T42" fmla="*/ 31 w 280"/>
                  <a:gd name="T43" fmla="*/ 186 h 342"/>
                  <a:gd name="T44" fmla="*/ 31 w 280"/>
                  <a:gd name="T45" fmla="*/ 186 h 342"/>
                  <a:gd name="T46" fmla="*/ 0 w 280"/>
                  <a:gd name="T47" fmla="*/ 186 h 342"/>
                  <a:gd name="T48" fmla="*/ 0 w 280"/>
                  <a:gd name="T49" fmla="*/ 218 h 342"/>
                  <a:gd name="T50" fmla="*/ 31 w 280"/>
                  <a:gd name="T51" fmla="*/ 218 h 342"/>
                  <a:gd name="T52" fmla="*/ 31 w 280"/>
                  <a:gd name="T53" fmla="*/ 248 h 342"/>
                  <a:gd name="T54" fmla="*/ 63 w 280"/>
                  <a:gd name="T55" fmla="*/ 279 h 342"/>
                  <a:gd name="T56" fmla="*/ 63 w 280"/>
                  <a:gd name="T57" fmla="*/ 310 h 342"/>
                  <a:gd name="T58" fmla="*/ 155 w 280"/>
                  <a:gd name="T59" fmla="*/ 310 h 342"/>
                  <a:gd name="T60" fmla="*/ 217 w 280"/>
                  <a:gd name="T61" fmla="*/ 279 h 342"/>
                  <a:gd name="T62" fmla="*/ 248 w 280"/>
                  <a:gd name="T63" fmla="*/ 279 h 342"/>
                  <a:gd name="T64" fmla="*/ 248 w 280"/>
                  <a:gd name="T65" fmla="*/ 279 h 342"/>
                  <a:gd name="T66" fmla="*/ 248 w 280"/>
                  <a:gd name="T67" fmla="*/ 186 h 342"/>
                  <a:gd name="T68" fmla="*/ 248 w 280"/>
                  <a:gd name="T69" fmla="*/ 186 h 342"/>
                  <a:gd name="T70" fmla="*/ 248 w 280"/>
                  <a:gd name="T71" fmla="*/ 186 h 342"/>
                  <a:gd name="T72" fmla="*/ 248 w 280"/>
                  <a:gd name="T73" fmla="*/ 155 h 342"/>
                  <a:gd name="T74" fmla="*/ 279 w 280"/>
                  <a:gd name="T75" fmla="*/ 124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80" h="342">
                    <a:moveTo>
                      <a:pt x="279" y="124"/>
                    </a:moveTo>
                    <a:lnTo>
                      <a:pt x="279" y="124"/>
                    </a:lnTo>
                    <a:lnTo>
                      <a:pt x="279" y="124"/>
                    </a:lnTo>
                    <a:cubicBezTo>
                      <a:pt x="279" y="124"/>
                      <a:pt x="279" y="124"/>
                      <a:pt x="279" y="94"/>
                    </a:cubicBezTo>
                    <a:cubicBezTo>
                      <a:pt x="279" y="94"/>
                      <a:pt x="279" y="94"/>
                      <a:pt x="279" y="62"/>
                    </a:cubicBezTo>
                    <a:lnTo>
                      <a:pt x="279" y="62"/>
                    </a:lnTo>
                    <a:lnTo>
                      <a:pt x="279" y="62"/>
                    </a:lnTo>
                    <a:lnTo>
                      <a:pt x="279" y="62"/>
                    </a:lnTo>
                    <a:lnTo>
                      <a:pt x="248" y="62"/>
                    </a:lnTo>
                    <a:lnTo>
                      <a:pt x="248" y="62"/>
                    </a:lnTo>
                    <a:cubicBezTo>
                      <a:pt x="248" y="62"/>
                      <a:pt x="248" y="62"/>
                      <a:pt x="217" y="62"/>
                    </a:cubicBezTo>
                    <a:cubicBezTo>
                      <a:pt x="217" y="62"/>
                      <a:pt x="217" y="62"/>
                      <a:pt x="186" y="62"/>
                    </a:cubicBezTo>
                    <a:cubicBezTo>
                      <a:pt x="186" y="62"/>
                      <a:pt x="155" y="62"/>
                      <a:pt x="155" y="31"/>
                    </a:cubicBezTo>
                    <a:lnTo>
                      <a:pt x="155" y="31"/>
                    </a:lnTo>
                    <a:lnTo>
                      <a:pt x="155" y="31"/>
                    </a:lnTo>
                    <a:lnTo>
                      <a:pt x="155" y="31"/>
                    </a:lnTo>
                    <a:cubicBezTo>
                      <a:pt x="124" y="31"/>
                      <a:pt x="124" y="31"/>
                      <a:pt x="124" y="31"/>
                    </a:cubicBezTo>
                    <a:lnTo>
                      <a:pt x="124" y="31"/>
                    </a:lnTo>
                    <a:lnTo>
                      <a:pt x="124" y="31"/>
                    </a:lnTo>
                    <a:cubicBezTo>
                      <a:pt x="124" y="31"/>
                      <a:pt x="93" y="31"/>
                      <a:pt x="93" y="0"/>
                    </a:cubicBezTo>
                    <a:lnTo>
                      <a:pt x="93" y="0"/>
                    </a:lnTo>
                    <a:cubicBezTo>
                      <a:pt x="93" y="31"/>
                      <a:pt x="63" y="31"/>
                      <a:pt x="63" y="31"/>
                    </a:cubicBezTo>
                    <a:lnTo>
                      <a:pt x="63" y="31"/>
                    </a:lnTo>
                    <a:lnTo>
                      <a:pt x="31" y="31"/>
                    </a:lnTo>
                    <a:lnTo>
                      <a:pt x="31" y="31"/>
                    </a:lnTo>
                    <a:lnTo>
                      <a:pt x="31" y="0"/>
                    </a:lnTo>
                    <a:lnTo>
                      <a:pt x="31" y="0"/>
                    </a:lnTo>
                    <a:cubicBezTo>
                      <a:pt x="31" y="31"/>
                      <a:pt x="31" y="31"/>
                      <a:pt x="31" y="31"/>
                    </a:cubicBezTo>
                    <a:lnTo>
                      <a:pt x="31" y="31"/>
                    </a:lnTo>
                    <a:lnTo>
                      <a:pt x="31" y="31"/>
                    </a:lnTo>
                    <a:lnTo>
                      <a:pt x="31" y="31"/>
                    </a:lnTo>
                    <a:lnTo>
                      <a:pt x="31" y="31"/>
                    </a:lnTo>
                    <a:cubicBezTo>
                      <a:pt x="31" y="62"/>
                      <a:pt x="63" y="62"/>
                      <a:pt x="63" y="62"/>
                    </a:cubicBezTo>
                    <a:lnTo>
                      <a:pt x="63" y="62"/>
                    </a:lnTo>
                    <a:cubicBezTo>
                      <a:pt x="63" y="94"/>
                      <a:pt x="63" y="94"/>
                      <a:pt x="31" y="94"/>
                    </a:cubicBezTo>
                    <a:cubicBezTo>
                      <a:pt x="63" y="94"/>
                      <a:pt x="63" y="94"/>
                      <a:pt x="63" y="94"/>
                    </a:cubicBezTo>
                    <a:cubicBezTo>
                      <a:pt x="93" y="124"/>
                      <a:pt x="93" y="124"/>
                      <a:pt x="93" y="124"/>
                    </a:cubicBezTo>
                    <a:cubicBezTo>
                      <a:pt x="31" y="124"/>
                      <a:pt x="31" y="124"/>
                      <a:pt x="31" y="124"/>
                    </a:cubicBezTo>
                    <a:lnTo>
                      <a:pt x="31" y="124"/>
                    </a:lnTo>
                    <a:lnTo>
                      <a:pt x="31" y="155"/>
                    </a:lnTo>
                    <a:lnTo>
                      <a:pt x="31" y="155"/>
                    </a:lnTo>
                    <a:lnTo>
                      <a:pt x="31" y="155"/>
                    </a:lnTo>
                    <a:lnTo>
                      <a:pt x="31" y="155"/>
                    </a:lnTo>
                    <a:cubicBezTo>
                      <a:pt x="31" y="155"/>
                      <a:pt x="31" y="155"/>
                      <a:pt x="31" y="186"/>
                    </a:cubicBezTo>
                    <a:lnTo>
                      <a:pt x="31" y="186"/>
                    </a:lnTo>
                    <a:lnTo>
                      <a:pt x="31" y="186"/>
                    </a:lnTo>
                    <a:lnTo>
                      <a:pt x="31" y="186"/>
                    </a:lnTo>
                    <a:cubicBezTo>
                      <a:pt x="0" y="186"/>
                      <a:pt x="0" y="186"/>
                      <a:pt x="0" y="186"/>
                    </a:cubicBezTo>
                    <a:cubicBezTo>
                      <a:pt x="0" y="186"/>
                      <a:pt x="0" y="186"/>
                      <a:pt x="0" y="218"/>
                    </a:cubicBezTo>
                    <a:lnTo>
                      <a:pt x="0" y="218"/>
                    </a:lnTo>
                    <a:lnTo>
                      <a:pt x="0" y="218"/>
                    </a:lnTo>
                    <a:cubicBezTo>
                      <a:pt x="31" y="218"/>
                      <a:pt x="31" y="218"/>
                      <a:pt x="31" y="218"/>
                    </a:cubicBezTo>
                    <a:lnTo>
                      <a:pt x="31" y="218"/>
                    </a:lnTo>
                    <a:cubicBezTo>
                      <a:pt x="31" y="248"/>
                      <a:pt x="31" y="248"/>
                      <a:pt x="31" y="248"/>
                    </a:cubicBezTo>
                    <a:cubicBezTo>
                      <a:pt x="63" y="248"/>
                      <a:pt x="63" y="248"/>
                      <a:pt x="63" y="248"/>
                    </a:cubicBezTo>
                    <a:cubicBezTo>
                      <a:pt x="63" y="279"/>
                      <a:pt x="63" y="279"/>
                      <a:pt x="63" y="279"/>
                    </a:cubicBezTo>
                    <a:cubicBezTo>
                      <a:pt x="63" y="279"/>
                      <a:pt x="63" y="279"/>
                      <a:pt x="63" y="310"/>
                    </a:cubicBezTo>
                    <a:lnTo>
                      <a:pt x="63" y="310"/>
                    </a:lnTo>
                    <a:lnTo>
                      <a:pt x="63" y="341"/>
                    </a:lnTo>
                    <a:cubicBezTo>
                      <a:pt x="93" y="341"/>
                      <a:pt x="124" y="310"/>
                      <a:pt x="155" y="310"/>
                    </a:cubicBezTo>
                    <a:cubicBezTo>
                      <a:pt x="155" y="279"/>
                      <a:pt x="155" y="279"/>
                      <a:pt x="186" y="279"/>
                    </a:cubicBezTo>
                    <a:lnTo>
                      <a:pt x="217" y="279"/>
                    </a:lnTo>
                    <a:lnTo>
                      <a:pt x="248" y="279"/>
                    </a:lnTo>
                    <a:lnTo>
                      <a:pt x="248" y="279"/>
                    </a:lnTo>
                    <a:lnTo>
                      <a:pt x="248" y="279"/>
                    </a:lnTo>
                    <a:lnTo>
                      <a:pt x="248" y="279"/>
                    </a:lnTo>
                    <a:cubicBezTo>
                      <a:pt x="248" y="248"/>
                      <a:pt x="248" y="248"/>
                      <a:pt x="248" y="248"/>
                    </a:cubicBezTo>
                    <a:cubicBezTo>
                      <a:pt x="248" y="218"/>
                      <a:pt x="248" y="218"/>
                      <a:pt x="248" y="186"/>
                    </a:cubicBezTo>
                    <a:lnTo>
                      <a:pt x="248" y="186"/>
                    </a:lnTo>
                    <a:lnTo>
                      <a:pt x="248" y="186"/>
                    </a:lnTo>
                    <a:lnTo>
                      <a:pt x="248" y="186"/>
                    </a:lnTo>
                    <a:lnTo>
                      <a:pt x="248" y="186"/>
                    </a:lnTo>
                    <a:cubicBezTo>
                      <a:pt x="248" y="186"/>
                      <a:pt x="248" y="186"/>
                      <a:pt x="248" y="155"/>
                    </a:cubicBezTo>
                    <a:lnTo>
                      <a:pt x="248" y="155"/>
                    </a:lnTo>
                    <a:cubicBezTo>
                      <a:pt x="279" y="155"/>
                      <a:pt x="279" y="155"/>
                      <a:pt x="279" y="155"/>
                    </a:cubicBezTo>
                    <a:lnTo>
                      <a:pt x="279" y="124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12" name="Freeform 51"/>
              <p:cNvSpPr>
                <a:spLocks noChangeArrowheads="1"/>
              </p:cNvSpPr>
              <p:nvPr/>
            </p:nvSpPr>
            <p:spPr bwMode="auto">
              <a:xfrm>
                <a:off x="3444875" y="2460625"/>
                <a:ext cx="66675" cy="77788"/>
              </a:xfrm>
              <a:custGeom>
                <a:avLst/>
                <a:gdLst>
                  <a:gd name="T0" fmla="*/ 155 w 187"/>
                  <a:gd name="T1" fmla="*/ 155 h 218"/>
                  <a:gd name="T2" fmla="*/ 155 w 187"/>
                  <a:gd name="T3" fmla="*/ 155 h 218"/>
                  <a:gd name="T4" fmla="*/ 155 w 187"/>
                  <a:gd name="T5" fmla="*/ 155 h 218"/>
                  <a:gd name="T6" fmla="*/ 155 w 187"/>
                  <a:gd name="T7" fmla="*/ 155 h 218"/>
                  <a:gd name="T8" fmla="*/ 155 w 187"/>
                  <a:gd name="T9" fmla="*/ 155 h 218"/>
                  <a:gd name="T10" fmla="*/ 124 w 187"/>
                  <a:gd name="T11" fmla="*/ 155 h 218"/>
                  <a:gd name="T12" fmla="*/ 124 w 187"/>
                  <a:gd name="T13" fmla="*/ 124 h 218"/>
                  <a:gd name="T14" fmla="*/ 124 w 187"/>
                  <a:gd name="T15" fmla="*/ 124 h 218"/>
                  <a:gd name="T16" fmla="*/ 124 w 187"/>
                  <a:gd name="T17" fmla="*/ 124 h 218"/>
                  <a:gd name="T18" fmla="*/ 124 w 187"/>
                  <a:gd name="T19" fmla="*/ 94 h 218"/>
                  <a:gd name="T20" fmla="*/ 94 w 187"/>
                  <a:gd name="T21" fmla="*/ 94 h 218"/>
                  <a:gd name="T22" fmla="*/ 62 w 187"/>
                  <a:gd name="T23" fmla="*/ 62 h 218"/>
                  <a:gd name="T24" fmla="*/ 62 w 187"/>
                  <a:gd name="T25" fmla="*/ 31 h 218"/>
                  <a:gd name="T26" fmla="*/ 62 w 187"/>
                  <a:gd name="T27" fmla="*/ 31 h 218"/>
                  <a:gd name="T28" fmla="*/ 62 w 187"/>
                  <a:gd name="T29" fmla="*/ 0 h 218"/>
                  <a:gd name="T30" fmla="*/ 62 w 187"/>
                  <a:gd name="T31" fmla="*/ 0 h 218"/>
                  <a:gd name="T32" fmla="*/ 62 w 187"/>
                  <a:gd name="T33" fmla="*/ 31 h 218"/>
                  <a:gd name="T34" fmla="*/ 31 w 187"/>
                  <a:gd name="T35" fmla="*/ 31 h 218"/>
                  <a:gd name="T36" fmla="*/ 0 w 187"/>
                  <a:gd name="T37" fmla="*/ 62 h 218"/>
                  <a:gd name="T38" fmla="*/ 0 w 187"/>
                  <a:gd name="T39" fmla="*/ 94 h 218"/>
                  <a:gd name="T40" fmla="*/ 0 w 187"/>
                  <a:gd name="T41" fmla="*/ 94 h 218"/>
                  <a:gd name="T42" fmla="*/ 62 w 187"/>
                  <a:gd name="T43" fmla="*/ 124 h 218"/>
                  <a:gd name="T44" fmla="*/ 124 w 187"/>
                  <a:gd name="T45" fmla="*/ 186 h 218"/>
                  <a:gd name="T46" fmla="*/ 155 w 187"/>
                  <a:gd name="T47" fmla="*/ 217 h 218"/>
                  <a:gd name="T48" fmla="*/ 155 w 187"/>
                  <a:gd name="T49" fmla="*/ 186 h 218"/>
                  <a:gd name="T50" fmla="*/ 186 w 187"/>
                  <a:gd name="T51" fmla="*/ 186 h 218"/>
                  <a:gd name="T52" fmla="*/ 155 w 187"/>
                  <a:gd name="T53" fmla="*/ 155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7" h="218">
                    <a:moveTo>
                      <a:pt x="155" y="155"/>
                    </a:moveTo>
                    <a:lnTo>
                      <a:pt x="155" y="155"/>
                    </a:lnTo>
                    <a:lnTo>
                      <a:pt x="155" y="155"/>
                    </a:lnTo>
                    <a:lnTo>
                      <a:pt x="155" y="155"/>
                    </a:lnTo>
                    <a:lnTo>
                      <a:pt x="155" y="155"/>
                    </a:lnTo>
                    <a:lnTo>
                      <a:pt x="124" y="155"/>
                    </a:lnTo>
                    <a:cubicBezTo>
                      <a:pt x="124" y="124"/>
                      <a:pt x="124" y="124"/>
                      <a:pt x="124" y="124"/>
                    </a:cubicBezTo>
                    <a:lnTo>
                      <a:pt x="124" y="124"/>
                    </a:lnTo>
                    <a:lnTo>
                      <a:pt x="124" y="124"/>
                    </a:lnTo>
                    <a:cubicBezTo>
                      <a:pt x="124" y="94"/>
                      <a:pt x="124" y="94"/>
                      <a:pt x="124" y="94"/>
                    </a:cubicBezTo>
                    <a:cubicBezTo>
                      <a:pt x="124" y="94"/>
                      <a:pt x="124" y="94"/>
                      <a:pt x="94" y="94"/>
                    </a:cubicBezTo>
                    <a:lnTo>
                      <a:pt x="62" y="62"/>
                    </a:lnTo>
                    <a:cubicBezTo>
                      <a:pt x="62" y="31"/>
                      <a:pt x="62" y="31"/>
                      <a:pt x="62" y="31"/>
                    </a:cubicBezTo>
                    <a:lnTo>
                      <a:pt x="62" y="31"/>
                    </a:lnTo>
                    <a:cubicBezTo>
                      <a:pt x="62" y="0"/>
                      <a:pt x="62" y="0"/>
                      <a:pt x="62" y="0"/>
                    </a:cubicBezTo>
                    <a:lnTo>
                      <a:pt x="62" y="0"/>
                    </a:lnTo>
                    <a:cubicBezTo>
                      <a:pt x="62" y="0"/>
                      <a:pt x="62" y="0"/>
                      <a:pt x="62" y="31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31" y="62"/>
                      <a:pt x="31" y="62"/>
                      <a:pt x="0" y="62"/>
                    </a:cubicBezTo>
                    <a:cubicBezTo>
                      <a:pt x="0" y="62"/>
                      <a:pt x="0" y="62"/>
                      <a:pt x="0" y="94"/>
                    </a:cubicBezTo>
                    <a:lnTo>
                      <a:pt x="0" y="94"/>
                    </a:lnTo>
                    <a:cubicBezTo>
                      <a:pt x="0" y="94"/>
                      <a:pt x="31" y="124"/>
                      <a:pt x="62" y="124"/>
                    </a:cubicBezTo>
                    <a:cubicBezTo>
                      <a:pt x="94" y="155"/>
                      <a:pt x="94" y="186"/>
                      <a:pt x="124" y="186"/>
                    </a:cubicBezTo>
                    <a:lnTo>
                      <a:pt x="155" y="217"/>
                    </a:lnTo>
                    <a:lnTo>
                      <a:pt x="155" y="186"/>
                    </a:lnTo>
                    <a:cubicBezTo>
                      <a:pt x="155" y="186"/>
                      <a:pt x="155" y="186"/>
                      <a:pt x="186" y="186"/>
                    </a:cubicBezTo>
                    <a:cubicBezTo>
                      <a:pt x="155" y="155"/>
                      <a:pt x="155" y="155"/>
                      <a:pt x="155" y="15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13" name="Freeform 52"/>
              <p:cNvSpPr>
                <a:spLocks noChangeArrowheads="1"/>
              </p:cNvSpPr>
              <p:nvPr/>
            </p:nvSpPr>
            <p:spPr bwMode="auto">
              <a:xfrm>
                <a:off x="3679825" y="2427288"/>
                <a:ext cx="11113" cy="68262"/>
              </a:xfrm>
              <a:custGeom>
                <a:avLst/>
                <a:gdLst>
                  <a:gd name="T0" fmla="*/ 31 w 32"/>
                  <a:gd name="T1" fmla="*/ 63 h 188"/>
                  <a:gd name="T2" fmla="*/ 31 w 32"/>
                  <a:gd name="T3" fmla="*/ 63 h 188"/>
                  <a:gd name="T4" fmla="*/ 0 w 32"/>
                  <a:gd name="T5" fmla="*/ 31 h 188"/>
                  <a:gd name="T6" fmla="*/ 0 w 32"/>
                  <a:gd name="T7" fmla="*/ 31 h 188"/>
                  <a:gd name="T8" fmla="*/ 0 w 32"/>
                  <a:gd name="T9" fmla="*/ 0 h 188"/>
                  <a:gd name="T10" fmla="*/ 0 w 32"/>
                  <a:gd name="T11" fmla="*/ 0 h 188"/>
                  <a:gd name="T12" fmla="*/ 0 w 32"/>
                  <a:gd name="T13" fmla="*/ 0 h 188"/>
                  <a:gd name="T14" fmla="*/ 0 w 32"/>
                  <a:gd name="T15" fmla="*/ 0 h 188"/>
                  <a:gd name="T16" fmla="*/ 0 w 32"/>
                  <a:gd name="T17" fmla="*/ 31 h 188"/>
                  <a:gd name="T18" fmla="*/ 0 w 32"/>
                  <a:gd name="T19" fmla="*/ 63 h 188"/>
                  <a:gd name="T20" fmla="*/ 31 w 32"/>
                  <a:gd name="T21" fmla="*/ 93 h 188"/>
                  <a:gd name="T22" fmla="*/ 31 w 32"/>
                  <a:gd name="T23" fmla="*/ 93 h 188"/>
                  <a:gd name="T24" fmla="*/ 0 w 32"/>
                  <a:gd name="T25" fmla="*/ 93 h 188"/>
                  <a:gd name="T26" fmla="*/ 0 w 32"/>
                  <a:gd name="T27" fmla="*/ 124 h 188"/>
                  <a:gd name="T28" fmla="*/ 0 w 32"/>
                  <a:gd name="T29" fmla="*/ 124 h 188"/>
                  <a:gd name="T30" fmla="*/ 0 w 32"/>
                  <a:gd name="T31" fmla="*/ 124 h 188"/>
                  <a:gd name="T32" fmla="*/ 0 w 32"/>
                  <a:gd name="T33" fmla="*/ 155 h 188"/>
                  <a:gd name="T34" fmla="*/ 0 w 32"/>
                  <a:gd name="T35" fmla="*/ 155 h 188"/>
                  <a:gd name="T36" fmla="*/ 0 w 32"/>
                  <a:gd name="T37" fmla="*/ 187 h 188"/>
                  <a:gd name="T38" fmla="*/ 0 w 32"/>
                  <a:gd name="T39" fmla="*/ 187 h 188"/>
                  <a:gd name="T40" fmla="*/ 0 w 32"/>
                  <a:gd name="T41" fmla="*/ 187 h 188"/>
                  <a:gd name="T42" fmla="*/ 0 w 32"/>
                  <a:gd name="T43" fmla="*/ 187 h 188"/>
                  <a:gd name="T44" fmla="*/ 31 w 32"/>
                  <a:gd name="T45" fmla="*/ 155 h 188"/>
                  <a:gd name="T46" fmla="*/ 31 w 32"/>
                  <a:gd name="T47" fmla="*/ 124 h 188"/>
                  <a:gd name="T48" fmla="*/ 31 w 32"/>
                  <a:gd name="T49" fmla="*/ 63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2" h="188">
                    <a:moveTo>
                      <a:pt x="31" y="63"/>
                    </a:moveTo>
                    <a:lnTo>
                      <a:pt x="31" y="63"/>
                    </a:lnTo>
                    <a:cubicBezTo>
                      <a:pt x="31" y="31"/>
                      <a:pt x="0" y="31"/>
                      <a:pt x="0" y="31"/>
                    </a:cubicBezTo>
                    <a:lnTo>
                      <a:pt x="0" y="3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ubicBezTo>
                      <a:pt x="0" y="31"/>
                      <a:pt x="0" y="31"/>
                      <a:pt x="0" y="31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31" y="63"/>
                      <a:pt x="31" y="93"/>
                    </a:cubicBezTo>
                    <a:lnTo>
                      <a:pt x="31" y="93"/>
                    </a:lnTo>
                    <a:cubicBezTo>
                      <a:pt x="31" y="93"/>
                      <a:pt x="31" y="93"/>
                      <a:pt x="0" y="93"/>
                    </a:cubicBezTo>
                    <a:cubicBezTo>
                      <a:pt x="0" y="124"/>
                      <a:pt x="0" y="124"/>
                      <a:pt x="0" y="124"/>
                    </a:cubicBezTo>
                    <a:lnTo>
                      <a:pt x="0" y="124"/>
                    </a:lnTo>
                    <a:lnTo>
                      <a:pt x="0" y="124"/>
                    </a:lnTo>
                    <a:cubicBezTo>
                      <a:pt x="0" y="124"/>
                      <a:pt x="0" y="124"/>
                      <a:pt x="0" y="155"/>
                    </a:cubicBezTo>
                    <a:lnTo>
                      <a:pt x="0" y="155"/>
                    </a:lnTo>
                    <a:lnTo>
                      <a:pt x="0" y="187"/>
                    </a:lnTo>
                    <a:lnTo>
                      <a:pt x="0" y="187"/>
                    </a:lnTo>
                    <a:lnTo>
                      <a:pt x="0" y="187"/>
                    </a:lnTo>
                    <a:lnTo>
                      <a:pt x="0" y="187"/>
                    </a:lnTo>
                    <a:lnTo>
                      <a:pt x="31" y="155"/>
                    </a:lnTo>
                    <a:cubicBezTo>
                      <a:pt x="31" y="155"/>
                      <a:pt x="31" y="155"/>
                      <a:pt x="31" y="124"/>
                    </a:cubicBezTo>
                    <a:cubicBezTo>
                      <a:pt x="31" y="93"/>
                      <a:pt x="31" y="63"/>
                      <a:pt x="31" y="6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14" name="Freeform 53"/>
              <p:cNvSpPr>
                <a:spLocks noChangeArrowheads="1"/>
              </p:cNvSpPr>
              <p:nvPr/>
            </p:nvSpPr>
            <p:spPr bwMode="auto">
              <a:xfrm>
                <a:off x="3724275" y="2338388"/>
                <a:ext cx="223838" cy="201612"/>
              </a:xfrm>
              <a:custGeom>
                <a:avLst/>
                <a:gdLst>
                  <a:gd name="T0" fmla="*/ 372 w 620"/>
                  <a:gd name="T1" fmla="*/ 403 h 559"/>
                  <a:gd name="T2" fmla="*/ 435 w 620"/>
                  <a:gd name="T3" fmla="*/ 403 h 559"/>
                  <a:gd name="T4" fmla="*/ 464 w 620"/>
                  <a:gd name="T5" fmla="*/ 403 h 559"/>
                  <a:gd name="T6" fmla="*/ 464 w 620"/>
                  <a:gd name="T7" fmla="*/ 403 h 559"/>
                  <a:gd name="T8" fmla="*/ 464 w 620"/>
                  <a:gd name="T9" fmla="*/ 372 h 559"/>
                  <a:gd name="T10" fmla="*/ 526 w 620"/>
                  <a:gd name="T11" fmla="*/ 279 h 559"/>
                  <a:gd name="T12" fmla="*/ 526 w 620"/>
                  <a:gd name="T13" fmla="*/ 279 h 559"/>
                  <a:gd name="T14" fmla="*/ 526 w 620"/>
                  <a:gd name="T15" fmla="*/ 217 h 559"/>
                  <a:gd name="T16" fmla="*/ 557 w 620"/>
                  <a:gd name="T17" fmla="*/ 187 h 559"/>
                  <a:gd name="T18" fmla="*/ 557 w 620"/>
                  <a:gd name="T19" fmla="*/ 124 h 559"/>
                  <a:gd name="T20" fmla="*/ 619 w 620"/>
                  <a:gd name="T21" fmla="*/ 124 h 559"/>
                  <a:gd name="T22" fmla="*/ 619 w 620"/>
                  <a:gd name="T23" fmla="*/ 124 h 559"/>
                  <a:gd name="T24" fmla="*/ 619 w 620"/>
                  <a:gd name="T25" fmla="*/ 124 h 559"/>
                  <a:gd name="T26" fmla="*/ 588 w 620"/>
                  <a:gd name="T27" fmla="*/ 63 h 559"/>
                  <a:gd name="T28" fmla="*/ 588 w 620"/>
                  <a:gd name="T29" fmla="*/ 63 h 559"/>
                  <a:gd name="T30" fmla="*/ 557 w 620"/>
                  <a:gd name="T31" fmla="*/ 31 h 559"/>
                  <a:gd name="T32" fmla="*/ 495 w 620"/>
                  <a:gd name="T33" fmla="*/ 63 h 559"/>
                  <a:gd name="T34" fmla="*/ 464 w 620"/>
                  <a:gd name="T35" fmla="*/ 31 h 559"/>
                  <a:gd name="T36" fmla="*/ 403 w 620"/>
                  <a:gd name="T37" fmla="*/ 31 h 559"/>
                  <a:gd name="T38" fmla="*/ 403 w 620"/>
                  <a:gd name="T39" fmla="*/ 63 h 559"/>
                  <a:gd name="T40" fmla="*/ 341 w 620"/>
                  <a:gd name="T41" fmla="*/ 93 h 559"/>
                  <a:gd name="T42" fmla="*/ 279 w 620"/>
                  <a:gd name="T43" fmla="*/ 63 h 559"/>
                  <a:gd name="T44" fmla="*/ 279 w 620"/>
                  <a:gd name="T45" fmla="*/ 31 h 559"/>
                  <a:gd name="T46" fmla="*/ 217 w 620"/>
                  <a:gd name="T47" fmla="*/ 63 h 559"/>
                  <a:gd name="T48" fmla="*/ 187 w 620"/>
                  <a:gd name="T49" fmla="*/ 63 h 559"/>
                  <a:gd name="T50" fmla="*/ 155 w 620"/>
                  <a:gd name="T51" fmla="*/ 31 h 559"/>
                  <a:gd name="T52" fmla="*/ 124 w 620"/>
                  <a:gd name="T53" fmla="*/ 0 h 559"/>
                  <a:gd name="T54" fmla="*/ 124 w 620"/>
                  <a:gd name="T55" fmla="*/ 31 h 559"/>
                  <a:gd name="T56" fmla="*/ 93 w 620"/>
                  <a:gd name="T57" fmla="*/ 31 h 559"/>
                  <a:gd name="T58" fmla="*/ 63 w 620"/>
                  <a:gd name="T59" fmla="*/ 93 h 559"/>
                  <a:gd name="T60" fmla="*/ 63 w 620"/>
                  <a:gd name="T61" fmla="*/ 93 h 559"/>
                  <a:gd name="T62" fmla="*/ 63 w 620"/>
                  <a:gd name="T63" fmla="*/ 124 h 559"/>
                  <a:gd name="T64" fmla="*/ 63 w 620"/>
                  <a:gd name="T65" fmla="*/ 155 h 559"/>
                  <a:gd name="T66" fmla="*/ 63 w 620"/>
                  <a:gd name="T67" fmla="*/ 217 h 559"/>
                  <a:gd name="T68" fmla="*/ 63 w 620"/>
                  <a:gd name="T69" fmla="*/ 248 h 559"/>
                  <a:gd name="T70" fmla="*/ 31 w 620"/>
                  <a:gd name="T71" fmla="*/ 279 h 559"/>
                  <a:gd name="T72" fmla="*/ 31 w 620"/>
                  <a:gd name="T73" fmla="*/ 279 h 559"/>
                  <a:gd name="T74" fmla="*/ 0 w 620"/>
                  <a:gd name="T75" fmla="*/ 341 h 559"/>
                  <a:gd name="T76" fmla="*/ 0 w 620"/>
                  <a:gd name="T77" fmla="*/ 435 h 559"/>
                  <a:gd name="T78" fmla="*/ 31 w 620"/>
                  <a:gd name="T79" fmla="*/ 435 h 559"/>
                  <a:gd name="T80" fmla="*/ 124 w 620"/>
                  <a:gd name="T81" fmla="*/ 465 h 559"/>
                  <a:gd name="T82" fmla="*/ 155 w 620"/>
                  <a:gd name="T83" fmla="*/ 558 h 559"/>
                  <a:gd name="T84" fmla="*/ 187 w 620"/>
                  <a:gd name="T85" fmla="*/ 558 h 559"/>
                  <a:gd name="T86" fmla="*/ 279 w 620"/>
                  <a:gd name="T87" fmla="*/ 558 h 559"/>
                  <a:gd name="T88" fmla="*/ 279 w 620"/>
                  <a:gd name="T89" fmla="*/ 527 h 559"/>
                  <a:gd name="T90" fmla="*/ 311 w 620"/>
                  <a:gd name="T91" fmla="*/ 465 h 5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20" h="559">
                    <a:moveTo>
                      <a:pt x="372" y="403"/>
                    </a:moveTo>
                    <a:lnTo>
                      <a:pt x="372" y="403"/>
                    </a:lnTo>
                    <a:cubicBezTo>
                      <a:pt x="372" y="403"/>
                      <a:pt x="403" y="403"/>
                      <a:pt x="435" y="403"/>
                    </a:cubicBezTo>
                    <a:lnTo>
                      <a:pt x="435" y="403"/>
                    </a:lnTo>
                    <a:cubicBezTo>
                      <a:pt x="435" y="403"/>
                      <a:pt x="434" y="403"/>
                      <a:pt x="464" y="403"/>
                    </a:cubicBezTo>
                    <a:lnTo>
                      <a:pt x="464" y="403"/>
                    </a:lnTo>
                    <a:lnTo>
                      <a:pt x="464" y="403"/>
                    </a:lnTo>
                    <a:lnTo>
                      <a:pt x="464" y="403"/>
                    </a:lnTo>
                    <a:cubicBezTo>
                      <a:pt x="464" y="403"/>
                      <a:pt x="464" y="403"/>
                      <a:pt x="464" y="372"/>
                    </a:cubicBezTo>
                    <a:lnTo>
                      <a:pt x="464" y="372"/>
                    </a:lnTo>
                    <a:cubicBezTo>
                      <a:pt x="464" y="372"/>
                      <a:pt x="495" y="341"/>
                      <a:pt x="495" y="311"/>
                    </a:cubicBezTo>
                    <a:cubicBezTo>
                      <a:pt x="495" y="279"/>
                      <a:pt x="495" y="279"/>
                      <a:pt x="526" y="279"/>
                    </a:cubicBezTo>
                    <a:lnTo>
                      <a:pt x="526" y="279"/>
                    </a:lnTo>
                    <a:lnTo>
                      <a:pt x="526" y="279"/>
                    </a:lnTo>
                    <a:cubicBezTo>
                      <a:pt x="526" y="248"/>
                      <a:pt x="526" y="248"/>
                      <a:pt x="526" y="217"/>
                    </a:cubicBezTo>
                    <a:lnTo>
                      <a:pt x="526" y="217"/>
                    </a:lnTo>
                    <a:lnTo>
                      <a:pt x="557" y="217"/>
                    </a:lnTo>
                    <a:cubicBezTo>
                      <a:pt x="557" y="187"/>
                      <a:pt x="557" y="187"/>
                      <a:pt x="557" y="187"/>
                    </a:cubicBezTo>
                    <a:lnTo>
                      <a:pt x="557" y="187"/>
                    </a:lnTo>
                    <a:cubicBezTo>
                      <a:pt x="557" y="155"/>
                      <a:pt x="557" y="155"/>
                      <a:pt x="557" y="124"/>
                    </a:cubicBezTo>
                    <a:lnTo>
                      <a:pt x="557" y="124"/>
                    </a:lnTo>
                    <a:cubicBezTo>
                      <a:pt x="588" y="124"/>
                      <a:pt x="588" y="124"/>
                      <a:pt x="619" y="124"/>
                    </a:cubicBezTo>
                    <a:lnTo>
                      <a:pt x="619" y="124"/>
                    </a:lnTo>
                    <a:lnTo>
                      <a:pt x="619" y="124"/>
                    </a:lnTo>
                    <a:lnTo>
                      <a:pt x="619" y="124"/>
                    </a:lnTo>
                    <a:lnTo>
                      <a:pt x="619" y="124"/>
                    </a:lnTo>
                    <a:cubicBezTo>
                      <a:pt x="619" y="93"/>
                      <a:pt x="619" y="93"/>
                      <a:pt x="619" y="93"/>
                    </a:cubicBezTo>
                    <a:cubicBezTo>
                      <a:pt x="588" y="93"/>
                      <a:pt x="588" y="63"/>
                      <a:pt x="588" y="63"/>
                    </a:cubicBezTo>
                    <a:lnTo>
                      <a:pt x="588" y="63"/>
                    </a:lnTo>
                    <a:lnTo>
                      <a:pt x="588" y="63"/>
                    </a:lnTo>
                    <a:cubicBezTo>
                      <a:pt x="588" y="31"/>
                      <a:pt x="588" y="31"/>
                      <a:pt x="557" y="31"/>
                    </a:cubicBezTo>
                    <a:lnTo>
                      <a:pt x="557" y="31"/>
                    </a:lnTo>
                    <a:cubicBezTo>
                      <a:pt x="557" y="63"/>
                      <a:pt x="526" y="63"/>
                      <a:pt x="495" y="63"/>
                    </a:cubicBezTo>
                    <a:lnTo>
                      <a:pt x="495" y="63"/>
                    </a:lnTo>
                    <a:lnTo>
                      <a:pt x="495" y="63"/>
                    </a:lnTo>
                    <a:cubicBezTo>
                      <a:pt x="495" y="63"/>
                      <a:pt x="464" y="63"/>
                      <a:pt x="464" y="31"/>
                    </a:cubicBezTo>
                    <a:cubicBezTo>
                      <a:pt x="434" y="31"/>
                      <a:pt x="435" y="31"/>
                      <a:pt x="435" y="31"/>
                    </a:cubicBezTo>
                    <a:lnTo>
                      <a:pt x="403" y="31"/>
                    </a:lnTo>
                    <a:lnTo>
                      <a:pt x="403" y="63"/>
                    </a:lnTo>
                    <a:lnTo>
                      <a:pt x="403" y="63"/>
                    </a:lnTo>
                    <a:cubicBezTo>
                      <a:pt x="372" y="63"/>
                      <a:pt x="372" y="63"/>
                      <a:pt x="372" y="93"/>
                    </a:cubicBezTo>
                    <a:lnTo>
                      <a:pt x="341" y="93"/>
                    </a:lnTo>
                    <a:cubicBezTo>
                      <a:pt x="311" y="93"/>
                      <a:pt x="279" y="63"/>
                      <a:pt x="279" y="63"/>
                    </a:cubicBezTo>
                    <a:lnTo>
                      <a:pt x="279" y="63"/>
                    </a:lnTo>
                    <a:lnTo>
                      <a:pt x="279" y="63"/>
                    </a:lnTo>
                    <a:lnTo>
                      <a:pt x="279" y="31"/>
                    </a:lnTo>
                    <a:lnTo>
                      <a:pt x="248" y="63"/>
                    </a:lnTo>
                    <a:cubicBezTo>
                      <a:pt x="248" y="63"/>
                      <a:pt x="248" y="63"/>
                      <a:pt x="217" y="63"/>
                    </a:cubicBezTo>
                    <a:lnTo>
                      <a:pt x="187" y="63"/>
                    </a:lnTo>
                    <a:lnTo>
                      <a:pt x="187" y="63"/>
                    </a:lnTo>
                    <a:cubicBezTo>
                      <a:pt x="187" y="63"/>
                      <a:pt x="187" y="31"/>
                      <a:pt x="155" y="31"/>
                    </a:cubicBezTo>
                    <a:lnTo>
                      <a:pt x="155" y="31"/>
                    </a:lnTo>
                    <a:lnTo>
                      <a:pt x="155" y="31"/>
                    </a:lnTo>
                    <a:cubicBezTo>
                      <a:pt x="155" y="31"/>
                      <a:pt x="155" y="31"/>
                      <a:pt x="124" y="0"/>
                    </a:cubicBezTo>
                    <a:lnTo>
                      <a:pt x="124" y="0"/>
                    </a:lnTo>
                    <a:cubicBezTo>
                      <a:pt x="124" y="0"/>
                      <a:pt x="124" y="0"/>
                      <a:pt x="124" y="31"/>
                    </a:cubicBezTo>
                    <a:lnTo>
                      <a:pt x="93" y="31"/>
                    </a:lnTo>
                    <a:lnTo>
                      <a:pt x="93" y="31"/>
                    </a:lnTo>
                    <a:cubicBezTo>
                      <a:pt x="93" y="63"/>
                      <a:pt x="63" y="63"/>
                      <a:pt x="63" y="93"/>
                    </a:cubicBezTo>
                    <a:lnTo>
                      <a:pt x="63" y="93"/>
                    </a:lnTo>
                    <a:lnTo>
                      <a:pt x="63" y="93"/>
                    </a:lnTo>
                    <a:lnTo>
                      <a:pt x="63" y="93"/>
                    </a:lnTo>
                    <a:cubicBezTo>
                      <a:pt x="63" y="124"/>
                      <a:pt x="63" y="124"/>
                      <a:pt x="63" y="124"/>
                    </a:cubicBezTo>
                    <a:lnTo>
                      <a:pt x="63" y="124"/>
                    </a:lnTo>
                    <a:lnTo>
                      <a:pt x="63" y="155"/>
                    </a:lnTo>
                    <a:lnTo>
                      <a:pt x="63" y="155"/>
                    </a:lnTo>
                    <a:lnTo>
                      <a:pt x="63" y="187"/>
                    </a:lnTo>
                    <a:cubicBezTo>
                      <a:pt x="63" y="217"/>
                      <a:pt x="63" y="217"/>
                      <a:pt x="63" y="217"/>
                    </a:cubicBezTo>
                    <a:lnTo>
                      <a:pt x="63" y="217"/>
                    </a:lnTo>
                    <a:cubicBezTo>
                      <a:pt x="63" y="248"/>
                      <a:pt x="63" y="248"/>
                      <a:pt x="63" y="248"/>
                    </a:cubicBezTo>
                    <a:lnTo>
                      <a:pt x="31" y="279"/>
                    </a:lnTo>
                    <a:lnTo>
                      <a:pt x="31" y="279"/>
                    </a:lnTo>
                    <a:lnTo>
                      <a:pt x="31" y="279"/>
                    </a:lnTo>
                    <a:lnTo>
                      <a:pt x="31" y="279"/>
                    </a:lnTo>
                    <a:cubicBezTo>
                      <a:pt x="31" y="311"/>
                      <a:pt x="0" y="311"/>
                      <a:pt x="0" y="311"/>
                    </a:cubicBezTo>
                    <a:lnTo>
                      <a:pt x="0" y="341"/>
                    </a:lnTo>
                    <a:cubicBezTo>
                      <a:pt x="0" y="372"/>
                      <a:pt x="0" y="372"/>
                      <a:pt x="0" y="403"/>
                    </a:cubicBezTo>
                    <a:cubicBezTo>
                      <a:pt x="0" y="403"/>
                      <a:pt x="0" y="403"/>
                      <a:pt x="0" y="435"/>
                    </a:cubicBezTo>
                    <a:lnTo>
                      <a:pt x="0" y="435"/>
                    </a:lnTo>
                    <a:cubicBezTo>
                      <a:pt x="31" y="435"/>
                      <a:pt x="31" y="435"/>
                      <a:pt x="31" y="435"/>
                    </a:cubicBezTo>
                    <a:cubicBezTo>
                      <a:pt x="31" y="435"/>
                      <a:pt x="31" y="435"/>
                      <a:pt x="63" y="435"/>
                    </a:cubicBezTo>
                    <a:cubicBezTo>
                      <a:pt x="93" y="435"/>
                      <a:pt x="93" y="465"/>
                      <a:pt x="124" y="465"/>
                    </a:cubicBezTo>
                    <a:lnTo>
                      <a:pt x="124" y="465"/>
                    </a:lnTo>
                    <a:cubicBezTo>
                      <a:pt x="155" y="496"/>
                      <a:pt x="155" y="527"/>
                      <a:pt x="155" y="558"/>
                    </a:cubicBezTo>
                    <a:lnTo>
                      <a:pt x="155" y="558"/>
                    </a:lnTo>
                    <a:cubicBezTo>
                      <a:pt x="155" y="558"/>
                      <a:pt x="155" y="558"/>
                      <a:pt x="187" y="558"/>
                    </a:cubicBezTo>
                    <a:lnTo>
                      <a:pt x="187" y="558"/>
                    </a:lnTo>
                    <a:cubicBezTo>
                      <a:pt x="187" y="558"/>
                      <a:pt x="248" y="558"/>
                      <a:pt x="279" y="558"/>
                    </a:cubicBezTo>
                    <a:cubicBezTo>
                      <a:pt x="279" y="527"/>
                      <a:pt x="279" y="527"/>
                      <a:pt x="279" y="527"/>
                    </a:cubicBezTo>
                    <a:lnTo>
                      <a:pt x="279" y="527"/>
                    </a:lnTo>
                    <a:cubicBezTo>
                      <a:pt x="279" y="527"/>
                      <a:pt x="279" y="496"/>
                      <a:pt x="311" y="465"/>
                    </a:cubicBezTo>
                    <a:lnTo>
                      <a:pt x="311" y="465"/>
                    </a:lnTo>
                    <a:lnTo>
                      <a:pt x="372" y="403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15" name="Freeform 54"/>
              <p:cNvSpPr>
                <a:spLocks noChangeArrowheads="1"/>
              </p:cNvSpPr>
              <p:nvPr/>
            </p:nvSpPr>
            <p:spPr bwMode="auto">
              <a:xfrm>
                <a:off x="3848100" y="2605088"/>
                <a:ext cx="100013" cy="123825"/>
              </a:xfrm>
              <a:custGeom>
                <a:avLst/>
                <a:gdLst>
                  <a:gd name="T0" fmla="*/ 94 w 279"/>
                  <a:gd name="T1" fmla="*/ 248 h 342"/>
                  <a:gd name="T2" fmla="*/ 94 w 279"/>
                  <a:gd name="T3" fmla="*/ 248 h 342"/>
                  <a:gd name="T4" fmla="*/ 154 w 279"/>
                  <a:gd name="T5" fmla="*/ 248 h 342"/>
                  <a:gd name="T6" fmla="*/ 154 w 279"/>
                  <a:gd name="T7" fmla="*/ 217 h 342"/>
                  <a:gd name="T8" fmla="*/ 216 w 279"/>
                  <a:gd name="T9" fmla="*/ 217 h 342"/>
                  <a:gd name="T10" fmla="*/ 216 w 279"/>
                  <a:gd name="T11" fmla="*/ 248 h 342"/>
                  <a:gd name="T12" fmla="*/ 216 w 279"/>
                  <a:gd name="T13" fmla="*/ 248 h 342"/>
                  <a:gd name="T14" fmla="*/ 216 w 279"/>
                  <a:gd name="T15" fmla="*/ 248 h 342"/>
                  <a:gd name="T16" fmla="*/ 247 w 279"/>
                  <a:gd name="T17" fmla="*/ 217 h 342"/>
                  <a:gd name="T18" fmla="*/ 247 w 279"/>
                  <a:gd name="T19" fmla="*/ 248 h 342"/>
                  <a:gd name="T20" fmla="*/ 278 w 279"/>
                  <a:gd name="T21" fmla="*/ 248 h 342"/>
                  <a:gd name="T22" fmla="*/ 278 w 279"/>
                  <a:gd name="T23" fmla="*/ 217 h 342"/>
                  <a:gd name="T24" fmla="*/ 247 w 279"/>
                  <a:gd name="T25" fmla="*/ 186 h 342"/>
                  <a:gd name="T26" fmla="*/ 247 w 279"/>
                  <a:gd name="T27" fmla="*/ 155 h 342"/>
                  <a:gd name="T28" fmla="*/ 247 w 279"/>
                  <a:gd name="T29" fmla="*/ 155 h 342"/>
                  <a:gd name="T30" fmla="*/ 247 w 279"/>
                  <a:gd name="T31" fmla="*/ 155 h 342"/>
                  <a:gd name="T32" fmla="*/ 247 w 279"/>
                  <a:gd name="T33" fmla="*/ 155 h 342"/>
                  <a:gd name="T34" fmla="*/ 216 w 279"/>
                  <a:gd name="T35" fmla="*/ 124 h 342"/>
                  <a:gd name="T36" fmla="*/ 247 w 279"/>
                  <a:gd name="T37" fmla="*/ 93 h 342"/>
                  <a:gd name="T38" fmla="*/ 247 w 279"/>
                  <a:gd name="T39" fmla="*/ 93 h 342"/>
                  <a:gd name="T40" fmla="*/ 247 w 279"/>
                  <a:gd name="T41" fmla="*/ 62 h 342"/>
                  <a:gd name="T42" fmla="*/ 247 w 279"/>
                  <a:gd name="T43" fmla="*/ 62 h 342"/>
                  <a:gd name="T44" fmla="*/ 247 w 279"/>
                  <a:gd name="T45" fmla="*/ 62 h 342"/>
                  <a:gd name="T46" fmla="*/ 216 w 279"/>
                  <a:gd name="T47" fmla="*/ 62 h 342"/>
                  <a:gd name="T48" fmla="*/ 216 w 279"/>
                  <a:gd name="T49" fmla="*/ 62 h 342"/>
                  <a:gd name="T50" fmla="*/ 216 w 279"/>
                  <a:gd name="T51" fmla="*/ 93 h 342"/>
                  <a:gd name="T52" fmla="*/ 185 w 279"/>
                  <a:gd name="T53" fmla="*/ 62 h 342"/>
                  <a:gd name="T54" fmla="*/ 185 w 279"/>
                  <a:gd name="T55" fmla="*/ 62 h 342"/>
                  <a:gd name="T56" fmla="*/ 185 w 279"/>
                  <a:gd name="T57" fmla="*/ 31 h 342"/>
                  <a:gd name="T58" fmla="*/ 185 w 279"/>
                  <a:gd name="T59" fmla="*/ 31 h 342"/>
                  <a:gd name="T60" fmla="*/ 185 w 279"/>
                  <a:gd name="T61" fmla="*/ 0 h 342"/>
                  <a:gd name="T62" fmla="*/ 154 w 279"/>
                  <a:gd name="T63" fmla="*/ 0 h 342"/>
                  <a:gd name="T64" fmla="*/ 154 w 279"/>
                  <a:gd name="T65" fmla="*/ 0 h 342"/>
                  <a:gd name="T66" fmla="*/ 154 w 279"/>
                  <a:gd name="T67" fmla="*/ 0 h 342"/>
                  <a:gd name="T68" fmla="*/ 154 w 279"/>
                  <a:gd name="T69" fmla="*/ 93 h 342"/>
                  <a:gd name="T70" fmla="*/ 31 w 279"/>
                  <a:gd name="T71" fmla="*/ 93 h 342"/>
                  <a:gd name="T72" fmla="*/ 0 w 279"/>
                  <a:gd name="T73" fmla="*/ 155 h 342"/>
                  <a:gd name="T74" fmla="*/ 0 w 279"/>
                  <a:gd name="T75" fmla="*/ 155 h 342"/>
                  <a:gd name="T76" fmla="*/ 0 w 279"/>
                  <a:gd name="T77" fmla="*/ 186 h 342"/>
                  <a:gd name="T78" fmla="*/ 0 w 279"/>
                  <a:gd name="T79" fmla="*/ 186 h 342"/>
                  <a:gd name="T80" fmla="*/ 0 w 279"/>
                  <a:gd name="T81" fmla="*/ 217 h 342"/>
                  <a:gd name="T82" fmla="*/ 31 w 279"/>
                  <a:gd name="T83" fmla="*/ 217 h 342"/>
                  <a:gd name="T84" fmla="*/ 31 w 279"/>
                  <a:gd name="T85" fmla="*/ 248 h 342"/>
                  <a:gd name="T86" fmla="*/ 94 w 279"/>
                  <a:gd name="T87" fmla="*/ 341 h 342"/>
                  <a:gd name="T88" fmla="*/ 123 w 279"/>
                  <a:gd name="T89" fmla="*/ 341 h 342"/>
                  <a:gd name="T90" fmla="*/ 94 w 279"/>
                  <a:gd name="T91" fmla="*/ 310 h 342"/>
                  <a:gd name="T92" fmla="*/ 94 w 279"/>
                  <a:gd name="T93" fmla="*/ 248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79" h="342">
                    <a:moveTo>
                      <a:pt x="94" y="248"/>
                    </a:moveTo>
                    <a:lnTo>
                      <a:pt x="94" y="248"/>
                    </a:lnTo>
                    <a:cubicBezTo>
                      <a:pt x="154" y="248"/>
                      <a:pt x="154" y="248"/>
                      <a:pt x="154" y="248"/>
                    </a:cubicBezTo>
                    <a:cubicBezTo>
                      <a:pt x="154" y="217"/>
                      <a:pt x="154" y="217"/>
                      <a:pt x="154" y="217"/>
                    </a:cubicBezTo>
                    <a:cubicBezTo>
                      <a:pt x="216" y="217"/>
                      <a:pt x="216" y="217"/>
                      <a:pt x="216" y="217"/>
                    </a:cubicBezTo>
                    <a:cubicBezTo>
                      <a:pt x="216" y="248"/>
                      <a:pt x="216" y="248"/>
                      <a:pt x="216" y="248"/>
                    </a:cubicBezTo>
                    <a:lnTo>
                      <a:pt x="216" y="248"/>
                    </a:lnTo>
                    <a:lnTo>
                      <a:pt x="216" y="248"/>
                    </a:lnTo>
                    <a:cubicBezTo>
                      <a:pt x="247" y="217"/>
                      <a:pt x="247" y="217"/>
                      <a:pt x="247" y="217"/>
                    </a:cubicBezTo>
                    <a:cubicBezTo>
                      <a:pt x="247" y="248"/>
                      <a:pt x="247" y="248"/>
                      <a:pt x="247" y="248"/>
                    </a:cubicBezTo>
                    <a:lnTo>
                      <a:pt x="278" y="248"/>
                    </a:lnTo>
                    <a:lnTo>
                      <a:pt x="278" y="217"/>
                    </a:lnTo>
                    <a:cubicBezTo>
                      <a:pt x="278" y="217"/>
                      <a:pt x="278" y="186"/>
                      <a:pt x="247" y="186"/>
                    </a:cubicBezTo>
                    <a:cubicBezTo>
                      <a:pt x="247" y="186"/>
                      <a:pt x="247" y="186"/>
                      <a:pt x="247" y="155"/>
                    </a:cubicBezTo>
                    <a:lnTo>
                      <a:pt x="247" y="155"/>
                    </a:lnTo>
                    <a:lnTo>
                      <a:pt x="247" y="155"/>
                    </a:lnTo>
                    <a:lnTo>
                      <a:pt x="247" y="155"/>
                    </a:lnTo>
                    <a:lnTo>
                      <a:pt x="216" y="124"/>
                    </a:lnTo>
                    <a:lnTo>
                      <a:pt x="247" y="93"/>
                    </a:lnTo>
                    <a:lnTo>
                      <a:pt x="247" y="93"/>
                    </a:lnTo>
                    <a:cubicBezTo>
                      <a:pt x="247" y="62"/>
                      <a:pt x="247" y="62"/>
                      <a:pt x="247" y="62"/>
                    </a:cubicBezTo>
                    <a:lnTo>
                      <a:pt x="247" y="62"/>
                    </a:lnTo>
                    <a:lnTo>
                      <a:pt x="247" y="62"/>
                    </a:lnTo>
                    <a:cubicBezTo>
                      <a:pt x="247" y="62"/>
                      <a:pt x="247" y="62"/>
                      <a:pt x="216" y="62"/>
                    </a:cubicBezTo>
                    <a:lnTo>
                      <a:pt x="216" y="62"/>
                    </a:lnTo>
                    <a:cubicBezTo>
                      <a:pt x="216" y="93"/>
                      <a:pt x="216" y="93"/>
                      <a:pt x="216" y="93"/>
                    </a:cubicBezTo>
                    <a:lnTo>
                      <a:pt x="185" y="62"/>
                    </a:lnTo>
                    <a:lnTo>
                      <a:pt x="185" y="62"/>
                    </a:lnTo>
                    <a:cubicBezTo>
                      <a:pt x="185" y="31"/>
                      <a:pt x="185" y="31"/>
                      <a:pt x="185" y="31"/>
                    </a:cubicBezTo>
                    <a:lnTo>
                      <a:pt x="185" y="31"/>
                    </a:lnTo>
                    <a:cubicBezTo>
                      <a:pt x="185" y="31"/>
                      <a:pt x="185" y="31"/>
                      <a:pt x="185" y="0"/>
                    </a:cubicBezTo>
                    <a:lnTo>
                      <a:pt x="154" y="0"/>
                    </a:lnTo>
                    <a:lnTo>
                      <a:pt x="154" y="0"/>
                    </a:lnTo>
                    <a:lnTo>
                      <a:pt x="154" y="0"/>
                    </a:lnTo>
                    <a:cubicBezTo>
                      <a:pt x="154" y="93"/>
                      <a:pt x="154" y="93"/>
                      <a:pt x="154" y="93"/>
                    </a:cubicBezTo>
                    <a:cubicBezTo>
                      <a:pt x="31" y="93"/>
                      <a:pt x="31" y="93"/>
                      <a:pt x="31" y="93"/>
                    </a:cubicBezTo>
                    <a:cubicBezTo>
                      <a:pt x="31" y="124"/>
                      <a:pt x="0" y="155"/>
                      <a:pt x="0" y="155"/>
                    </a:cubicBezTo>
                    <a:lnTo>
                      <a:pt x="0" y="155"/>
                    </a:lnTo>
                    <a:lnTo>
                      <a:pt x="0" y="186"/>
                    </a:lnTo>
                    <a:lnTo>
                      <a:pt x="0" y="186"/>
                    </a:lnTo>
                    <a:cubicBezTo>
                      <a:pt x="0" y="186"/>
                      <a:pt x="0" y="186"/>
                      <a:pt x="0" y="217"/>
                    </a:cubicBezTo>
                    <a:cubicBezTo>
                      <a:pt x="31" y="217"/>
                      <a:pt x="31" y="217"/>
                      <a:pt x="31" y="217"/>
                    </a:cubicBezTo>
                    <a:cubicBezTo>
                      <a:pt x="31" y="248"/>
                      <a:pt x="31" y="248"/>
                      <a:pt x="31" y="248"/>
                    </a:cubicBezTo>
                    <a:cubicBezTo>
                      <a:pt x="31" y="248"/>
                      <a:pt x="62" y="279"/>
                      <a:pt x="94" y="341"/>
                    </a:cubicBezTo>
                    <a:cubicBezTo>
                      <a:pt x="123" y="341"/>
                      <a:pt x="123" y="341"/>
                      <a:pt x="123" y="341"/>
                    </a:cubicBezTo>
                    <a:cubicBezTo>
                      <a:pt x="93" y="310"/>
                      <a:pt x="94" y="310"/>
                      <a:pt x="94" y="310"/>
                    </a:cubicBezTo>
                    <a:lnTo>
                      <a:pt x="94" y="248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16" name="Freeform 55"/>
              <p:cNvSpPr>
                <a:spLocks noChangeArrowheads="1"/>
              </p:cNvSpPr>
              <p:nvPr/>
            </p:nvSpPr>
            <p:spPr bwMode="auto">
              <a:xfrm>
                <a:off x="3444875" y="1836738"/>
                <a:ext cx="179388" cy="168275"/>
              </a:xfrm>
              <a:custGeom>
                <a:avLst/>
                <a:gdLst>
                  <a:gd name="T0" fmla="*/ 155 w 497"/>
                  <a:gd name="T1" fmla="*/ 372 h 466"/>
                  <a:gd name="T2" fmla="*/ 218 w 497"/>
                  <a:gd name="T3" fmla="*/ 341 h 466"/>
                  <a:gd name="T4" fmla="*/ 218 w 497"/>
                  <a:gd name="T5" fmla="*/ 341 h 466"/>
                  <a:gd name="T6" fmla="*/ 218 w 497"/>
                  <a:gd name="T7" fmla="*/ 341 h 466"/>
                  <a:gd name="T8" fmla="*/ 279 w 497"/>
                  <a:gd name="T9" fmla="*/ 309 h 466"/>
                  <a:gd name="T10" fmla="*/ 310 w 497"/>
                  <a:gd name="T11" fmla="*/ 309 h 466"/>
                  <a:gd name="T12" fmla="*/ 310 w 497"/>
                  <a:gd name="T13" fmla="*/ 309 h 466"/>
                  <a:gd name="T14" fmla="*/ 310 w 497"/>
                  <a:gd name="T15" fmla="*/ 309 h 466"/>
                  <a:gd name="T16" fmla="*/ 341 w 497"/>
                  <a:gd name="T17" fmla="*/ 278 h 466"/>
                  <a:gd name="T18" fmla="*/ 372 w 497"/>
                  <a:gd name="T19" fmla="*/ 278 h 466"/>
                  <a:gd name="T20" fmla="*/ 372 w 497"/>
                  <a:gd name="T21" fmla="*/ 248 h 466"/>
                  <a:gd name="T22" fmla="*/ 372 w 497"/>
                  <a:gd name="T23" fmla="*/ 248 h 466"/>
                  <a:gd name="T24" fmla="*/ 372 w 497"/>
                  <a:gd name="T25" fmla="*/ 217 h 466"/>
                  <a:gd name="T26" fmla="*/ 403 w 497"/>
                  <a:gd name="T27" fmla="*/ 185 h 466"/>
                  <a:gd name="T28" fmla="*/ 434 w 497"/>
                  <a:gd name="T29" fmla="*/ 217 h 466"/>
                  <a:gd name="T30" fmla="*/ 434 w 497"/>
                  <a:gd name="T31" fmla="*/ 217 h 466"/>
                  <a:gd name="T32" fmla="*/ 434 w 497"/>
                  <a:gd name="T33" fmla="*/ 185 h 466"/>
                  <a:gd name="T34" fmla="*/ 466 w 497"/>
                  <a:gd name="T35" fmla="*/ 185 h 466"/>
                  <a:gd name="T36" fmla="*/ 496 w 497"/>
                  <a:gd name="T37" fmla="*/ 185 h 466"/>
                  <a:gd name="T38" fmla="*/ 496 w 497"/>
                  <a:gd name="T39" fmla="*/ 93 h 466"/>
                  <a:gd name="T40" fmla="*/ 466 w 497"/>
                  <a:gd name="T41" fmla="*/ 30 h 466"/>
                  <a:gd name="T42" fmla="*/ 466 w 497"/>
                  <a:gd name="T43" fmla="*/ 30 h 466"/>
                  <a:gd name="T44" fmla="*/ 434 w 497"/>
                  <a:gd name="T45" fmla="*/ 30 h 466"/>
                  <a:gd name="T46" fmla="*/ 403 w 497"/>
                  <a:gd name="T47" fmla="*/ 30 h 466"/>
                  <a:gd name="T48" fmla="*/ 310 w 497"/>
                  <a:gd name="T49" fmla="*/ 0 h 466"/>
                  <a:gd name="T50" fmla="*/ 279 w 497"/>
                  <a:gd name="T51" fmla="*/ 0 h 466"/>
                  <a:gd name="T52" fmla="*/ 279 w 497"/>
                  <a:gd name="T53" fmla="*/ 30 h 466"/>
                  <a:gd name="T54" fmla="*/ 155 w 497"/>
                  <a:gd name="T55" fmla="*/ 154 h 466"/>
                  <a:gd name="T56" fmla="*/ 94 w 497"/>
                  <a:gd name="T57" fmla="*/ 248 h 466"/>
                  <a:gd name="T58" fmla="*/ 94 w 497"/>
                  <a:gd name="T59" fmla="*/ 278 h 466"/>
                  <a:gd name="T60" fmla="*/ 94 w 497"/>
                  <a:gd name="T61" fmla="*/ 341 h 466"/>
                  <a:gd name="T62" fmla="*/ 0 w 497"/>
                  <a:gd name="T63" fmla="*/ 465 h 466"/>
                  <a:gd name="T64" fmla="*/ 94 w 497"/>
                  <a:gd name="T65" fmla="*/ 402 h 466"/>
                  <a:gd name="T66" fmla="*/ 155 w 497"/>
                  <a:gd name="T67" fmla="*/ 372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97" h="466">
                    <a:moveTo>
                      <a:pt x="155" y="372"/>
                    </a:moveTo>
                    <a:lnTo>
                      <a:pt x="155" y="372"/>
                    </a:lnTo>
                    <a:lnTo>
                      <a:pt x="186" y="341"/>
                    </a:lnTo>
                    <a:lnTo>
                      <a:pt x="218" y="341"/>
                    </a:lnTo>
                    <a:lnTo>
                      <a:pt x="218" y="341"/>
                    </a:lnTo>
                    <a:lnTo>
                      <a:pt x="218" y="341"/>
                    </a:lnTo>
                    <a:lnTo>
                      <a:pt x="218" y="341"/>
                    </a:lnTo>
                    <a:lnTo>
                      <a:pt x="218" y="341"/>
                    </a:lnTo>
                    <a:cubicBezTo>
                      <a:pt x="218" y="341"/>
                      <a:pt x="218" y="341"/>
                      <a:pt x="248" y="341"/>
                    </a:cubicBezTo>
                    <a:cubicBezTo>
                      <a:pt x="248" y="309"/>
                      <a:pt x="248" y="309"/>
                      <a:pt x="279" y="309"/>
                    </a:cubicBezTo>
                    <a:lnTo>
                      <a:pt x="279" y="309"/>
                    </a:lnTo>
                    <a:cubicBezTo>
                      <a:pt x="279" y="309"/>
                      <a:pt x="279" y="309"/>
                      <a:pt x="310" y="309"/>
                    </a:cubicBezTo>
                    <a:lnTo>
                      <a:pt x="310" y="309"/>
                    </a:lnTo>
                    <a:lnTo>
                      <a:pt x="310" y="309"/>
                    </a:lnTo>
                    <a:lnTo>
                      <a:pt x="310" y="309"/>
                    </a:lnTo>
                    <a:lnTo>
                      <a:pt x="310" y="309"/>
                    </a:lnTo>
                    <a:lnTo>
                      <a:pt x="310" y="309"/>
                    </a:lnTo>
                    <a:cubicBezTo>
                      <a:pt x="310" y="278"/>
                      <a:pt x="341" y="278"/>
                      <a:pt x="341" y="278"/>
                    </a:cubicBezTo>
                    <a:lnTo>
                      <a:pt x="341" y="278"/>
                    </a:lnTo>
                    <a:lnTo>
                      <a:pt x="372" y="278"/>
                    </a:lnTo>
                    <a:lnTo>
                      <a:pt x="372" y="278"/>
                    </a:lnTo>
                    <a:cubicBezTo>
                      <a:pt x="372" y="278"/>
                      <a:pt x="372" y="278"/>
                      <a:pt x="372" y="248"/>
                    </a:cubicBezTo>
                    <a:lnTo>
                      <a:pt x="372" y="248"/>
                    </a:lnTo>
                    <a:lnTo>
                      <a:pt x="372" y="248"/>
                    </a:lnTo>
                    <a:cubicBezTo>
                      <a:pt x="372" y="248"/>
                      <a:pt x="372" y="248"/>
                      <a:pt x="372" y="217"/>
                    </a:cubicBezTo>
                    <a:lnTo>
                      <a:pt x="372" y="217"/>
                    </a:lnTo>
                    <a:cubicBezTo>
                      <a:pt x="372" y="185"/>
                      <a:pt x="403" y="185"/>
                      <a:pt x="403" y="185"/>
                    </a:cubicBezTo>
                    <a:lnTo>
                      <a:pt x="403" y="185"/>
                    </a:lnTo>
                    <a:cubicBezTo>
                      <a:pt x="403" y="185"/>
                      <a:pt x="403" y="217"/>
                      <a:pt x="434" y="217"/>
                    </a:cubicBezTo>
                    <a:lnTo>
                      <a:pt x="434" y="217"/>
                    </a:lnTo>
                    <a:lnTo>
                      <a:pt x="434" y="217"/>
                    </a:lnTo>
                    <a:lnTo>
                      <a:pt x="434" y="217"/>
                    </a:lnTo>
                    <a:cubicBezTo>
                      <a:pt x="434" y="185"/>
                      <a:pt x="434" y="185"/>
                      <a:pt x="434" y="185"/>
                    </a:cubicBezTo>
                    <a:lnTo>
                      <a:pt x="434" y="185"/>
                    </a:lnTo>
                    <a:cubicBezTo>
                      <a:pt x="466" y="185"/>
                      <a:pt x="466" y="185"/>
                      <a:pt x="466" y="185"/>
                    </a:cubicBezTo>
                    <a:lnTo>
                      <a:pt x="466" y="185"/>
                    </a:lnTo>
                    <a:lnTo>
                      <a:pt x="496" y="185"/>
                    </a:lnTo>
                    <a:lnTo>
                      <a:pt x="496" y="185"/>
                    </a:lnTo>
                    <a:lnTo>
                      <a:pt x="496" y="185"/>
                    </a:lnTo>
                    <a:cubicBezTo>
                      <a:pt x="496" y="154"/>
                      <a:pt x="496" y="124"/>
                      <a:pt x="496" y="93"/>
                    </a:cubicBezTo>
                    <a:lnTo>
                      <a:pt x="496" y="93"/>
                    </a:lnTo>
                    <a:cubicBezTo>
                      <a:pt x="496" y="61"/>
                      <a:pt x="496" y="61"/>
                      <a:pt x="466" y="30"/>
                    </a:cubicBezTo>
                    <a:lnTo>
                      <a:pt x="466" y="30"/>
                    </a:lnTo>
                    <a:lnTo>
                      <a:pt x="466" y="30"/>
                    </a:lnTo>
                    <a:lnTo>
                      <a:pt x="434" y="30"/>
                    </a:lnTo>
                    <a:lnTo>
                      <a:pt x="434" y="30"/>
                    </a:lnTo>
                    <a:lnTo>
                      <a:pt x="434" y="30"/>
                    </a:lnTo>
                    <a:cubicBezTo>
                      <a:pt x="403" y="30"/>
                      <a:pt x="403" y="30"/>
                      <a:pt x="403" y="30"/>
                    </a:cubicBezTo>
                    <a:cubicBezTo>
                      <a:pt x="403" y="30"/>
                      <a:pt x="372" y="30"/>
                      <a:pt x="341" y="30"/>
                    </a:cubicBezTo>
                    <a:lnTo>
                      <a:pt x="310" y="0"/>
                    </a:lnTo>
                    <a:lnTo>
                      <a:pt x="310" y="0"/>
                    </a:lnTo>
                    <a:cubicBezTo>
                      <a:pt x="279" y="0"/>
                      <a:pt x="279" y="0"/>
                      <a:pt x="279" y="0"/>
                    </a:cubicBezTo>
                    <a:cubicBezTo>
                      <a:pt x="279" y="0"/>
                      <a:pt x="279" y="0"/>
                      <a:pt x="279" y="30"/>
                    </a:cubicBezTo>
                    <a:lnTo>
                      <a:pt x="279" y="30"/>
                    </a:lnTo>
                    <a:cubicBezTo>
                      <a:pt x="279" y="61"/>
                      <a:pt x="248" y="93"/>
                      <a:pt x="248" y="93"/>
                    </a:cubicBezTo>
                    <a:cubicBezTo>
                      <a:pt x="218" y="124"/>
                      <a:pt x="155" y="154"/>
                      <a:pt x="155" y="154"/>
                    </a:cubicBezTo>
                    <a:cubicBezTo>
                      <a:pt x="155" y="154"/>
                      <a:pt x="124" y="185"/>
                      <a:pt x="94" y="185"/>
                    </a:cubicBezTo>
                    <a:cubicBezTo>
                      <a:pt x="94" y="217"/>
                      <a:pt x="124" y="217"/>
                      <a:pt x="94" y="248"/>
                    </a:cubicBezTo>
                    <a:lnTo>
                      <a:pt x="94" y="248"/>
                    </a:lnTo>
                    <a:lnTo>
                      <a:pt x="94" y="278"/>
                    </a:lnTo>
                    <a:cubicBezTo>
                      <a:pt x="94" y="309"/>
                      <a:pt x="94" y="341"/>
                      <a:pt x="94" y="341"/>
                    </a:cubicBezTo>
                    <a:lnTo>
                      <a:pt x="94" y="341"/>
                    </a:lnTo>
                    <a:cubicBezTo>
                      <a:pt x="94" y="372"/>
                      <a:pt x="94" y="372"/>
                      <a:pt x="62" y="402"/>
                    </a:cubicBezTo>
                    <a:cubicBezTo>
                      <a:pt x="31" y="433"/>
                      <a:pt x="0" y="433"/>
                      <a:pt x="0" y="465"/>
                    </a:cubicBezTo>
                    <a:cubicBezTo>
                      <a:pt x="94" y="465"/>
                      <a:pt x="94" y="465"/>
                      <a:pt x="94" y="465"/>
                    </a:cubicBezTo>
                    <a:cubicBezTo>
                      <a:pt x="94" y="402"/>
                      <a:pt x="94" y="402"/>
                      <a:pt x="94" y="402"/>
                    </a:cubicBezTo>
                    <a:lnTo>
                      <a:pt x="94" y="402"/>
                    </a:lnTo>
                    <a:cubicBezTo>
                      <a:pt x="124" y="402"/>
                      <a:pt x="124" y="372"/>
                      <a:pt x="155" y="37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17" name="Freeform 56"/>
              <p:cNvSpPr>
                <a:spLocks noChangeArrowheads="1"/>
              </p:cNvSpPr>
              <p:nvPr/>
            </p:nvSpPr>
            <p:spPr bwMode="auto">
              <a:xfrm>
                <a:off x="3824288" y="1333500"/>
                <a:ext cx="33337" cy="44450"/>
              </a:xfrm>
              <a:custGeom>
                <a:avLst/>
                <a:gdLst>
                  <a:gd name="T0" fmla="*/ 32 w 94"/>
                  <a:gd name="T1" fmla="*/ 92 h 124"/>
                  <a:gd name="T2" fmla="*/ 32 w 94"/>
                  <a:gd name="T3" fmla="*/ 92 h 124"/>
                  <a:gd name="T4" fmla="*/ 32 w 94"/>
                  <a:gd name="T5" fmla="*/ 92 h 124"/>
                  <a:gd name="T6" fmla="*/ 62 w 94"/>
                  <a:gd name="T7" fmla="*/ 123 h 124"/>
                  <a:gd name="T8" fmla="*/ 62 w 94"/>
                  <a:gd name="T9" fmla="*/ 92 h 124"/>
                  <a:gd name="T10" fmla="*/ 62 w 94"/>
                  <a:gd name="T11" fmla="*/ 92 h 124"/>
                  <a:gd name="T12" fmla="*/ 93 w 94"/>
                  <a:gd name="T13" fmla="*/ 31 h 124"/>
                  <a:gd name="T14" fmla="*/ 93 w 94"/>
                  <a:gd name="T15" fmla="*/ 31 h 124"/>
                  <a:gd name="T16" fmla="*/ 93 w 94"/>
                  <a:gd name="T17" fmla="*/ 0 h 124"/>
                  <a:gd name="T18" fmla="*/ 93 w 94"/>
                  <a:gd name="T19" fmla="*/ 0 h 124"/>
                  <a:gd name="T20" fmla="*/ 62 w 94"/>
                  <a:gd name="T21" fmla="*/ 31 h 124"/>
                  <a:gd name="T22" fmla="*/ 62 w 94"/>
                  <a:gd name="T23" fmla="*/ 0 h 124"/>
                  <a:gd name="T24" fmla="*/ 32 w 94"/>
                  <a:gd name="T25" fmla="*/ 0 h 124"/>
                  <a:gd name="T26" fmla="*/ 32 w 94"/>
                  <a:gd name="T27" fmla="*/ 0 h 124"/>
                  <a:gd name="T28" fmla="*/ 32 w 94"/>
                  <a:gd name="T29" fmla="*/ 31 h 124"/>
                  <a:gd name="T30" fmla="*/ 32 w 94"/>
                  <a:gd name="T31" fmla="*/ 62 h 124"/>
                  <a:gd name="T32" fmla="*/ 0 w 94"/>
                  <a:gd name="T33" fmla="*/ 62 h 124"/>
                  <a:gd name="T34" fmla="*/ 0 w 94"/>
                  <a:gd name="T35" fmla="*/ 62 h 124"/>
                  <a:gd name="T36" fmla="*/ 32 w 94"/>
                  <a:gd name="T37" fmla="*/ 62 h 124"/>
                  <a:gd name="T38" fmla="*/ 32 w 94"/>
                  <a:gd name="T39" fmla="*/ 9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4" h="124">
                    <a:moveTo>
                      <a:pt x="32" y="92"/>
                    </a:moveTo>
                    <a:lnTo>
                      <a:pt x="32" y="92"/>
                    </a:lnTo>
                    <a:lnTo>
                      <a:pt x="32" y="92"/>
                    </a:lnTo>
                    <a:cubicBezTo>
                      <a:pt x="62" y="123"/>
                      <a:pt x="62" y="123"/>
                      <a:pt x="62" y="123"/>
                    </a:cubicBezTo>
                    <a:lnTo>
                      <a:pt x="62" y="92"/>
                    </a:lnTo>
                    <a:lnTo>
                      <a:pt x="62" y="92"/>
                    </a:lnTo>
                    <a:cubicBezTo>
                      <a:pt x="62" y="62"/>
                      <a:pt x="93" y="31"/>
                      <a:pt x="93" y="31"/>
                    </a:cubicBezTo>
                    <a:lnTo>
                      <a:pt x="93" y="31"/>
                    </a:lnTo>
                    <a:lnTo>
                      <a:pt x="93" y="0"/>
                    </a:lnTo>
                    <a:lnTo>
                      <a:pt x="93" y="0"/>
                    </a:lnTo>
                    <a:cubicBezTo>
                      <a:pt x="93" y="0"/>
                      <a:pt x="93" y="31"/>
                      <a:pt x="62" y="31"/>
                    </a:cubicBezTo>
                    <a:lnTo>
                      <a:pt x="62" y="0"/>
                    </a:lnTo>
                    <a:lnTo>
                      <a:pt x="32" y="0"/>
                    </a:lnTo>
                    <a:lnTo>
                      <a:pt x="32" y="0"/>
                    </a:lnTo>
                    <a:cubicBezTo>
                      <a:pt x="32" y="31"/>
                      <a:pt x="32" y="31"/>
                      <a:pt x="32" y="31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0" y="62"/>
                      <a:pt x="0" y="62"/>
                      <a:pt x="0" y="62"/>
                    </a:cubicBezTo>
                    <a:lnTo>
                      <a:pt x="0" y="62"/>
                    </a:lnTo>
                    <a:lnTo>
                      <a:pt x="32" y="62"/>
                    </a:lnTo>
                    <a:cubicBezTo>
                      <a:pt x="32" y="62"/>
                      <a:pt x="32" y="62"/>
                      <a:pt x="32" y="9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18" name="Freeform 57"/>
              <p:cNvSpPr>
                <a:spLocks noChangeArrowheads="1"/>
              </p:cNvSpPr>
              <p:nvPr/>
            </p:nvSpPr>
            <p:spPr bwMode="auto">
              <a:xfrm>
                <a:off x="3902075" y="1066800"/>
                <a:ext cx="223838" cy="301625"/>
              </a:xfrm>
              <a:custGeom>
                <a:avLst/>
                <a:gdLst>
                  <a:gd name="T0" fmla="*/ 62 w 621"/>
                  <a:gd name="T1" fmla="*/ 806 h 837"/>
                  <a:gd name="T2" fmla="*/ 93 w 621"/>
                  <a:gd name="T3" fmla="*/ 836 h 837"/>
                  <a:gd name="T4" fmla="*/ 124 w 621"/>
                  <a:gd name="T5" fmla="*/ 836 h 837"/>
                  <a:gd name="T6" fmla="*/ 155 w 621"/>
                  <a:gd name="T7" fmla="*/ 775 h 837"/>
                  <a:gd name="T8" fmla="*/ 217 w 621"/>
                  <a:gd name="T9" fmla="*/ 744 h 837"/>
                  <a:gd name="T10" fmla="*/ 248 w 621"/>
                  <a:gd name="T11" fmla="*/ 682 h 837"/>
                  <a:gd name="T12" fmla="*/ 279 w 621"/>
                  <a:gd name="T13" fmla="*/ 620 h 837"/>
                  <a:gd name="T14" fmla="*/ 310 w 621"/>
                  <a:gd name="T15" fmla="*/ 588 h 837"/>
                  <a:gd name="T16" fmla="*/ 341 w 621"/>
                  <a:gd name="T17" fmla="*/ 558 h 837"/>
                  <a:gd name="T18" fmla="*/ 279 w 621"/>
                  <a:gd name="T19" fmla="*/ 527 h 837"/>
                  <a:gd name="T20" fmla="*/ 248 w 621"/>
                  <a:gd name="T21" fmla="*/ 434 h 837"/>
                  <a:gd name="T22" fmla="*/ 279 w 621"/>
                  <a:gd name="T23" fmla="*/ 403 h 837"/>
                  <a:gd name="T24" fmla="*/ 434 w 621"/>
                  <a:gd name="T25" fmla="*/ 310 h 837"/>
                  <a:gd name="T26" fmla="*/ 496 w 621"/>
                  <a:gd name="T27" fmla="*/ 217 h 837"/>
                  <a:gd name="T28" fmla="*/ 527 w 621"/>
                  <a:gd name="T29" fmla="*/ 186 h 837"/>
                  <a:gd name="T30" fmla="*/ 589 w 621"/>
                  <a:gd name="T31" fmla="*/ 155 h 837"/>
                  <a:gd name="T32" fmla="*/ 620 w 621"/>
                  <a:gd name="T33" fmla="*/ 155 h 837"/>
                  <a:gd name="T34" fmla="*/ 620 w 621"/>
                  <a:gd name="T35" fmla="*/ 93 h 837"/>
                  <a:gd name="T36" fmla="*/ 620 w 621"/>
                  <a:gd name="T37" fmla="*/ 62 h 837"/>
                  <a:gd name="T38" fmla="*/ 589 w 621"/>
                  <a:gd name="T39" fmla="*/ 31 h 837"/>
                  <a:gd name="T40" fmla="*/ 558 w 621"/>
                  <a:gd name="T41" fmla="*/ 31 h 837"/>
                  <a:gd name="T42" fmla="*/ 496 w 621"/>
                  <a:gd name="T43" fmla="*/ 0 h 837"/>
                  <a:gd name="T44" fmla="*/ 496 w 621"/>
                  <a:gd name="T45" fmla="*/ 0 h 837"/>
                  <a:gd name="T46" fmla="*/ 434 w 621"/>
                  <a:gd name="T47" fmla="*/ 62 h 837"/>
                  <a:gd name="T48" fmla="*/ 403 w 621"/>
                  <a:gd name="T49" fmla="*/ 31 h 837"/>
                  <a:gd name="T50" fmla="*/ 310 w 621"/>
                  <a:gd name="T51" fmla="*/ 62 h 837"/>
                  <a:gd name="T52" fmla="*/ 279 w 621"/>
                  <a:gd name="T53" fmla="*/ 62 h 837"/>
                  <a:gd name="T54" fmla="*/ 279 w 621"/>
                  <a:gd name="T55" fmla="*/ 93 h 837"/>
                  <a:gd name="T56" fmla="*/ 217 w 621"/>
                  <a:gd name="T57" fmla="*/ 124 h 837"/>
                  <a:gd name="T58" fmla="*/ 186 w 621"/>
                  <a:gd name="T59" fmla="*/ 186 h 837"/>
                  <a:gd name="T60" fmla="*/ 155 w 621"/>
                  <a:gd name="T61" fmla="*/ 217 h 837"/>
                  <a:gd name="T62" fmla="*/ 124 w 621"/>
                  <a:gd name="T63" fmla="*/ 248 h 837"/>
                  <a:gd name="T64" fmla="*/ 93 w 621"/>
                  <a:gd name="T65" fmla="*/ 340 h 837"/>
                  <a:gd name="T66" fmla="*/ 31 w 621"/>
                  <a:gd name="T67" fmla="*/ 340 h 837"/>
                  <a:gd name="T68" fmla="*/ 31 w 621"/>
                  <a:gd name="T69" fmla="*/ 372 h 837"/>
                  <a:gd name="T70" fmla="*/ 31 w 621"/>
                  <a:gd name="T71" fmla="*/ 403 h 837"/>
                  <a:gd name="T72" fmla="*/ 62 w 621"/>
                  <a:gd name="T73" fmla="*/ 434 h 837"/>
                  <a:gd name="T74" fmla="*/ 62 w 621"/>
                  <a:gd name="T75" fmla="*/ 464 h 837"/>
                  <a:gd name="T76" fmla="*/ 62 w 621"/>
                  <a:gd name="T77" fmla="*/ 464 h 837"/>
                  <a:gd name="T78" fmla="*/ 62 w 621"/>
                  <a:gd name="T79" fmla="*/ 496 h 837"/>
                  <a:gd name="T80" fmla="*/ 62 w 621"/>
                  <a:gd name="T81" fmla="*/ 527 h 837"/>
                  <a:gd name="T82" fmla="*/ 62 w 621"/>
                  <a:gd name="T83" fmla="*/ 558 h 837"/>
                  <a:gd name="T84" fmla="*/ 0 w 621"/>
                  <a:gd name="T85" fmla="*/ 620 h 837"/>
                  <a:gd name="T86" fmla="*/ 0 w 621"/>
                  <a:gd name="T87" fmla="*/ 620 h 837"/>
                  <a:gd name="T88" fmla="*/ 0 w 621"/>
                  <a:gd name="T89" fmla="*/ 682 h 837"/>
                  <a:gd name="T90" fmla="*/ 62 w 621"/>
                  <a:gd name="T91" fmla="*/ 806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21" h="837">
                    <a:moveTo>
                      <a:pt x="62" y="806"/>
                    </a:moveTo>
                    <a:lnTo>
                      <a:pt x="62" y="806"/>
                    </a:lnTo>
                    <a:lnTo>
                      <a:pt x="62" y="806"/>
                    </a:lnTo>
                    <a:cubicBezTo>
                      <a:pt x="62" y="806"/>
                      <a:pt x="62" y="806"/>
                      <a:pt x="62" y="836"/>
                    </a:cubicBezTo>
                    <a:lnTo>
                      <a:pt x="62" y="836"/>
                    </a:lnTo>
                    <a:lnTo>
                      <a:pt x="93" y="836"/>
                    </a:lnTo>
                    <a:lnTo>
                      <a:pt x="93" y="836"/>
                    </a:lnTo>
                    <a:lnTo>
                      <a:pt x="93" y="836"/>
                    </a:lnTo>
                    <a:cubicBezTo>
                      <a:pt x="93" y="836"/>
                      <a:pt x="93" y="836"/>
                      <a:pt x="124" y="836"/>
                    </a:cubicBezTo>
                    <a:cubicBezTo>
                      <a:pt x="124" y="806"/>
                      <a:pt x="124" y="775"/>
                      <a:pt x="155" y="775"/>
                    </a:cubicBezTo>
                    <a:lnTo>
                      <a:pt x="155" y="775"/>
                    </a:lnTo>
                    <a:lnTo>
                      <a:pt x="155" y="775"/>
                    </a:lnTo>
                    <a:cubicBezTo>
                      <a:pt x="155" y="775"/>
                      <a:pt x="155" y="775"/>
                      <a:pt x="186" y="775"/>
                    </a:cubicBezTo>
                    <a:lnTo>
                      <a:pt x="186" y="775"/>
                    </a:lnTo>
                    <a:cubicBezTo>
                      <a:pt x="217" y="775"/>
                      <a:pt x="217" y="775"/>
                      <a:pt x="217" y="744"/>
                    </a:cubicBezTo>
                    <a:cubicBezTo>
                      <a:pt x="217" y="712"/>
                      <a:pt x="217" y="712"/>
                      <a:pt x="217" y="712"/>
                    </a:cubicBezTo>
                    <a:cubicBezTo>
                      <a:pt x="217" y="682"/>
                      <a:pt x="248" y="682"/>
                      <a:pt x="248" y="682"/>
                    </a:cubicBezTo>
                    <a:lnTo>
                      <a:pt x="248" y="682"/>
                    </a:lnTo>
                    <a:cubicBezTo>
                      <a:pt x="217" y="620"/>
                      <a:pt x="217" y="620"/>
                      <a:pt x="217" y="620"/>
                    </a:cubicBezTo>
                    <a:cubicBezTo>
                      <a:pt x="279" y="620"/>
                      <a:pt x="279" y="620"/>
                      <a:pt x="279" y="620"/>
                    </a:cubicBezTo>
                    <a:lnTo>
                      <a:pt x="279" y="620"/>
                    </a:lnTo>
                    <a:lnTo>
                      <a:pt x="279" y="588"/>
                    </a:lnTo>
                    <a:cubicBezTo>
                      <a:pt x="310" y="588"/>
                      <a:pt x="310" y="588"/>
                      <a:pt x="310" y="588"/>
                    </a:cubicBezTo>
                    <a:lnTo>
                      <a:pt x="310" y="588"/>
                    </a:lnTo>
                    <a:cubicBezTo>
                      <a:pt x="310" y="558"/>
                      <a:pt x="310" y="558"/>
                      <a:pt x="310" y="558"/>
                    </a:cubicBezTo>
                    <a:cubicBezTo>
                      <a:pt x="341" y="558"/>
                      <a:pt x="341" y="558"/>
                      <a:pt x="341" y="558"/>
                    </a:cubicBezTo>
                    <a:lnTo>
                      <a:pt x="341" y="558"/>
                    </a:lnTo>
                    <a:cubicBezTo>
                      <a:pt x="341" y="558"/>
                      <a:pt x="341" y="558"/>
                      <a:pt x="310" y="527"/>
                    </a:cubicBezTo>
                    <a:lnTo>
                      <a:pt x="310" y="527"/>
                    </a:lnTo>
                    <a:cubicBezTo>
                      <a:pt x="279" y="527"/>
                      <a:pt x="279" y="527"/>
                      <a:pt x="279" y="527"/>
                    </a:cubicBezTo>
                    <a:cubicBezTo>
                      <a:pt x="279" y="527"/>
                      <a:pt x="248" y="496"/>
                      <a:pt x="248" y="464"/>
                    </a:cubicBezTo>
                    <a:lnTo>
                      <a:pt x="248" y="464"/>
                    </a:lnTo>
                    <a:cubicBezTo>
                      <a:pt x="248" y="434"/>
                      <a:pt x="248" y="434"/>
                      <a:pt x="248" y="434"/>
                    </a:cubicBezTo>
                    <a:lnTo>
                      <a:pt x="279" y="434"/>
                    </a:lnTo>
                    <a:lnTo>
                      <a:pt x="279" y="434"/>
                    </a:lnTo>
                    <a:lnTo>
                      <a:pt x="279" y="403"/>
                    </a:lnTo>
                    <a:cubicBezTo>
                      <a:pt x="279" y="372"/>
                      <a:pt x="310" y="372"/>
                      <a:pt x="310" y="372"/>
                    </a:cubicBezTo>
                    <a:cubicBezTo>
                      <a:pt x="310" y="372"/>
                      <a:pt x="310" y="372"/>
                      <a:pt x="341" y="340"/>
                    </a:cubicBezTo>
                    <a:cubicBezTo>
                      <a:pt x="341" y="340"/>
                      <a:pt x="372" y="310"/>
                      <a:pt x="434" y="310"/>
                    </a:cubicBezTo>
                    <a:cubicBezTo>
                      <a:pt x="434" y="310"/>
                      <a:pt x="465" y="279"/>
                      <a:pt x="496" y="248"/>
                    </a:cubicBezTo>
                    <a:lnTo>
                      <a:pt x="496" y="248"/>
                    </a:lnTo>
                    <a:cubicBezTo>
                      <a:pt x="496" y="217"/>
                      <a:pt x="496" y="217"/>
                      <a:pt x="496" y="217"/>
                    </a:cubicBezTo>
                    <a:lnTo>
                      <a:pt x="496" y="217"/>
                    </a:lnTo>
                    <a:cubicBezTo>
                      <a:pt x="465" y="124"/>
                      <a:pt x="465" y="124"/>
                      <a:pt x="465" y="124"/>
                    </a:cubicBezTo>
                    <a:cubicBezTo>
                      <a:pt x="527" y="186"/>
                      <a:pt x="527" y="186"/>
                      <a:pt x="527" y="186"/>
                    </a:cubicBezTo>
                    <a:cubicBezTo>
                      <a:pt x="558" y="155"/>
                      <a:pt x="589" y="155"/>
                      <a:pt x="589" y="155"/>
                    </a:cubicBezTo>
                    <a:lnTo>
                      <a:pt x="589" y="155"/>
                    </a:lnTo>
                    <a:lnTo>
                      <a:pt x="589" y="155"/>
                    </a:lnTo>
                    <a:lnTo>
                      <a:pt x="620" y="155"/>
                    </a:lnTo>
                    <a:lnTo>
                      <a:pt x="620" y="155"/>
                    </a:lnTo>
                    <a:lnTo>
                      <a:pt x="620" y="155"/>
                    </a:lnTo>
                    <a:cubicBezTo>
                      <a:pt x="620" y="155"/>
                      <a:pt x="620" y="155"/>
                      <a:pt x="620" y="124"/>
                    </a:cubicBezTo>
                    <a:lnTo>
                      <a:pt x="620" y="124"/>
                    </a:lnTo>
                    <a:lnTo>
                      <a:pt x="620" y="93"/>
                    </a:lnTo>
                    <a:lnTo>
                      <a:pt x="620" y="93"/>
                    </a:lnTo>
                    <a:lnTo>
                      <a:pt x="620" y="93"/>
                    </a:lnTo>
                    <a:cubicBezTo>
                      <a:pt x="620" y="93"/>
                      <a:pt x="620" y="93"/>
                      <a:pt x="620" y="62"/>
                    </a:cubicBezTo>
                    <a:lnTo>
                      <a:pt x="620" y="62"/>
                    </a:lnTo>
                    <a:lnTo>
                      <a:pt x="620" y="62"/>
                    </a:lnTo>
                    <a:lnTo>
                      <a:pt x="589" y="31"/>
                    </a:lnTo>
                    <a:lnTo>
                      <a:pt x="589" y="31"/>
                    </a:lnTo>
                    <a:lnTo>
                      <a:pt x="589" y="31"/>
                    </a:lnTo>
                    <a:cubicBezTo>
                      <a:pt x="558" y="31"/>
                      <a:pt x="558" y="31"/>
                      <a:pt x="558" y="31"/>
                    </a:cubicBezTo>
                    <a:cubicBezTo>
                      <a:pt x="558" y="31"/>
                      <a:pt x="527" y="31"/>
                      <a:pt x="527" y="0"/>
                    </a:cubicBezTo>
                    <a:lnTo>
                      <a:pt x="527" y="0"/>
                    </a:lnTo>
                    <a:lnTo>
                      <a:pt x="496" y="0"/>
                    </a:lnTo>
                    <a:lnTo>
                      <a:pt x="496" y="0"/>
                    </a:lnTo>
                    <a:lnTo>
                      <a:pt x="496" y="0"/>
                    </a:lnTo>
                    <a:lnTo>
                      <a:pt x="496" y="0"/>
                    </a:lnTo>
                    <a:lnTo>
                      <a:pt x="496" y="31"/>
                    </a:lnTo>
                    <a:cubicBezTo>
                      <a:pt x="496" y="31"/>
                      <a:pt x="496" y="31"/>
                      <a:pt x="465" y="31"/>
                    </a:cubicBezTo>
                    <a:cubicBezTo>
                      <a:pt x="465" y="62"/>
                      <a:pt x="465" y="62"/>
                      <a:pt x="434" y="62"/>
                    </a:cubicBezTo>
                    <a:lnTo>
                      <a:pt x="434" y="62"/>
                    </a:lnTo>
                    <a:cubicBezTo>
                      <a:pt x="434" y="62"/>
                      <a:pt x="434" y="62"/>
                      <a:pt x="403" y="62"/>
                    </a:cubicBezTo>
                    <a:cubicBezTo>
                      <a:pt x="403" y="31"/>
                      <a:pt x="403" y="31"/>
                      <a:pt x="403" y="31"/>
                    </a:cubicBezTo>
                    <a:cubicBezTo>
                      <a:pt x="372" y="31"/>
                      <a:pt x="372" y="31"/>
                      <a:pt x="372" y="31"/>
                    </a:cubicBezTo>
                    <a:cubicBezTo>
                      <a:pt x="372" y="62"/>
                      <a:pt x="372" y="62"/>
                      <a:pt x="341" y="62"/>
                    </a:cubicBezTo>
                    <a:cubicBezTo>
                      <a:pt x="341" y="62"/>
                      <a:pt x="341" y="62"/>
                      <a:pt x="310" y="62"/>
                    </a:cubicBezTo>
                    <a:lnTo>
                      <a:pt x="310" y="62"/>
                    </a:lnTo>
                    <a:cubicBezTo>
                      <a:pt x="310" y="62"/>
                      <a:pt x="310" y="62"/>
                      <a:pt x="279" y="62"/>
                    </a:cubicBezTo>
                    <a:lnTo>
                      <a:pt x="279" y="62"/>
                    </a:lnTo>
                    <a:lnTo>
                      <a:pt x="279" y="62"/>
                    </a:lnTo>
                    <a:cubicBezTo>
                      <a:pt x="279" y="93"/>
                      <a:pt x="279" y="93"/>
                      <a:pt x="279" y="93"/>
                    </a:cubicBezTo>
                    <a:lnTo>
                      <a:pt x="279" y="93"/>
                    </a:lnTo>
                    <a:lnTo>
                      <a:pt x="279" y="93"/>
                    </a:lnTo>
                    <a:cubicBezTo>
                      <a:pt x="279" y="124"/>
                      <a:pt x="248" y="124"/>
                      <a:pt x="248" y="124"/>
                    </a:cubicBezTo>
                    <a:cubicBezTo>
                      <a:pt x="248" y="124"/>
                      <a:pt x="248" y="124"/>
                      <a:pt x="217" y="124"/>
                    </a:cubicBezTo>
                    <a:cubicBezTo>
                      <a:pt x="217" y="155"/>
                      <a:pt x="217" y="155"/>
                      <a:pt x="217" y="155"/>
                    </a:cubicBezTo>
                    <a:lnTo>
                      <a:pt x="217" y="155"/>
                    </a:lnTo>
                    <a:lnTo>
                      <a:pt x="186" y="186"/>
                    </a:lnTo>
                    <a:cubicBezTo>
                      <a:pt x="155" y="186"/>
                      <a:pt x="155" y="186"/>
                      <a:pt x="155" y="186"/>
                    </a:cubicBezTo>
                    <a:lnTo>
                      <a:pt x="155" y="186"/>
                    </a:lnTo>
                    <a:lnTo>
                      <a:pt x="155" y="217"/>
                    </a:lnTo>
                    <a:lnTo>
                      <a:pt x="155" y="217"/>
                    </a:lnTo>
                    <a:lnTo>
                      <a:pt x="155" y="217"/>
                    </a:lnTo>
                    <a:cubicBezTo>
                      <a:pt x="155" y="248"/>
                      <a:pt x="155" y="248"/>
                      <a:pt x="124" y="248"/>
                    </a:cubicBezTo>
                    <a:cubicBezTo>
                      <a:pt x="124" y="279"/>
                      <a:pt x="155" y="279"/>
                      <a:pt x="155" y="279"/>
                    </a:cubicBezTo>
                    <a:cubicBezTo>
                      <a:pt x="155" y="310"/>
                      <a:pt x="124" y="310"/>
                      <a:pt x="124" y="340"/>
                    </a:cubicBezTo>
                    <a:lnTo>
                      <a:pt x="93" y="340"/>
                    </a:lnTo>
                    <a:cubicBezTo>
                      <a:pt x="62" y="340"/>
                      <a:pt x="62" y="340"/>
                      <a:pt x="62" y="340"/>
                    </a:cubicBezTo>
                    <a:lnTo>
                      <a:pt x="62" y="340"/>
                    </a:lnTo>
                    <a:lnTo>
                      <a:pt x="31" y="340"/>
                    </a:lnTo>
                    <a:lnTo>
                      <a:pt x="31" y="340"/>
                    </a:lnTo>
                    <a:lnTo>
                      <a:pt x="31" y="340"/>
                    </a:lnTo>
                    <a:cubicBezTo>
                      <a:pt x="31" y="340"/>
                      <a:pt x="31" y="340"/>
                      <a:pt x="31" y="372"/>
                    </a:cubicBezTo>
                    <a:lnTo>
                      <a:pt x="31" y="372"/>
                    </a:lnTo>
                    <a:lnTo>
                      <a:pt x="31" y="372"/>
                    </a:lnTo>
                    <a:cubicBezTo>
                      <a:pt x="31" y="403"/>
                      <a:pt x="31" y="403"/>
                      <a:pt x="31" y="403"/>
                    </a:cubicBezTo>
                    <a:lnTo>
                      <a:pt x="31" y="403"/>
                    </a:lnTo>
                    <a:lnTo>
                      <a:pt x="31" y="434"/>
                    </a:lnTo>
                    <a:cubicBezTo>
                      <a:pt x="62" y="434"/>
                      <a:pt x="62" y="434"/>
                      <a:pt x="62" y="434"/>
                    </a:cubicBezTo>
                    <a:lnTo>
                      <a:pt x="62" y="434"/>
                    </a:lnTo>
                    <a:lnTo>
                      <a:pt x="62" y="464"/>
                    </a:lnTo>
                    <a:lnTo>
                      <a:pt x="62" y="464"/>
                    </a:lnTo>
                    <a:lnTo>
                      <a:pt x="62" y="464"/>
                    </a:lnTo>
                    <a:lnTo>
                      <a:pt x="62" y="464"/>
                    </a:lnTo>
                    <a:lnTo>
                      <a:pt x="62" y="464"/>
                    </a:lnTo>
                    <a:lnTo>
                      <a:pt x="62" y="496"/>
                    </a:lnTo>
                    <a:lnTo>
                      <a:pt x="62" y="496"/>
                    </a:lnTo>
                    <a:lnTo>
                      <a:pt x="62" y="496"/>
                    </a:lnTo>
                    <a:lnTo>
                      <a:pt x="62" y="496"/>
                    </a:lnTo>
                    <a:cubicBezTo>
                      <a:pt x="62" y="496"/>
                      <a:pt x="62" y="496"/>
                      <a:pt x="62" y="527"/>
                    </a:cubicBezTo>
                    <a:lnTo>
                      <a:pt x="62" y="527"/>
                    </a:lnTo>
                    <a:cubicBezTo>
                      <a:pt x="62" y="527"/>
                      <a:pt x="62" y="527"/>
                      <a:pt x="62" y="558"/>
                    </a:cubicBezTo>
                    <a:lnTo>
                      <a:pt x="62" y="558"/>
                    </a:lnTo>
                    <a:lnTo>
                      <a:pt x="62" y="558"/>
                    </a:lnTo>
                    <a:cubicBezTo>
                      <a:pt x="31" y="558"/>
                      <a:pt x="31" y="588"/>
                      <a:pt x="31" y="588"/>
                    </a:cubicBezTo>
                    <a:lnTo>
                      <a:pt x="0" y="588"/>
                    </a:lnTo>
                    <a:lnTo>
                      <a:pt x="0" y="620"/>
                    </a:lnTo>
                    <a:lnTo>
                      <a:pt x="0" y="620"/>
                    </a:lnTo>
                    <a:lnTo>
                      <a:pt x="0" y="620"/>
                    </a:lnTo>
                    <a:lnTo>
                      <a:pt x="0" y="620"/>
                    </a:lnTo>
                    <a:lnTo>
                      <a:pt x="0" y="620"/>
                    </a:lnTo>
                    <a:cubicBezTo>
                      <a:pt x="0" y="651"/>
                      <a:pt x="0" y="651"/>
                      <a:pt x="0" y="651"/>
                    </a:cubicBezTo>
                    <a:lnTo>
                      <a:pt x="0" y="682"/>
                    </a:lnTo>
                    <a:cubicBezTo>
                      <a:pt x="0" y="712"/>
                      <a:pt x="0" y="712"/>
                      <a:pt x="31" y="744"/>
                    </a:cubicBezTo>
                    <a:lnTo>
                      <a:pt x="31" y="744"/>
                    </a:lnTo>
                    <a:cubicBezTo>
                      <a:pt x="62" y="744"/>
                      <a:pt x="62" y="775"/>
                      <a:pt x="62" y="80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19" name="Freeform 58"/>
              <p:cNvSpPr>
                <a:spLocks noChangeArrowheads="1"/>
              </p:cNvSpPr>
              <p:nvPr/>
            </p:nvSpPr>
            <p:spPr bwMode="auto">
              <a:xfrm>
                <a:off x="3792538" y="1390650"/>
                <a:ext cx="155575" cy="155575"/>
              </a:xfrm>
              <a:custGeom>
                <a:avLst/>
                <a:gdLst>
                  <a:gd name="T0" fmla="*/ 61 w 433"/>
                  <a:gd name="T1" fmla="*/ 155 h 434"/>
                  <a:gd name="T2" fmla="*/ 30 w 433"/>
                  <a:gd name="T3" fmla="*/ 185 h 434"/>
                  <a:gd name="T4" fmla="*/ 0 w 433"/>
                  <a:gd name="T5" fmla="*/ 217 h 434"/>
                  <a:gd name="T6" fmla="*/ 0 w 433"/>
                  <a:gd name="T7" fmla="*/ 248 h 434"/>
                  <a:gd name="T8" fmla="*/ 30 w 433"/>
                  <a:gd name="T9" fmla="*/ 248 h 434"/>
                  <a:gd name="T10" fmla="*/ 30 w 433"/>
                  <a:gd name="T11" fmla="*/ 279 h 434"/>
                  <a:gd name="T12" fmla="*/ 30 w 433"/>
                  <a:gd name="T13" fmla="*/ 309 h 434"/>
                  <a:gd name="T14" fmla="*/ 30 w 433"/>
                  <a:gd name="T15" fmla="*/ 341 h 434"/>
                  <a:gd name="T16" fmla="*/ 92 w 433"/>
                  <a:gd name="T17" fmla="*/ 309 h 434"/>
                  <a:gd name="T18" fmla="*/ 124 w 433"/>
                  <a:gd name="T19" fmla="*/ 372 h 434"/>
                  <a:gd name="T20" fmla="*/ 92 w 433"/>
                  <a:gd name="T21" fmla="*/ 403 h 434"/>
                  <a:gd name="T22" fmla="*/ 92 w 433"/>
                  <a:gd name="T23" fmla="*/ 433 h 434"/>
                  <a:gd name="T24" fmla="*/ 92 w 433"/>
                  <a:gd name="T25" fmla="*/ 433 h 434"/>
                  <a:gd name="T26" fmla="*/ 124 w 433"/>
                  <a:gd name="T27" fmla="*/ 403 h 434"/>
                  <a:gd name="T28" fmla="*/ 124 w 433"/>
                  <a:gd name="T29" fmla="*/ 403 h 434"/>
                  <a:gd name="T30" fmla="*/ 154 w 433"/>
                  <a:gd name="T31" fmla="*/ 433 h 434"/>
                  <a:gd name="T32" fmla="*/ 154 w 433"/>
                  <a:gd name="T33" fmla="*/ 433 h 434"/>
                  <a:gd name="T34" fmla="*/ 154 w 433"/>
                  <a:gd name="T35" fmla="*/ 433 h 434"/>
                  <a:gd name="T36" fmla="*/ 185 w 433"/>
                  <a:gd name="T37" fmla="*/ 433 h 434"/>
                  <a:gd name="T38" fmla="*/ 185 w 433"/>
                  <a:gd name="T39" fmla="*/ 433 h 434"/>
                  <a:gd name="T40" fmla="*/ 185 w 433"/>
                  <a:gd name="T41" fmla="*/ 433 h 434"/>
                  <a:gd name="T42" fmla="*/ 185 w 433"/>
                  <a:gd name="T43" fmla="*/ 433 h 434"/>
                  <a:gd name="T44" fmla="*/ 248 w 433"/>
                  <a:gd name="T45" fmla="*/ 433 h 434"/>
                  <a:gd name="T46" fmla="*/ 277 w 433"/>
                  <a:gd name="T47" fmla="*/ 433 h 434"/>
                  <a:gd name="T48" fmla="*/ 308 w 433"/>
                  <a:gd name="T49" fmla="*/ 433 h 434"/>
                  <a:gd name="T50" fmla="*/ 339 w 433"/>
                  <a:gd name="T51" fmla="*/ 403 h 434"/>
                  <a:gd name="T52" fmla="*/ 370 w 433"/>
                  <a:gd name="T53" fmla="*/ 372 h 434"/>
                  <a:gd name="T54" fmla="*/ 339 w 433"/>
                  <a:gd name="T55" fmla="*/ 372 h 434"/>
                  <a:gd name="T56" fmla="*/ 308 w 433"/>
                  <a:gd name="T57" fmla="*/ 341 h 434"/>
                  <a:gd name="T58" fmla="*/ 308 w 433"/>
                  <a:gd name="T59" fmla="*/ 309 h 434"/>
                  <a:gd name="T60" fmla="*/ 308 w 433"/>
                  <a:gd name="T61" fmla="*/ 279 h 434"/>
                  <a:gd name="T62" fmla="*/ 308 w 433"/>
                  <a:gd name="T63" fmla="*/ 248 h 434"/>
                  <a:gd name="T64" fmla="*/ 339 w 433"/>
                  <a:gd name="T65" fmla="*/ 248 h 434"/>
                  <a:gd name="T66" fmla="*/ 339 w 433"/>
                  <a:gd name="T67" fmla="*/ 248 h 434"/>
                  <a:gd name="T68" fmla="*/ 401 w 433"/>
                  <a:gd name="T69" fmla="*/ 217 h 434"/>
                  <a:gd name="T70" fmla="*/ 432 w 433"/>
                  <a:gd name="T71" fmla="*/ 217 h 434"/>
                  <a:gd name="T72" fmla="*/ 432 w 433"/>
                  <a:gd name="T73" fmla="*/ 185 h 434"/>
                  <a:gd name="T74" fmla="*/ 432 w 433"/>
                  <a:gd name="T75" fmla="*/ 155 h 434"/>
                  <a:gd name="T76" fmla="*/ 401 w 433"/>
                  <a:gd name="T77" fmla="*/ 124 h 434"/>
                  <a:gd name="T78" fmla="*/ 401 w 433"/>
                  <a:gd name="T79" fmla="*/ 93 h 434"/>
                  <a:gd name="T80" fmla="*/ 401 w 433"/>
                  <a:gd name="T81" fmla="*/ 61 h 434"/>
                  <a:gd name="T82" fmla="*/ 370 w 433"/>
                  <a:gd name="T83" fmla="*/ 31 h 434"/>
                  <a:gd name="T84" fmla="*/ 339 w 433"/>
                  <a:gd name="T85" fmla="*/ 31 h 434"/>
                  <a:gd name="T86" fmla="*/ 308 w 433"/>
                  <a:gd name="T87" fmla="*/ 61 h 434"/>
                  <a:gd name="T88" fmla="*/ 248 w 433"/>
                  <a:gd name="T89" fmla="*/ 31 h 434"/>
                  <a:gd name="T90" fmla="*/ 185 w 433"/>
                  <a:gd name="T91" fmla="*/ 0 h 434"/>
                  <a:gd name="T92" fmla="*/ 154 w 433"/>
                  <a:gd name="T93" fmla="*/ 0 h 434"/>
                  <a:gd name="T94" fmla="*/ 154 w 433"/>
                  <a:gd name="T95" fmla="*/ 61 h 434"/>
                  <a:gd name="T96" fmla="*/ 124 w 433"/>
                  <a:gd name="T97" fmla="*/ 61 h 434"/>
                  <a:gd name="T98" fmla="*/ 61 w 433"/>
                  <a:gd name="T99" fmla="*/ 61 h 434"/>
                  <a:gd name="T100" fmla="*/ 61 w 433"/>
                  <a:gd name="T101" fmla="*/ 93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33" h="434">
                    <a:moveTo>
                      <a:pt x="61" y="155"/>
                    </a:moveTo>
                    <a:lnTo>
                      <a:pt x="61" y="155"/>
                    </a:lnTo>
                    <a:lnTo>
                      <a:pt x="30" y="185"/>
                    </a:lnTo>
                    <a:lnTo>
                      <a:pt x="30" y="185"/>
                    </a:lnTo>
                    <a:cubicBezTo>
                      <a:pt x="30" y="185"/>
                      <a:pt x="30" y="185"/>
                      <a:pt x="0" y="185"/>
                    </a:cubicBezTo>
                    <a:cubicBezTo>
                      <a:pt x="0" y="217"/>
                      <a:pt x="0" y="217"/>
                      <a:pt x="0" y="217"/>
                    </a:cubicBezTo>
                    <a:lnTo>
                      <a:pt x="0" y="217"/>
                    </a:lnTo>
                    <a:cubicBezTo>
                      <a:pt x="0" y="217"/>
                      <a:pt x="0" y="217"/>
                      <a:pt x="0" y="248"/>
                    </a:cubicBezTo>
                    <a:lnTo>
                      <a:pt x="30" y="248"/>
                    </a:lnTo>
                    <a:lnTo>
                      <a:pt x="30" y="248"/>
                    </a:lnTo>
                    <a:lnTo>
                      <a:pt x="30" y="279"/>
                    </a:lnTo>
                    <a:lnTo>
                      <a:pt x="30" y="279"/>
                    </a:lnTo>
                    <a:cubicBezTo>
                      <a:pt x="30" y="279"/>
                      <a:pt x="30" y="279"/>
                      <a:pt x="30" y="309"/>
                    </a:cubicBezTo>
                    <a:lnTo>
                      <a:pt x="30" y="309"/>
                    </a:lnTo>
                    <a:lnTo>
                      <a:pt x="30" y="309"/>
                    </a:lnTo>
                    <a:cubicBezTo>
                      <a:pt x="30" y="309"/>
                      <a:pt x="30" y="309"/>
                      <a:pt x="30" y="341"/>
                    </a:cubicBezTo>
                    <a:lnTo>
                      <a:pt x="61" y="309"/>
                    </a:lnTo>
                    <a:cubicBezTo>
                      <a:pt x="61" y="309"/>
                      <a:pt x="61" y="309"/>
                      <a:pt x="92" y="309"/>
                    </a:cubicBezTo>
                    <a:lnTo>
                      <a:pt x="92" y="309"/>
                    </a:lnTo>
                    <a:cubicBezTo>
                      <a:pt x="124" y="341"/>
                      <a:pt x="124" y="341"/>
                      <a:pt x="124" y="372"/>
                    </a:cubicBezTo>
                    <a:cubicBezTo>
                      <a:pt x="124" y="372"/>
                      <a:pt x="124" y="372"/>
                      <a:pt x="92" y="403"/>
                    </a:cubicBezTo>
                    <a:lnTo>
                      <a:pt x="92" y="403"/>
                    </a:lnTo>
                    <a:cubicBezTo>
                      <a:pt x="92" y="403"/>
                      <a:pt x="92" y="403"/>
                      <a:pt x="92" y="433"/>
                    </a:cubicBezTo>
                    <a:lnTo>
                      <a:pt x="92" y="433"/>
                    </a:lnTo>
                    <a:lnTo>
                      <a:pt x="92" y="433"/>
                    </a:lnTo>
                    <a:lnTo>
                      <a:pt x="92" y="433"/>
                    </a:lnTo>
                    <a:lnTo>
                      <a:pt x="92" y="433"/>
                    </a:lnTo>
                    <a:cubicBezTo>
                      <a:pt x="92" y="403"/>
                      <a:pt x="124" y="403"/>
                      <a:pt x="124" y="403"/>
                    </a:cubicBezTo>
                    <a:lnTo>
                      <a:pt x="124" y="403"/>
                    </a:lnTo>
                    <a:lnTo>
                      <a:pt x="124" y="403"/>
                    </a:lnTo>
                    <a:cubicBezTo>
                      <a:pt x="154" y="403"/>
                      <a:pt x="154" y="403"/>
                      <a:pt x="154" y="433"/>
                    </a:cubicBezTo>
                    <a:lnTo>
                      <a:pt x="154" y="433"/>
                    </a:lnTo>
                    <a:lnTo>
                      <a:pt x="154" y="433"/>
                    </a:lnTo>
                    <a:lnTo>
                      <a:pt x="154" y="433"/>
                    </a:lnTo>
                    <a:lnTo>
                      <a:pt x="154" y="433"/>
                    </a:lnTo>
                    <a:lnTo>
                      <a:pt x="154" y="433"/>
                    </a:lnTo>
                    <a:lnTo>
                      <a:pt x="154" y="433"/>
                    </a:lnTo>
                    <a:cubicBezTo>
                      <a:pt x="185" y="433"/>
                      <a:pt x="185" y="433"/>
                      <a:pt x="185" y="433"/>
                    </a:cubicBezTo>
                    <a:lnTo>
                      <a:pt x="185" y="433"/>
                    </a:lnTo>
                    <a:lnTo>
                      <a:pt x="185" y="433"/>
                    </a:lnTo>
                    <a:lnTo>
                      <a:pt x="185" y="433"/>
                    </a:lnTo>
                    <a:lnTo>
                      <a:pt x="185" y="433"/>
                    </a:lnTo>
                    <a:lnTo>
                      <a:pt x="185" y="433"/>
                    </a:lnTo>
                    <a:lnTo>
                      <a:pt x="185" y="433"/>
                    </a:lnTo>
                    <a:cubicBezTo>
                      <a:pt x="185" y="433"/>
                      <a:pt x="185" y="433"/>
                      <a:pt x="216" y="433"/>
                    </a:cubicBezTo>
                    <a:lnTo>
                      <a:pt x="248" y="433"/>
                    </a:lnTo>
                    <a:cubicBezTo>
                      <a:pt x="248" y="433"/>
                      <a:pt x="247" y="433"/>
                      <a:pt x="277" y="433"/>
                    </a:cubicBezTo>
                    <a:lnTo>
                      <a:pt x="277" y="433"/>
                    </a:lnTo>
                    <a:cubicBezTo>
                      <a:pt x="308" y="433"/>
                      <a:pt x="308" y="433"/>
                      <a:pt x="308" y="433"/>
                    </a:cubicBezTo>
                    <a:lnTo>
                      <a:pt x="308" y="433"/>
                    </a:lnTo>
                    <a:lnTo>
                      <a:pt x="339" y="403"/>
                    </a:lnTo>
                    <a:lnTo>
                      <a:pt x="339" y="403"/>
                    </a:lnTo>
                    <a:lnTo>
                      <a:pt x="339" y="403"/>
                    </a:lnTo>
                    <a:cubicBezTo>
                      <a:pt x="339" y="403"/>
                      <a:pt x="339" y="372"/>
                      <a:pt x="370" y="372"/>
                    </a:cubicBezTo>
                    <a:lnTo>
                      <a:pt x="370" y="372"/>
                    </a:lnTo>
                    <a:cubicBezTo>
                      <a:pt x="339" y="372"/>
                      <a:pt x="339" y="372"/>
                      <a:pt x="339" y="372"/>
                    </a:cubicBezTo>
                    <a:lnTo>
                      <a:pt x="339" y="372"/>
                    </a:lnTo>
                    <a:cubicBezTo>
                      <a:pt x="308" y="341"/>
                      <a:pt x="308" y="341"/>
                      <a:pt x="308" y="341"/>
                    </a:cubicBezTo>
                    <a:lnTo>
                      <a:pt x="308" y="309"/>
                    </a:lnTo>
                    <a:lnTo>
                      <a:pt x="308" y="309"/>
                    </a:lnTo>
                    <a:lnTo>
                      <a:pt x="308" y="309"/>
                    </a:lnTo>
                    <a:lnTo>
                      <a:pt x="308" y="279"/>
                    </a:lnTo>
                    <a:lnTo>
                      <a:pt x="308" y="279"/>
                    </a:lnTo>
                    <a:lnTo>
                      <a:pt x="308" y="248"/>
                    </a:lnTo>
                    <a:lnTo>
                      <a:pt x="308" y="248"/>
                    </a:lnTo>
                    <a:lnTo>
                      <a:pt x="339" y="248"/>
                    </a:lnTo>
                    <a:lnTo>
                      <a:pt x="339" y="248"/>
                    </a:lnTo>
                    <a:lnTo>
                      <a:pt x="339" y="248"/>
                    </a:lnTo>
                    <a:cubicBezTo>
                      <a:pt x="370" y="217"/>
                      <a:pt x="370" y="217"/>
                      <a:pt x="401" y="217"/>
                    </a:cubicBezTo>
                    <a:lnTo>
                      <a:pt x="401" y="217"/>
                    </a:lnTo>
                    <a:cubicBezTo>
                      <a:pt x="401" y="217"/>
                      <a:pt x="401" y="217"/>
                      <a:pt x="432" y="217"/>
                    </a:cubicBezTo>
                    <a:lnTo>
                      <a:pt x="432" y="217"/>
                    </a:lnTo>
                    <a:cubicBezTo>
                      <a:pt x="432" y="185"/>
                      <a:pt x="432" y="185"/>
                      <a:pt x="432" y="185"/>
                    </a:cubicBezTo>
                    <a:lnTo>
                      <a:pt x="432" y="185"/>
                    </a:lnTo>
                    <a:lnTo>
                      <a:pt x="432" y="155"/>
                    </a:lnTo>
                    <a:lnTo>
                      <a:pt x="432" y="155"/>
                    </a:lnTo>
                    <a:lnTo>
                      <a:pt x="432" y="155"/>
                    </a:lnTo>
                    <a:cubicBezTo>
                      <a:pt x="401" y="155"/>
                      <a:pt x="401" y="124"/>
                      <a:pt x="401" y="124"/>
                    </a:cubicBezTo>
                    <a:lnTo>
                      <a:pt x="401" y="124"/>
                    </a:lnTo>
                    <a:cubicBezTo>
                      <a:pt x="401" y="93"/>
                      <a:pt x="401" y="93"/>
                      <a:pt x="401" y="93"/>
                    </a:cubicBezTo>
                    <a:lnTo>
                      <a:pt x="401" y="93"/>
                    </a:lnTo>
                    <a:lnTo>
                      <a:pt x="401" y="61"/>
                    </a:lnTo>
                    <a:lnTo>
                      <a:pt x="401" y="61"/>
                    </a:lnTo>
                    <a:cubicBezTo>
                      <a:pt x="401" y="61"/>
                      <a:pt x="370" y="61"/>
                      <a:pt x="370" y="31"/>
                    </a:cubicBezTo>
                    <a:lnTo>
                      <a:pt x="370" y="31"/>
                    </a:lnTo>
                    <a:lnTo>
                      <a:pt x="339" y="31"/>
                    </a:lnTo>
                    <a:lnTo>
                      <a:pt x="339" y="31"/>
                    </a:lnTo>
                    <a:cubicBezTo>
                      <a:pt x="339" y="31"/>
                      <a:pt x="339" y="31"/>
                      <a:pt x="308" y="61"/>
                    </a:cubicBezTo>
                    <a:cubicBezTo>
                      <a:pt x="277" y="61"/>
                      <a:pt x="277" y="61"/>
                      <a:pt x="248" y="61"/>
                    </a:cubicBezTo>
                    <a:cubicBezTo>
                      <a:pt x="248" y="61"/>
                      <a:pt x="248" y="61"/>
                      <a:pt x="248" y="31"/>
                    </a:cubicBezTo>
                    <a:cubicBezTo>
                      <a:pt x="216" y="31"/>
                      <a:pt x="216" y="31"/>
                      <a:pt x="216" y="31"/>
                    </a:cubicBezTo>
                    <a:cubicBezTo>
                      <a:pt x="216" y="31"/>
                      <a:pt x="185" y="31"/>
                      <a:pt x="185" y="0"/>
                    </a:cubicBezTo>
                    <a:cubicBezTo>
                      <a:pt x="185" y="0"/>
                      <a:pt x="185" y="0"/>
                      <a:pt x="154" y="0"/>
                    </a:cubicBezTo>
                    <a:lnTo>
                      <a:pt x="154" y="0"/>
                    </a:lnTo>
                    <a:cubicBezTo>
                      <a:pt x="154" y="31"/>
                      <a:pt x="154" y="31"/>
                      <a:pt x="154" y="61"/>
                    </a:cubicBezTo>
                    <a:lnTo>
                      <a:pt x="154" y="61"/>
                    </a:lnTo>
                    <a:cubicBezTo>
                      <a:pt x="124" y="61"/>
                      <a:pt x="124" y="61"/>
                      <a:pt x="124" y="61"/>
                    </a:cubicBezTo>
                    <a:lnTo>
                      <a:pt x="124" y="61"/>
                    </a:lnTo>
                    <a:cubicBezTo>
                      <a:pt x="124" y="93"/>
                      <a:pt x="124" y="93"/>
                      <a:pt x="92" y="93"/>
                    </a:cubicBezTo>
                    <a:cubicBezTo>
                      <a:pt x="92" y="93"/>
                      <a:pt x="92" y="93"/>
                      <a:pt x="61" y="61"/>
                    </a:cubicBezTo>
                    <a:lnTo>
                      <a:pt x="61" y="61"/>
                    </a:lnTo>
                    <a:cubicBezTo>
                      <a:pt x="61" y="93"/>
                      <a:pt x="61" y="93"/>
                      <a:pt x="61" y="93"/>
                    </a:cubicBezTo>
                    <a:cubicBezTo>
                      <a:pt x="61" y="124"/>
                      <a:pt x="61" y="124"/>
                      <a:pt x="61" y="15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20" name="Freeform 59"/>
              <p:cNvSpPr>
                <a:spLocks noChangeArrowheads="1"/>
              </p:cNvSpPr>
              <p:nvPr/>
            </p:nvSpPr>
            <p:spPr bwMode="auto">
              <a:xfrm>
                <a:off x="3959225" y="1390650"/>
                <a:ext cx="179388" cy="111125"/>
              </a:xfrm>
              <a:custGeom>
                <a:avLst/>
                <a:gdLst>
                  <a:gd name="T0" fmla="*/ 0 w 497"/>
                  <a:gd name="T1" fmla="*/ 124 h 310"/>
                  <a:gd name="T2" fmla="*/ 31 w 497"/>
                  <a:gd name="T3" fmla="*/ 155 h 310"/>
                  <a:gd name="T4" fmla="*/ 31 w 497"/>
                  <a:gd name="T5" fmla="*/ 185 h 310"/>
                  <a:gd name="T6" fmla="*/ 31 w 497"/>
                  <a:gd name="T7" fmla="*/ 185 h 310"/>
                  <a:gd name="T8" fmla="*/ 31 w 497"/>
                  <a:gd name="T9" fmla="*/ 185 h 310"/>
                  <a:gd name="T10" fmla="*/ 31 w 497"/>
                  <a:gd name="T11" fmla="*/ 217 h 310"/>
                  <a:gd name="T12" fmla="*/ 31 w 497"/>
                  <a:gd name="T13" fmla="*/ 217 h 310"/>
                  <a:gd name="T14" fmla="*/ 62 w 497"/>
                  <a:gd name="T15" fmla="*/ 217 h 310"/>
                  <a:gd name="T16" fmla="*/ 93 w 497"/>
                  <a:gd name="T17" fmla="*/ 217 h 310"/>
                  <a:gd name="T18" fmla="*/ 124 w 497"/>
                  <a:gd name="T19" fmla="*/ 248 h 310"/>
                  <a:gd name="T20" fmla="*/ 155 w 497"/>
                  <a:gd name="T21" fmla="*/ 248 h 310"/>
                  <a:gd name="T22" fmla="*/ 155 w 497"/>
                  <a:gd name="T23" fmla="*/ 248 h 310"/>
                  <a:gd name="T24" fmla="*/ 217 w 497"/>
                  <a:gd name="T25" fmla="*/ 279 h 310"/>
                  <a:gd name="T26" fmla="*/ 248 w 497"/>
                  <a:gd name="T27" fmla="*/ 309 h 310"/>
                  <a:gd name="T28" fmla="*/ 248 w 497"/>
                  <a:gd name="T29" fmla="*/ 309 h 310"/>
                  <a:gd name="T30" fmla="*/ 279 w 497"/>
                  <a:gd name="T31" fmla="*/ 309 h 310"/>
                  <a:gd name="T32" fmla="*/ 310 w 497"/>
                  <a:gd name="T33" fmla="*/ 309 h 310"/>
                  <a:gd name="T34" fmla="*/ 372 w 497"/>
                  <a:gd name="T35" fmla="*/ 309 h 310"/>
                  <a:gd name="T36" fmla="*/ 403 w 497"/>
                  <a:gd name="T37" fmla="*/ 309 h 310"/>
                  <a:gd name="T38" fmla="*/ 434 w 497"/>
                  <a:gd name="T39" fmla="*/ 279 h 310"/>
                  <a:gd name="T40" fmla="*/ 465 w 497"/>
                  <a:gd name="T41" fmla="*/ 248 h 310"/>
                  <a:gd name="T42" fmla="*/ 465 w 497"/>
                  <a:gd name="T43" fmla="*/ 248 h 310"/>
                  <a:gd name="T44" fmla="*/ 465 w 497"/>
                  <a:gd name="T45" fmla="*/ 217 h 310"/>
                  <a:gd name="T46" fmla="*/ 465 w 497"/>
                  <a:gd name="T47" fmla="*/ 185 h 310"/>
                  <a:gd name="T48" fmla="*/ 465 w 497"/>
                  <a:gd name="T49" fmla="*/ 185 h 310"/>
                  <a:gd name="T50" fmla="*/ 465 w 497"/>
                  <a:gd name="T51" fmla="*/ 185 h 310"/>
                  <a:gd name="T52" fmla="*/ 465 w 497"/>
                  <a:gd name="T53" fmla="*/ 155 h 310"/>
                  <a:gd name="T54" fmla="*/ 434 w 497"/>
                  <a:gd name="T55" fmla="*/ 155 h 310"/>
                  <a:gd name="T56" fmla="*/ 465 w 497"/>
                  <a:gd name="T57" fmla="*/ 124 h 310"/>
                  <a:gd name="T58" fmla="*/ 465 w 497"/>
                  <a:gd name="T59" fmla="*/ 93 h 310"/>
                  <a:gd name="T60" fmla="*/ 465 w 497"/>
                  <a:gd name="T61" fmla="*/ 93 h 310"/>
                  <a:gd name="T62" fmla="*/ 465 w 497"/>
                  <a:gd name="T63" fmla="*/ 61 h 310"/>
                  <a:gd name="T64" fmla="*/ 434 w 497"/>
                  <a:gd name="T65" fmla="*/ 31 h 310"/>
                  <a:gd name="T66" fmla="*/ 341 w 497"/>
                  <a:gd name="T67" fmla="*/ 31 h 310"/>
                  <a:gd name="T68" fmla="*/ 279 w 497"/>
                  <a:gd name="T69" fmla="*/ 31 h 310"/>
                  <a:gd name="T70" fmla="*/ 279 w 497"/>
                  <a:gd name="T71" fmla="*/ 31 h 310"/>
                  <a:gd name="T72" fmla="*/ 217 w 497"/>
                  <a:gd name="T73" fmla="*/ 0 h 310"/>
                  <a:gd name="T74" fmla="*/ 124 w 497"/>
                  <a:gd name="T75" fmla="*/ 31 h 310"/>
                  <a:gd name="T76" fmla="*/ 124 w 497"/>
                  <a:gd name="T77" fmla="*/ 0 h 310"/>
                  <a:gd name="T78" fmla="*/ 62 w 497"/>
                  <a:gd name="T79" fmla="*/ 61 h 310"/>
                  <a:gd name="T80" fmla="*/ 0 w 497"/>
                  <a:gd name="T81" fmla="*/ 61 h 310"/>
                  <a:gd name="T82" fmla="*/ 0 w 497"/>
                  <a:gd name="T83" fmla="*/ 93 h 310"/>
                  <a:gd name="T84" fmla="*/ 0 w 497"/>
                  <a:gd name="T85" fmla="*/ 124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97" h="310">
                    <a:moveTo>
                      <a:pt x="0" y="124"/>
                    </a:moveTo>
                    <a:lnTo>
                      <a:pt x="0" y="124"/>
                    </a:lnTo>
                    <a:lnTo>
                      <a:pt x="0" y="124"/>
                    </a:lnTo>
                    <a:lnTo>
                      <a:pt x="31" y="155"/>
                    </a:lnTo>
                    <a:lnTo>
                      <a:pt x="31" y="185"/>
                    </a:lnTo>
                    <a:lnTo>
                      <a:pt x="31" y="185"/>
                    </a:lnTo>
                    <a:lnTo>
                      <a:pt x="31" y="185"/>
                    </a:lnTo>
                    <a:lnTo>
                      <a:pt x="31" y="185"/>
                    </a:lnTo>
                    <a:lnTo>
                      <a:pt x="31" y="185"/>
                    </a:lnTo>
                    <a:lnTo>
                      <a:pt x="31" y="185"/>
                    </a:lnTo>
                    <a:lnTo>
                      <a:pt x="31" y="185"/>
                    </a:lnTo>
                    <a:cubicBezTo>
                      <a:pt x="31" y="217"/>
                      <a:pt x="31" y="217"/>
                      <a:pt x="31" y="217"/>
                    </a:cubicBezTo>
                    <a:lnTo>
                      <a:pt x="31" y="217"/>
                    </a:lnTo>
                    <a:lnTo>
                      <a:pt x="31" y="217"/>
                    </a:lnTo>
                    <a:lnTo>
                      <a:pt x="31" y="217"/>
                    </a:lnTo>
                    <a:cubicBezTo>
                      <a:pt x="31" y="217"/>
                      <a:pt x="31" y="217"/>
                      <a:pt x="62" y="217"/>
                    </a:cubicBezTo>
                    <a:lnTo>
                      <a:pt x="62" y="217"/>
                    </a:lnTo>
                    <a:lnTo>
                      <a:pt x="93" y="217"/>
                    </a:lnTo>
                    <a:lnTo>
                      <a:pt x="93" y="248"/>
                    </a:lnTo>
                    <a:cubicBezTo>
                      <a:pt x="124" y="248"/>
                      <a:pt x="124" y="248"/>
                      <a:pt x="124" y="248"/>
                    </a:cubicBezTo>
                    <a:lnTo>
                      <a:pt x="124" y="248"/>
                    </a:lnTo>
                    <a:lnTo>
                      <a:pt x="155" y="248"/>
                    </a:lnTo>
                    <a:lnTo>
                      <a:pt x="155" y="248"/>
                    </a:lnTo>
                    <a:lnTo>
                      <a:pt x="155" y="248"/>
                    </a:lnTo>
                    <a:cubicBezTo>
                      <a:pt x="186" y="248"/>
                      <a:pt x="186" y="248"/>
                      <a:pt x="186" y="248"/>
                    </a:cubicBezTo>
                    <a:lnTo>
                      <a:pt x="217" y="279"/>
                    </a:lnTo>
                    <a:cubicBezTo>
                      <a:pt x="217" y="309"/>
                      <a:pt x="217" y="309"/>
                      <a:pt x="217" y="309"/>
                    </a:cubicBezTo>
                    <a:cubicBezTo>
                      <a:pt x="248" y="309"/>
                      <a:pt x="248" y="309"/>
                      <a:pt x="248" y="309"/>
                    </a:cubicBezTo>
                    <a:lnTo>
                      <a:pt x="248" y="309"/>
                    </a:lnTo>
                    <a:lnTo>
                      <a:pt x="248" y="309"/>
                    </a:lnTo>
                    <a:lnTo>
                      <a:pt x="279" y="309"/>
                    </a:lnTo>
                    <a:lnTo>
                      <a:pt x="279" y="309"/>
                    </a:lnTo>
                    <a:cubicBezTo>
                      <a:pt x="279" y="309"/>
                      <a:pt x="279" y="309"/>
                      <a:pt x="310" y="309"/>
                    </a:cubicBezTo>
                    <a:lnTo>
                      <a:pt x="310" y="309"/>
                    </a:lnTo>
                    <a:cubicBezTo>
                      <a:pt x="341" y="309"/>
                      <a:pt x="341" y="309"/>
                      <a:pt x="341" y="309"/>
                    </a:cubicBezTo>
                    <a:lnTo>
                      <a:pt x="372" y="309"/>
                    </a:lnTo>
                    <a:lnTo>
                      <a:pt x="372" y="309"/>
                    </a:lnTo>
                    <a:cubicBezTo>
                      <a:pt x="403" y="309"/>
                      <a:pt x="403" y="309"/>
                      <a:pt x="403" y="309"/>
                    </a:cubicBezTo>
                    <a:lnTo>
                      <a:pt x="403" y="309"/>
                    </a:lnTo>
                    <a:lnTo>
                      <a:pt x="434" y="279"/>
                    </a:lnTo>
                    <a:cubicBezTo>
                      <a:pt x="465" y="248"/>
                      <a:pt x="465" y="248"/>
                      <a:pt x="465" y="248"/>
                    </a:cubicBezTo>
                    <a:lnTo>
                      <a:pt x="465" y="248"/>
                    </a:lnTo>
                    <a:lnTo>
                      <a:pt x="496" y="248"/>
                    </a:lnTo>
                    <a:cubicBezTo>
                      <a:pt x="465" y="248"/>
                      <a:pt x="465" y="248"/>
                      <a:pt x="465" y="248"/>
                    </a:cubicBezTo>
                    <a:cubicBezTo>
                      <a:pt x="465" y="217"/>
                      <a:pt x="465" y="217"/>
                      <a:pt x="465" y="217"/>
                    </a:cubicBezTo>
                    <a:lnTo>
                      <a:pt x="465" y="217"/>
                    </a:lnTo>
                    <a:lnTo>
                      <a:pt x="465" y="217"/>
                    </a:lnTo>
                    <a:lnTo>
                      <a:pt x="465" y="185"/>
                    </a:lnTo>
                    <a:lnTo>
                      <a:pt x="465" y="185"/>
                    </a:lnTo>
                    <a:lnTo>
                      <a:pt x="465" y="185"/>
                    </a:lnTo>
                    <a:lnTo>
                      <a:pt x="465" y="185"/>
                    </a:lnTo>
                    <a:lnTo>
                      <a:pt x="465" y="185"/>
                    </a:lnTo>
                    <a:lnTo>
                      <a:pt x="465" y="185"/>
                    </a:lnTo>
                    <a:cubicBezTo>
                      <a:pt x="465" y="185"/>
                      <a:pt x="465" y="185"/>
                      <a:pt x="465" y="155"/>
                    </a:cubicBezTo>
                    <a:cubicBezTo>
                      <a:pt x="434" y="155"/>
                      <a:pt x="434" y="155"/>
                      <a:pt x="434" y="155"/>
                    </a:cubicBezTo>
                    <a:lnTo>
                      <a:pt x="434" y="155"/>
                    </a:lnTo>
                    <a:cubicBezTo>
                      <a:pt x="434" y="124"/>
                      <a:pt x="434" y="124"/>
                      <a:pt x="465" y="124"/>
                    </a:cubicBezTo>
                    <a:lnTo>
                      <a:pt x="465" y="124"/>
                    </a:lnTo>
                    <a:lnTo>
                      <a:pt x="465" y="124"/>
                    </a:lnTo>
                    <a:cubicBezTo>
                      <a:pt x="465" y="93"/>
                      <a:pt x="465" y="93"/>
                      <a:pt x="465" y="93"/>
                    </a:cubicBezTo>
                    <a:lnTo>
                      <a:pt x="465" y="93"/>
                    </a:lnTo>
                    <a:lnTo>
                      <a:pt x="465" y="93"/>
                    </a:lnTo>
                    <a:lnTo>
                      <a:pt x="465" y="93"/>
                    </a:lnTo>
                    <a:cubicBezTo>
                      <a:pt x="465" y="61"/>
                      <a:pt x="465" y="61"/>
                      <a:pt x="465" y="61"/>
                    </a:cubicBezTo>
                    <a:cubicBezTo>
                      <a:pt x="465" y="61"/>
                      <a:pt x="465" y="61"/>
                      <a:pt x="434" y="61"/>
                    </a:cubicBezTo>
                    <a:lnTo>
                      <a:pt x="434" y="31"/>
                    </a:lnTo>
                    <a:cubicBezTo>
                      <a:pt x="403" y="31"/>
                      <a:pt x="403" y="31"/>
                      <a:pt x="372" y="31"/>
                    </a:cubicBezTo>
                    <a:cubicBezTo>
                      <a:pt x="372" y="31"/>
                      <a:pt x="372" y="31"/>
                      <a:pt x="341" y="31"/>
                    </a:cubicBezTo>
                    <a:lnTo>
                      <a:pt x="310" y="31"/>
                    </a:lnTo>
                    <a:lnTo>
                      <a:pt x="279" y="31"/>
                    </a:lnTo>
                    <a:lnTo>
                      <a:pt x="279" y="31"/>
                    </a:lnTo>
                    <a:lnTo>
                      <a:pt x="279" y="31"/>
                    </a:lnTo>
                    <a:cubicBezTo>
                      <a:pt x="248" y="31"/>
                      <a:pt x="248" y="31"/>
                      <a:pt x="217" y="0"/>
                    </a:cubicBezTo>
                    <a:lnTo>
                      <a:pt x="217" y="0"/>
                    </a:lnTo>
                    <a:cubicBezTo>
                      <a:pt x="217" y="0"/>
                      <a:pt x="217" y="0"/>
                      <a:pt x="186" y="0"/>
                    </a:cubicBezTo>
                    <a:cubicBezTo>
                      <a:pt x="186" y="0"/>
                      <a:pt x="155" y="31"/>
                      <a:pt x="124" y="31"/>
                    </a:cubicBezTo>
                    <a:cubicBezTo>
                      <a:pt x="124" y="31"/>
                      <a:pt x="124" y="31"/>
                      <a:pt x="124" y="0"/>
                    </a:cubicBezTo>
                    <a:lnTo>
                      <a:pt x="124" y="0"/>
                    </a:lnTo>
                    <a:cubicBezTo>
                      <a:pt x="93" y="0"/>
                      <a:pt x="93" y="0"/>
                      <a:pt x="93" y="31"/>
                    </a:cubicBezTo>
                    <a:cubicBezTo>
                      <a:pt x="93" y="61"/>
                      <a:pt x="62" y="61"/>
                      <a:pt x="62" y="61"/>
                    </a:cubicBezTo>
                    <a:cubicBezTo>
                      <a:pt x="31" y="61"/>
                      <a:pt x="31" y="61"/>
                      <a:pt x="31" y="61"/>
                    </a:cubicBezTo>
                    <a:lnTo>
                      <a:pt x="0" y="61"/>
                    </a:lnTo>
                    <a:lnTo>
                      <a:pt x="0" y="61"/>
                    </a:lnTo>
                    <a:cubicBezTo>
                      <a:pt x="0" y="61"/>
                      <a:pt x="0" y="61"/>
                      <a:pt x="0" y="93"/>
                    </a:cubicBezTo>
                    <a:lnTo>
                      <a:pt x="0" y="93"/>
                    </a:lnTo>
                    <a:lnTo>
                      <a:pt x="0" y="124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21" name="Freeform 60"/>
              <p:cNvSpPr>
                <a:spLocks noChangeArrowheads="1"/>
              </p:cNvSpPr>
              <p:nvPr/>
            </p:nvSpPr>
            <p:spPr bwMode="auto">
              <a:xfrm>
                <a:off x="4081463" y="1546225"/>
                <a:ext cx="157162" cy="88900"/>
              </a:xfrm>
              <a:custGeom>
                <a:avLst/>
                <a:gdLst>
                  <a:gd name="T0" fmla="*/ 310 w 435"/>
                  <a:gd name="T1" fmla="*/ 0 h 249"/>
                  <a:gd name="T2" fmla="*/ 248 w 435"/>
                  <a:gd name="T3" fmla="*/ 32 h 249"/>
                  <a:gd name="T4" fmla="*/ 248 w 435"/>
                  <a:gd name="T5" fmla="*/ 32 h 249"/>
                  <a:gd name="T6" fmla="*/ 217 w 435"/>
                  <a:gd name="T7" fmla="*/ 32 h 249"/>
                  <a:gd name="T8" fmla="*/ 185 w 435"/>
                  <a:gd name="T9" fmla="*/ 32 h 249"/>
                  <a:gd name="T10" fmla="*/ 155 w 435"/>
                  <a:gd name="T11" fmla="*/ 32 h 249"/>
                  <a:gd name="T12" fmla="*/ 124 w 435"/>
                  <a:gd name="T13" fmla="*/ 0 h 249"/>
                  <a:gd name="T14" fmla="*/ 93 w 435"/>
                  <a:gd name="T15" fmla="*/ 32 h 249"/>
                  <a:gd name="T16" fmla="*/ 62 w 435"/>
                  <a:gd name="T17" fmla="*/ 63 h 249"/>
                  <a:gd name="T18" fmla="*/ 0 w 435"/>
                  <a:gd name="T19" fmla="*/ 124 h 249"/>
                  <a:gd name="T20" fmla="*/ 62 w 435"/>
                  <a:gd name="T21" fmla="*/ 187 h 249"/>
                  <a:gd name="T22" fmla="*/ 62 w 435"/>
                  <a:gd name="T23" fmla="*/ 187 h 249"/>
                  <a:gd name="T24" fmla="*/ 93 w 435"/>
                  <a:gd name="T25" fmla="*/ 187 h 249"/>
                  <a:gd name="T26" fmla="*/ 93 w 435"/>
                  <a:gd name="T27" fmla="*/ 187 h 249"/>
                  <a:gd name="T28" fmla="*/ 124 w 435"/>
                  <a:gd name="T29" fmla="*/ 187 h 249"/>
                  <a:gd name="T30" fmla="*/ 124 w 435"/>
                  <a:gd name="T31" fmla="*/ 218 h 249"/>
                  <a:gd name="T32" fmla="*/ 124 w 435"/>
                  <a:gd name="T33" fmla="*/ 248 h 249"/>
                  <a:gd name="T34" fmla="*/ 185 w 435"/>
                  <a:gd name="T35" fmla="*/ 248 h 249"/>
                  <a:gd name="T36" fmla="*/ 185 w 435"/>
                  <a:gd name="T37" fmla="*/ 248 h 249"/>
                  <a:gd name="T38" fmla="*/ 217 w 435"/>
                  <a:gd name="T39" fmla="*/ 248 h 249"/>
                  <a:gd name="T40" fmla="*/ 248 w 435"/>
                  <a:gd name="T41" fmla="*/ 248 h 249"/>
                  <a:gd name="T42" fmla="*/ 248 w 435"/>
                  <a:gd name="T43" fmla="*/ 248 h 249"/>
                  <a:gd name="T44" fmla="*/ 279 w 435"/>
                  <a:gd name="T45" fmla="*/ 218 h 249"/>
                  <a:gd name="T46" fmla="*/ 341 w 435"/>
                  <a:gd name="T47" fmla="*/ 218 h 249"/>
                  <a:gd name="T48" fmla="*/ 403 w 435"/>
                  <a:gd name="T49" fmla="*/ 248 h 249"/>
                  <a:gd name="T50" fmla="*/ 434 w 435"/>
                  <a:gd name="T51" fmla="*/ 187 h 249"/>
                  <a:gd name="T52" fmla="*/ 372 w 435"/>
                  <a:gd name="T53" fmla="*/ 156 h 249"/>
                  <a:gd name="T54" fmla="*/ 372 w 435"/>
                  <a:gd name="T55" fmla="*/ 124 h 249"/>
                  <a:gd name="T56" fmla="*/ 372 w 435"/>
                  <a:gd name="T57" fmla="*/ 94 h 249"/>
                  <a:gd name="T58" fmla="*/ 372 w 435"/>
                  <a:gd name="T59" fmla="*/ 63 h 249"/>
                  <a:gd name="T60" fmla="*/ 372 w 435"/>
                  <a:gd name="T61" fmla="*/ 63 h 249"/>
                  <a:gd name="T62" fmla="*/ 310 w 435"/>
                  <a:gd name="T63" fmla="*/ 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35" h="249">
                    <a:moveTo>
                      <a:pt x="310" y="0"/>
                    </a:moveTo>
                    <a:lnTo>
                      <a:pt x="310" y="0"/>
                    </a:lnTo>
                    <a:cubicBezTo>
                      <a:pt x="310" y="32"/>
                      <a:pt x="279" y="32"/>
                      <a:pt x="279" y="32"/>
                    </a:cubicBezTo>
                    <a:cubicBezTo>
                      <a:pt x="248" y="32"/>
                      <a:pt x="248" y="32"/>
                      <a:pt x="248" y="32"/>
                    </a:cubicBezTo>
                    <a:lnTo>
                      <a:pt x="248" y="32"/>
                    </a:lnTo>
                    <a:lnTo>
                      <a:pt x="248" y="32"/>
                    </a:lnTo>
                    <a:lnTo>
                      <a:pt x="217" y="32"/>
                    </a:lnTo>
                    <a:lnTo>
                      <a:pt x="217" y="32"/>
                    </a:lnTo>
                    <a:cubicBezTo>
                      <a:pt x="217" y="32"/>
                      <a:pt x="217" y="32"/>
                      <a:pt x="185" y="32"/>
                    </a:cubicBezTo>
                    <a:lnTo>
                      <a:pt x="185" y="32"/>
                    </a:lnTo>
                    <a:lnTo>
                      <a:pt x="185" y="32"/>
                    </a:lnTo>
                    <a:cubicBezTo>
                      <a:pt x="155" y="32"/>
                      <a:pt x="155" y="32"/>
                      <a:pt x="155" y="32"/>
                    </a:cubicBezTo>
                    <a:cubicBezTo>
                      <a:pt x="124" y="32"/>
                      <a:pt x="124" y="0"/>
                      <a:pt x="124" y="0"/>
                    </a:cubicBezTo>
                    <a:lnTo>
                      <a:pt x="124" y="0"/>
                    </a:lnTo>
                    <a:cubicBezTo>
                      <a:pt x="93" y="32"/>
                      <a:pt x="93" y="32"/>
                      <a:pt x="93" y="32"/>
                    </a:cubicBezTo>
                    <a:lnTo>
                      <a:pt x="93" y="32"/>
                    </a:lnTo>
                    <a:lnTo>
                      <a:pt x="62" y="63"/>
                    </a:lnTo>
                    <a:lnTo>
                      <a:pt x="62" y="63"/>
                    </a:lnTo>
                    <a:cubicBezTo>
                      <a:pt x="31" y="94"/>
                      <a:pt x="31" y="124"/>
                      <a:pt x="0" y="124"/>
                    </a:cubicBezTo>
                    <a:lnTo>
                      <a:pt x="0" y="124"/>
                    </a:lnTo>
                    <a:cubicBezTo>
                      <a:pt x="31" y="124"/>
                      <a:pt x="31" y="156"/>
                      <a:pt x="31" y="156"/>
                    </a:cubicBezTo>
                    <a:lnTo>
                      <a:pt x="62" y="187"/>
                    </a:lnTo>
                    <a:lnTo>
                      <a:pt x="62" y="187"/>
                    </a:lnTo>
                    <a:lnTo>
                      <a:pt x="62" y="187"/>
                    </a:lnTo>
                    <a:cubicBezTo>
                      <a:pt x="62" y="124"/>
                      <a:pt x="62" y="124"/>
                      <a:pt x="62" y="124"/>
                    </a:cubicBezTo>
                    <a:cubicBezTo>
                      <a:pt x="93" y="187"/>
                      <a:pt x="93" y="187"/>
                      <a:pt x="93" y="187"/>
                    </a:cubicBezTo>
                    <a:lnTo>
                      <a:pt x="93" y="187"/>
                    </a:lnTo>
                    <a:lnTo>
                      <a:pt x="93" y="187"/>
                    </a:lnTo>
                    <a:cubicBezTo>
                      <a:pt x="93" y="187"/>
                      <a:pt x="93" y="187"/>
                      <a:pt x="124" y="187"/>
                    </a:cubicBezTo>
                    <a:lnTo>
                      <a:pt x="124" y="187"/>
                    </a:lnTo>
                    <a:lnTo>
                      <a:pt x="124" y="218"/>
                    </a:lnTo>
                    <a:lnTo>
                      <a:pt x="124" y="218"/>
                    </a:lnTo>
                    <a:cubicBezTo>
                      <a:pt x="124" y="218"/>
                      <a:pt x="124" y="218"/>
                      <a:pt x="124" y="248"/>
                    </a:cubicBezTo>
                    <a:lnTo>
                      <a:pt x="124" y="248"/>
                    </a:lnTo>
                    <a:lnTo>
                      <a:pt x="155" y="248"/>
                    </a:lnTo>
                    <a:lnTo>
                      <a:pt x="185" y="248"/>
                    </a:lnTo>
                    <a:lnTo>
                      <a:pt x="185" y="248"/>
                    </a:lnTo>
                    <a:lnTo>
                      <a:pt x="185" y="248"/>
                    </a:lnTo>
                    <a:lnTo>
                      <a:pt x="185" y="248"/>
                    </a:lnTo>
                    <a:lnTo>
                      <a:pt x="217" y="248"/>
                    </a:lnTo>
                    <a:cubicBezTo>
                      <a:pt x="217" y="248"/>
                      <a:pt x="217" y="248"/>
                      <a:pt x="248" y="248"/>
                    </a:cubicBezTo>
                    <a:lnTo>
                      <a:pt x="248" y="248"/>
                    </a:lnTo>
                    <a:lnTo>
                      <a:pt x="248" y="248"/>
                    </a:lnTo>
                    <a:lnTo>
                      <a:pt x="248" y="248"/>
                    </a:lnTo>
                    <a:cubicBezTo>
                      <a:pt x="248" y="248"/>
                      <a:pt x="248" y="248"/>
                      <a:pt x="248" y="218"/>
                    </a:cubicBezTo>
                    <a:cubicBezTo>
                      <a:pt x="279" y="218"/>
                      <a:pt x="279" y="218"/>
                      <a:pt x="279" y="218"/>
                    </a:cubicBezTo>
                    <a:lnTo>
                      <a:pt x="279" y="218"/>
                    </a:lnTo>
                    <a:cubicBezTo>
                      <a:pt x="279" y="218"/>
                      <a:pt x="310" y="218"/>
                      <a:pt x="341" y="218"/>
                    </a:cubicBezTo>
                    <a:cubicBezTo>
                      <a:pt x="372" y="218"/>
                      <a:pt x="372" y="218"/>
                      <a:pt x="403" y="218"/>
                    </a:cubicBezTo>
                    <a:cubicBezTo>
                      <a:pt x="403" y="248"/>
                      <a:pt x="403" y="248"/>
                      <a:pt x="403" y="248"/>
                    </a:cubicBezTo>
                    <a:cubicBezTo>
                      <a:pt x="403" y="218"/>
                      <a:pt x="403" y="218"/>
                      <a:pt x="434" y="218"/>
                    </a:cubicBezTo>
                    <a:cubicBezTo>
                      <a:pt x="434" y="187"/>
                      <a:pt x="434" y="187"/>
                      <a:pt x="434" y="187"/>
                    </a:cubicBezTo>
                    <a:cubicBezTo>
                      <a:pt x="403" y="187"/>
                      <a:pt x="403" y="187"/>
                      <a:pt x="403" y="187"/>
                    </a:cubicBezTo>
                    <a:cubicBezTo>
                      <a:pt x="372" y="187"/>
                      <a:pt x="372" y="187"/>
                      <a:pt x="372" y="156"/>
                    </a:cubicBezTo>
                    <a:lnTo>
                      <a:pt x="372" y="124"/>
                    </a:lnTo>
                    <a:lnTo>
                      <a:pt x="372" y="124"/>
                    </a:lnTo>
                    <a:lnTo>
                      <a:pt x="372" y="94"/>
                    </a:lnTo>
                    <a:lnTo>
                      <a:pt x="372" y="94"/>
                    </a:lnTo>
                    <a:lnTo>
                      <a:pt x="372" y="63"/>
                    </a:lnTo>
                    <a:lnTo>
                      <a:pt x="372" y="63"/>
                    </a:lnTo>
                    <a:lnTo>
                      <a:pt x="372" y="63"/>
                    </a:lnTo>
                    <a:lnTo>
                      <a:pt x="372" y="63"/>
                    </a:lnTo>
                    <a:cubicBezTo>
                      <a:pt x="341" y="63"/>
                      <a:pt x="341" y="63"/>
                      <a:pt x="341" y="32"/>
                    </a:cubicBezTo>
                    <a:cubicBezTo>
                      <a:pt x="341" y="32"/>
                      <a:pt x="341" y="32"/>
                      <a:pt x="31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22" name="Freeform 61"/>
              <p:cNvSpPr>
                <a:spLocks noChangeArrowheads="1"/>
              </p:cNvSpPr>
              <p:nvPr/>
            </p:nvSpPr>
            <p:spPr bwMode="auto">
              <a:xfrm>
                <a:off x="3490913" y="1646238"/>
                <a:ext cx="223837" cy="155575"/>
              </a:xfrm>
              <a:custGeom>
                <a:avLst/>
                <a:gdLst>
                  <a:gd name="T0" fmla="*/ 217 w 621"/>
                  <a:gd name="T1" fmla="*/ 403 h 434"/>
                  <a:gd name="T2" fmla="*/ 342 w 621"/>
                  <a:gd name="T3" fmla="*/ 403 h 434"/>
                  <a:gd name="T4" fmla="*/ 342 w 621"/>
                  <a:gd name="T5" fmla="*/ 403 h 434"/>
                  <a:gd name="T6" fmla="*/ 403 w 621"/>
                  <a:gd name="T7" fmla="*/ 372 h 434"/>
                  <a:gd name="T8" fmla="*/ 466 w 621"/>
                  <a:gd name="T9" fmla="*/ 309 h 434"/>
                  <a:gd name="T10" fmla="*/ 466 w 621"/>
                  <a:gd name="T11" fmla="*/ 216 h 434"/>
                  <a:gd name="T12" fmla="*/ 558 w 621"/>
                  <a:gd name="T13" fmla="*/ 124 h 434"/>
                  <a:gd name="T14" fmla="*/ 620 w 621"/>
                  <a:gd name="T15" fmla="*/ 92 h 434"/>
                  <a:gd name="T16" fmla="*/ 590 w 621"/>
                  <a:gd name="T17" fmla="*/ 92 h 434"/>
                  <a:gd name="T18" fmla="*/ 590 w 621"/>
                  <a:gd name="T19" fmla="*/ 92 h 434"/>
                  <a:gd name="T20" fmla="*/ 558 w 621"/>
                  <a:gd name="T21" fmla="*/ 61 h 434"/>
                  <a:gd name="T22" fmla="*/ 466 w 621"/>
                  <a:gd name="T23" fmla="*/ 61 h 434"/>
                  <a:gd name="T24" fmla="*/ 434 w 621"/>
                  <a:gd name="T25" fmla="*/ 61 h 434"/>
                  <a:gd name="T26" fmla="*/ 403 w 621"/>
                  <a:gd name="T27" fmla="*/ 61 h 434"/>
                  <a:gd name="T28" fmla="*/ 403 w 621"/>
                  <a:gd name="T29" fmla="*/ 31 h 434"/>
                  <a:gd name="T30" fmla="*/ 342 w 621"/>
                  <a:gd name="T31" fmla="*/ 31 h 434"/>
                  <a:gd name="T32" fmla="*/ 279 w 621"/>
                  <a:gd name="T33" fmla="*/ 31 h 434"/>
                  <a:gd name="T34" fmla="*/ 248 w 621"/>
                  <a:gd name="T35" fmla="*/ 31 h 434"/>
                  <a:gd name="T36" fmla="*/ 186 w 621"/>
                  <a:gd name="T37" fmla="*/ 31 h 434"/>
                  <a:gd name="T38" fmla="*/ 186 w 621"/>
                  <a:gd name="T39" fmla="*/ 0 h 434"/>
                  <a:gd name="T40" fmla="*/ 94 w 621"/>
                  <a:gd name="T41" fmla="*/ 31 h 434"/>
                  <a:gd name="T42" fmla="*/ 31 w 621"/>
                  <a:gd name="T43" fmla="*/ 0 h 434"/>
                  <a:gd name="T44" fmla="*/ 0 w 621"/>
                  <a:gd name="T45" fmla="*/ 31 h 434"/>
                  <a:gd name="T46" fmla="*/ 31 w 621"/>
                  <a:gd name="T47" fmla="*/ 61 h 434"/>
                  <a:gd name="T48" fmla="*/ 31 w 621"/>
                  <a:gd name="T49" fmla="*/ 61 h 434"/>
                  <a:gd name="T50" fmla="*/ 62 w 621"/>
                  <a:gd name="T51" fmla="*/ 61 h 434"/>
                  <a:gd name="T52" fmla="*/ 94 w 621"/>
                  <a:gd name="T53" fmla="*/ 61 h 434"/>
                  <a:gd name="T54" fmla="*/ 124 w 621"/>
                  <a:gd name="T55" fmla="*/ 61 h 434"/>
                  <a:gd name="T56" fmla="*/ 124 w 621"/>
                  <a:gd name="T57" fmla="*/ 61 h 434"/>
                  <a:gd name="T58" fmla="*/ 124 w 621"/>
                  <a:gd name="T59" fmla="*/ 92 h 434"/>
                  <a:gd name="T60" fmla="*/ 155 w 621"/>
                  <a:gd name="T61" fmla="*/ 124 h 434"/>
                  <a:gd name="T62" fmla="*/ 124 w 621"/>
                  <a:gd name="T63" fmla="*/ 155 h 434"/>
                  <a:gd name="T64" fmla="*/ 124 w 621"/>
                  <a:gd name="T65" fmla="*/ 155 h 434"/>
                  <a:gd name="T66" fmla="*/ 124 w 621"/>
                  <a:gd name="T67" fmla="*/ 185 h 434"/>
                  <a:gd name="T68" fmla="*/ 124 w 621"/>
                  <a:gd name="T69" fmla="*/ 248 h 434"/>
                  <a:gd name="T70" fmla="*/ 124 w 621"/>
                  <a:gd name="T71" fmla="*/ 279 h 434"/>
                  <a:gd name="T72" fmla="*/ 94 w 621"/>
                  <a:gd name="T73" fmla="*/ 309 h 434"/>
                  <a:gd name="T74" fmla="*/ 124 w 621"/>
                  <a:gd name="T75" fmla="*/ 340 h 434"/>
                  <a:gd name="T76" fmla="*/ 94 w 621"/>
                  <a:gd name="T77" fmla="*/ 372 h 434"/>
                  <a:gd name="T78" fmla="*/ 186 w 621"/>
                  <a:gd name="T79" fmla="*/ 433 h 434"/>
                  <a:gd name="T80" fmla="*/ 217 w 621"/>
                  <a:gd name="T81" fmla="*/ 403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21" h="434">
                    <a:moveTo>
                      <a:pt x="217" y="403"/>
                    </a:moveTo>
                    <a:lnTo>
                      <a:pt x="217" y="403"/>
                    </a:lnTo>
                    <a:cubicBezTo>
                      <a:pt x="248" y="403"/>
                      <a:pt x="248" y="403"/>
                      <a:pt x="279" y="403"/>
                    </a:cubicBezTo>
                    <a:cubicBezTo>
                      <a:pt x="310" y="403"/>
                      <a:pt x="310" y="403"/>
                      <a:pt x="342" y="403"/>
                    </a:cubicBezTo>
                    <a:lnTo>
                      <a:pt x="342" y="403"/>
                    </a:lnTo>
                    <a:lnTo>
                      <a:pt x="342" y="403"/>
                    </a:lnTo>
                    <a:cubicBezTo>
                      <a:pt x="372" y="372"/>
                      <a:pt x="403" y="372"/>
                      <a:pt x="403" y="372"/>
                    </a:cubicBezTo>
                    <a:lnTo>
                      <a:pt x="403" y="372"/>
                    </a:lnTo>
                    <a:cubicBezTo>
                      <a:pt x="434" y="340"/>
                      <a:pt x="434" y="340"/>
                      <a:pt x="434" y="309"/>
                    </a:cubicBezTo>
                    <a:cubicBezTo>
                      <a:pt x="466" y="309"/>
                      <a:pt x="466" y="309"/>
                      <a:pt x="466" y="309"/>
                    </a:cubicBezTo>
                    <a:lnTo>
                      <a:pt x="466" y="279"/>
                    </a:lnTo>
                    <a:cubicBezTo>
                      <a:pt x="434" y="248"/>
                      <a:pt x="434" y="216"/>
                      <a:pt x="466" y="216"/>
                    </a:cubicBezTo>
                    <a:cubicBezTo>
                      <a:pt x="496" y="185"/>
                      <a:pt x="496" y="155"/>
                      <a:pt x="496" y="155"/>
                    </a:cubicBezTo>
                    <a:cubicBezTo>
                      <a:pt x="527" y="124"/>
                      <a:pt x="558" y="124"/>
                      <a:pt x="558" y="124"/>
                    </a:cubicBezTo>
                    <a:cubicBezTo>
                      <a:pt x="590" y="124"/>
                      <a:pt x="590" y="124"/>
                      <a:pt x="590" y="124"/>
                    </a:cubicBezTo>
                    <a:cubicBezTo>
                      <a:pt x="620" y="92"/>
                      <a:pt x="620" y="92"/>
                      <a:pt x="620" y="92"/>
                    </a:cubicBezTo>
                    <a:lnTo>
                      <a:pt x="620" y="92"/>
                    </a:lnTo>
                    <a:cubicBezTo>
                      <a:pt x="590" y="92"/>
                      <a:pt x="590" y="92"/>
                      <a:pt x="590" y="92"/>
                    </a:cubicBezTo>
                    <a:lnTo>
                      <a:pt x="590" y="92"/>
                    </a:lnTo>
                    <a:lnTo>
                      <a:pt x="590" y="92"/>
                    </a:lnTo>
                    <a:cubicBezTo>
                      <a:pt x="558" y="92"/>
                      <a:pt x="558" y="92"/>
                      <a:pt x="558" y="61"/>
                    </a:cubicBezTo>
                    <a:lnTo>
                      <a:pt x="558" y="61"/>
                    </a:lnTo>
                    <a:cubicBezTo>
                      <a:pt x="527" y="92"/>
                      <a:pt x="527" y="92"/>
                      <a:pt x="496" y="92"/>
                    </a:cubicBezTo>
                    <a:cubicBezTo>
                      <a:pt x="496" y="92"/>
                      <a:pt x="466" y="92"/>
                      <a:pt x="466" y="61"/>
                    </a:cubicBezTo>
                    <a:cubicBezTo>
                      <a:pt x="466" y="61"/>
                      <a:pt x="466" y="61"/>
                      <a:pt x="434" y="61"/>
                    </a:cubicBezTo>
                    <a:lnTo>
                      <a:pt x="434" y="61"/>
                    </a:lnTo>
                    <a:lnTo>
                      <a:pt x="434" y="61"/>
                    </a:lnTo>
                    <a:lnTo>
                      <a:pt x="403" y="61"/>
                    </a:lnTo>
                    <a:lnTo>
                      <a:pt x="403" y="61"/>
                    </a:lnTo>
                    <a:cubicBezTo>
                      <a:pt x="403" y="31"/>
                      <a:pt x="403" y="31"/>
                      <a:pt x="403" y="31"/>
                    </a:cubicBezTo>
                    <a:lnTo>
                      <a:pt x="372" y="31"/>
                    </a:lnTo>
                    <a:cubicBezTo>
                      <a:pt x="372" y="31"/>
                      <a:pt x="372" y="31"/>
                      <a:pt x="342" y="31"/>
                    </a:cubicBezTo>
                    <a:lnTo>
                      <a:pt x="342" y="31"/>
                    </a:lnTo>
                    <a:cubicBezTo>
                      <a:pt x="310" y="31"/>
                      <a:pt x="310" y="31"/>
                      <a:pt x="279" y="31"/>
                    </a:cubicBezTo>
                    <a:lnTo>
                      <a:pt x="279" y="31"/>
                    </a:lnTo>
                    <a:lnTo>
                      <a:pt x="248" y="31"/>
                    </a:lnTo>
                    <a:cubicBezTo>
                      <a:pt x="248" y="31"/>
                      <a:pt x="248" y="31"/>
                      <a:pt x="217" y="31"/>
                    </a:cubicBezTo>
                    <a:lnTo>
                      <a:pt x="186" y="31"/>
                    </a:lnTo>
                    <a:cubicBezTo>
                      <a:pt x="186" y="31"/>
                      <a:pt x="186" y="31"/>
                      <a:pt x="186" y="0"/>
                    </a:cubicBezTo>
                    <a:lnTo>
                      <a:pt x="186" y="0"/>
                    </a:lnTo>
                    <a:cubicBezTo>
                      <a:pt x="155" y="0"/>
                      <a:pt x="155" y="31"/>
                      <a:pt x="124" y="31"/>
                    </a:cubicBezTo>
                    <a:cubicBezTo>
                      <a:pt x="124" y="31"/>
                      <a:pt x="124" y="31"/>
                      <a:pt x="94" y="31"/>
                    </a:cubicBezTo>
                    <a:cubicBezTo>
                      <a:pt x="94" y="31"/>
                      <a:pt x="62" y="0"/>
                      <a:pt x="31" y="0"/>
                    </a:cubicBezTo>
                    <a:lnTo>
                      <a:pt x="31" y="0"/>
                    </a:lnTo>
                    <a:cubicBezTo>
                      <a:pt x="31" y="31"/>
                      <a:pt x="31" y="31"/>
                      <a:pt x="31" y="31"/>
                    </a:cubicBezTo>
                    <a:cubicBezTo>
                      <a:pt x="0" y="31"/>
                      <a:pt x="0" y="31"/>
                      <a:pt x="0" y="31"/>
                    </a:cubicBezTo>
                    <a:lnTo>
                      <a:pt x="0" y="31"/>
                    </a:lnTo>
                    <a:cubicBezTo>
                      <a:pt x="0" y="31"/>
                      <a:pt x="0" y="61"/>
                      <a:pt x="31" y="61"/>
                    </a:cubicBezTo>
                    <a:lnTo>
                      <a:pt x="31" y="61"/>
                    </a:lnTo>
                    <a:lnTo>
                      <a:pt x="31" y="61"/>
                    </a:lnTo>
                    <a:cubicBezTo>
                      <a:pt x="62" y="61"/>
                      <a:pt x="62" y="92"/>
                      <a:pt x="62" y="92"/>
                    </a:cubicBezTo>
                    <a:lnTo>
                      <a:pt x="62" y="61"/>
                    </a:lnTo>
                    <a:cubicBezTo>
                      <a:pt x="94" y="61"/>
                      <a:pt x="94" y="61"/>
                      <a:pt x="94" y="61"/>
                    </a:cubicBezTo>
                    <a:lnTo>
                      <a:pt x="94" y="61"/>
                    </a:lnTo>
                    <a:lnTo>
                      <a:pt x="94" y="61"/>
                    </a:lnTo>
                    <a:cubicBezTo>
                      <a:pt x="124" y="61"/>
                      <a:pt x="124" y="61"/>
                      <a:pt x="124" y="61"/>
                    </a:cubicBezTo>
                    <a:lnTo>
                      <a:pt x="124" y="61"/>
                    </a:lnTo>
                    <a:lnTo>
                      <a:pt x="124" y="61"/>
                    </a:lnTo>
                    <a:cubicBezTo>
                      <a:pt x="124" y="92"/>
                      <a:pt x="124" y="92"/>
                      <a:pt x="124" y="92"/>
                    </a:cubicBezTo>
                    <a:lnTo>
                      <a:pt x="124" y="92"/>
                    </a:lnTo>
                    <a:cubicBezTo>
                      <a:pt x="155" y="92"/>
                      <a:pt x="155" y="124"/>
                      <a:pt x="155" y="124"/>
                    </a:cubicBezTo>
                    <a:lnTo>
                      <a:pt x="155" y="124"/>
                    </a:lnTo>
                    <a:lnTo>
                      <a:pt x="155" y="124"/>
                    </a:lnTo>
                    <a:cubicBezTo>
                      <a:pt x="155" y="155"/>
                      <a:pt x="155" y="155"/>
                      <a:pt x="124" y="155"/>
                    </a:cubicBezTo>
                    <a:lnTo>
                      <a:pt x="124" y="155"/>
                    </a:lnTo>
                    <a:lnTo>
                      <a:pt x="124" y="155"/>
                    </a:lnTo>
                    <a:lnTo>
                      <a:pt x="124" y="155"/>
                    </a:lnTo>
                    <a:lnTo>
                      <a:pt x="124" y="185"/>
                    </a:lnTo>
                    <a:cubicBezTo>
                      <a:pt x="124" y="185"/>
                      <a:pt x="124" y="216"/>
                      <a:pt x="124" y="248"/>
                    </a:cubicBezTo>
                    <a:lnTo>
                      <a:pt x="124" y="248"/>
                    </a:lnTo>
                    <a:cubicBezTo>
                      <a:pt x="124" y="248"/>
                      <a:pt x="124" y="248"/>
                      <a:pt x="94" y="248"/>
                    </a:cubicBezTo>
                    <a:cubicBezTo>
                      <a:pt x="124" y="279"/>
                      <a:pt x="124" y="279"/>
                      <a:pt x="124" y="279"/>
                    </a:cubicBezTo>
                    <a:lnTo>
                      <a:pt x="124" y="309"/>
                    </a:lnTo>
                    <a:cubicBezTo>
                      <a:pt x="94" y="309"/>
                      <a:pt x="94" y="309"/>
                      <a:pt x="94" y="309"/>
                    </a:cubicBezTo>
                    <a:cubicBezTo>
                      <a:pt x="124" y="309"/>
                      <a:pt x="124" y="340"/>
                      <a:pt x="124" y="340"/>
                    </a:cubicBezTo>
                    <a:lnTo>
                      <a:pt x="124" y="340"/>
                    </a:lnTo>
                    <a:cubicBezTo>
                      <a:pt x="124" y="340"/>
                      <a:pt x="124" y="340"/>
                      <a:pt x="94" y="372"/>
                    </a:cubicBezTo>
                    <a:lnTo>
                      <a:pt x="94" y="372"/>
                    </a:lnTo>
                    <a:cubicBezTo>
                      <a:pt x="124" y="403"/>
                      <a:pt x="124" y="403"/>
                      <a:pt x="155" y="433"/>
                    </a:cubicBezTo>
                    <a:lnTo>
                      <a:pt x="186" y="433"/>
                    </a:lnTo>
                    <a:lnTo>
                      <a:pt x="186" y="433"/>
                    </a:lnTo>
                    <a:cubicBezTo>
                      <a:pt x="186" y="433"/>
                      <a:pt x="186" y="433"/>
                      <a:pt x="217" y="40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23" name="Freeform 62"/>
              <p:cNvSpPr>
                <a:spLocks noChangeArrowheads="1"/>
              </p:cNvSpPr>
              <p:nvPr/>
            </p:nvSpPr>
            <p:spPr bwMode="auto">
              <a:xfrm>
                <a:off x="4449763" y="1801813"/>
                <a:ext cx="168275" cy="168275"/>
              </a:xfrm>
              <a:custGeom>
                <a:avLst/>
                <a:gdLst>
                  <a:gd name="T0" fmla="*/ 310 w 466"/>
                  <a:gd name="T1" fmla="*/ 63 h 467"/>
                  <a:gd name="T2" fmla="*/ 310 w 466"/>
                  <a:gd name="T3" fmla="*/ 63 h 467"/>
                  <a:gd name="T4" fmla="*/ 310 w 466"/>
                  <a:gd name="T5" fmla="*/ 63 h 467"/>
                  <a:gd name="T6" fmla="*/ 279 w 466"/>
                  <a:gd name="T7" fmla="*/ 0 h 467"/>
                  <a:gd name="T8" fmla="*/ 279 w 466"/>
                  <a:gd name="T9" fmla="*/ 0 h 467"/>
                  <a:gd name="T10" fmla="*/ 217 w 466"/>
                  <a:gd name="T11" fmla="*/ 0 h 467"/>
                  <a:gd name="T12" fmla="*/ 186 w 466"/>
                  <a:gd name="T13" fmla="*/ 0 h 467"/>
                  <a:gd name="T14" fmla="*/ 155 w 466"/>
                  <a:gd name="T15" fmla="*/ 31 h 467"/>
                  <a:gd name="T16" fmla="*/ 123 w 466"/>
                  <a:gd name="T17" fmla="*/ 63 h 467"/>
                  <a:gd name="T18" fmla="*/ 123 w 466"/>
                  <a:gd name="T19" fmla="*/ 63 h 467"/>
                  <a:gd name="T20" fmla="*/ 123 w 466"/>
                  <a:gd name="T21" fmla="*/ 124 h 467"/>
                  <a:gd name="T22" fmla="*/ 0 w 466"/>
                  <a:gd name="T23" fmla="*/ 218 h 467"/>
                  <a:gd name="T24" fmla="*/ 0 w 466"/>
                  <a:gd name="T25" fmla="*/ 248 h 467"/>
                  <a:gd name="T26" fmla="*/ 0 w 466"/>
                  <a:gd name="T27" fmla="*/ 279 h 467"/>
                  <a:gd name="T28" fmla="*/ 0 w 466"/>
                  <a:gd name="T29" fmla="*/ 279 h 467"/>
                  <a:gd name="T30" fmla="*/ 30 w 466"/>
                  <a:gd name="T31" fmla="*/ 279 h 467"/>
                  <a:gd name="T32" fmla="*/ 62 w 466"/>
                  <a:gd name="T33" fmla="*/ 311 h 467"/>
                  <a:gd name="T34" fmla="*/ 93 w 466"/>
                  <a:gd name="T35" fmla="*/ 311 h 467"/>
                  <a:gd name="T36" fmla="*/ 123 w 466"/>
                  <a:gd name="T37" fmla="*/ 311 h 467"/>
                  <a:gd name="T38" fmla="*/ 186 w 466"/>
                  <a:gd name="T39" fmla="*/ 342 h 467"/>
                  <a:gd name="T40" fmla="*/ 247 w 466"/>
                  <a:gd name="T41" fmla="*/ 403 h 467"/>
                  <a:gd name="T42" fmla="*/ 371 w 466"/>
                  <a:gd name="T43" fmla="*/ 466 h 467"/>
                  <a:gd name="T44" fmla="*/ 403 w 466"/>
                  <a:gd name="T45" fmla="*/ 435 h 467"/>
                  <a:gd name="T46" fmla="*/ 403 w 466"/>
                  <a:gd name="T47" fmla="*/ 435 h 467"/>
                  <a:gd name="T48" fmla="*/ 465 w 466"/>
                  <a:gd name="T49" fmla="*/ 403 h 467"/>
                  <a:gd name="T50" fmla="*/ 434 w 466"/>
                  <a:gd name="T51" fmla="*/ 372 h 467"/>
                  <a:gd name="T52" fmla="*/ 434 w 466"/>
                  <a:gd name="T53" fmla="*/ 372 h 467"/>
                  <a:gd name="T54" fmla="*/ 434 w 466"/>
                  <a:gd name="T55" fmla="*/ 342 h 467"/>
                  <a:gd name="T56" fmla="*/ 434 w 466"/>
                  <a:gd name="T57" fmla="*/ 311 h 467"/>
                  <a:gd name="T58" fmla="*/ 371 w 466"/>
                  <a:gd name="T59" fmla="*/ 279 h 467"/>
                  <a:gd name="T60" fmla="*/ 371 w 466"/>
                  <a:gd name="T61" fmla="*/ 279 h 467"/>
                  <a:gd name="T62" fmla="*/ 341 w 466"/>
                  <a:gd name="T63" fmla="*/ 218 h 467"/>
                  <a:gd name="T64" fmla="*/ 310 w 466"/>
                  <a:gd name="T65" fmla="*/ 218 h 467"/>
                  <a:gd name="T66" fmla="*/ 310 w 466"/>
                  <a:gd name="T67" fmla="*/ 187 h 467"/>
                  <a:gd name="T68" fmla="*/ 310 w 466"/>
                  <a:gd name="T69" fmla="*/ 155 h 467"/>
                  <a:gd name="T70" fmla="*/ 310 w 466"/>
                  <a:gd name="T71" fmla="*/ 155 h 467"/>
                  <a:gd name="T72" fmla="*/ 310 w 466"/>
                  <a:gd name="T73" fmla="*/ 124 h 467"/>
                  <a:gd name="T74" fmla="*/ 341 w 466"/>
                  <a:gd name="T75" fmla="*/ 94 h 467"/>
                  <a:gd name="T76" fmla="*/ 310 w 466"/>
                  <a:gd name="T77" fmla="*/ 63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66" h="467">
                    <a:moveTo>
                      <a:pt x="310" y="63"/>
                    </a:moveTo>
                    <a:lnTo>
                      <a:pt x="310" y="63"/>
                    </a:lnTo>
                    <a:lnTo>
                      <a:pt x="310" y="63"/>
                    </a:lnTo>
                    <a:lnTo>
                      <a:pt x="310" y="63"/>
                    </a:lnTo>
                    <a:lnTo>
                      <a:pt x="310" y="63"/>
                    </a:lnTo>
                    <a:lnTo>
                      <a:pt x="310" y="63"/>
                    </a:lnTo>
                    <a:lnTo>
                      <a:pt x="279" y="31"/>
                    </a:lnTo>
                    <a:lnTo>
                      <a:pt x="279" y="0"/>
                    </a:lnTo>
                    <a:lnTo>
                      <a:pt x="279" y="0"/>
                    </a:lnTo>
                    <a:lnTo>
                      <a:pt x="279" y="0"/>
                    </a:lnTo>
                    <a:cubicBezTo>
                      <a:pt x="247" y="0"/>
                      <a:pt x="247" y="0"/>
                      <a:pt x="247" y="0"/>
                    </a:cubicBezTo>
                    <a:lnTo>
                      <a:pt x="217" y="0"/>
                    </a:lnTo>
                    <a:lnTo>
                      <a:pt x="217" y="0"/>
                    </a:lnTo>
                    <a:cubicBezTo>
                      <a:pt x="186" y="0"/>
                      <a:pt x="186" y="0"/>
                      <a:pt x="186" y="0"/>
                    </a:cubicBezTo>
                    <a:lnTo>
                      <a:pt x="186" y="0"/>
                    </a:lnTo>
                    <a:cubicBezTo>
                      <a:pt x="155" y="0"/>
                      <a:pt x="155" y="31"/>
                      <a:pt x="155" y="31"/>
                    </a:cubicBezTo>
                    <a:lnTo>
                      <a:pt x="123" y="31"/>
                    </a:lnTo>
                    <a:cubicBezTo>
                      <a:pt x="123" y="31"/>
                      <a:pt x="123" y="31"/>
                      <a:pt x="123" y="63"/>
                    </a:cubicBezTo>
                    <a:lnTo>
                      <a:pt x="123" y="63"/>
                    </a:lnTo>
                    <a:lnTo>
                      <a:pt x="123" y="63"/>
                    </a:lnTo>
                    <a:cubicBezTo>
                      <a:pt x="123" y="63"/>
                      <a:pt x="123" y="63"/>
                      <a:pt x="123" y="94"/>
                    </a:cubicBezTo>
                    <a:lnTo>
                      <a:pt x="123" y="124"/>
                    </a:lnTo>
                    <a:cubicBezTo>
                      <a:pt x="93" y="187"/>
                      <a:pt x="62" y="187"/>
                      <a:pt x="62" y="187"/>
                    </a:cubicBezTo>
                    <a:cubicBezTo>
                      <a:pt x="62" y="187"/>
                      <a:pt x="30" y="218"/>
                      <a:pt x="0" y="218"/>
                    </a:cubicBezTo>
                    <a:cubicBezTo>
                      <a:pt x="0" y="248"/>
                      <a:pt x="0" y="248"/>
                      <a:pt x="0" y="248"/>
                    </a:cubicBezTo>
                    <a:lnTo>
                      <a:pt x="0" y="248"/>
                    </a:lnTo>
                    <a:lnTo>
                      <a:pt x="0" y="248"/>
                    </a:lnTo>
                    <a:lnTo>
                      <a:pt x="0" y="279"/>
                    </a:lnTo>
                    <a:lnTo>
                      <a:pt x="0" y="279"/>
                    </a:lnTo>
                    <a:lnTo>
                      <a:pt x="0" y="279"/>
                    </a:lnTo>
                    <a:lnTo>
                      <a:pt x="0" y="279"/>
                    </a:lnTo>
                    <a:cubicBezTo>
                      <a:pt x="30" y="279"/>
                      <a:pt x="30" y="279"/>
                      <a:pt x="30" y="279"/>
                    </a:cubicBezTo>
                    <a:cubicBezTo>
                      <a:pt x="30" y="279"/>
                      <a:pt x="62" y="279"/>
                      <a:pt x="62" y="311"/>
                    </a:cubicBezTo>
                    <a:lnTo>
                      <a:pt x="62" y="311"/>
                    </a:lnTo>
                    <a:cubicBezTo>
                      <a:pt x="93" y="311"/>
                      <a:pt x="93" y="311"/>
                      <a:pt x="93" y="311"/>
                    </a:cubicBezTo>
                    <a:lnTo>
                      <a:pt x="93" y="311"/>
                    </a:lnTo>
                    <a:lnTo>
                      <a:pt x="123" y="311"/>
                    </a:lnTo>
                    <a:lnTo>
                      <a:pt x="123" y="311"/>
                    </a:lnTo>
                    <a:cubicBezTo>
                      <a:pt x="123" y="311"/>
                      <a:pt x="123" y="311"/>
                      <a:pt x="155" y="342"/>
                    </a:cubicBezTo>
                    <a:lnTo>
                      <a:pt x="186" y="342"/>
                    </a:lnTo>
                    <a:cubicBezTo>
                      <a:pt x="186" y="372"/>
                      <a:pt x="217" y="403"/>
                      <a:pt x="247" y="403"/>
                    </a:cubicBezTo>
                    <a:lnTo>
                      <a:pt x="247" y="403"/>
                    </a:lnTo>
                    <a:cubicBezTo>
                      <a:pt x="279" y="435"/>
                      <a:pt x="279" y="466"/>
                      <a:pt x="279" y="466"/>
                    </a:cubicBezTo>
                    <a:cubicBezTo>
                      <a:pt x="310" y="466"/>
                      <a:pt x="341" y="466"/>
                      <a:pt x="371" y="466"/>
                    </a:cubicBezTo>
                    <a:lnTo>
                      <a:pt x="371" y="466"/>
                    </a:lnTo>
                    <a:cubicBezTo>
                      <a:pt x="371" y="466"/>
                      <a:pt x="371" y="466"/>
                      <a:pt x="403" y="435"/>
                    </a:cubicBezTo>
                    <a:cubicBezTo>
                      <a:pt x="403" y="403"/>
                      <a:pt x="403" y="403"/>
                      <a:pt x="403" y="403"/>
                    </a:cubicBezTo>
                    <a:cubicBezTo>
                      <a:pt x="403" y="435"/>
                      <a:pt x="403" y="435"/>
                      <a:pt x="403" y="435"/>
                    </a:cubicBezTo>
                    <a:lnTo>
                      <a:pt x="403" y="403"/>
                    </a:lnTo>
                    <a:cubicBezTo>
                      <a:pt x="434" y="403"/>
                      <a:pt x="434" y="403"/>
                      <a:pt x="465" y="403"/>
                    </a:cubicBezTo>
                    <a:lnTo>
                      <a:pt x="465" y="403"/>
                    </a:lnTo>
                    <a:cubicBezTo>
                      <a:pt x="434" y="403"/>
                      <a:pt x="434" y="403"/>
                      <a:pt x="434" y="372"/>
                    </a:cubicBezTo>
                    <a:lnTo>
                      <a:pt x="434" y="372"/>
                    </a:lnTo>
                    <a:lnTo>
                      <a:pt x="434" y="372"/>
                    </a:lnTo>
                    <a:cubicBezTo>
                      <a:pt x="434" y="342"/>
                      <a:pt x="434" y="342"/>
                      <a:pt x="434" y="342"/>
                    </a:cubicBezTo>
                    <a:lnTo>
                      <a:pt x="434" y="342"/>
                    </a:lnTo>
                    <a:lnTo>
                      <a:pt x="434" y="342"/>
                    </a:lnTo>
                    <a:cubicBezTo>
                      <a:pt x="434" y="311"/>
                      <a:pt x="434" y="311"/>
                      <a:pt x="434" y="311"/>
                    </a:cubicBezTo>
                    <a:lnTo>
                      <a:pt x="434" y="311"/>
                    </a:lnTo>
                    <a:cubicBezTo>
                      <a:pt x="403" y="279"/>
                      <a:pt x="403" y="279"/>
                      <a:pt x="371" y="279"/>
                    </a:cubicBezTo>
                    <a:lnTo>
                      <a:pt x="371" y="279"/>
                    </a:lnTo>
                    <a:lnTo>
                      <a:pt x="371" y="279"/>
                    </a:lnTo>
                    <a:cubicBezTo>
                      <a:pt x="310" y="248"/>
                      <a:pt x="310" y="248"/>
                      <a:pt x="310" y="248"/>
                    </a:cubicBezTo>
                    <a:cubicBezTo>
                      <a:pt x="341" y="218"/>
                      <a:pt x="341" y="218"/>
                      <a:pt x="341" y="218"/>
                    </a:cubicBezTo>
                    <a:cubicBezTo>
                      <a:pt x="341" y="218"/>
                      <a:pt x="341" y="218"/>
                      <a:pt x="310" y="218"/>
                    </a:cubicBezTo>
                    <a:lnTo>
                      <a:pt x="310" y="218"/>
                    </a:lnTo>
                    <a:lnTo>
                      <a:pt x="310" y="187"/>
                    </a:lnTo>
                    <a:lnTo>
                      <a:pt x="310" y="187"/>
                    </a:lnTo>
                    <a:lnTo>
                      <a:pt x="310" y="187"/>
                    </a:lnTo>
                    <a:cubicBezTo>
                      <a:pt x="310" y="187"/>
                      <a:pt x="310" y="187"/>
                      <a:pt x="310" y="155"/>
                    </a:cubicBezTo>
                    <a:lnTo>
                      <a:pt x="310" y="155"/>
                    </a:lnTo>
                    <a:lnTo>
                      <a:pt x="310" y="155"/>
                    </a:lnTo>
                    <a:cubicBezTo>
                      <a:pt x="310" y="155"/>
                      <a:pt x="310" y="155"/>
                      <a:pt x="310" y="124"/>
                    </a:cubicBezTo>
                    <a:lnTo>
                      <a:pt x="310" y="124"/>
                    </a:lnTo>
                    <a:cubicBezTo>
                      <a:pt x="341" y="124"/>
                      <a:pt x="341" y="94"/>
                      <a:pt x="341" y="94"/>
                    </a:cubicBezTo>
                    <a:lnTo>
                      <a:pt x="341" y="94"/>
                    </a:lnTo>
                    <a:lnTo>
                      <a:pt x="341" y="94"/>
                    </a:lnTo>
                    <a:cubicBezTo>
                      <a:pt x="341" y="94"/>
                      <a:pt x="310" y="94"/>
                      <a:pt x="310" y="6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24" name="Freeform 63"/>
              <p:cNvSpPr>
                <a:spLocks noChangeArrowheads="1"/>
              </p:cNvSpPr>
              <p:nvPr/>
            </p:nvSpPr>
            <p:spPr bwMode="auto">
              <a:xfrm>
                <a:off x="3479800" y="1690688"/>
                <a:ext cx="44450" cy="100012"/>
              </a:xfrm>
              <a:custGeom>
                <a:avLst/>
                <a:gdLst>
                  <a:gd name="T0" fmla="*/ 92 w 125"/>
                  <a:gd name="T1" fmla="*/ 155 h 280"/>
                  <a:gd name="T2" fmla="*/ 92 w 125"/>
                  <a:gd name="T3" fmla="*/ 155 h 280"/>
                  <a:gd name="T4" fmla="*/ 61 w 125"/>
                  <a:gd name="T5" fmla="*/ 124 h 280"/>
                  <a:gd name="T6" fmla="*/ 92 w 125"/>
                  <a:gd name="T7" fmla="*/ 124 h 280"/>
                  <a:gd name="T8" fmla="*/ 92 w 125"/>
                  <a:gd name="T9" fmla="*/ 124 h 280"/>
                  <a:gd name="T10" fmla="*/ 92 w 125"/>
                  <a:gd name="T11" fmla="*/ 92 h 280"/>
                  <a:gd name="T12" fmla="*/ 92 w 125"/>
                  <a:gd name="T13" fmla="*/ 61 h 280"/>
                  <a:gd name="T14" fmla="*/ 124 w 125"/>
                  <a:gd name="T15" fmla="*/ 0 h 280"/>
                  <a:gd name="T16" fmla="*/ 124 w 125"/>
                  <a:gd name="T17" fmla="*/ 0 h 280"/>
                  <a:gd name="T18" fmla="*/ 92 w 125"/>
                  <a:gd name="T19" fmla="*/ 0 h 280"/>
                  <a:gd name="T20" fmla="*/ 92 w 125"/>
                  <a:gd name="T21" fmla="*/ 0 h 280"/>
                  <a:gd name="T22" fmla="*/ 61 w 125"/>
                  <a:gd name="T23" fmla="*/ 0 h 280"/>
                  <a:gd name="T24" fmla="*/ 61 w 125"/>
                  <a:gd name="T25" fmla="*/ 0 h 280"/>
                  <a:gd name="T26" fmla="*/ 61 w 125"/>
                  <a:gd name="T27" fmla="*/ 0 h 280"/>
                  <a:gd name="T28" fmla="*/ 61 w 125"/>
                  <a:gd name="T29" fmla="*/ 0 h 280"/>
                  <a:gd name="T30" fmla="*/ 61 w 125"/>
                  <a:gd name="T31" fmla="*/ 31 h 280"/>
                  <a:gd name="T32" fmla="*/ 61 w 125"/>
                  <a:gd name="T33" fmla="*/ 92 h 280"/>
                  <a:gd name="T34" fmla="*/ 30 w 125"/>
                  <a:gd name="T35" fmla="*/ 155 h 280"/>
                  <a:gd name="T36" fmla="*/ 0 w 125"/>
                  <a:gd name="T37" fmla="*/ 155 h 280"/>
                  <a:gd name="T38" fmla="*/ 30 w 125"/>
                  <a:gd name="T39" fmla="*/ 155 h 280"/>
                  <a:gd name="T40" fmla="*/ 30 w 125"/>
                  <a:gd name="T41" fmla="*/ 185 h 280"/>
                  <a:gd name="T42" fmla="*/ 61 w 125"/>
                  <a:gd name="T43" fmla="*/ 216 h 280"/>
                  <a:gd name="T44" fmla="*/ 61 w 125"/>
                  <a:gd name="T45" fmla="*/ 248 h 280"/>
                  <a:gd name="T46" fmla="*/ 61 w 125"/>
                  <a:gd name="T47" fmla="*/ 248 h 280"/>
                  <a:gd name="T48" fmla="*/ 61 w 125"/>
                  <a:gd name="T49" fmla="*/ 279 h 280"/>
                  <a:gd name="T50" fmla="*/ 61 w 125"/>
                  <a:gd name="T51" fmla="*/ 248 h 280"/>
                  <a:gd name="T52" fmla="*/ 61 w 125"/>
                  <a:gd name="T53" fmla="*/ 248 h 280"/>
                  <a:gd name="T54" fmla="*/ 61 w 125"/>
                  <a:gd name="T55" fmla="*/ 248 h 280"/>
                  <a:gd name="T56" fmla="*/ 92 w 125"/>
                  <a:gd name="T57" fmla="*/ 248 h 280"/>
                  <a:gd name="T58" fmla="*/ 92 w 125"/>
                  <a:gd name="T59" fmla="*/ 248 h 280"/>
                  <a:gd name="T60" fmla="*/ 92 w 125"/>
                  <a:gd name="T61" fmla="*/ 216 h 280"/>
                  <a:gd name="T62" fmla="*/ 92 w 125"/>
                  <a:gd name="T63" fmla="*/ 216 h 280"/>
                  <a:gd name="T64" fmla="*/ 92 w 125"/>
                  <a:gd name="T65" fmla="*/ 216 h 280"/>
                  <a:gd name="T66" fmla="*/ 92 w 125"/>
                  <a:gd name="T67" fmla="*/ 185 h 280"/>
                  <a:gd name="T68" fmla="*/ 92 w 125"/>
                  <a:gd name="T69" fmla="*/ 185 h 280"/>
                  <a:gd name="T70" fmla="*/ 92 w 125"/>
                  <a:gd name="T71" fmla="*/ 155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5" h="280">
                    <a:moveTo>
                      <a:pt x="92" y="155"/>
                    </a:moveTo>
                    <a:lnTo>
                      <a:pt x="92" y="155"/>
                    </a:lnTo>
                    <a:cubicBezTo>
                      <a:pt x="92" y="155"/>
                      <a:pt x="61" y="155"/>
                      <a:pt x="61" y="124"/>
                    </a:cubicBezTo>
                    <a:lnTo>
                      <a:pt x="92" y="124"/>
                    </a:lnTo>
                    <a:lnTo>
                      <a:pt x="92" y="124"/>
                    </a:lnTo>
                    <a:cubicBezTo>
                      <a:pt x="92" y="92"/>
                      <a:pt x="92" y="92"/>
                      <a:pt x="92" y="92"/>
                    </a:cubicBezTo>
                    <a:cubicBezTo>
                      <a:pt x="92" y="61"/>
                      <a:pt x="92" y="61"/>
                      <a:pt x="92" y="61"/>
                    </a:cubicBezTo>
                    <a:cubicBezTo>
                      <a:pt x="92" y="31"/>
                      <a:pt x="124" y="31"/>
                      <a:pt x="124" y="0"/>
                    </a:cubicBezTo>
                    <a:lnTo>
                      <a:pt x="124" y="0"/>
                    </a:lnTo>
                    <a:cubicBezTo>
                      <a:pt x="92" y="0"/>
                      <a:pt x="92" y="0"/>
                      <a:pt x="92" y="0"/>
                    </a:cubicBezTo>
                    <a:lnTo>
                      <a:pt x="92" y="0"/>
                    </a:lnTo>
                    <a:cubicBezTo>
                      <a:pt x="61" y="0"/>
                      <a:pt x="61" y="0"/>
                      <a:pt x="61" y="0"/>
                    </a:cubicBezTo>
                    <a:lnTo>
                      <a:pt x="61" y="0"/>
                    </a:lnTo>
                    <a:lnTo>
                      <a:pt x="61" y="0"/>
                    </a:lnTo>
                    <a:lnTo>
                      <a:pt x="61" y="0"/>
                    </a:lnTo>
                    <a:cubicBezTo>
                      <a:pt x="61" y="0"/>
                      <a:pt x="61" y="0"/>
                      <a:pt x="61" y="31"/>
                    </a:cubicBezTo>
                    <a:cubicBezTo>
                      <a:pt x="61" y="31"/>
                      <a:pt x="61" y="61"/>
                      <a:pt x="61" y="92"/>
                    </a:cubicBezTo>
                    <a:cubicBezTo>
                      <a:pt x="30" y="124"/>
                      <a:pt x="30" y="124"/>
                      <a:pt x="30" y="155"/>
                    </a:cubicBezTo>
                    <a:lnTo>
                      <a:pt x="0" y="155"/>
                    </a:lnTo>
                    <a:cubicBezTo>
                      <a:pt x="0" y="155"/>
                      <a:pt x="0" y="155"/>
                      <a:pt x="30" y="155"/>
                    </a:cubicBezTo>
                    <a:lnTo>
                      <a:pt x="30" y="185"/>
                    </a:lnTo>
                    <a:cubicBezTo>
                      <a:pt x="30" y="185"/>
                      <a:pt x="61" y="185"/>
                      <a:pt x="61" y="216"/>
                    </a:cubicBezTo>
                    <a:cubicBezTo>
                      <a:pt x="61" y="248"/>
                      <a:pt x="61" y="248"/>
                      <a:pt x="61" y="248"/>
                    </a:cubicBezTo>
                    <a:lnTo>
                      <a:pt x="61" y="248"/>
                    </a:lnTo>
                    <a:cubicBezTo>
                      <a:pt x="61" y="248"/>
                      <a:pt x="61" y="248"/>
                      <a:pt x="61" y="279"/>
                    </a:cubicBezTo>
                    <a:cubicBezTo>
                      <a:pt x="61" y="248"/>
                      <a:pt x="61" y="248"/>
                      <a:pt x="61" y="248"/>
                    </a:cubicBezTo>
                    <a:lnTo>
                      <a:pt x="61" y="248"/>
                    </a:lnTo>
                    <a:lnTo>
                      <a:pt x="61" y="248"/>
                    </a:lnTo>
                    <a:cubicBezTo>
                      <a:pt x="61" y="248"/>
                      <a:pt x="61" y="248"/>
                      <a:pt x="92" y="248"/>
                    </a:cubicBezTo>
                    <a:lnTo>
                      <a:pt x="92" y="248"/>
                    </a:lnTo>
                    <a:cubicBezTo>
                      <a:pt x="92" y="216"/>
                      <a:pt x="92" y="216"/>
                      <a:pt x="92" y="216"/>
                    </a:cubicBezTo>
                    <a:lnTo>
                      <a:pt x="92" y="216"/>
                    </a:lnTo>
                    <a:lnTo>
                      <a:pt x="92" y="216"/>
                    </a:lnTo>
                    <a:cubicBezTo>
                      <a:pt x="92" y="216"/>
                      <a:pt x="92" y="216"/>
                      <a:pt x="92" y="185"/>
                    </a:cubicBezTo>
                    <a:lnTo>
                      <a:pt x="92" y="185"/>
                    </a:lnTo>
                    <a:cubicBezTo>
                      <a:pt x="92" y="185"/>
                      <a:pt x="92" y="185"/>
                      <a:pt x="92" y="15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25" name="Freeform 64"/>
              <p:cNvSpPr>
                <a:spLocks noChangeArrowheads="1"/>
              </p:cNvSpPr>
              <p:nvPr/>
            </p:nvSpPr>
            <p:spPr bwMode="auto">
              <a:xfrm>
                <a:off x="4114800" y="1646238"/>
                <a:ext cx="100013" cy="44450"/>
              </a:xfrm>
              <a:custGeom>
                <a:avLst/>
                <a:gdLst>
                  <a:gd name="T0" fmla="*/ 248 w 280"/>
                  <a:gd name="T1" fmla="*/ 0 h 125"/>
                  <a:gd name="T2" fmla="*/ 248 w 280"/>
                  <a:gd name="T3" fmla="*/ 0 h 125"/>
                  <a:gd name="T4" fmla="*/ 186 w 280"/>
                  <a:gd name="T5" fmla="*/ 0 h 125"/>
                  <a:gd name="T6" fmla="*/ 186 w 280"/>
                  <a:gd name="T7" fmla="*/ 0 h 125"/>
                  <a:gd name="T8" fmla="*/ 186 w 280"/>
                  <a:gd name="T9" fmla="*/ 0 h 125"/>
                  <a:gd name="T10" fmla="*/ 155 w 280"/>
                  <a:gd name="T11" fmla="*/ 31 h 125"/>
                  <a:gd name="T12" fmla="*/ 155 w 280"/>
                  <a:gd name="T13" fmla="*/ 31 h 125"/>
                  <a:gd name="T14" fmla="*/ 155 w 280"/>
                  <a:gd name="T15" fmla="*/ 31 h 125"/>
                  <a:gd name="T16" fmla="*/ 124 w 280"/>
                  <a:gd name="T17" fmla="*/ 31 h 125"/>
                  <a:gd name="T18" fmla="*/ 124 w 280"/>
                  <a:gd name="T19" fmla="*/ 31 h 125"/>
                  <a:gd name="T20" fmla="*/ 124 w 280"/>
                  <a:gd name="T21" fmla="*/ 0 h 125"/>
                  <a:gd name="T22" fmla="*/ 124 w 280"/>
                  <a:gd name="T23" fmla="*/ 0 h 125"/>
                  <a:gd name="T24" fmla="*/ 124 w 280"/>
                  <a:gd name="T25" fmla="*/ 0 h 125"/>
                  <a:gd name="T26" fmla="*/ 124 w 280"/>
                  <a:gd name="T27" fmla="*/ 31 h 125"/>
                  <a:gd name="T28" fmla="*/ 92 w 280"/>
                  <a:gd name="T29" fmla="*/ 31 h 125"/>
                  <a:gd name="T30" fmla="*/ 31 w 280"/>
                  <a:gd name="T31" fmla="*/ 0 h 125"/>
                  <a:gd name="T32" fmla="*/ 31 w 280"/>
                  <a:gd name="T33" fmla="*/ 0 h 125"/>
                  <a:gd name="T34" fmla="*/ 31 w 280"/>
                  <a:gd name="T35" fmla="*/ 31 h 125"/>
                  <a:gd name="T36" fmla="*/ 31 w 280"/>
                  <a:gd name="T37" fmla="*/ 31 h 125"/>
                  <a:gd name="T38" fmla="*/ 31 w 280"/>
                  <a:gd name="T39" fmla="*/ 31 h 125"/>
                  <a:gd name="T40" fmla="*/ 0 w 280"/>
                  <a:gd name="T41" fmla="*/ 61 h 125"/>
                  <a:gd name="T42" fmla="*/ 0 w 280"/>
                  <a:gd name="T43" fmla="*/ 61 h 125"/>
                  <a:gd name="T44" fmla="*/ 0 w 280"/>
                  <a:gd name="T45" fmla="*/ 61 h 125"/>
                  <a:gd name="T46" fmla="*/ 31 w 280"/>
                  <a:gd name="T47" fmla="*/ 92 h 125"/>
                  <a:gd name="T48" fmla="*/ 31 w 280"/>
                  <a:gd name="T49" fmla="*/ 124 h 125"/>
                  <a:gd name="T50" fmla="*/ 31 w 280"/>
                  <a:gd name="T51" fmla="*/ 92 h 125"/>
                  <a:gd name="T52" fmla="*/ 92 w 280"/>
                  <a:gd name="T53" fmla="*/ 92 h 125"/>
                  <a:gd name="T54" fmla="*/ 92 w 280"/>
                  <a:gd name="T55" fmla="*/ 92 h 125"/>
                  <a:gd name="T56" fmla="*/ 124 w 280"/>
                  <a:gd name="T57" fmla="*/ 92 h 125"/>
                  <a:gd name="T58" fmla="*/ 124 w 280"/>
                  <a:gd name="T59" fmla="*/ 92 h 125"/>
                  <a:gd name="T60" fmla="*/ 124 w 280"/>
                  <a:gd name="T61" fmla="*/ 92 h 125"/>
                  <a:gd name="T62" fmla="*/ 124 w 280"/>
                  <a:gd name="T63" fmla="*/ 92 h 125"/>
                  <a:gd name="T64" fmla="*/ 124 w 280"/>
                  <a:gd name="T65" fmla="*/ 92 h 125"/>
                  <a:gd name="T66" fmla="*/ 155 w 280"/>
                  <a:gd name="T67" fmla="*/ 124 h 125"/>
                  <a:gd name="T68" fmla="*/ 155 w 280"/>
                  <a:gd name="T69" fmla="*/ 124 h 125"/>
                  <a:gd name="T70" fmla="*/ 155 w 280"/>
                  <a:gd name="T71" fmla="*/ 124 h 125"/>
                  <a:gd name="T72" fmla="*/ 186 w 280"/>
                  <a:gd name="T73" fmla="*/ 124 h 125"/>
                  <a:gd name="T74" fmla="*/ 186 w 280"/>
                  <a:gd name="T75" fmla="*/ 124 h 125"/>
                  <a:gd name="T76" fmla="*/ 186 w 280"/>
                  <a:gd name="T77" fmla="*/ 124 h 125"/>
                  <a:gd name="T78" fmla="*/ 186 w 280"/>
                  <a:gd name="T79" fmla="*/ 124 h 125"/>
                  <a:gd name="T80" fmla="*/ 186 w 280"/>
                  <a:gd name="T81" fmla="*/ 31 h 125"/>
                  <a:gd name="T82" fmla="*/ 217 w 280"/>
                  <a:gd name="T83" fmla="*/ 61 h 125"/>
                  <a:gd name="T84" fmla="*/ 248 w 280"/>
                  <a:gd name="T85" fmla="*/ 61 h 125"/>
                  <a:gd name="T86" fmla="*/ 248 w 280"/>
                  <a:gd name="T87" fmla="*/ 61 h 125"/>
                  <a:gd name="T88" fmla="*/ 248 w 280"/>
                  <a:gd name="T89" fmla="*/ 61 h 125"/>
                  <a:gd name="T90" fmla="*/ 248 w 280"/>
                  <a:gd name="T91" fmla="*/ 61 h 125"/>
                  <a:gd name="T92" fmla="*/ 279 w 280"/>
                  <a:gd name="T93" fmla="*/ 31 h 125"/>
                  <a:gd name="T94" fmla="*/ 279 w 280"/>
                  <a:gd name="T95" fmla="*/ 0 h 125"/>
                  <a:gd name="T96" fmla="*/ 279 w 280"/>
                  <a:gd name="T97" fmla="*/ 0 h 125"/>
                  <a:gd name="T98" fmla="*/ 279 w 280"/>
                  <a:gd name="T99" fmla="*/ 0 h 125"/>
                  <a:gd name="T100" fmla="*/ 248 w 280"/>
                  <a:gd name="T101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80" h="125">
                    <a:moveTo>
                      <a:pt x="248" y="0"/>
                    </a:moveTo>
                    <a:lnTo>
                      <a:pt x="248" y="0"/>
                    </a:lnTo>
                    <a:cubicBezTo>
                      <a:pt x="217" y="0"/>
                      <a:pt x="217" y="0"/>
                      <a:pt x="186" y="0"/>
                    </a:cubicBezTo>
                    <a:lnTo>
                      <a:pt x="186" y="0"/>
                    </a:lnTo>
                    <a:lnTo>
                      <a:pt x="186" y="0"/>
                    </a:lnTo>
                    <a:cubicBezTo>
                      <a:pt x="186" y="0"/>
                      <a:pt x="186" y="31"/>
                      <a:pt x="155" y="31"/>
                    </a:cubicBezTo>
                    <a:lnTo>
                      <a:pt x="155" y="31"/>
                    </a:lnTo>
                    <a:lnTo>
                      <a:pt x="155" y="31"/>
                    </a:lnTo>
                    <a:cubicBezTo>
                      <a:pt x="155" y="31"/>
                      <a:pt x="155" y="31"/>
                      <a:pt x="124" y="31"/>
                    </a:cubicBezTo>
                    <a:lnTo>
                      <a:pt x="124" y="31"/>
                    </a:lnTo>
                    <a:cubicBezTo>
                      <a:pt x="124" y="31"/>
                      <a:pt x="124" y="31"/>
                      <a:pt x="124" y="0"/>
                    </a:cubicBezTo>
                    <a:lnTo>
                      <a:pt x="124" y="0"/>
                    </a:lnTo>
                    <a:lnTo>
                      <a:pt x="124" y="0"/>
                    </a:lnTo>
                    <a:cubicBezTo>
                      <a:pt x="124" y="31"/>
                      <a:pt x="124" y="31"/>
                      <a:pt x="124" y="31"/>
                    </a:cubicBezTo>
                    <a:lnTo>
                      <a:pt x="92" y="31"/>
                    </a:lnTo>
                    <a:cubicBezTo>
                      <a:pt x="92" y="31"/>
                      <a:pt x="62" y="31"/>
                      <a:pt x="31" y="0"/>
                    </a:cubicBezTo>
                    <a:lnTo>
                      <a:pt x="31" y="0"/>
                    </a:lnTo>
                    <a:cubicBezTo>
                      <a:pt x="31" y="31"/>
                      <a:pt x="31" y="31"/>
                      <a:pt x="31" y="31"/>
                    </a:cubicBezTo>
                    <a:lnTo>
                      <a:pt x="31" y="31"/>
                    </a:lnTo>
                    <a:lnTo>
                      <a:pt x="31" y="31"/>
                    </a:lnTo>
                    <a:cubicBezTo>
                      <a:pt x="31" y="61"/>
                      <a:pt x="31" y="61"/>
                      <a:pt x="0" y="61"/>
                    </a:cubicBezTo>
                    <a:lnTo>
                      <a:pt x="0" y="61"/>
                    </a:lnTo>
                    <a:lnTo>
                      <a:pt x="0" y="61"/>
                    </a:lnTo>
                    <a:cubicBezTo>
                      <a:pt x="31" y="61"/>
                      <a:pt x="31" y="92"/>
                      <a:pt x="31" y="92"/>
                    </a:cubicBezTo>
                    <a:lnTo>
                      <a:pt x="31" y="124"/>
                    </a:lnTo>
                    <a:cubicBezTo>
                      <a:pt x="31" y="124"/>
                      <a:pt x="31" y="124"/>
                      <a:pt x="31" y="92"/>
                    </a:cubicBezTo>
                    <a:cubicBezTo>
                      <a:pt x="62" y="92"/>
                      <a:pt x="62" y="92"/>
                      <a:pt x="92" y="92"/>
                    </a:cubicBezTo>
                    <a:lnTo>
                      <a:pt x="92" y="92"/>
                    </a:lnTo>
                    <a:lnTo>
                      <a:pt x="124" y="92"/>
                    </a:lnTo>
                    <a:lnTo>
                      <a:pt x="124" y="92"/>
                    </a:lnTo>
                    <a:lnTo>
                      <a:pt x="124" y="92"/>
                    </a:lnTo>
                    <a:lnTo>
                      <a:pt x="124" y="92"/>
                    </a:lnTo>
                    <a:lnTo>
                      <a:pt x="124" y="92"/>
                    </a:lnTo>
                    <a:cubicBezTo>
                      <a:pt x="124" y="92"/>
                      <a:pt x="124" y="92"/>
                      <a:pt x="155" y="124"/>
                    </a:cubicBezTo>
                    <a:lnTo>
                      <a:pt x="155" y="124"/>
                    </a:lnTo>
                    <a:lnTo>
                      <a:pt x="155" y="124"/>
                    </a:lnTo>
                    <a:cubicBezTo>
                      <a:pt x="186" y="124"/>
                      <a:pt x="186" y="124"/>
                      <a:pt x="186" y="124"/>
                    </a:cubicBezTo>
                    <a:lnTo>
                      <a:pt x="186" y="124"/>
                    </a:lnTo>
                    <a:lnTo>
                      <a:pt x="186" y="124"/>
                    </a:lnTo>
                    <a:lnTo>
                      <a:pt x="186" y="124"/>
                    </a:lnTo>
                    <a:cubicBezTo>
                      <a:pt x="186" y="31"/>
                      <a:pt x="186" y="31"/>
                      <a:pt x="186" y="31"/>
                    </a:cubicBezTo>
                    <a:cubicBezTo>
                      <a:pt x="217" y="61"/>
                      <a:pt x="217" y="61"/>
                      <a:pt x="217" y="61"/>
                    </a:cubicBezTo>
                    <a:cubicBezTo>
                      <a:pt x="217" y="61"/>
                      <a:pt x="217" y="61"/>
                      <a:pt x="248" y="61"/>
                    </a:cubicBezTo>
                    <a:lnTo>
                      <a:pt x="248" y="61"/>
                    </a:lnTo>
                    <a:lnTo>
                      <a:pt x="248" y="61"/>
                    </a:lnTo>
                    <a:lnTo>
                      <a:pt x="248" y="61"/>
                    </a:lnTo>
                    <a:cubicBezTo>
                      <a:pt x="248" y="31"/>
                      <a:pt x="279" y="31"/>
                      <a:pt x="279" y="31"/>
                    </a:cubicBezTo>
                    <a:cubicBezTo>
                      <a:pt x="279" y="31"/>
                      <a:pt x="279" y="31"/>
                      <a:pt x="279" y="0"/>
                    </a:cubicBezTo>
                    <a:lnTo>
                      <a:pt x="279" y="0"/>
                    </a:lnTo>
                    <a:lnTo>
                      <a:pt x="279" y="0"/>
                    </a:lnTo>
                    <a:cubicBezTo>
                      <a:pt x="248" y="0"/>
                      <a:pt x="248" y="0"/>
                      <a:pt x="24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26" name="Freeform 65"/>
              <p:cNvSpPr>
                <a:spLocks noChangeArrowheads="1"/>
              </p:cNvSpPr>
              <p:nvPr/>
            </p:nvSpPr>
            <p:spPr bwMode="auto">
              <a:xfrm>
                <a:off x="4192588" y="1690688"/>
                <a:ext cx="346075" cy="122237"/>
              </a:xfrm>
              <a:custGeom>
                <a:avLst/>
                <a:gdLst>
                  <a:gd name="T0" fmla="*/ 930 w 961"/>
                  <a:gd name="T1" fmla="*/ 155 h 341"/>
                  <a:gd name="T2" fmla="*/ 960 w 961"/>
                  <a:gd name="T3" fmla="*/ 124 h 341"/>
                  <a:gd name="T4" fmla="*/ 930 w 961"/>
                  <a:gd name="T5" fmla="*/ 92 h 341"/>
                  <a:gd name="T6" fmla="*/ 899 w 961"/>
                  <a:gd name="T7" fmla="*/ 61 h 341"/>
                  <a:gd name="T8" fmla="*/ 899 w 961"/>
                  <a:gd name="T9" fmla="*/ 31 h 341"/>
                  <a:gd name="T10" fmla="*/ 836 w 961"/>
                  <a:gd name="T11" fmla="*/ 31 h 341"/>
                  <a:gd name="T12" fmla="*/ 775 w 961"/>
                  <a:gd name="T13" fmla="*/ 61 h 341"/>
                  <a:gd name="T14" fmla="*/ 713 w 961"/>
                  <a:gd name="T15" fmla="*/ 61 h 341"/>
                  <a:gd name="T16" fmla="*/ 651 w 961"/>
                  <a:gd name="T17" fmla="*/ 61 h 341"/>
                  <a:gd name="T18" fmla="*/ 558 w 961"/>
                  <a:gd name="T19" fmla="*/ 31 h 341"/>
                  <a:gd name="T20" fmla="*/ 527 w 961"/>
                  <a:gd name="T21" fmla="*/ 31 h 341"/>
                  <a:gd name="T22" fmla="*/ 465 w 961"/>
                  <a:gd name="T23" fmla="*/ 0 h 341"/>
                  <a:gd name="T24" fmla="*/ 403 w 961"/>
                  <a:gd name="T25" fmla="*/ 0 h 341"/>
                  <a:gd name="T26" fmla="*/ 279 w 961"/>
                  <a:gd name="T27" fmla="*/ 31 h 341"/>
                  <a:gd name="T28" fmla="*/ 217 w 961"/>
                  <a:gd name="T29" fmla="*/ 61 h 341"/>
                  <a:gd name="T30" fmla="*/ 62 w 961"/>
                  <a:gd name="T31" fmla="*/ 0 h 341"/>
                  <a:gd name="T32" fmla="*/ 0 w 961"/>
                  <a:gd name="T33" fmla="*/ 0 h 341"/>
                  <a:gd name="T34" fmla="*/ 0 w 961"/>
                  <a:gd name="T35" fmla="*/ 31 h 341"/>
                  <a:gd name="T36" fmla="*/ 0 w 961"/>
                  <a:gd name="T37" fmla="*/ 92 h 341"/>
                  <a:gd name="T38" fmla="*/ 31 w 961"/>
                  <a:gd name="T39" fmla="*/ 155 h 341"/>
                  <a:gd name="T40" fmla="*/ 31 w 961"/>
                  <a:gd name="T41" fmla="*/ 216 h 341"/>
                  <a:gd name="T42" fmla="*/ 62 w 961"/>
                  <a:gd name="T43" fmla="*/ 309 h 341"/>
                  <a:gd name="T44" fmla="*/ 62 w 961"/>
                  <a:gd name="T45" fmla="*/ 309 h 341"/>
                  <a:gd name="T46" fmla="*/ 155 w 961"/>
                  <a:gd name="T47" fmla="*/ 309 h 341"/>
                  <a:gd name="T48" fmla="*/ 186 w 961"/>
                  <a:gd name="T49" fmla="*/ 309 h 341"/>
                  <a:gd name="T50" fmla="*/ 310 w 961"/>
                  <a:gd name="T51" fmla="*/ 309 h 341"/>
                  <a:gd name="T52" fmla="*/ 372 w 961"/>
                  <a:gd name="T53" fmla="*/ 309 h 341"/>
                  <a:gd name="T54" fmla="*/ 434 w 961"/>
                  <a:gd name="T55" fmla="*/ 279 h 341"/>
                  <a:gd name="T56" fmla="*/ 496 w 961"/>
                  <a:gd name="T57" fmla="*/ 279 h 341"/>
                  <a:gd name="T58" fmla="*/ 496 w 961"/>
                  <a:gd name="T59" fmla="*/ 279 h 341"/>
                  <a:gd name="T60" fmla="*/ 558 w 961"/>
                  <a:gd name="T61" fmla="*/ 279 h 341"/>
                  <a:gd name="T62" fmla="*/ 589 w 961"/>
                  <a:gd name="T63" fmla="*/ 279 h 341"/>
                  <a:gd name="T64" fmla="*/ 589 w 961"/>
                  <a:gd name="T65" fmla="*/ 279 h 341"/>
                  <a:gd name="T66" fmla="*/ 620 w 961"/>
                  <a:gd name="T67" fmla="*/ 279 h 341"/>
                  <a:gd name="T68" fmla="*/ 651 w 961"/>
                  <a:gd name="T69" fmla="*/ 279 h 341"/>
                  <a:gd name="T70" fmla="*/ 713 w 961"/>
                  <a:gd name="T71" fmla="*/ 279 h 341"/>
                  <a:gd name="T72" fmla="*/ 743 w 961"/>
                  <a:gd name="T73" fmla="*/ 279 h 341"/>
                  <a:gd name="T74" fmla="*/ 836 w 961"/>
                  <a:gd name="T75" fmla="*/ 248 h 341"/>
                  <a:gd name="T76" fmla="*/ 868 w 961"/>
                  <a:gd name="T77" fmla="*/ 248 h 341"/>
                  <a:gd name="T78" fmla="*/ 868 w 961"/>
                  <a:gd name="T79" fmla="*/ 248 h 341"/>
                  <a:gd name="T80" fmla="*/ 899 w 961"/>
                  <a:gd name="T81" fmla="*/ 248 h 341"/>
                  <a:gd name="T82" fmla="*/ 930 w 961"/>
                  <a:gd name="T83" fmla="*/ 248 h 341"/>
                  <a:gd name="T84" fmla="*/ 960 w 961"/>
                  <a:gd name="T85" fmla="*/ 216 h 341"/>
                  <a:gd name="T86" fmla="*/ 960 w 961"/>
                  <a:gd name="T87" fmla="*/ 185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61" h="341">
                    <a:moveTo>
                      <a:pt x="960" y="155"/>
                    </a:moveTo>
                    <a:lnTo>
                      <a:pt x="960" y="155"/>
                    </a:lnTo>
                    <a:cubicBezTo>
                      <a:pt x="930" y="155"/>
                      <a:pt x="930" y="155"/>
                      <a:pt x="930" y="155"/>
                    </a:cubicBezTo>
                    <a:lnTo>
                      <a:pt x="930" y="155"/>
                    </a:lnTo>
                    <a:cubicBezTo>
                      <a:pt x="930" y="124"/>
                      <a:pt x="930" y="124"/>
                      <a:pt x="960" y="124"/>
                    </a:cubicBezTo>
                    <a:lnTo>
                      <a:pt x="960" y="124"/>
                    </a:lnTo>
                    <a:lnTo>
                      <a:pt x="960" y="124"/>
                    </a:lnTo>
                    <a:cubicBezTo>
                      <a:pt x="930" y="124"/>
                      <a:pt x="930" y="124"/>
                      <a:pt x="930" y="92"/>
                    </a:cubicBezTo>
                    <a:lnTo>
                      <a:pt x="930" y="92"/>
                    </a:lnTo>
                    <a:lnTo>
                      <a:pt x="930" y="92"/>
                    </a:lnTo>
                    <a:cubicBezTo>
                      <a:pt x="930" y="92"/>
                      <a:pt x="899" y="92"/>
                      <a:pt x="899" y="61"/>
                    </a:cubicBezTo>
                    <a:lnTo>
                      <a:pt x="899" y="61"/>
                    </a:lnTo>
                    <a:lnTo>
                      <a:pt x="899" y="61"/>
                    </a:lnTo>
                    <a:lnTo>
                      <a:pt x="899" y="61"/>
                    </a:lnTo>
                    <a:cubicBezTo>
                      <a:pt x="899" y="31"/>
                      <a:pt x="899" y="31"/>
                      <a:pt x="899" y="31"/>
                    </a:cubicBezTo>
                    <a:lnTo>
                      <a:pt x="868" y="31"/>
                    </a:lnTo>
                    <a:cubicBezTo>
                      <a:pt x="868" y="31"/>
                      <a:pt x="868" y="31"/>
                      <a:pt x="836" y="31"/>
                    </a:cubicBezTo>
                    <a:lnTo>
                      <a:pt x="836" y="31"/>
                    </a:lnTo>
                    <a:lnTo>
                      <a:pt x="836" y="31"/>
                    </a:lnTo>
                    <a:cubicBezTo>
                      <a:pt x="806" y="31"/>
                      <a:pt x="806" y="61"/>
                      <a:pt x="806" y="61"/>
                    </a:cubicBezTo>
                    <a:cubicBezTo>
                      <a:pt x="775" y="61"/>
                      <a:pt x="775" y="61"/>
                      <a:pt x="775" y="61"/>
                    </a:cubicBezTo>
                    <a:lnTo>
                      <a:pt x="743" y="61"/>
                    </a:lnTo>
                    <a:lnTo>
                      <a:pt x="743" y="61"/>
                    </a:lnTo>
                    <a:cubicBezTo>
                      <a:pt x="713" y="61"/>
                      <a:pt x="713" y="61"/>
                      <a:pt x="713" y="61"/>
                    </a:cubicBezTo>
                    <a:cubicBezTo>
                      <a:pt x="682" y="61"/>
                      <a:pt x="682" y="61"/>
                      <a:pt x="682" y="61"/>
                    </a:cubicBezTo>
                    <a:lnTo>
                      <a:pt x="651" y="61"/>
                    </a:lnTo>
                    <a:lnTo>
                      <a:pt x="651" y="61"/>
                    </a:lnTo>
                    <a:lnTo>
                      <a:pt x="651" y="61"/>
                    </a:lnTo>
                    <a:cubicBezTo>
                      <a:pt x="620" y="61"/>
                      <a:pt x="589" y="61"/>
                      <a:pt x="558" y="31"/>
                    </a:cubicBezTo>
                    <a:lnTo>
                      <a:pt x="558" y="31"/>
                    </a:lnTo>
                    <a:lnTo>
                      <a:pt x="558" y="31"/>
                    </a:lnTo>
                    <a:lnTo>
                      <a:pt x="558" y="31"/>
                    </a:lnTo>
                    <a:lnTo>
                      <a:pt x="527" y="31"/>
                    </a:lnTo>
                    <a:cubicBezTo>
                      <a:pt x="527" y="31"/>
                      <a:pt x="527" y="31"/>
                      <a:pt x="496" y="0"/>
                    </a:cubicBezTo>
                    <a:lnTo>
                      <a:pt x="496" y="31"/>
                    </a:lnTo>
                    <a:cubicBezTo>
                      <a:pt x="465" y="31"/>
                      <a:pt x="465" y="31"/>
                      <a:pt x="465" y="0"/>
                    </a:cubicBezTo>
                    <a:lnTo>
                      <a:pt x="465" y="0"/>
                    </a:lnTo>
                    <a:cubicBezTo>
                      <a:pt x="434" y="0"/>
                      <a:pt x="434" y="0"/>
                      <a:pt x="403" y="0"/>
                    </a:cubicBezTo>
                    <a:lnTo>
                      <a:pt x="403" y="0"/>
                    </a:lnTo>
                    <a:lnTo>
                      <a:pt x="403" y="0"/>
                    </a:lnTo>
                    <a:cubicBezTo>
                      <a:pt x="372" y="0"/>
                      <a:pt x="372" y="0"/>
                      <a:pt x="341" y="0"/>
                    </a:cubicBezTo>
                    <a:cubicBezTo>
                      <a:pt x="341" y="0"/>
                      <a:pt x="310" y="31"/>
                      <a:pt x="279" y="31"/>
                    </a:cubicBezTo>
                    <a:cubicBezTo>
                      <a:pt x="279" y="31"/>
                      <a:pt x="279" y="31"/>
                      <a:pt x="248" y="31"/>
                    </a:cubicBezTo>
                    <a:cubicBezTo>
                      <a:pt x="248" y="61"/>
                      <a:pt x="248" y="61"/>
                      <a:pt x="217" y="61"/>
                    </a:cubicBezTo>
                    <a:lnTo>
                      <a:pt x="217" y="61"/>
                    </a:lnTo>
                    <a:cubicBezTo>
                      <a:pt x="217" y="61"/>
                      <a:pt x="186" y="61"/>
                      <a:pt x="155" y="61"/>
                    </a:cubicBezTo>
                    <a:cubicBezTo>
                      <a:pt x="155" y="31"/>
                      <a:pt x="124" y="31"/>
                      <a:pt x="93" y="31"/>
                    </a:cubicBezTo>
                    <a:cubicBezTo>
                      <a:pt x="93" y="31"/>
                      <a:pt x="62" y="31"/>
                      <a:pt x="62" y="0"/>
                    </a:cubicBezTo>
                    <a:lnTo>
                      <a:pt x="62" y="0"/>
                    </a:lnTo>
                    <a:cubicBezTo>
                      <a:pt x="31" y="0"/>
                      <a:pt x="31" y="0"/>
                      <a:pt x="31" y="0"/>
                    </a:cubicBezTo>
                    <a:lnTo>
                      <a:pt x="0" y="0"/>
                    </a:lnTo>
                    <a:cubicBezTo>
                      <a:pt x="31" y="0"/>
                      <a:pt x="31" y="0"/>
                      <a:pt x="31" y="0"/>
                    </a:cubicBezTo>
                    <a:lnTo>
                      <a:pt x="31" y="0"/>
                    </a:lnTo>
                    <a:cubicBezTo>
                      <a:pt x="31" y="31"/>
                      <a:pt x="0" y="31"/>
                      <a:pt x="0" y="31"/>
                    </a:cubicBezTo>
                    <a:lnTo>
                      <a:pt x="0" y="61"/>
                    </a:lnTo>
                    <a:cubicBezTo>
                      <a:pt x="31" y="61"/>
                      <a:pt x="31" y="61"/>
                      <a:pt x="31" y="61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31" y="124"/>
                      <a:pt x="31" y="124"/>
                      <a:pt x="31" y="124"/>
                    </a:cubicBezTo>
                    <a:lnTo>
                      <a:pt x="31" y="124"/>
                    </a:lnTo>
                    <a:lnTo>
                      <a:pt x="31" y="155"/>
                    </a:lnTo>
                    <a:cubicBezTo>
                      <a:pt x="31" y="185"/>
                      <a:pt x="31" y="185"/>
                      <a:pt x="31" y="185"/>
                    </a:cubicBezTo>
                    <a:lnTo>
                      <a:pt x="31" y="185"/>
                    </a:lnTo>
                    <a:lnTo>
                      <a:pt x="31" y="216"/>
                    </a:lnTo>
                    <a:cubicBezTo>
                      <a:pt x="31" y="216"/>
                      <a:pt x="62" y="216"/>
                      <a:pt x="62" y="248"/>
                    </a:cubicBezTo>
                    <a:cubicBezTo>
                      <a:pt x="62" y="279"/>
                      <a:pt x="62" y="279"/>
                      <a:pt x="62" y="309"/>
                    </a:cubicBezTo>
                    <a:lnTo>
                      <a:pt x="62" y="309"/>
                    </a:lnTo>
                    <a:lnTo>
                      <a:pt x="62" y="309"/>
                    </a:lnTo>
                    <a:lnTo>
                      <a:pt x="62" y="309"/>
                    </a:lnTo>
                    <a:lnTo>
                      <a:pt x="62" y="309"/>
                    </a:lnTo>
                    <a:cubicBezTo>
                      <a:pt x="62" y="279"/>
                      <a:pt x="93" y="279"/>
                      <a:pt x="93" y="279"/>
                    </a:cubicBezTo>
                    <a:lnTo>
                      <a:pt x="93" y="279"/>
                    </a:lnTo>
                    <a:cubicBezTo>
                      <a:pt x="124" y="279"/>
                      <a:pt x="124" y="279"/>
                      <a:pt x="155" y="309"/>
                    </a:cubicBezTo>
                    <a:cubicBezTo>
                      <a:pt x="155" y="309"/>
                      <a:pt x="155" y="309"/>
                      <a:pt x="186" y="309"/>
                    </a:cubicBezTo>
                    <a:lnTo>
                      <a:pt x="186" y="309"/>
                    </a:lnTo>
                    <a:lnTo>
                      <a:pt x="186" y="309"/>
                    </a:lnTo>
                    <a:lnTo>
                      <a:pt x="186" y="309"/>
                    </a:lnTo>
                    <a:cubicBezTo>
                      <a:pt x="217" y="309"/>
                      <a:pt x="217" y="279"/>
                      <a:pt x="248" y="279"/>
                    </a:cubicBezTo>
                    <a:cubicBezTo>
                      <a:pt x="279" y="279"/>
                      <a:pt x="310" y="309"/>
                      <a:pt x="310" y="309"/>
                    </a:cubicBezTo>
                    <a:cubicBezTo>
                      <a:pt x="310" y="309"/>
                      <a:pt x="341" y="309"/>
                      <a:pt x="341" y="340"/>
                    </a:cubicBezTo>
                    <a:lnTo>
                      <a:pt x="341" y="340"/>
                    </a:lnTo>
                    <a:cubicBezTo>
                      <a:pt x="341" y="340"/>
                      <a:pt x="372" y="340"/>
                      <a:pt x="372" y="309"/>
                    </a:cubicBezTo>
                    <a:lnTo>
                      <a:pt x="403" y="309"/>
                    </a:lnTo>
                    <a:lnTo>
                      <a:pt x="403" y="309"/>
                    </a:lnTo>
                    <a:cubicBezTo>
                      <a:pt x="434" y="279"/>
                      <a:pt x="434" y="279"/>
                      <a:pt x="434" y="279"/>
                    </a:cubicBezTo>
                    <a:cubicBezTo>
                      <a:pt x="434" y="279"/>
                      <a:pt x="434" y="279"/>
                      <a:pt x="465" y="279"/>
                    </a:cubicBezTo>
                    <a:lnTo>
                      <a:pt x="465" y="279"/>
                    </a:lnTo>
                    <a:cubicBezTo>
                      <a:pt x="496" y="279"/>
                      <a:pt x="496" y="279"/>
                      <a:pt x="496" y="279"/>
                    </a:cubicBezTo>
                    <a:lnTo>
                      <a:pt x="496" y="279"/>
                    </a:lnTo>
                    <a:lnTo>
                      <a:pt x="496" y="279"/>
                    </a:lnTo>
                    <a:lnTo>
                      <a:pt x="496" y="279"/>
                    </a:lnTo>
                    <a:lnTo>
                      <a:pt x="496" y="279"/>
                    </a:lnTo>
                    <a:lnTo>
                      <a:pt x="527" y="279"/>
                    </a:lnTo>
                    <a:lnTo>
                      <a:pt x="558" y="279"/>
                    </a:lnTo>
                    <a:lnTo>
                      <a:pt x="558" y="279"/>
                    </a:lnTo>
                    <a:lnTo>
                      <a:pt x="558" y="279"/>
                    </a:lnTo>
                    <a:cubicBezTo>
                      <a:pt x="558" y="279"/>
                      <a:pt x="558" y="279"/>
                      <a:pt x="589" y="279"/>
                    </a:cubicBezTo>
                    <a:lnTo>
                      <a:pt x="589" y="279"/>
                    </a:lnTo>
                    <a:lnTo>
                      <a:pt x="589" y="279"/>
                    </a:lnTo>
                    <a:lnTo>
                      <a:pt x="589" y="279"/>
                    </a:lnTo>
                    <a:lnTo>
                      <a:pt x="620" y="279"/>
                    </a:lnTo>
                    <a:lnTo>
                      <a:pt x="620" y="279"/>
                    </a:lnTo>
                    <a:lnTo>
                      <a:pt x="620" y="279"/>
                    </a:lnTo>
                    <a:lnTo>
                      <a:pt x="620" y="279"/>
                    </a:lnTo>
                    <a:cubicBezTo>
                      <a:pt x="620" y="279"/>
                      <a:pt x="620" y="279"/>
                      <a:pt x="651" y="279"/>
                    </a:cubicBezTo>
                    <a:lnTo>
                      <a:pt x="651" y="279"/>
                    </a:lnTo>
                    <a:cubicBezTo>
                      <a:pt x="682" y="279"/>
                      <a:pt x="682" y="279"/>
                      <a:pt x="682" y="279"/>
                    </a:cubicBezTo>
                    <a:lnTo>
                      <a:pt x="682" y="279"/>
                    </a:lnTo>
                    <a:cubicBezTo>
                      <a:pt x="682" y="279"/>
                      <a:pt x="682" y="279"/>
                      <a:pt x="713" y="279"/>
                    </a:cubicBezTo>
                    <a:lnTo>
                      <a:pt x="713" y="279"/>
                    </a:lnTo>
                    <a:cubicBezTo>
                      <a:pt x="713" y="279"/>
                      <a:pt x="713" y="279"/>
                      <a:pt x="743" y="279"/>
                    </a:cubicBezTo>
                    <a:lnTo>
                      <a:pt x="743" y="279"/>
                    </a:lnTo>
                    <a:cubicBezTo>
                      <a:pt x="775" y="248"/>
                      <a:pt x="775" y="248"/>
                      <a:pt x="775" y="248"/>
                    </a:cubicBezTo>
                    <a:cubicBezTo>
                      <a:pt x="806" y="248"/>
                      <a:pt x="806" y="248"/>
                      <a:pt x="806" y="248"/>
                    </a:cubicBezTo>
                    <a:lnTo>
                      <a:pt x="836" y="248"/>
                    </a:lnTo>
                    <a:lnTo>
                      <a:pt x="836" y="248"/>
                    </a:lnTo>
                    <a:lnTo>
                      <a:pt x="836" y="248"/>
                    </a:lnTo>
                    <a:lnTo>
                      <a:pt x="868" y="248"/>
                    </a:lnTo>
                    <a:lnTo>
                      <a:pt x="868" y="248"/>
                    </a:lnTo>
                    <a:lnTo>
                      <a:pt x="868" y="248"/>
                    </a:lnTo>
                    <a:lnTo>
                      <a:pt x="868" y="248"/>
                    </a:lnTo>
                    <a:lnTo>
                      <a:pt x="868" y="248"/>
                    </a:lnTo>
                    <a:cubicBezTo>
                      <a:pt x="868" y="248"/>
                      <a:pt x="868" y="248"/>
                      <a:pt x="899" y="248"/>
                    </a:cubicBezTo>
                    <a:lnTo>
                      <a:pt x="899" y="248"/>
                    </a:lnTo>
                    <a:lnTo>
                      <a:pt x="899" y="248"/>
                    </a:lnTo>
                    <a:lnTo>
                      <a:pt x="930" y="248"/>
                    </a:lnTo>
                    <a:lnTo>
                      <a:pt x="930" y="248"/>
                    </a:lnTo>
                    <a:lnTo>
                      <a:pt x="960" y="248"/>
                    </a:lnTo>
                    <a:cubicBezTo>
                      <a:pt x="960" y="248"/>
                      <a:pt x="960" y="248"/>
                      <a:pt x="960" y="216"/>
                    </a:cubicBezTo>
                    <a:lnTo>
                      <a:pt x="960" y="216"/>
                    </a:lnTo>
                    <a:lnTo>
                      <a:pt x="960" y="216"/>
                    </a:lnTo>
                    <a:lnTo>
                      <a:pt x="960" y="216"/>
                    </a:lnTo>
                    <a:cubicBezTo>
                      <a:pt x="960" y="185"/>
                      <a:pt x="960" y="185"/>
                      <a:pt x="960" y="185"/>
                    </a:cubicBezTo>
                    <a:lnTo>
                      <a:pt x="960" y="155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27" name="Freeform 66"/>
              <p:cNvSpPr>
                <a:spLocks noChangeArrowheads="1"/>
              </p:cNvSpPr>
              <p:nvPr/>
            </p:nvSpPr>
            <p:spPr bwMode="auto">
              <a:xfrm>
                <a:off x="5275263" y="1958975"/>
                <a:ext cx="134937" cy="77788"/>
              </a:xfrm>
              <a:custGeom>
                <a:avLst/>
                <a:gdLst>
                  <a:gd name="T0" fmla="*/ 124 w 373"/>
                  <a:gd name="T1" fmla="*/ 61 h 217"/>
                  <a:gd name="T2" fmla="*/ 124 w 373"/>
                  <a:gd name="T3" fmla="*/ 61 h 217"/>
                  <a:gd name="T4" fmla="*/ 93 w 373"/>
                  <a:gd name="T5" fmla="*/ 31 h 217"/>
                  <a:gd name="T6" fmla="*/ 61 w 373"/>
                  <a:gd name="T7" fmla="*/ 0 h 217"/>
                  <a:gd name="T8" fmla="*/ 0 w 373"/>
                  <a:gd name="T9" fmla="*/ 0 h 217"/>
                  <a:gd name="T10" fmla="*/ 0 w 373"/>
                  <a:gd name="T11" fmla="*/ 31 h 217"/>
                  <a:gd name="T12" fmla="*/ 0 w 373"/>
                  <a:gd name="T13" fmla="*/ 31 h 217"/>
                  <a:gd name="T14" fmla="*/ 0 w 373"/>
                  <a:gd name="T15" fmla="*/ 61 h 217"/>
                  <a:gd name="T16" fmla="*/ 30 w 373"/>
                  <a:gd name="T17" fmla="*/ 92 h 217"/>
                  <a:gd name="T18" fmla="*/ 61 w 373"/>
                  <a:gd name="T19" fmla="*/ 92 h 217"/>
                  <a:gd name="T20" fmla="*/ 93 w 373"/>
                  <a:gd name="T21" fmla="*/ 92 h 217"/>
                  <a:gd name="T22" fmla="*/ 124 w 373"/>
                  <a:gd name="T23" fmla="*/ 124 h 217"/>
                  <a:gd name="T24" fmla="*/ 124 w 373"/>
                  <a:gd name="T25" fmla="*/ 155 h 217"/>
                  <a:gd name="T26" fmla="*/ 124 w 373"/>
                  <a:gd name="T27" fmla="*/ 124 h 217"/>
                  <a:gd name="T28" fmla="*/ 185 w 373"/>
                  <a:gd name="T29" fmla="*/ 124 h 217"/>
                  <a:gd name="T30" fmla="*/ 217 w 373"/>
                  <a:gd name="T31" fmla="*/ 185 h 217"/>
                  <a:gd name="T32" fmla="*/ 248 w 373"/>
                  <a:gd name="T33" fmla="*/ 185 h 217"/>
                  <a:gd name="T34" fmla="*/ 248 w 373"/>
                  <a:gd name="T35" fmla="*/ 185 h 217"/>
                  <a:gd name="T36" fmla="*/ 278 w 373"/>
                  <a:gd name="T37" fmla="*/ 185 h 217"/>
                  <a:gd name="T38" fmla="*/ 278 w 373"/>
                  <a:gd name="T39" fmla="*/ 185 h 217"/>
                  <a:gd name="T40" fmla="*/ 341 w 373"/>
                  <a:gd name="T41" fmla="*/ 185 h 217"/>
                  <a:gd name="T42" fmla="*/ 341 w 373"/>
                  <a:gd name="T43" fmla="*/ 216 h 217"/>
                  <a:gd name="T44" fmla="*/ 372 w 373"/>
                  <a:gd name="T45" fmla="*/ 185 h 217"/>
                  <a:gd name="T46" fmla="*/ 372 w 373"/>
                  <a:gd name="T47" fmla="*/ 155 h 217"/>
                  <a:gd name="T48" fmla="*/ 309 w 373"/>
                  <a:gd name="T49" fmla="*/ 155 h 217"/>
                  <a:gd name="T50" fmla="*/ 309 w 373"/>
                  <a:gd name="T51" fmla="*/ 155 h 217"/>
                  <a:gd name="T52" fmla="*/ 278 w 373"/>
                  <a:gd name="T53" fmla="*/ 155 h 217"/>
                  <a:gd name="T54" fmla="*/ 278 w 373"/>
                  <a:gd name="T55" fmla="*/ 155 h 217"/>
                  <a:gd name="T56" fmla="*/ 248 w 373"/>
                  <a:gd name="T57" fmla="*/ 124 h 217"/>
                  <a:gd name="T58" fmla="*/ 217 w 373"/>
                  <a:gd name="T59" fmla="*/ 124 h 217"/>
                  <a:gd name="T60" fmla="*/ 185 w 373"/>
                  <a:gd name="T61" fmla="*/ 92 h 217"/>
                  <a:gd name="T62" fmla="*/ 154 w 373"/>
                  <a:gd name="T63" fmla="*/ 92 h 217"/>
                  <a:gd name="T64" fmla="*/ 154 w 373"/>
                  <a:gd name="T65" fmla="*/ 92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73" h="217">
                    <a:moveTo>
                      <a:pt x="124" y="61"/>
                    </a:moveTo>
                    <a:lnTo>
                      <a:pt x="124" y="61"/>
                    </a:lnTo>
                    <a:lnTo>
                      <a:pt x="124" y="61"/>
                    </a:lnTo>
                    <a:lnTo>
                      <a:pt x="124" y="61"/>
                    </a:lnTo>
                    <a:lnTo>
                      <a:pt x="124" y="61"/>
                    </a:lnTo>
                    <a:cubicBezTo>
                      <a:pt x="93" y="61"/>
                      <a:pt x="93" y="61"/>
                      <a:pt x="93" y="31"/>
                    </a:cubicBezTo>
                    <a:cubicBezTo>
                      <a:pt x="61" y="31"/>
                      <a:pt x="61" y="31"/>
                      <a:pt x="61" y="0"/>
                    </a:cubicBezTo>
                    <a:lnTo>
                      <a:pt x="61" y="0"/>
                    </a:ln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0" y="0"/>
                      <a:pt x="0" y="0"/>
                    </a:cubicBezTo>
                    <a:cubicBezTo>
                      <a:pt x="0" y="0"/>
                      <a:pt x="0" y="0"/>
                      <a:pt x="0" y="31"/>
                    </a:cubicBez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cubicBezTo>
                      <a:pt x="0" y="61"/>
                      <a:pt x="0" y="61"/>
                      <a:pt x="0" y="61"/>
                    </a:cubicBezTo>
                    <a:lnTo>
                      <a:pt x="0" y="61"/>
                    </a:lnTo>
                    <a:lnTo>
                      <a:pt x="0" y="61"/>
                    </a:lnTo>
                    <a:cubicBezTo>
                      <a:pt x="30" y="61"/>
                      <a:pt x="30" y="92"/>
                      <a:pt x="30" y="92"/>
                    </a:cubicBezTo>
                    <a:lnTo>
                      <a:pt x="30" y="92"/>
                    </a:lnTo>
                    <a:lnTo>
                      <a:pt x="61" y="92"/>
                    </a:lnTo>
                    <a:cubicBezTo>
                      <a:pt x="61" y="92"/>
                      <a:pt x="61" y="92"/>
                      <a:pt x="93" y="92"/>
                    </a:cubicBezTo>
                    <a:lnTo>
                      <a:pt x="93" y="92"/>
                    </a:lnTo>
                    <a:cubicBezTo>
                      <a:pt x="93" y="124"/>
                      <a:pt x="93" y="124"/>
                      <a:pt x="93" y="124"/>
                    </a:cubicBezTo>
                    <a:lnTo>
                      <a:pt x="124" y="124"/>
                    </a:lnTo>
                    <a:lnTo>
                      <a:pt x="124" y="124"/>
                    </a:lnTo>
                    <a:lnTo>
                      <a:pt x="124" y="155"/>
                    </a:lnTo>
                    <a:cubicBezTo>
                      <a:pt x="124" y="155"/>
                      <a:pt x="124" y="155"/>
                      <a:pt x="124" y="124"/>
                    </a:cubicBezTo>
                    <a:lnTo>
                      <a:pt x="124" y="124"/>
                    </a:lnTo>
                    <a:cubicBezTo>
                      <a:pt x="154" y="124"/>
                      <a:pt x="154" y="124"/>
                      <a:pt x="154" y="124"/>
                    </a:cubicBezTo>
                    <a:lnTo>
                      <a:pt x="185" y="124"/>
                    </a:lnTo>
                    <a:cubicBezTo>
                      <a:pt x="185" y="124"/>
                      <a:pt x="217" y="124"/>
                      <a:pt x="217" y="155"/>
                    </a:cubicBezTo>
                    <a:cubicBezTo>
                      <a:pt x="217" y="155"/>
                      <a:pt x="217" y="155"/>
                      <a:pt x="217" y="185"/>
                    </a:cubicBezTo>
                    <a:cubicBezTo>
                      <a:pt x="217" y="185"/>
                      <a:pt x="217" y="185"/>
                      <a:pt x="248" y="185"/>
                    </a:cubicBezTo>
                    <a:lnTo>
                      <a:pt x="248" y="185"/>
                    </a:lnTo>
                    <a:lnTo>
                      <a:pt x="248" y="185"/>
                    </a:lnTo>
                    <a:lnTo>
                      <a:pt x="248" y="185"/>
                    </a:lnTo>
                    <a:cubicBezTo>
                      <a:pt x="278" y="185"/>
                      <a:pt x="278" y="185"/>
                      <a:pt x="278" y="185"/>
                    </a:cubicBezTo>
                    <a:lnTo>
                      <a:pt x="278" y="185"/>
                    </a:lnTo>
                    <a:lnTo>
                      <a:pt x="278" y="185"/>
                    </a:lnTo>
                    <a:lnTo>
                      <a:pt x="278" y="185"/>
                    </a:lnTo>
                    <a:cubicBezTo>
                      <a:pt x="309" y="185"/>
                      <a:pt x="309" y="185"/>
                      <a:pt x="309" y="185"/>
                    </a:cubicBezTo>
                    <a:lnTo>
                      <a:pt x="341" y="185"/>
                    </a:lnTo>
                    <a:cubicBezTo>
                      <a:pt x="341" y="216"/>
                      <a:pt x="341" y="216"/>
                      <a:pt x="341" y="216"/>
                    </a:cubicBezTo>
                    <a:lnTo>
                      <a:pt x="341" y="216"/>
                    </a:lnTo>
                    <a:lnTo>
                      <a:pt x="372" y="185"/>
                    </a:lnTo>
                    <a:lnTo>
                      <a:pt x="372" y="185"/>
                    </a:lnTo>
                    <a:lnTo>
                      <a:pt x="372" y="185"/>
                    </a:lnTo>
                    <a:lnTo>
                      <a:pt x="372" y="155"/>
                    </a:lnTo>
                    <a:cubicBezTo>
                      <a:pt x="341" y="155"/>
                      <a:pt x="341" y="155"/>
                      <a:pt x="341" y="155"/>
                    </a:cubicBezTo>
                    <a:lnTo>
                      <a:pt x="309" y="155"/>
                    </a:lnTo>
                    <a:lnTo>
                      <a:pt x="309" y="155"/>
                    </a:lnTo>
                    <a:lnTo>
                      <a:pt x="309" y="155"/>
                    </a:lnTo>
                    <a:lnTo>
                      <a:pt x="309" y="155"/>
                    </a:lnTo>
                    <a:cubicBezTo>
                      <a:pt x="309" y="155"/>
                      <a:pt x="309" y="155"/>
                      <a:pt x="278" y="155"/>
                    </a:cubicBezTo>
                    <a:lnTo>
                      <a:pt x="278" y="155"/>
                    </a:lnTo>
                    <a:lnTo>
                      <a:pt x="278" y="155"/>
                    </a:lnTo>
                    <a:lnTo>
                      <a:pt x="278" y="155"/>
                    </a:lnTo>
                    <a:cubicBezTo>
                      <a:pt x="248" y="155"/>
                      <a:pt x="248" y="155"/>
                      <a:pt x="248" y="124"/>
                    </a:cubicBezTo>
                    <a:lnTo>
                      <a:pt x="217" y="124"/>
                    </a:lnTo>
                    <a:lnTo>
                      <a:pt x="217" y="124"/>
                    </a:lnTo>
                    <a:lnTo>
                      <a:pt x="217" y="124"/>
                    </a:lnTo>
                    <a:lnTo>
                      <a:pt x="185" y="92"/>
                    </a:lnTo>
                    <a:cubicBezTo>
                      <a:pt x="154" y="92"/>
                      <a:pt x="154" y="92"/>
                      <a:pt x="154" y="61"/>
                    </a:cubicBezTo>
                    <a:cubicBezTo>
                      <a:pt x="154" y="92"/>
                      <a:pt x="154" y="92"/>
                      <a:pt x="154" y="92"/>
                    </a:cubicBezTo>
                    <a:lnTo>
                      <a:pt x="154" y="92"/>
                    </a:lnTo>
                    <a:lnTo>
                      <a:pt x="154" y="92"/>
                    </a:lnTo>
                    <a:cubicBezTo>
                      <a:pt x="124" y="92"/>
                      <a:pt x="124" y="92"/>
                      <a:pt x="124" y="6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28" name="Freeform 67"/>
              <p:cNvSpPr>
                <a:spLocks noChangeArrowheads="1"/>
              </p:cNvSpPr>
              <p:nvPr/>
            </p:nvSpPr>
            <p:spPr bwMode="auto">
              <a:xfrm>
                <a:off x="4729163" y="1679575"/>
                <a:ext cx="234950" cy="146050"/>
              </a:xfrm>
              <a:custGeom>
                <a:avLst/>
                <a:gdLst>
                  <a:gd name="T0" fmla="*/ 62 w 652"/>
                  <a:gd name="T1" fmla="*/ 217 h 405"/>
                  <a:gd name="T2" fmla="*/ 62 w 652"/>
                  <a:gd name="T3" fmla="*/ 248 h 405"/>
                  <a:gd name="T4" fmla="*/ 92 w 652"/>
                  <a:gd name="T5" fmla="*/ 217 h 405"/>
                  <a:gd name="T6" fmla="*/ 124 w 652"/>
                  <a:gd name="T7" fmla="*/ 217 h 405"/>
                  <a:gd name="T8" fmla="*/ 155 w 652"/>
                  <a:gd name="T9" fmla="*/ 217 h 405"/>
                  <a:gd name="T10" fmla="*/ 155 w 652"/>
                  <a:gd name="T11" fmla="*/ 217 h 405"/>
                  <a:gd name="T12" fmla="*/ 155 w 652"/>
                  <a:gd name="T13" fmla="*/ 217 h 405"/>
                  <a:gd name="T14" fmla="*/ 216 w 652"/>
                  <a:gd name="T15" fmla="*/ 217 h 405"/>
                  <a:gd name="T16" fmla="*/ 279 w 652"/>
                  <a:gd name="T17" fmla="*/ 248 h 405"/>
                  <a:gd name="T18" fmla="*/ 310 w 652"/>
                  <a:gd name="T19" fmla="*/ 248 h 405"/>
                  <a:gd name="T20" fmla="*/ 340 w 652"/>
                  <a:gd name="T21" fmla="*/ 280 h 405"/>
                  <a:gd name="T22" fmla="*/ 372 w 652"/>
                  <a:gd name="T23" fmla="*/ 311 h 405"/>
                  <a:gd name="T24" fmla="*/ 372 w 652"/>
                  <a:gd name="T25" fmla="*/ 311 h 405"/>
                  <a:gd name="T26" fmla="*/ 403 w 652"/>
                  <a:gd name="T27" fmla="*/ 311 h 405"/>
                  <a:gd name="T28" fmla="*/ 403 w 652"/>
                  <a:gd name="T29" fmla="*/ 311 h 405"/>
                  <a:gd name="T30" fmla="*/ 403 w 652"/>
                  <a:gd name="T31" fmla="*/ 311 h 405"/>
                  <a:gd name="T32" fmla="*/ 434 w 652"/>
                  <a:gd name="T33" fmla="*/ 341 h 405"/>
                  <a:gd name="T34" fmla="*/ 434 w 652"/>
                  <a:gd name="T35" fmla="*/ 372 h 405"/>
                  <a:gd name="T36" fmla="*/ 464 w 652"/>
                  <a:gd name="T37" fmla="*/ 404 h 405"/>
                  <a:gd name="T38" fmla="*/ 496 w 652"/>
                  <a:gd name="T39" fmla="*/ 404 h 405"/>
                  <a:gd name="T40" fmla="*/ 496 w 652"/>
                  <a:gd name="T41" fmla="*/ 404 h 405"/>
                  <a:gd name="T42" fmla="*/ 527 w 652"/>
                  <a:gd name="T43" fmla="*/ 372 h 405"/>
                  <a:gd name="T44" fmla="*/ 527 w 652"/>
                  <a:gd name="T45" fmla="*/ 372 h 405"/>
                  <a:gd name="T46" fmla="*/ 527 w 652"/>
                  <a:gd name="T47" fmla="*/ 372 h 405"/>
                  <a:gd name="T48" fmla="*/ 558 w 652"/>
                  <a:gd name="T49" fmla="*/ 372 h 405"/>
                  <a:gd name="T50" fmla="*/ 558 w 652"/>
                  <a:gd name="T51" fmla="*/ 372 h 405"/>
                  <a:gd name="T52" fmla="*/ 588 w 652"/>
                  <a:gd name="T53" fmla="*/ 372 h 405"/>
                  <a:gd name="T54" fmla="*/ 588 w 652"/>
                  <a:gd name="T55" fmla="*/ 311 h 405"/>
                  <a:gd name="T56" fmla="*/ 651 w 652"/>
                  <a:gd name="T57" fmla="*/ 280 h 405"/>
                  <a:gd name="T58" fmla="*/ 651 w 652"/>
                  <a:gd name="T59" fmla="*/ 280 h 405"/>
                  <a:gd name="T60" fmla="*/ 651 w 652"/>
                  <a:gd name="T61" fmla="*/ 280 h 405"/>
                  <a:gd name="T62" fmla="*/ 651 w 652"/>
                  <a:gd name="T63" fmla="*/ 280 h 405"/>
                  <a:gd name="T64" fmla="*/ 588 w 652"/>
                  <a:gd name="T65" fmla="*/ 248 h 405"/>
                  <a:gd name="T66" fmla="*/ 558 w 652"/>
                  <a:gd name="T67" fmla="*/ 217 h 405"/>
                  <a:gd name="T68" fmla="*/ 527 w 652"/>
                  <a:gd name="T69" fmla="*/ 187 h 405"/>
                  <a:gd name="T70" fmla="*/ 496 w 652"/>
                  <a:gd name="T71" fmla="*/ 187 h 405"/>
                  <a:gd name="T72" fmla="*/ 496 w 652"/>
                  <a:gd name="T73" fmla="*/ 156 h 405"/>
                  <a:gd name="T74" fmla="*/ 464 w 652"/>
                  <a:gd name="T75" fmla="*/ 124 h 405"/>
                  <a:gd name="T76" fmla="*/ 434 w 652"/>
                  <a:gd name="T77" fmla="*/ 93 h 405"/>
                  <a:gd name="T78" fmla="*/ 434 w 652"/>
                  <a:gd name="T79" fmla="*/ 93 h 405"/>
                  <a:gd name="T80" fmla="*/ 372 w 652"/>
                  <a:gd name="T81" fmla="*/ 93 h 405"/>
                  <a:gd name="T82" fmla="*/ 372 w 652"/>
                  <a:gd name="T83" fmla="*/ 93 h 405"/>
                  <a:gd name="T84" fmla="*/ 340 w 652"/>
                  <a:gd name="T85" fmla="*/ 63 h 405"/>
                  <a:gd name="T86" fmla="*/ 340 w 652"/>
                  <a:gd name="T87" fmla="*/ 32 h 405"/>
                  <a:gd name="T88" fmla="*/ 340 w 652"/>
                  <a:gd name="T89" fmla="*/ 0 h 405"/>
                  <a:gd name="T90" fmla="*/ 340 w 652"/>
                  <a:gd name="T91" fmla="*/ 0 h 405"/>
                  <a:gd name="T92" fmla="*/ 310 w 652"/>
                  <a:gd name="T93" fmla="*/ 0 h 405"/>
                  <a:gd name="T94" fmla="*/ 279 w 652"/>
                  <a:gd name="T95" fmla="*/ 0 h 405"/>
                  <a:gd name="T96" fmla="*/ 248 w 652"/>
                  <a:gd name="T97" fmla="*/ 0 h 405"/>
                  <a:gd name="T98" fmla="*/ 248 w 652"/>
                  <a:gd name="T99" fmla="*/ 32 h 405"/>
                  <a:gd name="T100" fmla="*/ 216 w 652"/>
                  <a:gd name="T101" fmla="*/ 32 h 405"/>
                  <a:gd name="T102" fmla="*/ 216 w 652"/>
                  <a:gd name="T103" fmla="*/ 93 h 405"/>
                  <a:gd name="T104" fmla="*/ 186 w 652"/>
                  <a:gd name="T105" fmla="*/ 93 h 405"/>
                  <a:gd name="T106" fmla="*/ 155 w 652"/>
                  <a:gd name="T107" fmla="*/ 93 h 405"/>
                  <a:gd name="T108" fmla="*/ 124 w 652"/>
                  <a:gd name="T109" fmla="*/ 93 h 405"/>
                  <a:gd name="T110" fmla="*/ 124 w 652"/>
                  <a:gd name="T111" fmla="*/ 93 h 405"/>
                  <a:gd name="T112" fmla="*/ 62 w 652"/>
                  <a:gd name="T113" fmla="*/ 93 h 405"/>
                  <a:gd name="T114" fmla="*/ 31 w 652"/>
                  <a:gd name="T115" fmla="*/ 124 h 405"/>
                  <a:gd name="T116" fmla="*/ 0 w 652"/>
                  <a:gd name="T117" fmla="*/ 124 h 405"/>
                  <a:gd name="T118" fmla="*/ 0 w 652"/>
                  <a:gd name="T119" fmla="*/ 124 h 405"/>
                  <a:gd name="T120" fmla="*/ 31 w 652"/>
                  <a:gd name="T121" fmla="*/ 156 h 405"/>
                  <a:gd name="T122" fmla="*/ 62 w 652"/>
                  <a:gd name="T123" fmla="*/ 217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52" h="405">
                    <a:moveTo>
                      <a:pt x="62" y="217"/>
                    </a:moveTo>
                    <a:lnTo>
                      <a:pt x="62" y="217"/>
                    </a:lnTo>
                    <a:cubicBezTo>
                      <a:pt x="62" y="217"/>
                      <a:pt x="62" y="248"/>
                      <a:pt x="62" y="280"/>
                    </a:cubicBezTo>
                    <a:lnTo>
                      <a:pt x="62" y="248"/>
                    </a:lnTo>
                    <a:lnTo>
                      <a:pt x="92" y="217"/>
                    </a:lnTo>
                    <a:lnTo>
                      <a:pt x="92" y="217"/>
                    </a:lnTo>
                    <a:lnTo>
                      <a:pt x="92" y="217"/>
                    </a:lnTo>
                    <a:lnTo>
                      <a:pt x="124" y="217"/>
                    </a:lnTo>
                    <a:lnTo>
                      <a:pt x="124" y="248"/>
                    </a:lnTo>
                    <a:cubicBezTo>
                      <a:pt x="124" y="248"/>
                      <a:pt x="124" y="217"/>
                      <a:pt x="155" y="217"/>
                    </a:cubicBezTo>
                    <a:lnTo>
                      <a:pt x="155" y="217"/>
                    </a:lnTo>
                    <a:lnTo>
                      <a:pt x="155" y="217"/>
                    </a:lnTo>
                    <a:lnTo>
                      <a:pt x="155" y="217"/>
                    </a:lnTo>
                    <a:lnTo>
                      <a:pt x="155" y="217"/>
                    </a:lnTo>
                    <a:cubicBezTo>
                      <a:pt x="186" y="217"/>
                      <a:pt x="186" y="217"/>
                      <a:pt x="186" y="217"/>
                    </a:cubicBezTo>
                    <a:cubicBezTo>
                      <a:pt x="186" y="217"/>
                      <a:pt x="186" y="217"/>
                      <a:pt x="216" y="217"/>
                    </a:cubicBezTo>
                    <a:lnTo>
                      <a:pt x="248" y="248"/>
                    </a:lnTo>
                    <a:cubicBezTo>
                      <a:pt x="279" y="248"/>
                      <a:pt x="279" y="248"/>
                      <a:pt x="279" y="248"/>
                    </a:cubicBezTo>
                    <a:lnTo>
                      <a:pt x="279" y="248"/>
                    </a:lnTo>
                    <a:cubicBezTo>
                      <a:pt x="279" y="248"/>
                      <a:pt x="279" y="248"/>
                      <a:pt x="310" y="248"/>
                    </a:cubicBezTo>
                    <a:cubicBezTo>
                      <a:pt x="310" y="248"/>
                      <a:pt x="310" y="248"/>
                      <a:pt x="310" y="280"/>
                    </a:cubicBezTo>
                    <a:cubicBezTo>
                      <a:pt x="340" y="280"/>
                      <a:pt x="340" y="280"/>
                      <a:pt x="340" y="280"/>
                    </a:cubicBezTo>
                    <a:lnTo>
                      <a:pt x="340" y="280"/>
                    </a:lnTo>
                    <a:cubicBezTo>
                      <a:pt x="340" y="280"/>
                      <a:pt x="340" y="311"/>
                      <a:pt x="372" y="311"/>
                    </a:cubicBezTo>
                    <a:lnTo>
                      <a:pt x="372" y="311"/>
                    </a:lnTo>
                    <a:lnTo>
                      <a:pt x="372" y="311"/>
                    </a:lnTo>
                    <a:lnTo>
                      <a:pt x="403" y="311"/>
                    </a:lnTo>
                    <a:lnTo>
                      <a:pt x="403" y="311"/>
                    </a:lnTo>
                    <a:lnTo>
                      <a:pt x="403" y="311"/>
                    </a:lnTo>
                    <a:lnTo>
                      <a:pt x="403" y="311"/>
                    </a:lnTo>
                    <a:lnTo>
                      <a:pt x="403" y="311"/>
                    </a:lnTo>
                    <a:lnTo>
                      <a:pt x="403" y="311"/>
                    </a:lnTo>
                    <a:lnTo>
                      <a:pt x="403" y="311"/>
                    </a:lnTo>
                    <a:cubicBezTo>
                      <a:pt x="434" y="311"/>
                      <a:pt x="434" y="311"/>
                      <a:pt x="434" y="341"/>
                    </a:cubicBezTo>
                    <a:lnTo>
                      <a:pt x="434" y="341"/>
                    </a:lnTo>
                    <a:cubicBezTo>
                      <a:pt x="434" y="341"/>
                      <a:pt x="434" y="341"/>
                      <a:pt x="434" y="372"/>
                    </a:cubicBezTo>
                    <a:cubicBezTo>
                      <a:pt x="464" y="372"/>
                      <a:pt x="464" y="372"/>
                      <a:pt x="464" y="372"/>
                    </a:cubicBezTo>
                    <a:cubicBezTo>
                      <a:pt x="464" y="404"/>
                      <a:pt x="464" y="404"/>
                      <a:pt x="464" y="404"/>
                    </a:cubicBezTo>
                    <a:cubicBezTo>
                      <a:pt x="464" y="404"/>
                      <a:pt x="464" y="404"/>
                      <a:pt x="496" y="404"/>
                    </a:cubicBezTo>
                    <a:lnTo>
                      <a:pt x="496" y="404"/>
                    </a:lnTo>
                    <a:lnTo>
                      <a:pt x="496" y="404"/>
                    </a:lnTo>
                    <a:lnTo>
                      <a:pt x="496" y="404"/>
                    </a:lnTo>
                    <a:cubicBezTo>
                      <a:pt x="496" y="404"/>
                      <a:pt x="496" y="404"/>
                      <a:pt x="527" y="372"/>
                    </a:cubicBezTo>
                    <a:lnTo>
                      <a:pt x="527" y="372"/>
                    </a:lnTo>
                    <a:lnTo>
                      <a:pt x="527" y="372"/>
                    </a:lnTo>
                    <a:lnTo>
                      <a:pt x="527" y="372"/>
                    </a:lnTo>
                    <a:lnTo>
                      <a:pt x="527" y="372"/>
                    </a:lnTo>
                    <a:lnTo>
                      <a:pt x="527" y="372"/>
                    </a:lnTo>
                    <a:lnTo>
                      <a:pt x="527" y="372"/>
                    </a:lnTo>
                    <a:lnTo>
                      <a:pt x="558" y="372"/>
                    </a:lnTo>
                    <a:lnTo>
                      <a:pt x="558" y="372"/>
                    </a:lnTo>
                    <a:lnTo>
                      <a:pt x="558" y="372"/>
                    </a:lnTo>
                    <a:lnTo>
                      <a:pt x="558" y="372"/>
                    </a:lnTo>
                    <a:lnTo>
                      <a:pt x="588" y="372"/>
                    </a:lnTo>
                    <a:lnTo>
                      <a:pt x="588" y="341"/>
                    </a:lnTo>
                    <a:cubicBezTo>
                      <a:pt x="588" y="341"/>
                      <a:pt x="588" y="341"/>
                      <a:pt x="588" y="311"/>
                    </a:cubicBezTo>
                    <a:cubicBezTo>
                      <a:pt x="620" y="311"/>
                      <a:pt x="620" y="280"/>
                      <a:pt x="651" y="280"/>
                    </a:cubicBezTo>
                    <a:lnTo>
                      <a:pt x="651" y="280"/>
                    </a:lnTo>
                    <a:lnTo>
                      <a:pt x="651" y="280"/>
                    </a:lnTo>
                    <a:lnTo>
                      <a:pt x="651" y="280"/>
                    </a:lnTo>
                    <a:lnTo>
                      <a:pt x="651" y="280"/>
                    </a:lnTo>
                    <a:lnTo>
                      <a:pt x="651" y="280"/>
                    </a:lnTo>
                    <a:lnTo>
                      <a:pt x="651" y="280"/>
                    </a:lnTo>
                    <a:lnTo>
                      <a:pt x="651" y="280"/>
                    </a:lnTo>
                    <a:cubicBezTo>
                      <a:pt x="651" y="280"/>
                      <a:pt x="651" y="248"/>
                      <a:pt x="620" y="248"/>
                    </a:cubicBezTo>
                    <a:cubicBezTo>
                      <a:pt x="620" y="248"/>
                      <a:pt x="620" y="248"/>
                      <a:pt x="588" y="248"/>
                    </a:cubicBezTo>
                    <a:lnTo>
                      <a:pt x="588" y="248"/>
                    </a:lnTo>
                    <a:cubicBezTo>
                      <a:pt x="588" y="217"/>
                      <a:pt x="558" y="217"/>
                      <a:pt x="558" y="217"/>
                    </a:cubicBezTo>
                    <a:cubicBezTo>
                      <a:pt x="558" y="187"/>
                      <a:pt x="558" y="187"/>
                      <a:pt x="527" y="187"/>
                    </a:cubicBezTo>
                    <a:lnTo>
                      <a:pt x="527" y="187"/>
                    </a:lnTo>
                    <a:lnTo>
                      <a:pt x="527" y="187"/>
                    </a:lnTo>
                    <a:cubicBezTo>
                      <a:pt x="527" y="187"/>
                      <a:pt x="527" y="187"/>
                      <a:pt x="496" y="187"/>
                    </a:cubicBezTo>
                    <a:cubicBezTo>
                      <a:pt x="496" y="187"/>
                      <a:pt x="496" y="187"/>
                      <a:pt x="496" y="156"/>
                    </a:cubicBezTo>
                    <a:lnTo>
                      <a:pt x="496" y="156"/>
                    </a:lnTo>
                    <a:cubicBezTo>
                      <a:pt x="464" y="156"/>
                      <a:pt x="464" y="156"/>
                      <a:pt x="464" y="124"/>
                    </a:cubicBezTo>
                    <a:lnTo>
                      <a:pt x="464" y="124"/>
                    </a:lnTo>
                    <a:lnTo>
                      <a:pt x="464" y="124"/>
                    </a:lnTo>
                    <a:cubicBezTo>
                      <a:pt x="434" y="93"/>
                      <a:pt x="434" y="93"/>
                      <a:pt x="434" y="93"/>
                    </a:cubicBezTo>
                    <a:lnTo>
                      <a:pt x="434" y="93"/>
                    </a:lnTo>
                    <a:lnTo>
                      <a:pt x="434" y="93"/>
                    </a:lnTo>
                    <a:lnTo>
                      <a:pt x="403" y="93"/>
                    </a:lnTo>
                    <a:cubicBezTo>
                      <a:pt x="403" y="93"/>
                      <a:pt x="403" y="93"/>
                      <a:pt x="372" y="93"/>
                    </a:cubicBezTo>
                    <a:lnTo>
                      <a:pt x="372" y="93"/>
                    </a:lnTo>
                    <a:lnTo>
                      <a:pt x="372" y="93"/>
                    </a:lnTo>
                    <a:lnTo>
                      <a:pt x="340" y="63"/>
                    </a:lnTo>
                    <a:lnTo>
                      <a:pt x="340" y="63"/>
                    </a:lnTo>
                    <a:lnTo>
                      <a:pt x="340" y="32"/>
                    </a:lnTo>
                    <a:lnTo>
                      <a:pt x="340" y="32"/>
                    </a:lnTo>
                    <a:cubicBezTo>
                      <a:pt x="340" y="32"/>
                      <a:pt x="340" y="32"/>
                      <a:pt x="340" y="0"/>
                    </a:cubicBezTo>
                    <a:lnTo>
                      <a:pt x="340" y="0"/>
                    </a:lnTo>
                    <a:lnTo>
                      <a:pt x="340" y="0"/>
                    </a:lnTo>
                    <a:lnTo>
                      <a:pt x="340" y="0"/>
                    </a:lnTo>
                    <a:lnTo>
                      <a:pt x="340" y="0"/>
                    </a:lnTo>
                    <a:cubicBezTo>
                      <a:pt x="340" y="0"/>
                      <a:pt x="340" y="0"/>
                      <a:pt x="310" y="0"/>
                    </a:cubicBezTo>
                    <a:cubicBezTo>
                      <a:pt x="310" y="0"/>
                      <a:pt x="310" y="0"/>
                      <a:pt x="279" y="0"/>
                    </a:cubicBezTo>
                    <a:lnTo>
                      <a:pt x="279" y="0"/>
                    </a:lnTo>
                    <a:lnTo>
                      <a:pt x="279" y="0"/>
                    </a:lnTo>
                    <a:cubicBezTo>
                      <a:pt x="279" y="0"/>
                      <a:pt x="279" y="0"/>
                      <a:pt x="248" y="0"/>
                    </a:cubicBezTo>
                    <a:lnTo>
                      <a:pt x="248" y="0"/>
                    </a:lnTo>
                    <a:cubicBezTo>
                      <a:pt x="248" y="32"/>
                      <a:pt x="248" y="32"/>
                      <a:pt x="248" y="32"/>
                    </a:cubicBezTo>
                    <a:lnTo>
                      <a:pt x="216" y="32"/>
                    </a:lnTo>
                    <a:lnTo>
                      <a:pt x="216" y="32"/>
                    </a:lnTo>
                    <a:cubicBezTo>
                      <a:pt x="216" y="32"/>
                      <a:pt x="216" y="63"/>
                      <a:pt x="216" y="93"/>
                    </a:cubicBezTo>
                    <a:lnTo>
                      <a:pt x="216" y="93"/>
                    </a:lnTo>
                    <a:cubicBezTo>
                      <a:pt x="186" y="93"/>
                      <a:pt x="186" y="93"/>
                      <a:pt x="186" y="93"/>
                    </a:cubicBezTo>
                    <a:lnTo>
                      <a:pt x="186" y="93"/>
                    </a:lnTo>
                    <a:lnTo>
                      <a:pt x="186" y="93"/>
                    </a:lnTo>
                    <a:cubicBezTo>
                      <a:pt x="186" y="93"/>
                      <a:pt x="186" y="93"/>
                      <a:pt x="155" y="93"/>
                    </a:cubicBezTo>
                    <a:cubicBezTo>
                      <a:pt x="155" y="93"/>
                      <a:pt x="155" y="93"/>
                      <a:pt x="124" y="93"/>
                    </a:cubicBezTo>
                    <a:lnTo>
                      <a:pt x="124" y="93"/>
                    </a:lnTo>
                    <a:lnTo>
                      <a:pt x="124" y="93"/>
                    </a:lnTo>
                    <a:lnTo>
                      <a:pt x="124" y="93"/>
                    </a:lnTo>
                    <a:cubicBezTo>
                      <a:pt x="124" y="93"/>
                      <a:pt x="92" y="93"/>
                      <a:pt x="92" y="63"/>
                    </a:cubicBezTo>
                    <a:cubicBezTo>
                      <a:pt x="92" y="93"/>
                      <a:pt x="62" y="93"/>
                      <a:pt x="62" y="93"/>
                    </a:cubicBezTo>
                    <a:lnTo>
                      <a:pt x="62" y="93"/>
                    </a:lnTo>
                    <a:cubicBezTo>
                      <a:pt x="62" y="93"/>
                      <a:pt x="62" y="124"/>
                      <a:pt x="31" y="124"/>
                    </a:cubicBezTo>
                    <a:cubicBezTo>
                      <a:pt x="31" y="124"/>
                      <a:pt x="31" y="124"/>
                      <a:pt x="0" y="124"/>
                    </a:cubicBezTo>
                    <a:lnTo>
                      <a:pt x="0" y="124"/>
                    </a:lnTo>
                    <a:lnTo>
                      <a:pt x="0" y="124"/>
                    </a:lnTo>
                    <a:lnTo>
                      <a:pt x="0" y="124"/>
                    </a:lnTo>
                    <a:lnTo>
                      <a:pt x="0" y="124"/>
                    </a:lnTo>
                    <a:cubicBezTo>
                      <a:pt x="31" y="124"/>
                      <a:pt x="31" y="156"/>
                      <a:pt x="31" y="156"/>
                    </a:cubicBezTo>
                    <a:lnTo>
                      <a:pt x="31" y="156"/>
                    </a:lnTo>
                    <a:cubicBezTo>
                      <a:pt x="31" y="187"/>
                      <a:pt x="31" y="187"/>
                      <a:pt x="62" y="217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29" name="Freeform 68"/>
              <p:cNvSpPr>
                <a:spLocks noChangeArrowheads="1"/>
              </p:cNvSpPr>
              <p:nvPr/>
            </p:nvSpPr>
            <p:spPr bwMode="auto">
              <a:xfrm>
                <a:off x="4873625" y="1768475"/>
                <a:ext cx="212725" cy="190500"/>
              </a:xfrm>
              <a:custGeom>
                <a:avLst/>
                <a:gdLst>
                  <a:gd name="T0" fmla="*/ 589 w 590"/>
                  <a:gd name="T1" fmla="*/ 187 h 529"/>
                  <a:gd name="T2" fmla="*/ 589 w 590"/>
                  <a:gd name="T3" fmla="*/ 187 h 529"/>
                  <a:gd name="T4" fmla="*/ 557 w 590"/>
                  <a:gd name="T5" fmla="*/ 156 h 529"/>
                  <a:gd name="T6" fmla="*/ 557 w 590"/>
                  <a:gd name="T7" fmla="*/ 93 h 529"/>
                  <a:gd name="T8" fmla="*/ 557 w 590"/>
                  <a:gd name="T9" fmla="*/ 63 h 529"/>
                  <a:gd name="T10" fmla="*/ 557 w 590"/>
                  <a:gd name="T11" fmla="*/ 32 h 529"/>
                  <a:gd name="T12" fmla="*/ 557 w 590"/>
                  <a:gd name="T13" fmla="*/ 32 h 529"/>
                  <a:gd name="T14" fmla="*/ 527 w 590"/>
                  <a:gd name="T15" fmla="*/ 63 h 529"/>
                  <a:gd name="T16" fmla="*/ 496 w 590"/>
                  <a:gd name="T17" fmla="*/ 93 h 529"/>
                  <a:gd name="T18" fmla="*/ 433 w 590"/>
                  <a:gd name="T19" fmla="*/ 93 h 529"/>
                  <a:gd name="T20" fmla="*/ 403 w 590"/>
                  <a:gd name="T21" fmla="*/ 124 h 529"/>
                  <a:gd name="T22" fmla="*/ 372 w 590"/>
                  <a:gd name="T23" fmla="*/ 93 h 529"/>
                  <a:gd name="T24" fmla="*/ 309 w 590"/>
                  <a:gd name="T25" fmla="*/ 93 h 529"/>
                  <a:gd name="T26" fmla="*/ 279 w 590"/>
                  <a:gd name="T27" fmla="*/ 93 h 529"/>
                  <a:gd name="T28" fmla="*/ 248 w 590"/>
                  <a:gd name="T29" fmla="*/ 93 h 529"/>
                  <a:gd name="T30" fmla="*/ 248 w 590"/>
                  <a:gd name="T31" fmla="*/ 124 h 529"/>
                  <a:gd name="T32" fmla="*/ 248 w 590"/>
                  <a:gd name="T33" fmla="*/ 124 h 529"/>
                  <a:gd name="T34" fmla="*/ 217 w 590"/>
                  <a:gd name="T35" fmla="*/ 156 h 529"/>
                  <a:gd name="T36" fmla="*/ 155 w 590"/>
                  <a:gd name="T37" fmla="*/ 187 h 529"/>
                  <a:gd name="T38" fmla="*/ 124 w 590"/>
                  <a:gd name="T39" fmla="*/ 217 h 529"/>
                  <a:gd name="T40" fmla="*/ 93 w 590"/>
                  <a:gd name="T41" fmla="*/ 217 h 529"/>
                  <a:gd name="T42" fmla="*/ 61 w 590"/>
                  <a:gd name="T43" fmla="*/ 187 h 529"/>
                  <a:gd name="T44" fmla="*/ 31 w 590"/>
                  <a:gd name="T45" fmla="*/ 187 h 529"/>
                  <a:gd name="T46" fmla="*/ 31 w 590"/>
                  <a:gd name="T47" fmla="*/ 217 h 529"/>
                  <a:gd name="T48" fmla="*/ 31 w 590"/>
                  <a:gd name="T49" fmla="*/ 280 h 529"/>
                  <a:gd name="T50" fmla="*/ 31 w 590"/>
                  <a:gd name="T51" fmla="*/ 280 h 529"/>
                  <a:gd name="T52" fmla="*/ 31 w 590"/>
                  <a:gd name="T53" fmla="*/ 311 h 529"/>
                  <a:gd name="T54" fmla="*/ 31 w 590"/>
                  <a:gd name="T55" fmla="*/ 311 h 529"/>
                  <a:gd name="T56" fmla="*/ 31 w 590"/>
                  <a:gd name="T57" fmla="*/ 372 h 529"/>
                  <a:gd name="T58" fmla="*/ 31 w 590"/>
                  <a:gd name="T59" fmla="*/ 404 h 529"/>
                  <a:gd name="T60" fmla="*/ 61 w 590"/>
                  <a:gd name="T61" fmla="*/ 435 h 529"/>
                  <a:gd name="T62" fmla="*/ 31 w 590"/>
                  <a:gd name="T63" fmla="*/ 528 h 529"/>
                  <a:gd name="T64" fmla="*/ 93 w 590"/>
                  <a:gd name="T65" fmla="*/ 528 h 529"/>
                  <a:gd name="T66" fmla="*/ 93 w 590"/>
                  <a:gd name="T67" fmla="*/ 528 h 529"/>
                  <a:gd name="T68" fmla="*/ 185 w 590"/>
                  <a:gd name="T69" fmla="*/ 528 h 529"/>
                  <a:gd name="T70" fmla="*/ 217 w 590"/>
                  <a:gd name="T71" fmla="*/ 528 h 529"/>
                  <a:gd name="T72" fmla="*/ 248 w 590"/>
                  <a:gd name="T73" fmla="*/ 528 h 529"/>
                  <a:gd name="T74" fmla="*/ 279 w 590"/>
                  <a:gd name="T75" fmla="*/ 528 h 529"/>
                  <a:gd name="T76" fmla="*/ 341 w 590"/>
                  <a:gd name="T77" fmla="*/ 435 h 529"/>
                  <a:gd name="T78" fmla="*/ 372 w 590"/>
                  <a:gd name="T79" fmla="*/ 435 h 529"/>
                  <a:gd name="T80" fmla="*/ 372 w 590"/>
                  <a:gd name="T81" fmla="*/ 404 h 529"/>
                  <a:gd name="T82" fmla="*/ 433 w 590"/>
                  <a:gd name="T83" fmla="*/ 404 h 529"/>
                  <a:gd name="T84" fmla="*/ 433 w 590"/>
                  <a:gd name="T85" fmla="*/ 404 h 529"/>
                  <a:gd name="T86" fmla="*/ 464 w 590"/>
                  <a:gd name="T87" fmla="*/ 372 h 529"/>
                  <a:gd name="T88" fmla="*/ 496 w 590"/>
                  <a:gd name="T89" fmla="*/ 311 h 529"/>
                  <a:gd name="T90" fmla="*/ 496 w 590"/>
                  <a:gd name="T91" fmla="*/ 311 h 529"/>
                  <a:gd name="T92" fmla="*/ 527 w 590"/>
                  <a:gd name="T93" fmla="*/ 248 h 529"/>
                  <a:gd name="T94" fmla="*/ 527 w 590"/>
                  <a:gd name="T95" fmla="*/ 217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90" h="529">
                    <a:moveTo>
                      <a:pt x="589" y="187"/>
                    </a:moveTo>
                    <a:lnTo>
                      <a:pt x="589" y="187"/>
                    </a:lnTo>
                    <a:lnTo>
                      <a:pt x="589" y="187"/>
                    </a:lnTo>
                    <a:lnTo>
                      <a:pt x="589" y="187"/>
                    </a:lnTo>
                    <a:lnTo>
                      <a:pt x="589" y="187"/>
                    </a:lnTo>
                    <a:lnTo>
                      <a:pt x="589" y="187"/>
                    </a:lnTo>
                    <a:lnTo>
                      <a:pt x="557" y="187"/>
                    </a:lnTo>
                    <a:lnTo>
                      <a:pt x="557" y="156"/>
                    </a:lnTo>
                    <a:lnTo>
                      <a:pt x="557" y="156"/>
                    </a:lnTo>
                    <a:lnTo>
                      <a:pt x="557" y="156"/>
                    </a:lnTo>
                    <a:cubicBezTo>
                      <a:pt x="557" y="124"/>
                      <a:pt x="557" y="124"/>
                      <a:pt x="557" y="124"/>
                    </a:cubicBezTo>
                    <a:cubicBezTo>
                      <a:pt x="557" y="124"/>
                      <a:pt x="557" y="124"/>
                      <a:pt x="557" y="93"/>
                    </a:cubicBezTo>
                    <a:lnTo>
                      <a:pt x="557" y="93"/>
                    </a:lnTo>
                    <a:lnTo>
                      <a:pt x="557" y="93"/>
                    </a:lnTo>
                    <a:lnTo>
                      <a:pt x="557" y="63"/>
                    </a:lnTo>
                    <a:lnTo>
                      <a:pt x="557" y="63"/>
                    </a:lnTo>
                    <a:cubicBezTo>
                      <a:pt x="557" y="63"/>
                      <a:pt x="557" y="63"/>
                      <a:pt x="557" y="32"/>
                    </a:cubicBezTo>
                    <a:lnTo>
                      <a:pt x="557" y="32"/>
                    </a:lnTo>
                    <a:lnTo>
                      <a:pt x="557" y="32"/>
                    </a:lnTo>
                    <a:cubicBezTo>
                      <a:pt x="557" y="0"/>
                      <a:pt x="557" y="0"/>
                      <a:pt x="557" y="0"/>
                    </a:cubicBezTo>
                    <a:cubicBezTo>
                      <a:pt x="557" y="32"/>
                      <a:pt x="557" y="32"/>
                      <a:pt x="557" y="32"/>
                    </a:cubicBezTo>
                    <a:lnTo>
                      <a:pt x="557" y="32"/>
                    </a:lnTo>
                    <a:lnTo>
                      <a:pt x="527" y="63"/>
                    </a:lnTo>
                    <a:lnTo>
                      <a:pt x="527" y="63"/>
                    </a:lnTo>
                    <a:lnTo>
                      <a:pt x="496" y="63"/>
                    </a:lnTo>
                    <a:lnTo>
                      <a:pt x="496" y="63"/>
                    </a:lnTo>
                    <a:lnTo>
                      <a:pt x="496" y="93"/>
                    </a:lnTo>
                    <a:cubicBezTo>
                      <a:pt x="496" y="93"/>
                      <a:pt x="496" y="93"/>
                      <a:pt x="464" y="93"/>
                    </a:cubicBezTo>
                    <a:lnTo>
                      <a:pt x="464" y="93"/>
                    </a:lnTo>
                    <a:cubicBezTo>
                      <a:pt x="464" y="93"/>
                      <a:pt x="464" y="93"/>
                      <a:pt x="433" y="93"/>
                    </a:cubicBezTo>
                    <a:lnTo>
                      <a:pt x="433" y="93"/>
                    </a:lnTo>
                    <a:lnTo>
                      <a:pt x="433" y="93"/>
                    </a:lnTo>
                    <a:cubicBezTo>
                      <a:pt x="403" y="93"/>
                      <a:pt x="403" y="124"/>
                      <a:pt x="403" y="124"/>
                    </a:cubicBezTo>
                    <a:lnTo>
                      <a:pt x="403" y="124"/>
                    </a:lnTo>
                    <a:lnTo>
                      <a:pt x="403" y="124"/>
                    </a:lnTo>
                    <a:lnTo>
                      <a:pt x="372" y="93"/>
                    </a:lnTo>
                    <a:lnTo>
                      <a:pt x="372" y="93"/>
                    </a:lnTo>
                    <a:lnTo>
                      <a:pt x="341" y="93"/>
                    </a:lnTo>
                    <a:cubicBezTo>
                      <a:pt x="309" y="93"/>
                      <a:pt x="309" y="93"/>
                      <a:pt x="309" y="93"/>
                    </a:cubicBezTo>
                    <a:lnTo>
                      <a:pt x="309" y="93"/>
                    </a:lnTo>
                    <a:cubicBezTo>
                      <a:pt x="309" y="93"/>
                      <a:pt x="279" y="93"/>
                      <a:pt x="279" y="63"/>
                    </a:cubicBezTo>
                    <a:cubicBezTo>
                      <a:pt x="279" y="93"/>
                      <a:pt x="279" y="93"/>
                      <a:pt x="279" y="93"/>
                    </a:cubicBezTo>
                    <a:lnTo>
                      <a:pt x="279" y="93"/>
                    </a:lnTo>
                    <a:lnTo>
                      <a:pt x="248" y="93"/>
                    </a:lnTo>
                    <a:lnTo>
                      <a:pt x="248" y="93"/>
                    </a:lnTo>
                    <a:lnTo>
                      <a:pt x="248" y="93"/>
                    </a:lnTo>
                    <a:lnTo>
                      <a:pt x="248" y="93"/>
                    </a:lnTo>
                    <a:lnTo>
                      <a:pt x="248" y="124"/>
                    </a:lnTo>
                    <a:lnTo>
                      <a:pt x="248" y="124"/>
                    </a:lnTo>
                    <a:lnTo>
                      <a:pt x="248" y="124"/>
                    </a:lnTo>
                    <a:lnTo>
                      <a:pt x="248" y="124"/>
                    </a:lnTo>
                    <a:lnTo>
                      <a:pt x="217" y="156"/>
                    </a:lnTo>
                    <a:lnTo>
                      <a:pt x="217" y="156"/>
                    </a:lnTo>
                    <a:lnTo>
                      <a:pt x="217" y="156"/>
                    </a:lnTo>
                    <a:lnTo>
                      <a:pt x="185" y="156"/>
                    </a:lnTo>
                    <a:lnTo>
                      <a:pt x="185" y="156"/>
                    </a:lnTo>
                    <a:cubicBezTo>
                      <a:pt x="185" y="187"/>
                      <a:pt x="155" y="187"/>
                      <a:pt x="155" y="187"/>
                    </a:cubicBezTo>
                    <a:lnTo>
                      <a:pt x="155" y="187"/>
                    </a:lnTo>
                    <a:lnTo>
                      <a:pt x="155" y="187"/>
                    </a:lnTo>
                    <a:cubicBezTo>
                      <a:pt x="155" y="217"/>
                      <a:pt x="124" y="217"/>
                      <a:pt x="124" y="217"/>
                    </a:cubicBezTo>
                    <a:lnTo>
                      <a:pt x="124" y="217"/>
                    </a:lnTo>
                    <a:lnTo>
                      <a:pt x="124" y="217"/>
                    </a:lnTo>
                    <a:cubicBezTo>
                      <a:pt x="93" y="217"/>
                      <a:pt x="93" y="217"/>
                      <a:pt x="93" y="217"/>
                    </a:cubicBezTo>
                    <a:lnTo>
                      <a:pt x="93" y="217"/>
                    </a:lnTo>
                    <a:lnTo>
                      <a:pt x="93" y="217"/>
                    </a:lnTo>
                    <a:cubicBezTo>
                      <a:pt x="61" y="217"/>
                      <a:pt x="61" y="217"/>
                      <a:pt x="61" y="187"/>
                    </a:cubicBezTo>
                    <a:cubicBezTo>
                      <a:pt x="61" y="187"/>
                      <a:pt x="61" y="187"/>
                      <a:pt x="31" y="187"/>
                    </a:cubicBezTo>
                    <a:lnTo>
                      <a:pt x="31" y="187"/>
                    </a:lnTo>
                    <a:lnTo>
                      <a:pt x="31" y="187"/>
                    </a:lnTo>
                    <a:lnTo>
                      <a:pt x="31" y="187"/>
                    </a:lnTo>
                    <a:cubicBezTo>
                      <a:pt x="31" y="217"/>
                      <a:pt x="31" y="217"/>
                      <a:pt x="31" y="217"/>
                    </a:cubicBezTo>
                    <a:lnTo>
                      <a:pt x="31" y="217"/>
                    </a:lnTo>
                    <a:lnTo>
                      <a:pt x="31" y="217"/>
                    </a:lnTo>
                    <a:lnTo>
                      <a:pt x="31" y="217"/>
                    </a:lnTo>
                    <a:cubicBezTo>
                      <a:pt x="31" y="248"/>
                      <a:pt x="31" y="248"/>
                      <a:pt x="31" y="280"/>
                    </a:cubicBezTo>
                    <a:lnTo>
                      <a:pt x="31" y="280"/>
                    </a:lnTo>
                    <a:lnTo>
                      <a:pt x="31" y="280"/>
                    </a:lnTo>
                    <a:lnTo>
                      <a:pt x="31" y="280"/>
                    </a:lnTo>
                    <a:lnTo>
                      <a:pt x="31" y="280"/>
                    </a:lnTo>
                    <a:lnTo>
                      <a:pt x="31" y="280"/>
                    </a:lnTo>
                    <a:cubicBezTo>
                      <a:pt x="31" y="311"/>
                      <a:pt x="31" y="311"/>
                      <a:pt x="31" y="311"/>
                    </a:cubicBezTo>
                    <a:lnTo>
                      <a:pt x="31" y="311"/>
                    </a:lnTo>
                    <a:lnTo>
                      <a:pt x="31" y="311"/>
                    </a:lnTo>
                    <a:lnTo>
                      <a:pt x="31" y="311"/>
                    </a:lnTo>
                    <a:lnTo>
                      <a:pt x="31" y="311"/>
                    </a:lnTo>
                    <a:cubicBezTo>
                      <a:pt x="0" y="341"/>
                      <a:pt x="0" y="341"/>
                      <a:pt x="0" y="341"/>
                    </a:cubicBezTo>
                    <a:cubicBezTo>
                      <a:pt x="31" y="341"/>
                      <a:pt x="31" y="372"/>
                      <a:pt x="31" y="372"/>
                    </a:cubicBezTo>
                    <a:lnTo>
                      <a:pt x="31" y="372"/>
                    </a:lnTo>
                    <a:lnTo>
                      <a:pt x="31" y="404"/>
                    </a:lnTo>
                    <a:lnTo>
                      <a:pt x="31" y="404"/>
                    </a:lnTo>
                    <a:lnTo>
                      <a:pt x="31" y="404"/>
                    </a:lnTo>
                    <a:cubicBezTo>
                      <a:pt x="61" y="404"/>
                      <a:pt x="61" y="404"/>
                      <a:pt x="61" y="435"/>
                    </a:cubicBezTo>
                    <a:lnTo>
                      <a:pt x="61" y="435"/>
                    </a:lnTo>
                    <a:lnTo>
                      <a:pt x="93" y="465"/>
                    </a:lnTo>
                    <a:cubicBezTo>
                      <a:pt x="93" y="496"/>
                      <a:pt x="93" y="496"/>
                      <a:pt x="61" y="496"/>
                    </a:cubicBezTo>
                    <a:cubicBezTo>
                      <a:pt x="61" y="496"/>
                      <a:pt x="61" y="528"/>
                      <a:pt x="31" y="528"/>
                    </a:cubicBezTo>
                    <a:cubicBezTo>
                      <a:pt x="61" y="528"/>
                      <a:pt x="61" y="528"/>
                      <a:pt x="61" y="528"/>
                    </a:cubicBezTo>
                    <a:lnTo>
                      <a:pt x="93" y="528"/>
                    </a:lnTo>
                    <a:lnTo>
                      <a:pt x="93" y="528"/>
                    </a:lnTo>
                    <a:lnTo>
                      <a:pt x="93" y="528"/>
                    </a:lnTo>
                    <a:lnTo>
                      <a:pt x="93" y="528"/>
                    </a:lnTo>
                    <a:lnTo>
                      <a:pt x="93" y="528"/>
                    </a:lnTo>
                    <a:cubicBezTo>
                      <a:pt x="124" y="528"/>
                      <a:pt x="155" y="528"/>
                      <a:pt x="155" y="528"/>
                    </a:cubicBezTo>
                    <a:lnTo>
                      <a:pt x="155" y="528"/>
                    </a:lnTo>
                    <a:cubicBezTo>
                      <a:pt x="185" y="528"/>
                      <a:pt x="185" y="528"/>
                      <a:pt x="185" y="528"/>
                    </a:cubicBezTo>
                    <a:lnTo>
                      <a:pt x="185" y="528"/>
                    </a:lnTo>
                    <a:cubicBezTo>
                      <a:pt x="185" y="528"/>
                      <a:pt x="185" y="528"/>
                      <a:pt x="217" y="528"/>
                    </a:cubicBezTo>
                    <a:lnTo>
                      <a:pt x="217" y="528"/>
                    </a:lnTo>
                    <a:lnTo>
                      <a:pt x="217" y="528"/>
                    </a:lnTo>
                    <a:lnTo>
                      <a:pt x="217" y="528"/>
                    </a:lnTo>
                    <a:lnTo>
                      <a:pt x="248" y="528"/>
                    </a:lnTo>
                    <a:lnTo>
                      <a:pt x="279" y="528"/>
                    </a:lnTo>
                    <a:lnTo>
                      <a:pt x="279" y="528"/>
                    </a:lnTo>
                    <a:lnTo>
                      <a:pt x="279" y="528"/>
                    </a:lnTo>
                    <a:cubicBezTo>
                      <a:pt x="279" y="496"/>
                      <a:pt x="279" y="496"/>
                      <a:pt x="279" y="496"/>
                    </a:cubicBezTo>
                    <a:cubicBezTo>
                      <a:pt x="279" y="496"/>
                      <a:pt x="279" y="465"/>
                      <a:pt x="309" y="435"/>
                    </a:cubicBezTo>
                    <a:lnTo>
                      <a:pt x="341" y="435"/>
                    </a:lnTo>
                    <a:lnTo>
                      <a:pt x="341" y="435"/>
                    </a:lnTo>
                    <a:lnTo>
                      <a:pt x="341" y="435"/>
                    </a:lnTo>
                    <a:cubicBezTo>
                      <a:pt x="341" y="435"/>
                      <a:pt x="341" y="435"/>
                      <a:pt x="372" y="435"/>
                    </a:cubicBezTo>
                    <a:lnTo>
                      <a:pt x="372" y="435"/>
                    </a:lnTo>
                    <a:cubicBezTo>
                      <a:pt x="372" y="435"/>
                      <a:pt x="372" y="435"/>
                      <a:pt x="372" y="404"/>
                    </a:cubicBezTo>
                    <a:lnTo>
                      <a:pt x="372" y="404"/>
                    </a:lnTo>
                    <a:cubicBezTo>
                      <a:pt x="403" y="404"/>
                      <a:pt x="403" y="372"/>
                      <a:pt x="403" y="372"/>
                    </a:cubicBezTo>
                    <a:cubicBezTo>
                      <a:pt x="433" y="372"/>
                      <a:pt x="433" y="372"/>
                      <a:pt x="433" y="404"/>
                    </a:cubicBezTo>
                    <a:lnTo>
                      <a:pt x="433" y="404"/>
                    </a:lnTo>
                    <a:lnTo>
                      <a:pt x="433" y="404"/>
                    </a:lnTo>
                    <a:lnTo>
                      <a:pt x="433" y="404"/>
                    </a:lnTo>
                    <a:lnTo>
                      <a:pt x="433" y="404"/>
                    </a:lnTo>
                    <a:lnTo>
                      <a:pt x="464" y="404"/>
                    </a:lnTo>
                    <a:lnTo>
                      <a:pt x="464" y="372"/>
                    </a:lnTo>
                    <a:lnTo>
                      <a:pt x="464" y="372"/>
                    </a:lnTo>
                    <a:cubicBezTo>
                      <a:pt x="433" y="372"/>
                      <a:pt x="433" y="372"/>
                      <a:pt x="433" y="372"/>
                    </a:cubicBezTo>
                    <a:cubicBezTo>
                      <a:pt x="433" y="341"/>
                      <a:pt x="464" y="341"/>
                      <a:pt x="464" y="341"/>
                    </a:cubicBezTo>
                    <a:cubicBezTo>
                      <a:pt x="464" y="311"/>
                      <a:pt x="496" y="311"/>
                      <a:pt x="496" y="311"/>
                    </a:cubicBezTo>
                    <a:lnTo>
                      <a:pt x="496" y="311"/>
                    </a:lnTo>
                    <a:lnTo>
                      <a:pt x="496" y="311"/>
                    </a:lnTo>
                    <a:lnTo>
                      <a:pt x="496" y="311"/>
                    </a:lnTo>
                    <a:cubicBezTo>
                      <a:pt x="496" y="280"/>
                      <a:pt x="496" y="280"/>
                      <a:pt x="496" y="280"/>
                    </a:cubicBezTo>
                    <a:lnTo>
                      <a:pt x="496" y="248"/>
                    </a:lnTo>
                    <a:lnTo>
                      <a:pt x="527" y="248"/>
                    </a:lnTo>
                    <a:lnTo>
                      <a:pt x="527" y="248"/>
                    </a:lnTo>
                    <a:lnTo>
                      <a:pt x="527" y="248"/>
                    </a:lnTo>
                    <a:cubicBezTo>
                      <a:pt x="527" y="217"/>
                      <a:pt x="527" y="217"/>
                      <a:pt x="527" y="217"/>
                    </a:cubicBezTo>
                    <a:cubicBezTo>
                      <a:pt x="557" y="217"/>
                      <a:pt x="557" y="187"/>
                      <a:pt x="557" y="187"/>
                    </a:cubicBezTo>
                    <a:cubicBezTo>
                      <a:pt x="557" y="187"/>
                      <a:pt x="557" y="187"/>
                      <a:pt x="589" y="187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30" name="Freeform 69"/>
              <p:cNvSpPr>
                <a:spLocks noChangeArrowheads="1"/>
              </p:cNvSpPr>
              <p:nvPr/>
            </p:nvSpPr>
            <p:spPr bwMode="auto">
              <a:xfrm>
                <a:off x="4784725" y="1612900"/>
                <a:ext cx="234950" cy="155575"/>
              </a:xfrm>
              <a:custGeom>
                <a:avLst/>
                <a:gdLst>
                  <a:gd name="T0" fmla="*/ 124 w 652"/>
                  <a:gd name="T1" fmla="*/ 0 h 434"/>
                  <a:gd name="T2" fmla="*/ 124 w 652"/>
                  <a:gd name="T3" fmla="*/ 0 h 434"/>
                  <a:gd name="T4" fmla="*/ 0 w 652"/>
                  <a:gd name="T5" fmla="*/ 217 h 434"/>
                  <a:gd name="T6" fmla="*/ 31 w 652"/>
                  <a:gd name="T7" fmla="*/ 217 h 434"/>
                  <a:gd name="T8" fmla="*/ 31 w 652"/>
                  <a:gd name="T9" fmla="*/ 185 h 434"/>
                  <a:gd name="T10" fmla="*/ 61 w 652"/>
                  <a:gd name="T11" fmla="*/ 154 h 434"/>
                  <a:gd name="T12" fmla="*/ 61 w 652"/>
                  <a:gd name="T13" fmla="*/ 154 h 434"/>
                  <a:gd name="T14" fmla="*/ 124 w 652"/>
                  <a:gd name="T15" fmla="*/ 124 h 434"/>
                  <a:gd name="T16" fmla="*/ 155 w 652"/>
                  <a:gd name="T17" fmla="*/ 124 h 434"/>
                  <a:gd name="T18" fmla="*/ 185 w 652"/>
                  <a:gd name="T19" fmla="*/ 124 h 434"/>
                  <a:gd name="T20" fmla="*/ 185 w 652"/>
                  <a:gd name="T21" fmla="*/ 154 h 434"/>
                  <a:gd name="T22" fmla="*/ 217 w 652"/>
                  <a:gd name="T23" fmla="*/ 154 h 434"/>
                  <a:gd name="T24" fmla="*/ 248 w 652"/>
                  <a:gd name="T25" fmla="*/ 185 h 434"/>
                  <a:gd name="T26" fmla="*/ 248 w 652"/>
                  <a:gd name="T27" fmla="*/ 217 h 434"/>
                  <a:gd name="T28" fmla="*/ 248 w 652"/>
                  <a:gd name="T29" fmla="*/ 217 h 434"/>
                  <a:gd name="T30" fmla="*/ 279 w 652"/>
                  <a:gd name="T31" fmla="*/ 217 h 434"/>
                  <a:gd name="T32" fmla="*/ 309 w 652"/>
                  <a:gd name="T33" fmla="*/ 217 h 434"/>
                  <a:gd name="T34" fmla="*/ 341 w 652"/>
                  <a:gd name="T35" fmla="*/ 248 h 434"/>
                  <a:gd name="T36" fmla="*/ 341 w 652"/>
                  <a:gd name="T37" fmla="*/ 278 h 434"/>
                  <a:gd name="T38" fmla="*/ 372 w 652"/>
                  <a:gd name="T39" fmla="*/ 309 h 434"/>
                  <a:gd name="T40" fmla="*/ 372 w 652"/>
                  <a:gd name="T41" fmla="*/ 309 h 434"/>
                  <a:gd name="T42" fmla="*/ 403 w 652"/>
                  <a:gd name="T43" fmla="*/ 309 h 434"/>
                  <a:gd name="T44" fmla="*/ 433 w 652"/>
                  <a:gd name="T45" fmla="*/ 372 h 434"/>
                  <a:gd name="T46" fmla="*/ 465 w 652"/>
                  <a:gd name="T47" fmla="*/ 372 h 434"/>
                  <a:gd name="T48" fmla="*/ 527 w 652"/>
                  <a:gd name="T49" fmla="*/ 402 h 434"/>
                  <a:gd name="T50" fmla="*/ 589 w 652"/>
                  <a:gd name="T51" fmla="*/ 402 h 434"/>
                  <a:gd name="T52" fmla="*/ 589 w 652"/>
                  <a:gd name="T53" fmla="*/ 402 h 434"/>
                  <a:gd name="T54" fmla="*/ 589 w 652"/>
                  <a:gd name="T55" fmla="*/ 402 h 434"/>
                  <a:gd name="T56" fmla="*/ 589 w 652"/>
                  <a:gd name="T57" fmla="*/ 372 h 434"/>
                  <a:gd name="T58" fmla="*/ 589 w 652"/>
                  <a:gd name="T59" fmla="*/ 341 h 434"/>
                  <a:gd name="T60" fmla="*/ 620 w 652"/>
                  <a:gd name="T61" fmla="*/ 309 h 434"/>
                  <a:gd name="T62" fmla="*/ 620 w 652"/>
                  <a:gd name="T63" fmla="*/ 309 h 434"/>
                  <a:gd name="T64" fmla="*/ 651 w 652"/>
                  <a:gd name="T65" fmla="*/ 309 h 434"/>
                  <a:gd name="T66" fmla="*/ 651 w 652"/>
                  <a:gd name="T67" fmla="*/ 309 h 434"/>
                  <a:gd name="T68" fmla="*/ 620 w 652"/>
                  <a:gd name="T69" fmla="*/ 278 h 434"/>
                  <a:gd name="T70" fmla="*/ 620 w 652"/>
                  <a:gd name="T71" fmla="*/ 278 h 434"/>
                  <a:gd name="T72" fmla="*/ 620 w 652"/>
                  <a:gd name="T73" fmla="*/ 278 h 434"/>
                  <a:gd name="T74" fmla="*/ 589 w 652"/>
                  <a:gd name="T75" fmla="*/ 278 h 434"/>
                  <a:gd name="T76" fmla="*/ 557 w 652"/>
                  <a:gd name="T77" fmla="*/ 248 h 434"/>
                  <a:gd name="T78" fmla="*/ 557 w 652"/>
                  <a:gd name="T79" fmla="*/ 248 h 434"/>
                  <a:gd name="T80" fmla="*/ 496 w 652"/>
                  <a:gd name="T81" fmla="*/ 154 h 434"/>
                  <a:gd name="T82" fmla="*/ 496 w 652"/>
                  <a:gd name="T83" fmla="*/ 124 h 434"/>
                  <a:gd name="T84" fmla="*/ 496 w 652"/>
                  <a:gd name="T85" fmla="*/ 124 h 434"/>
                  <a:gd name="T86" fmla="*/ 465 w 652"/>
                  <a:gd name="T87" fmla="*/ 124 h 434"/>
                  <a:gd name="T88" fmla="*/ 433 w 652"/>
                  <a:gd name="T89" fmla="*/ 124 h 434"/>
                  <a:gd name="T90" fmla="*/ 372 w 652"/>
                  <a:gd name="T91" fmla="*/ 124 h 434"/>
                  <a:gd name="T92" fmla="*/ 341 w 652"/>
                  <a:gd name="T93" fmla="*/ 124 h 434"/>
                  <a:gd name="T94" fmla="*/ 309 w 652"/>
                  <a:gd name="T95" fmla="*/ 124 h 434"/>
                  <a:gd name="T96" fmla="*/ 248 w 652"/>
                  <a:gd name="T97" fmla="*/ 61 h 434"/>
                  <a:gd name="T98" fmla="*/ 248 w 652"/>
                  <a:gd name="T99" fmla="*/ 61 h 434"/>
                  <a:gd name="T100" fmla="*/ 185 w 652"/>
                  <a:gd name="T101" fmla="*/ 93 h 434"/>
                  <a:gd name="T102" fmla="*/ 155 w 652"/>
                  <a:gd name="T103" fmla="*/ 61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52" h="434">
                    <a:moveTo>
                      <a:pt x="124" y="0"/>
                    </a:moveTo>
                    <a:lnTo>
                      <a:pt x="124" y="0"/>
                    </a:lnTo>
                    <a:lnTo>
                      <a:pt x="124" y="0"/>
                    </a:lnTo>
                    <a:lnTo>
                      <a:pt x="124" y="0"/>
                    </a:lnTo>
                    <a:cubicBezTo>
                      <a:pt x="0" y="31"/>
                      <a:pt x="0" y="31"/>
                      <a:pt x="0" y="31"/>
                    </a:cubicBezTo>
                    <a:cubicBezTo>
                      <a:pt x="0" y="217"/>
                      <a:pt x="0" y="217"/>
                      <a:pt x="0" y="217"/>
                    </a:cubicBezTo>
                    <a:lnTo>
                      <a:pt x="0" y="217"/>
                    </a:lnTo>
                    <a:cubicBezTo>
                      <a:pt x="31" y="217"/>
                      <a:pt x="31" y="217"/>
                      <a:pt x="31" y="217"/>
                    </a:cubicBezTo>
                    <a:lnTo>
                      <a:pt x="31" y="217"/>
                    </a:lnTo>
                    <a:cubicBezTo>
                      <a:pt x="31" y="185"/>
                      <a:pt x="31" y="185"/>
                      <a:pt x="31" y="185"/>
                    </a:cubicBezTo>
                    <a:cubicBezTo>
                      <a:pt x="31" y="154"/>
                      <a:pt x="61" y="154"/>
                      <a:pt x="61" y="154"/>
                    </a:cubicBezTo>
                    <a:lnTo>
                      <a:pt x="61" y="154"/>
                    </a:lnTo>
                    <a:lnTo>
                      <a:pt x="61" y="154"/>
                    </a:lnTo>
                    <a:lnTo>
                      <a:pt x="61" y="154"/>
                    </a:lnTo>
                    <a:lnTo>
                      <a:pt x="61" y="154"/>
                    </a:lnTo>
                    <a:cubicBezTo>
                      <a:pt x="93" y="124"/>
                      <a:pt x="93" y="124"/>
                      <a:pt x="124" y="124"/>
                    </a:cubicBezTo>
                    <a:lnTo>
                      <a:pt x="124" y="124"/>
                    </a:lnTo>
                    <a:lnTo>
                      <a:pt x="155" y="124"/>
                    </a:lnTo>
                    <a:lnTo>
                      <a:pt x="185" y="124"/>
                    </a:lnTo>
                    <a:lnTo>
                      <a:pt x="185" y="124"/>
                    </a:lnTo>
                    <a:cubicBezTo>
                      <a:pt x="185" y="124"/>
                      <a:pt x="185" y="124"/>
                      <a:pt x="185" y="154"/>
                    </a:cubicBezTo>
                    <a:lnTo>
                      <a:pt x="185" y="154"/>
                    </a:lnTo>
                    <a:lnTo>
                      <a:pt x="185" y="154"/>
                    </a:lnTo>
                    <a:cubicBezTo>
                      <a:pt x="217" y="154"/>
                      <a:pt x="217" y="154"/>
                      <a:pt x="217" y="154"/>
                    </a:cubicBezTo>
                    <a:lnTo>
                      <a:pt x="217" y="154"/>
                    </a:lnTo>
                    <a:cubicBezTo>
                      <a:pt x="248" y="185"/>
                      <a:pt x="248" y="185"/>
                      <a:pt x="248" y="185"/>
                    </a:cubicBezTo>
                    <a:lnTo>
                      <a:pt x="248" y="185"/>
                    </a:lnTo>
                    <a:cubicBezTo>
                      <a:pt x="248" y="217"/>
                      <a:pt x="248" y="217"/>
                      <a:pt x="248" y="217"/>
                    </a:cubicBezTo>
                    <a:lnTo>
                      <a:pt x="248" y="217"/>
                    </a:lnTo>
                    <a:lnTo>
                      <a:pt x="248" y="217"/>
                    </a:lnTo>
                    <a:cubicBezTo>
                      <a:pt x="248" y="217"/>
                      <a:pt x="248" y="217"/>
                      <a:pt x="279" y="217"/>
                    </a:cubicBezTo>
                    <a:lnTo>
                      <a:pt x="279" y="217"/>
                    </a:lnTo>
                    <a:lnTo>
                      <a:pt x="279" y="217"/>
                    </a:lnTo>
                    <a:lnTo>
                      <a:pt x="309" y="217"/>
                    </a:lnTo>
                    <a:lnTo>
                      <a:pt x="341" y="248"/>
                    </a:lnTo>
                    <a:lnTo>
                      <a:pt x="341" y="248"/>
                    </a:lnTo>
                    <a:lnTo>
                      <a:pt x="341" y="248"/>
                    </a:lnTo>
                    <a:lnTo>
                      <a:pt x="341" y="278"/>
                    </a:lnTo>
                    <a:cubicBezTo>
                      <a:pt x="372" y="278"/>
                      <a:pt x="372" y="309"/>
                      <a:pt x="372" y="309"/>
                    </a:cubicBezTo>
                    <a:lnTo>
                      <a:pt x="372" y="309"/>
                    </a:lnTo>
                    <a:lnTo>
                      <a:pt x="372" y="309"/>
                    </a:lnTo>
                    <a:lnTo>
                      <a:pt x="372" y="309"/>
                    </a:lnTo>
                    <a:lnTo>
                      <a:pt x="372" y="309"/>
                    </a:lnTo>
                    <a:lnTo>
                      <a:pt x="403" y="309"/>
                    </a:lnTo>
                    <a:cubicBezTo>
                      <a:pt x="403" y="341"/>
                      <a:pt x="433" y="341"/>
                      <a:pt x="433" y="341"/>
                    </a:cubicBezTo>
                    <a:cubicBezTo>
                      <a:pt x="433" y="372"/>
                      <a:pt x="433" y="372"/>
                      <a:pt x="433" y="372"/>
                    </a:cubicBezTo>
                    <a:cubicBezTo>
                      <a:pt x="433" y="372"/>
                      <a:pt x="433" y="372"/>
                      <a:pt x="465" y="372"/>
                    </a:cubicBezTo>
                    <a:lnTo>
                      <a:pt x="465" y="372"/>
                    </a:lnTo>
                    <a:lnTo>
                      <a:pt x="496" y="372"/>
                    </a:lnTo>
                    <a:cubicBezTo>
                      <a:pt x="527" y="402"/>
                      <a:pt x="527" y="402"/>
                      <a:pt x="527" y="402"/>
                    </a:cubicBezTo>
                    <a:lnTo>
                      <a:pt x="589" y="402"/>
                    </a:lnTo>
                    <a:lnTo>
                      <a:pt x="589" y="402"/>
                    </a:lnTo>
                    <a:cubicBezTo>
                      <a:pt x="620" y="433"/>
                      <a:pt x="620" y="433"/>
                      <a:pt x="620" y="433"/>
                    </a:cubicBezTo>
                    <a:cubicBezTo>
                      <a:pt x="589" y="402"/>
                      <a:pt x="589" y="402"/>
                      <a:pt x="589" y="402"/>
                    </a:cubicBezTo>
                    <a:lnTo>
                      <a:pt x="589" y="402"/>
                    </a:lnTo>
                    <a:lnTo>
                      <a:pt x="589" y="402"/>
                    </a:lnTo>
                    <a:lnTo>
                      <a:pt x="589" y="402"/>
                    </a:lnTo>
                    <a:lnTo>
                      <a:pt x="589" y="372"/>
                    </a:lnTo>
                    <a:cubicBezTo>
                      <a:pt x="589" y="372"/>
                      <a:pt x="589" y="372"/>
                      <a:pt x="589" y="341"/>
                    </a:cubicBezTo>
                    <a:lnTo>
                      <a:pt x="589" y="341"/>
                    </a:lnTo>
                    <a:lnTo>
                      <a:pt x="589" y="341"/>
                    </a:lnTo>
                    <a:cubicBezTo>
                      <a:pt x="620" y="309"/>
                      <a:pt x="620" y="309"/>
                      <a:pt x="620" y="309"/>
                    </a:cubicBezTo>
                    <a:lnTo>
                      <a:pt x="620" y="309"/>
                    </a:lnTo>
                    <a:lnTo>
                      <a:pt x="620" y="309"/>
                    </a:lnTo>
                    <a:cubicBezTo>
                      <a:pt x="620" y="309"/>
                      <a:pt x="620" y="309"/>
                      <a:pt x="651" y="309"/>
                    </a:cubicBezTo>
                    <a:lnTo>
                      <a:pt x="651" y="309"/>
                    </a:lnTo>
                    <a:lnTo>
                      <a:pt x="651" y="309"/>
                    </a:lnTo>
                    <a:lnTo>
                      <a:pt x="651" y="309"/>
                    </a:lnTo>
                    <a:cubicBezTo>
                      <a:pt x="651" y="309"/>
                      <a:pt x="651" y="278"/>
                      <a:pt x="620" y="278"/>
                    </a:cubicBezTo>
                    <a:lnTo>
                      <a:pt x="620" y="278"/>
                    </a:lnTo>
                    <a:lnTo>
                      <a:pt x="620" y="278"/>
                    </a:lnTo>
                    <a:lnTo>
                      <a:pt x="620" y="278"/>
                    </a:lnTo>
                    <a:lnTo>
                      <a:pt x="620" y="278"/>
                    </a:lnTo>
                    <a:lnTo>
                      <a:pt x="620" y="278"/>
                    </a:lnTo>
                    <a:lnTo>
                      <a:pt x="620" y="278"/>
                    </a:lnTo>
                    <a:lnTo>
                      <a:pt x="589" y="278"/>
                    </a:lnTo>
                    <a:lnTo>
                      <a:pt x="589" y="278"/>
                    </a:lnTo>
                    <a:cubicBezTo>
                      <a:pt x="589" y="278"/>
                      <a:pt x="557" y="278"/>
                      <a:pt x="557" y="248"/>
                    </a:cubicBezTo>
                    <a:lnTo>
                      <a:pt x="557" y="248"/>
                    </a:lnTo>
                    <a:lnTo>
                      <a:pt x="557" y="248"/>
                    </a:lnTo>
                    <a:lnTo>
                      <a:pt x="557" y="217"/>
                    </a:lnTo>
                    <a:cubicBezTo>
                      <a:pt x="527" y="217"/>
                      <a:pt x="496" y="185"/>
                      <a:pt x="496" y="154"/>
                    </a:cubicBezTo>
                    <a:lnTo>
                      <a:pt x="496" y="154"/>
                    </a:lnTo>
                    <a:lnTo>
                      <a:pt x="496" y="124"/>
                    </a:lnTo>
                    <a:lnTo>
                      <a:pt x="496" y="124"/>
                    </a:lnTo>
                    <a:lnTo>
                      <a:pt x="496" y="124"/>
                    </a:lnTo>
                    <a:lnTo>
                      <a:pt x="465" y="124"/>
                    </a:lnTo>
                    <a:lnTo>
                      <a:pt x="465" y="124"/>
                    </a:lnTo>
                    <a:lnTo>
                      <a:pt x="465" y="124"/>
                    </a:lnTo>
                    <a:cubicBezTo>
                      <a:pt x="433" y="124"/>
                      <a:pt x="433" y="124"/>
                      <a:pt x="433" y="124"/>
                    </a:cubicBezTo>
                    <a:lnTo>
                      <a:pt x="433" y="124"/>
                    </a:lnTo>
                    <a:cubicBezTo>
                      <a:pt x="403" y="124"/>
                      <a:pt x="403" y="124"/>
                      <a:pt x="372" y="124"/>
                    </a:cubicBezTo>
                    <a:lnTo>
                      <a:pt x="372" y="124"/>
                    </a:lnTo>
                    <a:lnTo>
                      <a:pt x="341" y="124"/>
                    </a:lnTo>
                    <a:cubicBezTo>
                      <a:pt x="341" y="124"/>
                      <a:pt x="341" y="124"/>
                      <a:pt x="309" y="124"/>
                    </a:cubicBezTo>
                    <a:lnTo>
                      <a:pt x="309" y="124"/>
                    </a:lnTo>
                    <a:cubicBezTo>
                      <a:pt x="279" y="93"/>
                      <a:pt x="279" y="93"/>
                      <a:pt x="248" y="93"/>
                    </a:cubicBezTo>
                    <a:cubicBezTo>
                      <a:pt x="248" y="61"/>
                      <a:pt x="248" y="61"/>
                      <a:pt x="248" y="61"/>
                    </a:cubicBezTo>
                    <a:lnTo>
                      <a:pt x="248" y="61"/>
                    </a:lnTo>
                    <a:lnTo>
                      <a:pt x="248" y="61"/>
                    </a:lnTo>
                    <a:cubicBezTo>
                      <a:pt x="248" y="93"/>
                      <a:pt x="217" y="93"/>
                      <a:pt x="217" y="93"/>
                    </a:cubicBezTo>
                    <a:cubicBezTo>
                      <a:pt x="185" y="93"/>
                      <a:pt x="185" y="93"/>
                      <a:pt x="185" y="93"/>
                    </a:cubicBezTo>
                    <a:lnTo>
                      <a:pt x="185" y="93"/>
                    </a:lnTo>
                    <a:cubicBezTo>
                      <a:pt x="155" y="61"/>
                      <a:pt x="155" y="61"/>
                      <a:pt x="155" y="61"/>
                    </a:cubicBezTo>
                    <a:cubicBezTo>
                      <a:pt x="155" y="61"/>
                      <a:pt x="124" y="61"/>
                      <a:pt x="124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31" name="Freeform 70"/>
              <p:cNvSpPr>
                <a:spLocks noChangeArrowheads="1"/>
              </p:cNvSpPr>
              <p:nvPr/>
            </p:nvSpPr>
            <p:spPr bwMode="auto">
              <a:xfrm>
                <a:off x="5064125" y="1701800"/>
                <a:ext cx="33338" cy="11113"/>
              </a:xfrm>
              <a:custGeom>
                <a:avLst/>
                <a:gdLst>
                  <a:gd name="T0" fmla="*/ 30 w 94"/>
                  <a:gd name="T1" fmla="*/ 30 h 31"/>
                  <a:gd name="T2" fmla="*/ 30 w 94"/>
                  <a:gd name="T3" fmla="*/ 30 h 31"/>
                  <a:gd name="T4" fmla="*/ 30 w 94"/>
                  <a:gd name="T5" fmla="*/ 30 h 31"/>
                  <a:gd name="T6" fmla="*/ 62 w 94"/>
                  <a:gd name="T7" fmla="*/ 30 h 31"/>
                  <a:gd name="T8" fmla="*/ 62 w 94"/>
                  <a:gd name="T9" fmla="*/ 30 h 31"/>
                  <a:gd name="T10" fmla="*/ 62 w 94"/>
                  <a:gd name="T11" fmla="*/ 30 h 31"/>
                  <a:gd name="T12" fmla="*/ 62 w 94"/>
                  <a:gd name="T13" fmla="*/ 30 h 31"/>
                  <a:gd name="T14" fmla="*/ 93 w 94"/>
                  <a:gd name="T15" fmla="*/ 30 h 31"/>
                  <a:gd name="T16" fmla="*/ 62 w 94"/>
                  <a:gd name="T17" fmla="*/ 0 h 31"/>
                  <a:gd name="T18" fmla="*/ 62 w 94"/>
                  <a:gd name="T19" fmla="*/ 30 h 31"/>
                  <a:gd name="T20" fmla="*/ 30 w 94"/>
                  <a:gd name="T21" fmla="*/ 30 h 31"/>
                  <a:gd name="T22" fmla="*/ 30 w 94"/>
                  <a:gd name="T23" fmla="*/ 30 h 31"/>
                  <a:gd name="T24" fmla="*/ 30 w 94"/>
                  <a:gd name="T25" fmla="*/ 30 h 31"/>
                  <a:gd name="T26" fmla="*/ 30 w 94"/>
                  <a:gd name="T27" fmla="*/ 30 h 31"/>
                  <a:gd name="T28" fmla="*/ 30 w 94"/>
                  <a:gd name="T29" fmla="*/ 30 h 31"/>
                  <a:gd name="T30" fmla="*/ 0 w 94"/>
                  <a:gd name="T31" fmla="*/ 30 h 31"/>
                  <a:gd name="T32" fmla="*/ 30 w 94"/>
                  <a:gd name="T33" fmla="*/ 30 h 31"/>
                  <a:gd name="T34" fmla="*/ 0 w 94"/>
                  <a:gd name="T35" fmla="*/ 30 h 31"/>
                  <a:gd name="T36" fmla="*/ 0 w 94"/>
                  <a:gd name="T37" fmla="*/ 30 h 31"/>
                  <a:gd name="T38" fmla="*/ 30 w 94"/>
                  <a:gd name="T3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4" h="31">
                    <a:moveTo>
                      <a:pt x="30" y="30"/>
                    </a:moveTo>
                    <a:lnTo>
                      <a:pt x="30" y="30"/>
                    </a:lnTo>
                    <a:lnTo>
                      <a:pt x="30" y="30"/>
                    </a:lnTo>
                    <a:lnTo>
                      <a:pt x="62" y="30"/>
                    </a:lnTo>
                    <a:lnTo>
                      <a:pt x="62" y="30"/>
                    </a:lnTo>
                    <a:lnTo>
                      <a:pt x="62" y="30"/>
                    </a:lnTo>
                    <a:lnTo>
                      <a:pt x="62" y="30"/>
                    </a:lnTo>
                    <a:cubicBezTo>
                      <a:pt x="93" y="30"/>
                      <a:pt x="93" y="30"/>
                      <a:pt x="93" y="30"/>
                    </a:cubicBezTo>
                    <a:cubicBezTo>
                      <a:pt x="93" y="0"/>
                      <a:pt x="93" y="0"/>
                      <a:pt x="62" y="0"/>
                    </a:cubicBezTo>
                    <a:cubicBezTo>
                      <a:pt x="62" y="0"/>
                      <a:pt x="62" y="0"/>
                      <a:pt x="62" y="30"/>
                    </a:cubicBezTo>
                    <a:cubicBezTo>
                      <a:pt x="62" y="30"/>
                      <a:pt x="62" y="30"/>
                      <a:pt x="30" y="30"/>
                    </a:cubicBezTo>
                    <a:lnTo>
                      <a:pt x="30" y="30"/>
                    </a:lnTo>
                    <a:lnTo>
                      <a:pt x="30" y="30"/>
                    </a:lnTo>
                    <a:lnTo>
                      <a:pt x="30" y="30"/>
                    </a:lnTo>
                    <a:lnTo>
                      <a:pt x="30" y="30"/>
                    </a:lnTo>
                    <a:cubicBezTo>
                      <a:pt x="0" y="30"/>
                      <a:pt x="0" y="30"/>
                      <a:pt x="0" y="30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0" y="30"/>
                      <a:pt x="0" y="30"/>
                      <a:pt x="0" y="30"/>
                    </a:cubicBezTo>
                    <a:lnTo>
                      <a:pt x="0" y="30"/>
                    </a:lnTo>
                    <a:lnTo>
                      <a:pt x="30" y="3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32" name="Freeform 71"/>
              <p:cNvSpPr>
                <a:spLocks noChangeArrowheads="1"/>
              </p:cNvSpPr>
              <p:nvPr/>
            </p:nvSpPr>
            <p:spPr bwMode="auto">
              <a:xfrm>
                <a:off x="5040313" y="1701800"/>
                <a:ext cx="23812" cy="11113"/>
              </a:xfrm>
              <a:custGeom>
                <a:avLst/>
                <a:gdLst>
                  <a:gd name="T0" fmla="*/ 0 w 64"/>
                  <a:gd name="T1" fmla="*/ 30 h 31"/>
                  <a:gd name="T2" fmla="*/ 0 w 64"/>
                  <a:gd name="T3" fmla="*/ 30 h 31"/>
                  <a:gd name="T4" fmla="*/ 32 w 64"/>
                  <a:gd name="T5" fmla="*/ 30 h 31"/>
                  <a:gd name="T6" fmla="*/ 32 w 64"/>
                  <a:gd name="T7" fmla="*/ 30 h 31"/>
                  <a:gd name="T8" fmla="*/ 32 w 64"/>
                  <a:gd name="T9" fmla="*/ 30 h 31"/>
                  <a:gd name="T10" fmla="*/ 32 w 64"/>
                  <a:gd name="T11" fmla="*/ 30 h 31"/>
                  <a:gd name="T12" fmla="*/ 32 w 64"/>
                  <a:gd name="T13" fmla="*/ 30 h 31"/>
                  <a:gd name="T14" fmla="*/ 32 w 64"/>
                  <a:gd name="T15" fmla="*/ 30 h 31"/>
                  <a:gd name="T16" fmla="*/ 32 w 64"/>
                  <a:gd name="T17" fmla="*/ 30 h 31"/>
                  <a:gd name="T18" fmla="*/ 63 w 64"/>
                  <a:gd name="T19" fmla="*/ 30 h 31"/>
                  <a:gd name="T20" fmla="*/ 63 w 64"/>
                  <a:gd name="T21" fmla="*/ 0 h 31"/>
                  <a:gd name="T22" fmla="*/ 63 w 64"/>
                  <a:gd name="T23" fmla="*/ 0 h 31"/>
                  <a:gd name="T24" fmla="*/ 0 w 64"/>
                  <a:gd name="T25" fmla="*/ 0 h 31"/>
                  <a:gd name="T26" fmla="*/ 0 w 64"/>
                  <a:gd name="T27" fmla="*/ 0 h 31"/>
                  <a:gd name="T28" fmla="*/ 0 w 64"/>
                  <a:gd name="T29" fmla="*/ 0 h 31"/>
                  <a:gd name="T30" fmla="*/ 0 w 64"/>
                  <a:gd name="T31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31">
                    <a:moveTo>
                      <a:pt x="0" y="30"/>
                    </a:moveTo>
                    <a:lnTo>
                      <a:pt x="0" y="30"/>
                    </a:lnTo>
                    <a:cubicBezTo>
                      <a:pt x="0" y="30"/>
                      <a:pt x="0" y="30"/>
                      <a:pt x="32" y="30"/>
                    </a:cubicBezTo>
                    <a:lnTo>
                      <a:pt x="32" y="30"/>
                    </a:lnTo>
                    <a:lnTo>
                      <a:pt x="32" y="30"/>
                    </a:lnTo>
                    <a:lnTo>
                      <a:pt x="32" y="30"/>
                    </a:lnTo>
                    <a:lnTo>
                      <a:pt x="32" y="30"/>
                    </a:lnTo>
                    <a:lnTo>
                      <a:pt x="32" y="30"/>
                    </a:lnTo>
                    <a:lnTo>
                      <a:pt x="32" y="30"/>
                    </a:lnTo>
                    <a:cubicBezTo>
                      <a:pt x="63" y="30"/>
                      <a:pt x="63" y="30"/>
                      <a:pt x="63" y="30"/>
                    </a:cubicBezTo>
                    <a:cubicBezTo>
                      <a:pt x="63" y="0"/>
                      <a:pt x="63" y="0"/>
                      <a:pt x="63" y="0"/>
                    </a:cubicBezTo>
                    <a:lnTo>
                      <a:pt x="63" y="0"/>
                    </a:lnTo>
                    <a:cubicBezTo>
                      <a:pt x="32" y="0"/>
                      <a:pt x="32" y="0"/>
                      <a:pt x="0" y="0"/>
                    </a:cubicBezTo>
                    <a:lnTo>
                      <a:pt x="0" y="0"/>
                    </a:lnTo>
                    <a:lnTo>
                      <a:pt x="0" y="0"/>
                    </a:lnTo>
                    <a:cubicBezTo>
                      <a:pt x="0" y="30"/>
                      <a:pt x="0" y="30"/>
                      <a:pt x="0" y="3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33" name="Freeform 72"/>
              <p:cNvSpPr>
                <a:spLocks noChangeArrowheads="1"/>
              </p:cNvSpPr>
              <p:nvPr/>
            </p:nvSpPr>
            <p:spPr bwMode="auto">
              <a:xfrm>
                <a:off x="5097463" y="1747838"/>
                <a:ext cx="55562" cy="44450"/>
              </a:xfrm>
              <a:custGeom>
                <a:avLst/>
                <a:gdLst>
                  <a:gd name="T0" fmla="*/ 0 w 155"/>
                  <a:gd name="T1" fmla="*/ 93 h 125"/>
                  <a:gd name="T2" fmla="*/ 0 w 155"/>
                  <a:gd name="T3" fmla="*/ 93 h 125"/>
                  <a:gd name="T4" fmla="*/ 0 w 155"/>
                  <a:gd name="T5" fmla="*/ 124 h 125"/>
                  <a:gd name="T6" fmla="*/ 0 w 155"/>
                  <a:gd name="T7" fmla="*/ 124 h 125"/>
                  <a:gd name="T8" fmla="*/ 0 w 155"/>
                  <a:gd name="T9" fmla="*/ 124 h 125"/>
                  <a:gd name="T10" fmla="*/ 0 w 155"/>
                  <a:gd name="T11" fmla="*/ 124 h 125"/>
                  <a:gd name="T12" fmla="*/ 0 w 155"/>
                  <a:gd name="T13" fmla="*/ 124 h 125"/>
                  <a:gd name="T14" fmla="*/ 30 w 155"/>
                  <a:gd name="T15" fmla="*/ 124 h 125"/>
                  <a:gd name="T16" fmla="*/ 30 w 155"/>
                  <a:gd name="T17" fmla="*/ 124 h 125"/>
                  <a:gd name="T18" fmla="*/ 30 w 155"/>
                  <a:gd name="T19" fmla="*/ 124 h 125"/>
                  <a:gd name="T20" fmla="*/ 30 w 155"/>
                  <a:gd name="T21" fmla="*/ 124 h 125"/>
                  <a:gd name="T22" fmla="*/ 61 w 155"/>
                  <a:gd name="T23" fmla="*/ 124 h 125"/>
                  <a:gd name="T24" fmla="*/ 61 w 155"/>
                  <a:gd name="T25" fmla="*/ 124 h 125"/>
                  <a:gd name="T26" fmla="*/ 61 w 155"/>
                  <a:gd name="T27" fmla="*/ 124 h 125"/>
                  <a:gd name="T28" fmla="*/ 61 w 155"/>
                  <a:gd name="T29" fmla="*/ 124 h 125"/>
                  <a:gd name="T30" fmla="*/ 61 w 155"/>
                  <a:gd name="T31" fmla="*/ 124 h 125"/>
                  <a:gd name="T32" fmla="*/ 93 w 155"/>
                  <a:gd name="T33" fmla="*/ 124 h 125"/>
                  <a:gd name="T34" fmla="*/ 93 w 155"/>
                  <a:gd name="T35" fmla="*/ 124 h 125"/>
                  <a:gd name="T36" fmla="*/ 124 w 155"/>
                  <a:gd name="T37" fmla="*/ 124 h 125"/>
                  <a:gd name="T38" fmla="*/ 124 w 155"/>
                  <a:gd name="T39" fmla="*/ 124 h 125"/>
                  <a:gd name="T40" fmla="*/ 124 w 155"/>
                  <a:gd name="T41" fmla="*/ 93 h 125"/>
                  <a:gd name="T42" fmla="*/ 124 w 155"/>
                  <a:gd name="T43" fmla="*/ 93 h 125"/>
                  <a:gd name="T44" fmla="*/ 154 w 155"/>
                  <a:gd name="T45" fmla="*/ 93 h 125"/>
                  <a:gd name="T46" fmla="*/ 154 w 155"/>
                  <a:gd name="T47" fmla="*/ 93 h 125"/>
                  <a:gd name="T48" fmla="*/ 154 w 155"/>
                  <a:gd name="T49" fmla="*/ 61 h 125"/>
                  <a:gd name="T50" fmla="*/ 154 w 155"/>
                  <a:gd name="T51" fmla="*/ 61 h 125"/>
                  <a:gd name="T52" fmla="*/ 154 w 155"/>
                  <a:gd name="T53" fmla="*/ 61 h 125"/>
                  <a:gd name="T54" fmla="*/ 154 w 155"/>
                  <a:gd name="T55" fmla="*/ 61 h 125"/>
                  <a:gd name="T56" fmla="*/ 124 w 155"/>
                  <a:gd name="T57" fmla="*/ 61 h 125"/>
                  <a:gd name="T58" fmla="*/ 124 w 155"/>
                  <a:gd name="T59" fmla="*/ 61 h 125"/>
                  <a:gd name="T60" fmla="*/ 124 w 155"/>
                  <a:gd name="T61" fmla="*/ 61 h 125"/>
                  <a:gd name="T62" fmla="*/ 124 w 155"/>
                  <a:gd name="T63" fmla="*/ 61 h 125"/>
                  <a:gd name="T64" fmla="*/ 93 w 155"/>
                  <a:gd name="T65" fmla="*/ 30 h 125"/>
                  <a:gd name="T66" fmla="*/ 93 w 155"/>
                  <a:gd name="T67" fmla="*/ 30 h 125"/>
                  <a:gd name="T68" fmla="*/ 61 w 155"/>
                  <a:gd name="T69" fmla="*/ 30 h 125"/>
                  <a:gd name="T70" fmla="*/ 61 w 155"/>
                  <a:gd name="T71" fmla="*/ 30 h 125"/>
                  <a:gd name="T72" fmla="*/ 61 w 155"/>
                  <a:gd name="T73" fmla="*/ 30 h 125"/>
                  <a:gd name="T74" fmla="*/ 30 w 155"/>
                  <a:gd name="T75" fmla="*/ 0 h 125"/>
                  <a:gd name="T76" fmla="*/ 30 w 155"/>
                  <a:gd name="T77" fmla="*/ 0 h 125"/>
                  <a:gd name="T78" fmla="*/ 30 w 155"/>
                  <a:gd name="T79" fmla="*/ 0 h 125"/>
                  <a:gd name="T80" fmla="*/ 30 w 155"/>
                  <a:gd name="T81" fmla="*/ 0 h 125"/>
                  <a:gd name="T82" fmla="*/ 30 w 155"/>
                  <a:gd name="T83" fmla="*/ 0 h 125"/>
                  <a:gd name="T84" fmla="*/ 0 w 155"/>
                  <a:gd name="T85" fmla="*/ 30 h 125"/>
                  <a:gd name="T86" fmla="*/ 0 w 155"/>
                  <a:gd name="T87" fmla="*/ 61 h 125"/>
                  <a:gd name="T88" fmla="*/ 0 w 155"/>
                  <a:gd name="T89" fmla="*/ 61 h 125"/>
                  <a:gd name="T90" fmla="*/ 0 w 155"/>
                  <a:gd name="T91" fmla="*/ 61 h 125"/>
                  <a:gd name="T92" fmla="*/ 0 w 155"/>
                  <a:gd name="T93" fmla="*/ 61 h 125"/>
                  <a:gd name="T94" fmla="*/ 0 w 155"/>
                  <a:gd name="T95" fmla="*/ 9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55" h="125">
                    <a:moveTo>
                      <a:pt x="0" y="93"/>
                    </a:moveTo>
                    <a:lnTo>
                      <a:pt x="0" y="93"/>
                    </a:lnTo>
                    <a:cubicBezTo>
                      <a:pt x="0" y="124"/>
                      <a:pt x="0" y="124"/>
                      <a:pt x="0" y="124"/>
                    </a:cubicBezTo>
                    <a:lnTo>
                      <a:pt x="0" y="124"/>
                    </a:lnTo>
                    <a:lnTo>
                      <a:pt x="0" y="124"/>
                    </a:lnTo>
                    <a:lnTo>
                      <a:pt x="0" y="124"/>
                    </a:lnTo>
                    <a:lnTo>
                      <a:pt x="0" y="124"/>
                    </a:lnTo>
                    <a:cubicBezTo>
                      <a:pt x="0" y="124"/>
                      <a:pt x="0" y="124"/>
                      <a:pt x="30" y="124"/>
                    </a:cubicBezTo>
                    <a:lnTo>
                      <a:pt x="30" y="124"/>
                    </a:lnTo>
                    <a:lnTo>
                      <a:pt x="30" y="124"/>
                    </a:lnTo>
                    <a:lnTo>
                      <a:pt x="30" y="124"/>
                    </a:lnTo>
                    <a:lnTo>
                      <a:pt x="61" y="124"/>
                    </a:lnTo>
                    <a:lnTo>
                      <a:pt x="61" y="124"/>
                    </a:lnTo>
                    <a:lnTo>
                      <a:pt x="61" y="124"/>
                    </a:lnTo>
                    <a:lnTo>
                      <a:pt x="61" y="124"/>
                    </a:lnTo>
                    <a:lnTo>
                      <a:pt x="61" y="124"/>
                    </a:lnTo>
                    <a:cubicBezTo>
                      <a:pt x="93" y="124"/>
                      <a:pt x="93" y="124"/>
                      <a:pt x="93" y="124"/>
                    </a:cubicBezTo>
                    <a:lnTo>
                      <a:pt x="93" y="124"/>
                    </a:lnTo>
                    <a:lnTo>
                      <a:pt x="124" y="124"/>
                    </a:lnTo>
                    <a:lnTo>
                      <a:pt x="124" y="124"/>
                    </a:lnTo>
                    <a:cubicBezTo>
                      <a:pt x="124" y="93"/>
                      <a:pt x="124" y="93"/>
                      <a:pt x="124" y="93"/>
                    </a:cubicBezTo>
                    <a:lnTo>
                      <a:pt x="124" y="93"/>
                    </a:lnTo>
                    <a:lnTo>
                      <a:pt x="154" y="93"/>
                    </a:lnTo>
                    <a:lnTo>
                      <a:pt x="154" y="93"/>
                    </a:lnTo>
                    <a:lnTo>
                      <a:pt x="154" y="61"/>
                    </a:lnTo>
                    <a:lnTo>
                      <a:pt x="154" y="61"/>
                    </a:lnTo>
                    <a:lnTo>
                      <a:pt x="154" y="61"/>
                    </a:lnTo>
                    <a:lnTo>
                      <a:pt x="154" y="61"/>
                    </a:lnTo>
                    <a:lnTo>
                      <a:pt x="124" y="61"/>
                    </a:lnTo>
                    <a:lnTo>
                      <a:pt x="124" y="61"/>
                    </a:lnTo>
                    <a:lnTo>
                      <a:pt x="124" y="61"/>
                    </a:lnTo>
                    <a:lnTo>
                      <a:pt x="124" y="61"/>
                    </a:lnTo>
                    <a:cubicBezTo>
                      <a:pt x="93" y="61"/>
                      <a:pt x="93" y="61"/>
                      <a:pt x="93" y="30"/>
                    </a:cubicBezTo>
                    <a:lnTo>
                      <a:pt x="93" y="30"/>
                    </a:lnTo>
                    <a:lnTo>
                      <a:pt x="61" y="30"/>
                    </a:lnTo>
                    <a:lnTo>
                      <a:pt x="61" y="30"/>
                    </a:lnTo>
                    <a:lnTo>
                      <a:pt x="61" y="30"/>
                    </a:lnTo>
                    <a:cubicBezTo>
                      <a:pt x="61" y="30"/>
                      <a:pt x="61" y="0"/>
                      <a:pt x="30" y="0"/>
                    </a:cubicBezTo>
                    <a:lnTo>
                      <a:pt x="30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0" y="0"/>
                    </a:lnTo>
                    <a:cubicBezTo>
                      <a:pt x="3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61"/>
                    </a:cubicBezTo>
                    <a:lnTo>
                      <a:pt x="0" y="61"/>
                    </a:lnTo>
                    <a:lnTo>
                      <a:pt x="0" y="61"/>
                    </a:lnTo>
                    <a:lnTo>
                      <a:pt x="0" y="61"/>
                    </a:lnTo>
                    <a:cubicBezTo>
                      <a:pt x="0" y="61"/>
                      <a:pt x="0" y="61"/>
                      <a:pt x="0" y="9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34" name="Freeform 73"/>
              <p:cNvSpPr>
                <a:spLocks noChangeArrowheads="1"/>
              </p:cNvSpPr>
              <p:nvPr/>
            </p:nvSpPr>
            <p:spPr bwMode="auto">
              <a:xfrm>
                <a:off x="5029200" y="1735138"/>
                <a:ext cx="44450" cy="44450"/>
              </a:xfrm>
              <a:custGeom>
                <a:avLst/>
                <a:gdLst>
                  <a:gd name="T0" fmla="*/ 94 w 125"/>
                  <a:gd name="T1" fmla="*/ 31 h 125"/>
                  <a:gd name="T2" fmla="*/ 94 w 125"/>
                  <a:gd name="T3" fmla="*/ 31 h 125"/>
                  <a:gd name="T4" fmla="*/ 94 w 125"/>
                  <a:gd name="T5" fmla="*/ 31 h 125"/>
                  <a:gd name="T6" fmla="*/ 63 w 125"/>
                  <a:gd name="T7" fmla="*/ 31 h 125"/>
                  <a:gd name="T8" fmla="*/ 31 w 125"/>
                  <a:gd name="T9" fmla="*/ 31 h 125"/>
                  <a:gd name="T10" fmla="*/ 31 w 125"/>
                  <a:gd name="T11" fmla="*/ 31 h 125"/>
                  <a:gd name="T12" fmla="*/ 31 w 125"/>
                  <a:gd name="T13" fmla="*/ 31 h 125"/>
                  <a:gd name="T14" fmla="*/ 0 w 125"/>
                  <a:gd name="T15" fmla="*/ 0 h 125"/>
                  <a:gd name="T16" fmla="*/ 0 w 125"/>
                  <a:gd name="T17" fmla="*/ 31 h 125"/>
                  <a:gd name="T18" fmla="*/ 0 w 125"/>
                  <a:gd name="T19" fmla="*/ 31 h 125"/>
                  <a:gd name="T20" fmla="*/ 0 w 125"/>
                  <a:gd name="T21" fmla="*/ 31 h 125"/>
                  <a:gd name="T22" fmla="*/ 0 w 125"/>
                  <a:gd name="T23" fmla="*/ 31 h 125"/>
                  <a:gd name="T24" fmla="*/ 0 w 125"/>
                  <a:gd name="T25" fmla="*/ 31 h 125"/>
                  <a:gd name="T26" fmla="*/ 0 w 125"/>
                  <a:gd name="T27" fmla="*/ 31 h 125"/>
                  <a:gd name="T28" fmla="*/ 0 w 125"/>
                  <a:gd name="T29" fmla="*/ 61 h 125"/>
                  <a:gd name="T30" fmla="*/ 0 w 125"/>
                  <a:gd name="T31" fmla="*/ 61 h 125"/>
                  <a:gd name="T32" fmla="*/ 0 w 125"/>
                  <a:gd name="T33" fmla="*/ 61 h 125"/>
                  <a:gd name="T34" fmla="*/ 0 w 125"/>
                  <a:gd name="T35" fmla="*/ 92 h 125"/>
                  <a:gd name="T36" fmla="*/ 0 w 125"/>
                  <a:gd name="T37" fmla="*/ 92 h 125"/>
                  <a:gd name="T38" fmla="*/ 0 w 125"/>
                  <a:gd name="T39" fmla="*/ 92 h 125"/>
                  <a:gd name="T40" fmla="*/ 0 w 125"/>
                  <a:gd name="T41" fmla="*/ 92 h 125"/>
                  <a:gd name="T42" fmla="*/ 0 w 125"/>
                  <a:gd name="T43" fmla="*/ 124 h 125"/>
                  <a:gd name="T44" fmla="*/ 0 w 125"/>
                  <a:gd name="T45" fmla="*/ 124 h 125"/>
                  <a:gd name="T46" fmla="*/ 0 w 125"/>
                  <a:gd name="T47" fmla="*/ 124 h 125"/>
                  <a:gd name="T48" fmla="*/ 31 w 125"/>
                  <a:gd name="T49" fmla="*/ 124 h 125"/>
                  <a:gd name="T50" fmla="*/ 31 w 125"/>
                  <a:gd name="T51" fmla="*/ 124 h 125"/>
                  <a:gd name="T52" fmla="*/ 31 w 125"/>
                  <a:gd name="T53" fmla="*/ 124 h 125"/>
                  <a:gd name="T54" fmla="*/ 31 w 125"/>
                  <a:gd name="T55" fmla="*/ 92 h 125"/>
                  <a:gd name="T56" fmla="*/ 31 w 125"/>
                  <a:gd name="T57" fmla="*/ 92 h 125"/>
                  <a:gd name="T58" fmla="*/ 63 w 125"/>
                  <a:gd name="T59" fmla="*/ 92 h 125"/>
                  <a:gd name="T60" fmla="*/ 63 w 125"/>
                  <a:gd name="T61" fmla="*/ 92 h 125"/>
                  <a:gd name="T62" fmla="*/ 63 w 125"/>
                  <a:gd name="T63" fmla="*/ 92 h 125"/>
                  <a:gd name="T64" fmla="*/ 63 w 125"/>
                  <a:gd name="T65" fmla="*/ 92 h 125"/>
                  <a:gd name="T66" fmla="*/ 94 w 125"/>
                  <a:gd name="T67" fmla="*/ 61 h 125"/>
                  <a:gd name="T68" fmla="*/ 94 w 125"/>
                  <a:gd name="T69" fmla="*/ 61 h 125"/>
                  <a:gd name="T70" fmla="*/ 124 w 125"/>
                  <a:gd name="T71" fmla="*/ 61 h 125"/>
                  <a:gd name="T72" fmla="*/ 94 w 125"/>
                  <a:gd name="T73" fmla="*/ 31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5" h="125">
                    <a:moveTo>
                      <a:pt x="94" y="31"/>
                    </a:moveTo>
                    <a:lnTo>
                      <a:pt x="94" y="31"/>
                    </a:lnTo>
                    <a:lnTo>
                      <a:pt x="94" y="31"/>
                    </a:lnTo>
                    <a:lnTo>
                      <a:pt x="63" y="31"/>
                    </a:lnTo>
                    <a:lnTo>
                      <a:pt x="31" y="31"/>
                    </a:lnTo>
                    <a:lnTo>
                      <a:pt x="31" y="31"/>
                    </a:lnTo>
                    <a:lnTo>
                      <a:pt x="31" y="31"/>
                    </a:lnTo>
                    <a:cubicBezTo>
                      <a:pt x="31" y="31"/>
                      <a:pt x="31" y="31"/>
                      <a:pt x="0" y="0"/>
                    </a:cubicBezTo>
                    <a:cubicBezTo>
                      <a:pt x="0" y="31"/>
                      <a:pt x="0" y="31"/>
                      <a:pt x="0" y="31"/>
                    </a:cubicBez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61"/>
                    </a:lnTo>
                    <a:lnTo>
                      <a:pt x="0" y="61"/>
                    </a:lnTo>
                    <a:lnTo>
                      <a:pt x="0" y="61"/>
                    </a:lnTo>
                    <a:cubicBezTo>
                      <a:pt x="0" y="92"/>
                      <a:pt x="0" y="92"/>
                      <a:pt x="0" y="92"/>
                    </a:cubicBezTo>
                    <a:lnTo>
                      <a:pt x="0" y="92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0" y="124"/>
                    </a:lnTo>
                    <a:lnTo>
                      <a:pt x="0" y="124"/>
                    </a:lnTo>
                    <a:lnTo>
                      <a:pt x="0" y="124"/>
                    </a:lnTo>
                    <a:cubicBezTo>
                      <a:pt x="31" y="124"/>
                      <a:pt x="31" y="124"/>
                      <a:pt x="31" y="124"/>
                    </a:cubicBezTo>
                    <a:lnTo>
                      <a:pt x="31" y="124"/>
                    </a:lnTo>
                    <a:lnTo>
                      <a:pt x="31" y="124"/>
                    </a:lnTo>
                    <a:lnTo>
                      <a:pt x="31" y="92"/>
                    </a:lnTo>
                    <a:lnTo>
                      <a:pt x="31" y="92"/>
                    </a:lnTo>
                    <a:cubicBezTo>
                      <a:pt x="63" y="92"/>
                      <a:pt x="63" y="92"/>
                      <a:pt x="63" y="92"/>
                    </a:cubicBezTo>
                    <a:lnTo>
                      <a:pt x="63" y="92"/>
                    </a:lnTo>
                    <a:lnTo>
                      <a:pt x="63" y="92"/>
                    </a:lnTo>
                    <a:lnTo>
                      <a:pt x="63" y="92"/>
                    </a:lnTo>
                    <a:lnTo>
                      <a:pt x="94" y="61"/>
                    </a:lnTo>
                    <a:lnTo>
                      <a:pt x="94" y="61"/>
                    </a:lnTo>
                    <a:cubicBezTo>
                      <a:pt x="94" y="61"/>
                      <a:pt x="94" y="61"/>
                      <a:pt x="124" y="61"/>
                    </a:cubicBezTo>
                    <a:cubicBezTo>
                      <a:pt x="94" y="31"/>
                      <a:pt x="94" y="31"/>
                      <a:pt x="94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35" name="Freeform 74"/>
              <p:cNvSpPr>
                <a:spLocks noChangeArrowheads="1"/>
              </p:cNvSpPr>
              <p:nvPr/>
            </p:nvSpPr>
            <p:spPr bwMode="auto">
              <a:xfrm>
                <a:off x="5073650" y="1668463"/>
                <a:ext cx="168275" cy="68262"/>
              </a:xfrm>
              <a:custGeom>
                <a:avLst/>
                <a:gdLst>
                  <a:gd name="T0" fmla="*/ 187 w 466"/>
                  <a:gd name="T1" fmla="*/ 124 h 188"/>
                  <a:gd name="T2" fmla="*/ 187 w 466"/>
                  <a:gd name="T3" fmla="*/ 94 h 188"/>
                  <a:gd name="T4" fmla="*/ 217 w 466"/>
                  <a:gd name="T5" fmla="*/ 94 h 188"/>
                  <a:gd name="T6" fmla="*/ 217 w 466"/>
                  <a:gd name="T7" fmla="*/ 94 h 188"/>
                  <a:gd name="T8" fmla="*/ 248 w 466"/>
                  <a:gd name="T9" fmla="*/ 94 h 188"/>
                  <a:gd name="T10" fmla="*/ 248 w 466"/>
                  <a:gd name="T11" fmla="*/ 94 h 188"/>
                  <a:gd name="T12" fmla="*/ 280 w 466"/>
                  <a:gd name="T13" fmla="*/ 124 h 188"/>
                  <a:gd name="T14" fmla="*/ 311 w 466"/>
                  <a:gd name="T15" fmla="*/ 94 h 188"/>
                  <a:gd name="T16" fmla="*/ 311 w 466"/>
                  <a:gd name="T17" fmla="*/ 63 h 188"/>
                  <a:gd name="T18" fmla="*/ 341 w 466"/>
                  <a:gd name="T19" fmla="*/ 63 h 188"/>
                  <a:gd name="T20" fmla="*/ 341 w 466"/>
                  <a:gd name="T21" fmla="*/ 63 h 188"/>
                  <a:gd name="T22" fmla="*/ 404 w 466"/>
                  <a:gd name="T23" fmla="*/ 63 h 188"/>
                  <a:gd name="T24" fmla="*/ 465 w 466"/>
                  <a:gd name="T25" fmla="*/ 31 h 188"/>
                  <a:gd name="T26" fmla="*/ 465 w 466"/>
                  <a:gd name="T27" fmla="*/ 31 h 188"/>
                  <a:gd name="T28" fmla="*/ 435 w 466"/>
                  <a:gd name="T29" fmla="*/ 0 h 188"/>
                  <a:gd name="T30" fmla="*/ 435 w 466"/>
                  <a:gd name="T31" fmla="*/ 0 h 188"/>
                  <a:gd name="T32" fmla="*/ 372 w 466"/>
                  <a:gd name="T33" fmla="*/ 0 h 188"/>
                  <a:gd name="T34" fmla="*/ 372 w 466"/>
                  <a:gd name="T35" fmla="*/ 0 h 188"/>
                  <a:gd name="T36" fmla="*/ 341 w 466"/>
                  <a:gd name="T37" fmla="*/ 0 h 188"/>
                  <a:gd name="T38" fmla="*/ 311 w 466"/>
                  <a:gd name="T39" fmla="*/ 0 h 188"/>
                  <a:gd name="T40" fmla="*/ 311 w 466"/>
                  <a:gd name="T41" fmla="*/ 0 h 188"/>
                  <a:gd name="T42" fmla="*/ 248 w 466"/>
                  <a:gd name="T43" fmla="*/ 0 h 188"/>
                  <a:gd name="T44" fmla="*/ 217 w 466"/>
                  <a:gd name="T45" fmla="*/ 0 h 188"/>
                  <a:gd name="T46" fmla="*/ 187 w 466"/>
                  <a:gd name="T47" fmla="*/ 0 h 188"/>
                  <a:gd name="T48" fmla="*/ 187 w 466"/>
                  <a:gd name="T49" fmla="*/ 0 h 188"/>
                  <a:gd name="T50" fmla="*/ 187 w 466"/>
                  <a:gd name="T51" fmla="*/ 0 h 188"/>
                  <a:gd name="T52" fmla="*/ 156 w 466"/>
                  <a:gd name="T53" fmla="*/ 31 h 188"/>
                  <a:gd name="T54" fmla="*/ 93 w 466"/>
                  <a:gd name="T55" fmla="*/ 31 h 188"/>
                  <a:gd name="T56" fmla="*/ 63 w 466"/>
                  <a:gd name="T57" fmla="*/ 0 h 188"/>
                  <a:gd name="T58" fmla="*/ 32 w 466"/>
                  <a:gd name="T59" fmla="*/ 31 h 188"/>
                  <a:gd name="T60" fmla="*/ 0 w 466"/>
                  <a:gd name="T61" fmla="*/ 63 h 188"/>
                  <a:gd name="T62" fmla="*/ 0 w 466"/>
                  <a:gd name="T63" fmla="*/ 63 h 188"/>
                  <a:gd name="T64" fmla="*/ 32 w 466"/>
                  <a:gd name="T65" fmla="*/ 63 h 188"/>
                  <a:gd name="T66" fmla="*/ 93 w 466"/>
                  <a:gd name="T67" fmla="*/ 63 h 188"/>
                  <a:gd name="T68" fmla="*/ 124 w 466"/>
                  <a:gd name="T69" fmla="*/ 124 h 188"/>
                  <a:gd name="T70" fmla="*/ 124 w 466"/>
                  <a:gd name="T71" fmla="*/ 124 h 188"/>
                  <a:gd name="T72" fmla="*/ 93 w 466"/>
                  <a:gd name="T73" fmla="*/ 155 h 188"/>
                  <a:gd name="T74" fmla="*/ 63 w 466"/>
                  <a:gd name="T75" fmla="*/ 187 h 188"/>
                  <a:gd name="T76" fmla="*/ 63 w 466"/>
                  <a:gd name="T77" fmla="*/ 187 h 188"/>
                  <a:gd name="T78" fmla="*/ 63 w 466"/>
                  <a:gd name="T79" fmla="*/ 187 h 188"/>
                  <a:gd name="T80" fmla="*/ 93 w 466"/>
                  <a:gd name="T81" fmla="*/ 187 h 188"/>
                  <a:gd name="T82" fmla="*/ 93 w 466"/>
                  <a:gd name="T83" fmla="*/ 187 h 188"/>
                  <a:gd name="T84" fmla="*/ 93 w 466"/>
                  <a:gd name="T85" fmla="*/ 155 h 188"/>
                  <a:gd name="T86" fmla="*/ 124 w 466"/>
                  <a:gd name="T87" fmla="*/ 187 h 188"/>
                  <a:gd name="T88" fmla="*/ 156 w 466"/>
                  <a:gd name="T89" fmla="*/ 155 h 188"/>
                  <a:gd name="T90" fmla="*/ 187 w 466"/>
                  <a:gd name="T91" fmla="*/ 124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66" h="188">
                    <a:moveTo>
                      <a:pt x="187" y="124"/>
                    </a:moveTo>
                    <a:lnTo>
                      <a:pt x="187" y="124"/>
                    </a:lnTo>
                    <a:lnTo>
                      <a:pt x="187" y="124"/>
                    </a:lnTo>
                    <a:cubicBezTo>
                      <a:pt x="187" y="124"/>
                      <a:pt x="187" y="124"/>
                      <a:pt x="187" y="94"/>
                    </a:cubicBezTo>
                    <a:lnTo>
                      <a:pt x="187" y="94"/>
                    </a:lnTo>
                    <a:cubicBezTo>
                      <a:pt x="217" y="94"/>
                      <a:pt x="217" y="94"/>
                      <a:pt x="217" y="94"/>
                    </a:cubicBezTo>
                    <a:lnTo>
                      <a:pt x="217" y="94"/>
                    </a:lnTo>
                    <a:lnTo>
                      <a:pt x="217" y="94"/>
                    </a:lnTo>
                    <a:lnTo>
                      <a:pt x="217" y="94"/>
                    </a:lnTo>
                    <a:cubicBezTo>
                      <a:pt x="248" y="94"/>
                      <a:pt x="248" y="94"/>
                      <a:pt x="248" y="94"/>
                    </a:cubicBezTo>
                    <a:lnTo>
                      <a:pt x="248" y="94"/>
                    </a:lnTo>
                    <a:lnTo>
                      <a:pt x="248" y="94"/>
                    </a:lnTo>
                    <a:lnTo>
                      <a:pt x="248" y="94"/>
                    </a:lnTo>
                    <a:cubicBezTo>
                      <a:pt x="280" y="94"/>
                      <a:pt x="280" y="94"/>
                      <a:pt x="280" y="124"/>
                    </a:cubicBezTo>
                    <a:cubicBezTo>
                      <a:pt x="280" y="124"/>
                      <a:pt x="280" y="94"/>
                      <a:pt x="311" y="94"/>
                    </a:cubicBezTo>
                    <a:lnTo>
                      <a:pt x="311" y="94"/>
                    </a:lnTo>
                    <a:cubicBezTo>
                      <a:pt x="311" y="94"/>
                      <a:pt x="311" y="94"/>
                      <a:pt x="311" y="63"/>
                    </a:cubicBezTo>
                    <a:lnTo>
                      <a:pt x="311" y="63"/>
                    </a:lnTo>
                    <a:cubicBezTo>
                      <a:pt x="341" y="63"/>
                      <a:pt x="341" y="63"/>
                      <a:pt x="341" y="63"/>
                    </a:cubicBezTo>
                    <a:lnTo>
                      <a:pt x="341" y="63"/>
                    </a:lnTo>
                    <a:lnTo>
                      <a:pt x="341" y="63"/>
                    </a:lnTo>
                    <a:lnTo>
                      <a:pt x="341" y="63"/>
                    </a:lnTo>
                    <a:cubicBezTo>
                      <a:pt x="341" y="63"/>
                      <a:pt x="372" y="63"/>
                      <a:pt x="404" y="63"/>
                    </a:cubicBezTo>
                    <a:lnTo>
                      <a:pt x="404" y="63"/>
                    </a:lnTo>
                    <a:cubicBezTo>
                      <a:pt x="404" y="31"/>
                      <a:pt x="435" y="31"/>
                      <a:pt x="435" y="31"/>
                    </a:cubicBezTo>
                    <a:cubicBezTo>
                      <a:pt x="435" y="31"/>
                      <a:pt x="435" y="31"/>
                      <a:pt x="465" y="31"/>
                    </a:cubicBezTo>
                    <a:lnTo>
                      <a:pt x="465" y="31"/>
                    </a:lnTo>
                    <a:lnTo>
                      <a:pt x="465" y="31"/>
                    </a:lnTo>
                    <a:cubicBezTo>
                      <a:pt x="435" y="31"/>
                      <a:pt x="435" y="0"/>
                      <a:pt x="435" y="0"/>
                    </a:cubicBezTo>
                    <a:lnTo>
                      <a:pt x="435" y="0"/>
                    </a:lnTo>
                    <a:lnTo>
                      <a:pt x="435" y="0"/>
                    </a:lnTo>
                    <a:lnTo>
                      <a:pt x="435" y="0"/>
                    </a:lnTo>
                    <a:cubicBezTo>
                      <a:pt x="404" y="0"/>
                      <a:pt x="404" y="0"/>
                      <a:pt x="404" y="0"/>
                    </a:cubicBezTo>
                    <a:cubicBezTo>
                      <a:pt x="404" y="0"/>
                      <a:pt x="404" y="0"/>
                      <a:pt x="372" y="0"/>
                    </a:cubicBezTo>
                    <a:lnTo>
                      <a:pt x="372" y="0"/>
                    </a:lnTo>
                    <a:lnTo>
                      <a:pt x="372" y="0"/>
                    </a:lnTo>
                    <a:cubicBezTo>
                      <a:pt x="341" y="0"/>
                      <a:pt x="341" y="0"/>
                      <a:pt x="341" y="0"/>
                    </a:cubicBezTo>
                    <a:lnTo>
                      <a:pt x="341" y="0"/>
                    </a:lnTo>
                    <a:cubicBezTo>
                      <a:pt x="311" y="0"/>
                      <a:pt x="311" y="0"/>
                      <a:pt x="311" y="0"/>
                    </a:cubicBezTo>
                    <a:lnTo>
                      <a:pt x="311" y="0"/>
                    </a:lnTo>
                    <a:lnTo>
                      <a:pt x="311" y="0"/>
                    </a:lnTo>
                    <a:lnTo>
                      <a:pt x="311" y="0"/>
                    </a:lnTo>
                    <a:cubicBezTo>
                      <a:pt x="280" y="0"/>
                      <a:pt x="280" y="0"/>
                      <a:pt x="280" y="0"/>
                    </a:cubicBezTo>
                    <a:cubicBezTo>
                      <a:pt x="280" y="0"/>
                      <a:pt x="280" y="0"/>
                      <a:pt x="248" y="0"/>
                    </a:cubicBezTo>
                    <a:lnTo>
                      <a:pt x="248" y="0"/>
                    </a:lnTo>
                    <a:cubicBezTo>
                      <a:pt x="217" y="0"/>
                      <a:pt x="217" y="0"/>
                      <a:pt x="217" y="0"/>
                    </a:cubicBezTo>
                    <a:cubicBezTo>
                      <a:pt x="217" y="0"/>
                      <a:pt x="217" y="0"/>
                      <a:pt x="187" y="0"/>
                    </a:cubicBezTo>
                    <a:lnTo>
                      <a:pt x="187" y="0"/>
                    </a:lnTo>
                    <a:lnTo>
                      <a:pt x="187" y="0"/>
                    </a:lnTo>
                    <a:lnTo>
                      <a:pt x="187" y="0"/>
                    </a:lnTo>
                    <a:lnTo>
                      <a:pt x="187" y="0"/>
                    </a:lnTo>
                    <a:lnTo>
                      <a:pt x="187" y="0"/>
                    </a:lnTo>
                    <a:cubicBezTo>
                      <a:pt x="187" y="31"/>
                      <a:pt x="187" y="31"/>
                      <a:pt x="156" y="31"/>
                    </a:cubicBezTo>
                    <a:lnTo>
                      <a:pt x="156" y="31"/>
                    </a:lnTo>
                    <a:cubicBezTo>
                      <a:pt x="124" y="31"/>
                      <a:pt x="124" y="31"/>
                      <a:pt x="124" y="31"/>
                    </a:cubicBezTo>
                    <a:cubicBezTo>
                      <a:pt x="93" y="31"/>
                      <a:pt x="93" y="31"/>
                      <a:pt x="93" y="31"/>
                    </a:cubicBezTo>
                    <a:cubicBezTo>
                      <a:pt x="63" y="0"/>
                      <a:pt x="63" y="0"/>
                      <a:pt x="63" y="0"/>
                    </a:cubicBezTo>
                    <a:lnTo>
                      <a:pt x="63" y="0"/>
                    </a:lnTo>
                    <a:cubicBezTo>
                      <a:pt x="32" y="0"/>
                      <a:pt x="32" y="31"/>
                      <a:pt x="32" y="31"/>
                    </a:cubicBezTo>
                    <a:lnTo>
                      <a:pt x="32" y="31"/>
                    </a:lnTo>
                    <a:cubicBezTo>
                      <a:pt x="0" y="31"/>
                      <a:pt x="0" y="63"/>
                      <a:pt x="0" y="63"/>
                    </a:cubicBezTo>
                    <a:lnTo>
                      <a:pt x="0" y="63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0" y="63"/>
                    </a:lnTo>
                    <a:cubicBezTo>
                      <a:pt x="32" y="63"/>
                      <a:pt x="32" y="63"/>
                      <a:pt x="32" y="63"/>
                    </a:cubicBezTo>
                    <a:lnTo>
                      <a:pt x="32" y="63"/>
                    </a:lnTo>
                    <a:cubicBezTo>
                      <a:pt x="63" y="63"/>
                      <a:pt x="93" y="63"/>
                      <a:pt x="93" y="63"/>
                    </a:cubicBezTo>
                    <a:lnTo>
                      <a:pt x="93" y="63"/>
                    </a:lnTo>
                    <a:cubicBezTo>
                      <a:pt x="124" y="94"/>
                      <a:pt x="124" y="94"/>
                      <a:pt x="124" y="124"/>
                    </a:cubicBezTo>
                    <a:lnTo>
                      <a:pt x="124" y="124"/>
                    </a:lnTo>
                    <a:lnTo>
                      <a:pt x="124" y="124"/>
                    </a:lnTo>
                    <a:cubicBezTo>
                      <a:pt x="124" y="155"/>
                      <a:pt x="93" y="155"/>
                      <a:pt x="93" y="155"/>
                    </a:cubicBezTo>
                    <a:lnTo>
                      <a:pt x="93" y="155"/>
                    </a:lnTo>
                    <a:lnTo>
                      <a:pt x="93" y="155"/>
                    </a:lnTo>
                    <a:cubicBezTo>
                      <a:pt x="93" y="155"/>
                      <a:pt x="63" y="155"/>
                      <a:pt x="63" y="187"/>
                    </a:cubicBezTo>
                    <a:lnTo>
                      <a:pt x="63" y="187"/>
                    </a:lnTo>
                    <a:lnTo>
                      <a:pt x="63" y="187"/>
                    </a:lnTo>
                    <a:lnTo>
                      <a:pt x="63" y="187"/>
                    </a:lnTo>
                    <a:lnTo>
                      <a:pt x="63" y="187"/>
                    </a:lnTo>
                    <a:cubicBezTo>
                      <a:pt x="63" y="187"/>
                      <a:pt x="63" y="187"/>
                      <a:pt x="93" y="187"/>
                    </a:cubicBezTo>
                    <a:lnTo>
                      <a:pt x="93" y="187"/>
                    </a:lnTo>
                    <a:lnTo>
                      <a:pt x="93" y="187"/>
                    </a:lnTo>
                    <a:lnTo>
                      <a:pt x="93" y="187"/>
                    </a:lnTo>
                    <a:lnTo>
                      <a:pt x="93" y="155"/>
                    </a:lnTo>
                    <a:lnTo>
                      <a:pt x="93" y="155"/>
                    </a:lnTo>
                    <a:cubicBezTo>
                      <a:pt x="124" y="155"/>
                      <a:pt x="124" y="155"/>
                      <a:pt x="124" y="187"/>
                    </a:cubicBezTo>
                    <a:lnTo>
                      <a:pt x="124" y="187"/>
                    </a:lnTo>
                    <a:lnTo>
                      <a:pt x="124" y="187"/>
                    </a:lnTo>
                    <a:cubicBezTo>
                      <a:pt x="156" y="155"/>
                      <a:pt x="156" y="155"/>
                      <a:pt x="156" y="155"/>
                    </a:cubicBezTo>
                    <a:lnTo>
                      <a:pt x="156" y="124"/>
                    </a:lnTo>
                    <a:cubicBezTo>
                      <a:pt x="156" y="124"/>
                      <a:pt x="156" y="124"/>
                      <a:pt x="187" y="12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36" name="Freeform 75"/>
              <p:cNvSpPr>
                <a:spLocks noChangeArrowheads="1"/>
              </p:cNvSpPr>
              <p:nvPr/>
            </p:nvSpPr>
            <p:spPr bwMode="auto">
              <a:xfrm>
                <a:off x="5443538" y="2003425"/>
                <a:ext cx="33337" cy="22225"/>
              </a:xfrm>
              <a:custGeom>
                <a:avLst/>
                <a:gdLst>
                  <a:gd name="T0" fmla="*/ 31 w 93"/>
                  <a:gd name="T1" fmla="*/ 31 h 62"/>
                  <a:gd name="T2" fmla="*/ 31 w 93"/>
                  <a:gd name="T3" fmla="*/ 31 h 62"/>
                  <a:gd name="T4" fmla="*/ 31 w 93"/>
                  <a:gd name="T5" fmla="*/ 31 h 62"/>
                  <a:gd name="T6" fmla="*/ 31 w 93"/>
                  <a:gd name="T7" fmla="*/ 31 h 62"/>
                  <a:gd name="T8" fmla="*/ 61 w 93"/>
                  <a:gd name="T9" fmla="*/ 31 h 62"/>
                  <a:gd name="T10" fmla="*/ 61 w 93"/>
                  <a:gd name="T11" fmla="*/ 31 h 62"/>
                  <a:gd name="T12" fmla="*/ 61 w 93"/>
                  <a:gd name="T13" fmla="*/ 61 h 62"/>
                  <a:gd name="T14" fmla="*/ 92 w 93"/>
                  <a:gd name="T15" fmla="*/ 61 h 62"/>
                  <a:gd name="T16" fmla="*/ 92 w 93"/>
                  <a:gd name="T17" fmla="*/ 61 h 62"/>
                  <a:gd name="T18" fmla="*/ 92 w 93"/>
                  <a:gd name="T19" fmla="*/ 61 h 62"/>
                  <a:gd name="T20" fmla="*/ 92 w 93"/>
                  <a:gd name="T21" fmla="*/ 61 h 62"/>
                  <a:gd name="T22" fmla="*/ 92 w 93"/>
                  <a:gd name="T23" fmla="*/ 61 h 62"/>
                  <a:gd name="T24" fmla="*/ 92 w 93"/>
                  <a:gd name="T25" fmla="*/ 61 h 62"/>
                  <a:gd name="T26" fmla="*/ 92 w 93"/>
                  <a:gd name="T27" fmla="*/ 31 h 62"/>
                  <a:gd name="T28" fmla="*/ 61 w 93"/>
                  <a:gd name="T29" fmla="*/ 31 h 62"/>
                  <a:gd name="T30" fmla="*/ 61 w 93"/>
                  <a:gd name="T31" fmla="*/ 31 h 62"/>
                  <a:gd name="T32" fmla="*/ 61 w 93"/>
                  <a:gd name="T33" fmla="*/ 31 h 62"/>
                  <a:gd name="T34" fmla="*/ 31 w 93"/>
                  <a:gd name="T35" fmla="*/ 0 h 62"/>
                  <a:gd name="T36" fmla="*/ 0 w 93"/>
                  <a:gd name="T37" fmla="*/ 31 h 62"/>
                  <a:gd name="T38" fmla="*/ 0 w 93"/>
                  <a:gd name="T39" fmla="*/ 31 h 62"/>
                  <a:gd name="T40" fmla="*/ 0 w 93"/>
                  <a:gd name="T41" fmla="*/ 31 h 62"/>
                  <a:gd name="T42" fmla="*/ 0 w 93"/>
                  <a:gd name="T43" fmla="*/ 31 h 62"/>
                  <a:gd name="T44" fmla="*/ 31 w 93"/>
                  <a:gd name="T45" fmla="*/ 3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3" h="62">
                    <a:moveTo>
                      <a:pt x="31" y="31"/>
                    </a:moveTo>
                    <a:lnTo>
                      <a:pt x="31" y="31"/>
                    </a:lnTo>
                    <a:lnTo>
                      <a:pt x="31" y="31"/>
                    </a:lnTo>
                    <a:lnTo>
                      <a:pt x="31" y="31"/>
                    </a:lnTo>
                    <a:cubicBezTo>
                      <a:pt x="31" y="31"/>
                      <a:pt x="31" y="31"/>
                      <a:pt x="61" y="31"/>
                    </a:cubicBezTo>
                    <a:lnTo>
                      <a:pt x="61" y="31"/>
                    </a:lnTo>
                    <a:lnTo>
                      <a:pt x="61" y="61"/>
                    </a:lnTo>
                    <a:cubicBezTo>
                      <a:pt x="92" y="61"/>
                      <a:pt x="92" y="61"/>
                      <a:pt x="92" y="61"/>
                    </a:cubicBezTo>
                    <a:lnTo>
                      <a:pt x="92" y="61"/>
                    </a:lnTo>
                    <a:lnTo>
                      <a:pt x="92" y="61"/>
                    </a:lnTo>
                    <a:lnTo>
                      <a:pt x="92" y="61"/>
                    </a:lnTo>
                    <a:lnTo>
                      <a:pt x="92" y="61"/>
                    </a:lnTo>
                    <a:lnTo>
                      <a:pt x="92" y="61"/>
                    </a:lnTo>
                    <a:cubicBezTo>
                      <a:pt x="92" y="31"/>
                      <a:pt x="92" y="31"/>
                      <a:pt x="92" y="31"/>
                    </a:cubicBezTo>
                    <a:cubicBezTo>
                      <a:pt x="92" y="31"/>
                      <a:pt x="92" y="31"/>
                      <a:pt x="61" y="31"/>
                    </a:cubicBezTo>
                    <a:lnTo>
                      <a:pt x="61" y="31"/>
                    </a:lnTo>
                    <a:lnTo>
                      <a:pt x="61" y="31"/>
                    </a:lnTo>
                    <a:cubicBezTo>
                      <a:pt x="31" y="31"/>
                      <a:pt x="31" y="31"/>
                      <a:pt x="31" y="0"/>
                    </a:cubicBezTo>
                    <a:cubicBezTo>
                      <a:pt x="31" y="31"/>
                      <a:pt x="31" y="31"/>
                      <a:pt x="0" y="31"/>
                    </a:cubicBez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31" y="31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37" name="Freeform 76"/>
              <p:cNvSpPr>
                <a:spLocks noChangeArrowheads="1"/>
              </p:cNvSpPr>
              <p:nvPr/>
            </p:nvSpPr>
            <p:spPr bwMode="auto">
              <a:xfrm>
                <a:off x="6156325" y="1690688"/>
                <a:ext cx="77788" cy="77787"/>
              </a:xfrm>
              <a:custGeom>
                <a:avLst/>
                <a:gdLst>
                  <a:gd name="T0" fmla="*/ 185 w 217"/>
                  <a:gd name="T1" fmla="*/ 0 h 217"/>
                  <a:gd name="T2" fmla="*/ 185 w 217"/>
                  <a:gd name="T3" fmla="*/ 0 h 217"/>
                  <a:gd name="T4" fmla="*/ 185 w 217"/>
                  <a:gd name="T5" fmla="*/ 0 h 217"/>
                  <a:gd name="T6" fmla="*/ 185 w 217"/>
                  <a:gd name="T7" fmla="*/ 0 h 217"/>
                  <a:gd name="T8" fmla="*/ 185 w 217"/>
                  <a:gd name="T9" fmla="*/ 31 h 217"/>
                  <a:gd name="T10" fmla="*/ 154 w 217"/>
                  <a:gd name="T11" fmla="*/ 61 h 217"/>
                  <a:gd name="T12" fmla="*/ 154 w 217"/>
                  <a:gd name="T13" fmla="*/ 61 h 217"/>
                  <a:gd name="T14" fmla="*/ 92 w 217"/>
                  <a:gd name="T15" fmla="*/ 31 h 217"/>
                  <a:gd name="T16" fmla="*/ 92 w 217"/>
                  <a:gd name="T17" fmla="*/ 31 h 217"/>
                  <a:gd name="T18" fmla="*/ 92 w 217"/>
                  <a:gd name="T19" fmla="*/ 31 h 217"/>
                  <a:gd name="T20" fmla="*/ 61 w 217"/>
                  <a:gd name="T21" fmla="*/ 61 h 217"/>
                  <a:gd name="T22" fmla="*/ 61 w 217"/>
                  <a:gd name="T23" fmla="*/ 61 h 217"/>
                  <a:gd name="T24" fmla="*/ 30 w 217"/>
                  <a:gd name="T25" fmla="*/ 92 h 217"/>
                  <a:gd name="T26" fmla="*/ 0 w 217"/>
                  <a:gd name="T27" fmla="*/ 92 h 217"/>
                  <a:gd name="T28" fmla="*/ 0 w 217"/>
                  <a:gd name="T29" fmla="*/ 92 h 217"/>
                  <a:gd name="T30" fmla="*/ 0 w 217"/>
                  <a:gd name="T31" fmla="*/ 92 h 217"/>
                  <a:gd name="T32" fmla="*/ 30 w 217"/>
                  <a:gd name="T33" fmla="*/ 155 h 217"/>
                  <a:gd name="T34" fmla="*/ 30 w 217"/>
                  <a:gd name="T35" fmla="*/ 155 h 217"/>
                  <a:gd name="T36" fmla="*/ 30 w 217"/>
                  <a:gd name="T37" fmla="*/ 185 h 217"/>
                  <a:gd name="T38" fmla="*/ 30 w 217"/>
                  <a:gd name="T39" fmla="*/ 216 h 217"/>
                  <a:gd name="T40" fmla="*/ 30 w 217"/>
                  <a:gd name="T41" fmla="*/ 216 h 217"/>
                  <a:gd name="T42" fmla="*/ 30 w 217"/>
                  <a:gd name="T43" fmla="*/ 216 h 217"/>
                  <a:gd name="T44" fmla="*/ 61 w 217"/>
                  <a:gd name="T45" fmla="*/ 216 h 217"/>
                  <a:gd name="T46" fmla="*/ 61 w 217"/>
                  <a:gd name="T47" fmla="*/ 216 h 217"/>
                  <a:gd name="T48" fmla="*/ 61 w 217"/>
                  <a:gd name="T49" fmla="*/ 216 h 217"/>
                  <a:gd name="T50" fmla="*/ 92 w 217"/>
                  <a:gd name="T51" fmla="*/ 185 h 217"/>
                  <a:gd name="T52" fmla="*/ 92 w 217"/>
                  <a:gd name="T53" fmla="*/ 185 h 217"/>
                  <a:gd name="T54" fmla="*/ 123 w 217"/>
                  <a:gd name="T55" fmla="*/ 185 h 217"/>
                  <a:gd name="T56" fmla="*/ 154 w 217"/>
                  <a:gd name="T57" fmla="*/ 185 h 217"/>
                  <a:gd name="T58" fmla="*/ 154 w 217"/>
                  <a:gd name="T59" fmla="*/ 185 h 217"/>
                  <a:gd name="T60" fmla="*/ 123 w 217"/>
                  <a:gd name="T61" fmla="*/ 155 h 217"/>
                  <a:gd name="T62" fmla="*/ 123 w 217"/>
                  <a:gd name="T63" fmla="*/ 124 h 217"/>
                  <a:gd name="T64" fmla="*/ 154 w 217"/>
                  <a:gd name="T65" fmla="*/ 92 h 217"/>
                  <a:gd name="T66" fmla="*/ 185 w 217"/>
                  <a:gd name="T67" fmla="*/ 61 h 217"/>
                  <a:gd name="T68" fmla="*/ 185 w 217"/>
                  <a:gd name="T69" fmla="*/ 61 h 217"/>
                  <a:gd name="T70" fmla="*/ 216 w 217"/>
                  <a:gd name="T71" fmla="*/ 31 h 217"/>
                  <a:gd name="T72" fmla="*/ 216 w 217"/>
                  <a:gd name="T73" fmla="*/ 31 h 217"/>
                  <a:gd name="T74" fmla="*/ 216 w 217"/>
                  <a:gd name="T75" fmla="*/ 0 h 217"/>
                  <a:gd name="T76" fmla="*/ 216 w 217"/>
                  <a:gd name="T77" fmla="*/ 0 h 217"/>
                  <a:gd name="T78" fmla="*/ 216 w 217"/>
                  <a:gd name="T79" fmla="*/ 0 h 217"/>
                  <a:gd name="T80" fmla="*/ 216 w 217"/>
                  <a:gd name="T81" fmla="*/ 0 h 217"/>
                  <a:gd name="T82" fmla="*/ 185 w 217"/>
                  <a:gd name="T83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17" h="217">
                    <a:moveTo>
                      <a:pt x="185" y="0"/>
                    </a:moveTo>
                    <a:lnTo>
                      <a:pt x="185" y="0"/>
                    </a:lnTo>
                    <a:lnTo>
                      <a:pt x="185" y="0"/>
                    </a:lnTo>
                    <a:lnTo>
                      <a:pt x="185" y="0"/>
                    </a:lnTo>
                    <a:lnTo>
                      <a:pt x="185" y="31"/>
                    </a:lnTo>
                    <a:cubicBezTo>
                      <a:pt x="185" y="31"/>
                      <a:pt x="154" y="31"/>
                      <a:pt x="154" y="61"/>
                    </a:cubicBezTo>
                    <a:lnTo>
                      <a:pt x="154" y="61"/>
                    </a:lnTo>
                    <a:cubicBezTo>
                      <a:pt x="123" y="61"/>
                      <a:pt x="123" y="31"/>
                      <a:pt x="92" y="31"/>
                    </a:cubicBezTo>
                    <a:lnTo>
                      <a:pt x="92" y="31"/>
                    </a:lnTo>
                    <a:lnTo>
                      <a:pt x="92" y="31"/>
                    </a:lnTo>
                    <a:cubicBezTo>
                      <a:pt x="92" y="61"/>
                      <a:pt x="61" y="61"/>
                      <a:pt x="61" y="61"/>
                    </a:cubicBezTo>
                    <a:lnTo>
                      <a:pt x="61" y="61"/>
                    </a:lnTo>
                    <a:cubicBezTo>
                      <a:pt x="30" y="61"/>
                      <a:pt x="30" y="92"/>
                      <a:pt x="30" y="92"/>
                    </a:cubicBezTo>
                    <a:cubicBezTo>
                      <a:pt x="30" y="92"/>
                      <a:pt x="30" y="92"/>
                      <a:pt x="0" y="92"/>
                    </a:cubicBezTo>
                    <a:lnTo>
                      <a:pt x="0" y="92"/>
                    </a:lnTo>
                    <a:lnTo>
                      <a:pt x="0" y="92"/>
                    </a:lnTo>
                    <a:cubicBezTo>
                      <a:pt x="30" y="92"/>
                      <a:pt x="30" y="124"/>
                      <a:pt x="30" y="155"/>
                    </a:cubicBezTo>
                    <a:lnTo>
                      <a:pt x="30" y="155"/>
                    </a:lnTo>
                    <a:lnTo>
                      <a:pt x="30" y="185"/>
                    </a:lnTo>
                    <a:lnTo>
                      <a:pt x="30" y="216"/>
                    </a:lnTo>
                    <a:lnTo>
                      <a:pt x="30" y="216"/>
                    </a:lnTo>
                    <a:lnTo>
                      <a:pt x="30" y="216"/>
                    </a:lnTo>
                    <a:cubicBezTo>
                      <a:pt x="61" y="216"/>
                      <a:pt x="61" y="216"/>
                      <a:pt x="61" y="216"/>
                    </a:cubicBezTo>
                    <a:lnTo>
                      <a:pt x="61" y="216"/>
                    </a:lnTo>
                    <a:lnTo>
                      <a:pt x="61" y="216"/>
                    </a:lnTo>
                    <a:lnTo>
                      <a:pt x="92" y="185"/>
                    </a:lnTo>
                    <a:lnTo>
                      <a:pt x="92" y="185"/>
                    </a:lnTo>
                    <a:cubicBezTo>
                      <a:pt x="123" y="185"/>
                      <a:pt x="123" y="185"/>
                      <a:pt x="123" y="185"/>
                    </a:cubicBezTo>
                    <a:lnTo>
                      <a:pt x="154" y="185"/>
                    </a:lnTo>
                    <a:lnTo>
                      <a:pt x="154" y="185"/>
                    </a:lnTo>
                    <a:lnTo>
                      <a:pt x="123" y="155"/>
                    </a:lnTo>
                    <a:cubicBezTo>
                      <a:pt x="123" y="155"/>
                      <a:pt x="92" y="124"/>
                      <a:pt x="123" y="124"/>
                    </a:cubicBezTo>
                    <a:cubicBezTo>
                      <a:pt x="123" y="92"/>
                      <a:pt x="123" y="92"/>
                      <a:pt x="154" y="92"/>
                    </a:cubicBezTo>
                    <a:cubicBezTo>
                      <a:pt x="154" y="61"/>
                      <a:pt x="154" y="61"/>
                      <a:pt x="185" y="61"/>
                    </a:cubicBezTo>
                    <a:lnTo>
                      <a:pt x="185" y="61"/>
                    </a:lnTo>
                    <a:cubicBezTo>
                      <a:pt x="185" y="61"/>
                      <a:pt x="185" y="31"/>
                      <a:pt x="216" y="31"/>
                    </a:cubicBezTo>
                    <a:lnTo>
                      <a:pt x="216" y="31"/>
                    </a:lnTo>
                    <a:cubicBezTo>
                      <a:pt x="216" y="31"/>
                      <a:pt x="216" y="31"/>
                      <a:pt x="216" y="0"/>
                    </a:cubicBezTo>
                    <a:lnTo>
                      <a:pt x="216" y="0"/>
                    </a:lnTo>
                    <a:lnTo>
                      <a:pt x="216" y="0"/>
                    </a:lnTo>
                    <a:lnTo>
                      <a:pt x="216" y="0"/>
                    </a:lnTo>
                    <a:lnTo>
                      <a:pt x="185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38" name="Freeform 77"/>
              <p:cNvSpPr>
                <a:spLocks noChangeArrowheads="1"/>
              </p:cNvSpPr>
              <p:nvPr/>
            </p:nvSpPr>
            <p:spPr bwMode="auto">
              <a:xfrm>
                <a:off x="4014788" y="1512888"/>
                <a:ext cx="55562" cy="22225"/>
              </a:xfrm>
              <a:custGeom>
                <a:avLst/>
                <a:gdLst>
                  <a:gd name="T0" fmla="*/ 124 w 156"/>
                  <a:gd name="T1" fmla="*/ 31 h 63"/>
                  <a:gd name="T2" fmla="*/ 124 w 156"/>
                  <a:gd name="T3" fmla="*/ 31 h 63"/>
                  <a:gd name="T4" fmla="*/ 93 w 156"/>
                  <a:gd name="T5" fmla="*/ 31 h 63"/>
                  <a:gd name="T6" fmla="*/ 93 w 156"/>
                  <a:gd name="T7" fmla="*/ 31 h 63"/>
                  <a:gd name="T8" fmla="*/ 93 w 156"/>
                  <a:gd name="T9" fmla="*/ 0 h 63"/>
                  <a:gd name="T10" fmla="*/ 62 w 156"/>
                  <a:gd name="T11" fmla="*/ 0 h 63"/>
                  <a:gd name="T12" fmla="*/ 62 w 156"/>
                  <a:gd name="T13" fmla="*/ 0 h 63"/>
                  <a:gd name="T14" fmla="*/ 62 w 156"/>
                  <a:gd name="T15" fmla="*/ 0 h 63"/>
                  <a:gd name="T16" fmla="*/ 62 w 156"/>
                  <a:gd name="T17" fmla="*/ 31 h 63"/>
                  <a:gd name="T18" fmla="*/ 31 w 156"/>
                  <a:gd name="T19" fmla="*/ 31 h 63"/>
                  <a:gd name="T20" fmla="*/ 0 w 156"/>
                  <a:gd name="T21" fmla="*/ 62 h 63"/>
                  <a:gd name="T22" fmla="*/ 0 w 156"/>
                  <a:gd name="T23" fmla="*/ 62 h 63"/>
                  <a:gd name="T24" fmla="*/ 0 w 156"/>
                  <a:gd name="T25" fmla="*/ 62 h 63"/>
                  <a:gd name="T26" fmla="*/ 0 w 156"/>
                  <a:gd name="T27" fmla="*/ 62 h 63"/>
                  <a:gd name="T28" fmla="*/ 0 w 156"/>
                  <a:gd name="T29" fmla="*/ 62 h 63"/>
                  <a:gd name="T30" fmla="*/ 0 w 156"/>
                  <a:gd name="T31" fmla="*/ 62 h 63"/>
                  <a:gd name="T32" fmla="*/ 0 w 156"/>
                  <a:gd name="T33" fmla="*/ 62 h 63"/>
                  <a:gd name="T34" fmla="*/ 31 w 156"/>
                  <a:gd name="T35" fmla="*/ 62 h 63"/>
                  <a:gd name="T36" fmla="*/ 31 w 156"/>
                  <a:gd name="T37" fmla="*/ 62 h 63"/>
                  <a:gd name="T38" fmla="*/ 31 w 156"/>
                  <a:gd name="T39" fmla="*/ 62 h 63"/>
                  <a:gd name="T40" fmla="*/ 31 w 156"/>
                  <a:gd name="T41" fmla="*/ 62 h 63"/>
                  <a:gd name="T42" fmla="*/ 93 w 156"/>
                  <a:gd name="T43" fmla="*/ 31 h 63"/>
                  <a:gd name="T44" fmla="*/ 93 w 156"/>
                  <a:gd name="T45" fmla="*/ 31 h 63"/>
                  <a:gd name="T46" fmla="*/ 93 w 156"/>
                  <a:gd name="T47" fmla="*/ 31 h 63"/>
                  <a:gd name="T48" fmla="*/ 93 w 156"/>
                  <a:gd name="T49" fmla="*/ 62 h 63"/>
                  <a:gd name="T50" fmla="*/ 93 w 156"/>
                  <a:gd name="T51" fmla="*/ 62 h 63"/>
                  <a:gd name="T52" fmla="*/ 124 w 156"/>
                  <a:gd name="T53" fmla="*/ 31 h 63"/>
                  <a:gd name="T54" fmla="*/ 124 w 156"/>
                  <a:gd name="T55" fmla="*/ 31 h 63"/>
                  <a:gd name="T56" fmla="*/ 155 w 156"/>
                  <a:gd name="T57" fmla="*/ 31 h 63"/>
                  <a:gd name="T58" fmla="*/ 155 w 156"/>
                  <a:gd name="T59" fmla="*/ 31 h 63"/>
                  <a:gd name="T60" fmla="*/ 155 w 156"/>
                  <a:gd name="T61" fmla="*/ 31 h 63"/>
                  <a:gd name="T62" fmla="*/ 124 w 156"/>
                  <a:gd name="T63" fmla="*/ 3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6" h="63">
                    <a:moveTo>
                      <a:pt x="124" y="31"/>
                    </a:moveTo>
                    <a:lnTo>
                      <a:pt x="124" y="31"/>
                    </a:lnTo>
                    <a:cubicBezTo>
                      <a:pt x="124" y="31"/>
                      <a:pt x="124" y="31"/>
                      <a:pt x="93" y="31"/>
                    </a:cubicBezTo>
                    <a:lnTo>
                      <a:pt x="93" y="31"/>
                    </a:lnTo>
                    <a:cubicBezTo>
                      <a:pt x="93" y="0"/>
                      <a:pt x="93" y="0"/>
                      <a:pt x="93" y="0"/>
                    </a:cubicBezTo>
                    <a:lnTo>
                      <a:pt x="62" y="0"/>
                    </a:lnTo>
                    <a:lnTo>
                      <a:pt x="62" y="0"/>
                    </a:lnTo>
                    <a:lnTo>
                      <a:pt x="62" y="0"/>
                    </a:lnTo>
                    <a:cubicBezTo>
                      <a:pt x="62" y="31"/>
                      <a:pt x="62" y="31"/>
                      <a:pt x="62" y="31"/>
                    </a:cubicBezTo>
                    <a:lnTo>
                      <a:pt x="31" y="31"/>
                    </a:lnTo>
                    <a:cubicBezTo>
                      <a:pt x="31" y="62"/>
                      <a:pt x="31" y="62"/>
                      <a:pt x="0" y="62"/>
                    </a:cubicBez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31" y="62"/>
                    </a:lnTo>
                    <a:lnTo>
                      <a:pt x="31" y="62"/>
                    </a:lnTo>
                    <a:lnTo>
                      <a:pt x="31" y="62"/>
                    </a:lnTo>
                    <a:lnTo>
                      <a:pt x="31" y="62"/>
                    </a:lnTo>
                    <a:cubicBezTo>
                      <a:pt x="62" y="62"/>
                      <a:pt x="62" y="31"/>
                      <a:pt x="93" y="31"/>
                    </a:cubicBezTo>
                    <a:lnTo>
                      <a:pt x="93" y="31"/>
                    </a:lnTo>
                    <a:lnTo>
                      <a:pt x="93" y="31"/>
                    </a:lnTo>
                    <a:cubicBezTo>
                      <a:pt x="93" y="62"/>
                      <a:pt x="93" y="62"/>
                      <a:pt x="93" y="62"/>
                    </a:cubicBezTo>
                    <a:lnTo>
                      <a:pt x="93" y="62"/>
                    </a:lnTo>
                    <a:cubicBezTo>
                      <a:pt x="124" y="31"/>
                      <a:pt x="124" y="31"/>
                      <a:pt x="124" y="31"/>
                    </a:cubicBezTo>
                    <a:lnTo>
                      <a:pt x="124" y="31"/>
                    </a:lnTo>
                    <a:lnTo>
                      <a:pt x="155" y="31"/>
                    </a:lnTo>
                    <a:lnTo>
                      <a:pt x="155" y="31"/>
                    </a:lnTo>
                    <a:lnTo>
                      <a:pt x="155" y="31"/>
                    </a:lnTo>
                    <a:cubicBezTo>
                      <a:pt x="124" y="31"/>
                      <a:pt x="124" y="31"/>
                      <a:pt x="124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39" name="Freeform 78"/>
              <p:cNvSpPr>
                <a:spLocks noChangeArrowheads="1"/>
              </p:cNvSpPr>
              <p:nvPr/>
            </p:nvSpPr>
            <p:spPr bwMode="auto">
              <a:xfrm>
                <a:off x="4092575" y="1355725"/>
                <a:ext cx="88900" cy="44450"/>
              </a:xfrm>
              <a:custGeom>
                <a:avLst/>
                <a:gdLst>
                  <a:gd name="T0" fmla="*/ 0 w 249"/>
                  <a:gd name="T1" fmla="*/ 30 h 125"/>
                  <a:gd name="T2" fmla="*/ 0 w 249"/>
                  <a:gd name="T3" fmla="*/ 30 h 125"/>
                  <a:gd name="T4" fmla="*/ 31 w 249"/>
                  <a:gd name="T5" fmla="*/ 30 h 125"/>
                  <a:gd name="T6" fmla="*/ 31 w 249"/>
                  <a:gd name="T7" fmla="*/ 30 h 125"/>
                  <a:gd name="T8" fmla="*/ 62 w 249"/>
                  <a:gd name="T9" fmla="*/ 30 h 125"/>
                  <a:gd name="T10" fmla="*/ 62 w 249"/>
                  <a:gd name="T11" fmla="*/ 30 h 125"/>
                  <a:gd name="T12" fmla="*/ 93 w 249"/>
                  <a:gd name="T13" fmla="*/ 61 h 125"/>
                  <a:gd name="T14" fmla="*/ 93 w 249"/>
                  <a:gd name="T15" fmla="*/ 93 h 125"/>
                  <a:gd name="T16" fmla="*/ 93 w 249"/>
                  <a:gd name="T17" fmla="*/ 93 h 125"/>
                  <a:gd name="T18" fmla="*/ 124 w 249"/>
                  <a:gd name="T19" fmla="*/ 93 h 125"/>
                  <a:gd name="T20" fmla="*/ 124 w 249"/>
                  <a:gd name="T21" fmla="*/ 93 h 125"/>
                  <a:gd name="T22" fmla="*/ 124 w 249"/>
                  <a:gd name="T23" fmla="*/ 93 h 125"/>
                  <a:gd name="T24" fmla="*/ 154 w 249"/>
                  <a:gd name="T25" fmla="*/ 124 h 125"/>
                  <a:gd name="T26" fmla="*/ 154 w 249"/>
                  <a:gd name="T27" fmla="*/ 124 h 125"/>
                  <a:gd name="T28" fmla="*/ 154 w 249"/>
                  <a:gd name="T29" fmla="*/ 93 h 125"/>
                  <a:gd name="T30" fmla="*/ 186 w 249"/>
                  <a:gd name="T31" fmla="*/ 93 h 125"/>
                  <a:gd name="T32" fmla="*/ 186 w 249"/>
                  <a:gd name="T33" fmla="*/ 93 h 125"/>
                  <a:gd name="T34" fmla="*/ 186 w 249"/>
                  <a:gd name="T35" fmla="*/ 93 h 125"/>
                  <a:gd name="T36" fmla="*/ 186 w 249"/>
                  <a:gd name="T37" fmla="*/ 93 h 125"/>
                  <a:gd name="T38" fmla="*/ 217 w 249"/>
                  <a:gd name="T39" fmla="*/ 93 h 125"/>
                  <a:gd name="T40" fmla="*/ 248 w 249"/>
                  <a:gd name="T41" fmla="*/ 30 h 125"/>
                  <a:gd name="T42" fmla="*/ 248 w 249"/>
                  <a:gd name="T43" fmla="*/ 30 h 125"/>
                  <a:gd name="T44" fmla="*/ 248 w 249"/>
                  <a:gd name="T45" fmla="*/ 30 h 125"/>
                  <a:gd name="T46" fmla="*/ 248 w 249"/>
                  <a:gd name="T47" fmla="*/ 30 h 125"/>
                  <a:gd name="T48" fmla="*/ 217 w 249"/>
                  <a:gd name="T49" fmla="*/ 30 h 125"/>
                  <a:gd name="T50" fmla="*/ 217 w 249"/>
                  <a:gd name="T51" fmla="*/ 30 h 125"/>
                  <a:gd name="T52" fmla="*/ 217 w 249"/>
                  <a:gd name="T53" fmla="*/ 30 h 125"/>
                  <a:gd name="T54" fmla="*/ 186 w 249"/>
                  <a:gd name="T55" fmla="*/ 0 h 125"/>
                  <a:gd name="T56" fmla="*/ 186 w 249"/>
                  <a:gd name="T57" fmla="*/ 0 h 125"/>
                  <a:gd name="T58" fmla="*/ 186 w 249"/>
                  <a:gd name="T59" fmla="*/ 0 h 125"/>
                  <a:gd name="T60" fmla="*/ 186 w 249"/>
                  <a:gd name="T61" fmla="*/ 0 h 125"/>
                  <a:gd name="T62" fmla="*/ 186 w 249"/>
                  <a:gd name="T63" fmla="*/ 0 h 125"/>
                  <a:gd name="T64" fmla="*/ 154 w 249"/>
                  <a:gd name="T65" fmla="*/ 0 h 125"/>
                  <a:gd name="T66" fmla="*/ 124 w 249"/>
                  <a:gd name="T67" fmla="*/ 0 h 125"/>
                  <a:gd name="T68" fmla="*/ 124 w 249"/>
                  <a:gd name="T69" fmla="*/ 0 h 125"/>
                  <a:gd name="T70" fmla="*/ 124 w 249"/>
                  <a:gd name="T71" fmla="*/ 0 h 125"/>
                  <a:gd name="T72" fmla="*/ 124 w 249"/>
                  <a:gd name="T73" fmla="*/ 0 h 125"/>
                  <a:gd name="T74" fmla="*/ 93 w 249"/>
                  <a:gd name="T75" fmla="*/ 0 h 125"/>
                  <a:gd name="T76" fmla="*/ 62 w 249"/>
                  <a:gd name="T77" fmla="*/ 0 h 125"/>
                  <a:gd name="T78" fmla="*/ 31 w 249"/>
                  <a:gd name="T79" fmla="*/ 0 h 125"/>
                  <a:gd name="T80" fmla="*/ 0 w 249"/>
                  <a:gd name="T81" fmla="*/ 0 h 125"/>
                  <a:gd name="T82" fmla="*/ 0 w 249"/>
                  <a:gd name="T83" fmla="*/ 3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49" h="125">
                    <a:moveTo>
                      <a:pt x="0" y="30"/>
                    </a:moveTo>
                    <a:lnTo>
                      <a:pt x="0" y="30"/>
                    </a:lnTo>
                    <a:lnTo>
                      <a:pt x="31" y="30"/>
                    </a:lnTo>
                    <a:lnTo>
                      <a:pt x="31" y="30"/>
                    </a:lnTo>
                    <a:lnTo>
                      <a:pt x="62" y="30"/>
                    </a:lnTo>
                    <a:lnTo>
                      <a:pt x="62" y="30"/>
                    </a:lnTo>
                    <a:cubicBezTo>
                      <a:pt x="93" y="61"/>
                      <a:pt x="93" y="61"/>
                      <a:pt x="93" y="61"/>
                    </a:cubicBezTo>
                    <a:cubicBezTo>
                      <a:pt x="93" y="93"/>
                      <a:pt x="93" y="93"/>
                      <a:pt x="93" y="93"/>
                    </a:cubicBezTo>
                    <a:lnTo>
                      <a:pt x="93" y="93"/>
                    </a:lnTo>
                    <a:lnTo>
                      <a:pt x="124" y="93"/>
                    </a:lnTo>
                    <a:lnTo>
                      <a:pt x="124" y="93"/>
                    </a:lnTo>
                    <a:lnTo>
                      <a:pt x="124" y="93"/>
                    </a:lnTo>
                    <a:cubicBezTo>
                      <a:pt x="154" y="93"/>
                      <a:pt x="154" y="124"/>
                      <a:pt x="154" y="124"/>
                    </a:cubicBezTo>
                    <a:lnTo>
                      <a:pt x="154" y="124"/>
                    </a:lnTo>
                    <a:cubicBezTo>
                      <a:pt x="154" y="93"/>
                      <a:pt x="154" y="93"/>
                      <a:pt x="154" y="93"/>
                    </a:cubicBezTo>
                    <a:cubicBezTo>
                      <a:pt x="186" y="93"/>
                      <a:pt x="186" y="93"/>
                      <a:pt x="186" y="93"/>
                    </a:cubicBezTo>
                    <a:lnTo>
                      <a:pt x="186" y="93"/>
                    </a:lnTo>
                    <a:lnTo>
                      <a:pt x="186" y="93"/>
                    </a:lnTo>
                    <a:lnTo>
                      <a:pt x="186" y="93"/>
                    </a:lnTo>
                    <a:lnTo>
                      <a:pt x="217" y="93"/>
                    </a:lnTo>
                    <a:cubicBezTo>
                      <a:pt x="217" y="61"/>
                      <a:pt x="217" y="30"/>
                      <a:pt x="248" y="30"/>
                    </a:cubicBezTo>
                    <a:lnTo>
                      <a:pt x="248" y="30"/>
                    </a:lnTo>
                    <a:lnTo>
                      <a:pt x="248" y="30"/>
                    </a:lnTo>
                    <a:lnTo>
                      <a:pt x="248" y="30"/>
                    </a:lnTo>
                    <a:lnTo>
                      <a:pt x="217" y="30"/>
                    </a:lnTo>
                    <a:lnTo>
                      <a:pt x="217" y="30"/>
                    </a:lnTo>
                    <a:lnTo>
                      <a:pt x="217" y="30"/>
                    </a:lnTo>
                    <a:cubicBezTo>
                      <a:pt x="217" y="30"/>
                      <a:pt x="186" y="30"/>
                      <a:pt x="186" y="0"/>
                    </a:cubicBezTo>
                    <a:lnTo>
                      <a:pt x="186" y="0"/>
                    </a:lnTo>
                    <a:lnTo>
                      <a:pt x="186" y="0"/>
                    </a:lnTo>
                    <a:lnTo>
                      <a:pt x="186" y="0"/>
                    </a:lnTo>
                    <a:lnTo>
                      <a:pt x="186" y="0"/>
                    </a:lnTo>
                    <a:cubicBezTo>
                      <a:pt x="154" y="0"/>
                      <a:pt x="154" y="0"/>
                      <a:pt x="154" y="0"/>
                    </a:cubicBezTo>
                    <a:lnTo>
                      <a:pt x="124" y="0"/>
                    </a:lnTo>
                    <a:lnTo>
                      <a:pt x="124" y="0"/>
                    </a:lnTo>
                    <a:lnTo>
                      <a:pt x="124" y="0"/>
                    </a:lnTo>
                    <a:lnTo>
                      <a:pt x="124" y="0"/>
                    </a:lnTo>
                    <a:cubicBezTo>
                      <a:pt x="93" y="0"/>
                      <a:pt x="93" y="0"/>
                      <a:pt x="93" y="0"/>
                    </a:cubicBezTo>
                    <a:cubicBezTo>
                      <a:pt x="62" y="0"/>
                      <a:pt x="62" y="0"/>
                      <a:pt x="62" y="0"/>
                    </a:cubicBezTo>
                    <a:lnTo>
                      <a:pt x="31" y="0"/>
                    </a:lnTo>
                    <a:cubicBezTo>
                      <a:pt x="31" y="0"/>
                      <a:pt x="31" y="0"/>
                      <a:pt x="0" y="0"/>
                    </a:cubicBezTo>
                    <a:cubicBezTo>
                      <a:pt x="0" y="0"/>
                      <a:pt x="0" y="0"/>
                      <a:pt x="0" y="3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40" name="Freeform 79"/>
              <p:cNvSpPr>
                <a:spLocks noChangeArrowheads="1"/>
              </p:cNvSpPr>
              <p:nvPr/>
            </p:nvSpPr>
            <p:spPr bwMode="auto">
              <a:xfrm>
                <a:off x="4003675" y="1535113"/>
                <a:ext cx="100013" cy="44450"/>
              </a:xfrm>
              <a:custGeom>
                <a:avLst/>
                <a:gdLst>
                  <a:gd name="T0" fmla="*/ 248 w 280"/>
                  <a:gd name="T1" fmla="*/ 0 h 125"/>
                  <a:gd name="T2" fmla="*/ 248 w 280"/>
                  <a:gd name="T3" fmla="*/ 0 h 125"/>
                  <a:gd name="T4" fmla="*/ 217 w 280"/>
                  <a:gd name="T5" fmla="*/ 0 h 125"/>
                  <a:gd name="T6" fmla="*/ 217 w 280"/>
                  <a:gd name="T7" fmla="*/ 30 h 125"/>
                  <a:gd name="T8" fmla="*/ 186 w 280"/>
                  <a:gd name="T9" fmla="*/ 30 h 125"/>
                  <a:gd name="T10" fmla="*/ 186 w 280"/>
                  <a:gd name="T11" fmla="*/ 30 h 125"/>
                  <a:gd name="T12" fmla="*/ 186 w 280"/>
                  <a:gd name="T13" fmla="*/ 30 h 125"/>
                  <a:gd name="T14" fmla="*/ 155 w 280"/>
                  <a:gd name="T15" fmla="*/ 30 h 125"/>
                  <a:gd name="T16" fmla="*/ 124 w 280"/>
                  <a:gd name="T17" fmla="*/ 62 h 125"/>
                  <a:gd name="T18" fmla="*/ 124 w 280"/>
                  <a:gd name="T19" fmla="*/ 30 h 125"/>
                  <a:gd name="T20" fmla="*/ 124 w 280"/>
                  <a:gd name="T21" fmla="*/ 30 h 125"/>
                  <a:gd name="T22" fmla="*/ 124 w 280"/>
                  <a:gd name="T23" fmla="*/ 30 h 125"/>
                  <a:gd name="T24" fmla="*/ 93 w 280"/>
                  <a:gd name="T25" fmla="*/ 62 h 125"/>
                  <a:gd name="T26" fmla="*/ 62 w 280"/>
                  <a:gd name="T27" fmla="*/ 62 h 125"/>
                  <a:gd name="T28" fmla="*/ 62 w 280"/>
                  <a:gd name="T29" fmla="*/ 62 h 125"/>
                  <a:gd name="T30" fmla="*/ 62 w 280"/>
                  <a:gd name="T31" fmla="*/ 62 h 125"/>
                  <a:gd name="T32" fmla="*/ 62 w 280"/>
                  <a:gd name="T33" fmla="*/ 62 h 125"/>
                  <a:gd name="T34" fmla="*/ 62 w 280"/>
                  <a:gd name="T35" fmla="*/ 62 h 125"/>
                  <a:gd name="T36" fmla="*/ 62 w 280"/>
                  <a:gd name="T37" fmla="*/ 62 h 125"/>
                  <a:gd name="T38" fmla="*/ 31 w 280"/>
                  <a:gd name="T39" fmla="*/ 62 h 125"/>
                  <a:gd name="T40" fmla="*/ 0 w 280"/>
                  <a:gd name="T41" fmla="*/ 62 h 125"/>
                  <a:gd name="T42" fmla="*/ 0 w 280"/>
                  <a:gd name="T43" fmla="*/ 62 h 125"/>
                  <a:gd name="T44" fmla="*/ 0 w 280"/>
                  <a:gd name="T45" fmla="*/ 62 h 125"/>
                  <a:gd name="T46" fmla="*/ 0 w 280"/>
                  <a:gd name="T47" fmla="*/ 62 h 125"/>
                  <a:gd name="T48" fmla="*/ 0 w 280"/>
                  <a:gd name="T49" fmla="*/ 93 h 125"/>
                  <a:gd name="T50" fmla="*/ 0 w 280"/>
                  <a:gd name="T51" fmla="*/ 93 h 125"/>
                  <a:gd name="T52" fmla="*/ 0 w 280"/>
                  <a:gd name="T53" fmla="*/ 93 h 125"/>
                  <a:gd name="T54" fmla="*/ 0 w 280"/>
                  <a:gd name="T55" fmla="*/ 93 h 125"/>
                  <a:gd name="T56" fmla="*/ 0 w 280"/>
                  <a:gd name="T57" fmla="*/ 124 h 125"/>
                  <a:gd name="T58" fmla="*/ 0 w 280"/>
                  <a:gd name="T59" fmla="*/ 124 h 125"/>
                  <a:gd name="T60" fmla="*/ 31 w 280"/>
                  <a:gd name="T61" fmla="*/ 124 h 125"/>
                  <a:gd name="T62" fmla="*/ 31 w 280"/>
                  <a:gd name="T63" fmla="*/ 124 h 125"/>
                  <a:gd name="T64" fmla="*/ 31 w 280"/>
                  <a:gd name="T65" fmla="*/ 124 h 125"/>
                  <a:gd name="T66" fmla="*/ 31 w 280"/>
                  <a:gd name="T67" fmla="*/ 124 h 125"/>
                  <a:gd name="T68" fmla="*/ 31 w 280"/>
                  <a:gd name="T69" fmla="*/ 124 h 125"/>
                  <a:gd name="T70" fmla="*/ 31 w 280"/>
                  <a:gd name="T71" fmla="*/ 124 h 125"/>
                  <a:gd name="T72" fmla="*/ 62 w 280"/>
                  <a:gd name="T73" fmla="*/ 124 h 125"/>
                  <a:gd name="T74" fmla="*/ 93 w 280"/>
                  <a:gd name="T75" fmla="*/ 124 h 125"/>
                  <a:gd name="T76" fmla="*/ 93 w 280"/>
                  <a:gd name="T77" fmla="*/ 124 h 125"/>
                  <a:gd name="T78" fmla="*/ 124 w 280"/>
                  <a:gd name="T79" fmla="*/ 124 h 125"/>
                  <a:gd name="T80" fmla="*/ 124 w 280"/>
                  <a:gd name="T81" fmla="*/ 124 h 125"/>
                  <a:gd name="T82" fmla="*/ 124 w 280"/>
                  <a:gd name="T83" fmla="*/ 124 h 125"/>
                  <a:gd name="T84" fmla="*/ 124 w 280"/>
                  <a:gd name="T85" fmla="*/ 124 h 125"/>
                  <a:gd name="T86" fmla="*/ 124 w 280"/>
                  <a:gd name="T87" fmla="*/ 124 h 125"/>
                  <a:gd name="T88" fmla="*/ 124 w 280"/>
                  <a:gd name="T89" fmla="*/ 124 h 125"/>
                  <a:gd name="T90" fmla="*/ 155 w 280"/>
                  <a:gd name="T91" fmla="*/ 124 h 125"/>
                  <a:gd name="T92" fmla="*/ 155 w 280"/>
                  <a:gd name="T93" fmla="*/ 124 h 125"/>
                  <a:gd name="T94" fmla="*/ 155 w 280"/>
                  <a:gd name="T95" fmla="*/ 124 h 125"/>
                  <a:gd name="T96" fmla="*/ 155 w 280"/>
                  <a:gd name="T97" fmla="*/ 124 h 125"/>
                  <a:gd name="T98" fmla="*/ 186 w 280"/>
                  <a:gd name="T99" fmla="*/ 124 h 125"/>
                  <a:gd name="T100" fmla="*/ 186 w 280"/>
                  <a:gd name="T101" fmla="*/ 124 h 125"/>
                  <a:gd name="T102" fmla="*/ 186 w 280"/>
                  <a:gd name="T103" fmla="*/ 93 h 125"/>
                  <a:gd name="T104" fmla="*/ 217 w 280"/>
                  <a:gd name="T105" fmla="*/ 93 h 125"/>
                  <a:gd name="T106" fmla="*/ 248 w 280"/>
                  <a:gd name="T107" fmla="*/ 30 h 125"/>
                  <a:gd name="T108" fmla="*/ 279 w 280"/>
                  <a:gd name="T109" fmla="*/ 30 h 125"/>
                  <a:gd name="T110" fmla="*/ 279 w 280"/>
                  <a:gd name="T111" fmla="*/ 30 h 125"/>
                  <a:gd name="T112" fmla="*/ 248 w 280"/>
                  <a:gd name="T113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80" h="125">
                    <a:moveTo>
                      <a:pt x="248" y="0"/>
                    </a:moveTo>
                    <a:lnTo>
                      <a:pt x="248" y="0"/>
                    </a:lnTo>
                    <a:cubicBezTo>
                      <a:pt x="217" y="0"/>
                      <a:pt x="217" y="0"/>
                      <a:pt x="217" y="0"/>
                    </a:cubicBezTo>
                    <a:cubicBezTo>
                      <a:pt x="217" y="0"/>
                      <a:pt x="217" y="0"/>
                      <a:pt x="217" y="30"/>
                    </a:cubicBezTo>
                    <a:cubicBezTo>
                      <a:pt x="186" y="30"/>
                      <a:pt x="186" y="30"/>
                      <a:pt x="186" y="30"/>
                    </a:cubicBezTo>
                    <a:lnTo>
                      <a:pt x="186" y="30"/>
                    </a:lnTo>
                    <a:lnTo>
                      <a:pt x="186" y="30"/>
                    </a:lnTo>
                    <a:cubicBezTo>
                      <a:pt x="155" y="30"/>
                      <a:pt x="155" y="30"/>
                      <a:pt x="155" y="30"/>
                    </a:cubicBezTo>
                    <a:cubicBezTo>
                      <a:pt x="155" y="30"/>
                      <a:pt x="155" y="62"/>
                      <a:pt x="124" y="62"/>
                    </a:cubicBezTo>
                    <a:lnTo>
                      <a:pt x="124" y="30"/>
                    </a:lnTo>
                    <a:lnTo>
                      <a:pt x="124" y="30"/>
                    </a:lnTo>
                    <a:lnTo>
                      <a:pt x="124" y="30"/>
                    </a:lnTo>
                    <a:cubicBezTo>
                      <a:pt x="93" y="62"/>
                      <a:pt x="93" y="62"/>
                      <a:pt x="93" y="62"/>
                    </a:cubicBezTo>
                    <a:cubicBezTo>
                      <a:pt x="93" y="62"/>
                      <a:pt x="93" y="62"/>
                      <a:pt x="62" y="62"/>
                    </a:cubicBezTo>
                    <a:lnTo>
                      <a:pt x="62" y="62"/>
                    </a:lnTo>
                    <a:lnTo>
                      <a:pt x="62" y="62"/>
                    </a:lnTo>
                    <a:lnTo>
                      <a:pt x="62" y="62"/>
                    </a:lnTo>
                    <a:lnTo>
                      <a:pt x="62" y="62"/>
                    </a:lnTo>
                    <a:lnTo>
                      <a:pt x="62" y="62"/>
                    </a:ln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2"/>
                      <a:pt x="31" y="62"/>
                      <a:pt x="0" y="62"/>
                    </a:cubicBez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cubicBezTo>
                      <a:pt x="0" y="93"/>
                      <a:pt x="0" y="93"/>
                      <a:pt x="0" y="93"/>
                    </a:cubicBezTo>
                    <a:lnTo>
                      <a:pt x="0" y="93"/>
                    </a:lnTo>
                    <a:lnTo>
                      <a:pt x="0" y="93"/>
                    </a:lnTo>
                    <a:lnTo>
                      <a:pt x="0" y="93"/>
                    </a:lnTo>
                    <a:cubicBezTo>
                      <a:pt x="0" y="93"/>
                      <a:pt x="0" y="93"/>
                      <a:pt x="0" y="124"/>
                    </a:cubicBezTo>
                    <a:lnTo>
                      <a:pt x="0" y="124"/>
                    </a:lnTo>
                    <a:cubicBezTo>
                      <a:pt x="31" y="124"/>
                      <a:pt x="31" y="124"/>
                      <a:pt x="31" y="124"/>
                    </a:cubicBezTo>
                    <a:lnTo>
                      <a:pt x="31" y="124"/>
                    </a:lnTo>
                    <a:lnTo>
                      <a:pt x="31" y="124"/>
                    </a:lnTo>
                    <a:lnTo>
                      <a:pt x="31" y="124"/>
                    </a:lnTo>
                    <a:lnTo>
                      <a:pt x="31" y="124"/>
                    </a:lnTo>
                    <a:lnTo>
                      <a:pt x="31" y="124"/>
                    </a:lnTo>
                    <a:cubicBezTo>
                      <a:pt x="62" y="124"/>
                      <a:pt x="62" y="124"/>
                      <a:pt x="62" y="124"/>
                    </a:cubicBezTo>
                    <a:cubicBezTo>
                      <a:pt x="62" y="124"/>
                      <a:pt x="62" y="124"/>
                      <a:pt x="93" y="124"/>
                    </a:cubicBezTo>
                    <a:lnTo>
                      <a:pt x="93" y="124"/>
                    </a:lnTo>
                    <a:lnTo>
                      <a:pt x="124" y="124"/>
                    </a:lnTo>
                    <a:lnTo>
                      <a:pt x="124" y="124"/>
                    </a:lnTo>
                    <a:lnTo>
                      <a:pt x="124" y="124"/>
                    </a:lnTo>
                    <a:lnTo>
                      <a:pt x="124" y="124"/>
                    </a:lnTo>
                    <a:lnTo>
                      <a:pt x="124" y="124"/>
                    </a:lnTo>
                    <a:lnTo>
                      <a:pt x="124" y="124"/>
                    </a:lnTo>
                    <a:cubicBezTo>
                      <a:pt x="155" y="124"/>
                      <a:pt x="155" y="124"/>
                      <a:pt x="155" y="124"/>
                    </a:cubicBezTo>
                    <a:lnTo>
                      <a:pt x="155" y="124"/>
                    </a:lnTo>
                    <a:lnTo>
                      <a:pt x="155" y="124"/>
                    </a:lnTo>
                    <a:lnTo>
                      <a:pt x="155" y="124"/>
                    </a:lnTo>
                    <a:cubicBezTo>
                      <a:pt x="155" y="124"/>
                      <a:pt x="155" y="124"/>
                      <a:pt x="186" y="124"/>
                    </a:cubicBezTo>
                    <a:lnTo>
                      <a:pt x="186" y="124"/>
                    </a:lnTo>
                    <a:lnTo>
                      <a:pt x="186" y="93"/>
                    </a:lnTo>
                    <a:lnTo>
                      <a:pt x="217" y="93"/>
                    </a:lnTo>
                    <a:cubicBezTo>
                      <a:pt x="217" y="62"/>
                      <a:pt x="248" y="62"/>
                      <a:pt x="248" y="30"/>
                    </a:cubicBezTo>
                    <a:lnTo>
                      <a:pt x="279" y="30"/>
                    </a:lnTo>
                    <a:lnTo>
                      <a:pt x="279" y="30"/>
                    </a:lnTo>
                    <a:cubicBezTo>
                      <a:pt x="248" y="30"/>
                      <a:pt x="248" y="0"/>
                      <a:pt x="24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41" name="Freeform 80"/>
              <p:cNvSpPr>
                <a:spLocks noChangeArrowheads="1"/>
              </p:cNvSpPr>
              <p:nvPr/>
            </p:nvSpPr>
            <p:spPr bwMode="auto">
              <a:xfrm>
                <a:off x="3757613" y="1423988"/>
                <a:ext cx="44450" cy="33337"/>
              </a:xfrm>
              <a:custGeom>
                <a:avLst/>
                <a:gdLst>
                  <a:gd name="T0" fmla="*/ 31 w 125"/>
                  <a:gd name="T1" fmla="*/ 92 h 93"/>
                  <a:gd name="T2" fmla="*/ 31 w 125"/>
                  <a:gd name="T3" fmla="*/ 92 h 93"/>
                  <a:gd name="T4" fmla="*/ 62 w 125"/>
                  <a:gd name="T5" fmla="*/ 62 h 93"/>
                  <a:gd name="T6" fmla="*/ 94 w 125"/>
                  <a:gd name="T7" fmla="*/ 62 h 93"/>
                  <a:gd name="T8" fmla="*/ 94 w 125"/>
                  <a:gd name="T9" fmla="*/ 62 h 93"/>
                  <a:gd name="T10" fmla="*/ 94 w 125"/>
                  <a:gd name="T11" fmla="*/ 62 h 93"/>
                  <a:gd name="T12" fmla="*/ 94 w 125"/>
                  <a:gd name="T13" fmla="*/ 31 h 93"/>
                  <a:gd name="T14" fmla="*/ 94 w 125"/>
                  <a:gd name="T15" fmla="*/ 31 h 93"/>
                  <a:gd name="T16" fmla="*/ 94 w 125"/>
                  <a:gd name="T17" fmla="*/ 31 h 93"/>
                  <a:gd name="T18" fmla="*/ 94 w 125"/>
                  <a:gd name="T19" fmla="*/ 0 h 93"/>
                  <a:gd name="T20" fmla="*/ 94 w 125"/>
                  <a:gd name="T21" fmla="*/ 0 h 93"/>
                  <a:gd name="T22" fmla="*/ 94 w 125"/>
                  <a:gd name="T23" fmla="*/ 0 h 93"/>
                  <a:gd name="T24" fmla="*/ 124 w 125"/>
                  <a:gd name="T25" fmla="*/ 0 h 93"/>
                  <a:gd name="T26" fmla="*/ 124 w 125"/>
                  <a:gd name="T27" fmla="*/ 0 h 93"/>
                  <a:gd name="T28" fmla="*/ 124 w 125"/>
                  <a:gd name="T29" fmla="*/ 0 h 93"/>
                  <a:gd name="T30" fmla="*/ 94 w 125"/>
                  <a:gd name="T31" fmla="*/ 0 h 93"/>
                  <a:gd name="T32" fmla="*/ 62 w 125"/>
                  <a:gd name="T33" fmla="*/ 0 h 93"/>
                  <a:gd name="T34" fmla="*/ 31 w 125"/>
                  <a:gd name="T35" fmla="*/ 0 h 93"/>
                  <a:gd name="T36" fmla="*/ 31 w 125"/>
                  <a:gd name="T37" fmla="*/ 0 h 93"/>
                  <a:gd name="T38" fmla="*/ 31 w 125"/>
                  <a:gd name="T39" fmla="*/ 0 h 93"/>
                  <a:gd name="T40" fmla="*/ 31 w 125"/>
                  <a:gd name="T41" fmla="*/ 31 h 93"/>
                  <a:gd name="T42" fmla="*/ 0 w 125"/>
                  <a:gd name="T43" fmla="*/ 31 h 93"/>
                  <a:gd name="T44" fmla="*/ 31 w 125"/>
                  <a:gd name="T45" fmla="*/ 62 h 93"/>
                  <a:gd name="T46" fmla="*/ 31 w 125"/>
                  <a:gd name="T47" fmla="*/ 9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5" h="93">
                    <a:moveTo>
                      <a:pt x="31" y="92"/>
                    </a:moveTo>
                    <a:lnTo>
                      <a:pt x="31" y="92"/>
                    </a:lnTo>
                    <a:lnTo>
                      <a:pt x="62" y="62"/>
                    </a:lnTo>
                    <a:cubicBezTo>
                      <a:pt x="62" y="62"/>
                      <a:pt x="62" y="62"/>
                      <a:pt x="94" y="62"/>
                    </a:cubicBezTo>
                    <a:lnTo>
                      <a:pt x="94" y="62"/>
                    </a:lnTo>
                    <a:lnTo>
                      <a:pt x="94" y="62"/>
                    </a:lnTo>
                    <a:lnTo>
                      <a:pt x="94" y="31"/>
                    </a:lnTo>
                    <a:lnTo>
                      <a:pt x="94" y="31"/>
                    </a:lnTo>
                    <a:lnTo>
                      <a:pt x="94" y="31"/>
                    </a:lnTo>
                    <a:cubicBezTo>
                      <a:pt x="94" y="31"/>
                      <a:pt x="94" y="31"/>
                      <a:pt x="94" y="0"/>
                    </a:cubicBezTo>
                    <a:lnTo>
                      <a:pt x="94" y="0"/>
                    </a:lnTo>
                    <a:lnTo>
                      <a:pt x="94" y="0"/>
                    </a:lnTo>
                    <a:cubicBezTo>
                      <a:pt x="124" y="0"/>
                      <a:pt x="124" y="0"/>
                      <a:pt x="124" y="0"/>
                    </a:cubicBezTo>
                    <a:lnTo>
                      <a:pt x="124" y="0"/>
                    </a:lnTo>
                    <a:lnTo>
                      <a:pt x="124" y="0"/>
                    </a:lnTo>
                    <a:lnTo>
                      <a:pt x="94" y="0"/>
                    </a:lnTo>
                    <a:cubicBezTo>
                      <a:pt x="94" y="0"/>
                      <a:pt x="94" y="0"/>
                      <a:pt x="62" y="0"/>
                    </a:cubicBezTo>
                    <a:cubicBezTo>
                      <a:pt x="62" y="0"/>
                      <a:pt x="62" y="0"/>
                      <a:pt x="31" y="0"/>
                    </a:cubicBezTo>
                    <a:lnTo>
                      <a:pt x="31" y="0"/>
                    </a:lnTo>
                    <a:lnTo>
                      <a:pt x="31" y="0"/>
                    </a:lnTo>
                    <a:cubicBezTo>
                      <a:pt x="31" y="0"/>
                      <a:pt x="31" y="0"/>
                      <a:pt x="31" y="31"/>
                    </a:cubicBezTo>
                    <a:cubicBezTo>
                      <a:pt x="31" y="31"/>
                      <a:pt x="31" y="31"/>
                      <a:pt x="0" y="31"/>
                    </a:cubicBezTo>
                    <a:cubicBezTo>
                      <a:pt x="31" y="62"/>
                      <a:pt x="31" y="62"/>
                      <a:pt x="31" y="62"/>
                    </a:cubicBezTo>
                    <a:lnTo>
                      <a:pt x="31" y="92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42" name="Freeform 81"/>
              <p:cNvSpPr>
                <a:spLocks noChangeArrowheads="1"/>
              </p:cNvSpPr>
              <p:nvPr/>
            </p:nvSpPr>
            <p:spPr bwMode="auto">
              <a:xfrm>
                <a:off x="3579813" y="1479550"/>
                <a:ext cx="234950" cy="179388"/>
              </a:xfrm>
              <a:custGeom>
                <a:avLst/>
                <a:gdLst>
                  <a:gd name="T0" fmla="*/ 186 w 652"/>
                  <a:gd name="T1" fmla="*/ 465 h 497"/>
                  <a:gd name="T2" fmla="*/ 186 w 652"/>
                  <a:gd name="T3" fmla="*/ 465 h 497"/>
                  <a:gd name="T4" fmla="*/ 218 w 652"/>
                  <a:gd name="T5" fmla="*/ 465 h 497"/>
                  <a:gd name="T6" fmla="*/ 248 w 652"/>
                  <a:gd name="T7" fmla="*/ 496 h 497"/>
                  <a:gd name="T8" fmla="*/ 310 w 652"/>
                  <a:gd name="T9" fmla="*/ 496 h 497"/>
                  <a:gd name="T10" fmla="*/ 342 w 652"/>
                  <a:gd name="T11" fmla="*/ 496 h 497"/>
                  <a:gd name="T12" fmla="*/ 372 w 652"/>
                  <a:gd name="T13" fmla="*/ 496 h 497"/>
                  <a:gd name="T14" fmla="*/ 403 w 652"/>
                  <a:gd name="T15" fmla="*/ 465 h 497"/>
                  <a:gd name="T16" fmla="*/ 466 w 652"/>
                  <a:gd name="T17" fmla="*/ 433 h 497"/>
                  <a:gd name="T18" fmla="*/ 527 w 652"/>
                  <a:gd name="T19" fmla="*/ 465 h 497"/>
                  <a:gd name="T20" fmla="*/ 590 w 652"/>
                  <a:gd name="T21" fmla="*/ 465 h 497"/>
                  <a:gd name="T22" fmla="*/ 620 w 652"/>
                  <a:gd name="T23" fmla="*/ 433 h 497"/>
                  <a:gd name="T24" fmla="*/ 590 w 652"/>
                  <a:gd name="T25" fmla="*/ 403 h 497"/>
                  <a:gd name="T26" fmla="*/ 590 w 652"/>
                  <a:gd name="T27" fmla="*/ 372 h 497"/>
                  <a:gd name="T28" fmla="*/ 590 w 652"/>
                  <a:gd name="T29" fmla="*/ 341 h 497"/>
                  <a:gd name="T30" fmla="*/ 558 w 652"/>
                  <a:gd name="T31" fmla="*/ 309 h 497"/>
                  <a:gd name="T32" fmla="*/ 558 w 652"/>
                  <a:gd name="T33" fmla="*/ 248 h 497"/>
                  <a:gd name="T34" fmla="*/ 558 w 652"/>
                  <a:gd name="T35" fmla="*/ 248 h 497"/>
                  <a:gd name="T36" fmla="*/ 558 w 652"/>
                  <a:gd name="T37" fmla="*/ 248 h 497"/>
                  <a:gd name="T38" fmla="*/ 590 w 652"/>
                  <a:gd name="T39" fmla="*/ 217 h 497"/>
                  <a:gd name="T40" fmla="*/ 620 w 652"/>
                  <a:gd name="T41" fmla="*/ 185 h 497"/>
                  <a:gd name="T42" fmla="*/ 620 w 652"/>
                  <a:gd name="T43" fmla="*/ 185 h 497"/>
                  <a:gd name="T44" fmla="*/ 651 w 652"/>
                  <a:gd name="T45" fmla="*/ 124 h 497"/>
                  <a:gd name="T46" fmla="*/ 620 w 652"/>
                  <a:gd name="T47" fmla="*/ 124 h 497"/>
                  <a:gd name="T48" fmla="*/ 590 w 652"/>
                  <a:gd name="T49" fmla="*/ 124 h 497"/>
                  <a:gd name="T50" fmla="*/ 590 w 652"/>
                  <a:gd name="T51" fmla="*/ 124 h 497"/>
                  <a:gd name="T52" fmla="*/ 558 w 652"/>
                  <a:gd name="T53" fmla="*/ 124 h 497"/>
                  <a:gd name="T54" fmla="*/ 558 w 652"/>
                  <a:gd name="T55" fmla="*/ 124 h 497"/>
                  <a:gd name="T56" fmla="*/ 527 w 652"/>
                  <a:gd name="T57" fmla="*/ 93 h 497"/>
                  <a:gd name="T58" fmla="*/ 496 w 652"/>
                  <a:gd name="T59" fmla="*/ 93 h 497"/>
                  <a:gd name="T60" fmla="*/ 466 w 652"/>
                  <a:gd name="T61" fmla="*/ 93 h 497"/>
                  <a:gd name="T62" fmla="*/ 434 w 652"/>
                  <a:gd name="T63" fmla="*/ 61 h 497"/>
                  <a:gd name="T64" fmla="*/ 403 w 652"/>
                  <a:gd name="T65" fmla="*/ 31 h 497"/>
                  <a:gd name="T66" fmla="*/ 372 w 652"/>
                  <a:gd name="T67" fmla="*/ 0 h 497"/>
                  <a:gd name="T68" fmla="*/ 342 w 652"/>
                  <a:gd name="T69" fmla="*/ 0 h 497"/>
                  <a:gd name="T70" fmla="*/ 403 w 652"/>
                  <a:gd name="T71" fmla="*/ 61 h 497"/>
                  <a:gd name="T72" fmla="*/ 342 w 652"/>
                  <a:gd name="T73" fmla="*/ 61 h 497"/>
                  <a:gd name="T74" fmla="*/ 218 w 652"/>
                  <a:gd name="T75" fmla="*/ 124 h 497"/>
                  <a:gd name="T76" fmla="*/ 155 w 652"/>
                  <a:gd name="T77" fmla="*/ 93 h 497"/>
                  <a:gd name="T78" fmla="*/ 124 w 652"/>
                  <a:gd name="T79" fmla="*/ 155 h 497"/>
                  <a:gd name="T80" fmla="*/ 124 w 652"/>
                  <a:gd name="T81" fmla="*/ 155 h 497"/>
                  <a:gd name="T82" fmla="*/ 124 w 652"/>
                  <a:gd name="T83" fmla="*/ 155 h 497"/>
                  <a:gd name="T84" fmla="*/ 62 w 652"/>
                  <a:gd name="T85" fmla="*/ 124 h 497"/>
                  <a:gd name="T86" fmla="*/ 0 w 652"/>
                  <a:gd name="T87" fmla="*/ 155 h 497"/>
                  <a:gd name="T88" fmla="*/ 0 w 652"/>
                  <a:gd name="T89" fmla="*/ 155 h 497"/>
                  <a:gd name="T90" fmla="*/ 0 w 652"/>
                  <a:gd name="T91" fmla="*/ 155 h 497"/>
                  <a:gd name="T92" fmla="*/ 31 w 652"/>
                  <a:gd name="T93" fmla="*/ 155 h 497"/>
                  <a:gd name="T94" fmla="*/ 62 w 652"/>
                  <a:gd name="T95" fmla="*/ 185 h 497"/>
                  <a:gd name="T96" fmla="*/ 94 w 652"/>
                  <a:gd name="T97" fmla="*/ 185 h 497"/>
                  <a:gd name="T98" fmla="*/ 124 w 652"/>
                  <a:gd name="T99" fmla="*/ 217 h 497"/>
                  <a:gd name="T100" fmla="*/ 155 w 652"/>
                  <a:gd name="T101" fmla="*/ 248 h 497"/>
                  <a:gd name="T102" fmla="*/ 186 w 652"/>
                  <a:gd name="T103" fmla="*/ 403 h 497"/>
                  <a:gd name="T104" fmla="*/ 186 w 652"/>
                  <a:gd name="T105" fmla="*/ 465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52" h="497">
                    <a:moveTo>
                      <a:pt x="186" y="465"/>
                    </a:moveTo>
                    <a:lnTo>
                      <a:pt x="186" y="465"/>
                    </a:lnTo>
                    <a:lnTo>
                      <a:pt x="186" y="465"/>
                    </a:lnTo>
                    <a:lnTo>
                      <a:pt x="186" y="465"/>
                    </a:lnTo>
                    <a:lnTo>
                      <a:pt x="186" y="465"/>
                    </a:lnTo>
                    <a:lnTo>
                      <a:pt x="218" y="465"/>
                    </a:lnTo>
                    <a:cubicBezTo>
                      <a:pt x="218" y="496"/>
                      <a:pt x="218" y="496"/>
                      <a:pt x="248" y="496"/>
                    </a:cubicBezTo>
                    <a:lnTo>
                      <a:pt x="248" y="496"/>
                    </a:lnTo>
                    <a:lnTo>
                      <a:pt x="279" y="496"/>
                    </a:lnTo>
                    <a:lnTo>
                      <a:pt x="310" y="496"/>
                    </a:lnTo>
                    <a:lnTo>
                      <a:pt x="310" y="496"/>
                    </a:lnTo>
                    <a:lnTo>
                      <a:pt x="342" y="496"/>
                    </a:lnTo>
                    <a:cubicBezTo>
                      <a:pt x="342" y="496"/>
                      <a:pt x="342" y="496"/>
                      <a:pt x="372" y="496"/>
                    </a:cubicBezTo>
                    <a:lnTo>
                      <a:pt x="372" y="496"/>
                    </a:lnTo>
                    <a:lnTo>
                      <a:pt x="372" y="496"/>
                    </a:lnTo>
                    <a:cubicBezTo>
                      <a:pt x="403" y="465"/>
                      <a:pt x="403" y="465"/>
                      <a:pt x="403" y="465"/>
                    </a:cubicBezTo>
                    <a:cubicBezTo>
                      <a:pt x="434" y="433"/>
                      <a:pt x="434" y="433"/>
                      <a:pt x="434" y="433"/>
                    </a:cubicBezTo>
                    <a:cubicBezTo>
                      <a:pt x="466" y="433"/>
                      <a:pt x="466" y="433"/>
                      <a:pt x="466" y="433"/>
                    </a:cubicBezTo>
                    <a:cubicBezTo>
                      <a:pt x="466" y="433"/>
                      <a:pt x="496" y="433"/>
                      <a:pt x="527" y="465"/>
                    </a:cubicBezTo>
                    <a:lnTo>
                      <a:pt x="527" y="465"/>
                    </a:lnTo>
                    <a:cubicBezTo>
                      <a:pt x="558" y="465"/>
                      <a:pt x="558" y="465"/>
                      <a:pt x="558" y="465"/>
                    </a:cubicBezTo>
                    <a:cubicBezTo>
                      <a:pt x="558" y="465"/>
                      <a:pt x="558" y="465"/>
                      <a:pt x="590" y="465"/>
                    </a:cubicBezTo>
                    <a:lnTo>
                      <a:pt x="590" y="465"/>
                    </a:lnTo>
                    <a:lnTo>
                      <a:pt x="620" y="433"/>
                    </a:lnTo>
                    <a:cubicBezTo>
                      <a:pt x="590" y="433"/>
                      <a:pt x="590" y="433"/>
                      <a:pt x="590" y="403"/>
                    </a:cubicBezTo>
                    <a:lnTo>
                      <a:pt x="590" y="403"/>
                    </a:lnTo>
                    <a:lnTo>
                      <a:pt x="590" y="403"/>
                    </a:lnTo>
                    <a:lnTo>
                      <a:pt x="590" y="372"/>
                    </a:lnTo>
                    <a:lnTo>
                      <a:pt x="590" y="372"/>
                    </a:lnTo>
                    <a:cubicBezTo>
                      <a:pt x="590" y="341"/>
                      <a:pt x="590" y="341"/>
                      <a:pt x="590" y="341"/>
                    </a:cubicBezTo>
                    <a:lnTo>
                      <a:pt x="558" y="309"/>
                    </a:lnTo>
                    <a:lnTo>
                      <a:pt x="558" y="309"/>
                    </a:lnTo>
                    <a:lnTo>
                      <a:pt x="527" y="279"/>
                    </a:lnTo>
                    <a:cubicBezTo>
                      <a:pt x="527" y="279"/>
                      <a:pt x="527" y="279"/>
                      <a:pt x="558" y="248"/>
                    </a:cubicBezTo>
                    <a:lnTo>
                      <a:pt x="558" y="248"/>
                    </a:lnTo>
                    <a:lnTo>
                      <a:pt x="558" y="248"/>
                    </a:lnTo>
                    <a:lnTo>
                      <a:pt x="558" y="248"/>
                    </a:lnTo>
                    <a:lnTo>
                      <a:pt x="558" y="248"/>
                    </a:lnTo>
                    <a:cubicBezTo>
                      <a:pt x="590" y="217"/>
                      <a:pt x="590" y="217"/>
                      <a:pt x="590" y="217"/>
                    </a:cubicBezTo>
                    <a:lnTo>
                      <a:pt x="590" y="217"/>
                    </a:lnTo>
                    <a:cubicBezTo>
                      <a:pt x="590" y="217"/>
                      <a:pt x="590" y="217"/>
                      <a:pt x="590" y="185"/>
                    </a:cubicBezTo>
                    <a:cubicBezTo>
                      <a:pt x="620" y="185"/>
                      <a:pt x="620" y="185"/>
                      <a:pt x="620" y="185"/>
                    </a:cubicBezTo>
                    <a:lnTo>
                      <a:pt x="620" y="185"/>
                    </a:lnTo>
                    <a:lnTo>
                      <a:pt x="620" y="185"/>
                    </a:lnTo>
                    <a:lnTo>
                      <a:pt x="620" y="185"/>
                    </a:lnTo>
                    <a:cubicBezTo>
                      <a:pt x="620" y="155"/>
                      <a:pt x="620" y="155"/>
                      <a:pt x="651" y="124"/>
                    </a:cubicBezTo>
                    <a:cubicBezTo>
                      <a:pt x="620" y="124"/>
                      <a:pt x="620" y="124"/>
                      <a:pt x="620" y="124"/>
                    </a:cubicBezTo>
                    <a:lnTo>
                      <a:pt x="620" y="124"/>
                    </a:lnTo>
                    <a:lnTo>
                      <a:pt x="620" y="124"/>
                    </a:lnTo>
                    <a:cubicBezTo>
                      <a:pt x="590" y="124"/>
                      <a:pt x="590" y="124"/>
                      <a:pt x="590" y="124"/>
                    </a:cubicBezTo>
                    <a:lnTo>
                      <a:pt x="590" y="124"/>
                    </a:lnTo>
                    <a:lnTo>
                      <a:pt x="590" y="124"/>
                    </a:lnTo>
                    <a:lnTo>
                      <a:pt x="590" y="124"/>
                    </a:lnTo>
                    <a:lnTo>
                      <a:pt x="558" y="124"/>
                    </a:lnTo>
                    <a:lnTo>
                      <a:pt x="558" y="124"/>
                    </a:lnTo>
                    <a:lnTo>
                      <a:pt x="558" y="124"/>
                    </a:lnTo>
                    <a:lnTo>
                      <a:pt x="558" y="124"/>
                    </a:lnTo>
                    <a:cubicBezTo>
                      <a:pt x="527" y="124"/>
                      <a:pt x="527" y="93"/>
                      <a:pt x="527" y="93"/>
                    </a:cubicBezTo>
                    <a:lnTo>
                      <a:pt x="527" y="93"/>
                    </a:lnTo>
                    <a:cubicBezTo>
                      <a:pt x="496" y="93"/>
                      <a:pt x="496" y="93"/>
                      <a:pt x="496" y="93"/>
                    </a:cubicBezTo>
                    <a:lnTo>
                      <a:pt x="496" y="93"/>
                    </a:lnTo>
                    <a:lnTo>
                      <a:pt x="466" y="93"/>
                    </a:lnTo>
                    <a:lnTo>
                      <a:pt x="466" y="93"/>
                    </a:lnTo>
                    <a:lnTo>
                      <a:pt x="434" y="61"/>
                    </a:lnTo>
                    <a:cubicBezTo>
                      <a:pt x="434" y="61"/>
                      <a:pt x="403" y="61"/>
                      <a:pt x="403" y="31"/>
                    </a:cubicBezTo>
                    <a:lnTo>
                      <a:pt x="403" y="31"/>
                    </a:lnTo>
                    <a:lnTo>
                      <a:pt x="403" y="31"/>
                    </a:lnTo>
                    <a:cubicBezTo>
                      <a:pt x="372" y="31"/>
                      <a:pt x="372" y="31"/>
                      <a:pt x="372" y="0"/>
                    </a:cubicBezTo>
                    <a:lnTo>
                      <a:pt x="372" y="0"/>
                    </a:lnTo>
                    <a:cubicBezTo>
                      <a:pt x="342" y="0"/>
                      <a:pt x="342" y="0"/>
                      <a:pt x="342" y="0"/>
                    </a:cubicBezTo>
                    <a:lnTo>
                      <a:pt x="342" y="0"/>
                    </a:lnTo>
                    <a:cubicBezTo>
                      <a:pt x="403" y="61"/>
                      <a:pt x="403" y="61"/>
                      <a:pt x="403" y="61"/>
                    </a:cubicBezTo>
                    <a:cubicBezTo>
                      <a:pt x="342" y="61"/>
                      <a:pt x="342" y="61"/>
                      <a:pt x="342" y="61"/>
                    </a:cubicBezTo>
                    <a:lnTo>
                      <a:pt x="342" y="61"/>
                    </a:lnTo>
                    <a:cubicBezTo>
                      <a:pt x="310" y="61"/>
                      <a:pt x="310" y="61"/>
                      <a:pt x="310" y="61"/>
                    </a:cubicBezTo>
                    <a:cubicBezTo>
                      <a:pt x="279" y="93"/>
                      <a:pt x="218" y="124"/>
                      <a:pt x="218" y="124"/>
                    </a:cubicBezTo>
                    <a:cubicBezTo>
                      <a:pt x="186" y="124"/>
                      <a:pt x="186" y="93"/>
                      <a:pt x="155" y="93"/>
                    </a:cubicBezTo>
                    <a:lnTo>
                      <a:pt x="155" y="93"/>
                    </a:lnTo>
                    <a:cubicBezTo>
                      <a:pt x="186" y="124"/>
                      <a:pt x="186" y="124"/>
                      <a:pt x="155" y="155"/>
                    </a:cubicBezTo>
                    <a:cubicBezTo>
                      <a:pt x="155" y="155"/>
                      <a:pt x="155" y="155"/>
                      <a:pt x="124" y="155"/>
                    </a:cubicBezTo>
                    <a:lnTo>
                      <a:pt x="124" y="155"/>
                    </a:lnTo>
                    <a:lnTo>
                      <a:pt x="124" y="155"/>
                    </a:lnTo>
                    <a:lnTo>
                      <a:pt x="124" y="155"/>
                    </a:lnTo>
                    <a:lnTo>
                      <a:pt x="124" y="155"/>
                    </a:lnTo>
                    <a:lnTo>
                      <a:pt x="94" y="155"/>
                    </a:lnTo>
                    <a:cubicBezTo>
                      <a:pt x="94" y="155"/>
                      <a:pt x="62" y="155"/>
                      <a:pt x="62" y="124"/>
                    </a:cubicBezTo>
                    <a:lnTo>
                      <a:pt x="62" y="124"/>
                    </a:lnTo>
                    <a:cubicBezTo>
                      <a:pt x="31" y="155"/>
                      <a:pt x="31" y="155"/>
                      <a:pt x="0" y="155"/>
                    </a:cubicBezTo>
                    <a:lnTo>
                      <a:pt x="0" y="155"/>
                    </a:lnTo>
                    <a:lnTo>
                      <a:pt x="0" y="155"/>
                    </a:lnTo>
                    <a:lnTo>
                      <a:pt x="0" y="155"/>
                    </a:lnTo>
                    <a:lnTo>
                      <a:pt x="0" y="155"/>
                    </a:lnTo>
                    <a:lnTo>
                      <a:pt x="0" y="155"/>
                    </a:lnTo>
                    <a:cubicBezTo>
                      <a:pt x="31" y="155"/>
                      <a:pt x="31" y="155"/>
                      <a:pt x="31" y="155"/>
                    </a:cubicBezTo>
                    <a:cubicBezTo>
                      <a:pt x="31" y="155"/>
                      <a:pt x="31" y="155"/>
                      <a:pt x="62" y="155"/>
                    </a:cubicBezTo>
                    <a:cubicBezTo>
                      <a:pt x="62" y="155"/>
                      <a:pt x="62" y="155"/>
                      <a:pt x="62" y="185"/>
                    </a:cubicBezTo>
                    <a:lnTo>
                      <a:pt x="62" y="185"/>
                    </a:lnTo>
                    <a:lnTo>
                      <a:pt x="94" y="185"/>
                    </a:lnTo>
                    <a:cubicBezTo>
                      <a:pt x="94" y="185"/>
                      <a:pt x="124" y="185"/>
                      <a:pt x="124" y="217"/>
                    </a:cubicBezTo>
                    <a:lnTo>
                      <a:pt x="124" y="217"/>
                    </a:lnTo>
                    <a:lnTo>
                      <a:pt x="124" y="248"/>
                    </a:lnTo>
                    <a:lnTo>
                      <a:pt x="155" y="248"/>
                    </a:lnTo>
                    <a:lnTo>
                      <a:pt x="186" y="279"/>
                    </a:lnTo>
                    <a:cubicBezTo>
                      <a:pt x="218" y="309"/>
                      <a:pt x="218" y="309"/>
                      <a:pt x="186" y="403"/>
                    </a:cubicBezTo>
                    <a:lnTo>
                      <a:pt x="186" y="433"/>
                    </a:lnTo>
                    <a:cubicBezTo>
                      <a:pt x="186" y="433"/>
                      <a:pt x="186" y="433"/>
                      <a:pt x="186" y="46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43" name="Freeform 82"/>
              <p:cNvSpPr>
                <a:spLocks noChangeArrowheads="1"/>
              </p:cNvSpPr>
              <p:nvPr/>
            </p:nvSpPr>
            <p:spPr bwMode="auto">
              <a:xfrm>
                <a:off x="3802063" y="1557338"/>
                <a:ext cx="44450" cy="22225"/>
              </a:xfrm>
              <a:custGeom>
                <a:avLst/>
                <a:gdLst>
                  <a:gd name="T0" fmla="*/ 124 w 125"/>
                  <a:gd name="T1" fmla="*/ 0 h 63"/>
                  <a:gd name="T2" fmla="*/ 124 w 125"/>
                  <a:gd name="T3" fmla="*/ 0 h 63"/>
                  <a:gd name="T4" fmla="*/ 94 w 125"/>
                  <a:gd name="T5" fmla="*/ 0 h 63"/>
                  <a:gd name="T6" fmla="*/ 94 w 125"/>
                  <a:gd name="T7" fmla="*/ 0 h 63"/>
                  <a:gd name="T8" fmla="*/ 62 w 125"/>
                  <a:gd name="T9" fmla="*/ 31 h 63"/>
                  <a:gd name="T10" fmla="*/ 62 w 125"/>
                  <a:gd name="T11" fmla="*/ 31 h 63"/>
                  <a:gd name="T12" fmla="*/ 62 w 125"/>
                  <a:gd name="T13" fmla="*/ 31 h 63"/>
                  <a:gd name="T14" fmla="*/ 62 w 125"/>
                  <a:gd name="T15" fmla="*/ 31 h 63"/>
                  <a:gd name="T16" fmla="*/ 31 w 125"/>
                  <a:gd name="T17" fmla="*/ 31 h 63"/>
                  <a:gd name="T18" fmla="*/ 31 w 125"/>
                  <a:gd name="T19" fmla="*/ 31 h 63"/>
                  <a:gd name="T20" fmla="*/ 31 w 125"/>
                  <a:gd name="T21" fmla="*/ 31 h 63"/>
                  <a:gd name="T22" fmla="*/ 0 w 125"/>
                  <a:gd name="T23" fmla="*/ 31 h 63"/>
                  <a:gd name="T24" fmla="*/ 0 w 125"/>
                  <a:gd name="T25" fmla="*/ 62 h 63"/>
                  <a:gd name="T26" fmla="*/ 0 w 125"/>
                  <a:gd name="T27" fmla="*/ 62 h 63"/>
                  <a:gd name="T28" fmla="*/ 0 w 125"/>
                  <a:gd name="T29" fmla="*/ 62 h 63"/>
                  <a:gd name="T30" fmla="*/ 31 w 125"/>
                  <a:gd name="T31" fmla="*/ 62 h 63"/>
                  <a:gd name="T32" fmla="*/ 31 w 125"/>
                  <a:gd name="T33" fmla="*/ 62 h 63"/>
                  <a:gd name="T34" fmla="*/ 31 w 125"/>
                  <a:gd name="T35" fmla="*/ 62 h 63"/>
                  <a:gd name="T36" fmla="*/ 31 w 125"/>
                  <a:gd name="T37" fmla="*/ 62 h 63"/>
                  <a:gd name="T38" fmla="*/ 31 w 125"/>
                  <a:gd name="T39" fmla="*/ 62 h 63"/>
                  <a:gd name="T40" fmla="*/ 62 w 125"/>
                  <a:gd name="T41" fmla="*/ 62 h 63"/>
                  <a:gd name="T42" fmla="*/ 62 w 125"/>
                  <a:gd name="T43" fmla="*/ 62 h 63"/>
                  <a:gd name="T44" fmla="*/ 62 w 125"/>
                  <a:gd name="T45" fmla="*/ 31 h 63"/>
                  <a:gd name="T46" fmla="*/ 62 w 125"/>
                  <a:gd name="T47" fmla="*/ 31 h 63"/>
                  <a:gd name="T48" fmla="*/ 94 w 125"/>
                  <a:gd name="T49" fmla="*/ 31 h 63"/>
                  <a:gd name="T50" fmla="*/ 94 w 125"/>
                  <a:gd name="T51" fmla="*/ 62 h 63"/>
                  <a:gd name="T52" fmla="*/ 124 w 125"/>
                  <a:gd name="T53" fmla="*/ 31 h 63"/>
                  <a:gd name="T54" fmla="*/ 124 w 125"/>
                  <a:gd name="T55" fmla="*/ 31 h 63"/>
                  <a:gd name="T56" fmla="*/ 124 w 125"/>
                  <a:gd name="T57" fmla="*/ 31 h 63"/>
                  <a:gd name="T58" fmla="*/ 124 w 125"/>
                  <a:gd name="T59" fmla="*/ 31 h 63"/>
                  <a:gd name="T60" fmla="*/ 124 w 125"/>
                  <a:gd name="T61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25" h="63">
                    <a:moveTo>
                      <a:pt x="124" y="0"/>
                    </a:moveTo>
                    <a:lnTo>
                      <a:pt x="124" y="0"/>
                    </a:lnTo>
                    <a:cubicBezTo>
                      <a:pt x="94" y="0"/>
                      <a:pt x="94" y="0"/>
                      <a:pt x="94" y="0"/>
                    </a:cubicBezTo>
                    <a:lnTo>
                      <a:pt x="94" y="0"/>
                    </a:lnTo>
                    <a:lnTo>
                      <a:pt x="62" y="31"/>
                    </a:lnTo>
                    <a:lnTo>
                      <a:pt x="62" y="31"/>
                    </a:lnTo>
                    <a:lnTo>
                      <a:pt x="62" y="31"/>
                    </a:lnTo>
                    <a:lnTo>
                      <a:pt x="62" y="31"/>
                    </a:lnTo>
                    <a:cubicBezTo>
                      <a:pt x="31" y="31"/>
                      <a:pt x="31" y="31"/>
                      <a:pt x="31" y="31"/>
                    </a:cubicBezTo>
                    <a:lnTo>
                      <a:pt x="31" y="31"/>
                    </a:lnTo>
                    <a:lnTo>
                      <a:pt x="31" y="31"/>
                    </a:lnTo>
                    <a:lnTo>
                      <a:pt x="0" y="31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31" y="62"/>
                    </a:lnTo>
                    <a:lnTo>
                      <a:pt x="31" y="62"/>
                    </a:lnTo>
                    <a:lnTo>
                      <a:pt x="31" y="62"/>
                    </a:lnTo>
                    <a:lnTo>
                      <a:pt x="31" y="62"/>
                    </a:lnTo>
                    <a:lnTo>
                      <a:pt x="31" y="62"/>
                    </a:lnTo>
                    <a:cubicBezTo>
                      <a:pt x="31" y="62"/>
                      <a:pt x="31" y="62"/>
                      <a:pt x="62" y="62"/>
                    </a:cubicBezTo>
                    <a:lnTo>
                      <a:pt x="62" y="62"/>
                    </a:lnTo>
                    <a:cubicBezTo>
                      <a:pt x="62" y="31"/>
                      <a:pt x="62" y="31"/>
                      <a:pt x="62" y="31"/>
                    </a:cubicBezTo>
                    <a:lnTo>
                      <a:pt x="62" y="31"/>
                    </a:lnTo>
                    <a:cubicBezTo>
                      <a:pt x="94" y="31"/>
                      <a:pt x="94" y="31"/>
                      <a:pt x="94" y="31"/>
                    </a:cubicBezTo>
                    <a:cubicBezTo>
                      <a:pt x="94" y="31"/>
                      <a:pt x="94" y="31"/>
                      <a:pt x="94" y="62"/>
                    </a:cubicBezTo>
                    <a:cubicBezTo>
                      <a:pt x="124" y="31"/>
                      <a:pt x="124" y="31"/>
                      <a:pt x="124" y="31"/>
                    </a:cubicBezTo>
                    <a:lnTo>
                      <a:pt x="124" y="31"/>
                    </a:lnTo>
                    <a:lnTo>
                      <a:pt x="124" y="31"/>
                    </a:lnTo>
                    <a:lnTo>
                      <a:pt x="124" y="31"/>
                    </a:lnTo>
                    <a:lnTo>
                      <a:pt x="124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44" name="Freeform 83"/>
              <p:cNvSpPr>
                <a:spLocks noChangeArrowheads="1"/>
              </p:cNvSpPr>
              <p:nvPr/>
            </p:nvSpPr>
            <p:spPr bwMode="auto">
              <a:xfrm>
                <a:off x="3802063" y="1579563"/>
                <a:ext cx="190500" cy="144462"/>
              </a:xfrm>
              <a:custGeom>
                <a:avLst/>
                <a:gdLst>
                  <a:gd name="T0" fmla="*/ 31 w 527"/>
                  <a:gd name="T1" fmla="*/ 124 h 403"/>
                  <a:gd name="T2" fmla="*/ 62 w 527"/>
                  <a:gd name="T3" fmla="*/ 124 h 403"/>
                  <a:gd name="T4" fmla="*/ 94 w 527"/>
                  <a:gd name="T5" fmla="*/ 93 h 403"/>
                  <a:gd name="T6" fmla="*/ 155 w 527"/>
                  <a:gd name="T7" fmla="*/ 124 h 403"/>
                  <a:gd name="T8" fmla="*/ 218 w 527"/>
                  <a:gd name="T9" fmla="*/ 186 h 403"/>
                  <a:gd name="T10" fmla="*/ 218 w 527"/>
                  <a:gd name="T11" fmla="*/ 217 h 403"/>
                  <a:gd name="T12" fmla="*/ 247 w 527"/>
                  <a:gd name="T13" fmla="*/ 217 h 403"/>
                  <a:gd name="T14" fmla="*/ 247 w 527"/>
                  <a:gd name="T15" fmla="*/ 217 h 403"/>
                  <a:gd name="T16" fmla="*/ 309 w 527"/>
                  <a:gd name="T17" fmla="*/ 278 h 403"/>
                  <a:gd name="T18" fmla="*/ 340 w 527"/>
                  <a:gd name="T19" fmla="*/ 310 h 403"/>
                  <a:gd name="T20" fmla="*/ 340 w 527"/>
                  <a:gd name="T21" fmla="*/ 310 h 403"/>
                  <a:gd name="T22" fmla="*/ 402 w 527"/>
                  <a:gd name="T23" fmla="*/ 341 h 403"/>
                  <a:gd name="T24" fmla="*/ 433 w 527"/>
                  <a:gd name="T25" fmla="*/ 341 h 403"/>
                  <a:gd name="T26" fmla="*/ 464 w 527"/>
                  <a:gd name="T27" fmla="*/ 371 h 403"/>
                  <a:gd name="T28" fmla="*/ 464 w 527"/>
                  <a:gd name="T29" fmla="*/ 371 h 403"/>
                  <a:gd name="T30" fmla="*/ 495 w 527"/>
                  <a:gd name="T31" fmla="*/ 402 h 403"/>
                  <a:gd name="T32" fmla="*/ 526 w 527"/>
                  <a:gd name="T33" fmla="*/ 371 h 403"/>
                  <a:gd name="T34" fmla="*/ 495 w 527"/>
                  <a:gd name="T35" fmla="*/ 341 h 403"/>
                  <a:gd name="T36" fmla="*/ 433 w 527"/>
                  <a:gd name="T37" fmla="*/ 310 h 403"/>
                  <a:gd name="T38" fmla="*/ 402 w 527"/>
                  <a:gd name="T39" fmla="*/ 278 h 403"/>
                  <a:gd name="T40" fmla="*/ 371 w 527"/>
                  <a:gd name="T41" fmla="*/ 217 h 403"/>
                  <a:gd name="T42" fmla="*/ 340 w 527"/>
                  <a:gd name="T43" fmla="*/ 217 h 403"/>
                  <a:gd name="T44" fmla="*/ 278 w 527"/>
                  <a:gd name="T45" fmla="*/ 154 h 403"/>
                  <a:gd name="T46" fmla="*/ 278 w 527"/>
                  <a:gd name="T47" fmla="*/ 124 h 403"/>
                  <a:gd name="T48" fmla="*/ 278 w 527"/>
                  <a:gd name="T49" fmla="*/ 62 h 403"/>
                  <a:gd name="T50" fmla="*/ 309 w 527"/>
                  <a:gd name="T51" fmla="*/ 30 h 403"/>
                  <a:gd name="T52" fmla="*/ 340 w 527"/>
                  <a:gd name="T53" fmla="*/ 0 h 403"/>
                  <a:gd name="T54" fmla="*/ 309 w 527"/>
                  <a:gd name="T55" fmla="*/ 0 h 403"/>
                  <a:gd name="T56" fmla="*/ 278 w 527"/>
                  <a:gd name="T57" fmla="*/ 0 h 403"/>
                  <a:gd name="T58" fmla="*/ 247 w 527"/>
                  <a:gd name="T59" fmla="*/ 0 h 403"/>
                  <a:gd name="T60" fmla="*/ 247 w 527"/>
                  <a:gd name="T61" fmla="*/ 0 h 403"/>
                  <a:gd name="T62" fmla="*/ 218 w 527"/>
                  <a:gd name="T63" fmla="*/ 0 h 403"/>
                  <a:gd name="T64" fmla="*/ 218 w 527"/>
                  <a:gd name="T65" fmla="*/ 0 h 403"/>
                  <a:gd name="T66" fmla="*/ 186 w 527"/>
                  <a:gd name="T67" fmla="*/ 30 h 403"/>
                  <a:gd name="T68" fmla="*/ 186 w 527"/>
                  <a:gd name="T69" fmla="*/ 30 h 403"/>
                  <a:gd name="T70" fmla="*/ 155 w 527"/>
                  <a:gd name="T71" fmla="*/ 30 h 403"/>
                  <a:gd name="T72" fmla="*/ 155 w 527"/>
                  <a:gd name="T73" fmla="*/ 30 h 403"/>
                  <a:gd name="T74" fmla="*/ 155 w 527"/>
                  <a:gd name="T75" fmla="*/ 30 h 403"/>
                  <a:gd name="T76" fmla="*/ 124 w 527"/>
                  <a:gd name="T77" fmla="*/ 62 h 403"/>
                  <a:gd name="T78" fmla="*/ 94 w 527"/>
                  <a:gd name="T79" fmla="*/ 62 h 403"/>
                  <a:gd name="T80" fmla="*/ 62 w 527"/>
                  <a:gd name="T81" fmla="*/ 30 h 403"/>
                  <a:gd name="T82" fmla="*/ 31 w 527"/>
                  <a:gd name="T83" fmla="*/ 62 h 403"/>
                  <a:gd name="T84" fmla="*/ 31 w 527"/>
                  <a:gd name="T85" fmla="*/ 62 h 403"/>
                  <a:gd name="T86" fmla="*/ 31 w 527"/>
                  <a:gd name="T87" fmla="*/ 62 h 403"/>
                  <a:gd name="T88" fmla="*/ 0 w 527"/>
                  <a:gd name="T89" fmla="*/ 93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27" h="403">
                    <a:moveTo>
                      <a:pt x="31" y="124"/>
                    </a:moveTo>
                    <a:lnTo>
                      <a:pt x="31" y="124"/>
                    </a:lnTo>
                    <a:lnTo>
                      <a:pt x="31" y="124"/>
                    </a:lnTo>
                    <a:lnTo>
                      <a:pt x="62" y="124"/>
                    </a:lnTo>
                    <a:lnTo>
                      <a:pt x="62" y="124"/>
                    </a:lnTo>
                    <a:lnTo>
                      <a:pt x="94" y="93"/>
                    </a:lnTo>
                    <a:cubicBezTo>
                      <a:pt x="124" y="93"/>
                      <a:pt x="124" y="93"/>
                      <a:pt x="124" y="93"/>
                    </a:cubicBezTo>
                    <a:lnTo>
                      <a:pt x="155" y="124"/>
                    </a:lnTo>
                    <a:lnTo>
                      <a:pt x="155" y="124"/>
                    </a:lnTo>
                    <a:cubicBezTo>
                      <a:pt x="217" y="124"/>
                      <a:pt x="218" y="186"/>
                      <a:pt x="218" y="186"/>
                    </a:cubicBezTo>
                    <a:lnTo>
                      <a:pt x="218" y="186"/>
                    </a:lnTo>
                    <a:cubicBezTo>
                      <a:pt x="218" y="217"/>
                      <a:pt x="218" y="217"/>
                      <a:pt x="218" y="217"/>
                    </a:cubicBezTo>
                    <a:lnTo>
                      <a:pt x="247" y="217"/>
                    </a:lnTo>
                    <a:lnTo>
                      <a:pt x="247" y="217"/>
                    </a:lnTo>
                    <a:lnTo>
                      <a:pt x="247" y="217"/>
                    </a:lnTo>
                    <a:lnTo>
                      <a:pt x="247" y="217"/>
                    </a:lnTo>
                    <a:cubicBezTo>
                      <a:pt x="278" y="217"/>
                      <a:pt x="278" y="247"/>
                      <a:pt x="278" y="247"/>
                    </a:cubicBezTo>
                    <a:cubicBezTo>
                      <a:pt x="278" y="247"/>
                      <a:pt x="278" y="278"/>
                      <a:pt x="309" y="278"/>
                    </a:cubicBezTo>
                    <a:lnTo>
                      <a:pt x="309" y="278"/>
                    </a:lnTo>
                    <a:lnTo>
                      <a:pt x="340" y="310"/>
                    </a:lnTo>
                    <a:lnTo>
                      <a:pt x="340" y="310"/>
                    </a:lnTo>
                    <a:lnTo>
                      <a:pt x="340" y="310"/>
                    </a:lnTo>
                    <a:cubicBezTo>
                      <a:pt x="371" y="310"/>
                      <a:pt x="371" y="310"/>
                      <a:pt x="402" y="310"/>
                    </a:cubicBezTo>
                    <a:cubicBezTo>
                      <a:pt x="402" y="341"/>
                      <a:pt x="402" y="341"/>
                      <a:pt x="402" y="341"/>
                    </a:cubicBezTo>
                    <a:lnTo>
                      <a:pt x="402" y="341"/>
                    </a:lnTo>
                    <a:cubicBezTo>
                      <a:pt x="433" y="341"/>
                      <a:pt x="433" y="341"/>
                      <a:pt x="433" y="341"/>
                    </a:cubicBezTo>
                    <a:cubicBezTo>
                      <a:pt x="464" y="341"/>
                      <a:pt x="464" y="371"/>
                      <a:pt x="464" y="371"/>
                    </a:cubicBezTo>
                    <a:lnTo>
                      <a:pt x="464" y="371"/>
                    </a:lnTo>
                    <a:lnTo>
                      <a:pt x="464" y="371"/>
                    </a:lnTo>
                    <a:lnTo>
                      <a:pt x="464" y="371"/>
                    </a:lnTo>
                    <a:lnTo>
                      <a:pt x="464" y="371"/>
                    </a:lnTo>
                    <a:cubicBezTo>
                      <a:pt x="495" y="371"/>
                      <a:pt x="495" y="371"/>
                      <a:pt x="495" y="402"/>
                    </a:cubicBezTo>
                    <a:cubicBezTo>
                      <a:pt x="526" y="371"/>
                      <a:pt x="526" y="371"/>
                      <a:pt x="526" y="371"/>
                    </a:cubicBezTo>
                    <a:lnTo>
                      <a:pt x="526" y="371"/>
                    </a:lnTo>
                    <a:cubicBezTo>
                      <a:pt x="526" y="371"/>
                      <a:pt x="526" y="341"/>
                      <a:pt x="495" y="341"/>
                    </a:cubicBezTo>
                    <a:lnTo>
                      <a:pt x="495" y="341"/>
                    </a:lnTo>
                    <a:cubicBezTo>
                      <a:pt x="464" y="310"/>
                      <a:pt x="464" y="310"/>
                      <a:pt x="464" y="310"/>
                    </a:cubicBezTo>
                    <a:lnTo>
                      <a:pt x="433" y="310"/>
                    </a:lnTo>
                    <a:cubicBezTo>
                      <a:pt x="402" y="278"/>
                      <a:pt x="402" y="278"/>
                      <a:pt x="402" y="278"/>
                    </a:cubicBezTo>
                    <a:lnTo>
                      <a:pt x="402" y="278"/>
                    </a:lnTo>
                    <a:cubicBezTo>
                      <a:pt x="371" y="278"/>
                      <a:pt x="371" y="247"/>
                      <a:pt x="371" y="247"/>
                    </a:cubicBezTo>
                    <a:cubicBezTo>
                      <a:pt x="371" y="217"/>
                      <a:pt x="371" y="217"/>
                      <a:pt x="371" y="217"/>
                    </a:cubicBezTo>
                    <a:lnTo>
                      <a:pt x="340" y="217"/>
                    </a:lnTo>
                    <a:lnTo>
                      <a:pt x="340" y="217"/>
                    </a:lnTo>
                    <a:cubicBezTo>
                      <a:pt x="340" y="186"/>
                      <a:pt x="340" y="186"/>
                      <a:pt x="309" y="186"/>
                    </a:cubicBezTo>
                    <a:cubicBezTo>
                      <a:pt x="309" y="186"/>
                      <a:pt x="278" y="186"/>
                      <a:pt x="278" y="154"/>
                    </a:cubicBezTo>
                    <a:lnTo>
                      <a:pt x="278" y="124"/>
                    </a:lnTo>
                    <a:lnTo>
                      <a:pt x="278" y="124"/>
                    </a:lnTo>
                    <a:lnTo>
                      <a:pt x="278" y="93"/>
                    </a:lnTo>
                    <a:cubicBezTo>
                      <a:pt x="278" y="93"/>
                      <a:pt x="278" y="93"/>
                      <a:pt x="278" y="62"/>
                    </a:cubicBezTo>
                    <a:cubicBezTo>
                      <a:pt x="278" y="62"/>
                      <a:pt x="278" y="30"/>
                      <a:pt x="309" y="30"/>
                    </a:cubicBezTo>
                    <a:lnTo>
                      <a:pt x="309" y="30"/>
                    </a:lnTo>
                    <a:lnTo>
                      <a:pt x="340" y="30"/>
                    </a:lnTo>
                    <a:lnTo>
                      <a:pt x="340" y="0"/>
                    </a:lnTo>
                    <a:cubicBezTo>
                      <a:pt x="309" y="0"/>
                      <a:pt x="309" y="0"/>
                      <a:pt x="309" y="0"/>
                    </a:cubicBezTo>
                    <a:lnTo>
                      <a:pt x="309" y="0"/>
                    </a:lnTo>
                    <a:lnTo>
                      <a:pt x="309" y="0"/>
                    </a:lnTo>
                    <a:cubicBezTo>
                      <a:pt x="278" y="0"/>
                      <a:pt x="278" y="0"/>
                      <a:pt x="278" y="0"/>
                    </a:cubicBezTo>
                    <a:lnTo>
                      <a:pt x="278" y="0"/>
                    </a:lnTo>
                    <a:cubicBezTo>
                      <a:pt x="278" y="0"/>
                      <a:pt x="278" y="0"/>
                      <a:pt x="247" y="0"/>
                    </a:cubicBezTo>
                    <a:lnTo>
                      <a:pt x="247" y="0"/>
                    </a:lnTo>
                    <a:lnTo>
                      <a:pt x="247" y="0"/>
                    </a:lnTo>
                    <a:cubicBezTo>
                      <a:pt x="247" y="0"/>
                      <a:pt x="247" y="0"/>
                      <a:pt x="218" y="0"/>
                    </a:cubicBezTo>
                    <a:lnTo>
                      <a:pt x="218" y="0"/>
                    </a:lnTo>
                    <a:lnTo>
                      <a:pt x="218" y="0"/>
                    </a:lnTo>
                    <a:lnTo>
                      <a:pt x="218" y="0"/>
                    </a:lnTo>
                    <a:lnTo>
                      <a:pt x="186" y="0"/>
                    </a:lnTo>
                    <a:cubicBezTo>
                      <a:pt x="186" y="30"/>
                      <a:pt x="186" y="30"/>
                      <a:pt x="186" y="30"/>
                    </a:cubicBezTo>
                    <a:lnTo>
                      <a:pt x="186" y="30"/>
                    </a:lnTo>
                    <a:lnTo>
                      <a:pt x="186" y="30"/>
                    </a:lnTo>
                    <a:cubicBezTo>
                      <a:pt x="186" y="30"/>
                      <a:pt x="186" y="30"/>
                      <a:pt x="155" y="30"/>
                    </a:cubicBezTo>
                    <a:lnTo>
                      <a:pt x="155" y="30"/>
                    </a:lnTo>
                    <a:lnTo>
                      <a:pt x="155" y="30"/>
                    </a:lnTo>
                    <a:lnTo>
                      <a:pt x="155" y="30"/>
                    </a:lnTo>
                    <a:lnTo>
                      <a:pt x="155" y="30"/>
                    </a:lnTo>
                    <a:lnTo>
                      <a:pt x="155" y="30"/>
                    </a:lnTo>
                    <a:cubicBezTo>
                      <a:pt x="155" y="62"/>
                      <a:pt x="124" y="62"/>
                      <a:pt x="124" y="62"/>
                    </a:cubicBezTo>
                    <a:lnTo>
                      <a:pt x="124" y="62"/>
                    </a:lnTo>
                    <a:cubicBezTo>
                      <a:pt x="94" y="62"/>
                      <a:pt x="94" y="62"/>
                      <a:pt x="94" y="62"/>
                    </a:cubicBezTo>
                    <a:lnTo>
                      <a:pt x="94" y="62"/>
                    </a:lnTo>
                    <a:lnTo>
                      <a:pt x="94" y="62"/>
                    </a:lnTo>
                    <a:cubicBezTo>
                      <a:pt x="94" y="30"/>
                      <a:pt x="94" y="30"/>
                      <a:pt x="62" y="30"/>
                    </a:cubicBezTo>
                    <a:lnTo>
                      <a:pt x="62" y="30"/>
                    </a:lnTo>
                    <a:cubicBezTo>
                      <a:pt x="62" y="62"/>
                      <a:pt x="31" y="62"/>
                      <a:pt x="31" y="62"/>
                    </a:cubicBezTo>
                    <a:lnTo>
                      <a:pt x="31" y="62"/>
                    </a:lnTo>
                    <a:lnTo>
                      <a:pt x="31" y="62"/>
                    </a:lnTo>
                    <a:lnTo>
                      <a:pt x="31" y="62"/>
                    </a:lnTo>
                    <a:lnTo>
                      <a:pt x="31" y="62"/>
                    </a:lnTo>
                    <a:cubicBezTo>
                      <a:pt x="31" y="62"/>
                      <a:pt x="31" y="93"/>
                      <a:pt x="0" y="93"/>
                    </a:cubicBezTo>
                    <a:lnTo>
                      <a:pt x="0" y="93"/>
                    </a:lnTo>
                    <a:cubicBezTo>
                      <a:pt x="31" y="93"/>
                      <a:pt x="31" y="93"/>
                      <a:pt x="31" y="12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45" name="Freeform 84"/>
              <p:cNvSpPr>
                <a:spLocks noChangeArrowheads="1"/>
              </p:cNvSpPr>
              <p:nvPr/>
            </p:nvSpPr>
            <p:spPr bwMode="auto">
              <a:xfrm>
                <a:off x="3970338" y="1612900"/>
                <a:ext cx="11112" cy="22225"/>
              </a:xfrm>
              <a:custGeom>
                <a:avLst/>
                <a:gdLst>
                  <a:gd name="T0" fmla="*/ 0 w 32"/>
                  <a:gd name="T1" fmla="*/ 0 h 62"/>
                  <a:gd name="T2" fmla="*/ 0 w 32"/>
                  <a:gd name="T3" fmla="*/ 0 h 62"/>
                  <a:gd name="T4" fmla="*/ 0 w 32"/>
                  <a:gd name="T5" fmla="*/ 0 h 62"/>
                  <a:gd name="T6" fmla="*/ 0 w 32"/>
                  <a:gd name="T7" fmla="*/ 31 h 62"/>
                  <a:gd name="T8" fmla="*/ 0 w 32"/>
                  <a:gd name="T9" fmla="*/ 31 h 62"/>
                  <a:gd name="T10" fmla="*/ 0 w 32"/>
                  <a:gd name="T11" fmla="*/ 31 h 62"/>
                  <a:gd name="T12" fmla="*/ 31 w 32"/>
                  <a:gd name="T13" fmla="*/ 61 h 62"/>
                  <a:gd name="T14" fmla="*/ 31 w 32"/>
                  <a:gd name="T15" fmla="*/ 31 h 62"/>
                  <a:gd name="T16" fmla="*/ 31 w 32"/>
                  <a:gd name="T17" fmla="*/ 31 h 62"/>
                  <a:gd name="T18" fmla="*/ 0 w 32"/>
                  <a:gd name="T1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6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cubicBezTo>
                      <a:pt x="0" y="61"/>
                      <a:pt x="31" y="61"/>
                      <a:pt x="31" y="61"/>
                    </a:cubicBezTo>
                    <a:cubicBezTo>
                      <a:pt x="31" y="61"/>
                      <a:pt x="31" y="61"/>
                      <a:pt x="31" y="31"/>
                    </a:cubicBezTo>
                    <a:lnTo>
                      <a:pt x="31" y="31"/>
                    </a:lnTo>
                    <a:cubicBezTo>
                      <a:pt x="0" y="31"/>
                      <a:pt x="0" y="3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46" name="Freeform 85"/>
              <p:cNvSpPr>
                <a:spLocks noChangeArrowheads="1"/>
              </p:cNvSpPr>
              <p:nvPr/>
            </p:nvSpPr>
            <p:spPr bwMode="auto">
              <a:xfrm>
                <a:off x="3981450" y="1590675"/>
                <a:ext cx="22225" cy="11113"/>
              </a:xfrm>
              <a:custGeom>
                <a:avLst/>
                <a:gdLst>
                  <a:gd name="T0" fmla="*/ 62 w 63"/>
                  <a:gd name="T1" fmla="*/ 0 h 33"/>
                  <a:gd name="T2" fmla="*/ 62 w 63"/>
                  <a:gd name="T3" fmla="*/ 0 h 33"/>
                  <a:gd name="T4" fmla="*/ 31 w 63"/>
                  <a:gd name="T5" fmla="*/ 0 h 33"/>
                  <a:gd name="T6" fmla="*/ 31 w 63"/>
                  <a:gd name="T7" fmla="*/ 0 h 33"/>
                  <a:gd name="T8" fmla="*/ 0 w 63"/>
                  <a:gd name="T9" fmla="*/ 0 h 33"/>
                  <a:gd name="T10" fmla="*/ 0 w 63"/>
                  <a:gd name="T11" fmla="*/ 32 h 33"/>
                  <a:gd name="T12" fmla="*/ 0 w 63"/>
                  <a:gd name="T13" fmla="*/ 32 h 33"/>
                  <a:gd name="T14" fmla="*/ 0 w 63"/>
                  <a:gd name="T15" fmla="*/ 32 h 33"/>
                  <a:gd name="T16" fmla="*/ 31 w 63"/>
                  <a:gd name="T17" fmla="*/ 32 h 33"/>
                  <a:gd name="T18" fmla="*/ 31 w 63"/>
                  <a:gd name="T19" fmla="*/ 32 h 33"/>
                  <a:gd name="T20" fmla="*/ 31 w 63"/>
                  <a:gd name="T21" fmla="*/ 32 h 33"/>
                  <a:gd name="T22" fmla="*/ 31 w 63"/>
                  <a:gd name="T23" fmla="*/ 32 h 33"/>
                  <a:gd name="T24" fmla="*/ 31 w 63"/>
                  <a:gd name="T25" fmla="*/ 32 h 33"/>
                  <a:gd name="T26" fmla="*/ 62 w 63"/>
                  <a:gd name="T27" fmla="*/ 32 h 33"/>
                  <a:gd name="T28" fmla="*/ 62 w 63"/>
                  <a:gd name="T29" fmla="*/ 32 h 33"/>
                  <a:gd name="T30" fmla="*/ 62 w 63"/>
                  <a:gd name="T3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3" h="33">
                    <a:moveTo>
                      <a:pt x="62" y="0"/>
                    </a:moveTo>
                    <a:lnTo>
                      <a:pt x="62" y="0"/>
                    </a:lnTo>
                    <a:lnTo>
                      <a:pt x="31" y="0"/>
                    </a:lnTo>
                    <a:lnTo>
                      <a:pt x="31" y="0"/>
                    </a:lnTo>
                    <a:cubicBezTo>
                      <a:pt x="31" y="0"/>
                      <a:pt x="31" y="0"/>
                      <a:pt x="0" y="0"/>
                    </a:cubicBezTo>
                    <a:cubicBezTo>
                      <a:pt x="0" y="0"/>
                      <a:pt x="0" y="0"/>
                      <a:pt x="0" y="32"/>
                    </a:cubicBezTo>
                    <a:lnTo>
                      <a:pt x="0" y="32"/>
                    </a:lnTo>
                    <a:lnTo>
                      <a:pt x="0" y="32"/>
                    </a:lnTo>
                    <a:cubicBezTo>
                      <a:pt x="31" y="32"/>
                      <a:pt x="31" y="32"/>
                      <a:pt x="31" y="32"/>
                    </a:cubicBezTo>
                    <a:lnTo>
                      <a:pt x="31" y="32"/>
                    </a:lnTo>
                    <a:lnTo>
                      <a:pt x="31" y="32"/>
                    </a:lnTo>
                    <a:lnTo>
                      <a:pt x="31" y="32"/>
                    </a:lnTo>
                    <a:lnTo>
                      <a:pt x="31" y="32"/>
                    </a:lnTo>
                    <a:cubicBezTo>
                      <a:pt x="62" y="32"/>
                      <a:pt x="62" y="32"/>
                      <a:pt x="62" y="32"/>
                    </a:cubicBezTo>
                    <a:lnTo>
                      <a:pt x="62" y="32"/>
                    </a:lnTo>
                    <a:cubicBezTo>
                      <a:pt x="62" y="0"/>
                      <a:pt x="62" y="0"/>
                      <a:pt x="62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47" name="Freeform 86"/>
              <p:cNvSpPr>
                <a:spLocks noChangeArrowheads="1"/>
              </p:cNvSpPr>
              <p:nvPr/>
            </p:nvSpPr>
            <p:spPr bwMode="auto">
              <a:xfrm>
                <a:off x="4371975" y="1914525"/>
                <a:ext cx="33338" cy="55563"/>
              </a:xfrm>
              <a:custGeom>
                <a:avLst/>
                <a:gdLst>
                  <a:gd name="T0" fmla="*/ 93 w 94"/>
                  <a:gd name="T1" fmla="*/ 61 h 156"/>
                  <a:gd name="T2" fmla="*/ 93 w 94"/>
                  <a:gd name="T3" fmla="*/ 61 h 156"/>
                  <a:gd name="T4" fmla="*/ 62 w 94"/>
                  <a:gd name="T5" fmla="*/ 31 h 156"/>
                  <a:gd name="T6" fmla="*/ 62 w 94"/>
                  <a:gd name="T7" fmla="*/ 31 h 156"/>
                  <a:gd name="T8" fmla="*/ 62 w 94"/>
                  <a:gd name="T9" fmla="*/ 0 h 156"/>
                  <a:gd name="T10" fmla="*/ 62 w 94"/>
                  <a:gd name="T11" fmla="*/ 0 h 156"/>
                  <a:gd name="T12" fmla="*/ 62 w 94"/>
                  <a:gd name="T13" fmla="*/ 0 h 156"/>
                  <a:gd name="T14" fmla="*/ 31 w 94"/>
                  <a:gd name="T15" fmla="*/ 0 h 156"/>
                  <a:gd name="T16" fmla="*/ 31 w 94"/>
                  <a:gd name="T17" fmla="*/ 0 h 156"/>
                  <a:gd name="T18" fmla="*/ 31 w 94"/>
                  <a:gd name="T19" fmla="*/ 0 h 156"/>
                  <a:gd name="T20" fmla="*/ 0 w 94"/>
                  <a:gd name="T21" fmla="*/ 31 h 156"/>
                  <a:gd name="T22" fmla="*/ 0 w 94"/>
                  <a:gd name="T23" fmla="*/ 31 h 156"/>
                  <a:gd name="T24" fmla="*/ 0 w 94"/>
                  <a:gd name="T25" fmla="*/ 61 h 156"/>
                  <a:gd name="T26" fmla="*/ 0 w 94"/>
                  <a:gd name="T27" fmla="*/ 61 h 156"/>
                  <a:gd name="T28" fmla="*/ 0 w 94"/>
                  <a:gd name="T29" fmla="*/ 61 h 156"/>
                  <a:gd name="T30" fmla="*/ 0 w 94"/>
                  <a:gd name="T31" fmla="*/ 92 h 156"/>
                  <a:gd name="T32" fmla="*/ 0 w 94"/>
                  <a:gd name="T33" fmla="*/ 124 h 156"/>
                  <a:gd name="T34" fmla="*/ 0 w 94"/>
                  <a:gd name="T35" fmla="*/ 124 h 156"/>
                  <a:gd name="T36" fmla="*/ 0 w 94"/>
                  <a:gd name="T37" fmla="*/ 124 h 156"/>
                  <a:gd name="T38" fmla="*/ 0 w 94"/>
                  <a:gd name="T39" fmla="*/ 155 h 156"/>
                  <a:gd name="T40" fmla="*/ 0 w 94"/>
                  <a:gd name="T41" fmla="*/ 155 h 156"/>
                  <a:gd name="T42" fmla="*/ 31 w 94"/>
                  <a:gd name="T43" fmla="*/ 155 h 156"/>
                  <a:gd name="T44" fmla="*/ 31 w 94"/>
                  <a:gd name="T45" fmla="*/ 124 h 156"/>
                  <a:gd name="T46" fmla="*/ 93 w 94"/>
                  <a:gd name="T47" fmla="*/ 92 h 156"/>
                  <a:gd name="T48" fmla="*/ 93 w 94"/>
                  <a:gd name="T49" fmla="*/ 92 h 156"/>
                  <a:gd name="T50" fmla="*/ 93 w 94"/>
                  <a:gd name="T51" fmla="*/ 92 h 156"/>
                  <a:gd name="T52" fmla="*/ 93 w 94"/>
                  <a:gd name="T53" fmla="*/ 92 h 156"/>
                  <a:gd name="T54" fmla="*/ 93 w 94"/>
                  <a:gd name="T55" fmla="*/ 61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4" h="156">
                    <a:moveTo>
                      <a:pt x="93" y="61"/>
                    </a:moveTo>
                    <a:lnTo>
                      <a:pt x="93" y="61"/>
                    </a:lnTo>
                    <a:cubicBezTo>
                      <a:pt x="62" y="61"/>
                      <a:pt x="62" y="61"/>
                      <a:pt x="62" y="31"/>
                    </a:cubicBezTo>
                    <a:lnTo>
                      <a:pt x="62" y="31"/>
                    </a:lnTo>
                    <a:cubicBezTo>
                      <a:pt x="62" y="31"/>
                      <a:pt x="62" y="31"/>
                      <a:pt x="62" y="0"/>
                    </a:cubicBezTo>
                    <a:lnTo>
                      <a:pt x="62" y="0"/>
                    </a:lnTo>
                    <a:lnTo>
                      <a:pt x="62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cubicBezTo>
                      <a:pt x="31" y="31"/>
                      <a:pt x="31" y="31"/>
                      <a:pt x="0" y="31"/>
                    </a:cubicBezTo>
                    <a:lnTo>
                      <a:pt x="0" y="31"/>
                    </a:lnTo>
                    <a:cubicBezTo>
                      <a:pt x="0" y="31"/>
                      <a:pt x="0" y="31"/>
                      <a:pt x="0" y="61"/>
                    </a:cubicBezTo>
                    <a:lnTo>
                      <a:pt x="0" y="61"/>
                    </a:lnTo>
                    <a:lnTo>
                      <a:pt x="0" y="61"/>
                    </a:lnTo>
                    <a:cubicBezTo>
                      <a:pt x="31" y="61"/>
                      <a:pt x="0" y="92"/>
                      <a:pt x="0" y="92"/>
                    </a:cubicBezTo>
                    <a:lnTo>
                      <a:pt x="0" y="124"/>
                    </a:lnTo>
                    <a:lnTo>
                      <a:pt x="0" y="124"/>
                    </a:lnTo>
                    <a:lnTo>
                      <a:pt x="0" y="124"/>
                    </a:lnTo>
                    <a:cubicBezTo>
                      <a:pt x="0" y="124"/>
                      <a:pt x="0" y="124"/>
                      <a:pt x="0" y="155"/>
                    </a:cubicBezTo>
                    <a:lnTo>
                      <a:pt x="0" y="155"/>
                    </a:lnTo>
                    <a:cubicBezTo>
                      <a:pt x="0" y="155"/>
                      <a:pt x="0" y="155"/>
                      <a:pt x="31" y="155"/>
                    </a:cubicBezTo>
                    <a:lnTo>
                      <a:pt x="31" y="124"/>
                    </a:lnTo>
                    <a:cubicBezTo>
                      <a:pt x="31" y="124"/>
                      <a:pt x="62" y="92"/>
                      <a:pt x="93" y="92"/>
                    </a:cubicBezTo>
                    <a:lnTo>
                      <a:pt x="93" y="92"/>
                    </a:lnTo>
                    <a:lnTo>
                      <a:pt x="93" y="92"/>
                    </a:lnTo>
                    <a:lnTo>
                      <a:pt x="93" y="92"/>
                    </a:lnTo>
                    <a:lnTo>
                      <a:pt x="93" y="61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48" name="Freeform 87"/>
              <p:cNvSpPr>
                <a:spLocks noChangeArrowheads="1"/>
              </p:cNvSpPr>
              <p:nvPr/>
            </p:nvSpPr>
            <p:spPr bwMode="auto">
              <a:xfrm>
                <a:off x="4383088" y="1801813"/>
                <a:ext cx="100012" cy="88900"/>
              </a:xfrm>
              <a:custGeom>
                <a:avLst/>
                <a:gdLst>
                  <a:gd name="T0" fmla="*/ 31 w 280"/>
                  <a:gd name="T1" fmla="*/ 94 h 249"/>
                  <a:gd name="T2" fmla="*/ 31 w 280"/>
                  <a:gd name="T3" fmla="*/ 94 h 249"/>
                  <a:gd name="T4" fmla="*/ 31 w 280"/>
                  <a:gd name="T5" fmla="*/ 94 h 249"/>
                  <a:gd name="T6" fmla="*/ 31 w 280"/>
                  <a:gd name="T7" fmla="*/ 124 h 249"/>
                  <a:gd name="T8" fmla="*/ 62 w 280"/>
                  <a:gd name="T9" fmla="*/ 155 h 249"/>
                  <a:gd name="T10" fmla="*/ 62 w 280"/>
                  <a:gd name="T11" fmla="*/ 187 h 249"/>
                  <a:gd name="T12" fmla="*/ 62 w 280"/>
                  <a:gd name="T13" fmla="*/ 187 h 249"/>
                  <a:gd name="T14" fmla="*/ 31 w 280"/>
                  <a:gd name="T15" fmla="*/ 187 h 249"/>
                  <a:gd name="T16" fmla="*/ 31 w 280"/>
                  <a:gd name="T17" fmla="*/ 187 h 249"/>
                  <a:gd name="T18" fmla="*/ 31 w 280"/>
                  <a:gd name="T19" fmla="*/ 187 h 249"/>
                  <a:gd name="T20" fmla="*/ 31 w 280"/>
                  <a:gd name="T21" fmla="*/ 218 h 249"/>
                  <a:gd name="T22" fmla="*/ 0 w 280"/>
                  <a:gd name="T23" fmla="*/ 248 h 249"/>
                  <a:gd name="T24" fmla="*/ 31 w 280"/>
                  <a:gd name="T25" fmla="*/ 248 h 249"/>
                  <a:gd name="T26" fmla="*/ 31 w 280"/>
                  <a:gd name="T27" fmla="*/ 248 h 249"/>
                  <a:gd name="T28" fmla="*/ 31 w 280"/>
                  <a:gd name="T29" fmla="*/ 248 h 249"/>
                  <a:gd name="T30" fmla="*/ 62 w 280"/>
                  <a:gd name="T31" fmla="*/ 248 h 249"/>
                  <a:gd name="T32" fmla="*/ 62 w 280"/>
                  <a:gd name="T33" fmla="*/ 248 h 249"/>
                  <a:gd name="T34" fmla="*/ 124 w 280"/>
                  <a:gd name="T35" fmla="*/ 218 h 249"/>
                  <a:gd name="T36" fmla="*/ 124 w 280"/>
                  <a:gd name="T37" fmla="*/ 187 h 249"/>
                  <a:gd name="T38" fmla="*/ 124 w 280"/>
                  <a:gd name="T39" fmla="*/ 187 h 249"/>
                  <a:gd name="T40" fmla="*/ 216 w 280"/>
                  <a:gd name="T41" fmla="*/ 155 h 249"/>
                  <a:gd name="T42" fmla="*/ 248 w 280"/>
                  <a:gd name="T43" fmla="*/ 94 h 249"/>
                  <a:gd name="T44" fmla="*/ 279 w 280"/>
                  <a:gd name="T45" fmla="*/ 94 h 249"/>
                  <a:gd name="T46" fmla="*/ 248 w 280"/>
                  <a:gd name="T47" fmla="*/ 63 h 249"/>
                  <a:gd name="T48" fmla="*/ 248 w 280"/>
                  <a:gd name="T49" fmla="*/ 31 h 249"/>
                  <a:gd name="T50" fmla="*/ 248 w 280"/>
                  <a:gd name="T51" fmla="*/ 31 h 249"/>
                  <a:gd name="T52" fmla="*/ 248 w 280"/>
                  <a:gd name="T53" fmla="*/ 31 h 249"/>
                  <a:gd name="T54" fmla="*/ 248 w 280"/>
                  <a:gd name="T55" fmla="*/ 31 h 249"/>
                  <a:gd name="T56" fmla="*/ 248 w 280"/>
                  <a:gd name="T57" fmla="*/ 0 h 249"/>
                  <a:gd name="T58" fmla="*/ 248 w 280"/>
                  <a:gd name="T59" fmla="*/ 0 h 249"/>
                  <a:gd name="T60" fmla="*/ 248 w 280"/>
                  <a:gd name="T61" fmla="*/ 0 h 249"/>
                  <a:gd name="T62" fmla="*/ 216 w 280"/>
                  <a:gd name="T63" fmla="*/ 31 h 249"/>
                  <a:gd name="T64" fmla="*/ 186 w 280"/>
                  <a:gd name="T65" fmla="*/ 31 h 249"/>
                  <a:gd name="T66" fmla="*/ 186 w 280"/>
                  <a:gd name="T67" fmla="*/ 31 h 249"/>
                  <a:gd name="T68" fmla="*/ 155 w 280"/>
                  <a:gd name="T69" fmla="*/ 31 h 249"/>
                  <a:gd name="T70" fmla="*/ 124 w 280"/>
                  <a:gd name="T71" fmla="*/ 31 h 249"/>
                  <a:gd name="T72" fmla="*/ 124 w 280"/>
                  <a:gd name="T73" fmla="*/ 31 h 249"/>
                  <a:gd name="T74" fmla="*/ 124 w 280"/>
                  <a:gd name="T75" fmla="*/ 31 h 249"/>
                  <a:gd name="T76" fmla="*/ 93 w 280"/>
                  <a:gd name="T77" fmla="*/ 31 h 249"/>
                  <a:gd name="T78" fmla="*/ 93 w 280"/>
                  <a:gd name="T79" fmla="*/ 31 h 249"/>
                  <a:gd name="T80" fmla="*/ 93 w 280"/>
                  <a:gd name="T81" fmla="*/ 31 h 249"/>
                  <a:gd name="T82" fmla="*/ 62 w 280"/>
                  <a:gd name="T83" fmla="*/ 31 h 249"/>
                  <a:gd name="T84" fmla="*/ 62 w 280"/>
                  <a:gd name="T85" fmla="*/ 31 h 249"/>
                  <a:gd name="T86" fmla="*/ 62 w 280"/>
                  <a:gd name="T87" fmla="*/ 31 h 249"/>
                  <a:gd name="T88" fmla="*/ 31 w 280"/>
                  <a:gd name="T89" fmla="*/ 63 h 249"/>
                  <a:gd name="T90" fmla="*/ 31 w 280"/>
                  <a:gd name="T91" fmla="*/ 63 h 249"/>
                  <a:gd name="T92" fmla="*/ 31 w 280"/>
                  <a:gd name="T93" fmla="*/ 63 h 249"/>
                  <a:gd name="T94" fmla="*/ 0 w 280"/>
                  <a:gd name="T95" fmla="*/ 63 h 249"/>
                  <a:gd name="T96" fmla="*/ 0 w 280"/>
                  <a:gd name="T97" fmla="*/ 63 h 249"/>
                  <a:gd name="T98" fmla="*/ 0 w 280"/>
                  <a:gd name="T99" fmla="*/ 94 h 249"/>
                  <a:gd name="T100" fmla="*/ 31 w 280"/>
                  <a:gd name="T101" fmla="*/ 94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80" h="249">
                    <a:moveTo>
                      <a:pt x="31" y="94"/>
                    </a:moveTo>
                    <a:lnTo>
                      <a:pt x="31" y="94"/>
                    </a:lnTo>
                    <a:lnTo>
                      <a:pt x="31" y="94"/>
                    </a:lnTo>
                    <a:cubicBezTo>
                      <a:pt x="31" y="94"/>
                      <a:pt x="31" y="94"/>
                      <a:pt x="31" y="124"/>
                    </a:cubicBezTo>
                    <a:cubicBezTo>
                      <a:pt x="62" y="124"/>
                      <a:pt x="62" y="124"/>
                      <a:pt x="62" y="155"/>
                    </a:cubicBezTo>
                    <a:cubicBezTo>
                      <a:pt x="62" y="155"/>
                      <a:pt x="62" y="155"/>
                      <a:pt x="62" y="187"/>
                    </a:cubicBezTo>
                    <a:lnTo>
                      <a:pt x="62" y="187"/>
                    </a:lnTo>
                    <a:lnTo>
                      <a:pt x="31" y="187"/>
                    </a:lnTo>
                    <a:lnTo>
                      <a:pt x="31" y="187"/>
                    </a:lnTo>
                    <a:lnTo>
                      <a:pt x="31" y="187"/>
                    </a:lnTo>
                    <a:cubicBezTo>
                      <a:pt x="31" y="218"/>
                      <a:pt x="31" y="218"/>
                      <a:pt x="31" y="218"/>
                    </a:cubicBezTo>
                    <a:lnTo>
                      <a:pt x="0" y="248"/>
                    </a:lnTo>
                    <a:cubicBezTo>
                      <a:pt x="0" y="248"/>
                      <a:pt x="0" y="248"/>
                      <a:pt x="31" y="248"/>
                    </a:cubicBezTo>
                    <a:lnTo>
                      <a:pt x="31" y="248"/>
                    </a:lnTo>
                    <a:lnTo>
                      <a:pt x="31" y="248"/>
                    </a:lnTo>
                    <a:lnTo>
                      <a:pt x="62" y="248"/>
                    </a:lnTo>
                    <a:lnTo>
                      <a:pt x="62" y="248"/>
                    </a:lnTo>
                    <a:cubicBezTo>
                      <a:pt x="62" y="218"/>
                      <a:pt x="93" y="218"/>
                      <a:pt x="124" y="218"/>
                    </a:cubicBezTo>
                    <a:lnTo>
                      <a:pt x="124" y="187"/>
                    </a:lnTo>
                    <a:lnTo>
                      <a:pt x="124" y="187"/>
                    </a:lnTo>
                    <a:cubicBezTo>
                      <a:pt x="155" y="187"/>
                      <a:pt x="216" y="155"/>
                      <a:pt x="216" y="155"/>
                    </a:cubicBezTo>
                    <a:cubicBezTo>
                      <a:pt x="248" y="124"/>
                      <a:pt x="248" y="124"/>
                      <a:pt x="248" y="94"/>
                    </a:cubicBezTo>
                    <a:cubicBezTo>
                      <a:pt x="279" y="94"/>
                      <a:pt x="279" y="94"/>
                      <a:pt x="279" y="94"/>
                    </a:cubicBezTo>
                    <a:cubicBezTo>
                      <a:pt x="248" y="94"/>
                      <a:pt x="248" y="63"/>
                      <a:pt x="248" y="63"/>
                    </a:cubicBezTo>
                    <a:lnTo>
                      <a:pt x="248" y="31"/>
                    </a:lnTo>
                    <a:lnTo>
                      <a:pt x="248" y="31"/>
                    </a:lnTo>
                    <a:lnTo>
                      <a:pt x="248" y="31"/>
                    </a:lnTo>
                    <a:lnTo>
                      <a:pt x="248" y="31"/>
                    </a:lnTo>
                    <a:lnTo>
                      <a:pt x="248" y="0"/>
                    </a:lnTo>
                    <a:lnTo>
                      <a:pt x="248" y="0"/>
                    </a:lnTo>
                    <a:lnTo>
                      <a:pt x="248" y="0"/>
                    </a:lnTo>
                    <a:cubicBezTo>
                      <a:pt x="248" y="0"/>
                      <a:pt x="248" y="0"/>
                      <a:pt x="216" y="31"/>
                    </a:cubicBezTo>
                    <a:cubicBezTo>
                      <a:pt x="216" y="31"/>
                      <a:pt x="216" y="31"/>
                      <a:pt x="186" y="31"/>
                    </a:cubicBezTo>
                    <a:lnTo>
                      <a:pt x="186" y="31"/>
                    </a:lnTo>
                    <a:cubicBezTo>
                      <a:pt x="155" y="31"/>
                      <a:pt x="155" y="31"/>
                      <a:pt x="155" y="31"/>
                    </a:cubicBezTo>
                    <a:cubicBezTo>
                      <a:pt x="155" y="31"/>
                      <a:pt x="155" y="31"/>
                      <a:pt x="124" y="31"/>
                    </a:cubicBezTo>
                    <a:lnTo>
                      <a:pt x="124" y="31"/>
                    </a:lnTo>
                    <a:lnTo>
                      <a:pt x="124" y="31"/>
                    </a:lnTo>
                    <a:cubicBezTo>
                      <a:pt x="93" y="31"/>
                      <a:pt x="93" y="31"/>
                      <a:pt x="93" y="31"/>
                    </a:cubicBezTo>
                    <a:lnTo>
                      <a:pt x="93" y="31"/>
                    </a:lnTo>
                    <a:lnTo>
                      <a:pt x="93" y="31"/>
                    </a:lnTo>
                    <a:cubicBezTo>
                      <a:pt x="62" y="31"/>
                      <a:pt x="62" y="31"/>
                      <a:pt x="62" y="31"/>
                    </a:cubicBezTo>
                    <a:lnTo>
                      <a:pt x="62" y="31"/>
                    </a:lnTo>
                    <a:lnTo>
                      <a:pt x="62" y="31"/>
                    </a:lnTo>
                    <a:cubicBezTo>
                      <a:pt x="62" y="63"/>
                      <a:pt x="31" y="63"/>
                      <a:pt x="31" y="63"/>
                    </a:cubicBezTo>
                    <a:lnTo>
                      <a:pt x="31" y="63"/>
                    </a:lnTo>
                    <a:lnTo>
                      <a:pt x="31" y="63"/>
                    </a:lnTo>
                    <a:cubicBezTo>
                      <a:pt x="31" y="63"/>
                      <a:pt x="31" y="63"/>
                      <a:pt x="0" y="63"/>
                    </a:cubicBezTo>
                    <a:lnTo>
                      <a:pt x="0" y="63"/>
                    </a:ln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31" y="9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49" name="Freeform 88"/>
              <p:cNvSpPr>
                <a:spLocks noChangeArrowheads="1"/>
              </p:cNvSpPr>
              <p:nvPr/>
            </p:nvSpPr>
            <p:spPr bwMode="auto">
              <a:xfrm>
                <a:off x="3924300" y="1490663"/>
                <a:ext cx="100013" cy="22225"/>
              </a:xfrm>
              <a:custGeom>
                <a:avLst/>
                <a:gdLst>
                  <a:gd name="T0" fmla="*/ 0 w 280"/>
                  <a:gd name="T1" fmla="*/ 30 h 63"/>
                  <a:gd name="T2" fmla="*/ 0 w 280"/>
                  <a:gd name="T3" fmla="*/ 30 h 63"/>
                  <a:gd name="T4" fmla="*/ 0 w 280"/>
                  <a:gd name="T5" fmla="*/ 30 h 63"/>
                  <a:gd name="T6" fmla="*/ 31 w 280"/>
                  <a:gd name="T7" fmla="*/ 62 h 63"/>
                  <a:gd name="T8" fmla="*/ 31 w 280"/>
                  <a:gd name="T9" fmla="*/ 62 h 63"/>
                  <a:gd name="T10" fmla="*/ 62 w 280"/>
                  <a:gd name="T11" fmla="*/ 62 h 63"/>
                  <a:gd name="T12" fmla="*/ 62 w 280"/>
                  <a:gd name="T13" fmla="*/ 62 h 63"/>
                  <a:gd name="T14" fmla="*/ 62 w 280"/>
                  <a:gd name="T15" fmla="*/ 62 h 63"/>
                  <a:gd name="T16" fmla="*/ 93 w 280"/>
                  <a:gd name="T17" fmla="*/ 62 h 63"/>
                  <a:gd name="T18" fmla="*/ 93 w 280"/>
                  <a:gd name="T19" fmla="*/ 62 h 63"/>
                  <a:gd name="T20" fmla="*/ 124 w 280"/>
                  <a:gd name="T21" fmla="*/ 62 h 63"/>
                  <a:gd name="T22" fmla="*/ 124 w 280"/>
                  <a:gd name="T23" fmla="*/ 62 h 63"/>
                  <a:gd name="T24" fmla="*/ 186 w 280"/>
                  <a:gd name="T25" fmla="*/ 62 h 63"/>
                  <a:gd name="T26" fmla="*/ 186 w 280"/>
                  <a:gd name="T27" fmla="*/ 62 h 63"/>
                  <a:gd name="T28" fmla="*/ 186 w 280"/>
                  <a:gd name="T29" fmla="*/ 62 h 63"/>
                  <a:gd name="T30" fmla="*/ 186 w 280"/>
                  <a:gd name="T31" fmla="*/ 62 h 63"/>
                  <a:gd name="T32" fmla="*/ 186 w 280"/>
                  <a:gd name="T33" fmla="*/ 62 h 63"/>
                  <a:gd name="T34" fmla="*/ 217 w 280"/>
                  <a:gd name="T35" fmla="*/ 62 h 63"/>
                  <a:gd name="T36" fmla="*/ 248 w 280"/>
                  <a:gd name="T37" fmla="*/ 62 h 63"/>
                  <a:gd name="T38" fmla="*/ 248 w 280"/>
                  <a:gd name="T39" fmla="*/ 62 h 63"/>
                  <a:gd name="T40" fmla="*/ 248 w 280"/>
                  <a:gd name="T41" fmla="*/ 62 h 63"/>
                  <a:gd name="T42" fmla="*/ 279 w 280"/>
                  <a:gd name="T43" fmla="*/ 30 h 63"/>
                  <a:gd name="T44" fmla="*/ 279 w 280"/>
                  <a:gd name="T45" fmla="*/ 30 h 63"/>
                  <a:gd name="T46" fmla="*/ 279 w 280"/>
                  <a:gd name="T47" fmla="*/ 30 h 63"/>
                  <a:gd name="T48" fmla="*/ 248 w 280"/>
                  <a:gd name="T49" fmla="*/ 30 h 63"/>
                  <a:gd name="T50" fmla="*/ 217 w 280"/>
                  <a:gd name="T51" fmla="*/ 30 h 63"/>
                  <a:gd name="T52" fmla="*/ 217 w 280"/>
                  <a:gd name="T53" fmla="*/ 30 h 63"/>
                  <a:gd name="T54" fmla="*/ 217 w 280"/>
                  <a:gd name="T55" fmla="*/ 30 h 63"/>
                  <a:gd name="T56" fmla="*/ 217 w 280"/>
                  <a:gd name="T57" fmla="*/ 30 h 63"/>
                  <a:gd name="T58" fmla="*/ 217 w 280"/>
                  <a:gd name="T59" fmla="*/ 30 h 63"/>
                  <a:gd name="T60" fmla="*/ 217 w 280"/>
                  <a:gd name="T61" fmla="*/ 30 h 63"/>
                  <a:gd name="T62" fmla="*/ 186 w 280"/>
                  <a:gd name="T63" fmla="*/ 30 h 63"/>
                  <a:gd name="T64" fmla="*/ 186 w 280"/>
                  <a:gd name="T65" fmla="*/ 30 h 63"/>
                  <a:gd name="T66" fmla="*/ 186 w 280"/>
                  <a:gd name="T67" fmla="*/ 30 h 63"/>
                  <a:gd name="T68" fmla="*/ 155 w 280"/>
                  <a:gd name="T69" fmla="*/ 0 h 63"/>
                  <a:gd name="T70" fmla="*/ 155 w 280"/>
                  <a:gd name="T71" fmla="*/ 0 h 63"/>
                  <a:gd name="T72" fmla="*/ 124 w 280"/>
                  <a:gd name="T73" fmla="*/ 0 h 63"/>
                  <a:gd name="T74" fmla="*/ 124 w 280"/>
                  <a:gd name="T75" fmla="*/ 0 h 63"/>
                  <a:gd name="T76" fmla="*/ 124 w 280"/>
                  <a:gd name="T77" fmla="*/ 0 h 63"/>
                  <a:gd name="T78" fmla="*/ 93 w 280"/>
                  <a:gd name="T79" fmla="*/ 0 h 63"/>
                  <a:gd name="T80" fmla="*/ 93 w 280"/>
                  <a:gd name="T81" fmla="*/ 0 h 63"/>
                  <a:gd name="T82" fmla="*/ 93 w 280"/>
                  <a:gd name="T83" fmla="*/ 0 h 63"/>
                  <a:gd name="T84" fmla="*/ 62 w 280"/>
                  <a:gd name="T85" fmla="*/ 0 h 63"/>
                  <a:gd name="T86" fmla="*/ 31 w 280"/>
                  <a:gd name="T87" fmla="*/ 0 h 63"/>
                  <a:gd name="T88" fmla="*/ 31 w 280"/>
                  <a:gd name="T89" fmla="*/ 0 h 63"/>
                  <a:gd name="T90" fmla="*/ 0 w 280"/>
                  <a:gd name="T91" fmla="*/ 0 h 63"/>
                  <a:gd name="T92" fmla="*/ 0 w 280"/>
                  <a:gd name="T93" fmla="*/ 3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0" h="63">
                    <a:moveTo>
                      <a:pt x="0" y="30"/>
                    </a:moveTo>
                    <a:lnTo>
                      <a:pt x="0" y="30"/>
                    </a:lnTo>
                    <a:lnTo>
                      <a:pt x="0" y="30"/>
                    </a:lnTo>
                    <a:cubicBezTo>
                      <a:pt x="0" y="30"/>
                      <a:pt x="31" y="30"/>
                      <a:pt x="31" y="62"/>
                    </a:cubicBezTo>
                    <a:lnTo>
                      <a:pt x="31" y="62"/>
                    </a:lnTo>
                    <a:cubicBezTo>
                      <a:pt x="62" y="62"/>
                      <a:pt x="62" y="62"/>
                      <a:pt x="62" y="62"/>
                    </a:cubicBezTo>
                    <a:lnTo>
                      <a:pt x="62" y="62"/>
                    </a:lnTo>
                    <a:lnTo>
                      <a:pt x="62" y="62"/>
                    </a:lnTo>
                    <a:lnTo>
                      <a:pt x="93" y="62"/>
                    </a:lnTo>
                    <a:lnTo>
                      <a:pt x="93" y="62"/>
                    </a:lnTo>
                    <a:lnTo>
                      <a:pt x="124" y="62"/>
                    </a:lnTo>
                    <a:lnTo>
                      <a:pt x="124" y="62"/>
                    </a:lnTo>
                    <a:cubicBezTo>
                      <a:pt x="155" y="62"/>
                      <a:pt x="155" y="62"/>
                      <a:pt x="186" y="62"/>
                    </a:cubicBezTo>
                    <a:lnTo>
                      <a:pt x="186" y="62"/>
                    </a:lnTo>
                    <a:lnTo>
                      <a:pt x="186" y="62"/>
                    </a:lnTo>
                    <a:lnTo>
                      <a:pt x="186" y="62"/>
                    </a:lnTo>
                    <a:lnTo>
                      <a:pt x="186" y="62"/>
                    </a:lnTo>
                    <a:cubicBezTo>
                      <a:pt x="186" y="62"/>
                      <a:pt x="186" y="62"/>
                      <a:pt x="217" y="62"/>
                    </a:cubicBezTo>
                    <a:cubicBezTo>
                      <a:pt x="217" y="62"/>
                      <a:pt x="217" y="62"/>
                      <a:pt x="248" y="62"/>
                    </a:cubicBezTo>
                    <a:lnTo>
                      <a:pt x="248" y="62"/>
                    </a:lnTo>
                    <a:lnTo>
                      <a:pt x="248" y="62"/>
                    </a:lnTo>
                    <a:lnTo>
                      <a:pt x="279" y="30"/>
                    </a:lnTo>
                    <a:lnTo>
                      <a:pt x="279" y="30"/>
                    </a:lnTo>
                    <a:lnTo>
                      <a:pt x="279" y="30"/>
                    </a:lnTo>
                    <a:lnTo>
                      <a:pt x="248" y="30"/>
                    </a:lnTo>
                    <a:cubicBezTo>
                      <a:pt x="248" y="30"/>
                      <a:pt x="248" y="30"/>
                      <a:pt x="217" y="30"/>
                    </a:cubicBezTo>
                    <a:lnTo>
                      <a:pt x="217" y="30"/>
                    </a:lnTo>
                    <a:lnTo>
                      <a:pt x="217" y="30"/>
                    </a:lnTo>
                    <a:lnTo>
                      <a:pt x="217" y="30"/>
                    </a:lnTo>
                    <a:lnTo>
                      <a:pt x="217" y="30"/>
                    </a:lnTo>
                    <a:lnTo>
                      <a:pt x="217" y="30"/>
                    </a:lnTo>
                    <a:cubicBezTo>
                      <a:pt x="217" y="30"/>
                      <a:pt x="217" y="30"/>
                      <a:pt x="186" y="30"/>
                    </a:cubicBezTo>
                    <a:lnTo>
                      <a:pt x="186" y="30"/>
                    </a:lnTo>
                    <a:lnTo>
                      <a:pt x="186" y="30"/>
                    </a:lnTo>
                    <a:cubicBezTo>
                      <a:pt x="155" y="30"/>
                      <a:pt x="155" y="0"/>
                      <a:pt x="155" y="0"/>
                    </a:cubicBezTo>
                    <a:lnTo>
                      <a:pt x="155" y="0"/>
                    </a:lnTo>
                    <a:lnTo>
                      <a:pt x="124" y="0"/>
                    </a:lnTo>
                    <a:lnTo>
                      <a:pt x="124" y="0"/>
                    </a:lnTo>
                    <a:lnTo>
                      <a:pt x="124" y="0"/>
                    </a:lnTo>
                    <a:cubicBezTo>
                      <a:pt x="93" y="0"/>
                      <a:pt x="93" y="0"/>
                      <a:pt x="93" y="0"/>
                    </a:cubicBezTo>
                    <a:lnTo>
                      <a:pt x="93" y="0"/>
                    </a:lnTo>
                    <a:lnTo>
                      <a:pt x="93" y="0"/>
                    </a:lnTo>
                    <a:lnTo>
                      <a:pt x="62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0" y="0"/>
                    </a:lnTo>
                    <a:lnTo>
                      <a:pt x="0" y="3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50" name="Freeform 89"/>
              <p:cNvSpPr>
                <a:spLocks noChangeArrowheads="1"/>
              </p:cNvSpPr>
              <p:nvPr/>
            </p:nvSpPr>
            <p:spPr bwMode="auto">
              <a:xfrm>
                <a:off x="3913188" y="1535113"/>
                <a:ext cx="77787" cy="33337"/>
              </a:xfrm>
              <a:custGeom>
                <a:avLst/>
                <a:gdLst>
                  <a:gd name="T0" fmla="*/ 62 w 218"/>
                  <a:gd name="T1" fmla="*/ 30 h 94"/>
                  <a:gd name="T2" fmla="*/ 62 w 218"/>
                  <a:gd name="T3" fmla="*/ 30 h 94"/>
                  <a:gd name="T4" fmla="*/ 62 w 218"/>
                  <a:gd name="T5" fmla="*/ 30 h 94"/>
                  <a:gd name="T6" fmla="*/ 31 w 218"/>
                  <a:gd name="T7" fmla="*/ 30 h 94"/>
                  <a:gd name="T8" fmla="*/ 31 w 218"/>
                  <a:gd name="T9" fmla="*/ 62 h 94"/>
                  <a:gd name="T10" fmla="*/ 0 w 218"/>
                  <a:gd name="T11" fmla="*/ 62 h 94"/>
                  <a:gd name="T12" fmla="*/ 0 w 218"/>
                  <a:gd name="T13" fmla="*/ 62 h 94"/>
                  <a:gd name="T14" fmla="*/ 0 w 218"/>
                  <a:gd name="T15" fmla="*/ 62 h 94"/>
                  <a:gd name="T16" fmla="*/ 0 w 218"/>
                  <a:gd name="T17" fmla="*/ 93 h 94"/>
                  <a:gd name="T18" fmla="*/ 0 w 218"/>
                  <a:gd name="T19" fmla="*/ 93 h 94"/>
                  <a:gd name="T20" fmla="*/ 31 w 218"/>
                  <a:gd name="T21" fmla="*/ 93 h 94"/>
                  <a:gd name="T22" fmla="*/ 31 w 218"/>
                  <a:gd name="T23" fmla="*/ 93 h 94"/>
                  <a:gd name="T24" fmla="*/ 62 w 218"/>
                  <a:gd name="T25" fmla="*/ 62 h 94"/>
                  <a:gd name="T26" fmla="*/ 62 w 218"/>
                  <a:gd name="T27" fmla="*/ 93 h 94"/>
                  <a:gd name="T28" fmla="*/ 62 w 218"/>
                  <a:gd name="T29" fmla="*/ 93 h 94"/>
                  <a:gd name="T30" fmla="*/ 62 w 218"/>
                  <a:gd name="T31" fmla="*/ 93 h 94"/>
                  <a:gd name="T32" fmla="*/ 62 w 218"/>
                  <a:gd name="T33" fmla="*/ 93 h 94"/>
                  <a:gd name="T34" fmla="*/ 93 w 218"/>
                  <a:gd name="T35" fmla="*/ 93 h 94"/>
                  <a:gd name="T36" fmla="*/ 93 w 218"/>
                  <a:gd name="T37" fmla="*/ 93 h 94"/>
                  <a:gd name="T38" fmla="*/ 93 w 218"/>
                  <a:gd name="T39" fmla="*/ 93 h 94"/>
                  <a:gd name="T40" fmla="*/ 93 w 218"/>
                  <a:gd name="T41" fmla="*/ 93 h 94"/>
                  <a:gd name="T42" fmla="*/ 93 w 218"/>
                  <a:gd name="T43" fmla="*/ 93 h 94"/>
                  <a:gd name="T44" fmla="*/ 93 w 218"/>
                  <a:gd name="T45" fmla="*/ 93 h 94"/>
                  <a:gd name="T46" fmla="*/ 93 w 218"/>
                  <a:gd name="T47" fmla="*/ 93 h 94"/>
                  <a:gd name="T48" fmla="*/ 93 w 218"/>
                  <a:gd name="T49" fmla="*/ 93 h 94"/>
                  <a:gd name="T50" fmla="*/ 93 w 218"/>
                  <a:gd name="T51" fmla="*/ 93 h 94"/>
                  <a:gd name="T52" fmla="*/ 124 w 218"/>
                  <a:gd name="T53" fmla="*/ 62 h 94"/>
                  <a:gd name="T54" fmla="*/ 124 w 218"/>
                  <a:gd name="T55" fmla="*/ 62 h 94"/>
                  <a:gd name="T56" fmla="*/ 124 w 218"/>
                  <a:gd name="T57" fmla="*/ 93 h 94"/>
                  <a:gd name="T58" fmla="*/ 155 w 218"/>
                  <a:gd name="T59" fmla="*/ 93 h 94"/>
                  <a:gd name="T60" fmla="*/ 155 w 218"/>
                  <a:gd name="T61" fmla="*/ 93 h 94"/>
                  <a:gd name="T62" fmla="*/ 155 w 218"/>
                  <a:gd name="T63" fmla="*/ 62 h 94"/>
                  <a:gd name="T64" fmla="*/ 186 w 218"/>
                  <a:gd name="T65" fmla="*/ 62 h 94"/>
                  <a:gd name="T66" fmla="*/ 186 w 218"/>
                  <a:gd name="T67" fmla="*/ 62 h 94"/>
                  <a:gd name="T68" fmla="*/ 186 w 218"/>
                  <a:gd name="T69" fmla="*/ 62 h 94"/>
                  <a:gd name="T70" fmla="*/ 186 w 218"/>
                  <a:gd name="T71" fmla="*/ 30 h 94"/>
                  <a:gd name="T72" fmla="*/ 186 w 218"/>
                  <a:gd name="T73" fmla="*/ 30 h 94"/>
                  <a:gd name="T74" fmla="*/ 217 w 218"/>
                  <a:gd name="T75" fmla="*/ 30 h 94"/>
                  <a:gd name="T76" fmla="*/ 217 w 218"/>
                  <a:gd name="T77" fmla="*/ 30 h 94"/>
                  <a:gd name="T78" fmla="*/ 217 w 218"/>
                  <a:gd name="T79" fmla="*/ 30 h 94"/>
                  <a:gd name="T80" fmla="*/ 217 w 218"/>
                  <a:gd name="T81" fmla="*/ 30 h 94"/>
                  <a:gd name="T82" fmla="*/ 217 w 218"/>
                  <a:gd name="T83" fmla="*/ 30 h 94"/>
                  <a:gd name="T84" fmla="*/ 217 w 218"/>
                  <a:gd name="T85" fmla="*/ 0 h 94"/>
                  <a:gd name="T86" fmla="*/ 217 w 218"/>
                  <a:gd name="T87" fmla="*/ 0 h 94"/>
                  <a:gd name="T88" fmla="*/ 217 w 218"/>
                  <a:gd name="T89" fmla="*/ 0 h 94"/>
                  <a:gd name="T90" fmla="*/ 217 w 218"/>
                  <a:gd name="T91" fmla="*/ 0 h 94"/>
                  <a:gd name="T92" fmla="*/ 186 w 218"/>
                  <a:gd name="T93" fmla="*/ 0 h 94"/>
                  <a:gd name="T94" fmla="*/ 186 w 218"/>
                  <a:gd name="T95" fmla="*/ 0 h 94"/>
                  <a:gd name="T96" fmla="*/ 186 w 218"/>
                  <a:gd name="T97" fmla="*/ 0 h 94"/>
                  <a:gd name="T98" fmla="*/ 155 w 218"/>
                  <a:gd name="T99" fmla="*/ 0 h 94"/>
                  <a:gd name="T100" fmla="*/ 155 w 218"/>
                  <a:gd name="T101" fmla="*/ 0 h 94"/>
                  <a:gd name="T102" fmla="*/ 155 w 218"/>
                  <a:gd name="T103" fmla="*/ 0 h 94"/>
                  <a:gd name="T104" fmla="*/ 93 w 218"/>
                  <a:gd name="T105" fmla="*/ 0 h 94"/>
                  <a:gd name="T106" fmla="*/ 93 w 218"/>
                  <a:gd name="T107" fmla="*/ 0 h 94"/>
                  <a:gd name="T108" fmla="*/ 93 w 218"/>
                  <a:gd name="T109" fmla="*/ 0 h 94"/>
                  <a:gd name="T110" fmla="*/ 62 w 218"/>
                  <a:gd name="T111" fmla="*/ 0 h 94"/>
                  <a:gd name="T112" fmla="*/ 62 w 218"/>
                  <a:gd name="T113" fmla="*/ 0 h 94"/>
                  <a:gd name="T114" fmla="*/ 62 w 218"/>
                  <a:gd name="T115" fmla="*/ 0 h 94"/>
                  <a:gd name="T116" fmla="*/ 62 w 218"/>
                  <a:gd name="T117" fmla="*/ 3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18" h="94">
                    <a:moveTo>
                      <a:pt x="62" y="30"/>
                    </a:moveTo>
                    <a:lnTo>
                      <a:pt x="62" y="30"/>
                    </a:lnTo>
                    <a:lnTo>
                      <a:pt x="62" y="30"/>
                    </a:lnTo>
                    <a:lnTo>
                      <a:pt x="31" y="30"/>
                    </a:lnTo>
                    <a:cubicBezTo>
                      <a:pt x="31" y="62"/>
                      <a:pt x="31" y="62"/>
                      <a:pt x="31" y="62"/>
                    </a:cubicBezTo>
                    <a:cubicBezTo>
                      <a:pt x="0" y="62"/>
                      <a:pt x="0" y="62"/>
                      <a:pt x="0" y="62"/>
                    </a:cubicBezTo>
                    <a:lnTo>
                      <a:pt x="0" y="62"/>
                    </a:lnTo>
                    <a:lnTo>
                      <a:pt x="0" y="62"/>
                    </a:lnTo>
                    <a:cubicBezTo>
                      <a:pt x="0" y="62"/>
                      <a:pt x="0" y="62"/>
                      <a:pt x="0" y="93"/>
                    </a:cubicBezTo>
                    <a:lnTo>
                      <a:pt x="0" y="93"/>
                    </a:lnTo>
                    <a:cubicBezTo>
                      <a:pt x="31" y="93"/>
                      <a:pt x="31" y="93"/>
                      <a:pt x="31" y="93"/>
                    </a:cubicBezTo>
                    <a:lnTo>
                      <a:pt x="31" y="93"/>
                    </a:lnTo>
                    <a:cubicBezTo>
                      <a:pt x="62" y="62"/>
                      <a:pt x="62" y="62"/>
                      <a:pt x="62" y="62"/>
                    </a:cubicBezTo>
                    <a:cubicBezTo>
                      <a:pt x="62" y="93"/>
                      <a:pt x="62" y="93"/>
                      <a:pt x="62" y="93"/>
                    </a:cubicBezTo>
                    <a:lnTo>
                      <a:pt x="62" y="93"/>
                    </a:lnTo>
                    <a:lnTo>
                      <a:pt x="62" y="93"/>
                    </a:lnTo>
                    <a:lnTo>
                      <a:pt x="62" y="93"/>
                    </a:lnTo>
                    <a:lnTo>
                      <a:pt x="93" y="93"/>
                    </a:lnTo>
                    <a:lnTo>
                      <a:pt x="93" y="93"/>
                    </a:lnTo>
                    <a:lnTo>
                      <a:pt x="93" y="93"/>
                    </a:lnTo>
                    <a:lnTo>
                      <a:pt x="93" y="93"/>
                    </a:lnTo>
                    <a:lnTo>
                      <a:pt x="93" y="93"/>
                    </a:lnTo>
                    <a:lnTo>
                      <a:pt x="93" y="93"/>
                    </a:lnTo>
                    <a:lnTo>
                      <a:pt x="93" y="93"/>
                    </a:lnTo>
                    <a:lnTo>
                      <a:pt x="93" y="93"/>
                    </a:lnTo>
                    <a:lnTo>
                      <a:pt x="93" y="93"/>
                    </a:lnTo>
                    <a:lnTo>
                      <a:pt x="124" y="62"/>
                    </a:lnTo>
                    <a:lnTo>
                      <a:pt x="124" y="62"/>
                    </a:lnTo>
                    <a:lnTo>
                      <a:pt x="124" y="93"/>
                    </a:lnTo>
                    <a:cubicBezTo>
                      <a:pt x="155" y="93"/>
                      <a:pt x="155" y="93"/>
                      <a:pt x="155" y="93"/>
                    </a:cubicBezTo>
                    <a:lnTo>
                      <a:pt x="155" y="93"/>
                    </a:lnTo>
                    <a:cubicBezTo>
                      <a:pt x="155" y="62"/>
                      <a:pt x="155" y="62"/>
                      <a:pt x="155" y="62"/>
                    </a:cubicBezTo>
                    <a:cubicBezTo>
                      <a:pt x="186" y="62"/>
                      <a:pt x="186" y="62"/>
                      <a:pt x="186" y="62"/>
                    </a:cubicBezTo>
                    <a:lnTo>
                      <a:pt x="186" y="62"/>
                    </a:lnTo>
                    <a:lnTo>
                      <a:pt x="186" y="62"/>
                    </a:lnTo>
                    <a:cubicBezTo>
                      <a:pt x="186" y="30"/>
                      <a:pt x="186" y="30"/>
                      <a:pt x="186" y="30"/>
                    </a:cubicBezTo>
                    <a:lnTo>
                      <a:pt x="186" y="30"/>
                    </a:lnTo>
                    <a:cubicBezTo>
                      <a:pt x="186" y="30"/>
                      <a:pt x="186" y="30"/>
                      <a:pt x="217" y="30"/>
                    </a:cubicBezTo>
                    <a:lnTo>
                      <a:pt x="217" y="30"/>
                    </a:lnTo>
                    <a:lnTo>
                      <a:pt x="217" y="30"/>
                    </a:lnTo>
                    <a:lnTo>
                      <a:pt x="217" y="30"/>
                    </a:lnTo>
                    <a:lnTo>
                      <a:pt x="217" y="30"/>
                    </a:lnTo>
                    <a:cubicBezTo>
                      <a:pt x="217" y="0"/>
                      <a:pt x="217" y="0"/>
                      <a:pt x="217" y="0"/>
                    </a:cubicBezTo>
                    <a:lnTo>
                      <a:pt x="217" y="0"/>
                    </a:lnTo>
                    <a:lnTo>
                      <a:pt x="217" y="0"/>
                    </a:lnTo>
                    <a:lnTo>
                      <a:pt x="217" y="0"/>
                    </a:lnTo>
                    <a:cubicBezTo>
                      <a:pt x="217" y="0"/>
                      <a:pt x="217" y="0"/>
                      <a:pt x="186" y="0"/>
                    </a:cubicBezTo>
                    <a:lnTo>
                      <a:pt x="186" y="0"/>
                    </a:lnTo>
                    <a:lnTo>
                      <a:pt x="186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cubicBezTo>
                      <a:pt x="124" y="0"/>
                      <a:pt x="124" y="0"/>
                      <a:pt x="93" y="0"/>
                    </a:cubicBezTo>
                    <a:lnTo>
                      <a:pt x="93" y="0"/>
                    </a:lnTo>
                    <a:lnTo>
                      <a:pt x="93" y="0"/>
                    </a:lnTo>
                    <a:cubicBezTo>
                      <a:pt x="62" y="0"/>
                      <a:pt x="62" y="0"/>
                      <a:pt x="62" y="0"/>
                    </a:cubicBezTo>
                    <a:lnTo>
                      <a:pt x="62" y="0"/>
                    </a:lnTo>
                    <a:lnTo>
                      <a:pt x="62" y="0"/>
                    </a:lnTo>
                    <a:lnTo>
                      <a:pt x="62" y="3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51" name="Freeform 90"/>
              <p:cNvSpPr>
                <a:spLocks noChangeArrowheads="1"/>
              </p:cNvSpPr>
              <p:nvPr/>
            </p:nvSpPr>
            <p:spPr bwMode="auto">
              <a:xfrm>
                <a:off x="3948113" y="1579563"/>
                <a:ext cx="22225" cy="22225"/>
              </a:xfrm>
              <a:custGeom>
                <a:avLst/>
                <a:gdLst>
                  <a:gd name="T0" fmla="*/ 31 w 63"/>
                  <a:gd name="T1" fmla="*/ 30 h 63"/>
                  <a:gd name="T2" fmla="*/ 31 w 63"/>
                  <a:gd name="T3" fmla="*/ 30 h 63"/>
                  <a:gd name="T4" fmla="*/ 31 w 63"/>
                  <a:gd name="T5" fmla="*/ 30 h 63"/>
                  <a:gd name="T6" fmla="*/ 31 w 63"/>
                  <a:gd name="T7" fmla="*/ 30 h 63"/>
                  <a:gd name="T8" fmla="*/ 62 w 63"/>
                  <a:gd name="T9" fmla="*/ 30 h 63"/>
                  <a:gd name="T10" fmla="*/ 62 w 63"/>
                  <a:gd name="T11" fmla="*/ 30 h 63"/>
                  <a:gd name="T12" fmla="*/ 62 w 63"/>
                  <a:gd name="T13" fmla="*/ 30 h 63"/>
                  <a:gd name="T14" fmla="*/ 62 w 63"/>
                  <a:gd name="T15" fmla="*/ 0 h 63"/>
                  <a:gd name="T16" fmla="*/ 31 w 63"/>
                  <a:gd name="T17" fmla="*/ 0 h 63"/>
                  <a:gd name="T18" fmla="*/ 31 w 63"/>
                  <a:gd name="T19" fmla="*/ 0 h 63"/>
                  <a:gd name="T20" fmla="*/ 31 w 63"/>
                  <a:gd name="T21" fmla="*/ 30 h 63"/>
                  <a:gd name="T22" fmla="*/ 31 w 63"/>
                  <a:gd name="T23" fmla="*/ 30 h 63"/>
                  <a:gd name="T24" fmla="*/ 0 w 63"/>
                  <a:gd name="T25" fmla="*/ 30 h 63"/>
                  <a:gd name="T26" fmla="*/ 0 w 63"/>
                  <a:gd name="T27" fmla="*/ 30 h 63"/>
                  <a:gd name="T28" fmla="*/ 0 w 63"/>
                  <a:gd name="T29" fmla="*/ 30 h 63"/>
                  <a:gd name="T30" fmla="*/ 0 w 63"/>
                  <a:gd name="T31" fmla="*/ 30 h 63"/>
                  <a:gd name="T32" fmla="*/ 0 w 63"/>
                  <a:gd name="T33" fmla="*/ 30 h 63"/>
                  <a:gd name="T34" fmla="*/ 0 w 63"/>
                  <a:gd name="T35" fmla="*/ 30 h 63"/>
                  <a:gd name="T36" fmla="*/ 0 w 63"/>
                  <a:gd name="T37" fmla="*/ 30 h 63"/>
                  <a:gd name="T38" fmla="*/ 0 w 63"/>
                  <a:gd name="T39" fmla="*/ 62 h 63"/>
                  <a:gd name="T40" fmla="*/ 31 w 63"/>
                  <a:gd name="T41" fmla="*/ 3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3" h="63">
                    <a:moveTo>
                      <a:pt x="31" y="30"/>
                    </a:moveTo>
                    <a:lnTo>
                      <a:pt x="31" y="30"/>
                    </a:lnTo>
                    <a:lnTo>
                      <a:pt x="31" y="30"/>
                    </a:lnTo>
                    <a:lnTo>
                      <a:pt x="31" y="30"/>
                    </a:lnTo>
                    <a:cubicBezTo>
                      <a:pt x="31" y="30"/>
                      <a:pt x="31" y="30"/>
                      <a:pt x="62" y="30"/>
                    </a:cubicBezTo>
                    <a:lnTo>
                      <a:pt x="62" y="30"/>
                    </a:lnTo>
                    <a:lnTo>
                      <a:pt x="62" y="30"/>
                    </a:lnTo>
                    <a:lnTo>
                      <a:pt x="62" y="0"/>
                    </a:lnTo>
                    <a:cubicBezTo>
                      <a:pt x="62" y="0"/>
                      <a:pt x="62" y="0"/>
                      <a:pt x="31" y="0"/>
                    </a:cubicBezTo>
                    <a:lnTo>
                      <a:pt x="31" y="0"/>
                    </a:lnTo>
                    <a:cubicBezTo>
                      <a:pt x="31" y="30"/>
                      <a:pt x="31" y="30"/>
                      <a:pt x="31" y="30"/>
                    </a:cubicBezTo>
                    <a:lnTo>
                      <a:pt x="31" y="30"/>
                    </a:lnTo>
                    <a:cubicBezTo>
                      <a:pt x="0" y="30"/>
                      <a:pt x="0" y="30"/>
                      <a:pt x="0" y="30"/>
                    </a:cubicBezTo>
                    <a:lnTo>
                      <a:pt x="0" y="30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30"/>
                    </a:ln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0" y="30"/>
                      <a:pt x="31" y="3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52" name="Freeform 91"/>
              <p:cNvSpPr>
                <a:spLocks noChangeArrowheads="1"/>
              </p:cNvSpPr>
              <p:nvPr/>
            </p:nvSpPr>
            <p:spPr bwMode="auto">
              <a:xfrm>
                <a:off x="4037013" y="1590675"/>
                <a:ext cx="66675" cy="77788"/>
              </a:xfrm>
              <a:custGeom>
                <a:avLst/>
                <a:gdLst>
                  <a:gd name="T0" fmla="*/ 186 w 187"/>
                  <a:gd name="T1" fmla="*/ 156 h 218"/>
                  <a:gd name="T2" fmla="*/ 186 w 187"/>
                  <a:gd name="T3" fmla="*/ 156 h 218"/>
                  <a:gd name="T4" fmla="*/ 186 w 187"/>
                  <a:gd name="T5" fmla="*/ 124 h 218"/>
                  <a:gd name="T6" fmla="*/ 186 w 187"/>
                  <a:gd name="T7" fmla="*/ 124 h 218"/>
                  <a:gd name="T8" fmla="*/ 186 w 187"/>
                  <a:gd name="T9" fmla="*/ 124 h 218"/>
                  <a:gd name="T10" fmla="*/ 155 w 187"/>
                  <a:gd name="T11" fmla="*/ 124 h 218"/>
                  <a:gd name="T12" fmla="*/ 155 w 187"/>
                  <a:gd name="T13" fmla="*/ 124 h 218"/>
                  <a:gd name="T14" fmla="*/ 124 w 187"/>
                  <a:gd name="T15" fmla="*/ 63 h 218"/>
                  <a:gd name="T16" fmla="*/ 93 w 187"/>
                  <a:gd name="T17" fmla="*/ 32 h 218"/>
                  <a:gd name="T18" fmla="*/ 62 w 187"/>
                  <a:gd name="T19" fmla="*/ 0 h 218"/>
                  <a:gd name="T20" fmla="*/ 62 w 187"/>
                  <a:gd name="T21" fmla="*/ 0 h 218"/>
                  <a:gd name="T22" fmla="*/ 62 w 187"/>
                  <a:gd name="T23" fmla="*/ 32 h 218"/>
                  <a:gd name="T24" fmla="*/ 62 w 187"/>
                  <a:gd name="T25" fmla="*/ 32 h 218"/>
                  <a:gd name="T26" fmla="*/ 62 w 187"/>
                  <a:gd name="T27" fmla="*/ 63 h 218"/>
                  <a:gd name="T28" fmla="*/ 62 w 187"/>
                  <a:gd name="T29" fmla="*/ 63 h 218"/>
                  <a:gd name="T30" fmla="*/ 62 w 187"/>
                  <a:gd name="T31" fmla="*/ 94 h 218"/>
                  <a:gd name="T32" fmla="*/ 62 w 187"/>
                  <a:gd name="T33" fmla="*/ 94 h 218"/>
                  <a:gd name="T34" fmla="*/ 62 w 187"/>
                  <a:gd name="T35" fmla="*/ 94 h 218"/>
                  <a:gd name="T36" fmla="*/ 62 w 187"/>
                  <a:gd name="T37" fmla="*/ 94 h 218"/>
                  <a:gd name="T38" fmla="*/ 62 w 187"/>
                  <a:gd name="T39" fmla="*/ 124 h 218"/>
                  <a:gd name="T40" fmla="*/ 62 w 187"/>
                  <a:gd name="T41" fmla="*/ 124 h 218"/>
                  <a:gd name="T42" fmla="*/ 62 w 187"/>
                  <a:gd name="T43" fmla="*/ 124 h 218"/>
                  <a:gd name="T44" fmla="*/ 62 w 187"/>
                  <a:gd name="T45" fmla="*/ 124 h 218"/>
                  <a:gd name="T46" fmla="*/ 31 w 187"/>
                  <a:gd name="T47" fmla="*/ 187 h 218"/>
                  <a:gd name="T48" fmla="*/ 0 w 187"/>
                  <a:gd name="T49" fmla="*/ 187 h 218"/>
                  <a:gd name="T50" fmla="*/ 0 w 187"/>
                  <a:gd name="T51" fmla="*/ 187 h 218"/>
                  <a:gd name="T52" fmla="*/ 31 w 187"/>
                  <a:gd name="T53" fmla="*/ 217 h 218"/>
                  <a:gd name="T54" fmla="*/ 0 w 187"/>
                  <a:gd name="T55" fmla="*/ 217 h 218"/>
                  <a:gd name="T56" fmla="*/ 31 w 187"/>
                  <a:gd name="T57" fmla="*/ 217 h 218"/>
                  <a:gd name="T58" fmla="*/ 31 w 187"/>
                  <a:gd name="T59" fmla="*/ 187 h 218"/>
                  <a:gd name="T60" fmla="*/ 62 w 187"/>
                  <a:gd name="T61" fmla="*/ 187 h 218"/>
                  <a:gd name="T62" fmla="*/ 62 w 187"/>
                  <a:gd name="T63" fmla="*/ 187 h 218"/>
                  <a:gd name="T64" fmla="*/ 93 w 187"/>
                  <a:gd name="T65" fmla="*/ 217 h 218"/>
                  <a:gd name="T66" fmla="*/ 93 w 187"/>
                  <a:gd name="T67" fmla="*/ 217 h 218"/>
                  <a:gd name="T68" fmla="*/ 93 w 187"/>
                  <a:gd name="T69" fmla="*/ 217 h 218"/>
                  <a:gd name="T70" fmla="*/ 93 w 187"/>
                  <a:gd name="T71" fmla="*/ 217 h 218"/>
                  <a:gd name="T72" fmla="*/ 93 w 187"/>
                  <a:gd name="T73" fmla="*/ 217 h 218"/>
                  <a:gd name="T74" fmla="*/ 93 w 187"/>
                  <a:gd name="T75" fmla="*/ 217 h 218"/>
                  <a:gd name="T76" fmla="*/ 124 w 187"/>
                  <a:gd name="T77" fmla="*/ 217 h 218"/>
                  <a:gd name="T78" fmla="*/ 124 w 187"/>
                  <a:gd name="T79" fmla="*/ 217 h 218"/>
                  <a:gd name="T80" fmla="*/ 155 w 187"/>
                  <a:gd name="T81" fmla="*/ 217 h 218"/>
                  <a:gd name="T82" fmla="*/ 186 w 187"/>
                  <a:gd name="T83" fmla="*/ 187 h 218"/>
                  <a:gd name="T84" fmla="*/ 186 w 187"/>
                  <a:gd name="T85" fmla="*/ 217 h 218"/>
                  <a:gd name="T86" fmla="*/ 186 w 187"/>
                  <a:gd name="T87" fmla="*/ 187 h 218"/>
                  <a:gd name="T88" fmla="*/ 186 w 187"/>
                  <a:gd name="T89" fmla="*/ 187 h 218"/>
                  <a:gd name="T90" fmla="*/ 186 w 187"/>
                  <a:gd name="T91" fmla="*/ 187 h 218"/>
                  <a:gd name="T92" fmla="*/ 186 w 187"/>
                  <a:gd name="T93" fmla="*/ 187 h 218"/>
                  <a:gd name="T94" fmla="*/ 186 w 187"/>
                  <a:gd name="T95" fmla="*/ 15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87" h="218">
                    <a:moveTo>
                      <a:pt x="186" y="156"/>
                    </a:moveTo>
                    <a:lnTo>
                      <a:pt x="186" y="156"/>
                    </a:lnTo>
                    <a:lnTo>
                      <a:pt x="186" y="124"/>
                    </a:lnTo>
                    <a:lnTo>
                      <a:pt x="186" y="124"/>
                    </a:lnTo>
                    <a:lnTo>
                      <a:pt x="186" y="124"/>
                    </a:lnTo>
                    <a:cubicBezTo>
                      <a:pt x="155" y="124"/>
                      <a:pt x="155" y="124"/>
                      <a:pt x="155" y="124"/>
                    </a:cubicBezTo>
                    <a:lnTo>
                      <a:pt x="155" y="124"/>
                    </a:lnTo>
                    <a:cubicBezTo>
                      <a:pt x="155" y="94"/>
                      <a:pt x="124" y="94"/>
                      <a:pt x="124" y="63"/>
                    </a:cubicBezTo>
                    <a:cubicBezTo>
                      <a:pt x="93" y="63"/>
                      <a:pt x="93" y="32"/>
                      <a:pt x="93" y="32"/>
                    </a:cubicBezTo>
                    <a:cubicBezTo>
                      <a:pt x="93" y="32"/>
                      <a:pt x="62" y="32"/>
                      <a:pt x="62" y="0"/>
                    </a:cubicBezTo>
                    <a:lnTo>
                      <a:pt x="62" y="0"/>
                    </a:lnTo>
                    <a:cubicBezTo>
                      <a:pt x="62" y="32"/>
                      <a:pt x="62" y="32"/>
                      <a:pt x="62" y="32"/>
                    </a:cubicBezTo>
                    <a:lnTo>
                      <a:pt x="62" y="32"/>
                    </a:lnTo>
                    <a:cubicBezTo>
                      <a:pt x="62" y="63"/>
                      <a:pt x="62" y="63"/>
                      <a:pt x="62" y="63"/>
                    </a:cubicBezTo>
                    <a:lnTo>
                      <a:pt x="62" y="63"/>
                    </a:lnTo>
                    <a:lnTo>
                      <a:pt x="62" y="94"/>
                    </a:lnTo>
                    <a:lnTo>
                      <a:pt x="62" y="94"/>
                    </a:lnTo>
                    <a:lnTo>
                      <a:pt x="62" y="94"/>
                    </a:lnTo>
                    <a:lnTo>
                      <a:pt x="62" y="94"/>
                    </a:lnTo>
                    <a:lnTo>
                      <a:pt x="62" y="124"/>
                    </a:lnTo>
                    <a:lnTo>
                      <a:pt x="62" y="124"/>
                    </a:lnTo>
                    <a:lnTo>
                      <a:pt x="62" y="124"/>
                    </a:lnTo>
                    <a:lnTo>
                      <a:pt x="62" y="124"/>
                    </a:lnTo>
                    <a:cubicBezTo>
                      <a:pt x="62" y="156"/>
                      <a:pt x="31" y="187"/>
                      <a:pt x="31" y="187"/>
                    </a:cubicBezTo>
                    <a:cubicBezTo>
                      <a:pt x="0" y="187"/>
                      <a:pt x="0" y="187"/>
                      <a:pt x="0" y="187"/>
                    </a:cubicBezTo>
                    <a:lnTo>
                      <a:pt x="0" y="187"/>
                    </a:lnTo>
                    <a:cubicBezTo>
                      <a:pt x="31" y="217"/>
                      <a:pt x="31" y="217"/>
                      <a:pt x="31" y="217"/>
                    </a:cubicBezTo>
                    <a:cubicBezTo>
                      <a:pt x="0" y="217"/>
                      <a:pt x="0" y="217"/>
                      <a:pt x="0" y="217"/>
                    </a:cubicBezTo>
                    <a:cubicBezTo>
                      <a:pt x="31" y="217"/>
                      <a:pt x="31" y="217"/>
                      <a:pt x="31" y="217"/>
                    </a:cubicBezTo>
                    <a:cubicBezTo>
                      <a:pt x="31" y="217"/>
                      <a:pt x="31" y="217"/>
                      <a:pt x="31" y="187"/>
                    </a:cubicBezTo>
                    <a:cubicBezTo>
                      <a:pt x="31" y="187"/>
                      <a:pt x="31" y="187"/>
                      <a:pt x="62" y="187"/>
                    </a:cubicBezTo>
                    <a:lnTo>
                      <a:pt x="62" y="187"/>
                    </a:lnTo>
                    <a:lnTo>
                      <a:pt x="93" y="217"/>
                    </a:lnTo>
                    <a:lnTo>
                      <a:pt x="93" y="217"/>
                    </a:lnTo>
                    <a:lnTo>
                      <a:pt x="93" y="217"/>
                    </a:lnTo>
                    <a:lnTo>
                      <a:pt x="93" y="217"/>
                    </a:lnTo>
                    <a:lnTo>
                      <a:pt x="93" y="217"/>
                    </a:lnTo>
                    <a:lnTo>
                      <a:pt x="93" y="217"/>
                    </a:lnTo>
                    <a:cubicBezTo>
                      <a:pt x="93" y="217"/>
                      <a:pt x="93" y="217"/>
                      <a:pt x="124" y="217"/>
                    </a:cubicBezTo>
                    <a:lnTo>
                      <a:pt x="124" y="217"/>
                    </a:lnTo>
                    <a:cubicBezTo>
                      <a:pt x="124" y="217"/>
                      <a:pt x="124" y="217"/>
                      <a:pt x="155" y="217"/>
                    </a:cubicBezTo>
                    <a:cubicBezTo>
                      <a:pt x="155" y="217"/>
                      <a:pt x="155" y="187"/>
                      <a:pt x="186" y="187"/>
                    </a:cubicBezTo>
                    <a:cubicBezTo>
                      <a:pt x="186" y="187"/>
                      <a:pt x="186" y="187"/>
                      <a:pt x="186" y="217"/>
                    </a:cubicBezTo>
                    <a:cubicBezTo>
                      <a:pt x="186" y="187"/>
                      <a:pt x="186" y="187"/>
                      <a:pt x="186" y="187"/>
                    </a:cubicBezTo>
                    <a:lnTo>
                      <a:pt x="186" y="187"/>
                    </a:lnTo>
                    <a:lnTo>
                      <a:pt x="186" y="187"/>
                    </a:lnTo>
                    <a:lnTo>
                      <a:pt x="186" y="187"/>
                    </a:lnTo>
                    <a:cubicBezTo>
                      <a:pt x="186" y="156"/>
                      <a:pt x="186" y="156"/>
                      <a:pt x="186" y="15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53" name="Freeform 92"/>
              <p:cNvSpPr>
                <a:spLocks noChangeArrowheads="1"/>
              </p:cNvSpPr>
              <p:nvPr/>
            </p:nvSpPr>
            <p:spPr bwMode="auto">
              <a:xfrm>
                <a:off x="3992563" y="1612900"/>
                <a:ext cx="44450" cy="44450"/>
              </a:xfrm>
              <a:custGeom>
                <a:avLst/>
                <a:gdLst>
                  <a:gd name="T0" fmla="*/ 124 w 125"/>
                  <a:gd name="T1" fmla="*/ 31 h 125"/>
                  <a:gd name="T2" fmla="*/ 124 w 125"/>
                  <a:gd name="T3" fmla="*/ 31 h 125"/>
                  <a:gd name="T4" fmla="*/ 124 w 125"/>
                  <a:gd name="T5" fmla="*/ 31 h 125"/>
                  <a:gd name="T6" fmla="*/ 124 w 125"/>
                  <a:gd name="T7" fmla="*/ 31 h 125"/>
                  <a:gd name="T8" fmla="*/ 124 w 125"/>
                  <a:gd name="T9" fmla="*/ 31 h 125"/>
                  <a:gd name="T10" fmla="*/ 124 w 125"/>
                  <a:gd name="T11" fmla="*/ 31 h 125"/>
                  <a:gd name="T12" fmla="*/ 93 w 125"/>
                  <a:gd name="T13" fmla="*/ 31 h 125"/>
                  <a:gd name="T14" fmla="*/ 93 w 125"/>
                  <a:gd name="T15" fmla="*/ 31 h 125"/>
                  <a:gd name="T16" fmla="*/ 93 w 125"/>
                  <a:gd name="T17" fmla="*/ 31 h 125"/>
                  <a:gd name="T18" fmla="*/ 93 w 125"/>
                  <a:gd name="T19" fmla="*/ 31 h 125"/>
                  <a:gd name="T20" fmla="*/ 0 w 125"/>
                  <a:gd name="T21" fmla="*/ 0 h 125"/>
                  <a:gd name="T22" fmla="*/ 0 w 125"/>
                  <a:gd name="T23" fmla="*/ 0 h 125"/>
                  <a:gd name="T24" fmla="*/ 0 w 125"/>
                  <a:gd name="T25" fmla="*/ 31 h 125"/>
                  <a:gd name="T26" fmla="*/ 0 w 125"/>
                  <a:gd name="T27" fmla="*/ 31 h 125"/>
                  <a:gd name="T28" fmla="*/ 31 w 125"/>
                  <a:gd name="T29" fmla="*/ 31 h 125"/>
                  <a:gd name="T30" fmla="*/ 62 w 125"/>
                  <a:gd name="T31" fmla="*/ 61 h 125"/>
                  <a:gd name="T32" fmla="*/ 62 w 125"/>
                  <a:gd name="T33" fmla="*/ 93 h 125"/>
                  <a:gd name="T34" fmla="*/ 62 w 125"/>
                  <a:gd name="T35" fmla="*/ 93 h 125"/>
                  <a:gd name="T36" fmla="*/ 62 w 125"/>
                  <a:gd name="T37" fmla="*/ 93 h 125"/>
                  <a:gd name="T38" fmla="*/ 93 w 125"/>
                  <a:gd name="T39" fmla="*/ 124 h 125"/>
                  <a:gd name="T40" fmla="*/ 124 w 125"/>
                  <a:gd name="T41" fmla="*/ 93 h 125"/>
                  <a:gd name="T42" fmla="*/ 124 w 125"/>
                  <a:gd name="T43" fmla="*/ 61 h 125"/>
                  <a:gd name="T44" fmla="*/ 124 w 125"/>
                  <a:gd name="T45" fmla="*/ 31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5" h="125">
                    <a:moveTo>
                      <a:pt x="124" y="31"/>
                    </a:moveTo>
                    <a:lnTo>
                      <a:pt x="124" y="31"/>
                    </a:lnTo>
                    <a:lnTo>
                      <a:pt x="124" y="31"/>
                    </a:lnTo>
                    <a:lnTo>
                      <a:pt x="124" y="31"/>
                    </a:lnTo>
                    <a:lnTo>
                      <a:pt x="124" y="31"/>
                    </a:lnTo>
                    <a:lnTo>
                      <a:pt x="124" y="31"/>
                    </a:lnTo>
                    <a:cubicBezTo>
                      <a:pt x="93" y="31"/>
                      <a:pt x="93" y="31"/>
                      <a:pt x="93" y="31"/>
                    </a:cubicBezTo>
                    <a:lnTo>
                      <a:pt x="93" y="31"/>
                    </a:lnTo>
                    <a:lnTo>
                      <a:pt x="93" y="31"/>
                    </a:lnTo>
                    <a:lnTo>
                      <a:pt x="93" y="31"/>
                    </a:lnTo>
                    <a:cubicBezTo>
                      <a:pt x="62" y="31"/>
                      <a:pt x="31" y="0"/>
                      <a:pt x="0" y="0"/>
                    </a:cubicBezTo>
                    <a:lnTo>
                      <a:pt x="0" y="0"/>
                    </a:lnTo>
                    <a:cubicBezTo>
                      <a:pt x="0" y="0"/>
                      <a:pt x="0" y="0"/>
                      <a:pt x="0" y="31"/>
                    </a:cubicBezTo>
                    <a:lnTo>
                      <a:pt x="0" y="31"/>
                    </a:lnTo>
                    <a:cubicBezTo>
                      <a:pt x="0" y="31"/>
                      <a:pt x="0" y="31"/>
                      <a:pt x="31" y="31"/>
                    </a:cubicBezTo>
                    <a:cubicBezTo>
                      <a:pt x="31" y="61"/>
                      <a:pt x="31" y="61"/>
                      <a:pt x="62" y="61"/>
                    </a:cubicBezTo>
                    <a:cubicBezTo>
                      <a:pt x="62" y="93"/>
                      <a:pt x="62" y="93"/>
                      <a:pt x="62" y="93"/>
                    </a:cubicBezTo>
                    <a:lnTo>
                      <a:pt x="62" y="93"/>
                    </a:lnTo>
                    <a:lnTo>
                      <a:pt x="62" y="93"/>
                    </a:lnTo>
                    <a:cubicBezTo>
                      <a:pt x="93" y="93"/>
                      <a:pt x="93" y="124"/>
                      <a:pt x="93" y="124"/>
                    </a:cubicBezTo>
                    <a:cubicBezTo>
                      <a:pt x="93" y="93"/>
                      <a:pt x="93" y="93"/>
                      <a:pt x="124" y="93"/>
                    </a:cubicBezTo>
                    <a:cubicBezTo>
                      <a:pt x="124" y="61"/>
                      <a:pt x="124" y="61"/>
                      <a:pt x="124" y="61"/>
                    </a:cubicBezTo>
                    <a:cubicBezTo>
                      <a:pt x="124" y="61"/>
                      <a:pt x="124" y="61"/>
                      <a:pt x="124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54" name="Freeform 93"/>
              <p:cNvSpPr>
                <a:spLocks noChangeArrowheads="1"/>
              </p:cNvSpPr>
              <p:nvPr/>
            </p:nvSpPr>
            <p:spPr bwMode="auto">
              <a:xfrm>
                <a:off x="4081463" y="1712913"/>
                <a:ext cx="33337" cy="44450"/>
              </a:xfrm>
              <a:custGeom>
                <a:avLst/>
                <a:gdLst>
                  <a:gd name="T0" fmla="*/ 62 w 94"/>
                  <a:gd name="T1" fmla="*/ 0 h 125"/>
                  <a:gd name="T2" fmla="*/ 62 w 94"/>
                  <a:gd name="T3" fmla="*/ 0 h 125"/>
                  <a:gd name="T4" fmla="*/ 31 w 94"/>
                  <a:gd name="T5" fmla="*/ 0 h 125"/>
                  <a:gd name="T6" fmla="*/ 31 w 94"/>
                  <a:gd name="T7" fmla="*/ 0 h 125"/>
                  <a:gd name="T8" fmla="*/ 31 w 94"/>
                  <a:gd name="T9" fmla="*/ 0 h 125"/>
                  <a:gd name="T10" fmla="*/ 31 w 94"/>
                  <a:gd name="T11" fmla="*/ 0 h 125"/>
                  <a:gd name="T12" fmla="*/ 31 w 94"/>
                  <a:gd name="T13" fmla="*/ 0 h 125"/>
                  <a:gd name="T14" fmla="*/ 0 w 94"/>
                  <a:gd name="T15" fmla="*/ 31 h 125"/>
                  <a:gd name="T16" fmla="*/ 0 w 94"/>
                  <a:gd name="T17" fmla="*/ 31 h 125"/>
                  <a:gd name="T18" fmla="*/ 0 w 94"/>
                  <a:gd name="T19" fmla="*/ 63 h 125"/>
                  <a:gd name="T20" fmla="*/ 0 w 94"/>
                  <a:gd name="T21" fmla="*/ 63 h 125"/>
                  <a:gd name="T22" fmla="*/ 0 w 94"/>
                  <a:gd name="T23" fmla="*/ 63 h 125"/>
                  <a:gd name="T24" fmla="*/ 0 w 94"/>
                  <a:gd name="T25" fmla="*/ 124 h 125"/>
                  <a:gd name="T26" fmla="*/ 0 w 94"/>
                  <a:gd name="T27" fmla="*/ 124 h 125"/>
                  <a:gd name="T28" fmla="*/ 31 w 94"/>
                  <a:gd name="T29" fmla="*/ 124 h 125"/>
                  <a:gd name="T30" fmla="*/ 31 w 94"/>
                  <a:gd name="T31" fmla="*/ 124 h 125"/>
                  <a:gd name="T32" fmla="*/ 62 w 94"/>
                  <a:gd name="T33" fmla="*/ 124 h 125"/>
                  <a:gd name="T34" fmla="*/ 62 w 94"/>
                  <a:gd name="T35" fmla="*/ 124 h 125"/>
                  <a:gd name="T36" fmla="*/ 62 w 94"/>
                  <a:gd name="T37" fmla="*/ 124 h 125"/>
                  <a:gd name="T38" fmla="*/ 62 w 94"/>
                  <a:gd name="T39" fmla="*/ 94 h 125"/>
                  <a:gd name="T40" fmla="*/ 93 w 94"/>
                  <a:gd name="T41" fmla="*/ 63 h 125"/>
                  <a:gd name="T42" fmla="*/ 62 w 94"/>
                  <a:gd name="T43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4" h="125">
                    <a:moveTo>
                      <a:pt x="62" y="0"/>
                    </a:moveTo>
                    <a:lnTo>
                      <a:pt x="62" y="0"/>
                    </a:lnTo>
                    <a:cubicBezTo>
                      <a:pt x="62" y="0"/>
                      <a:pt x="62" y="0"/>
                      <a:pt x="31" y="0"/>
                    </a:cubicBez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cubicBezTo>
                      <a:pt x="31" y="31"/>
                      <a:pt x="31" y="31"/>
                      <a:pt x="0" y="31"/>
                    </a:cubicBezTo>
                    <a:lnTo>
                      <a:pt x="0" y="31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0" y="63"/>
                    </a:lnTo>
                    <a:cubicBezTo>
                      <a:pt x="0" y="94"/>
                      <a:pt x="0" y="94"/>
                      <a:pt x="0" y="124"/>
                    </a:cubicBezTo>
                    <a:lnTo>
                      <a:pt x="0" y="124"/>
                    </a:lnTo>
                    <a:lnTo>
                      <a:pt x="31" y="124"/>
                    </a:lnTo>
                    <a:lnTo>
                      <a:pt x="31" y="124"/>
                    </a:lnTo>
                    <a:cubicBezTo>
                      <a:pt x="31" y="124"/>
                      <a:pt x="31" y="124"/>
                      <a:pt x="62" y="124"/>
                    </a:cubicBezTo>
                    <a:lnTo>
                      <a:pt x="62" y="124"/>
                    </a:lnTo>
                    <a:lnTo>
                      <a:pt x="62" y="124"/>
                    </a:lnTo>
                    <a:cubicBezTo>
                      <a:pt x="62" y="94"/>
                      <a:pt x="62" y="94"/>
                      <a:pt x="62" y="94"/>
                    </a:cubicBezTo>
                    <a:cubicBezTo>
                      <a:pt x="62" y="94"/>
                      <a:pt x="62" y="63"/>
                      <a:pt x="93" y="63"/>
                    </a:cubicBezTo>
                    <a:cubicBezTo>
                      <a:pt x="62" y="63"/>
                      <a:pt x="62" y="31"/>
                      <a:pt x="62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55" name="Freeform 94"/>
              <p:cNvSpPr>
                <a:spLocks noChangeArrowheads="1"/>
              </p:cNvSpPr>
              <p:nvPr/>
            </p:nvSpPr>
            <p:spPr bwMode="auto">
              <a:xfrm>
                <a:off x="4148138" y="1322388"/>
                <a:ext cx="68262" cy="34925"/>
              </a:xfrm>
              <a:custGeom>
                <a:avLst/>
                <a:gdLst>
                  <a:gd name="T0" fmla="*/ 187 w 188"/>
                  <a:gd name="T1" fmla="*/ 63 h 95"/>
                  <a:gd name="T2" fmla="*/ 187 w 188"/>
                  <a:gd name="T3" fmla="*/ 63 h 95"/>
                  <a:gd name="T4" fmla="*/ 187 w 188"/>
                  <a:gd name="T5" fmla="*/ 63 h 95"/>
                  <a:gd name="T6" fmla="*/ 187 w 188"/>
                  <a:gd name="T7" fmla="*/ 63 h 95"/>
                  <a:gd name="T8" fmla="*/ 156 w 188"/>
                  <a:gd name="T9" fmla="*/ 32 h 95"/>
                  <a:gd name="T10" fmla="*/ 156 w 188"/>
                  <a:gd name="T11" fmla="*/ 32 h 95"/>
                  <a:gd name="T12" fmla="*/ 156 w 188"/>
                  <a:gd name="T13" fmla="*/ 32 h 95"/>
                  <a:gd name="T14" fmla="*/ 156 w 188"/>
                  <a:gd name="T15" fmla="*/ 32 h 95"/>
                  <a:gd name="T16" fmla="*/ 156 w 188"/>
                  <a:gd name="T17" fmla="*/ 32 h 95"/>
                  <a:gd name="T18" fmla="*/ 156 w 188"/>
                  <a:gd name="T19" fmla="*/ 32 h 95"/>
                  <a:gd name="T20" fmla="*/ 125 w 188"/>
                  <a:gd name="T21" fmla="*/ 32 h 95"/>
                  <a:gd name="T22" fmla="*/ 125 w 188"/>
                  <a:gd name="T23" fmla="*/ 32 h 95"/>
                  <a:gd name="T24" fmla="*/ 63 w 188"/>
                  <a:gd name="T25" fmla="*/ 0 h 95"/>
                  <a:gd name="T26" fmla="*/ 63 w 188"/>
                  <a:gd name="T27" fmla="*/ 0 h 95"/>
                  <a:gd name="T28" fmla="*/ 32 w 188"/>
                  <a:gd name="T29" fmla="*/ 0 h 95"/>
                  <a:gd name="T30" fmla="*/ 32 w 188"/>
                  <a:gd name="T31" fmla="*/ 0 h 95"/>
                  <a:gd name="T32" fmla="*/ 32 w 188"/>
                  <a:gd name="T33" fmla="*/ 0 h 95"/>
                  <a:gd name="T34" fmla="*/ 32 w 188"/>
                  <a:gd name="T35" fmla="*/ 0 h 95"/>
                  <a:gd name="T36" fmla="*/ 0 w 188"/>
                  <a:gd name="T37" fmla="*/ 32 h 95"/>
                  <a:gd name="T38" fmla="*/ 32 w 188"/>
                  <a:gd name="T39" fmla="*/ 32 h 95"/>
                  <a:gd name="T40" fmla="*/ 32 w 188"/>
                  <a:gd name="T41" fmla="*/ 32 h 95"/>
                  <a:gd name="T42" fmla="*/ 32 w 188"/>
                  <a:gd name="T43" fmla="*/ 32 h 95"/>
                  <a:gd name="T44" fmla="*/ 63 w 188"/>
                  <a:gd name="T45" fmla="*/ 63 h 95"/>
                  <a:gd name="T46" fmla="*/ 63 w 188"/>
                  <a:gd name="T47" fmla="*/ 63 h 95"/>
                  <a:gd name="T48" fmla="*/ 63 w 188"/>
                  <a:gd name="T49" fmla="*/ 63 h 95"/>
                  <a:gd name="T50" fmla="*/ 125 w 188"/>
                  <a:gd name="T51" fmla="*/ 94 h 95"/>
                  <a:gd name="T52" fmla="*/ 125 w 188"/>
                  <a:gd name="T53" fmla="*/ 94 h 95"/>
                  <a:gd name="T54" fmla="*/ 125 w 188"/>
                  <a:gd name="T55" fmla="*/ 94 h 95"/>
                  <a:gd name="T56" fmla="*/ 125 w 188"/>
                  <a:gd name="T57" fmla="*/ 94 h 95"/>
                  <a:gd name="T58" fmla="*/ 125 w 188"/>
                  <a:gd name="T59" fmla="*/ 94 h 95"/>
                  <a:gd name="T60" fmla="*/ 125 w 188"/>
                  <a:gd name="T61" fmla="*/ 94 h 95"/>
                  <a:gd name="T62" fmla="*/ 156 w 188"/>
                  <a:gd name="T63" fmla="*/ 94 h 95"/>
                  <a:gd name="T64" fmla="*/ 187 w 188"/>
                  <a:gd name="T65" fmla="*/ 63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88" h="95">
                    <a:moveTo>
                      <a:pt x="187" y="63"/>
                    </a:moveTo>
                    <a:lnTo>
                      <a:pt x="187" y="63"/>
                    </a:lnTo>
                    <a:lnTo>
                      <a:pt x="187" y="63"/>
                    </a:lnTo>
                    <a:lnTo>
                      <a:pt x="187" y="63"/>
                    </a:lnTo>
                    <a:cubicBezTo>
                      <a:pt x="156" y="63"/>
                      <a:pt x="156" y="63"/>
                      <a:pt x="156" y="32"/>
                    </a:cubicBezTo>
                    <a:lnTo>
                      <a:pt x="156" y="32"/>
                    </a:lnTo>
                    <a:lnTo>
                      <a:pt x="156" y="32"/>
                    </a:lnTo>
                    <a:lnTo>
                      <a:pt x="156" y="32"/>
                    </a:lnTo>
                    <a:lnTo>
                      <a:pt x="156" y="32"/>
                    </a:lnTo>
                    <a:lnTo>
                      <a:pt x="156" y="32"/>
                    </a:lnTo>
                    <a:cubicBezTo>
                      <a:pt x="125" y="32"/>
                      <a:pt x="125" y="32"/>
                      <a:pt x="125" y="32"/>
                    </a:cubicBezTo>
                    <a:lnTo>
                      <a:pt x="125" y="32"/>
                    </a:lnTo>
                    <a:cubicBezTo>
                      <a:pt x="94" y="32"/>
                      <a:pt x="94" y="0"/>
                      <a:pt x="63" y="0"/>
                    </a:cubicBezTo>
                    <a:lnTo>
                      <a:pt x="63" y="0"/>
                    </a:lnTo>
                    <a:cubicBezTo>
                      <a:pt x="63" y="0"/>
                      <a:pt x="63" y="0"/>
                      <a:pt x="32" y="0"/>
                    </a:cubicBezTo>
                    <a:lnTo>
                      <a:pt x="32" y="0"/>
                    </a:lnTo>
                    <a:lnTo>
                      <a:pt x="32" y="0"/>
                    </a:lnTo>
                    <a:lnTo>
                      <a:pt x="32" y="0"/>
                    </a:lnTo>
                    <a:cubicBezTo>
                      <a:pt x="32" y="32"/>
                      <a:pt x="32" y="32"/>
                      <a:pt x="0" y="32"/>
                    </a:cubicBezTo>
                    <a:cubicBezTo>
                      <a:pt x="0" y="32"/>
                      <a:pt x="0" y="32"/>
                      <a:pt x="32" y="32"/>
                    </a:cubicBezTo>
                    <a:lnTo>
                      <a:pt x="32" y="32"/>
                    </a:lnTo>
                    <a:lnTo>
                      <a:pt x="32" y="32"/>
                    </a:lnTo>
                    <a:lnTo>
                      <a:pt x="63" y="63"/>
                    </a:lnTo>
                    <a:lnTo>
                      <a:pt x="63" y="63"/>
                    </a:lnTo>
                    <a:lnTo>
                      <a:pt x="63" y="63"/>
                    </a:lnTo>
                    <a:cubicBezTo>
                      <a:pt x="94" y="63"/>
                      <a:pt x="125" y="63"/>
                      <a:pt x="125" y="94"/>
                    </a:cubicBezTo>
                    <a:lnTo>
                      <a:pt x="125" y="94"/>
                    </a:lnTo>
                    <a:lnTo>
                      <a:pt x="125" y="94"/>
                    </a:lnTo>
                    <a:lnTo>
                      <a:pt x="125" y="94"/>
                    </a:lnTo>
                    <a:lnTo>
                      <a:pt x="125" y="94"/>
                    </a:lnTo>
                    <a:lnTo>
                      <a:pt x="125" y="94"/>
                    </a:lnTo>
                    <a:cubicBezTo>
                      <a:pt x="156" y="94"/>
                      <a:pt x="156" y="94"/>
                      <a:pt x="156" y="94"/>
                    </a:cubicBezTo>
                    <a:cubicBezTo>
                      <a:pt x="156" y="63"/>
                      <a:pt x="187" y="63"/>
                      <a:pt x="187" y="6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56" name="Freeform 95"/>
              <p:cNvSpPr>
                <a:spLocks noChangeArrowheads="1"/>
              </p:cNvSpPr>
              <p:nvPr/>
            </p:nvSpPr>
            <p:spPr bwMode="auto">
              <a:xfrm>
                <a:off x="4148138" y="1277938"/>
                <a:ext cx="57150" cy="34925"/>
              </a:xfrm>
              <a:custGeom>
                <a:avLst/>
                <a:gdLst>
                  <a:gd name="T0" fmla="*/ 125 w 157"/>
                  <a:gd name="T1" fmla="*/ 32 h 95"/>
                  <a:gd name="T2" fmla="*/ 125 w 157"/>
                  <a:gd name="T3" fmla="*/ 32 h 95"/>
                  <a:gd name="T4" fmla="*/ 63 w 157"/>
                  <a:gd name="T5" fmla="*/ 0 h 95"/>
                  <a:gd name="T6" fmla="*/ 63 w 157"/>
                  <a:gd name="T7" fmla="*/ 0 h 95"/>
                  <a:gd name="T8" fmla="*/ 32 w 157"/>
                  <a:gd name="T9" fmla="*/ 0 h 95"/>
                  <a:gd name="T10" fmla="*/ 0 w 157"/>
                  <a:gd name="T11" fmla="*/ 32 h 95"/>
                  <a:gd name="T12" fmla="*/ 0 w 157"/>
                  <a:gd name="T13" fmla="*/ 32 h 95"/>
                  <a:gd name="T14" fmla="*/ 0 w 157"/>
                  <a:gd name="T15" fmla="*/ 32 h 95"/>
                  <a:gd name="T16" fmla="*/ 0 w 157"/>
                  <a:gd name="T17" fmla="*/ 32 h 95"/>
                  <a:gd name="T18" fmla="*/ 32 w 157"/>
                  <a:gd name="T19" fmla="*/ 63 h 95"/>
                  <a:gd name="T20" fmla="*/ 32 w 157"/>
                  <a:gd name="T21" fmla="*/ 63 h 95"/>
                  <a:gd name="T22" fmla="*/ 94 w 157"/>
                  <a:gd name="T23" fmla="*/ 94 h 95"/>
                  <a:gd name="T24" fmla="*/ 125 w 157"/>
                  <a:gd name="T25" fmla="*/ 94 h 95"/>
                  <a:gd name="T26" fmla="*/ 125 w 157"/>
                  <a:gd name="T27" fmla="*/ 94 h 95"/>
                  <a:gd name="T28" fmla="*/ 156 w 157"/>
                  <a:gd name="T29" fmla="*/ 94 h 95"/>
                  <a:gd name="T30" fmla="*/ 156 w 157"/>
                  <a:gd name="T31" fmla="*/ 63 h 95"/>
                  <a:gd name="T32" fmla="*/ 156 w 157"/>
                  <a:gd name="T33" fmla="*/ 63 h 95"/>
                  <a:gd name="T34" fmla="*/ 156 w 157"/>
                  <a:gd name="T35" fmla="*/ 32 h 95"/>
                  <a:gd name="T36" fmla="*/ 156 w 157"/>
                  <a:gd name="T37" fmla="*/ 32 h 95"/>
                  <a:gd name="T38" fmla="*/ 125 w 157"/>
                  <a:gd name="T39" fmla="*/ 3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7" h="95">
                    <a:moveTo>
                      <a:pt x="125" y="32"/>
                    </a:moveTo>
                    <a:lnTo>
                      <a:pt x="125" y="32"/>
                    </a:lnTo>
                    <a:cubicBezTo>
                      <a:pt x="94" y="32"/>
                      <a:pt x="94" y="32"/>
                      <a:pt x="63" y="0"/>
                    </a:cubicBezTo>
                    <a:lnTo>
                      <a:pt x="63" y="0"/>
                    </a:lnTo>
                    <a:lnTo>
                      <a:pt x="32" y="0"/>
                    </a:lnTo>
                    <a:cubicBezTo>
                      <a:pt x="32" y="0"/>
                      <a:pt x="32" y="0"/>
                      <a:pt x="0" y="32"/>
                    </a:cubicBezTo>
                    <a:lnTo>
                      <a:pt x="0" y="32"/>
                    </a:lnTo>
                    <a:lnTo>
                      <a:pt x="0" y="32"/>
                    </a:lnTo>
                    <a:lnTo>
                      <a:pt x="0" y="32"/>
                    </a:lnTo>
                    <a:cubicBezTo>
                      <a:pt x="0" y="32"/>
                      <a:pt x="0" y="63"/>
                      <a:pt x="32" y="63"/>
                    </a:cubicBezTo>
                    <a:lnTo>
                      <a:pt x="32" y="63"/>
                    </a:lnTo>
                    <a:cubicBezTo>
                      <a:pt x="63" y="63"/>
                      <a:pt x="94" y="63"/>
                      <a:pt x="94" y="94"/>
                    </a:cubicBezTo>
                    <a:lnTo>
                      <a:pt x="125" y="94"/>
                    </a:lnTo>
                    <a:lnTo>
                      <a:pt x="125" y="94"/>
                    </a:lnTo>
                    <a:lnTo>
                      <a:pt x="156" y="94"/>
                    </a:lnTo>
                    <a:lnTo>
                      <a:pt x="156" y="63"/>
                    </a:lnTo>
                    <a:lnTo>
                      <a:pt x="156" y="63"/>
                    </a:lnTo>
                    <a:lnTo>
                      <a:pt x="156" y="32"/>
                    </a:lnTo>
                    <a:lnTo>
                      <a:pt x="156" y="32"/>
                    </a:lnTo>
                    <a:lnTo>
                      <a:pt x="125" y="32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57" name="Freeform 96"/>
              <p:cNvSpPr>
                <a:spLocks noChangeArrowheads="1"/>
              </p:cNvSpPr>
              <p:nvPr/>
            </p:nvSpPr>
            <p:spPr bwMode="auto">
              <a:xfrm>
                <a:off x="4092575" y="1044575"/>
                <a:ext cx="190500" cy="212725"/>
              </a:xfrm>
              <a:custGeom>
                <a:avLst/>
                <a:gdLst>
                  <a:gd name="T0" fmla="*/ 372 w 528"/>
                  <a:gd name="T1" fmla="*/ 93 h 590"/>
                  <a:gd name="T2" fmla="*/ 372 w 528"/>
                  <a:gd name="T3" fmla="*/ 62 h 590"/>
                  <a:gd name="T4" fmla="*/ 372 w 528"/>
                  <a:gd name="T5" fmla="*/ 31 h 590"/>
                  <a:gd name="T6" fmla="*/ 372 w 528"/>
                  <a:gd name="T7" fmla="*/ 0 h 590"/>
                  <a:gd name="T8" fmla="*/ 372 w 528"/>
                  <a:gd name="T9" fmla="*/ 0 h 590"/>
                  <a:gd name="T10" fmla="*/ 310 w 528"/>
                  <a:gd name="T11" fmla="*/ 0 h 590"/>
                  <a:gd name="T12" fmla="*/ 310 w 528"/>
                  <a:gd name="T13" fmla="*/ 0 h 590"/>
                  <a:gd name="T14" fmla="*/ 279 w 528"/>
                  <a:gd name="T15" fmla="*/ 0 h 590"/>
                  <a:gd name="T16" fmla="*/ 248 w 528"/>
                  <a:gd name="T17" fmla="*/ 62 h 590"/>
                  <a:gd name="T18" fmla="*/ 217 w 528"/>
                  <a:gd name="T19" fmla="*/ 93 h 590"/>
                  <a:gd name="T20" fmla="*/ 154 w 528"/>
                  <a:gd name="T21" fmla="*/ 93 h 590"/>
                  <a:gd name="T22" fmla="*/ 124 w 528"/>
                  <a:gd name="T23" fmla="*/ 93 h 590"/>
                  <a:gd name="T24" fmla="*/ 154 w 528"/>
                  <a:gd name="T25" fmla="*/ 124 h 590"/>
                  <a:gd name="T26" fmla="*/ 154 w 528"/>
                  <a:gd name="T27" fmla="*/ 124 h 590"/>
                  <a:gd name="T28" fmla="*/ 154 w 528"/>
                  <a:gd name="T29" fmla="*/ 155 h 590"/>
                  <a:gd name="T30" fmla="*/ 186 w 528"/>
                  <a:gd name="T31" fmla="*/ 186 h 590"/>
                  <a:gd name="T32" fmla="*/ 186 w 528"/>
                  <a:gd name="T33" fmla="*/ 186 h 590"/>
                  <a:gd name="T34" fmla="*/ 154 w 528"/>
                  <a:gd name="T35" fmla="*/ 217 h 590"/>
                  <a:gd name="T36" fmla="*/ 248 w 528"/>
                  <a:gd name="T37" fmla="*/ 279 h 590"/>
                  <a:gd name="T38" fmla="*/ 217 w 528"/>
                  <a:gd name="T39" fmla="*/ 341 h 590"/>
                  <a:gd name="T40" fmla="*/ 186 w 528"/>
                  <a:gd name="T41" fmla="*/ 310 h 590"/>
                  <a:gd name="T42" fmla="*/ 124 w 528"/>
                  <a:gd name="T43" fmla="*/ 372 h 590"/>
                  <a:gd name="T44" fmla="*/ 93 w 528"/>
                  <a:gd name="T45" fmla="*/ 402 h 590"/>
                  <a:gd name="T46" fmla="*/ 62 w 528"/>
                  <a:gd name="T47" fmla="*/ 402 h 590"/>
                  <a:gd name="T48" fmla="*/ 31 w 528"/>
                  <a:gd name="T49" fmla="*/ 496 h 590"/>
                  <a:gd name="T50" fmla="*/ 31 w 528"/>
                  <a:gd name="T51" fmla="*/ 558 h 590"/>
                  <a:gd name="T52" fmla="*/ 31 w 528"/>
                  <a:gd name="T53" fmla="*/ 558 h 590"/>
                  <a:gd name="T54" fmla="*/ 62 w 528"/>
                  <a:gd name="T55" fmla="*/ 589 h 590"/>
                  <a:gd name="T56" fmla="*/ 93 w 528"/>
                  <a:gd name="T57" fmla="*/ 589 h 590"/>
                  <a:gd name="T58" fmla="*/ 154 w 528"/>
                  <a:gd name="T59" fmla="*/ 589 h 590"/>
                  <a:gd name="T60" fmla="*/ 186 w 528"/>
                  <a:gd name="T61" fmla="*/ 589 h 590"/>
                  <a:gd name="T62" fmla="*/ 217 w 528"/>
                  <a:gd name="T63" fmla="*/ 558 h 590"/>
                  <a:gd name="T64" fmla="*/ 279 w 528"/>
                  <a:gd name="T65" fmla="*/ 558 h 590"/>
                  <a:gd name="T66" fmla="*/ 279 w 528"/>
                  <a:gd name="T67" fmla="*/ 558 h 590"/>
                  <a:gd name="T68" fmla="*/ 310 w 528"/>
                  <a:gd name="T69" fmla="*/ 558 h 590"/>
                  <a:gd name="T70" fmla="*/ 341 w 528"/>
                  <a:gd name="T71" fmla="*/ 558 h 590"/>
                  <a:gd name="T72" fmla="*/ 372 w 528"/>
                  <a:gd name="T73" fmla="*/ 526 h 590"/>
                  <a:gd name="T74" fmla="*/ 403 w 528"/>
                  <a:gd name="T75" fmla="*/ 526 h 590"/>
                  <a:gd name="T76" fmla="*/ 434 w 528"/>
                  <a:gd name="T77" fmla="*/ 496 h 590"/>
                  <a:gd name="T78" fmla="*/ 527 w 528"/>
                  <a:gd name="T79" fmla="*/ 434 h 590"/>
                  <a:gd name="T80" fmla="*/ 527 w 528"/>
                  <a:gd name="T81" fmla="*/ 434 h 590"/>
                  <a:gd name="T82" fmla="*/ 527 w 528"/>
                  <a:gd name="T83" fmla="*/ 434 h 590"/>
                  <a:gd name="T84" fmla="*/ 496 w 528"/>
                  <a:gd name="T85" fmla="*/ 434 h 590"/>
                  <a:gd name="T86" fmla="*/ 465 w 528"/>
                  <a:gd name="T87" fmla="*/ 402 h 590"/>
                  <a:gd name="T88" fmla="*/ 434 w 528"/>
                  <a:gd name="T89" fmla="*/ 372 h 590"/>
                  <a:gd name="T90" fmla="*/ 465 w 528"/>
                  <a:gd name="T91" fmla="*/ 341 h 590"/>
                  <a:gd name="T92" fmla="*/ 434 w 528"/>
                  <a:gd name="T93" fmla="*/ 310 h 590"/>
                  <a:gd name="T94" fmla="*/ 434 w 528"/>
                  <a:gd name="T95" fmla="*/ 248 h 590"/>
                  <a:gd name="T96" fmla="*/ 434 w 528"/>
                  <a:gd name="T97" fmla="*/ 217 h 590"/>
                  <a:gd name="T98" fmla="*/ 434 w 528"/>
                  <a:gd name="T99" fmla="*/ 217 h 590"/>
                  <a:gd name="T100" fmla="*/ 403 w 528"/>
                  <a:gd name="T101" fmla="*/ 186 h 590"/>
                  <a:gd name="T102" fmla="*/ 403 w 528"/>
                  <a:gd name="T103" fmla="*/ 155 h 590"/>
                  <a:gd name="T104" fmla="*/ 403 w 528"/>
                  <a:gd name="T105" fmla="*/ 124 h 590"/>
                  <a:gd name="T106" fmla="*/ 403 w 528"/>
                  <a:gd name="T107" fmla="*/ 124 h 590"/>
                  <a:gd name="T108" fmla="*/ 403 w 528"/>
                  <a:gd name="T109" fmla="*/ 124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28" h="590">
                    <a:moveTo>
                      <a:pt x="372" y="93"/>
                    </a:moveTo>
                    <a:lnTo>
                      <a:pt x="372" y="93"/>
                    </a:lnTo>
                    <a:lnTo>
                      <a:pt x="372" y="93"/>
                    </a:lnTo>
                    <a:lnTo>
                      <a:pt x="372" y="62"/>
                    </a:lnTo>
                    <a:lnTo>
                      <a:pt x="372" y="62"/>
                    </a:lnTo>
                    <a:cubicBezTo>
                      <a:pt x="372" y="31"/>
                      <a:pt x="372" y="31"/>
                      <a:pt x="372" y="31"/>
                    </a:cubicBezTo>
                    <a:lnTo>
                      <a:pt x="372" y="31"/>
                    </a:lnTo>
                    <a:cubicBezTo>
                      <a:pt x="372" y="31"/>
                      <a:pt x="372" y="31"/>
                      <a:pt x="372" y="0"/>
                    </a:cubicBezTo>
                    <a:lnTo>
                      <a:pt x="372" y="0"/>
                    </a:lnTo>
                    <a:lnTo>
                      <a:pt x="372" y="0"/>
                    </a:lnTo>
                    <a:cubicBezTo>
                      <a:pt x="341" y="0"/>
                      <a:pt x="341" y="0"/>
                      <a:pt x="341" y="0"/>
                    </a:cubicBezTo>
                    <a:cubicBezTo>
                      <a:pt x="341" y="0"/>
                      <a:pt x="341" y="0"/>
                      <a:pt x="310" y="0"/>
                    </a:cubicBezTo>
                    <a:lnTo>
                      <a:pt x="310" y="0"/>
                    </a:lnTo>
                    <a:lnTo>
                      <a:pt x="310" y="0"/>
                    </a:lnTo>
                    <a:cubicBezTo>
                      <a:pt x="279" y="0"/>
                      <a:pt x="279" y="0"/>
                      <a:pt x="279" y="0"/>
                    </a:cubicBezTo>
                    <a:lnTo>
                      <a:pt x="279" y="0"/>
                    </a:lnTo>
                    <a:cubicBezTo>
                      <a:pt x="279" y="31"/>
                      <a:pt x="248" y="62"/>
                      <a:pt x="248" y="62"/>
                    </a:cubicBezTo>
                    <a:lnTo>
                      <a:pt x="248" y="62"/>
                    </a:lnTo>
                    <a:cubicBezTo>
                      <a:pt x="248" y="62"/>
                      <a:pt x="248" y="62"/>
                      <a:pt x="217" y="62"/>
                    </a:cubicBezTo>
                    <a:lnTo>
                      <a:pt x="217" y="93"/>
                    </a:lnTo>
                    <a:lnTo>
                      <a:pt x="186" y="93"/>
                    </a:lnTo>
                    <a:lnTo>
                      <a:pt x="154" y="93"/>
                    </a:lnTo>
                    <a:lnTo>
                      <a:pt x="154" y="93"/>
                    </a:lnTo>
                    <a:lnTo>
                      <a:pt x="124" y="93"/>
                    </a:lnTo>
                    <a:lnTo>
                      <a:pt x="124" y="93"/>
                    </a:lnTo>
                    <a:cubicBezTo>
                      <a:pt x="124" y="93"/>
                      <a:pt x="154" y="93"/>
                      <a:pt x="154" y="124"/>
                    </a:cubicBezTo>
                    <a:lnTo>
                      <a:pt x="154" y="124"/>
                    </a:lnTo>
                    <a:lnTo>
                      <a:pt x="154" y="124"/>
                    </a:lnTo>
                    <a:cubicBezTo>
                      <a:pt x="154" y="155"/>
                      <a:pt x="154" y="155"/>
                      <a:pt x="154" y="155"/>
                    </a:cubicBezTo>
                    <a:lnTo>
                      <a:pt x="154" y="155"/>
                    </a:lnTo>
                    <a:lnTo>
                      <a:pt x="154" y="155"/>
                    </a:lnTo>
                    <a:cubicBezTo>
                      <a:pt x="154" y="155"/>
                      <a:pt x="154" y="155"/>
                      <a:pt x="186" y="186"/>
                    </a:cubicBezTo>
                    <a:lnTo>
                      <a:pt x="186" y="186"/>
                    </a:lnTo>
                    <a:lnTo>
                      <a:pt x="186" y="186"/>
                    </a:lnTo>
                    <a:cubicBezTo>
                      <a:pt x="154" y="186"/>
                      <a:pt x="154" y="217"/>
                      <a:pt x="154" y="217"/>
                    </a:cubicBezTo>
                    <a:lnTo>
                      <a:pt x="154" y="217"/>
                    </a:lnTo>
                    <a:lnTo>
                      <a:pt x="186" y="217"/>
                    </a:lnTo>
                    <a:cubicBezTo>
                      <a:pt x="217" y="217"/>
                      <a:pt x="248" y="248"/>
                      <a:pt x="248" y="279"/>
                    </a:cubicBezTo>
                    <a:lnTo>
                      <a:pt x="248" y="310"/>
                    </a:lnTo>
                    <a:lnTo>
                      <a:pt x="217" y="341"/>
                    </a:lnTo>
                    <a:lnTo>
                      <a:pt x="186" y="310"/>
                    </a:lnTo>
                    <a:lnTo>
                      <a:pt x="186" y="310"/>
                    </a:lnTo>
                    <a:cubicBezTo>
                      <a:pt x="186" y="341"/>
                      <a:pt x="154" y="341"/>
                      <a:pt x="154" y="341"/>
                    </a:cubicBezTo>
                    <a:cubicBezTo>
                      <a:pt x="154" y="341"/>
                      <a:pt x="154" y="372"/>
                      <a:pt x="124" y="372"/>
                    </a:cubicBezTo>
                    <a:lnTo>
                      <a:pt x="124" y="372"/>
                    </a:lnTo>
                    <a:cubicBezTo>
                      <a:pt x="93" y="402"/>
                      <a:pt x="93" y="402"/>
                      <a:pt x="93" y="402"/>
                    </a:cubicBezTo>
                    <a:cubicBezTo>
                      <a:pt x="62" y="402"/>
                      <a:pt x="62" y="402"/>
                      <a:pt x="62" y="402"/>
                    </a:cubicBezTo>
                    <a:lnTo>
                      <a:pt x="62" y="402"/>
                    </a:lnTo>
                    <a:cubicBezTo>
                      <a:pt x="62" y="434"/>
                      <a:pt x="0" y="465"/>
                      <a:pt x="0" y="465"/>
                    </a:cubicBezTo>
                    <a:cubicBezTo>
                      <a:pt x="0" y="465"/>
                      <a:pt x="0" y="465"/>
                      <a:pt x="31" y="496"/>
                    </a:cubicBezTo>
                    <a:lnTo>
                      <a:pt x="31" y="496"/>
                    </a:lnTo>
                    <a:cubicBezTo>
                      <a:pt x="31" y="526"/>
                      <a:pt x="31" y="526"/>
                      <a:pt x="31" y="558"/>
                    </a:cubicBezTo>
                    <a:lnTo>
                      <a:pt x="31" y="558"/>
                    </a:lnTo>
                    <a:lnTo>
                      <a:pt x="31" y="558"/>
                    </a:lnTo>
                    <a:cubicBezTo>
                      <a:pt x="62" y="558"/>
                      <a:pt x="62" y="589"/>
                      <a:pt x="62" y="589"/>
                    </a:cubicBezTo>
                    <a:lnTo>
                      <a:pt x="62" y="589"/>
                    </a:lnTo>
                    <a:lnTo>
                      <a:pt x="62" y="589"/>
                    </a:lnTo>
                    <a:lnTo>
                      <a:pt x="93" y="589"/>
                    </a:lnTo>
                    <a:cubicBezTo>
                      <a:pt x="93" y="589"/>
                      <a:pt x="93" y="589"/>
                      <a:pt x="124" y="589"/>
                    </a:cubicBezTo>
                    <a:cubicBezTo>
                      <a:pt x="124" y="589"/>
                      <a:pt x="124" y="589"/>
                      <a:pt x="154" y="589"/>
                    </a:cubicBezTo>
                    <a:lnTo>
                      <a:pt x="154" y="589"/>
                    </a:lnTo>
                    <a:cubicBezTo>
                      <a:pt x="186" y="589"/>
                      <a:pt x="186" y="589"/>
                      <a:pt x="186" y="589"/>
                    </a:cubicBezTo>
                    <a:cubicBezTo>
                      <a:pt x="186" y="589"/>
                      <a:pt x="217" y="589"/>
                      <a:pt x="217" y="558"/>
                    </a:cubicBezTo>
                    <a:lnTo>
                      <a:pt x="217" y="558"/>
                    </a:lnTo>
                    <a:cubicBezTo>
                      <a:pt x="248" y="558"/>
                      <a:pt x="248" y="558"/>
                      <a:pt x="248" y="558"/>
                    </a:cubicBezTo>
                    <a:lnTo>
                      <a:pt x="279" y="558"/>
                    </a:lnTo>
                    <a:lnTo>
                      <a:pt x="279" y="558"/>
                    </a:lnTo>
                    <a:lnTo>
                      <a:pt x="279" y="558"/>
                    </a:lnTo>
                    <a:cubicBezTo>
                      <a:pt x="310" y="558"/>
                      <a:pt x="310" y="558"/>
                      <a:pt x="310" y="558"/>
                    </a:cubicBezTo>
                    <a:lnTo>
                      <a:pt x="310" y="558"/>
                    </a:lnTo>
                    <a:cubicBezTo>
                      <a:pt x="341" y="558"/>
                      <a:pt x="341" y="558"/>
                      <a:pt x="341" y="558"/>
                    </a:cubicBezTo>
                    <a:lnTo>
                      <a:pt x="341" y="558"/>
                    </a:lnTo>
                    <a:lnTo>
                      <a:pt x="341" y="558"/>
                    </a:lnTo>
                    <a:lnTo>
                      <a:pt x="372" y="526"/>
                    </a:lnTo>
                    <a:lnTo>
                      <a:pt x="372" y="526"/>
                    </a:lnTo>
                    <a:cubicBezTo>
                      <a:pt x="372" y="526"/>
                      <a:pt x="372" y="526"/>
                      <a:pt x="403" y="526"/>
                    </a:cubicBezTo>
                    <a:cubicBezTo>
                      <a:pt x="403" y="526"/>
                      <a:pt x="403" y="526"/>
                      <a:pt x="434" y="496"/>
                    </a:cubicBezTo>
                    <a:lnTo>
                      <a:pt x="434" y="496"/>
                    </a:lnTo>
                    <a:cubicBezTo>
                      <a:pt x="434" y="496"/>
                      <a:pt x="434" y="496"/>
                      <a:pt x="465" y="465"/>
                    </a:cubicBezTo>
                    <a:cubicBezTo>
                      <a:pt x="465" y="465"/>
                      <a:pt x="496" y="434"/>
                      <a:pt x="527" y="434"/>
                    </a:cubicBezTo>
                    <a:lnTo>
                      <a:pt x="527" y="434"/>
                    </a:lnTo>
                    <a:lnTo>
                      <a:pt x="527" y="434"/>
                    </a:lnTo>
                    <a:lnTo>
                      <a:pt x="527" y="434"/>
                    </a:lnTo>
                    <a:lnTo>
                      <a:pt x="527" y="434"/>
                    </a:lnTo>
                    <a:lnTo>
                      <a:pt x="527" y="434"/>
                    </a:lnTo>
                    <a:lnTo>
                      <a:pt x="496" y="434"/>
                    </a:lnTo>
                    <a:lnTo>
                      <a:pt x="496" y="402"/>
                    </a:lnTo>
                    <a:cubicBezTo>
                      <a:pt x="465" y="402"/>
                      <a:pt x="465" y="402"/>
                      <a:pt x="465" y="402"/>
                    </a:cubicBezTo>
                    <a:cubicBezTo>
                      <a:pt x="434" y="372"/>
                      <a:pt x="434" y="372"/>
                      <a:pt x="434" y="372"/>
                    </a:cubicBezTo>
                    <a:lnTo>
                      <a:pt x="434" y="372"/>
                    </a:lnTo>
                    <a:cubicBezTo>
                      <a:pt x="434" y="372"/>
                      <a:pt x="434" y="341"/>
                      <a:pt x="465" y="341"/>
                    </a:cubicBezTo>
                    <a:lnTo>
                      <a:pt x="465" y="341"/>
                    </a:lnTo>
                    <a:cubicBezTo>
                      <a:pt x="434" y="341"/>
                      <a:pt x="434" y="310"/>
                      <a:pt x="434" y="310"/>
                    </a:cubicBezTo>
                    <a:lnTo>
                      <a:pt x="434" y="310"/>
                    </a:lnTo>
                    <a:lnTo>
                      <a:pt x="434" y="279"/>
                    </a:lnTo>
                    <a:lnTo>
                      <a:pt x="434" y="248"/>
                    </a:lnTo>
                    <a:lnTo>
                      <a:pt x="434" y="248"/>
                    </a:lnTo>
                    <a:lnTo>
                      <a:pt x="434" y="217"/>
                    </a:lnTo>
                    <a:lnTo>
                      <a:pt x="434" y="217"/>
                    </a:lnTo>
                    <a:lnTo>
                      <a:pt x="434" y="217"/>
                    </a:lnTo>
                    <a:cubicBezTo>
                      <a:pt x="434" y="217"/>
                      <a:pt x="403" y="217"/>
                      <a:pt x="403" y="186"/>
                    </a:cubicBezTo>
                    <a:lnTo>
                      <a:pt x="403" y="186"/>
                    </a:lnTo>
                    <a:lnTo>
                      <a:pt x="403" y="186"/>
                    </a:lnTo>
                    <a:cubicBezTo>
                      <a:pt x="403" y="186"/>
                      <a:pt x="403" y="186"/>
                      <a:pt x="403" y="155"/>
                    </a:cubicBezTo>
                    <a:cubicBezTo>
                      <a:pt x="403" y="155"/>
                      <a:pt x="403" y="155"/>
                      <a:pt x="403" y="124"/>
                    </a:cubicBezTo>
                    <a:lnTo>
                      <a:pt x="403" y="124"/>
                    </a:lnTo>
                    <a:lnTo>
                      <a:pt x="403" y="124"/>
                    </a:lnTo>
                    <a:lnTo>
                      <a:pt x="403" y="124"/>
                    </a:lnTo>
                    <a:lnTo>
                      <a:pt x="403" y="124"/>
                    </a:lnTo>
                    <a:lnTo>
                      <a:pt x="403" y="124"/>
                    </a:lnTo>
                    <a:lnTo>
                      <a:pt x="372" y="93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58" name="Freeform 97"/>
              <p:cNvSpPr>
                <a:spLocks noChangeArrowheads="1"/>
              </p:cNvSpPr>
              <p:nvPr/>
            </p:nvSpPr>
            <p:spPr bwMode="auto">
              <a:xfrm>
                <a:off x="4114800" y="1457325"/>
                <a:ext cx="334963" cy="157163"/>
              </a:xfrm>
              <a:custGeom>
                <a:avLst/>
                <a:gdLst>
                  <a:gd name="T0" fmla="*/ 682 w 931"/>
                  <a:gd name="T1" fmla="*/ 63 h 436"/>
                  <a:gd name="T2" fmla="*/ 682 w 931"/>
                  <a:gd name="T3" fmla="*/ 63 h 436"/>
                  <a:gd name="T4" fmla="*/ 620 w 931"/>
                  <a:gd name="T5" fmla="*/ 63 h 436"/>
                  <a:gd name="T6" fmla="*/ 589 w 931"/>
                  <a:gd name="T7" fmla="*/ 0 h 436"/>
                  <a:gd name="T8" fmla="*/ 527 w 931"/>
                  <a:gd name="T9" fmla="*/ 0 h 436"/>
                  <a:gd name="T10" fmla="*/ 496 w 931"/>
                  <a:gd name="T11" fmla="*/ 0 h 436"/>
                  <a:gd name="T12" fmla="*/ 465 w 931"/>
                  <a:gd name="T13" fmla="*/ 32 h 436"/>
                  <a:gd name="T14" fmla="*/ 434 w 931"/>
                  <a:gd name="T15" fmla="*/ 63 h 436"/>
                  <a:gd name="T16" fmla="*/ 372 w 931"/>
                  <a:gd name="T17" fmla="*/ 63 h 436"/>
                  <a:gd name="T18" fmla="*/ 341 w 931"/>
                  <a:gd name="T19" fmla="*/ 32 h 436"/>
                  <a:gd name="T20" fmla="*/ 310 w 931"/>
                  <a:gd name="T21" fmla="*/ 32 h 436"/>
                  <a:gd name="T22" fmla="*/ 279 w 931"/>
                  <a:gd name="T23" fmla="*/ 32 h 436"/>
                  <a:gd name="T24" fmla="*/ 248 w 931"/>
                  <a:gd name="T25" fmla="*/ 32 h 436"/>
                  <a:gd name="T26" fmla="*/ 186 w 931"/>
                  <a:gd name="T27" fmla="*/ 0 h 436"/>
                  <a:gd name="T28" fmla="*/ 92 w 931"/>
                  <a:gd name="T29" fmla="*/ 32 h 436"/>
                  <a:gd name="T30" fmla="*/ 92 w 931"/>
                  <a:gd name="T31" fmla="*/ 32 h 436"/>
                  <a:gd name="T32" fmla="*/ 92 w 931"/>
                  <a:gd name="T33" fmla="*/ 63 h 436"/>
                  <a:gd name="T34" fmla="*/ 62 w 931"/>
                  <a:gd name="T35" fmla="*/ 124 h 436"/>
                  <a:gd name="T36" fmla="*/ 31 w 931"/>
                  <a:gd name="T37" fmla="*/ 124 h 436"/>
                  <a:gd name="T38" fmla="*/ 31 w 931"/>
                  <a:gd name="T39" fmla="*/ 156 h 436"/>
                  <a:gd name="T40" fmla="*/ 0 w 931"/>
                  <a:gd name="T41" fmla="*/ 187 h 436"/>
                  <a:gd name="T42" fmla="*/ 0 w 931"/>
                  <a:gd name="T43" fmla="*/ 218 h 436"/>
                  <a:gd name="T44" fmla="*/ 0 w 931"/>
                  <a:gd name="T45" fmla="*/ 218 h 436"/>
                  <a:gd name="T46" fmla="*/ 92 w 931"/>
                  <a:gd name="T47" fmla="*/ 218 h 436"/>
                  <a:gd name="T48" fmla="*/ 155 w 931"/>
                  <a:gd name="T49" fmla="*/ 218 h 436"/>
                  <a:gd name="T50" fmla="*/ 217 w 931"/>
                  <a:gd name="T51" fmla="*/ 218 h 436"/>
                  <a:gd name="T52" fmla="*/ 217 w 931"/>
                  <a:gd name="T53" fmla="*/ 187 h 436"/>
                  <a:gd name="T54" fmla="*/ 248 w 931"/>
                  <a:gd name="T55" fmla="*/ 187 h 436"/>
                  <a:gd name="T56" fmla="*/ 248 w 931"/>
                  <a:gd name="T57" fmla="*/ 187 h 436"/>
                  <a:gd name="T58" fmla="*/ 310 w 931"/>
                  <a:gd name="T59" fmla="*/ 187 h 436"/>
                  <a:gd name="T60" fmla="*/ 341 w 931"/>
                  <a:gd name="T61" fmla="*/ 218 h 436"/>
                  <a:gd name="T62" fmla="*/ 403 w 931"/>
                  <a:gd name="T63" fmla="*/ 248 h 436"/>
                  <a:gd name="T64" fmla="*/ 434 w 931"/>
                  <a:gd name="T65" fmla="*/ 311 h 436"/>
                  <a:gd name="T66" fmla="*/ 496 w 931"/>
                  <a:gd name="T67" fmla="*/ 280 h 436"/>
                  <a:gd name="T68" fmla="*/ 527 w 931"/>
                  <a:gd name="T69" fmla="*/ 342 h 436"/>
                  <a:gd name="T70" fmla="*/ 589 w 931"/>
                  <a:gd name="T71" fmla="*/ 311 h 436"/>
                  <a:gd name="T72" fmla="*/ 651 w 931"/>
                  <a:gd name="T73" fmla="*/ 342 h 436"/>
                  <a:gd name="T74" fmla="*/ 620 w 931"/>
                  <a:gd name="T75" fmla="*/ 404 h 436"/>
                  <a:gd name="T76" fmla="*/ 651 w 931"/>
                  <a:gd name="T77" fmla="*/ 435 h 436"/>
                  <a:gd name="T78" fmla="*/ 682 w 931"/>
                  <a:gd name="T79" fmla="*/ 435 h 436"/>
                  <a:gd name="T80" fmla="*/ 682 w 931"/>
                  <a:gd name="T81" fmla="*/ 404 h 436"/>
                  <a:gd name="T82" fmla="*/ 651 w 931"/>
                  <a:gd name="T83" fmla="*/ 311 h 436"/>
                  <a:gd name="T84" fmla="*/ 713 w 931"/>
                  <a:gd name="T85" fmla="*/ 311 h 436"/>
                  <a:gd name="T86" fmla="*/ 775 w 931"/>
                  <a:gd name="T87" fmla="*/ 311 h 436"/>
                  <a:gd name="T88" fmla="*/ 837 w 931"/>
                  <a:gd name="T89" fmla="*/ 280 h 436"/>
                  <a:gd name="T90" fmla="*/ 868 w 931"/>
                  <a:gd name="T91" fmla="*/ 218 h 436"/>
                  <a:gd name="T92" fmla="*/ 930 w 931"/>
                  <a:gd name="T93" fmla="*/ 218 h 436"/>
                  <a:gd name="T94" fmla="*/ 930 w 931"/>
                  <a:gd name="T95" fmla="*/ 218 h 436"/>
                  <a:gd name="T96" fmla="*/ 930 w 931"/>
                  <a:gd name="T97" fmla="*/ 156 h 436"/>
                  <a:gd name="T98" fmla="*/ 930 w 931"/>
                  <a:gd name="T99" fmla="*/ 156 h 436"/>
                  <a:gd name="T100" fmla="*/ 868 w 931"/>
                  <a:gd name="T101" fmla="*/ 124 h 436"/>
                  <a:gd name="T102" fmla="*/ 837 w 931"/>
                  <a:gd name="T103" fmla="*/ 124 h 436"/>
                  <a:gd name="T104" fmla="*/ 806 w 931"/>
                  <a:gd name="T105" fmla="*/ 124 h 436"/>
                  <a:gd name="T106" fmla="*/ 775 w 931"/>
                  <a:gd name="T107" fmla="*/ 124 h 436"/>
                  <a:gd name="T108" fmla="*/ 744 w 931"/>
                  <a:gd name="T109" fmla="*/ 124 h 436"/>
                  <a:gd name="T110" fmla="*/ 713 w 931"/>
                  <a:gd name="T111" fmla="*/ 124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31" h="436">
                    <a:moveTo>
                      <a:pt x="682" y="94"/>
                    </a:moveTo>
                    <a:lnTo>
                      <a:pt x="682" y="94"/>
                    </a:lnTo>
                    <a:lnTo>
                      <a:pt x="682" y="63"/>
                    </a:lnTo>
                    <a:lnTo>
                      <a:pt x="682" y="63"/>
                    </a:lnTo>
                    <a:lnTo>
                      <a:pt x="682" y="63"/>
                    </a:lnTo>
                    <a:lnTo>
                      <a:pt x="682" y="63"/>
                    </a:lnTo>
                    <a:cubicBezTo>
                      <a:pt x="651" y="63"/>
                      <a:pt x="651" y="63"/>
                      <a:pt x="651" y="63"/>
                    </a:cubicBezTo>
                    <a:lnTo>
                      <a:pt x="620" y="63"/>
                    </a:lnTo>
                    <a:lnTo>
                      <a:pt x="620" y="63"/>
                    </a:lnTo>
                    <a:cubicBezTo>
                      <a:pt x="620" y="32"/>
                      <a:pt x="620" y="32"/>
                      <a:pt x="620" y="32"/>
                    </a:cubicBezTo>
                    <a:cubicBezTo>
                      <a:pt x="620" y="0"/>
                      <a:pt x="620" y="0"/>
                      <a:pt x="620" y="0"/>
                    </a:cubicBezTo>
                    <a:cubicBezTo>
                      <a:pt x="620" y="0"/>
                      <a:pt x="620" y="0"/>
                      <a:pt x="589" y="0"/>
                    </a:cubicBezTo>
                    <a:lnTo>
                      <a:pt x="589" y="0"/>
                    </a:lnTo>
                    <a:cubicBezTo>
                      <a:pt x="558" y="0"/>
                      <a:pt x="558" y="0"/>
                      <a:pt x="558" y="0"/>
                    </a:cubicBezTo>
                    <a:lnTo>
                      <a:pt x="527" y="0"/>
                    </a:lnTo>
                    <a:lnTo>
                      <a:pt x="527" y="0"/>
                    </a:lnTo>
                    <a:lnTo>
                      <a:pt x="527" y="0"/>
                    </a:lnTo>
                    <a:cubicBezTo>
                      <a:pt x="496" y="0"/>
                      <a:pt x="496" y="0"/>
                      <a:pt x="496" y="0"/>
                    </a:cubicBezTo>
                    <a:cubicBezTo>
                      <a:pt x="496" y="0"/>
                      <a:pt x="496" y="0"/>
                      <a:pt x="465" y="0"/>
                    </a:cubicBezTo>
                    <a:lnTo>
                      <a:pt x="465" y="0"/>
                    </a:lnTo>
                    <a:cubicBezTo>
                      <a:pt x="465" y="32"/>
                      <a:pt x="465" y="32"/>
                      <a:pt x="465" y="32"/>
                    </a:cubicBezTo>
                    <a:lnTo>
                      <a:pt x="465" y="32"/>
                    </a:lnTo>
                    <a:cubicBezTo>
                      <a:pt x="465" y="63"/>
                      <a:pt x="434" y="63"/>
                      <a:pt x="434" y="63"/>
                    </a:cubicBezTo>
                    <a:lnTo>
                      <a:pt x="434" y="63"/>
                    </a:lnTo>
                    <a:lnTo>
                      <a:pt x="434" y="63"/>
                    </a:lnTo>
                    <a:cubicBezTo>
                      <a:pt x="403" y="63"/>
                      <a:pt x="403" y="63"/>
                      <a:pt x="403" y="32"/>
                    </a:cubicBezTo>
                    <a:cubicBezTo>
                      <a:pt x="403" y="63"/>
                      <a:pt x="403" y="63"/>
                      <a:pt x="372" y="63"/>
                    </a:cubicBezTo>
                    <a:lnTo>
                      <a:pt x="372" y="63"/>
                    </a:lnTo>
                    <a:lnTo>
                      <a:pt x="372" y="32"/>
                    </a:lnTo>
                    <a:lnTo>
                      <a:pt x="341" y="32"/>
                    </a:lnTo>
                    <a:lnTo>
                      <a:pt x="341" y="32"/>
                    </a:lnTo>
                    <a:cubicBezTo>
                      <a:pt x="310" y="32"/>
                      <a:pt x="310" y="32"/>
                      <a:pt x="310" y="32"/>
                    </a:cubicBezTo>
                    <a:lnTo>
                      <a:pt x="310" y="32"/>
                    </a:lnTo>
                    <a:lnTo>
                      <a:pt x="310" y="32"/>
                    </a:lnTo>
                    <a:lnTo>
                      <a:pt x="279" y="32"/>
                    </a:lnTo>
                    <a:lnTo>
                      <a:pt x="279" y="32"/>
                    </a:lnTo>
                    <a:lnTo>
                      <a:pt x="279" y="32"/>
                    </a:lnTo>
                    <a:lnTo>
                      <a:pt x="248" y="32"/>
                    </a:lnTo>
                    <a:lnTo>
                      <a:pt x="248" y="32"/>
                    </a:lnTo>
                    <a:cubicBezTo>
                      <a:pt x="248" y="32"/>
                      <a:pt x="217" y="0"/>
                      <a:pt x="186" y="0"/>
                    </a:cubicBezTo>
                    <a:lnTo>
                      <a:pt x="186" y="0"/>
                    </a:lnTo>
                    <a:lnTo>
                      <a:pt x="186" y="0"/>
                    </a:lnTo>
                    <a:cubicBezTo>
                      <a:pt x="186" y="0"/>
                      <a:pt x="186" y="0"/>
                      <a:pt x="155" y="0"/>
                    </a:cubicBezTo>
                    <a:cubicBezTo>
                      <a:pt x="155" y="0"/>
                      <a:pt x="124" y="0"/>
                      <a:pt x="124" y="32"/>
                    </a:cubicBezTo>
                    <a:lnTo>
                      <a:pt x="92" y="32"/>
                    </a:lnTo>
                    <a:lnTo>
                      <a:pt x="92" y="32"/>
                    </a:lnTo>
                    <a:lnTo>
                      <a:pt x="92" y="32"/>
                    </a:lnTo>
                    <a:lnTo>
                      <a:pt x="92" y="32"/>
                    </a:lnTo>
                    <a:lnTo>
                      <a:pt x="92" y="63"/>
                    </a:lnTo>
                    <a:lnTo>
                      <a:pt x="92" y="63"/>
                    </a:lnTo>
                    <a:lnTo>
                      <a:pt x="92" y="63"/>
                    </a:lnTo>
                    <a:cubicBezTo>
                      <a:pt x="92" y="94"/>
                      <a:pt x="92" y="124"/>
                      <a:pt x="62" y="124"/>
                    </a:cubicBezTo>
                    <a:lnTo>
                      <a:pt x="62" y="124"/>
                    </a:lnTo>
                    <a:lnTo>
                      <a:pt x="62" y="124"/>
                    </a:lnTo>
                    <a:lnTo>
                      <a:pt x="62" y="124"/>
                    </a:lnTo>
                    <a:lnTo>
                      <a:pt x="31" y="124"/>
                    </a:lnTo>
                    <a:lnTo>
                      <a:pt x="31" y="124"/>
                    </a:lnTo>
                    <a:lnTo>
                      <a:pt x="31" y="124"/>
                    </a:lnTo>
                    <a:lnTo>
                      <a:pt x="31" y="156"/>
                    </a:lnTo>
                    <a:lnTo>
                      <a:pt x="31" y="156"/>
                    </a:lnTo>
                    <a:lnTo>
                      <a:pt x="31" y="156"/>
                    </a:lnTo>
                    <a:lnTo>
                      <a:pt x="31" y="187"/>
                    </a:lnTo>
                    <a:lnTo>
                      <a:pt x="0" y="187"/>
                    </a:lnTo>
                    <a:lnTo>
                      <a:pt x="0" y="187"/>
                    </a:lnTo>
                    <a:cubicBezTo>
                      <a:pt x="0" y="187"/>
                      <a:pt x="0" y="187"/>
                      <a:pt x="0" y="218"/>
                    </a:cubicBezTo>
                    <a:lnTo>
                      <a:pt x="0" y="218"/>
                    </a:lnTo>
                    <a:lnTo>
                      <a:pt x="0" y="218"/>
                    </a:lnTo>
                    <a:lnTo>
                      <a:pt x="0" y="218"/>
                    </a:lnTo>
                    <a:lnTo>
                      <a:pt x="0" y="218"/>
                    </a:lnTo>
                    <a:cubicBezTo>
                      <a:pt x="31" y="218"/>
                      <a:pt x="31" y="218"/>
                      <a:pt x="31" y="218"/>
                    </a:cubicBezTo>
                    <a:cubicBezTo>
                      <a:pt x="31" y="218"/>
                      <a:pt x="31" y="218"/>
                      <a:pt x="62" y="218"/>
                    </a:cubicBezTo>
                    <a:lnTo>
                      <a:pt x="92" y="218"/>
                    </a:lnTo>
                    <a:lnTo>
                      <a:pt x="92" y="218"/>
                    </a:lnTo>
                    <a:lnTo>
                      <a:pt x="124" y="218"/>
                    </a:lnTo>
                    <a:cubicBezTo>
                      <a:pt x="124" y="218"/>
                      <a:pt x="124" y="218"/>
                      <a:pt x="155" y="218"/>
                    </a:cubicBezTo>
                    <a:lnTo>
                      <a:pt x="155" y="218"/>
                    </a:lnTo>
                    <a:cubicBezTo>
                      <a:pt x="155" y="218"/>
                      <a:pt x="155" y="218"/>
                      <a:pt x="186" y="218"/>
                    </a:cubicBezTo>
                    <a:lnTo>
                      <a:pt x="217" y="218"/>
                    </a:lnTo>
                    <a:lnTo>
                      <a:pt x="217" y="218"/>
                    </a:lnTo>
                    <a:lnTo>
                      <a:pt x="217" y="218"/>
                    </a:lnTo>
                    <a:cubicBezTo>
                      <a:pt x="217" y="218"/>
                      <a:pt x="217" y="218"/>
                      <a:pt x="217" y="187"/>
                    </a:cubicBezTo>
                    <a:lnTo>
                      <a:pt x="217" y="187"/>
                    </a:lnTo>
                    <a:lnTo>
                      <a:pt x="217" y="187"/>
                    </a:lnTo>
                    <a:lnTo>
                      <a:pt x="248" y="187"/>
                    </a:lnTo>
                    <a:lnTo>
                      <a:pt x="248" y="187"/>
                    </a:lnTo>
                    <a:lnTo>
                      <a:pt x="248" y="187"/>
                    </a:lnTo>
                    <a:lnTo>
                      <a:pt x="248" y="187"/>
                    </a:lnTo>
                    <a:lnTo>
                      <a:pt x="248" y="187"/>
                    </a:lnTo>
                    <a:lnTo>
                      <a:pt x="279" y="187"/>
                    </a:lnTo>
                    <a:lnTo>
                      <a:pt x="310" y="187"/>
                    </a:lnTo>
                    <a:cubicBezTo>
                      <a:pt x="310" y="187"/>
                      <a:pt x="341" y="187"/>
                      <a:pt x="341" y="218"/>
                    </a:cubicBezTo>
                    <a:lnTo>
                      <a:pt x="341" y="218"/>
                    </a:lnTo>
                    <a:lnTo>
                      <a:pt x="341" y="218"/>
                    </a:lnTo>
                    <a:cubicBezTo>
                      <a:pt x="372" y="218"/>
                      <a:pt x="403" y="218"/>
                      <a:pt x="403" y="248"/>
                    </a:cubicBezTo>
                    <a:lnTo>
                      <a:pt x="403" y="248"/>
                    </a:lnTo>
                    <a:lnTo>
                      <a:pt x="403" y="248"/>
                    </a:lnTo>
                    <a:cubicBezTo>
                      <a:pt x="403" y="248"/>
                      <a:pt x="403" y="248"/>
                      <a:pt x="403" y="280"/>
                    </a:cubicBezTo>
                    <a:lnTo>
                      <a:pt x="403" y="280"/>
                    </a:lnTo>
                    <a:cubicBezTo>
                      <a:pt x="434" y="280"/>
                      <a:pt x="434" y="311"/>
                      <a:pt x="434" y="311"/>
                    </a:cubicBezTo>
                    <a:lnTo>
                      <a:pt x="434" y="311"/>
                    </a:lnTo>
                    <a:lnTo>
                      <a:pt x="434" y="311"/>
                    </a:lnTo>
                    <a:cubicBezTo>
                      <a:pt x="465" y="311"/>
                      <a:pt x="465" y="280"/>
                      <a:pt x="496" y="280"/>
                    </a:cubicBezTo>
                    <a:lnTo>
                      <a:pt x="496" y="280"/>
                    </a:lnTo>
                    <a:cubicBezTo>
                      <a:pt x="527" y="280"/>
                      <a:pt x="527" y="311"/>
                      <a:pt x="527" y="311"/>
                    </a:cubicBezTo>
                    <a:cubicBezTo>
                      <a:pt x="527" y="311"/>
                      <a:pt x="527" y="311"/>
                      <a:pt x="527" y="342"/>
                    </a:cubicBezTo>
                    <a:lnTo>
                      <a:pt x="527" y="342"/>
                    </a:lnTo>
                    <a:cubicBezTo>
                      <a:pt x="527" y="342"/>
                      <a:pt x="558" y="342"/>
                      <a:pt x="558" y="311"/>
                    </a:cubicBezTo>
                    <a:lnTo>
                      <a:pt x="589" y="311"/>
                    </a:lnTo>
                    <a:lnTo>
                      <a:pt x="589" y="311"/>
                    </a:lnTo>
                    <a:lnTo>
                      <a:pt x="620" y="342"/>
                    </a:lnTo>
                    <a:cubicBezTo>
                      <a:pt x="651" y="342"/>
                      <a:pt x="651" y="342"/>
                      <a:pt x="651" y="342"/>
                    </a:cubicBezTo>
                    <a:cubicBezTo>
                      <a:pt x="620" y="404"/>
                      <a:pt x="620" y="404"/>
                      <a:pt x="620" y="404"/>
                    </a:cubicBezTo>
                    <a:lnTo>
                      <a:pt x="620" y="404"/>
                    </a:lnTo>
                    <a:lnTo>
                      <a:pt x="620" y="404"/>
                    </a:lnTo>
                    <a:lnTo>
                      <a:pt x="620" y="404"/>
                    </a:lnTo>
                    <a:lnTo>
                      <a:pt x="620" y="435"/>
                    </a:lnTo>
                    <a:lnTo>
                      <a:pt x="651" y="435"/>
                    </a:lnTo>
                    <a:lnTo>
                      <a:pt x="651" y="435"/>
                    </a:lnTo>
                    <a:lnTo>
                      <a:pt x="651" y="435"/>
                    </a:lnTo>
                    <a:lnTo>
                      <a:pt x="682" y="435"/>
                    </a:lnTo>
                    <a:lnTo>
                      <a:pt x="682" y="435"/>
                    </a:lnTo>
                    <a:cubicBezTo>
                      <a:pt x="682" y="404"/>
                      <a:pt x="682" y="404"/>
                      <a:pt x="682" y="404"/>
                    </a:cubicBezTo>
                    <a:lnTo>
                      <a:pt x="682" y="404"/>
                    </a:lnTo>
                    <a:cubicBezTo>
                      <a:pt x="651" y="404"/>
                      <a:pt x="651" y="372"/>
                      <a:pt x="651" y="372"/>
                    </a:cubicBezTo>
                    <a:cubicBezTo>
                      <a:pt x="651" y="342"/>
                      <a:pt x="651" y="342"/>
                      <a:pt x="651" y="342"/>
                    </a:cubicBezTo>
                    <a:cubicBezTo>
                      <a:pt x="651" y="311"/>
                      <a:pt x="651" y="311"/>
                      <a:pt x="651" y="311"/>
                    </a:cubicBezTo>
                    <a:lnTo>
                      <a:pt x="651" y="311"/>
                    </a:lnTo>
                    <a:cubicBezTo>
                      <a:pt x="682" y="311"/>
                      <a:pt x="682" y="311"/>
                      <a:pt x="713" y="311"/>
                    </a:cubicBezTo>
                    <a:lnTo>
                      <a:pt x="713" y="311"/>
                    </a:lnTo>
                    <a:lnTo>
                      <a:pt x="744" y="311"/>
                    </a:lnTo>
                    <a:cubicBezTo>
                      <a:pt x="744" y="311"/>
                      <a:pt x="744" y="311"/>
                      <a:pt x="775" y="311"/>
                    </a:cubicBezTo>
                    <a:lnTo>
                      <a:pt x="775" y="311"/>
                    </a:lnTo>
                    <a:cubicBezTo>
                      <a:pt x="775" y="311"/>
                      <a:pt x="775" y="311"/>
                      <a:pt x="775" y="280"/>
                    </a:cubicBezTo>
                    <a:cubicBezTo>
                      <a:pt x="806" y="280"/>
                      <a:pt x="806" y="280"/>
                      <a:pt x="806" y="280"/>
                    </a:cubicBezTo>
                    <a:cubicBezTo>
                      <a:pt x="837" y="280"/>
                      <a:pt x="837" y="280"/>
                      <a:pt x="837" y="280"/>
                    </a:cubicBezTo>
                    <a:lnTo>
                      <a:pt x="837" y="280"/>
                    </a:lnTo>
                    <a:cubicBezTo>
                      <a:pt x="837" y="248"/>
                      <a:pt x="868" y="218"/>
                      <a:pt x="868" y="218"/>
                    </a:cubicBezTo>
                    <a:lnTo>
                      <a:pt x="868" y="218"/>
                    </a:lnTo>
                    <a:cubicBezTo>
                      <a:pt x="899" y="218"/>
                      <a:pt x="899" y="218"/>
                      <a:pt x="899" y="218"/>
                    </a:cubicBezTo>
                    <a:lnTo>
                      <a:pt x="930" y="218"/>
                    </a:lnTo>
                    <a:lnTo>
                      <a:pt x="930" y="218"/>
                    </a:lnTo>
                    <a:lnTo>
                      <a:pt x="930" y="218"/>
                    </a:lnTo>
                    <a:lnTo>
                      <a:pt x="930" y="218"/>
                    </a:lnTo>
                    <a:lnTo>
                      <a:pt x="930" y="218"/>
                    </a:lnTo>
                    <a:lnTo>
                      <a:pt x="930" y="187"/>
                    </a:lnTo>
                    <a:lnTo>
                      <a:pt x="930" y="187"/>
                    </a:lnTo>
                    <a:lnTo>
                      <a:pt x="930" y="156"/>
                    </a:lnTo>
                    <a:lnTo>
                      <a:pt x="930" y="156"/>
                    </a:lnTo>
                    <a:lnTo>
                      <a:pt x="930" y="156"/>
                    </a:lnTo>
                    <a:lnTo>
                      <a:pt x="930" y="156"/>
                    </a:lnTo>
                    <a:lnTo>
                      <a:pt x="930" y="156"/>
                    </a:lnTo>
                    <a:cubicBezTo>
                      <a:pt x="899" y="156"/>
                      <a:pt x="899" y="156"/>
                      <a:pt x="899" y="124"/>
                    </a:cubicBezTo>
                    <a:lnTo>
                      <a:pt x="868" y="124"/>
                    </a:lnTo>
                    <a:lnTo>
                      <a:pt x="868" y="124"/>
                    </a:lnTo>
                    <a:cubicBezTo>
                      <a:pt x="837" y="124"/>
                      <a:pt x="837" y="124"/>
                      <a:pt x="837" y="124"/>
                    </a:cubicBezTo>
                    <a:lnTo>
                      <a:pt x="837" y="124"/>
                    </a:lnTo>
                    <a:cubicBezTo>
                      <a:pt x="806" y="124"/>
                      <a:pt x="806" y="124"/>
                      <a:pt x="806" y="124"/>
                    </a:cubicBezTo>
                    <a:lnTo>
                      <a:pt x="806" y="124"/>
                    </a:lnTo>
                    <a:lnTo>
                      <a:pt x="806" y="124"/>
                    </a:lnTo>
                    <a:lnTo>
                      <a:pt x="806" y="124"/>
                    </a:lnTo>
                    <a:cubicBezTo>
                      <a:pt x="806" y="124"/>
                      <a:pt x="806" y="124"/>
                      <a:pt x="775" y="124"/>
                    </a:cubicBezTo>
                    <a:lnTo>
                      <a:pt x="775" y="124"/>
                    </a:lnTo>
                    <a:lnTo>
                      <a:pt x="775" y="124"/>
                    </a:lnTo>
                    <a:cubicBezTo>
                      <a:pt x="775" y="124"/>
                      <a:pt x="775" y="124"/>
                      <a:pt x="744" y="124"/>
                    </a:cubicBezTo>
                    <a:lnTo>
                      <a:pt x="744" y="124"/>
                    </a:lnTo>
                    <a:lnTo>
                      <a:pt x="744" y="124"/>
                    </a:lnTo>
                    <a:lnTo>
                      <a:pt x="744" y="124"/>
                    </a:lnTo>
                    <a:cubicBezTo>
                      <a:pt x="713" y="124"/>
                      <a:pt x="713" y="124"/>
                      <a:pt x="713" y="124"/>
                    </a:cubicBezTo>
                    <a:lnTo>
                      <a:pt x="713" y="124"/>
                    </a:lnTo>
                    <a:cubicBezTo>
                      <a:pt x="682" y="124"/>
                      <a:pt x="682" y="94"/>
                      <a:pt x="682" y="9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59" name="Freeform 98"/>
              <p:cNvSpPr>
                <a:spLocks noChangeArrowheads="1"/>
              </p:cNvSpPr>
              <p:nvPr/>
            </p:nvSpPr>
            <p:spPr bwMode="auto">
              <a:xfrm>
                <a:off x="4148138" y="1366838"/>
                <a:ext cx="146050" cy="88900"/>
              </a:xfrm>
              <a:custGeom>
                <a:avLst/>
                <a:gdLst>
                  <a:gd name="T0" fmla="*/ 373 w 405"/>
                  <a:gd name="T1" fmla="*/ 94 h 249"/>
                  <a:gd name="T2" fmla="*/ 342 w 405"/>
                  <a:gd name="T3" fmla="*/ 63 h 249"/>
                  <a:gd name="T4" fmla="*/ 342 w 405"/>
                  <a:gd name="T5" fmla="*/ 63 h 249"/>
                  <a:gd name="T6" fmla="*/ 342 w 405"/>
                  <a:gd name="T7" fmla="*/ 31 h 249"/>
                  <a:gd name="T8" fmla="*/ 311 w 405"/>
                  <a:gd name="T9" fmla="*/ 0 h 249"/>
                  <a:gd name="T10" fmla="*/ 280 w 405"/>
                  <a:gd name="T11" fmla="*/ 31 h 249"/>
                  <a:gd name="T12" fmla="*/ 249 w 405"/>
                  <a:gd name="T13" fmla="*/ 0 h 249"/>
                  <a:gd name="T14" fmla="*/ 218 w 405"/>
                  <a:gd name="T15" fmla="*/ 0 h 249"/>
                  <a:gd name="T16" fmla="*/ 218 w 405"/>
                  <a:gd name="T17" fmla="*/ 0 h 249"/>
                  <a:gd name="T18" fmla="*/ 156 w 405"/>
                  <a:gd name="T19" fmla="*/ 31 h 249"/>
                  <a:gd name="T20" fmla="*/ 156 w 405"/>
                  <a:gd name="T21" fmla="*/ 63 h 249"/>
                  <a:gd name="T22" fmla="*/ 94 w 405"/>
                  <a:gd name="T23" fmla="*/ 63 h 249"/>
                  <a:gd name="T24" fmla="*/ 94 w 405"/>
                  <a:gd name="T25" fmla="*/ 63 h 249"/>
                  <a:gd name="T26" fmla="*/ 94 w 405"/>
                  <a:gd name="T27" fmla="*/ 94 h 249"/>
                  <a:gd name="T28" fmla="*/ 63 w 405"/>
                  <a:gd name="T29" fmla="*/ 124 h 249"/>
                  <a:gd name="T30" fmla="*/ 32 w 405"/>
                  <a:gd name="T31" fmla="*/ 124 h 249"/>
                  <a:gd name="T32" fmla="*/ 0 w 405"/>
                  <a:gd name="T33" fmla="*/ 156 h 249"/>
                  <a:gd name="T34" fmla="*/ 0 w 405"/>
                  <a:gd name="T35" fmla="*/ 156 h 249"/>
                  <a:gd name="T36" fmla="*/ 0 w 405"/>
                  <a:gd name="T37" fmla="*/ 187 h 249"/>
                  <a:gd name="T38" fmla="*/ 0 w 405"/>
                  <a:gd name="T39" fmla="*/ 218 h 249"/>
                  <a:gd name="T40" fmla="*/ 0 w 405"/>
                  <a:gd name="T41" fmla="*/ 218 h 249"/>
                  <a:gd name="T42" fmla="*/ 0 w 405"/>
                  <a:gd name="T43" fmla="*/ 218 h 249"/>
                  <a:gd name="T44" fmla="*/ 94 w 405"/>
                  <a:gd name="T45" fmla="*/ 218 h 249"/>
                  <a:gd name="T46" fmla="*/ 187 w 405"/>
                  <a:gd name="T47" fmla="*/ 218 h 249"/>
                  <a:gd name="T48" fmla="*/ 187 w 405"/>
                  <a:gd name="T49" fmla="*/ 218 h 249"/>
                  <a:gd name="T50" fmla="*/ 218 w 405"/>
                  <a:gd name="T51" fmla="*/ 218 h 249"/>
                  <a:gd name="T52" fmla="*/ 249 w 405"/>
                  <a:gd name="T53" fmla="*/ 218 h 249"/>
                  <a:gd name="T54" fmla="*/ 249 w 405"/>
                  <a:gd name="T55" fmla="*/ 218 h 249"/>
                  <a:gd name="T56" fmla="*/ 280 w 405"/>
                  <a:gd name="T57" fmla="*/ 248 h 249"/>
                  <a:gd name="T58" fmla="*/ 280 w 405"/>
                  <a:gd name="T59" fmla="*/ 248 h 249"/>
                  <a:gd name="T60" fmla="*/ 311 w 405"/>
                  <a:gd name="T61" fmla="*/ 248 h 249"/>
                  <a:gd name="T62" fmla="*/ 311 w 405"/>
                  <a:gd name="T63" fmla="*/ 248 h 249"/>
                  <a:gd name="T64" fmla="*/ 342 w 405"/>
                  <a:gd name="T65" fmla="*/ 248 h 249"/>
                  <a:gd name="T66" fmla="*/ 342 w 405"/>
                  <a:gd name="T67" fmla="*/ 187 h 249"/>
                  <a:gd name="T68" fmla="*/ 373 w 405"/>
                  <a:gd name="T69" fmla="*/ 187 h 249"/>
                  <a:gd name="T70" fmla="*/ 373 w 405"/>
                  <a:gd name="T71" fmla="*/ 156 h 249"/>
                  <a:gd name="T72" fmla="*/ 373 w 405"/>
                  <a:gd name="T73" fmla="*/ 156 h 249"/>
                  <a:gd name="T74" fmla="*/ 373 w 405"/>
                  <a:gd name="T75" fmla="*/ 124 h 249"/>
                  <a:gd name="T76" fmla="*/ 404 w 405"/>
                  <a:gd name="T77" fmla="*/ 124 h 249"/>
                  <a:gd name="T78" fmla="*/ 373 w 405"/>
                  <a:gd name="T79" fmla="*/ 94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05" h="249">
                    <a:moveTo>
                      <a:pt x="373" y="94"/>
                    </a:moveTo>
                    <a:lnTo>
                      <a:pt x="373" y="94"/>
                    </a:lnTo>
                    <a:lnTo>
                      <a:pt x="373" y="94"/>
                    </a:lnTo>
                    <a:cubicBezTo>
                      <a:pt x="373" y="94"/>
                      <a:pt x="342" y="94"/>
                      <a:pt x="342" y="63"/>
                    </a:cubicBezTo>
                    <a:lnTo>
                      <a:pt x="342" y="63"/>
                    </a:lnTo>
                    <a:lnTo>
                      <a:pt x="342" y="63"/>
                    </a:lnTo>
                    <a:cubicBezTo>
                      <a:pt x="342" y="31"/>
                      <a:pt x="342" y="31"/>
                      <a:pt x="342" y="31"/>
                    </a:cubicBezTo>
                    <a:lnTo>
                      <a:pt x="342" y="31"/>
                    </a:lnTo>
                    <a:cubicBezTo>
                      <a:pt x="342" y="31"/>
                      <a:pt x="342" y="31"/>
                      <a:pt x="342" y="0"/>
                    </a:cubicBezTo>
                    <a:cubicBezTo>
                      <a:pt x="342" y="0"/>
                      <a:pt x="342" y="0"/>
                      <a:pt x="311" y="0"/>
                    </a:cubicBezTo>
                    <a:cubicBezTo>
                      <a:pt x="311" y="31"/>
                      <a:pt x="311" y="31"/>
                      <a:pt x="311" y="31"/>
                    </a:cubicBezTo>
                    <a:cubicBezTo>
                      <a:pt x="311" y="31"/>
                      <a:pt x="311" y="31"/>
                      <a:pt x="280" y="31"/>
                    </a:cubicBezTo>
                    <a:cubicBezTo>
                      <a:pt x="280" y="31"/>
                      <a:pt x="280" y="0"/>
                      <a:pt x="249" y="0"/>
                    </a:cubicBezTo>
                    <a:lnTo>
                      <a:pt x="249" y="0"/>
                    </a:lnTo>
                    <a:cubicBezTo>
                      <a:pt x="218" y="0"/>
                      <a:pt x="218" y="0"/>
                      <a:pt x="218" y="0"/>
                    </a:cubicBezTo>
                    <a:lnTo>
                      <a:pt x="218" y="0"/>
                    </a:lnTo>
                    <a:lnTo>
                      <a:pt x="218" y="0"/>
                    </a:lnTo>
                    <a:lnTo>
                      <a:pt x="218" y="0"/>
                    </a:lnTo>
                    <a:cubicBezTo>
                      <a:pt x="187" y="0"/>
                      <a:pt x="187" y="0"/>
                      <a:pt x="187" y="0"/>
                    </a:cubicBezTo>
                    <a:cubicBezTo>
                      <a:pt x="187" y="0"/>
                      <a:pt x="156" y="0"/>
                      <a:pt x="156" y="31"/>
                    </a:cubicBezTo>
                    <a:lnTo>
                      <a:pt x="156" y="31"/>
                    </a:lnTo>
                    <a:cubicBezTo>
                      <a:pt x="156" y="31"/>
                      <a:pt x="156" y="31"/>
                      <a:pt x="156" y="63"/>
                    </a:cubicBezTo>
                    <a:cubicBezTo>
                      <a:pt x="125" y="63"/>
                      <a:pt x="125" y="63"/>
                      <a:pt x="125" y="63"/>
                    </a:cubicBezTo>
                    <a:lnTo>
                      <a:pt x="94" y="63"/>
                    </a:lnTo>
                    <a:lnTo>
                      <a:pt x="94" y="63"/>
                    </a:lnTo>
                    <a:lnTo>
                      <a:pt x="94" y="63"/>
                    </a:lnTo>
                    <a:lnTo>
                      <a:pt x="94" y="94"/>
                    </a:lnTo>
                    <a:lnTo>
                      <a:pt x="94" y="94"/>
                    </a:lnTo>
                    <a:cubicBezTo>
                      <a:pt x="94" y="124"/>
                      <a:pt x="63" y="124"/>
                      <a:pt x="63" y="124"/>
                    </a:cubicBezTo>
                    <a:lnTo>
                      <a:pt x="63" y="124"/>
                    </a:lnTo>
                    <a:cubicBezTo>
                      <a:pt x="63" y="124"/>
                      <a:pt x="63" y="124"/>
                      <a:pt x="32" y="124"/>
                    </a:cubicBezTo>
                    <a:lnTo>
                      <a:pt x="32" y="124"/>
                    </a:lnTo>
                    <a:lnTo>
                      <a:pt x="32" y="124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0" y="187"/>
                    </a:lnTo>
                    <a:lnTo>
                      <a:pt x="0" y="218"/>
                    </a:lnTo>
                    <a:lnTo>
                      <a:pt x="0" y="218"/>
                    </a:lnTo>
                    <a:lnTo>
                      <a:pt x="0" y="218"/>
                    </a:lnTo>
                    <a:lnTo>
                      <a:pt x="0" y="218"/>
                    </a:lnTo>
                    <a:lnTo>
                      <a:pt x="0" y="218"/>
                    </a:lnTo>
                    <a:lnTo>
                      <a:pt x="0" y="218"/>
                    </a:lnTo>
                    <a:cubicBezTo>
                      <a:pt x="32" y="218"/>
                      <a:pt x="32" y="218"/>
                      <a:pt x="63" y="218"/>
                    </a:cubicBezTo>
                    <a:cubicBezTo>
                      <a:pt x="94" y="218"/>
                      <a:pt x="94" y="218"/>
                      <a:pt x="94" y="218"/>
                    </a:cubicBezTo>
                    <a:lnTo>
                      <a:pt x="94" y="218"/>
                    </a:lnTo>
                    <a:cubicBezTo>
                      <a:pt x="125" y="218"/>
                      <a:pt x="156" y="218"/>
                      <a:pt x="187" y="218"/>
                    </a:cubicBezTo>
                    <a:lnTo>
                      <a:pt x="187" y="218"/>
                    </a:lnTo>
                    <a:lnTo>
                      <a:pt x="187" y="218"/>
                    </a:lnTo>
                    <a:lnTo>
                      <a:pt x="187" y="218"/>
                    </a:lnTo>
                    <a:lnTo>
                      <a:pt x="218" y="218"/>
                    </a:lnTo>
                    <a:cubicBezTo>
                      <a:pt x="218" y="218"/>
                      <a:pt x="218" y="218"/>
                      <a:pt x="249" y="218"/>
                    </a:cubicBezTo>
                    <a:lnTo>
                      <a:pt x="249" y="218"/>
                    </a:lnTo>
                    <a:lnTo>
                      <a:pt x="249" y="218"/>
                    </a:lnTo>
                    <a:lnTo>
                      <a:pt x="249" y="218"/>
                    </a:lnTo>
                    <a:lnTo>
                      <a:pt x="249" y="218"/>
                    </a:lnTo>
                    <a:cubicBezTo>
                      <a:pt x="280" y="218"/>
                      <a:pt x="280" y="218"/>
                      <a:pt x="280" y="248"/>
                    </a:cubicBezTo>
                    <a:lnTo>
                      <a:pt x="280" y="248"/>
                    </a:lnTo>
                    <a:lnTo>
                      <a:pt x="280" y="248"/>
                    </a:lnTo>
                    <a:cubicBezTo>
                      <a:pt x="280" y="248"/>
                      <a:pt x="280" y="248"/>
                      <a:pt x="311" y="248"/>
                    </a:cubicBezTo>
                    <a:lnTo>
                      <a:pt x="311" y="248"/>
                    </a:lnTo>
                    <a:lnTo>
                      <a:pt x="311" y="248"/>
                    </a:lnTo>
                    <a:lnTo>
                      <a:pt x="311" y="248"/>
                    </a:lnTo>
                    <a:lnTo>
                      <a:pt x="311" y="248"/>
                    </a:lnTo>
                    <a:cubicBezTo>
                      <a:pt x="311" y="248"/>
                      <a:pt x="311" y="248"/>
                      <a:pt x="342" y="248"/>
                    </a:cubicBezTo>
                    <a:cubicBezTo>
                      <a:pt x="342" y="218"/>
                      <a:pt x="342" y="218"/>
                      <a:pt x="342" y="218"/>
                    </a:cubicBezTo>
                    <a:lnTo>
                      <a:pt x="342" y="187"/>
                    </a:lnTo>
                    <a:lnTo>
                      <a:pt x="373" y="187"/>
                    </a:lnTo>
                    <a:lnTo>
                      <a:pt x="373" y="187"/>
                    </a:lnTo>
                    <a:lnTo>
                      <a:pt x="373" y="187"/>
                    </a:lnTo>
                    <a:cubicBezTo>
                      <a:pt x="373" y="187"/>
                      <a:pt x="373" y="187"/>
                      <a:pt x="373" y="156"/>
                    </a:cubicBezTo>
                    <a:lnTo>
                      <a:pt x="373" y="156"/>
                    </a:lnTo>
                    <a:lnTo>
                      <a:pt x="373" y="156"/>
                    </a:lnTo>
                    <a:lnTo>
                      <a:pt x="373" y="156"/>
                    </a:lnTo>
                    <a:lnTo>
                      <a:pt x="373" y="124"/>
                    </a:lnTo>
                    <a:lnTo>
                      <a:pt x="373" y="124"/>
                    </a:lnTo>
                    <a:cubicBezTo>
                      <a:pt x="404" y="124"/>
                      <a:pt x="404" y="124"/>
                      <a:pt x="404" y="124"/>
                    </a:cubicBezTo>
                    <a:lnTo>
                      <a:pt x="404" y="124"/>
                    </a:lnTo>
                    <a:cubicBezTo>
                      <a:pt x="404" y="124"/>
                      <a:pt x="373" y="124"/>
                      <a:pt x="373" y="9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60" name="Freeform 99"/>
              <p:cNvSpPr>
                <a:spLocks noChangeArrowheads="1"/>
              </p:cNvSpPr>
              <p:nvPr/>
            </p:nvSpPr>
            <p:spPr bwMode="auto">
              <a:xfrm>
                <a:off x="3948113" y="809625"/>
                <a:ext cx="100012" cy="66675"/>
              </a:xfrm>
              <a:custGeom>
                <a:avLst/>
                <a:gdLst>
                  <a:gd name="T0" fmla="*/ 155 w 280"/>
                  <a:gd name="T1" fmla="*/ 31 h 187"/>
                  <a:gd name="T2" fmla="*/ 155 w 280"/>
                  <a:gd name="T3" fmla="*/ 31 h 187"/>
                  <a:gd name="T4" fmla="*/ 155 w 280"/>
                  <a:gd name="T5" fmla="*/ 62 h 187"/>
                  <a:gd name="T6" fmla="*/ 155 w 280"/>
                  <a:gd name="T7" fmla="*/ 93 h 187"/>
                  <a:gd name="T8" fmla="*/ 155 w 280"/>
                  <a:gd name="T9" fmla="*/ 124 h 187"/>
                  <a:gd name="T10" fmla="*/ 124 w 280"/>
                  <a:gd name="T11" fmla="*/ 124 h 187"/>
                  <a:gd name="T12" fmla="*/ 93 w 280"/>
                  <a:gd name="T13" fmla="*/ 124 h 187"/>
                  <a:gd name="T14" fmla="*/ 93 w 280"/>
                  <a:gd name="T15" fmla="*/ 124 h 187"/>
                  <a:gd name="T16" fmla="*/ 62 w 280"/>
                  <a:gd name="T17" fmla="*/ 124 h 187"/>
                  <a:gd name="T18" fmla="*/ 62 w 280"/>
                  <a:gd name="T19" fmla="*/ 124 h 187"/>
                  <a:gd name="T20" fmla="*/ 31 w 280"/>
                  <a:gd name="T21" fmla="*/ 155 h 187"/>
                  <a:gd name="T22" fmla="*/ 0 w 280"/>
                  <a:gd name="T23" fmla="*/ 155 h 187"/>
                  <a:gd name="T24" fmla="*/ 0 w 280"/>
                  <a:gd name="T25" fmla="*/ 155 h 187"/>
                  <a:gd name="T26" fmla="*/ 31 w 280"/>
                  <a:gd name="T27" fmla="*/ 155 h 187"/>
                  <a:gd name="T28" fmla="*/ 93 w 280"/>
                  <a:gd name="T29" fmla="*/ 186 h 187"/>
                  <a:gd name="T30" fmla="*/ 124 w 280"/>
                  <a:gd name="T31" fmla="*/ 186 h 187"/>
                  <a:gd name="T32" fmla="*/ 155 w 280"/>
                  <a:gd name="T33" fmla="*/ 155 h 187"/>
                  <a:gd name="T34" fmla="*/ 155 w 280"/>
                  <a:gd name="T35" fmla="*/ 155 h 187"/>
                  <a:gd name="T36" fmla="*/ 217 w 280"/>
                  <a:gd name="T37" fmla="*/ 124 h 187"/>
                  <a:gd name="T38" fmla="*/ 217 w 280"/>
                  <a:gd name="T39" fmla="*/ 124 h 187"/>
                  <a:gd name="T40" fmla="*/ 217 w 280"/>
                  <a:gd name="T41" fmla="*/ 93 h 187"/>
                  <a:gd name="T42" fmla="*/ 248 w 280"/>
                  <a:gd name="T43" fmla="*/ 93 h 187"/>
                  <a:gd name="T44" fmla="*/ 248 w 280"/>
                  <a:gd name="T45" fmla="*/ 93 h 187"/>
                  <a:gd name="T46" fmla="*/ 279 w 280"/>
                  <a:gd name="T47" fmla="*/ 62 h 187"/>
                  <a:gd name="T48" fmla="*/ 279 w 280"/>
                  <a:gd name="T49" fmla="*/ 62 h 187"/>
                  <a:gd name="T50" fmla="*/ 279 w 280"/>
                  <a:gd name="T51" fmla="*/ 62 h 187"/>
                  <a:gd name="T52" fmla="*/ 217 w 280"/>
                  <a:gd name="T53" fmla="*/ 31 h 187"/>
                  <a:gd name="T54" fmla="*/ 217 w 280"/>
                  <a:gd name="T55" fmla="*/ 31 h 187"/>
                  <a:gd name="T56" fmla="*/ 217 w 280"/>
                  <a:gd name="T57" fmla="*/ 31 h 187"/>
                  <a:gd name="T58" fmla="*/ 217 w 280"/>
                  <a:gd name="T59" fmla="*/ 31 h 187"/>
                  <a:gd name="T60" fmla="*/ 186 w 280"/>
                  <a:gd name="T61" fmla="*/ 0 h 187"/>
                  <a:gd name="T62" fmla="*/ 186 w 280"/>
                  <a:gd name="T63" fmla="*/ 0 h 187"/>
                  <a:gd name="T64" fmla="*/ 124 w 280"/>
                  <a:gd name="T65" fmla="*/ 0 h 187"/>
                  <a:gd name="T66" fmla="*/ 155 w 280"/>
                  <a:gd name="T67" fmla="*/ 31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80" h="187">
                    <a:moveTo>
                      <a:pt x="155" y="31"/>
                    </a:moveTo>
                    <a:lnTo>
                      <a:pt x="155" y="31"/>
                    </a:lnTo>
                    <a:lnTo>
                      <a:pt x="155" y="62"/>
                    </a:lnTo>
                    <a:cubicBezTo>
                      <a:pt x="155" y="62"/>
                      <a:pt x="155" y="62"/>
                      <a:pt x="155" y="93"/>
                    </a:cubicBezTo>
                    <a:lnTo>
                      <a:pt x="155" y="124"/>
                    </a:lnTo>
                    <a:cubicBezTo>
                      <a:pt x="124" y="124"/>
                      <a:pt x="124" y="124"/>
                      <a:pt x="124" y="124"/>
                    </a:cubicBezTo>
                    <a:cubicBezTo>
                      <a:pt x="93" y="124"/>
                      <a:pt x="93" y="124"/>
                      <a:pt x="93" y="124"/>
                    </a:cubicBezTo>
                    <a:lnTo>
                      <a:pt x="93" y="124"/>
                    </a:lnTo>
                    <a:cubicBezTo>
                      <a:pt x="62" y="124"/>
                      <a:pt x="62" y="124"/>
                      <a:pt x="62" y="124"/>
                    </a:cubicBezTo>
                    <a:lnTo>
                      <a:pt x="62" y="124"/>
                    </a:lnTo>
                    <a:cubicBezTo>
                      <a:pt x="62" y="155"/>
                      <a:pt x="31" y="155"/>
                      <a:pt x="31" y="155"/>
                    </a:cubicBezTo>
                    <a:lnTo>
                      <a:pt x="0" y="155"/>
                    </a:lnTo>
                    <a:lnTo>
                      <a:pt x="0" y="155"/>
                    </a:lnTo>
                    <a:lnTo>
                      <a:pt x="31" y="155"/>
                    </a:lnTo>
                    <a:cubicBezTo>
                      <a:pt x="62" y="155"/>
                      <a:pt x="93" y="155"/>
                      <a:pt x="93" y="186"/>
                    </a:cubicBezTo>
                    <a:lnTo>
                      <a:pt x="124" y="186"/>
                    </a:lnTo>
                    <a:cubicBezTo>
                      <a:pt x="124" y="186"/>
                      <a:pt x="124" y="186"/>
                      <a:pt x="155" y="155"/>
                    </a:cubicBezTo>
                    <a:lnTo>
                      <a:pt x="155" y="155"/>
                    </a:lnTo>
                    <a:cubicBezTo>
                      <a:pt x="155" y="155"/>
                      <a:pt x="186" y="124"/>
                      <a:pt x="217" y="124"/>
                    </a:cubicBezTo>
                    <a:lnTo>
                      <a:pt x="217" y="124"/>
                    </a:lnTo>
                    <a:lnTo>
                      <a:pt x="217" y="93"/>
                    </a:lnTo>
                    <a:lnTo>
                      <a:pt x="248" y="93"/>
                    </a:lnTo>
                    <a:lnTo>
                      <a:pt x="248" y="93"/>
                    </a:lnTo>
                    <a:lnTo>
                      <a:pt x="279" y="62"/>
                    </a:lnTo>
                    <a:lnTo>
                      <a:pt x="279" y="62"/>
                    </a:lnTo>
                    <a:lnTo>
                      <a:pt x="279" y="62"/>
                    </a:lnTo>
                    <a:cubicBezTo>
                      <a:pt x="248" y="62"/>
                      <a:pt x="248" y="62"/>
                      <a:pt x="217" y="31"/>
                    </a:cubicBezTo>
                    <a:lnTo>
                      <a:pt x="217" y="31"/>
                    </a:lnTo>
                    <a:lnTo>
                      <a:pt x="217" y="31"/>
                    </a:lnTo>
                    <a:lnTo>
                      <a:pt x="217" y="31"/>
                    </a:lnTo>
                    <a:cubicBezTo>
                      <a:pt x="186" y="31"/>
                      <a:pt x="186" y="31"/>
                      <a:pt x="186" y="0"/>
                    </a:cubicBezTo>
                    <a:lnTo>
                      <a:pt x="186" y="0"/>
                    </a:lnTo>
                    <a:cubicBezTo>
                      <a:pt x="155" y="0"/>
                      <a:pt x="155" y="0"/>
                      <a:pt x="124" y="0"/>
                    </a:cubicBezTo>
                    <a:cubicBezTo>
                      <a:pt x="124" y="31"/>
                      <a:pt x="155" y="31"/>
                      <a:pt x="155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61" name="Freeform 100"/>
              <p:cNvSpPr>
                <a:spLocks noChangeArrowheads="1"/>
              </p:cNvSpPr>
              <p:nvPr/>
            </p:nvSpPr>
            <p:spPr bwMode="auto">
              <a:xfrm>
                <a:off x="3890963" y="820738"/>
                <a:ext cx="77787" cy="11112"/>
              </a:xfrm>
              <a:custGeom>
                <a:avLst/>
                <a:gdLst>
                  <a:gd name="T0" fmla="*/ 31 w 218"/>
                  <a:gd name="T1" fmla="*/ 0 h 32"/>
                  <a:gd name="T2" fmla="*/ 31 w 218"/>
                  <a:gd name="T3" fmla="*/ 0 h 32"/>
                  <a:gd name="T4" fmla="*/ 62 w 218"/>
                  <a:gd name="T5" fmla="*/ 31 h 32"/>
                  <a:gd name="T6" fmla="*/ 93 w 218"/>
                  <a:gd name="T7" fmla="*/ 31 h 32"/>
                  <a:gd name="T8" fmla="*/ 93 w 218"/>
                  <a:gd name="T9" fmla="*/ 31 h 32"/>
                  <a:gd name="T10" fmla="*/ 93 w 218"/>
                  <a:gd name="T11" fmla="*/ 31 h 32"/>
                  <a:gd name="T12" fmla="*/ 124 w 218"/>
                  <a:gd name="T13" fmla="*/ 31 h 32"/>
                  <a:gd name="T14" fmla="*/ 124 w 218"/>
                  <a:gd name="T15" fmla="*/ 31 h 32"/>
                  <a:gd name="T16" fmla="*/ 186 w 218"/>
                  <a:gd name="T17" fmla="*/ 31 h 32"/>
                  <a:gd name="T18" fmla="*/ 186 w 218"/>
                  <a:gd name="T19" fmla="*/ 31 h 32"/>
                  <a:gd name="T20" fmla="*/ 217 w 218"/>
                  <a:gd name="T21" fmla="*/ 0 h 32"/>
                  <a:gd name="T22" fmla="*/ 217 w 218"/>
                  <a:gd name="T23" fmla="*/ 0 h 32"/>
                  <a:gd name="T24" fmla="*/ 186 w 218"/>
                  <a:gd name="T25" fmla="*/ 0 h 32"/>
                  <a:gd name="T26" fmla="*/ 186 w 218"/>
                  <a:gd name="T27" fmla="*/ 0 h 32"/>
                  <a:gd name="T28" fmla="*/ 124 w 218"/>
                  <a:gd name="T29" fmla="*/ 31 h 32"/>
                  <a:gd name="T30" fmla="*/ 93 w 218"/>
                  <a:gd name="T31" fmla="*/ 0 h 32"/>
                  <a:gd name="T32" fmla="*/ 93 w 218"/>
                  <a:gd name="T33" fmla="*/ 0 h 32"/>
                  <a:gd name="T34" fmla="*/ 93 w 218"/>
                  <a:gd name="T35" fmla="*/ 0 h 32"/>
                  <a:gd name="T36" fmla="*/ 62 w 218"/>
                  <a:gd name="T37" fmla="*/ 0 h 32"/>
                  <a:gd name="T38" fmla="*/ 31 w 218"/>
                  <a:gd name="T39" fmla="*/ 0 h 32"/>
                  <a:gd name="T40" fmla="*/ 0 w 218"/>
                  <a:gd name="T41" fmla="*/ 0 h 32"/>
                  <a:gd name="T42" fmla="*/ 0 w 218"/>
                  <a:gd name="T43" fmla="*/ 0 h 32"/>
                  <a:gd name="T44" fmla="*/ 31 w 218"/>
                  <a:gd name="T4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18" h="32">
                    <a:moveTo>
                      <a:pt x="31" y="0"/>
                    </a:moveTo>
                    <a:lnTo>
                      <a:pt x="31" y="0"/>
                    </a:lnTo>
                    <a:lnTo>
                      <a:pt x="62" y="31"/>
                    </a:lnTo>
                    <a:cubicBezTo>
                      <a:pt x="93" y="31"/>
                      <a:pt x="93" y="31"/>
                      <a:pt x="93" y="31"/>
                    </a:cubicBezTo>
                    <a:lnTo>
                      <a:pt x="93" y="31"/>
                    </a:lnTo>
                    <a:lnTo>
                      <a:pt x="93" y="31"/>
                    </a:lnTo>
                    <a:lnTo>
                      <a:pt x="124" y="31"/>
                    </a:lnTo>
                    <a:lnTo>
                      <a:pt x="124" y="31"/>
                    </a:lnTo>
                    <a:cubicBezTo>
                      <a:pt x="124" y="31"/>
                      <a:pt x="155" y="31"/>
                      <a:pt x="186" y="31"/>
                    </a:cubicBezTo>
                    <a:lnTo>
                      <a:pt x="186" y="31"/>
                    </a:lnTo>
                    <a:cubicBezTo>
                      <a:pt x="186" y="31"/>
                      <a:pt x="186" y="0"/>
                      <a:pt x="217" y="0"/>
                    </a:cubicBezTo>
                    <a:lnTo>
                      <a:pt x="217" y="0"/>
                    </a:lnTo>
                    <a:cubicBezTo>
                      <a:pt x="186" y="0"/>
                      <a:pt x="186" y="0"/>
                      <a:pt x="186" y="0"/>
                    </a:cubicBezTo>
                    <a:lnTo>
                      <a:pt x="186" y="0"/>
                    </a:lnTo>
                    <a:cubicBezTo>
                      <a:pt x="155" y="0"/>
                      <a:pt x="155" y="31"/>
                      <a:pt x="124" y="31"/>
                    </a:cubicBezTo>
                    <a:cubicBezTo>
                      <a:pt x="124" y="31"/>
                      <a:pt x="124" y="31"/>
                      <a:pt x="93" y="0"/>
                    </a:cubicBezTo>
                    <a:lnTo>
                      <a:pt x="93" y="0"/>
                    </a:lnTo>
                    <a:lnTo>
                      <a:pt x="93" y="0"/>
                    </a:lnTo>
                    <a:lnTo>
                      <a:pt x="62" y="0"/>
                    </a:lnTo>
                    <a:cubicBezTo>
                      <a:pt x="62" y="0"/>
                      <a:pt x="62" y="0"/>
                      <a:pt x="3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ubicBezTo>
                      <a:pt x="0" y="0"/>
                      <a:pt x="0" y="0"/>
                      <a:pt x="31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62" name="Freeform 101"/>
              <p:cNvSpPr>
                <a:spLocks noChangeArrowheads="1"/>
              </p:cNvSpPr>
              <p:nvPr/>
            </p:nvSpPr>
            <p:spPr bwMode="auto">
              <a:xfrm>
                <a:off x="6469063" y="2728913"/>
                <a:ext cx="168275" cy="157162"/>
              </a:xfrm>
              <a:custGeom>
                <a:avLst/>
                <a:gdLst>
                  <a:gd name="T0" fmla="*/ 0 w 466"/>
                  <a:gd name="T1" fmla="*/ 217 h 435"/>
                  <a:gd name="T2" fmla="*/ 0 w 466"/>
                  <a:gd name="T3" fmla="*/ 248 h 435"/>
                  <a:gd name="T4" fmla="*/ 0 w 466"/>
                  <a:gd name="T5" fmla="*/ 372 h 435"/>
                  <a:gd name="T6" fmla="*/ 31 w 466"/>
                  <a:gd name="T7" fmla="*/ 372 h 435"/>
                  <a:gd name="T8" fmla="*/ 31 w 466"/>
                  <a:gd name="T9" fmla="*/ 372 h 435"/>
                  <a:gd name="T10" fmla="*/ 93 w 466"/>
                  <a:gd name="T11" fmla="*/ 372 h 435"/>
                  <a:gd name="T12" fmla="*/ 93 w 466"/>
                  <a:gd name="T13" fmla="*/ 372 h 435"/>
                  <a:gd name="T14" fmla="*/ 124 w 466"/>
                  <a:gd name="T15" fmla="*/ 341 h 435"/>
                  <a:gd name="T16" fmla="*/ 186 w 466"/>
                  <a:gd name="T17" fmla="*/ 279 h 435"/>
                  <a:gd name="T18" fmla="*/ 217 w 466"/>
                  <a:gd name="T19" fmla="*/ 279 h 435"/>
                  <a:gd name="T20" fmla="*/ 279 w 466"/>
                  <a:gd name="T21" fmla="*/ 279 h 435"/>
                  <a:gd name="T22" fmla="*/ 310 w 466"/>
                  <a:gd name="T23" fmla="*/ 341 h 435"/>
                  <a:gd name="T24" fmla="*/ 341 w 466"/>
                  <a:gd name="T25" fmla="*/ 372 h 435"/>
                  <a:gd name="T26" fmla="*/ 341 w 466"/>
                  <a:gd name="T27" fmla="*/ 372 h 435"/>
                  <a:gd name="T28" fmla="*/ 372 w 466"/>
                  <a:gd name="T29" fmla="*/ 403 h 435"/>
                  <a:gd name="T30" fmla="*/ 403 w 466"/>
                  <a:gd name="T31" fmla="*/ 403 h 435"/>
                  <a:gd name="T32" fmla="*/ 434 w 466"/>
                  <a:gd name="T33" fmla="*/ 434 h 435"/>
                  <a:gd name="T34" fmla="*/ 434 w 466"/>
                  <a:gd name="T35" fmla="*/ 403 h 435"/>
                  <a:gd name="T36" fmla="*/ 403 w 466"/>
                  <a:gd name="T37" fmla="*/ 372 h 435"/>
                  <a:gd name="T38" fmla="*/ 372 w 466"/>
                  <a:gd name="T39" fmla="*/ 341 h 435"/>
                  <a:gd name="T40" fmla="*/ 341 w 466"/>
                  <a:gd name="T41" fmla="*/ 279 h 435"/>
                  <a:gd name="T42" fmla="*/ 310 w 466"/>
                  <a:gd name="T43" fmla="*/ 217 h 435"/>
                  <a:gd name="T44" fmla="*/ 310 w 466"/>
                  <a:gd name="T45" fmla="*/ 186 h 435"/>
                  <a:gd name="T46" fmla="*/ 248 w 466"/>
                  <a:gd name="T47" fmla="*/ 155 h 435"/>
                  <a:gd name="T48" fmla="*/ 248 w 466"/>
                  <a:gd name="T49" fmla="*/ 93 h 435"/>
                  <a:gd name="T50" fmla="*/ 217 w 466"/>
                  <a:gd name="T51" fmla="*/ 62 h 435"/>
                  <a:gd name="T52" fmla="*/ 186 w 466"/>
                  <a:gd name="T53" fmla="*/ 62 h 435"/>
                  <a:gd name="T54" fmla="*/ 186 w 466"/>
                  <a:gd name="T55" fmla="*/ 62 h 435"/>
                  <a:gd name="T56" fmla="*/ 124 w 466"/>
                  <a:gd name="T57" fmla="*/ 31 h 435"/>
                  <a:gd name="T58" fmla="*/ 124 w 466"/>
                  <a:gd name="T59" fmla="*/ 31 h 435"/>
                  <a:gd name="T60" fmla="*/ 62 w 466"/>
                  <a:gd name="T61" fmla="*/ 0 h 435"/>
                  <a:gd name="T62" fmla="*/ 0 w 466"/>
                  <a:gd name="T63" fmla="*/ 186 h 435"/>
                  <a:gd name="T64" fmla="*/ 0 w 466"/>
                  <a:gd name="T65" fmla="*/ 186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6" h="435">
                    <a:moveTo>
                      <a:pt x="0" y="217"/>
                    </a:moveTo>
                    <a:lnTo>
                      <a:pt x="0" y="217"/>
                    </a:lnTo>
                    <a:cubicBezTo>
                      <a:pt x="0" y="217"/>
                      <a:pt x="0" y="217"/>
                      <a:pt x="0" y="248"/>
                    </a:cubicBezTo>
                    <a:lnTo>
                      <a:pt x="0" y="248"/>
                    </a:lnTo>
                    <a:cubicBezTo>
                      <a:pt x="0" y="248"/>
                      <a:pt x="0" y="248"/>
                      <a:pt x="0" y="310"/>
                    </a:cubicBezTo>
                    <a:cubicBezTo>
                      <a:pt x="0" y="310"/>
                      <a:pt x="0" y="341"/>
                      <a:pt x="0" y="372"/>
                    </a:cubicBezTo>
                    <a:lnTo>
                      <a:pt x="31" y="372"/>
                    </a:lnTo>
                    <a:lnTo>
                      <a:pt x="31" y="372"/>
                    </a:lnTo>
                    <a:lnTo>
                      <a:pt x="31" y="372"/>
                    </a:lnTo>
                    <a:lnTo>
                      <a:pt x="31" y="372"/>
                    </a:lnTo>
                    <a:cubicBezTo>
                      <a:pt x="62" y="372"/>
                      <a:pt x="62" y="372"/>
                      <a:pt x="62" y="372"/>
                    </a:cubicBezTo>
                    <a:lnTo>
                      <a:pt x="93" y="372"/>
                    </a:lnTo>
                    <a:lnTo>
                      <a:pt x="93" y="372"/>
                    </a:lnTo>
                    <a:lnTo>
                      <a:pt x="93" y="372"/>
                    </a:lnTo>
                    <a:lnTo>
                      <a:pt x="93" y="372"/>
                    </a:lnTo>
                    <a:cubicBezTo>
                      <a:pt x="93" y="341"/>
                      <a:pt x="124" y="341"/>
                      <a:pt x="124" y="341"/>
                    </a:cubicBezTo>
                    <a:cubicBezTo>
                      <a:pt x="124" y="341"/>
                      <a:pt x="124" y="341"/>
                      <a:pt x="124" y="310"/>
                    </a:cubicBezTo>
                    <a:cubicBezTo>
                      <a:pt x="155" y="279"/>
                      <a:pt x="186" y="279"/>
                      <a:pt x="186" y="279"/>
                    </a:cubicBezTo>
                    <a:cubicBezTo>
                      <a:pt x="186" y="279"/>
                      <a:pt x="186" y="279"/>
                      <a:pt x="217" y="279"/>
                    </a:cubicBezTo>
                    <a:lnTo>
                      <a:pt x="217" y="279"/>
                    </a:lnTo>
                    <a:cubicBezTo>
                      <a:pt x="248" y="279"/>
                      <a:pt x="248" y="279"/>
                      <a:pt x="248" y="279"/>
                    </a:cubicBezTo>
                    <a:lnTo>
                      <a:pt x="279" y="279"/>
                    </a:lnTo>
                    <a:cubicBezTo>
                      <a:pt x="310" y="310"/>
                      <a:pt x="310" y="310"/>
                      <a:pt x="310" y="310"/>
                    </a:cubicBezTo>
                    <a:lnTo>
                      <a:pt x="310" y="341"/>
                    </a:lnTo>
                    <a:lnTo>
                      <a:pt x="310" y="341"/>
                    </a:lnTo>
                    <a:cubicBezTo>
                      <a:pt x="341" y="341"/>
                      <a:pt x="341" y="341"/>
                      <a:pt x="341" y="372"/>
                    </a:cubicBezTo>
                    <a:lnTo>
                      <a:pt x="341" y="372"/>
                    </a:lnTo>
                    <a:lnTo>
                      <a:pt x="341" y="372"/>
                    </a:lnTo>
                    <a:cubicBezTo>
                      <a:pt x="372" y="372"/>
                      <a:pt x="372" y="403"/>
                      <a:pt x="372" y="403"/>
                    </a:cubicBezTo>
                    <a:lnTo>
                      <a:pt x="372" y="403"/>
                    </a:lnTo>
                    <a:lnTo>
                      <a:pt x="403" y="403"/>
                    </a:lnTo>
                    <a:lnTo>
                      <a:pt x="403" y="403"/>
                    </a:lnTo>
                    <a:lnTo>
                      <a:pt x="403" y="403"/>
                    </a:lnTo>
                    <a:lnTo>
                      <a:pt x="434" y="434"/>
                    </a:lnTo>
                    <a:cubicBezTo>
                      <a:pt x="465" y="434"/>
                      <a:pt x="465" y="434"/>
                      <a:pt x="465" y="434"/>
                    </a:cubicBezTo>
                    <a:cubicBezTo>
                      <a:pt x="434" y="434"/>
                      <a:pt x="434" y="403"/>
                      <a:pt x="434" y="403"/>
                    </a:cubicBezTo>
                    <a:lnTo>
                      <a:pt x="434" y="403"/>
                    </a:lnTo>
                    <a:cubicBezTo>
                      <a:pt x="434" y="403"/>
                      <a:pt x="403" y="403"/>
                      <a:pt x="403" y="372"/>
                    </a:cubicBezTo>
                    <a:lnTo>
                      <a:pt x="372" y="372"/>
                    </a:lnTo>
                    <a:cubicBezTo>
                      <a:pt x="372" y="341"/>
                      <a:pt x="372" y="341"/>
                      <a:pt x="372" y="341"/>
                    </a:cubicBezTo>
                    <a:cubicBezTo>
                      <a:pt x="372" y="310"/>
                      <a:pt x="341" y="310"/>
                      <a:pt x="341" y="310"/>
                    </a:cubicBezTo>
                    <a:lnTo>
                      <a:pt x="341" y="279"/>
                    </a:lnTo>
                    <a:cubicBezTo>
                      <a:pt x="310" y="279"/>
                      <a:pt x="310" y="248"/>
                      <a:pt x="310" y="248"/>
                    </a:cubicBezTo>
                    <a:cubicBezTo>
                      <a:pt x="310" y="217"/>
                      <a:pt x="310" y="217"/>
                      <a:pt x="310" y="217"/>
                    </a:cubicBezTo>
                    <a:cubicBezTo>
                      <a:pt x="310" y="186"/>
                      <a:pt x="310" y="186"/>
                      <a:pt x="341" y="186"/>
                    </a:cubicBezTo>
                    <a:cubicBezTo>
                      <a:pt x="310" y="186"/>
                      <a:pt x="310" y="186"/>
                      <a:pt x="310" y="186"/>
                    </a:cubicBezTo>
                    <a:cubicBezTo>
                      <a:pt x="310" y="186"/>
                      <a:pt x="310" y="186"/>
                      <a:pt x="279" y="186"/>
                    </a:cubicBezTo>
                    <a:cubicBezTo>
                      <a:pt x="279" y="186"/>
                      <a:pt x="248" y="186"/>
                      <a:pt x="248" y="155"/>
                    </a:cubicBezTo>
                    <a:lnTo>
                      <a:pt x="248" y="124"/>
                    </a:lnTo>
                    <a:cubicBezTo>
                      <a:pt x="248" y="124"/>
                      <a:pt x="248" y="124"/>
                      <a:pt x="248" y="93"/>
                    </a:cubicBezTo>
                    <a:lnTo>
                      <a:pt x="248" y="93"/>
                    </a:lnTo>
                    <a:cubicBezTo>
                      <a:pt x="217" y="93"/>
                      <a:pt x="217" y="93"/>
                      <a:pt x="217" y="62"/>
                    </a:cubicBezTo>
                    <a:cubicBezTo>
                      <a:pt x="186" y="62"/>
                      <a:pt x="186" y="62"/>
                      <a:pt x="186" y="62"/>
                    </a:cubicBezTo>
                    <a:lnTo>
                      <a:pt x="186" y="62"/>
                    </a:lnTo>
                    <a:lnTo>
                      <a:pt x="186" y="62"/>
                    </a:lnTo>
                    <a:lnTo>
                      <a:pt x="186" y="62"/>
                    </a:lnTo>
                    <a:lnTo>
                      <a:pt x="186" y="62"/>
                    </a:lnTo>
                    <a:cubicBezTo>
                      <a:pt x="155" y="62"/>
                      <a:pt x="155" y="62"/>
                      <a:pt x="124" y="31"/>
                    </a:cubicBezTo>
                    <a:lnTo>
                      <a:pt x="124" y="31"/>
                    </a:lnTo>
                    <a:lnTo>
                      <a:pt x="124" y="31"/>
                    </a:lnTo>
                    <a:cubicBezTo>
                      <a:pt x="93" y="31"/>
                      <a:pt x="93" y="31"/>
                      <a:pt x="93" y="31"/>
                    </a:cubicBezTo>
                    <a:lnTo>
                      <a:pt x="62" y="0"/>
                    </a:lnTo>
                    <a:cubicBezTo>
                      <a:pt x="62" y="0"/>
                      <a:pt x="31" y="0"/>
                      <a:pt x="0" y="0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31" y="186"/>
                      <a:pt x="31" y="186"/>
                      <a:pt x="31" y="186"/>
                    </a:cubicBezTo>
                    <a:cubicBezTo>
                      <a:pt x="0" y="186"/>
                      <a:pt x="0" y="186"/>
                      <a:pt x="0" y="186"/>
                    </a:cubicBezTo>
                    <a:lnTo>
                      <a:pt x="0" y="217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63" name="Freeform 102"/>
              <p:cNvSpPr>
                <a:spLocks noChangeArrowheads="1"/>
              </p:cNvSpPr>
              <p:nvPr/>
            </p:nvSpPr>
            <p:spPr bwMode="auto">
              <a:xfrm>
                <a:off x="4605338" y="1377950"/>
                <a:ext cx="781050" cy="323850"/>
              </a:xfrm>
              <a:custGeom>
                <a:avLst/>
                <a:gdLst>
                  <a:gd name="T0" fmla="*/ 61 w 2170"/>
                  <a:gd name="T1" fmla="*/ 497 h 901"/>
                  <a:gd name="T2" fmla="*/ 185 w 2170"/>
                  <a:gd name="T3" fmla="*/ 497 h 901"/>
                  <a:gd name="T4" fmla="*/ 309 w 2170"/>
                  <a:gd name="T5" fmla="*/ 497 h 901"/>
                  <a:gd name="T6" fmla="*/ 309 w 2170"/>
                  <a:gd name="T7" fmla="*/ 652 h 901"/>
                  <a:gd name="T8" fmla="*/ 248 w 2170"/>
                  <a:gd name="T9" fmla="*/ 745 h 901"/>
                  <a:gd name="T10" fmla="*/ 341 w 2170"/>
                  <a:gd name="T11" fmla="*/ 806 h 901"/>
                  <a:gd name="T12" fmla="*/ 620 w 2170"/>
                  <a:gd name="T13" fmla="*/ 589 h 901"/>
                  <a:gd name="T14" fmla="*/ 775 w 2170"/>
                  <a:gd name="T15" fmla="*/ 589 h 901"/>
                  <a:gd name="T16" fmla="*/ 805 w 2170"/>
                  <a:gd name="T17" fmla="*/ 713 h 901"/>
                  <a:gd name="T18" fmla="*/ 929 w 2170"/>
                  <a:gd name="T19" fmla="*/ 713 h 901"/>
                  <a:gd name="T20" fmla="*/ 1023 w 2170"/>
                  <a:gd name="T21" fmla="*/ 745 h 901"/>
                  <a:gd name="T22" fmla="*/ 1116 w 2170"/>
                  <a:gd name="T23" fmla="*/ 869 h 901"/>
                  <a:gd name="T24" fmla="*/ 1177 w 2170"/>
                  <a:gd name="T25" fmla="*/ 900 h 901"/>
                  <a:gd name="T26" fmla="*/ 1177 w 2170"/>
                  <a:gd name="T27" fmla="*/ 869 h 901"/>
                  <a:gd name="T28" fmla="*/ 1271 w 2170"/>
                  <a:gd name="T29" fmla="*/ 806 h 901"/>
                  <a:gd name="T30" fmla="*/ 1425 w 2170"/>
                  <a:gd name="T31" fmla="*/ 745 h 901"/>
                  <a:gd name="T32" fmla="*/ 1581 w 2170"/>
                  <a:gd name="T33" fmla="*/ 745 h 901"/>
                  <a:gd name="T34" fmla="*/ 1673 w 2170"/>
                  <a:gd name="T35" fmla="*/ 745 h 901"/>
                  <a:gd name="T36" fmla="*/ 1797 w 2170"/>
                  <a:gd name="T37" fmla="*/ 776 h 901"/>
                  <a:gd name="T38" fmla="*/ 1829 w 2170"/>
                  <a:gd name="T39" fmla="*/ 745 h 901"/>
                  <a:gd name="T40" fmla="*/ 1766 w 2170"/>
                  <a:gd name="T41" fmla="*/ 652 h 901"/>
                  <a:gd name="T42" fmla="*/ 1860 w 2170"/>
                  <a:gd name="T43" fmla="*/ 621 h 901"/>
                  <a:gd name="T44" fmla="*/ 1921 w 2170"/>
                  <a:gd name="T45" fmla="*/ 559 h 901"/>
                  <a:gd name="T46" fmla="*/ 2014 w 2170"/>
                  <a:gd name="T47" fmla="*/ 497 h 901"/>
                  <a:gd name="T48" fmla="*/ 2108 w 2170"/>
                  <a:gd name="T49" fmla="*/ 497 h 901"/>
                  <a:gd name="T50" fmla="*/ 2169 w 2170"/>
                  <a:gd name="T51" fmla="*/ 373 h 901"/>
                  <a:gd name="T52" fmla="*/ 2077 w 2170"/>
                  <a:gd name="T53" fmla="*/ 373 h 901"/>
                  <a:gd name="T54" fmla="*/ 2014 w 2170"/>
                  <a:gd name="T55" fmla="*/ 311 h 901"/>
                  <a:gd name="T56" fmla="*/ 1921 w 2170"/>
                  <a:gd name="T57" fmla="*/ 311 h 901"/>
                  <a:gd name="T58" fmla="*/ 1860 w 2170"/>
                  <a:gd name="T59" fmla="*/ 280 h 901"/>
                  <a:gd name="T60" fmla="*/ 1766 w 2170"/>
                  <a:gd name="T61" fmla="*/ 280 h 901"/>
                  <a:gd name="T62" fmla="*/ 1642 w 2170"/>
                  <a:gd name="T63" fmla="*/ 125 h 901"/>
                  <a:gd name="T64" fmla="*/ 1549 w 2170"/>
                  <a:gd name="T65" fmla="*/ 93 h 901"/>
                  <a:gd name="T66" fmla="*/ 1457 w 2170"/>
                  <a:gd name="T67" fmla="*/ 125 h 901"/>
                  <a:gd name="T68" fmla="*/ 1394 w 2170"/>
                  <a:gd name="T69" fmla="*/ 93 h 901"/>
                  <a:gd name="T70" fmla="*/ 1364 w 2170"/>
                  <a:gd name="T71" fmla="*/ 93 h 901"/>
                  <a:gd name="T72" fmla="*/ 1271 w 2170"/>
                  <a:gd name="T73" fmla="*/ 32 h 901"/>
                  <a:gd name="T74" fmla="*/ 1208 w 2170"/>
                  <a:gd name="T75" fmla="*/ 0 h 901"/>
                  <a:gd name="T76" fmla="*/ 1053 w 2170"/>
                  <a:gd name="T77" fmla="*/ 63 h 901"/>
                  <a:gd name="T78" fmla="*/ 992 w 2170"/>
                  <a:gd name="T79" fmla="*/ 93 h 901"/>
                  <a:gd name="T80" fmla="*/ 837 w 2170"/>
                  <a:gd name="T81" fmla="*/ 93 h 901"/>
                  <a:gd name="T82" fmla="*/ 805 w 2170"/>
                  <a:gd name="T83" fmla="*/ 125 h 901"/>
                  <a:gd name="T84" fmla="*/ 775 w 2170"/>
                  <a:gd name="T85" fmla="*/ 187 h 901"/>
                  <a:gd name="T86" fmla="*/ 775 w 2170"/>
                  <a:gd name="T87" fmla="*/ 311 h 901"/>
                  <a:gd name="T88" fmla="*/ 713 w 2170"/>
                  <a:gd name="T89" fmla="*/ 311 h 901"/>
                  <a:gd name="T90" fmla="*/ 620 w 2170"/>
                  <a:gd name="T91" fmla="*/ 280 h 901"/>
                  <a:gd name="T92" fmla="*/ 557 w 2170"/>
                  <a:gd name="T93" fmla="*/ 311 h 901"/>
                  <a:gd name="T94" fmla="*/ 465 w 2170"/>
                  <a:gd name="T95" fmla="*/ 311 h 901"/>
                  <a:gd name="T96" fmla="*/ 403 w 2170"/>
                  <a:gd name="T97" fmla="*/ 311 h 901"/>
                  <a:gd name="T98" fmla="*/ 341 w 2170"/>
                  <a:gd name="T99" fmla="*/ 249 h 901"/>
                  <a:gd name="T100" fmla="*/ 279 w 2170"/>
                  <a:gd name="T101" fmla="*/ 249 h 901"/>
                  <a:gd name="T102" fmla="*/ 217 w 2170"/>
                  <a:gd name="T103" fmla="*/ 249 h 901"/>
                  <a:gd name="T104" fmla="*/ 185 w 2170"/>
                  <a:gd name="T105" fmla="*/ 249 h 901"/>
                  <a:gd name="T106" fmla="*/ 124 w 2170"/>
                  <a:gd name="T107" fmla="*/ 280 h 901"/>
                  <a:gd name="T108" fmla="*/ 93 w 2170"/>
                  <a:gd name="T109" fmla="*/ 341 h 901"/>
                  <a:gd name="T110" fmla="*/ 31 w 2170"/>
                  <a:gd name="T111" fmla="*/ 341 h 901"/>
                  <a:gd name="T112" fmla="*/ 0 w 2170"/>
                  <a:gd name="T113" fmla="*/ 373 h 9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170" h="901">
                    <a:moveTo>
                      <a:pt x="0" y="404"/>
                    </a:moveTo>
                    <a:lnTo>
                      <a:pt x="0" y="404"/>
                    </a:lnTo>
                    <a:cubicBezTo>
                      <a:pt x="0" y="435"/>
                      <a:pt x="0" y="435"/>
                      <a:pt x="0" y="435"/>
                    </a:cubicBezTo>
                    <a:lnTo>
                      <a:pt x="0" y="435"/>
                    </a:lnTo>
                    <a:cubicBezTo>
                      <a:pt x="31" y="435"/>
                      <a:pt x="31" y="435"/>
                      <a:pt x="31" y="435"/>
                    </a:cubicBezTo>
                    <a:lnTo>
                      <a:pt x="61" y="465"/>
                    </a:lnTo>
                    <a:cubicBezTo>
                      <a:pt x="61" y="465"/>
                      <a:pt x="61" y="465"/>
                      <a:pt x="61" y="497"/>
                    </a:cubicBezTo>
                    <a:lnTo>
                      <a:pt x="93" y="497"/>
                    </a:lnTo>
                    <a:cubicBezTo>
                      <a:pt x="124" y="497"/>
                      <a:pt x="124" y="528"/>
                      <a:pt x="124" y="528"/>
                    </a:cubicBezTo>
                    <a:lnTo>
                      <a:pt x="124" y="528"/>
                    </a:lnTo>
                    <a:lnTo>
                      <a:pt x="124" y="528"/>
                    </a:lnTo>
                    <a:lnTo>
                      <a:pt x="155" y="528"/>
                    </a:lnTo>
                    <a:lnTo>
                      <a:pt x="155" y="528"/>
                    </a:lnTo>
                    <a:cubicBezTo>
                      <a:pt x="155" y="497"/>
                      <a:pt x="185" y="497"/>
                      <a:pt x="185" y="497"/>
                    </a:cubicBezTo>
                    <a:lnTo>
                      <a:pt x="217" y="497"/>
                    </a:lnTo>
                    <a:lnTo>
                      <a:pt x="217" y="497"/>
                    </a:lnTo>
                    <a:cubicBezTo>
                      <a:pt x="217" y="497"/>
                      <a:pt x="217" y="497"/>
                      <a:pt x="248" y="497"/>
                    </a:cubicBezTo>
                    <a:lnTo>
                      <a:pt x="248" y="497"/>
                    </a:lnTo>
                    <a:lnTo>
                      <a:pt x="248" y="497"/>
                    </a:lnTo>
                    <a:lnTo>
                      <a:pt x="279" y="497"/>
                    </a:lnTo>
                    <a:lnTo>
                      <a:pt x="309" y="497"/>
                    </a:lnTo>
                    <a:lnTo>
                      <a:pt x="341" y="497"/>
                    </a:lnTo>
                    <a:cubicBezTo>
                      <a:pt x="341" y="528"/>
                      <a:pt x="341" y="528"/>
                      <a:pt x="341" y="528"/>
                    </a:cubicBezTo>
                    <a:lnTo>
                      <a:pt x="341" y="528"/>
                    </a:lnTo>
                    <a:cubicBezTo>
                      <a:pt x="341" y="528"/>
                      <a:pt x="341" y="528"/>
                      <a:pt x="341" y="559"/>
                    </a:cubicBezTo>
                    <a:lnTo>
                      <a:pt x="341" y="589"/>
                    </a:lnTo>
                    <a:cubicBezTo>
                      <a:pt x="341" y="621"/>
                      <a:pt x="341" y="652"/>
                      <a:pt x="309" y="652"/>
                    </a:cubicBezTo>
                    <a:lnTo>
                      <a:pt x="309" y="652"/>
                    </a:lnTo>
                    <a:cubicBezTo>
                      <a:pt x="309" y="652"/>
                      <a:pt x="309" y="652"/>
                      <a:pt x="279" y="652"/>
                    </a:cubicBezTo>
                    <a:lnTo>
                      <a:pt x="248" y="652"/>
                    </a:lnTo>
                    <a:lnTo>
                      <a:pt x="248" y="652"/>
                    </a:lnTo>
                    <a:lnTo>
                      <a:pt x="248" y="652"/>
                    </a:lnTo>
                    <a:lnTo>
                      <a:pt x="248" y="683"/>
                    </a:lnTo>
                    <a:cubicBezTo>
                      <a:pt x="248" y="683"/>
                      <a:pt x="248" y="713"/>
                      <a:pt x="217" y="713"/>
                    </a:cubicBezTo>
                    <a:cubicBezTo>
                      <a:pt x="248" y="713"/>
                      <a:pt x="248" y="745"/>
                      <a:pt x="248" y="745"/>
                    </a:cubicBezTo>
                    <a:lnTo>
                      <a:pt x="248" y="745"/>
                    </a:lnTo>
                    <a:cubicBezTo>
                      <a:pt x="248" y="745"/>
                      <a:pt x="248" y="745"/>
                      <a:pt x="279" y="745"/>
                    </a:cubicBezTo>
                    <a:lnTo>
                      <a:pt x="279" y="745"/>
                    </a:lnTo>
                    <a:cubicBezTo>
                      <a:pt x="279" y="776"/>
                      <a:pt x="309" y="776"/>
                      <a:pt x="309" y="776"/>
                    </a:cubicBezTo>
                    <a:cubicBezTo>
                      <a:pt x="309" y="806"/>
                      <a:pt x="309" y="806"/>
                      <a:pt x="309" y="806"/>
                    </a:cubicBezTo>
                    <a:lnTo>
                      <a:pt x="341" y="806"/>
                    </a:lnTo>
                    <a:lnTo>
                      <a:pt x="341" y="806"/>
                    </a:lnTo>
                    <a:cubicBezTo>
                      <a:pt x="372" y="806"/>
                      <a:pt x="372" y="776"/>
                      <a:pt x="372" y="776"/>
                    </a:cubicBezTo>
                    <a:lnTo>
                      <a:pt x="372" y="776"/>
                    </a:lnTo>
                    <a:lnTo>
                      <a:pt x="403" y="806"/>
                    </a:lnTo>
                    <a:cubicBezTo>
                      <a:pt x="433" y="806"/>
                      <a:pt x="433" y="837"/>
                      <a:pt x="465" y="837"/>
                    </a:cubicBezTo>
                    <a:cubicBezTo>
                      <a:pt x="465" y="869"/>
                      <a:pt x="465" y="869"/>
                      <a:pt x="465" y="869"/>
                    </a:cubicBezTo>
                    <a:cubicBezTo>
                      <a:pt x="465" y="621"/>
                      <a:pt x="465" y="621"/>
                      <a:pt x="465" y="621"/>
                    </a:cubicBezTo>
                    <a:cubicBezTo>
                      <a:pt x="620" y="589"/>
                      <a:pt x="620" y="589"/>
                      <a:pt x="620" y="589"/>
                    </a:cubicBezTo>
                    <a:cubicBezTo>
                      <a:pt x="651" y="589"/>
                      <a:pt x="651" y="589"/>
                      <a:pt x="651" y="589"/>
                    </a:cubicBezTo>
                    <a:lnTo>
                      <a:pt x="681" y="559"/>
                    </a:lnTo>
                    <a:lnTo>
                      <a:pt x="681" y="559"/>
                    </a:lnTo>
                    <a:cubicBezTo>
                      <a:pt x="713" y="559"/>
                      <a:pt x="713" y="559"/>
                      <a:pt x="713" y="559"/>
                    </a:cubicBezTo>
                    <a:cubicBezTo>
                      <a:pt x="713" y="559"/>
                      <a:pt x="713" y="559"/>
                      <a:pt x="744" y="559"/>
                    </a:cubicBezTo>
                    <a:lnTo>
                      <a:pt x="744" y="559"/>
                    </a:lnTo>
                    <a:cubicBezTo>
                      <a:pt x="744" y="559"/>
                      <a:pt x="744" y="559"/>
                      <a:pt x="775" y="589"/>
                    </a:cubicBezTo>
                    <a:lnTo>
                      <a:pt x="775" y="589"/>
                    </a:lnTo>
                    <a:lnTo>
                      <a:pt x="775" y="621"/>
                    </a:lnTo>
                    <a:cubicBezTo>
                      <a:pt x="775" y="652"/>
                      <a:pt x="775" y="652"/>
                      <a:pt x="775" y="683"/>
                    </a:cubicBezTo>
                    <a:lnTo>
                      <a:pt x="775" y="683"/>
                    </a:lnTo>
                    <a:lnTo>
                      <a:pt x="775" y="683"/>
                    </a:lnTo>
                    <a:cubicBezTo>
                      <a:pt x="775" y="683"/>
                      <a:pt x="805" y="683"/>
                      <a:pt x="805" y="713"/>
                    </a:cubicBezTo>
                    <a:lnTo>
                      <a:pt x="805" y="713"/>
                    </a:lnTo>
                    <a:lnTo>
                      <a:pt x="837" y="713"/>
                    </a:lnTo>
                    <a:lnTo>
                      <a:pt x="837" y="713"/>
                    </a:lnTo>
                    <a:lnTo>
                      <a:pt x="837" y="713"/>
                    </a:lnTo>
                    <a:cubicBezTo>
                      <a:pt x="868" y="713"/>
                      <a:pt x="868" y="713"/>
                      <a:pt x="868" y="713"/>
                    </a:cubicBezTo>
                    <a:cubicBezTo>
                      <a:pt x="899" y="713"/>
                      <a:pt x="899" y="713"/>
                      <a:pt x="929" y="713"/>
                    </a:cubicBezTo>
                    <a:lnTo>
                      <a:pt x="929" y="713"/>
                    </a:lnTo>
                    <a:lnTo>
                      <a:pt x="929" y="713"/>
                    </a:lnTo>
                    <a:lnTo>
                      <a:pt x="961" y="713"/>
                    </a:lnTo>
                    <a:lnTo>
                      <a:pt x="961" y="713"/>
                    </a:lnTo>
                    <a:lnTo>
                      <a:pt x="961" y="713"/>
                    </a:lnTo>
                    <a:cubicBezTo>
                      <a:pt x="992" y="713"/>
                      <a:pt x="992" y="713"/>
                      <a:pt x="992" y="713"/>
                    </a:cubicBezTo>
                    <a:lnTo>
                      <a:pt x="992" y="713"/>
                    </a:lnTo>
                    <a:cubicBezTo>
                      <a:pt x="1023" y="713"/>
                      <a:pt x="1023" y="713"/>
                      <a:pt x="1023" y="713"/>
                    </a:cubicBezTo>
                    <a:cubicBezTo>
                      <a:pt x="1023" y="745"/>
                      <a:pt x="1023" y="745"/>
                      <a:pt x="1023" y="745"/>
                    </a:cubicBezTo>
                    <a:cubicBezTo>
                      <a:pt x="1053" y="745"/>
                      <a:pt x="1053" y="745"/>
                      <a:pt x="1053" y="776"/>
                    </a:cubicBezTo>
                    <a:cubicBezTo>
                      <a:pt x="1053" y="776"/>
                      <a:pt x="1053" y="776"/>
                      <a:pt x="1053" y="806"/>
                    </a:cubicBezTo>
                    <a:lnTo>
                      <a:pt x="1053" y="806"/>
                    </a:lnTo>
                    <a:cubicBezTo>
                      <a:pt x="1053" y="806"/>
                      <a:pt x="1053" y="806"/>
                      <a:pt x="1085" y="806"/>
                    </a:cubicBezTo>
                    <a:cubicBezTo>
                      <a:pt x="1085" y="837"/>
                      <a:pt x="1085" y="837"/>
                      <a:pt x="1085" y="869"/>
                    </a:cubicBezTo>
                    <a:lnTo>
                      <a:pt x="1116" y="869"/>
                    </a:lnTo>
                    <a:lnTo>
                      <a:pt x="1116" y="869"/>
                    </a:lnTo>
                    <a:lnTo>
                      <a:pt x="1116" y="869"/>
                    </a:lnTo>
                    <a:lnTo>
                      <a:pt x="1116" y="869"/>
                    </a:lnTo>
                    <a:lnTo>
                      <a:pt x="1116" y="869"/>
                    </a:lnTo>
                    <a:lnTo>
                      <a:pt x="1116" y="869"/>
                    </a:lnTo>
                    <a:cubicBezTo>
                      <a:pt x="1116" y="869"/>
                      <a:pt x="1116" y="869"/>
                      <a:pt x="1147" y="869"/>
                    </a:cubicBezTo>
                    <a:lnTo>
                      <a:pt x="1147" y="869"/>
                    </a:lnTo>
                    <a:cubicBezTo>
                      <a:pt x="1147" y="869"/>
                      <a:pt x="1177" y="869"/>
                      <a:pt x="1177" y="900"/>
                    </a:cubicBezTo>
                    <a:lnTo>
                      <a:pt x="1177" y="900"/>
                    </a:lnTo>
                    <a:lnTo>
                      <a:pt x="1177" y="900"/>
                    </a:lnTo>
                    <a:lnTo>
                      <a:pt x="1177" y="900"/>
                    </a:lnTo>
                    <a:lnTo>
                      <a:pt x="1177" y="869"/>
                    </a:lnTo>
                    <a:lnTo>
                      <a:pt x="1177" y="869"/>
                    </a:lnTo>
                    <a:lnTo>
                      <a:pt x="1177" y="869"/>
                    </a:lnTo>
                    <a:lnTo>
                      <a:pt x="1177" y="869"/>
                    </a:lnTo>
                    <a:cubicBezTo>
                      <a:pt x="1177" y="837"/>
                      <a:pt x="1177" y="837"/>
                      <a:pt x="1177" y="837"/>
                    </a:cubicBezTo>
                    <a:cubicBezTo>
                      <a:pt x="1177" y="869"/>
                      <a:pt x="1177" y="869"/>
                      <a:pt x="1177" y="869"/>
                    </a:cubicBezTo>
                    <a:cubicBezTo>
                      <a:pt x="1177" y="869"/>
                      <a:pt x="1177" y="837"/>
                      <a:pt x="1208" y="837"/>
                    </a:cubicBezTo>
                    <a:lnTo>
                      <a:pt x="1208" y="837"/>
                    </a:lnTo>
                    <a:cubicBezTo>
                      <a:pt x="1240" y="837"/>
                      <a:pt x="1240" y="837"/>
                      <a:pt x="1271" y="837"/>
                    </a:cubicBezTo>
                    <a:cubicBezTo>
                      <a:pt x="1271" y="806"/>
                      <a:pt x="1271" y="806"/>
                      <a:pt x="1271" y="806"/>
                    </a:cubicBezTo>
                    <a:lnTo>
                      <a:pt x="1271" y="806"/>
                    </a:lnTo>
                    <a:lnTo>
                      <a:pt x="1271" y="806"/>
                    </a:lnTo>
                    <a:cubicBezTo>
                      <a:pt x="1301" y="806"/>
                      <a:pt x="1301" y="806"/>
                      <a:pt x="1301" y="806"/>
                    </a:cubicBezTo>
                    <a:cubicBezTo>
                      <a:pt x="1301" y="776"/>
                      <a:pt x="1301" y="776"/>
                      <a:pt x="1333" y="745"/>
                    </a:cubicBezTo>
                    <a:lnTo>
                      <a:pt x="1364" y="745"/>
                    </a:lnTo>
                    <a:lnTo>
                      <a:pt x="1394" y="776"/>
                    </a:lnTo>
                    <a:cubicBezTo>
                      <a:pt x="1425" y="776"/>
                      <a:pt x="1425" y="776"/>
                      <a:pt x="1425" y="776"/>
                    </a:cubicBezTo>
                    <a:cubicBezTo>
                      <a:pt x="1425" y="776"/>
                      <a:pt x="1425" y="776"/>
                      <a:pt x="1425" y="745"/>
                    </a:cubicBezTo>
                    <a:lnTo>
                      <a:pt x="1457" y="745"/>
                    </a:lnTo>
                    <a:cubicBezTo>
                      <a:pt x="1488" y="745"/>
                      <a:pt x="1488" y="745"/>
                      <a:pt x="1488" y="745"/>
                    </a:cubicBezTo>
                    <a:cubicBezTo>
                      <a:pt x="1488" y="745"/>
                      <a:pt x="1488" y="745"/>
                      <a:pt x="1518" y="745"/>
                    </a:cubicBezTo>
                    <a:lnTo>
                      <a:pt x="1518" y="745"/>
                    </a:lnTo>
                    <a:cubicBezTo>
                      <a:pt x="1549" y="745"/>
                      <a:pt x="1549" y="745"/>
                      <a:pt x="1549" y="745"/>
                    </a:cubicBezTo>
                    <a:lnTo>
                      <a:pt x="1549" y="745"/>
                    </a:lnTo>
                    <a:lnTo>
                      <a:pt x="1581" y="745"/>
                    </a:lnTo>
                    <a:lnTo>
                      <a:pt x="1581" y="745"/>
                    </a:lnTo>
                    <a:lnTo>
                      <a:pt x="1612" y="745"/>
                    </a:lnTo>
                    <a:lnTo>
                      <a:pt x="1612" y="745"/>
                    </a:lnTo>
                    <a:lnTo>
                      <a:pt x="1642" y="745"/>
                    </a:lnTo>
                    <a:lnTo>
                      <a:pt x="1642" y="745"/>
                    </a:lnTo>
                    <a:cubicBezTo>
                      <a:pt x="1642" y="745"/>
                      <a:pt x="1642" y="745"/>
                      <a:pt x="1673" y="745"/>
                    </a:cubicBezTo>
                    <a:lnTo>
                      <a:pt x="1673" y="745"/>
                    </a:lnTo>
                    <a:cubicBezTo>
                      <a:pt x="1673" y="745"/>
                      <a:pt x="1673" y="745"/>
                      <a:pt x="1705" y="745"/>
                    </a:cubicBezTo>
                    <a:lnTo>
                      <a:pt x="1705" y="745"/>
                    </a:lnTo>
                    <a:lnTo>
                      <a:pt x="1705" y="745"/>
                    </a:lnTo>
                    <a:cubicBezTo>
                      <a:pt x="1736" y="745"/>
                      <a:pt x="1736" y="745"/>
                      <a:pt x="1736" y="745"/>
                    </a:cubicBezTo>
                    <a:lnTo>
                      <a:pt x="1736" y="745"/>
                    </a:lnTo>
                    <a:cubicBezTo>
                      <a:pt x="1766" y="745"/>
                      <a:pt x="1766" y="776"/>
                      <a:pt x="1766" y="776"/>
                    </a:cubicBezTo>
                    <a:cubicBezTo>
                      <a:pt x="1797" y="776"/>
                      <a:pt x="1797" y="776"/>
                      <a:pt x="1797" y="776"/>
                    </a:cubicBezTo>
                    <a:lnTo>
                      <a:pt x="1797" y="776"/>
                    </a:lnTo>
                    <a:lnTo>
                      <a:pt x="1797" y="776"/>
                    </a:lnTo>
                    <a:cubicBezTo>
                      <a:pt x="1797" y="776"/>
                      <a:pt x="1797" y="776"/>
                      <a:pt x="1829" y="745"/>
                    </a:cubicBezTo>
                    <a:lnTo>
                      <a:pt x="1829" y="745"/>
                    </a:lnTo>
                    <a:lnTo>
                      <a:pt x="1829" y="745"/>
                    </a:lnTo>
                    <a:lnTo>
                      <a:pt x="1829" y="745"/>
                    </a:lnTo>
                    <a:lnTo>
                      <a:pt x="1829" y="745"/>
                    </a:lnTo>
                    <a:cubicBezTo>
                      <a:pt x="1797" y="713"/>
                      <a:pt x="1797" y="713"/>
                      <a:pt x="1797" y="683"/>
                    </a:cubicBezTo>
                    <a:cubicBezTo>
                      <a:pt x="1797" y="683"/>
                      <a:pt x="1766" y="683"/>
                      <a:pt x="1766" y="652"/>
                    </a:cubicBezTo>
                    <a:lnTo>
                      <a:pt x="1766" y="652"/>
                    </a:lnTo>
                    <a:lnTo>
                      <a:pt x="1766" y="652"/>
                    </a:lnTo>
                    <a:lnTo>
                      <a:pt x="1766" y="652"/>
                    </a:lnTo>
                    <a:lnTo>
                      <a:pt x="1766" y="652"/>
                    </a:lnTo>
                    <a:lnTo>
                      <a:pt x="1766" y="652"/>
                    </a:lnTo>
                    <a:cubicBezTo>
                      <a:pt x="1766" y="652"/>
                      <a:pt x="1797" y="652"/>
                      <a:pt x="1797" y="621"/>
                    </a:cubicBezTo>
                    <a:lnTo>
                      <a:pt x="1797" y="621"/>
                    </a:lnTo>
                    <a:lnTo>
                      <a:pt x="1797" y="621"/>
                    </a:lnTo>
                    <a:lnTo>
                      <a:pt x="1797" y="621"/>
                    </a:lnTo>
                    <a:lnTo>
                      <a:pt x="1829" y="621"/>
                    </a:lnTo>
                    <a:lnTo>
                      <a:pt x="1860" y="621"/>
                    </a:lnTo>
                    <a:lnTo>
                      <a:pt x="1860" y="621"/>
                    </a:lnTo>
                    <a:lnTo>
                      <a:pt x="1860" y="621"/>
                    </a:lnTo>
                    <a:cubicBezTo>
                      <a:pt x="1860" y="589"/>
                      <a:pt x="1890" y="589"/>
                      <a:pt x="1890" y="589"/>
                    </a:cubicBezTo>
                    <a:lnTo>
                      <a:pt x="1890" y="589"/>
                    </a:lnTo>
                    <a:lnTo>
                      <a:pt x="1921" y="589"/>
                    </a:lnTo>
                    <a:lnTo>
                      <a:pt x="1921" y="589"/>
                    </a:lnTo>
                    <a:cubicBezTo>
                      <a:pt x="1921" y="589"/>
                      <a:pt x="1921" y="589"/>
                      <a:pt x="1921" y="559"/>
                    </a:cubicBezTo>
                    <a:lnTo>
                      <a:pt x="1921" y="559"/>
                    </a:lnTo>
                    <a:lnTo>
                      <a:pt x="1921" y="559"/>
                    </a:lnTo>
                    <a:cubicBezTo>
                      <a:pt x="1921" y="528"/>
                      <a:pt x="1921" y="528"/>
                      <a:pt x="1921" y="528"/>
                    </a:cubicBezTo>
                    <a:cubicBezTo>
                      <a:pt x="1921" y="528"/>
                      <a:pt x="1921" y="497"/>
                      <a:pt x="1953" y="497"/>
                    </a:cubicBezTo>
                    <a:lnTo>
                      <a:pt x="1953" y="497"/>
                    </a:lnTo>
                    <a:lnTo>
                      <a:pt x="1984" y="497"/>
                    </a:lnTo>
                    <a:cubicBezTo>
                      <a:pt x="1984" y="497"/>
                      <a:pt x="1984" y="497"/>
                      <a:pt x="2014" y="497"/>
                    </a:cubicBezTo>
                    <a:lnTo>
                      <a:pt x="2014" y="497"/>
                    </a:lnTo>
                    <a:lnTo>
                      <a:pt x="2014" y="497"/>
                    </a:lnTo>
                    <a:lnTo>
                      <a:pt x="2045" y="497"/>
                    </a:lnTo>
                    <a:lnTo>
                      <a:pt x="2045" y="497"/>
                    </a:lnTo>
                    <a:lnTo>
                      <a:pt x="2045" y="497"/>
                    </a:lnTo>
                    <a:cubicBezTo>
                      <a:pt x="2077" y="497"/>
                      <a:pt x="2077" y="497"/>
                      <a:pt x="2077" y="497"/>
                    </a:cubicBezTo>
                    <a:cubicBezTo>
                      <a:pt x="2077" y="497"/>
                      <a:pt x="2077" y="497"/>
                      <a:pt x="2108" y="497"/>
                    </a:cubicBezTo>
                    <a:lnTo>
                      <a:pt x="2108" y="497"/>
                    </a:lnTo>
                    <a:cubicBezTo>
                      <a:pt x="2077" y="465"/>
                      <a:pt x="2077" y="465"/>
                      <a:pt x="2077" y="465"/>
                    </a:cubicBezTo>
                    <a:lnTo>
                      <a:pt x="2077" y="465"/>
                    </a:lnTo>
                    <a:cubicBezTo>
                      <a:pt x="2077" y="435"/>
                      <a:pt x="2108" y="435"/>
                      <a:pt x="2108" y="404"/>
                    </a:cubicBezTo>
                    <a:cubicBezTo>
                      <a:pt x="2108" y="404"/>
                      <a:pt x="2108" y="404"/>
                      <a:pt x="2138" y="404"/>
                    </a:cubicBezTo>
                    <a:lnTo>
                      <a:pt x="2138" y="404"/>
                    </a:lnTo>
                    <a:cubicBezTo>
                      <a:pt x="2138" y="404"/>
                      <a:pt x="2138" y="404"/>
                      <a:pt x="2169" y="404"/>
                    </a:cubicBezTo>
                    <a:lnTo>
                      <a:pt x="2169" y="373"/>
                    </a:lnTo>
                    <a:lnTo>
                      <a:pt x="2169" y="373"/>
                    </a:lnTo>
                    <a:lnTo>
                      <a:pt x="2169" y="373"/>
                    </a:lnTo>
                    <a:lnTo>
                      <a:pt x="2169" y="373"/>
                    </a:lnTo>
                    <a:cubicBezTo>
                      <a:pt x="2169" y="373"/>
                      <a:pt x="2169" y="373"/>
                      <a:pt x="2138" y="373"/>
                    </a:cubicBezTo>
                    <a:lnTo>
                      <a:pt x="2138" y="373"/>
                    </a:lnTo>
                    <a:cubicBezTo>
                      <a:pt x="2108" y="373"/>
                      <a:pt x="2108" y="373"/>
                      <a:pt x="2077" y="373"/>
                    </a:cubicBezTo>
                    <a:lnTo>
                      <a:pt x="2077" y="373"/>
                    </a:lnTo>
                    <a:lnTo>
                      <a:pt x="2045" y="341"/>
                    </a:lnTo>
                    <a:lnTo>
                      <a:pt x="2045" y="341"/>
                    </a:lnTo>
                    <a:lnTo>
                      <a:pt x="2045" y="341"/>
                    </a:lnTo>
                    <a:lnTo>
                      <a:pt x="2045" y="341"/>
                    </a:lnTo>
                    <a:cubicBezTo>
                      <a:pt x="2014" y="341"/>
                      <a:pt x="2014" y="311"/>
                      <a:pt x="2014" y="311"/>
                    </a:cubicBezTo>
                    <a:lnTo>
                      <a:pt x="2014" y="311"/>
                    </a:lnTo>
                    <a:lnTo>
                      <a:pt x="2014" y="311"/>
                    </a:lnTo>
                    <a:cubicBezTo>
                      <a:pt x="1984" y="311"/>
                      <a:pt x="1984" y="280"/>
                      <a:pt x="1984" y="280"/>
                    </a:cubicBezTo>
                    <a:cubicBezTo>
                      <a:pt x="1984" y="311"/>
                      <a:pt x="1953" y="311"/>
                      <a:pt x="1953" y="311"/>
                    </a:cubicBezTo>
                    <a:lnTo>
                      <a:pt x="1953" y="311"/>
                    </a:lnTo>
                    <a:lnTo>
                      <a:pt x="1953" y="311"/>
                    </a:lnTo>
                    <a:lnTo>
                      <a:pt x="1953" y="311"/>
                    </a:lnTo>
                    <a:lnTo>
                      <a:pt x="1953" y="311"/>
                    </a:lnTo>
                    <a:cubicBezTo>
                      <a:pt x="1921" y="311"/>
                      <a:pt x="1921" y="311"/>
                      <a:pt x="1921" y="311"/>
                    </a:cubicBezTo>
                    <a:cubicBezTo>
                      <a:pt x="1921" y="311"/>
                      <a:pt x="1921" y="311"/>
                      <a:pt x="1890" y="311"/>
                    </a:cubicBezTo>
                    <a:lnTo>
                      <a:pt x="1890" y="311"/>
                    </a:lnTo>
                    <a:lnTo>
                      <a:pt x="1890" y="311"/>
                    </a:lnTo>
                    <a:lnTo>
                      <a:pt x="1890" y="311"/>
                    </a:lnTo>
                    <a:lnTo>
                      <a:pt x="1890" y="311"/>
                    </a:lnTo>
                    <a:cubicBezTo>
                      <a:pt x="1860" y="311"/>
                      <a:pt x="1860" y="280"/>
                      <a:pt x="1860" y="280"/>
                    </a:cubicBezTo>
                    <a:lnTo>
                      <a:pt x="1860" y="280"/>
                    </a:lnTo>
                    <a:cubicBezTo>
                      <a:pt x="1829" y="280"/>
                      <a:pt x="1829" y="311"/>
                      <a:pt x="1829" y="311"/>
                    </a:cubicBezTo>
                    <a:lnTo>
                      <a:pt x="1829" y="311"/>
                    </a:lnTo>
                    <a:lnTo>
                      <a:pt x="1829" y="311"/>
                    </a:lnTo>
                    <a:lnTo>
                      <a:pt x="1797" y="311"/>
                    </a:lnTo>
                    <a:lnTo>
                      <a:pt x="1797" y="311"/>
                    </a:lnTo>
                    <a:cubicBezTo>
                      <a:pt x="1797" y="311"/>
                      <a:pt x="1766" y="311"/>
                      <a:pt x="1766" y="280"/>
                    </a:cubicBezTo>
                    <a:lnTo>
                      <a:pt x="1766" y="280"/>
                    </a:lnTo>
                    <a:cubicBezTo>
                      <a:pt x="1766" y="249"/>
                      <a:pt x="1736" y="249"/>
                      <a:pt x="1736" y="217"/>
                    </a:cubicBezTo>
                    <a:lnTo>
                      <a:pt x="1736" y="217"/>
                    </a:lnTo>
                    <a:cubicBezTo>
                      <a:pt x="1736" y="217"/>
                      <a:pt x="1736" y="217"/>
                      <a:pt x="1705" y="187"/>
                    </a:cubicBezTo>
                    <a:lnTo>
                      <a:pt x="1673" y="156"/>
                    </a:lnTo>
                    <a:lnTo>
                      <a:pt x="1642" y="125"/>
                    </a:lnTo>
                    <a:lnTo>
                      <a:pt x="1642" y="125"/>
                    </a:lnTo>
                    <a:lnTo>
                      <a:pt x="1642" y="125"/>
                    </a:lnTo>
                    <a:lnTo>
                      <a:pt x="1612" y="125"/>
                    </a:lnTo>
                    <a:cubicBezTo>
                      <a:pt x="1612" y="93"/>
                      <a:pt x="1612" y="93"/>
                      <a:pt x="1612" y="93"/>
                    </a:cubicBezTo>
                    <a:lnTo>
                      <a:pt x="1612" y="93"/>
                    </a:lnTo>
                    <a:cubicBezTo>
                      <a:pt x="1581" y="93"/>
                      <a:pt x="1581" y="93"/>
                      <a:pt x="1581" y="93"/>
                    </a:cubicBezTo>
                    <a:lnTo>
                      <a:pt x="1581" y="93"/>
                    </a:lnTo>
                    <a:lnTo>
                      <a:pt x="1549" y="93"/>
                    </a:lnTo>
                    <a:lnTo>
                      <a:pt x="1549" y="93"/>
                    </a:lnTo>
                    <a:cubicBezTo>
                      <a:pt x="1549" y="93"/>
                      <a:pt x="1549" y="125"/>
                      <a:pt x="1518" y="125"/>
                    </a:cubicBezTo>
                    <a:lnTo>
                      <a:pt x="1518" y="125"/>
                    </a:lnTo>
                    <a:cubicBezTo>
                      <a:pt x="1518" y="125"/>
                      <a:pt x="1518" y="156"/>
                      <a:pt x="1488" y="156"/>
                    </a:cubicBezTo>
                    <a:lnTo>
                      <a:pt x="1488" y="156"/>
                    </a:lnTo>
                    <a:lnTo>
                      <a:pt x="1488" y="156"/>
                    </a:lnTo>
                    <a:cubicBezTo>
                      <a:pt x="1488" y="156"/>
                      <a:pt x="1488" y="125"/>
                      <a:pt x="1457" y="125"/>
                    </a:cubicBezTo>
                    <a:lnTo>
                      <a:pt x="1457" y="125"/>
                    </a:lnTo>
                    <a:lnTo>
                      <a:pt x="1457" y="125"/>
                    </a:lnTo>
                    <a:cubicBezTo>
                      <a:pt x="1425" y="125"/>
                      <a:pt x="1425" y="125"/>
                      <a:pt x="1425" y="125"/>
                    </a:cubicBezTo>
                    <a:lnTo>
                      <a:pt x="1425" y="125"/>
                    </a:lnTo>
                    <a:cubicBezTo>
                      <a:pt x="1425" y="125"/>
                      <a:pt x="1425" y="93"/>
                      <a:pt x="1394" y="93"/>
                    </a:cubicBezTo>
                    <a:lnTo>
                      <a:pt x="1394" y="93"/>
                    </a:lnTo>
                    <a:lnTo>
                      <a:pt x="1394" y="93"/>
                    </a:lnTo>
                    <a:lnTo>
                      <a:pt x="1394" y="93"/>
                    </a:lnTo>
                    <a:lnTo>
                      <a:pt x="1394" y="93"/>
                    </a:lnTo>
                    <a:lnTo>
                      <a:pt x="1364" y="93"/>
                    </a:lnTo>
                    <a:lnTo>
                      <a:pt x="1364" y="93"/>
                    </a:lnTo>
                    <a:lnTo>
                      <a:pt x="1364" y="93"/>
                    </a:lnTo>
                    <a:lnTo>
                      <a:pt x="1364" y="93"/>
                    </a:lnTo>
                    <a:lnTo>
                      <a:pt x="1364" y="93"/>
                    </a:lnTo>
                    <a:lnTo>
                      <a:pt x="1364" y="93"/>
                    </a:lnTo>
                    <a:lnTo>
                      <a:pt x="1333" y="93"/>
                    </a:lnTo>
                    <a:lnTo>
                      <a:pt x="1333" y="93"/>
                    </a:lnTo>
                    <a:cubicBezTo>
                      <a:pt x="1301" y="93"/>
                      <a:pt x="1301" y="93"/>
                      <a:pt x="1301" y="63"/>
                    </a:cubicBezTo>
                    <a:lnTo>
                      <a:pt x="1301" y="63"/>
                    </a:lnTo>
                    <a:lnTo>
                      <a:pt x="1301" y="63"/>
                    </a:lnTo>
                    <a:lnTo>
                      <a:pt x="1271" y="32"/>
                    </a:lnTo>
                    <a:lnTo>
                      <a:pt x="1271" y="32"/>
                    </a:lnTo>
                    <a:lnTo>
                      <a:pt x="1271" y="32"/>
                    </a:lnTo>
                    <a:cubicBezTo>
                      <a:pt x="1271" y="32"/>
                      <a:pt x="1271" y="32"/>
                      <a:pt x="1271" y="0"/>
                    </a:cubicBezTo>
                    <a:cubicBezTo>
                      <a:pt x="1271" y="32"/>
                      <a:pt x="1271" y="32"/>
                      <a:pt x="1271" y="32"/>
                    </a:cubicBezTo>
                    <a:lnTo>
                      <a:pt x="1271" y="32"/>
                    </a:lnTo>
                    <a:cubicBezTo>
                      <a:pt x="1240" y="32"/>
                      <a:pt x="1240" y="0"/>
                      <a:pt x="1240" y="0"/>
                    </a:cubicBezTo>
                    <a:lnTo>
                      <a:pt x="1208" y="0"/>
                    </a:lnTo>
                    <a:lnTo>
                      <a:pt x="1208" y="0"/>
                    </a:lnTo>
                    <a:cubicBezTo>
                      <a:pt x="1177" y="0"/>
                      <a:pt x="1177" y="32"/>
                      <a:pt x="1177" y="32"/>
                    </a:cubicBezTo>
                    <a:lnTo>
                      <a:pt x="1177" y="32"/>
                    </a:lnTo>
                    <a:cubicBezTo>
                      <a:pt x="1147" y="63"/>
                      <a:pt x="1147" y="63"/>
                      <a:pt x="1147" y="63"/>
                    </a:cubicBezTo>
                    <a:cubicBezTo>
                      <a:pt x="1116" y="63"/>
                      <a:pt x="1116" y="32"/>
                      <a:pt x="1116" y="32"/>
                    </a:cubicBezTo>
                    <a:lnTo>
                      <a:pt x="1116" y="32"/>
                    </a:lnTo>
                    <a:cubicBezTo>
                      <a:pt x="1085" y="32"/>
                      <a:pt x="1085" y="63"/>
                      <a:pt x="1085" y="63"/>
                    </a:cubicBezTo>
                    <a:lnTo>
                      <a:pt x="1053" y="63"/>
                    </a:lnTo>
                    <a:lnTo>
                      <a:pt x="1053" y="63"/>
                    </a:lnTo>
                    <a:cubicBezTo>
                      <a:pt x="1023" y="63"/>
                      <a:pt x="1023" y="63"/>
                      <a:pt x="1023" y="63"/>
                    </a:cubicBezTo>
                    <a:lnTo>
                      <a:pt x="1023" y="63"/>
                    </a:lnTo>
                    <a:lnTo>
                      <a:pt x="1023" y="63"/>
                    </a:lnTo>
                    <a:lnTo>
                      <a:pt x="1023" y="63"/>
                    </a:lnTo>
                    <a:lnTo>
                      <a:pt x="1023" y="63"/>
                    </a:lnTo>
                    <a:cubicBezTo>
                      <a:pt x="992" y="63"/>
                      <a:pt x="992" y="93"/>
                      <a:pt x="992" y="93"/>
                    </a:cubicBezTo>
                    <a:lnTo>
                      <a:pt x="992" y="93"/>
                    </a:lnTo>
                    <a:cubicBezTo>
                      <a:pt x="961" y="93"/>
                      <a:pt x="961" y="93"/>
                      <a:pt x="961" y="93"/>
                    </a:cubicBezTo>
                    <a:lnTo>
                      <a:pt x="961" y="93"/>
                    </a:lnTo>
                    <a:cubicBezTo>
                      <a:pt x="929" y="93"/>
                      <a:pt x="929" y="93"/>
                      <a:pt x="899" y="93"/>
                    </a:cubicBezTo>
                    <a:cubicBezTo>
                      <a:pt x="868" y="93"/>
                      <a:pt x="868" y="93"/>
                      <a:pt x="868" y="93"/>
                    </a:cubicBezTo>
                    <a:cubicBezTo>
                      <a:pt x="837" y="93"/>
                      <a:pt x="837" y="93"/>
                      <a:pt x="837" y="93"/>
                    </a:cubicBezTo>
                    <a:lnTo>
                      <a:pt x="837" y="93"/>
                    </a:lnTo>
                    <a:cubicBezTo>
                      <a:pt x="805" y="93"/>
                      <a:pt x="805" y="93"/>
                      <a:pt x="805" y="93"/>
                    </a:cubicBezTo>
                    <a:lnTo>
                      <a:pt x="805" y="93"/>
                    </a:lnTo>
                    <a:lnTo>
                      <a:pt x="805" y="125"/>
                    </a:lnTo>
                    <a:lnTo>
                      <a:pt x="805" y="125"/>
                    </a:lnTo>
                    <a:lnTo>
                      <a:pt x="805" y="125"/>
                    </a:lnTo>
                    <a:lnTo>
                      <a:pt x="805" y="125"/>
                    </a:lnTo>
                    <a:lnTo>
                      <a:pt x="805" y="125"/>
                    </a:lnTo>
                    <a:lnTo>
                      <a:pt x="805" y="125"/>
                    </a:lnTo>
                    <a:cubicBezTo>
                      <a:pt x="805" y="156"/>
                      <a:pt x="805" y="156"/>
                      <a:pt x="805" y="156"/>
                    </a:cubicBezTo>
                    <a:lnTo>
                      <a:pt x="805" y="156"/>
                    </a:lnTo>
                    <a:lnTo>
                      <a:pt x="805" y="156"/>
                    </a:lnTo>
                    <a:cubicBezTo>
                      <a:pt x="805" y="156"/>
                      <a:pt x="805" y="156"/>
                      <a:pt x="775" y="156"/>
                    </a:cubicBezTo>
                    <a:lnTo>
                      <a:pt x="775" y="187"/>
                    </a:lnTo>
                    <a:lnTo>
                      <a:pt x="775" y="187"/>
                    </a:lnTo>
                    <a:lnTo>
                      <a:pt x="775" y="187"/>
                    </a:lnTo>
                    <a:lnTo>
                      <a:pt x="775" y="187"/>
                    </a:lnTo>
                    <a:lnTo>
                      <a:pt x="775" y="217"/>
                    </a:lnTo>
                    <a:lnTo>
                      <a:pt x="805" y="217"/>
                    </a:lnTo>
                    <a:cubicBezTo>
                      <a:pt x="805" y="249"/>
                      <a:pt x="805" y="249"/>
                      <a:pt x="805" y="249"/>
                    </a:cubicBezTo>
                    <a:lnTo>
                      <a:pt x="805" y="249"/>
                    </a:lnTo>
                    <a:cubicBezTo>
                      <a:pt x="805" y="280"/>
                      <a:pt x="805" y="311"/>
                      <a:pt x="775" y="311"/>
                    </a:cubicBezTo>
                    <a:lnTo>
                      <a:pt x="775" y="311"/>
                    </a:lnTo>
                    <a:lnTo>
                      <a:pt x="775" y="311"/>
                    </a:lnTo>
                    <a:lnTo>
                      <a:pt x="775" y="311"/>
                    </a:lnTo>
                    <a:lnTo>
                      <a:pt x="775" y="311"/>
                    </a:lnTo>
                    <a:lnTo>
                      <a:pt x="744" y="311"/>
                    </a:lnTo>
                    <a:cubicBezTo>
                      <a:pt x="744" y="311"/>
                      <a:pt x="744" y="311"/>
                      <a:pt x="713" y="311"/>
                    </a:cubicBezTo>
                    <a:lnTo>
                      <a:pt x="713" y="311"/>
                    </a:lnTo>
                    <a:lnTo>
                      <a:pt x="713" y="311"/>
                    </a:lnTo>
                    <a:lnTo>
                      <a:pt x="713" y="311"/>
                    </a:lnTo>
                    <a:lnTo>
                      <a:pt x="681" y="311"/>
                    </a:lnTo>
                    <a:lnTo>
                      <a:pt x="681" y="311"/>
                    </a:lnTo>
                    <a:lnTo>
                      <a:pt x="651" y="311"/>
                    </a:lnTo>
                    <a:lnTo>
                      <a:pt x="651" y="311"/>
                    </a:lnTo>
                    <a:cubicBezTo>
                      <a:pt x="620" y="311"/>
                      <a:pt x="620" y="311"/>
                      <a:pt x="620" y="280"/>
                    </a:cubicBezTo>
                    <a:lnTo>
                      <a:pt x="620" y="280"/>
                    </a:lnTo>
                    <a:lnTo>
                      <a:pt x="620" y="280"/>
                    </a:lnTo>
                    <a:cubicBezTo>
                      <a:pt x="589" y="280"/>
                      <a:pt x="589" y="280"/>
                      <a:pt x="589" y="280"/>
                    </a:cubicBezTo>
                    <a:cubicBezTo>
                      <a:pt x="589" y="280"/>
                      <a:pt x="589" y="311"/>
                      <a:pt x="557" y="311"/>
                    </a:cubicBezTo>
                    <a:lnTo>
                      <a:pt x="557" y="311"/>
                    </a:lnTo>
                    <a:lnTo>
                      <a:pt x="557" y="311"/>
                    </a:lnTo>
                    <a:lnTo>
                      <a:pt x="557" y="311"/>
                    </a:lnTo>
                    <a:cubicBezTo>
                      <a:pt x="527" y="311"/>
                      <a:pt x="527" y="280"/>
                      <a:pt x="527" y="280"/>
                    </a:cubicBezTo>
                    <a:lnTo>
                      <a:pt x="527" y="280"/>
                    </a:lnTo>
                    <a:cubicBezTo>
                      <a:pt x="527" y="280"/>
                      <a:pt x="496" y="280"/>
                      <a:pt x="496" y="311"/>
                    </a:cubicBezTo>
                    <a:lnTo>
                      <a:pt x="496" y="311"/>
                    </a:lnTo>
                    <a:lnTo>
                      <a:pt x="465" y="311"/>
                    </a:lnTo>
                    <a:lnTo>
                      <a:pt x="465" y="311"/>
                    </a:lnTo>
                    <a:lnTo>
                      <a:pt x="465" y="311"/>
                    </a:lnTo>
                    <a:lnTo>
                      <a:pt x="465" y="311"/>
                    </a:lnTo>
                    <a:cubicBezTo>
                      <a:pt x="433" y="311"/>
                      <a:pt x="433" y="311"/>
                      <a:pt x="433" y="280"/>
                    </a:cubicBezTo>
                    <a:lnTo>
                      <a:pt x="433" y="280"/>
                    </a:lnTo>
                    <a:lnTo>
                      <a:pt x="433" y="280"/>
                    </a:lnTo>
                    <a:cubicBezTo>
                      <a:pt x="433" y="311"/>
                      <a:pt x="403" y="311"/>
                      <a:pt x="403" y="311"/>
                    </a:cubicBezTo>
                    <a:lnTo>
                      <a:pt x="403" y="311"/>
                    </a:lnTo>
                    <a:lnTo>
                      <a:pt x="403" y="311"/>
                    </a:lnTo>
                    <a:lnTo>
                      <a:pt x="403" y="311"/>
                    </a:lnTo>
                    <a:cubicBezTo>
                      <a:pt x="372" y="311"/>
                      <a:pt x="372" y="311"/>
                      <a:pt x="372" y="280"/>
                    </a:cubicBezTo>
                    <a:lnTo>
                      <a:pt x="372" y="280"/>
                    </a:lnTo>
                    <a:lnTo>
                      <a:pt x="372" y="280"/>
                    </a:lnTo>
                    <a:lnTo>
                      <a:pt x="341" y="280"/>
                    </a:lnTo>
                    <a:lnTo>
                      <a:pt x="341" y="280"/>
                    </a:lnTo>
                    <a:cubicBezTo>
                      <a:pt x="341" y="249"/>
                      <a:pt x="341" y="249"/>
                      <a:pt x="341" y="249"/>
                    </a:cubicBezTo>
                    <a:lnTo>
                      <a:pt x="309" y="249"/>
                    </a:lnTo>
                    <a:cubicBezTo>
                      <a:pt x="309" y="249"/>
                      <a:pt x="309" y="249"/>
                      <a:pt x="309" y="280"/>
                    </a:cubicBezTo>
                    <a:lnTo>
                      <a:pt x="309" y="280"/>
                    </a:lnTo>
                    <a:lnTo>
                      <a:pt x="309" y="280"/>
                    </a:lnTo>
                    <a:lnTo>
                      <a:pt x="309" y="280"/>
                    </a:lnTo>
                    <a:cubicBezTo>
                      <a:pt x="279" y="280"/>
                      <a:pt x="279" y="249"/>
                      <a:pt x="279" y="249"/>
                    </a:cubicBezTo>
                    <a:lnTo>
                      <a:pt x="279" y="249"/>
                    </a:lnTo>
                    <a:lnTo>
                      <a:pt x="279" y="249"/>
                    </a:lnTo>
                    <a:lnTo>
                      <a:pt x="279" y="249"/>
                    </a:lnTo>
                    <a:cubicBezTo>
                      <a:pt x="248" y="249"/>
                      <a:pt x="248" y="249"/>
                      <a:pt x="248" y="249"/>
                    </a:cubicBezTo>
                    <a:lnTo>
                      <a:pt x="248" y="249"/>
                    </a:lnTo>
                    <a:lnTo>
                      <a:pt x="248" y="249"/>
                    </a:lnTo>
                    <a:lnTo>
                      <a:pt x="217" y="249"/>
                    </a:lnTo>
                    <a:lnTo>
                      <a:pt x="217" y="249"/>
                    </a:lnTo>
                    <a:lnTo>
                      <a:pt x="217" y="249"/>
                    </a:lnTo>
                    <a:lnTo>
                      <a:pt x="217" y="249"/>
                    </a:lnTo>
                    <a:lnTo>
                      <a:pt x="217" y="249"/>
                    </a:lnTo>
                    <a:lnTo>
                      <a:pt x="185" y="249"/>
                    </a:lnTo>
                    <a:lnTo>
                      <a:pt x="185" y="249"/>
                    </a:lnTo>
                    <a:lnTo>
                      <a:pt x="185" y="249"/>
                    </a:lnTo>
                    <a:lnTo>
                      <a:pt x="185" y="249"/>
                    </a:lnTo>
                    <a:lnTo>
                      <a:pt x="185" y="249"/>
                    </a:lnTo>
                    <a:lnTo>
                      <a:pt x="185" y="249"/>
                    </a:lnTo>
                    <a:lnTo>
                      <a:pt x="185" y="249"/>
                    </a:lnTo>
                    <a:cubicBezTo>
                      <a:pt x="185" y="249"/>
                      <a:pt x="185" y="280"/>
                      <a:pt x="155" y="280"/>
                    </a:cubicBezTo>
                    <a:lnTo>
                      <a:pt x="155" y="280"/>
                    </a:lnTo>
                    <a:lnTo>
                      <a:pt x="155" y="280"/>
                    </a:lnTo>
                    <a:cubicBezTo>
                      <a:pt x="124" y="280"/>
                      <a:pt x="124" y="280"/>
                      <a:pt x="124" y="280"/>
                    </a:cubicBezTo>
                    <a:lnTo>
                      <a:pt x="124" y="280"/>
                    </a:lnTo>
                    <a:lnTo>
                      <a:pt x="124" y="280"/>
                    </a:lnTo>
                    <a:cubicBezTo>
                      <a:pt x="93" y="311"/>
                      <a:pt x="93" y="311"/>
                      <a:pt x="93" y="311"/>
                    </a:cubicBezTo>
                    <a:lnTo>
                      <a:pt x="93" y="311"/>
                    </a:lnTo>
                    <a:cubicBezTo>
                      <a:pt x="93" y="311"/>
                      <a:pt x="93" y="311"/>
                      <a:pt x="93" y="341"/>
                    </a:cubicBezTo>
                    <a:lnTo>
                      <a:pt x="93" y="341"/>
                    </a:lnTo>
                    <a:lnTo>
                      <a:pt x="93" y="341"/>
                    </a:lnTo>
                    <a:cubicBezTo>
                      <a:pt x="93" y="341"/>
                      <a:pt x="93" y="341"/>
                      <a:pt x="93" y="373"/>
                    </a:cubicBezTo>
                    <a:cubicBezTo>
                      <a:pt x="61" y="373"/>
                      <a:pt x="61" y="373"/>
                      <a:pt x="61" y="373"/>
                    </a:cubicBezTo>
                    <a:lnTo>
                      <a:pt x="61" y="373"/>
                    </a:lnTo>
                    <a:lnTo>
                      <a:pt x="61" y="373"/>
                    </a:lnTo>
                    <a:lnTo>
                      <a:pt x="61" y="373"/>
                    </a:lnTo>
                    <a:lnTo>
                      <a:pt x="61" y="373"/>
                    </a:lnTo>
                    <a:cubicBezTo>
                      <a:pt x="31" y="373"/>
                      <a:pt x="31" y="373"/>
                      <a:pt x="31" y="341"/>
                    </a:cubicBezTo>
                    <a:lnTo>
                      <a:pt x="31" y="341"/>
                    </a:lnTo>
                    <a:lnTo>
                      <a:pt x="31" y="341"/>
                    </a:lnTo>
                    <a:cubicBezTo>
                      <a:pt x="31" y="341"/>
                      <a:pt x="31" y="341"/>
                      <a:pt x="0" y="341"/>
                    </a:cubicBezTo>
                    <a:cubicBezTo>
                      <a:pt x="0" y="341"/>
                      <a:pt x="0" y="341"/>
                      <a:pt x="0" y="311"/>
                    </a:cubicBezTo>
                    <a:lnTo>
                      <a:pt x="0" y="311"/>
                    </a:lnTo>
                    <a:lnTo>
                      <a:pt x="0" y="311"/>
                    </a:lnTo>
                    <a:cubicBezTo>
                      <a:pt x="0" y="341"/>
                      <a:pt x="0" y="341"/>
                      <a:pt x="0" y="373"/>
                    </a:cubicBezTo>
                    <a:lnTo>
                      <a:pt x="0" y="373"/>
                    </a:lnTo>
                    <a:lnTo>
                      <a:pt x="0" y="373"/>
                    </a:lnTo>
                    <a:lnTo>
                      <a:pt x="0" y="373"/>
                    </a:lnTo>
                    <a:lnTo>
                      <a:pt x="0" y="373"/>
                    </a:lnTo>
                    <a:cubicBezTo>
                      <a:pt x="0" y="373"/>
                      <a:pt x="0" y="373"/>
                      <a:pt x="0" y="4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64" name="Freeform 103"/>
              <p:cNvSpPr>
                <a:spLocks noChangeArrowheads="1"/>
              </p:cNvSpPr>
              <p:nvPr/>
            </p:nvSpPr>
            <p:spPr bwMode="auto">
              <a:xfrm>
                <a:off x="6469063" y="1624013"/>
                <a:ext cx="77787" cy="44450"/>
              </a:xfrm>
              <a:custGeom>
                <a:avLst/>
                <a:gdLst>
                  <a:gd name="T0" fmla="*/ 62 w 218"/>
                  <a:gd name="T1" fmla="*/ 0 h 124"/>
                  <a:gd name="T2" fmla="*/ 62 w 218"/>
                  <a:gd name="T3" fmla="*/ 0 h 124"/>
                  <a:gd name="T4" fmla="*/ 62 w 218"/>
                  <a:gd name="T5" fmla="*/ 0 h 124"/>
                  <a:gd name="T6" fmla="*/ 62 w 218"/>
                  <a:gd name="T7" fmla="*/ 0 h 124"/>
                  <a:gd name="T8" fmla="*/ 62 w 218"/>
                  <a:gd name="T9" fmla="*/ 30 h 124"/>
                  <a:gd name="T10" fmla="*/ 62 w 218"/>
                  <a:gd name="T11" fmla="*/ 62 h 124"/>
                  <a:gd name="T12" fmla="*/ 62 w 218"/>
                  <a:gd name="T13" fmla="*/ 62 h 124"/>
                  <a:gd name="T14" fmla="*/ 31 w 218"/>
                  <a:gd name="T15" fmla="*/ 93 h 124"/>
                  <a:gd name="T16" fmla="*/ 31 w 218"/>
                  <a:gd name="T17" fmla="*/ 93 h 124"/>
                  <a:gd name="T18" fmla="*/ 0 w 218"/>
                  <a:gd name="T19" fmla="*/ 93 h 124"/>
                  <a:gd name="T20" fmla="*/ 0 w 218"/>
                  <a:gd name="T21" fmla="*/ 93 h 124"/>
                  <a:gd name="T22" fmla="*/ 0 w 218"/>
                  <a:gd name="T23" fmla="*/ 93 h 124"/>
                  <a:gd name="T24" fmla="*/ 31 w 218"/>
                  <a:gd name="T25" fmla="*/ 93 h 124"/>
                  <a:gd name="T26" fmla="*/ 31 w 218"/>
                  <a:gd name="T27" fmla="*/ 93 h 124"/>
                  <a:gd name="T28" fmla="*/ 62 w 218"/>
                  <a:gd name="T29" fmla="*/ 93 h 124"/>
                  <a:gd name="T30" fmla="*/ 62 w 218"/>
                  <a:gd name="T31" fmla="*/ 93 h 124"/>
                  <a:gd name="T32" fmla="*/ 93 w 218"/>
                  <a:gd name="T33" fmla="*/ 123 h 124"/>
                  <a:gd name="T34" fmla="*/ 124 w 218"/>
                  <a:gd name="T35" fmla="*/ 123 h 124"/>
                  <a:gd name="T36" fmla="*/ 124 w 218"/>
                  <a:gd name="T37" fmla="*/ 123 h 124"/>
                  <a:gd name="T38" fmla="*/ 155 w 218"/>
                  <a:gd name="T39" fmla="*/ 93 h 124"/>
                  <a:gd name="T40" fmla="*/ 186 w 218"/>
                  <a:gd name="T41" fmla="*/ 62 h 124"/>
                  <a:gd name="T42" fmla="*/ 186 w 218"/>
                  <a:gd name="T43" fmla="*/ 62 h 124"/>
                  <a:gd name="T44" fmla="*/ 186 w 218"/>
                  <a:gd name="T45" fmla="*/ 62 h 124"/>
                  <a:gd name="T46" fmla="*/ 186 w 218"/>
                  <a:gd name="T47" fmla="*/ 62 h 124"/>
                  <a:gd name="T48" fmla="*/ 217 w 218"/>
                  <a:gd name="T49" fmla="*/ 62 h 124"/>
                  <a:gd name="T50" fmla="*/ 217 w 218"/>
                  <a:gd name="T51" fmla="*/ 62 h 124"/>
                  <a:gd name="T52" fmla="*/ 217 w 218"/>
                  <a:gd name="T53" fmla="*/ 62 h 124"/>
                  <a:gd name="T54" fmla="*/ 217 w 218"/>
                  <a:gd name="T55" fmla="*/ 62 h 124"/>
                  <a:gd name="T56" fmla="*/ 186 w 218"/>
                  <a:gd name="T57" fmla="*/ 30 h 124"/>
                  <a:gd name="T58" fmla="*/ 155 w 218"/>
                  <a:gd name="T59" fmla="*/ 30 h 124"/>
                  <a:gd name="T60" fmla="*/ 93 w 218"/>
                  <a:gd name="T61" fmla="*/ 0 h 124"/>
                  <a:gd name="T62" fmla="*/ 93 w 218"/>
                  <a:gd name="T63" fmla="*/ 0 h 124"/>
                  <a:gd name="T64" fmla="*/ 62 w 218"/>
                  <a:gd name="T6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18" h="124">
                    <a:moveTo>
                      <a:pt x="62" y="0"/>
                    </a:moveTo>
                    <a:lnTo>
                      <a:pt x="62" y="0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62" y="30"/>
                    </a:lnTo>
                    <a:cubicBezTo>
                      <a:pt x="62" y="30"/>
                      <a:pt x="62" y="30"/>
                      <a:pt x="62" y="62"/>
                    </a:cubicBezTo>
                    <a:lnTo>
                      <a:pt x="62" y="62"/>
                    </a:lnTo>
                    <a:lnTo>
                      <a:pt x="31" y="93"/>
                    </a:lnTo>
                    <a:lnTo>
                      <a:pt x="31" y="93"/>
                    </a:lnTo>
                    <a:cubicBezTo>
                      <a:pt x="0" y="93"/>
                      <a:pt x="0" y="93"/>
                      <a:pt x="0" y="93"/>
                    </a:cubicBezTo>
                    <a:lnTo>
                      <a:pt x="0" y="93"/>
                    </a:lnTo>
                    <a:lnTo>
                      <a:pt x="0" y="93"/>
                    </a:lnTo>
                    <a:cubicBezTo>
                      <a:pt x="31" y="93"/>
                      <a:pt x="31" y="93"/>
                      <a:pt x="31" y="93"/>
                    </a:cubicBezTo>
                    <a:lnTo>
                      <a:pt x="31" y="93"/>
                    </a:lnTo>
                    <a:cubicBezTo>
                      <a:pt x="62" y="93"/>
                      <a:pt x="62" y="93"/>
                      <a:pt x="62" y="93"/>
                    </a:cubicBezTo>
                    <a:lnTo>
                      <a:pt x="62" y="93"/>
                    </a:lnTo>
                    <a:lnTo>
                      <a:pt x="93" y="123"/>
                    </a:lnTo>
                    <a:cubicBezTo>
                      <a:pt x="124" y="123"/>
                      <a:pt x="124" y="123"/>
                      <a:pt x="124" y="123"/>
                    </a:cubicBezTo>
                    <a:lnTo>
                      <a:pt x="124" y="123"/>
                    </a:lnTo>
                    <a:cubicBezTo>
                      <a:pt x="124" y="93"/>
                      <a:pt x="124" y="93"/>
                      <a:pt x="155" y="93"/>
                    </a:cubicBezTo>
                    <a:cubicBezTo>
                      <a:pt x="155" y="62"/>
                      <a:pt x="155" y="62"/>
                      <a:pt x="186" y="62"/>
                    </a:cubicBezTo>
                    <a:lnTo>
                      <a:pt x="186" y="62"/>
                    </a:lnTo>
                    <a:lnTo>
                      <a:pt x="186" y="62"/>
                    </a:lnTo>
                    <a:lnTo>
                      <a:pt x="186" y="62"/>
                    </a:lnTo>
                    <a:cubicBezTo>
                      <a:pt x="217" y="62"/>
                      <a:pt x="217" y="62"/>
                      <a:pt x="217" y="62"/>
                    </a:cubicBezTo>
                    <a:lnTo>
                      <a:pt x="217" y="62"/>
                    </a:lnTo>
                    <a:lnTo>
                      <a:pt x="217" y="62"/>
                    </a:lnTo>
                    <a:lnTo>
                      <a:pt x="217" y="62"/>
                    </a:lnTo>
                    <a:cubicBezTo>
                      <a:pt x="186" y="62"/>
                      <a:pt x="186" y="62"/>
                      <a:pt x="186" y="30"/>
                    </a:cubicBezTo>
                    <a:lnTo>
                      <a:pt x="155" y="30"/>
                    </a:lnTo>
                    <a:cubicBezTo>
                      <a:pt x="124" y="30"/>
                      <a:pt x="124" y="30"/>
                      <a:pt x="93" y="0"/>
                    </a:cubicBezTo>
                    <a:lnTo>
                      <a:pt x="93" y="0"/>
                    </a:lnTo>
                    <a:cubicBezTo>
                      <a:pt x="93" y="0"/>
                      <a:pt x="93" y="0"/>
                      <a:pt x="62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65" name="Freeform 104"/>
              <p:cNvSpPr>
                <a:spLocks noChangeArrowheads="1"/>
              </p:cNvSpPr>
              <p:nvPr/>
            </p:nvSpPr>
            <p:spPr bwMode="auto">
              <a:xfrm>
                <a:off x="6491288" y="1423988"/>
                <a:ext cx="33337" cy="100012"/>
              </a:xfrm>
              <a:custGeom>
                <a:avLst/>
                <a:gdLst>
                  <a:gd name="T0" fmla="*/ 0 w 94"/>
                  <a:gd name="T1" fmla="*/ 62 h 280"/>
                  <a:gd name="T2" fmla="*/ 0 w 94"/>
                  <a:gd name="T3" fmla="*/ 62 h 280"/>
                  <a:gd name="T4" fmla="*/ 0 w 94"/>
                  <a:gd name="T5" fmla="*/ 92 h 280"/>
                  <a:gd name="T6" fmla="*/ 31 w 94"/>
                  <a:gd name="T7" fmla="*/ 92 h 280"/>
                  <a:gd name="T8" fmla="*/ 31 w 94"/>
                  <a:gd name="T9" fmla="*/ 92 h 280"/>
                  <a:gd name="T10" fmla="*/ 31 w 94"/>
                  <a:gd name="T11" fmla="*/ 124 h 280"/>
                  <a:gd name="T12" fmla="*/ 31 w 94"/>
                  <a:gd name="T13" fmla="*/ 155 h 280"/>
                  <a:gd name="T14" fmla="*/ 31 w 94"/>
                  <a:gd name="T15" fmla="*/ 155 h 280"/>
                  <a:gd name="T16" fmla="*/ 31 w 94"/>
                  <a:gd name="T17" fmla="*/ 155 h 280"/>
                  <a:gd name="T18" fmla="*/ 31 w 94"/>
                  <a:gd name="T19" fmla="*/ 216 h 280"/>
                  <a:gd name="T20" fmla="*/ 31 w 94"/>
                  <a:gd name="T21" fmla="*/ 248 h 280"/>
                  <a:gd name="T22" fmla="*/ 31 w 94"/>
                  <a:gd name="T23" fmla="*/ 279 h 280"/>
                  <a:gd name="T24" fmla="*/ 31 w 94"/>
                  <a:gd name="T25" fmla="*/ 279 h 280"/>
                  <a:gd name="T26" fmla="*/ 31 w 94"/>
                  <a:gd name="T27" fmla="*/ 279 h 280"/>
                  <a:gd name="T28" fmla="*/ 31 w 94"/>
                  <a:gd name="T29" fmla="*/ 279 h 280"/>
                  <a:gd name="T30" fmla="*/ 31 w 94"/>
                  <a:gd name="T31" fmla="*/ 279 h 280"/>
                  <a:gd name="T32" fmla="*/ 31 w 94"/>
                  <a:gd name="T33" fmla="*/ 248 h 280"/>
                  <a:gd name="T34" fmla="*/ 31 w 94"/>
                  <a:gd name="T35" fmla="*/ 216 h 280"/>
                  <a:gd name="T36" fmla="*/ 62 w 94"/>
                  <a:gd name="T37" fmla="*/ 216 h 280"/>
                  <a:gd name="T38" fmla="*/ 62 w 94"/>
                  <a:gd name="T39" fmla="*/ 216 h 280"/>
                  <a:gd name="T40" fmla="*/ 93 w 94"/>
                  <a:gd name="T41" fmla="*/ 216 h 280"/>
                  <a:gd name="T42" fmla="*/ 93 w 94"/>
                  <a:gd name="T43" fmla="*/ 216 h 280"/>
                  <a:gd name="T44" fmla="*/ 93 w 94"/>
                  <a:gd name="T45" fmla="*/ 216 h 280"/>
                  <a:gd name="T46" fmla="*/ 93 w 94"/>
                  <a:gd name="T47" fmla="*/ 186 h 280"/>
                  <a:gd name="T48" fmla="*/ 93 w 94"/>
                  <a:gd name="T49" fmla="*/ 186 h 280"/>
                  <a:gd name="T50" fmla="*/ 62 w 94"/>
                  <a:gd name="T51" fmla="*/ 155 h 280"/>
                  <a:gd name="T52" fmla="*/ 62 w 94"/>
                  <a:gd name="T53" fmla="*/ 155 h 280"/>
                  <a:gd name="T54" fmla="*/ 62 w 94"/>
                  <a:gd name="T55" fmla="*/ 124 h 280"/>
                  <a:gd name="T56" fmla="*/ 31 w 94"/>
                  <a:gd name="T57" fmla="*/ 92 h 280"/>
                  <a:gd name="T58" fmla="*/ 62 w 94"/>
                  <a:gd name="T59" fmla="*/ 31 h 280"/>
                  <a:gd name="T60" fmla="*/ 62 w 94"/>
                  <a:gd name="T61" fmla="*/ 31 h 280"/>
                  <a:gd name="T62" fmla="*/ 62 w 94"/>
                  <a:gd name="T63" fmla="*/ 31 h 280"/>
                  <a:gd name="T64" fmla="*/ 62 w 94"/>
                  <a:gd name="T65" fmla="*/ 0 h 280"/>
                  <a:gd name="T66" fmla="*/ 62 w 94"/>
                  <a:gd name="T67" fmla="*/ 0 h 280"/>
                  <a:gd name="T68" fmla="*/ 62 w 94"/>
                  <a:gd name="T69" fmla="*/ 0 h 280"/>
                  <a:gd name="T70" fmla="*/ 31 w 94"/>
                  <a:gd name="T71" fmla="*/ 0 h 280"/>
                  <a:gd name="T72" fmla="*/ 31 w 94"/>
                  <a:gd name="T73" fmla="*/ 0 h 280"/>
                  <a:gd name="T74" fmla="*/ 31 w 94"/>
                  <a:gd name="T75" fmla="*/ 0 h 280"/>
                  <a:gd name="T76" fmla="*/ 0 w 94"/>
                  <a:gd name="T77" fmla="*/ 62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4" h="280">
                    <a:moveTo>
                      <a:pt x="0" y="62"/>
                    </a:moveTo>
                    <a:lnTo>
                      <a:pt x="0" y="62"/>
                    </a:lnTo>
                    <a:cubicBezTo>
                      <a:pt x="0" y="92"/>
                      <a:pt x="0" y="92"/>
                      <a:pt x="0" y="92"/>
                    </a:cubicBezTo>
                    <a:cubicBezTo>
                      <a:pt x="0" y="92"/>
                      <a:pt x="0" y="92"/>
                      <a:pt x="31" y="92"/>
                    </a:cubicBezTo>
                    <a:lnTo>
                      <a:pt x="31" y="92"/>
                    </a:lnTo>
                    <a:lnTo>
                      <a:pt x="31" y="124"/>
                    </a:lnTo>
                    <a:cubicBezTo>
                      <a:pt x="31" y="155"/>
                      <a:pt x="31" y="155"/>
                      <a:pt x="31" y="155"/>
                    </a:cubicBezTo>
                    <a:lnTo>
                      <a:pt x="31" y="155"/>
                    </a:lnTo>
                    <a:lnTo>
                      <a:pt x="31" y="155"/>
                    </a:lnTo>
                    <a:cubicBezTo>
                      <a:pt x="31" y="186"/>
                      <a:pt x="31" y="216"/>
                      <a:pt x="31" y="216"/>
                    </a:cubicBezTo>
                    <a:cubicBezTo>
                      <a:pt x="31" y="248"/>
                      <a:pt x="31" y="248"/>
                      <a:pt x="31" y="248"/>
                    </a:cubicBezTo>
                    <a:lnTo>
                      <a:pt x="31" y="279"/>
                    </a:lnTo>
                    <a:lnTo>
                      <a:pt x="31" y="279"/>
                    </a:lnTo>
                    <a:lnTo>
                      <a:pt x="31" y="279"/>
                    </a:lnTo>
                    <a:lnTo>
                      <a:pt x="31" y="279"/>
                    </a:lnTo>
                    <a:lnTo>
                      <a:pt x="31" y="279"/>
                    </a:lnTo>
                    <a:cubicBezTo>
                      <a:pt x="31" y="279"/>
                      <a:pt x="31" y="279"/>
                      <a:pt x="31" y="248"/>
                    </a:cubicBezTo>
                    <a:cubicBezTo>
                      <a:pt x="31" y="248"/>
                      <a:pt x="31" y="248"/>
                      <a:pt x="31" y="216"/>
                    </a:cubicBezTo>
                    <a:lnTo>
                      <a:pt x="62" y="216"/>
                    </a:lnTo>
                    <a:lnTo>
                      <a:pt x="62" y="216"/>
                    </a:lnTo>
                    <a:cubicBezTo>
                      <a:pt x="93" y="216"/>
                      <a:pt x="93" y="216"/>
                      <a:pt x="93" y="216"/>
                    </a:cubicBezTo>
                    <a:lnTo>
                      <a:pt x="93" y="216"/>
                    </a:lnTo>
                    <a:lnTo>
                      <a:pt x="93" y="216"/>
                    </a:lnTo>
                    <a:cubicBezTo>
                      <a:pt x="93" y="186"/>
                      <a:pt x="62" y="186"/>
                      <a:pt x="93" y="186"/>
                    </a:cubicBezTo>
                    <a:lnTo>
                      <a:pt x="93" y="186"/>
                    </a:lnTo>
                    <a:cubicBezTo>
                      <a:pt x="93" y="186"/>
                      <a:pt x="93" y="186"/>
                      <a:pt x="62" y="155"/>
                    </a:cubicBezTo>
                    <a:lnTo>
                      <a:pt x="62" y="155"/>
                    </a:lnTo>
                    <a:lnTo>
                      <a:pt x="62" y="124"/>
                    </a:lnTo>
                    <a:cubicBezTo>
                      <a:pt x="62" y="124"/>
                      <a:pt x="62" y="92"/>
                      <a:pt x="31" y="92"/>
                    </a:cubicBezTo>
                    <a:cubicBezTo>
                      <a:pt x="31" y="62"/>
                      <a:pt x="31" y="31"/>
                      <a:pt x="62" y="31"/>
                    </a:cubicBezTo>
                    <a:lnTo>
                      <a:pt x="62" y="31"/>
                    </a:lnTo>
                    <a:lnTo>
                      <a:pt x="62" y="31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62" y="0"/>
                    </a:lnTo>
                    <a:cubicBezTo>
                      <a:pt x="62" y="0"/>
                      <a:pt x="62" y="0"/>
                      <a:pt x="31" y="0"/>
                    </a:cubicBezTo>
                    <a:lnTo>
                      <a:pt x="31" y="0"/>
                    </a:lnTo>
                    <a:lnTo>
                      <a:pt x="31" y="0"/>
                    </a:lnTo>
                    <a:cubicBezTo>
                      <a:pt x="31" y="31"/>
                      <a:pt x="0" y="31"/>
                      <a:pt x="0" y="6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66" name="Freeform 105"/>
              <p:cNvSpPr>
                <a:spLocks noChangeArrowheads="1"/>
              </p:cNvSpPr>
              <p:nvPr/>
            </p:nvSpPr>
            <p:spPr bwMode="auto">
              <a:xfrm>
                <a:off x="5141913" y="1423988"/>
                <a:ext cx="1193800" cy="736600"/>
              </a:xfrm>
              <a:custGeom>
                <a:avLst/>
                <a:gdLst>
                  <a:gd name="T0" fmla="*/ 2913 w 3317"/>
                  <a:gd name="T1" fmla="*/ 712 h 2046"/>
                  <a:gd name="T2" fmla="*/ 3130 w 3317"/>
                  <a:gd name="T3" fmla="*/ 620 h 2046"/>
                  <a:gd name="T4" fmla="*/ 3161 w 3317"/>
                  <a:gd name="T5" fmla="*/ 496 h 2046"/>
                  <a:gd name="T6" fmla="*/ 3254 w 3317"/>
                  <a:gd name="T7" fmla="*/ 464 h 2046"/>
                  <a:gd name="T8" fmla="*/ 3254 w 3317"/>
                  <a:gd name="T9" fmla="*/ 340 h 2046"/>
                  <a:gd name="T10" fmla="*/ 3069 w 3317"/>
                  <a:gd name="T11" fmla="*/ 279 h 2046"/>
                  <a:gd name="T12" fmla="*/ 2851 w 3317"/>
                  <a:gd name="T13" fmla="*/ 62 h 2046"/>
                  <a:gd name="T14" fmla="*/ 2665 w 3317"/>
                  <a:gd name="T15" fmla="*/ 0 h 2046"/>
                  <a:gd name="T16" fmla="*/ 2603 w 3317"/>
                  <a:gd name="T17" fmla="*/ 62 h 2046"/>
                  <a:gd name="T18" fmla="*/ 2479 w 3317"/>
                  <a:gd name="T19" fmla="*/ 216 h 2046"/>
                  <a:gd name="T20" fmla="*/ 2325 w 3317"/>
                  <a:gd name="T21" fmla="*/ 310 h 2046"/>
                  <a:gd name="T22" fmla="*/ 2541 w 3317"/>
                  <a:gd name="T23" fmla="*/ 403 h 2046"/>
                  <a:gd name="T24" fmla="*/ 2479 w 3317"/>
                  <a:gd name="T25" fmla="*/ 434 h 2046"/>
                  <a:gd name="T26" fmla="*/ 2355 w 3317"/>
                  <a:gd name="T27" fmla="*/ 464 h 2046"/>
                  <a:gd name="T28" fmla="*/ 2201 w 3317"/>
                  <a:gd name="T29" fmla="*/ 558 h 2046"/>
                  <a:gd name="T30" fmla="*/ 2107 w 3317"/>
                  <a:gd name="T31" fmla="*/ 588 h 2046"/>
                  <a:gd name="T32" fmla="*/ 1983 w 3317"/>
                  <a:gd name="T33" fmla="*/ 712 h 2046"/>
                  <a:gd name="T34" fmla="*/ 1673 w 3317"/>
                  <a:gd name="T35" fmla="*/ 744 h 2046"/>
                  <a:gd name="T36" fmla="*/ 1549 w 3317"/>
                  <a:gd name="T37" fmla="*/ 744 h 2046"/>
                  <a:gd name="T38" fmla="*/ 1240 w 3317"/>
                  <a:gd name="T39" fmla="*/ 681 h 2046"/>
                  <a:gd name="T40" fmla="*/ 1085 w 3317"/>
                  <a:gd name="T41" fmla="*/ 558 h 2046"/>
                  <a:gd name="T42" fmla="*/ 898 w 3317"/>
                  <a:gd name="T43" fmla="*/ 434 h 2046"/>
                  <a:gd name="T44" fmla="*/ 713 w 3317"/>
                  <a:gd name="T45" fmla="*/ 279 h 2046"/>
                  <a:gd name="T46" fmla="*/ 620 w 3317"/>
                  <a:gd name="T47" fmla="*/ 434 h 2046"/>
                  <a:gd name="T48" fmla="*/ 496 w 3317"/>
                  <a:gd name="T49" fmla="*/ 434 h 2046"/>
                  <a:gd name="T50" fmla="*/ 433 w 3317"/>
                  <a:gd name="T51" fmla="*/ 558 h 2046"/>
                  <a:gd name="T52" fmla="*/ 372 w 3317"/>
                  <a:gd name="T53" fmla="*/ 651 h 2046"/>
                  <a:gd name="T54" fmla="*/ 341 w 3317"/>
                  <a:gd name="T55" fmla="*/ 744 h 2046"/>
                  <a:gd name="T56" fmla="*/ 61 w 3317"/>
                  <a:gd name="T57" fmla="*/ 836 h 2046"/>
                  <a:gd name="T58" fmla="*/ 0 w 3317"/>
                  <a:gd name="T59" fmla="*/ 899 h 2046"/>
                  <a:gd name="T60" fmla="*/ 124 w 3317"/>
                  <a:gd name="T61" fmla="*/ 1053 h 2046"/>
                  <a:gd name="T62" fmla="*/ 248 w 3317"/>
                  <a:gd name="T63" fmla="*/ 1084 h 2046"/>
                  <a:gd name="T64" fmla="*/ 341 w 3317"/>
                  <a:gd name="T65" fmla="*/ 1084 h 2046"/>
                  <a:gd name="T66" fmla="*/ 341 w 3317"/>
                  <a:gd name="T67" fmla="*/ 1208 h 2046"/>
                  <a:gd name="T68" fmla="*/ 278 w 3317"/>
                  <a:gd name="T69" fmla="*/ 1364 h 2046"/>
                  <a:gd name="T70" fmla="*/ 372 w 3317"/>
                  <a:gd name="T71" fmla="*/ 1456 h 2046"/>
                  <a:gd name="T72" fmla="*/ 526 w 3317"/>
                  <a:gd name="T73" fmla="*/ 1488 h 2046"/>
                  <a:gd name="T74" fmla="*/ 650 w 3317"/>
                  <a:gd name="T75" fmla="*/ 1549 h 2046"/>
                  <a:gd name="T76" fmla="*/ 774 w 3317"/>
                  <a:gd name="T77" fmla="*/ 1580 h 2046"/>
                  <a:gd name="T78" fmla="*/ 868 w 3317"/>
                  <a:gd name="T79" fmla="*/ 1549 h 2046"/>
                  <a:gd name="T80" fmla="*/ 961 w 3317"/>
                  <a:gd name="T81" fmla="*/ 1580 h 2046"/>
                  <a:gd name="T82" fmla="*/ 1085 w 3317"/>
                  <a:gd name="T83" fmla="*/ 1519 h 2046"/>
                  <a:gd name="T84" fmla="*/ 1240 w 3317"/>
                  <a:gd name="T85" fmla="*/ 1488 h 2046"/>
                  <a:gd name="T86" fmla="*/ 1394 w 3317"/>
                  <a:gd name="T87" fmla="*/ 1704 h 2046"/>
                  <a:gd name="T88" fmla="*/ 1332 w 3317"/>
                  <a:gd name="T89" fmla="*/ 1828 h 2046"/>
                  <a:gd name="T90" fmla="*/ 1394 w 3317"/>
                  <a:gd name="T91" fmla="*/ 1890 h 2046"/>
                  <a:gd name="T92" fmla="*/ 1457 w 3317"/>
                  <a:gd name="T93" fmla="*/ 1984 h 2046"/>
                  <a:gd name="T94" fmla="*/ 1549 w 3317"/>
                  <a:gd name="T95" fmla="*/ 1952 h 2046"/>
                  <a:gd name="T96" fmla="*/ 1673 w 3317"/>
                  <a:gd name="T97" fmla="*/ 1921 h 2046"/>
                  <a:gd name="T98" fmla="*/ 1766 w 3317"/>
                  <a:gd name="T99" fmla="*/ 1921 h 2046"/>
                  <a:gd name="T100" fmla="*/ 1890 w 3317"/>
                  <a:gd name="T101" fmla="*/ 2014 h 2046"/>
                  <a:gd name="T102" fmla="*/ 2169 w 3317"/>
                  <a:gd name="T103" fmla="*/ 1952 h 2046"/>
                  <a:gd name="T104" fmla="*/ 2386 w 3317"/>
                  <a:gd name="T105" fmla="*/ 1828 h 2046"/>
                  <a:gd name="T106" fmla="*/ 2573 w 3317"/>
                  <a:gd name="T107" fmla="*/ 1612 h 2046"/>
                  <a:gd name="T108" fmla="*/ 2573 w 3317"/>
                  <a:gd name="T109" fmla="*/ 1519 h 2046"/>
                  <a:gd name="T110" fmla="*/ 2573 w 3317"/>
                  <a:gd name="T111" fmla="*/ 1271 h 2046"/>
                  <a:gd name="T112" fmla="*/ 2541 w 3317"/>
                  <a:gd name="T113" fmla="*/ 1053 h 2046"/>
                  <a:gd name="T114" fmla="*/ 2386 w 3317"/>
                  <a:gd name="T115" fmla="*/ 960 h 2046"/>
                  <a:gd name="T116" fmla="*/ 2603 w 3317"/>
                  <a:gd name="T117" fmla="*/ 744 h 2046"/>
                  <a:gd name="T118" fmla="*/ 2821 w 3317"/>
                  <a:gd name="T119" fmla="*/ 775 h 20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317" h="2046">
                    <a:moveTo>
                      <a:pt x="2821" y="775"/>
                    </a:moveTo>
                    <a:lnTo>
                      <a:pt x="2821" y="775"/>
                    </a:lnTo>
                    <a:lnTo>
                      <a:pt x="2821" y="775"/>
                    </a:lnTo>
                    <a:lnTo>
                      <a:pt x="2821" y="775"/>
                    </a:lnTo>
                    <a:lnTo>
                      <a:pt x="2821" y="775"/>
                    </a:lnTo>
                    <a:lnTo>
                      <a:pt x="2851" y="744"/>
                    </a:lnTo>
                    <a:lnTo>
                      <a:pt x="2851" y="744"/>
                    </a:lnTo>
                    <a:lnTo>
                      <a:pt x="2851" y="744"/>
                    </a:lnTo>
                    <a:lnTo>
                      <a:pt x="2882" y="744"/>
                    </a:lnTo>
                    <a:cubicBezTo>
                      <a:pt x="2882" y="712"/>
                      <a:pt x="2882" y="712"/>
                      <a:pt x="2913" y="712"/>
                    </a:cubicBezTo>
                    <a:lnTo>
                      <a:pt x="2913" y="712"/>
                    </a:lnTo>
                    <a:cubicBezTo>
                      <a:pt x="2944" y="712"/>
                      <a:pt x="2944" y="712"/>
                      <a:pt x="2944" y="712"/>
                    </a:cubicBezTo>
                    <a:cubicBezTo>
                      <a:pt x="2944" y="712"/>
                      <a:pt x="2975" y="712"/>
                      <a:pt x="2975" y="681"/>
                    </a:cubicBezTo>
                    <a:lnTo>
                      <a:pt x="2975" y="681"/>
                    </a:lnTo>
                    <a:lnTo>
                      <a:pt x="3006" y="681"/>
                    </a:lnTo>
                    <a:lnTo>
                      <a:pt x="3006" y="681"/>
                    </a:lnTo>
                    <a:cubicBezTo>
                      <a:pt x="3037" y="681"/>
                      <a:pt x="3037" y="651"/>
                      <a:pt x="3037" y="651"/>
                    </a:cubicBezTo>
                    <a:cubicBezTo>
                      <a:pt x="3037" y="651"/>
                      <a:pt x="3037" y="651"/>
                      <a:pt x="3069" y="620"/>
                    </a:cubicBezTo>
                    <a:lnTo>
                      <a:pt x="3069" y="620"/>
                    </a:lnTo>
                    <a:lnTo>
                      <a:pt x="3069" y="620"/>
                    </a:lnTo>
                    <a:cubicBezTo>
                      <a:pt x="3099" y="620"/>
                      <a:pt x="3099" y="620"/>
                      <a:pt x="3099" y="620"/>
                    </a:cubicBezTo>
                    <a:lnTo>
                      <a:pt x="3130" y="620"/>
                    </a:lnTo>
                    <a:lnTo>
                      <a:pt x="3130" y="620"/>
                    </a:lnTo>
                    <a:lnTo>
                      <a:pt x="3130" y="620"/>
                    </a:lnTo>
                    <a:cubicBezTo>
                      <a:pt x="3130" y="620"/>
                      <a:pt x="3130" y="620"/>
                      <a:pt x="3130" y="588"/>
                    </a:cubicBezTo>
                    <a:lnTo>
                      <a:pt x="3130" y="588"/>
                    </a:lnTo>
                    <a:lnTo>
                      <a:pt x="3130" y="558"/>
                    </a:lnTo>
                    <a:lnTo>
                      <a:pt x="3130" y="558"/>
                    </a:lnTo>
                    <a:lnTo>
                      <a:pt x="3099" y="558"/>
                    </a:lnTo>
                    <a:cubicBezTo>
                      <a:pt x="3099" y="527"/>
                      <a:pt x="3099" y="527"/>
                      <a:pt x="3099" y="527"/>
                    </a:cubicBezTo>
                    <a:cubicBezTo>
                      <a:pt x="3099" y="527"/>
                      <a:pt x="3099" y="496"/>
                      <a:pt x="3130" y="496"/>
                    </a:cubicBezTo>
                    <a:lnTo>
                      <a:pt x="3130" y="496"/>
                    </a:lnTo>
                    <a:lnTo>
                      <a:pt x="3161" y="496"/>
                    </a:lnTo>
                    <a:cubicBezTo>
                      <a:pt x="3161" y="496"/>
                      <a:pt x="3161" y="496"/>
                      <a:pt x="3161" y="464"/>
                    </a:cubicBezTo>
                    <a:lnTo>
                      <a:pt x="3161" y="464"/>
                    </a:lnTo>
                    <a:cubicBezTo>
                      <a:pt x="3161" y="464"/>
                      <a:pt x="3161" y="464"/>
                      <a:pt x="3192" y="464"/>
                    </a:cubicBezTo>
                    <a:lnTo>
                      <a:pt x="3192" y="464"/>
                    </a:lnTo>
                    <a:lnTo>
                      <a:pt x="3192" y="464"/>
                    </a:lnTo>
                    <a:cubicBezTo>
                      <a:pt x="3192" y="464"/>
                      <a:pt x="3192" y="464"/>
                      <a:pt x="3223" y="496"/>
                    </a:cubicBezTo>
                    <a:lnTo>
                      <a:pt x="3223" y="496"/>
                    </a:lnTo>
                    <a:cubicBezTo>
                      <a:pt x="3223" y="464"/>
                      <a:pt x="3254" y="464"/>
                      <a:pt x="3254" y="464"/>
                    </a:cubicBezTo>
                    <a:lnTo>
                      <a:pt x="3254" y="464"/>
                    </a:lnTo>
                    <a:lnTo>
                      <a:pt x="3254" y="464"/>
                    </a:lnTo>
                    <a:lnTo>
                      <a:pt x="3254" y="464"/>
                    </a:lnTo>
                    <a:lnTo>
                      <a:pt x="3254" y="464"/>
                    </a:lnTo>
                    <a:cubicBezTo>
                      <a:pt x="3254" y="434"/>
                      <a:pt x="3285" y="434"/>
                      <a:pt x="3285" y="403"/>
                    </a:cubicBezTo>
                    <a:lnTo>
                      <a:pt x="3285" y="403"/>
                    </a:lnTo>
                    <a:lnTo>
                      <a:pt x="3285" y="403"/>
                    </a:lnTo>
                    <a:cubicBezTo>
                      <a:pt x="3285" y="372"/>
                      <a:pt x="3285" y="372"/>
                      <a:pt x="3285" y="372"/>
                    </a:cubicBezTo>
                    <a:cubicBezTo>
                      <a:pt x="3285" y="372"/>
                      <a:pt x="3285" y="340"/>
                      <a:pt x="3316" y="340"/>
                    </a:cubicBezTo>
                    <a:lnTo>
                      <a:pt x="3316" y="340"/>
                    </a:lnTo>
                    <a:lnTo>
                      <a:pt x="3316" y="340"/>
                    </a:lnTo>
                    <a:lnTo>
                      <a:pt x="3285" y="340"/>
                    </a:lnTo>
                    <a:lnTo>
                      <a:pt x="3285" y="340"/>
                    </a:lnTo>
                    <a:cubicBezTo>
                      <a:pt x="3254" y="340"/>
                      <a:pt x="3254" y="340"/>
                      <a:pt x="3254" y="340"/>
                    </a:cubicBezTo>
                    <a:lnTo>
                      <a:pt x="3254" y="340"/>
                    </a:lnTo>
                    <a:lnTo>
                      <a:pt x="3254" y="340"/>
                    </a:lnTo>
                    <a:cubicBezTo>
                      <a:pt x="3254" y="372"/>
                      <a:pt x="3223" y="372"/>
                      <a:pt x="3192" y="372"/>
                    </a:cubicBezTo>
                    <a:lnTo>
                      <a:pt x="3192" y="372"/>
                    </a:lnTo>
                    <a:cubicBezTo>
                      <a:pt x="3161" y="372"/>
                      <a:pt x="3161" y="372"/>
                      <a:pt x="3130" y="372"/>
                    </a:cubicBezTo>
                    <a:lnTo>
                      <a:pt x="3130" y="372"/>
                    </a:lnTo>
                    <a:cubicBezTo>
                      <a:pt x="3099" y="372"/>
                      <a:pt x="3099" y="340"/>
                      <a:pt x="3099" y="340"/>
                    </a:cubicBezTo>
                    <a:cubicBezTo>
                      <a:pt x="3099" y="340"/>
                      <a:pt x="3099" y="340"/>
                      <a:pt x="3099" y="310"/>
                    </a:cubicBezTo>
                    <a:lnTo>
                      <a:pt x="3099" y="310"/>
                    </a:lnTo>
                    <a:lnTo>
                      <a:pt x="3099" y="310"/>
                    </a:lnTo>
                    <a:cubicBezTo>
                      <a:pt x="3069" y="310"/>
                      <a:pt x="3069" y="310"/>
                      <a:pt x="3069" y="279"/>
                    </a:cubicBezTo>
                    <a:cubicBezTo>
                      <a:pt x="3069" y="279"/>
                      <a:pt x="3069" y="279"/>
                      <a:pt x="3037" y="279"/>
                    </a:cubicBezTo>
                    <a:lnTo>
                      <a:pt x="3037" y="279"/>
                    </a:lnTo>
                    <a:lnTo>
                      <a:pt x="3037" y="279"/>
                    </a:lnTo>
                    <a:lnTo>
                      <a:pt x="3037" y="279"/>
                    </a:lnTo>
                    <a:cubicBezTo>
                      <a:pt x="3006" y="279"/>
                      <a:pt x="2975" y="279"/>
                      <a:pt x="2975" y="279"/>
                    </a:cubicBezTo>
                    <a:cubicBezTo>
                      <a:pt x="2944" y="248"/>
                      <a:pt x="2944" y="248"/>
                      <a:pt x="2913" y="216"/>
                    </a:cubicBezTo>
                    <a:lnTo>
                      <a:pt x="2913" y="186"/>
                    </a:lnTo>
                    <a:cubicBezTo>
                      <a:pt x="2913" y="155"/>
                      <a:pt x="2913" y="155"/>
                      <a:pt x="2882" y="155"/>
                    </a:cubicBezTo>
                    <a:cubicBezTo>
                      <a:pt x="2882" y="124"/>
                      <a:pt x="2882" y="124"/>
                      <a:pt x="2882" y="124"/>
                    </a:cubicBezTo>
                    <a:cubicBezTo>
                      <a:pt x="2882" y="124"/>
                      <a:pt x="2882" y="92"/>
                      <a:pt x="2851" y="92"/>
                    </a:cubicBezTo>
                    <a:lnTo>
                      <a:pt x="2851" y="62"/>
                    </a:lnTo>
                    <a:cubicBezTo>
                      <a:pt x="2851" y="62"/>
                      <a:pt x="2851" y="31"/>
                      <a:pt x="2821" y="31"/>
                    </a:cubicBezTo>
                    <a:lnTo>
                      <a:pt x="2821" y="31"/>
                    </a:lnTo>
                    <a:lnTo>
                      <a:pt x="2821" y="31"/>
                    </a:lnTo>
                    <a:lnTo>
                      <a:pt x="2821" y="31"/>
                    </a:lnTo>
                    <a:lnTo>
                      <a:pt x="2821" y="31"/>
                    </a:lnTo>
                    <a:lnTo>
                      <a:pt x="2789" y="31"/>
                    </a:lnTo>
                    <a:lnTo>
                      <a:pt x="2789" y="31"/>
                    </a:lnTo>
                    <a:lnTo>
                      <a:pt x="2758" y="31"/>
                    </a:lnTo>
                    <a:cubicBezTo>
                      <a:pt x="2758" y="31"/>
                      <a:pt x="2758" y="0"/>
                      <a:pt x="2727" y="0"/>
                    </a:cubicBezTo>
                    <a:lnTo>
                      <a:pt x="2665" y="0"/>
                    </a:lnTo>
                    <a:lnTo>
                      <a:pt x="2665" y="0"/>
                    </a:lnTo>
                    <a:cubicBezTo>
                      <a:pt x="2634" y="0"/>
                      <a:pt x="2634" y="0"/>
                      <a:pt x="2634" y="0"/>
                    </a:cubicBezTo>
                    <a:cubicBezTo>
                      <a:pt x="2634" y="31"/>
                      <a:pt x="2634" y="31"/>
                      <a:pt x="2603" y="31"/>
                    </a:cubicBezTo>
                    <a:lnTo>
                      <a:pt x="2603" y="31"/>
                    </a:lnTo>
                    <a:lnTo>
                      <a:pt x="2603" y="31"/>
                    </a:lnTo>
                    <a:cubicBezTo>
                      <a:pt x="2603" y="0"/>
                      <a:pt x="2603" y="0"/>
                      <a:pt x="2603" y="0"/>
                    </a:cubicBezTo>
                    <a:lnTo>
                      <a:pt x="2573" y="31"/>
                    </a:lnTo>
                    <a:lnTo>
                      <a:pt x="2573" y="31"/>
                    </a:lnTo>
                    <a:lnTo>
                      <a:pt x="2603" y="31"/>
                    </a:lnTo>
                    <a:cubicBezTo>
                      <a:pt x="2603" y="62"/>
                      <a:pt x="2603" y="62"/>
                      <a:pt x="2603" y="62"/>
                    </a:cubicBezTo>
                    <a:lnTo>
                      <a:pt x="2603" y="62"/>
                    </a:lnTo>
                    <a:lnTo>
                      <a:pt x="2603" y="62"/>
                    </a:lnTo>
                    <a:cubicBezTo>
                      <a:pt x="2603" y="92"/>
                      <a:pt x="2573" y="92"/>
                      <a:pt x="2573" y="124"/>
                    </a:cubicBezTo>
                    <a:lnTo>
                      <a:pt x="2541" y="124"/>
                    </a:lnTo>
                    <a:lnTo>
                      <a:pt x="2541" y="155"/>
                    </a:lnTo>
                    <a:lnTo>
                      <a:pt x="2541" y="155"/>
                    </a:lnTo>
                    <a:lnTo>
                      <a:pt x="2541" y="155"/>
                    </a:lnTo>
                    <a:lnTo>
                      <a:pt x="2510" y="186"/>
                    </a:lnTo>
                    <a:lnTo>
                      <a:pt x="2510" y="186"/>
                    </a:lnTo>
                    <a:lnTo>
                      <a:pt x="2510" y="186"/>
                    </a:lnTo>
                    <a:lnTo>
                      <a:pt x="2510" y="186"/>
                    </a:lnTo>
                    <a:cubicBezTo>
                      <a:pt x="2510" y="216"/>
                      <a:pt x="2510" y="216"/>
                      <a:pt x="2479" y="216"/>
                    </a:cubicBezTo>
                    <a:lnTo>
                      <a:pt x="2479" y="216"/>
                    </a:lnTo>
                    <a:lnTo>
                      <a:pt x="2479" y="216"/>
                    </a:lnTo>
                    <a:cubicBezTo>
                      <a:pt x="2479" y="248"/>
                      <a:pt x="2479" y="248"/>
                      <a:pt x="2449" y="248"/>
                    </a:cubicBezTo>
                    <a:cubicBezTo>
                      <a:pt x="2449" y="248"/>
                      <a:pt x="2417" y="248"/>
                      <a:pt x="2386" y="248"/>
                    </a:cubicBezTo>
                    <a:lnTo>
                      <a:pt x="2386" y="248"/>
                    </a:lnTo>
                    <a:lnTo>
                      <a:pt x="2355" y="248"/>
                    </a:lnTo>
                    <a:cubicBezTo>
                      <a:pt x="2355" y="248"/>
                      <a:pt x="2355" y="279"/>
                      <a:pt x="2325" y="279"/>
                    </a:cubicBezTo>
                    <a:lnTo>
                      <a:pt x="2325" y="310"/>
                    </a:lnTo>
                    <a:lnTo>
                      <a:pt x="2325" y="310"/>
                    </a:lnTo>
                    <a:lnTo>
                      <a:pt x="2325" y="310"/>
                    </a:lnTo>
                    <a:lnTo>
                      <a:pt x="2325" y="310"/>
                    </a:lnTo>
                    <a:lnTo>
                      <a:pt x="2325" y="310"/>
                    </a:lnTo>
                    <a:lnTo>
                      <a:pt x="2325" y="310"/>
                    </a:lnTo>
                    <a:cubicBezTo>
                      <a:pt x="2355" y="310"/>
                      <a:pt x="2355" y="310"/>
                      <a:pt x="2355" y="310"/>
                    </a:cubicBezTo>
                    <a:lnTo>
                      <a:pt x="2355" y="310"/>
                    </a:lnTo>
                    <a:lnTo>
                      <a:pt x="2386" y="310"/>
                    </a:lnTo>
                    <a:lnTo>
                      <a:pt x="2386" y="310"/>
                    </a:lnTo>
                    <a:cubicBezTo>
                      <a:pt x="2417" y="310"/>
                      <a:pt x="2417" y="310"/>
                      <a:pt x="2417" y="310"/>
                    </a:cubicBezTo>
                    <a:lnTo>
                      <a:pt x="2417" y="310"/>
                    </a:lnTo>
                    <a:cubicBezTo>
                      <a:pt x="2449" y="310"/>
                      <a:pt x="2449" y="310"/>
                      <a:pt x="2449" y="310"/>
                    </a:cubicBezTo>
                    <a:cubicBezTo>
                      <a:pt x="2449" y="310"/>
                      <a:pt x="2449" y="310"/>
                      <a:pt x="2479" y="310"/>
                    </a:cubicBezTo>
                    <a:cubicBezTo>
                      <a:pt x="2479" y="340"/>
                      <a:pt x="2541" y="372"/>
                      <a:pt x="2541" y="372"/>
                    </a:cubicBezTo>
                    <a:lnTo>
                      <a:pt x="2541" y="403"/>
                    </a:lnTo>
                    <a:cubicBezTo>
                      <a:pt x="2541" y="403"/>
                      <a:pt x="2541" y="403"/>
                      <a:pt x="2541" y="434"/>
                    </a:cubicBezTo>
                    <a:lnTo>
                      <a:pt x="2541" y="434"/>
                    </a:lnTo>
                    <a:cubicBezTo>
                      <a:pt x="2541" y="434"/>
                      <a:pt x="2541" y="464"/>
                      <a:pt x="2510" y="464"/>
                    </a:cubicBezTo>
                    <a:lnTo>
                      <a:pt x="2510" y="464"/>
                    </a:lnTo>
                    <a:lnTo>
                      <a:pt x="2510" y="434"/>
                    </a:lnTo>
                    <a:lnTo>
                      <a:pt x="2510" y="434"/>
                    </a:lnTo>
                    <a:cubicBezTo>
                      <a:pt x="2479" y="434"/>
                      <a:pt x="2479" y="434"/>
                      <a:pt x="2479" y="434"/>
                    </a:cubicBezTo>
                    <a:lnTo>
                      <a:pt x="2479" y="434"/>
                    </a:lnTo>
                    <a:lnTo>
                      <a:pt x="2479" y="434"/>
                    </a:lnTo>
                    <a:lnTo>
                      <a:pt x="2479" y="434"/>
                    </a:lnTo>
                    <a:lnTo>
                      <a:pt x="2479" y="434"/>
                    </a:lnTo>
                    <a:cubicBezTo>
                      <a:pt x="2449" y="434"/>
                      <a:pt x="2449" y="434"/>
                      <a:pt x="2449" y="434"/>
                    </a:cubicBezTo>
                    <a:lnTo>
                      <a:pt x="2449" y="434"/>
                    </a:lnTo>
                    <a:lnTo>
                      <a:pt x="2449" y="434"/>
                    </a:lnTo>
                    <a:cubicBezTo>
                      <a:pt x="2449" y="434"/>
                      <a:pt x="2449" y="434"/>
                      <a:pt x="2417" y="434"/>
                    </a:cubicBezTo>
                    <a:cubicBezTo>
                      <a:pt x="2417" y="464"/>
                      <a:pt x="2417" y="464"/>
                      <a:pt x="2417" y="464"/>
                    </a:cubicBezTo>
                    <a:lnTo>
                      <a:pt x="2417" y="464"/>
                    </a:lnTo>
                    <a:lnTo>
                      <a:pt x="2417" y="464"/>
                    </a:lnTo>
                    <a:cubicBezTo>
                      <a:pt x="2386" y="464"/>
                      <a:pt x="2386" y="464"/>
                      <a:pt x="2386" y="464"/>
                    </a:cubicBezTo>
                    <a:lnTo>
                      <a:pt x="2386" y="464"/>
                    </a:lnTo>
                    <a:lnTo>
                      <a:pt x="2386" y="464"/>
                    </a:lnTo>
                    <a:lnTo>
                      <a:pt x="2355" y="464"/>
                    </a:lnTo>
                    <a:lnTo>
                      <a:pt x="2355" y="464"/>
                    </a:lnTo>
                    <a:lnTo>
                      <a:pt x="2355" y="464"/>
                    </a:lnTo>
                    <a:cubicBezTo>
                      <a:pt x="2355" y="496"/>
                      <a:pt x="2355" y="496"/>
                      <a:pt x="2325" y="496"/>
                    </a:cubicBezTo>
                    <a:cubicBezTo>
                      <a:pt x="2325" y="527"/>
                      <a:pt x="2325" y="527"/>
                      <a:pt x="2325" y="527"/>
                    </a:cubicBezTo>
                    <a:cubicBezTo>
                      <a:pt x="2293" y="527"/>
                      <a:pt x="2293" y="527"/>
                      <a:pt x="2293" y="527"/>
                    </a:cubicBezTo>
                    <a:lnTo>
                      <a:pt x="2293" y="527"/>
                    </a:lnTo>
                    <a:lnTo>
                      <a:pt x="2262" y="527"/>
                    </a:lnTo>
                    <a:lnTo>
                      <a:pt x="2262" y="527"/>
                    </a:lnTo>
                    <a:lnTo>
                      <a:pt x="2262" y="527"/>
                    </a:lnTo>
                    <a:cubicBezTo>
                      <a:pt x="2262" y="527"/>
                      <a:pt x="2231" y="527"/>
                      <a:pt x="2231" y="558"/>
                    </a:cubicBezTo>
                    <a:cubicBezTo>
                      <a:pt x="2201" y="558"/>
                      <a:pt x="2201" y="558"/>
                      <a:pt x="2201" y="558"/>
                    </a:cubicBezTo>
                    <a:lnTo>
                      <a:pt x="2201" y="558"/>
                    </a:lnTo>
                    <a:lnTo>
                      <a:pt x="2201" y="558"/>
                    </a:lnTo>
                    <a:cubicBezTo>
                      <a:pt x="2169" y="558"/>
                      <a:pt x="2169" y="558"/>
                      <a:pt x="2169" y="558"/>
                    </a:cubicBezTo>
                    <a:lnTo>
                      <a:pt x="2169" y="558"/>
                    </a:lnTo>
                    <a:cubicBezTo>
                      <a:pt x="2138" y="558"/>
                      <a:pt x="2138" y="558"/>
                      <a:pt x="2138" y="558"/>
                    </a:cubicBezTo>
                    <a:cubicBezTo>
                      <a:pt x="2107" y="558"/>
                      <a:pt x="2107" y="558"/>
                      <a:pt x="2077" y="558"/>
                    </a:cubicBezTo>
                    <a:lnTo>
                      <a:pt x="2077" y="558"/>
                    </a:lnTo>
                    <a:lnTo>
                      <a:pt x="2077" y="558"/>
                    </a:lnTo>
                    <a:lnTo>
                      <a:pt x="2077" y="558"/>
                    </a:lnTo>
                    <a:lnTo>
                      <a:pt x="2077" y="558"/>
                    </a:lnTo>
                    <a:cubicBezTo>
                      <a:pt x="2107" y="558"/>
                      <a:pt x="2107" y="588"/>
                      <a:pt x="2107" y="588"/>
                    </a:cubicBezTo>
                    <a:cubicBezTo>
                      <a:pt x="2107" y="620"/>
                      <a:pt x="2107" y="620"/>
                      <a:pt x="2107" y="620"/>
                    </a:cubicBezTo>
                    <a:lnTo>
                      <a:pt x="2107" y="620"/>
                    </a:lnTo>
                    <a:cubicBezTo>
                      <a:pt x="2107" y="651"/>
                      <a:pt x="2077" y="651"/>
                      <a:pt x="2077" y="651"/>
                    </a:cubicBezTo>
                    <a:lnTo>
                      <a:pt x="2077" y="651"/>
                    </a:lnTo>
                    <a:cubicBezTo>
                      <a:pt x="2077" y="651"/>
                      <a:pt x="2077" y="651"/>
                      <a:pt x="2045" y="651"/>
                    </a:cubicBezTo>
                    <a:lnTo>
                      <a:pt x="2045" y="651"/>
                    </a:lnTo>
                    <a:lnTo>
                      <a:pt x="2045" y="651"/>
                    </a:lnTo>
                    <a:lnTo>
                      <a:pt x="2045" y="651"/>
                    </a:lnTo>
                    <a:lnTo>
                      <a:pt x="2045" y="651"/>
                    </a:lnTo>
                    <a:cubicBezTo>
                      <a:pt x="2045" y="681"/>
                      <a:pt x="2045" y="681"/>
                      <a:pt x="2014" y="681"/>
                    </a:cubicBezTo>
                    <a:cubicBezTo>
                      <a:pt x="2014" y="712"/>
                      <a:pt x="1983" y="712"/>
                      <a:pt x="1983" y="712"/>
                    </a:cubicBezTo>
                    <a:lnTo>
                      <a:pt x="1983" y="712"/>
                    </a:lnTo>
                    <a:cubicBezTo>
                      <a:pt x="1953" y="712"/>
                      <a:pt x="1953" y="712"/>
                      <a:pt x="1953" y="712"/>
                    </a:cubicBezTo>
                    <a:lnTo>
                      <a:pt x="1921" y="712"/>
                    </a:lnTo>
                    <a:cubicBezTo>
                      <a:pt x="1890" y="712"/>
                      <a:pt x="1890" y="712"/>
                      <a:pt x="1859" y="712"/>
                    </a:cubicBezTo>
                    <a:lnTo>
                      <a:pt x="1829" y="712"/>
                    </a:lnTo>
                    <a:lnTo>
                      <a:pt x="1829" y="712"/>
                    </a:lnTo>
                    <a:cubicBezTo>
                      <a:pt x="1829" y="712"/>
                      <a:pt x="1797" y="744"/>
                      <a:pt x="1766" y="744"/>
                    </a:cubicBezTo>
                    <a:cubicBezTo>
                      <a:pt x="1766" y="744"/>
                      <a:pt x="1735" y="775"/>
                      <a:pt x="1705" y="775"/>
                    </a:cubicBezTo>
                    <a:lnTo>
                      <a:pt x="1705" y="775"/>
                    </a:lnTo>
                    <a:cubicBezTo>
                      <a:pt x="1673" y="775"/>
                      <a:pt x="1673" y="775"/>
                      <a:pt x="1673" y="744"/>
                    </a:cubicBezTo>
                    <a:lnTo>
                      <a:pt x="1673" y="744"/>
                    </a:lnTo>
                    <a:cubicBezTo>
                      <a:pt x="1642" y="744"/>
                      <a:pt x="1642" y="775"/>
                      <a:pt x="1642" y="775"/>
                    </a:cubicBezTo>
                    <a:lnTo>
                      <a:pt x="1642" y="775"/>
                    </a:lnTo>
                    <a:lnTo>
                      <a:pt x="1642" y="775"/>
                    </a:lnTo>
                    <a:cubicBezTo>
                      <a:pt x="1642" y="775"/>
                      <a:pt x="1642" y="775"/>
                      <a:pt x="1611" y="775"/>
                    </a:cubicBezTo>
                    <a:lnTo>
                      <a:pt x="1611" y="775"/>
                    </a:lnTo>
                    <a:cubicBezTo>
                      <a:pt x="1611" y="775"/>
                      <a:pt x="1611" y="775"/>
                      <a:pt x="1581" y="744"/>
                    </a:cubicBezTo>
                    <a:lnTo>
                      <a:pt x="1581" y="744"/>
                    </a:lnTo>
                    <a:lnTo>
                      <a:pt x="1581" y="744"/>
                    </a:lnTo>
                    <a:lnTo>
                      <a:pt x="1581" y="744"/>
                    </a:lnTo>
                    <a:lnTo>
                      <a:pt x="1581" y="744"/>
                    </a:lnTo>
                    <a:cubicBezTo>
                      <a:pt x="1581" y="744"/>
                      <a:pt x="1581" y="744"/>
                      <a:pt x="1549" y="744"/>
                    </a:cubicBezTo>
                    <a:lnTo>
                      <a:pt x="1549" y="744"/>
                    </a:lnTo>
                    <a:cubicBezTo>
                      <a:pt x="1518" y="744"/>
                      <a:pt x="1518" y="712"/>
                      <a:pt x="1487" y="712"/>
                    </a:cubicBezTo>
                    <a:lnTo>
                      <a:pt x="1487" y="712"/>
                    </a:lnTo>
                    <a:lnTo>
                      <a:pt x="1487" y="712"/>
                    </a:lnTo>
                    <a:cubicBezTo>
                      <a:pt x="1457" y="712"/>
                      <a:pt x="1457" y="712"/>
                      <a:pt x="1457" y="712"/>
                    </a:cubicBezTo>
                    <a:lnTo>
                      <a:pt x="1425" y="712"/>
                    </a:lnTo>
                    <a:lnTo>
                      <a:pt x="1425" y="712"/>
                    </a:lnTo>
                    <a:cubicBezTo>
                      <a:pt x="1394" y="712"/>
                      <a:pt x="1394" y="712"/>
                      <a:pt x="1394" y="712"/>
                    </a:cubicBezTo>
                    <a:cubicBezTo>
                      <a:pt x="1364" y="712"/>
                      <a:pt x="1332" y="712"/>
                      <a:pt x="1332" y="712"/>
                    </a:cubicBezTo>
                    <a:cubicBezTo>
                      <a:pt x="1332" y="712"/>
                      <a:pt x="1270" y="712"/>
                      <a:pt x="1240" y="681"/>
                    </a:cubicBezTo>
                    <a:lnTo>
                      <a:pt x="1240" y="681"/>
                    </a:lnTo>
                    <a:cubicBezTo>
                      <a:pt x="1209" y="681"/>
                      <a:pt x="1209" y="681"/>
                      <a:pt x="1209" y="681"/>
                    </a:cubicBezTo>
                    <a:lnTo>
                      <a:pt x="1209" y="681"/>
                    </a:lnTo>
                    <a:cubicBezTo>
                      <a:pt x="1177" y="681"/>
                      <a:pt x="1177" y="651"/>
                      <a:pt x="1177" y="651"/>
                    </a:cubicBezTo>
                    <a:lnTo>
                      <a:pt x="1146" y="620"/>
                    </a:lnTo>
                    <a:lnTo>
                      <a:pt x="1146" y="620"/>
                    </a:lnTo>
                    <a:cubicBezTo>
                      <a:pt x="1146" y="620"/>
                      <a:pt x="1146" y="620"/>
                      <a:pt x="1146" y="588"/>
                    </a:cubicBezTo>
                    <a:lnTo>
                      <a:pt x="1146" y="588"/>
                    </a:lnTo>
                    <a:lnTo>
                      <a:pt x="1146" y="588"/>
                    </a:lnTo>
                    <a:lnTo>
                      <a:pt x="1146" y="588"/>
                    </a:lnTo>
                    <a:cubicBezTo>
                      <a:pt x="1116" y="588"/>
                      <a:pt x="1116" y="588"/>
                      <a:pt x="1116" y="588"/>
                    </a:cubicBezTo>
                    <a:cubicBezTo>
                      <a:pt x="1085" y="588"/>
                      <a:pt x="1085" y="558"/>
                      <a:pt x="1085" y="558"/>
                    </a:cubicBezTo>
                    <a:lnTo>
                      <a:pt x="1053" y="558"/>
                    </a:lnTo>
                    <a:lnTo>
                      <a:pt x="1053" y="558"/>
                    </a:lnTo>
                    <a:cubicBezTo>
                      <a:pt x="1053" y="558"/>
                      <a:pt x="1053" y="558"/>
                      <a:pt x="1022" y="558"/>
                    </a:cubicBezTo>
                    <a:cubicBezTo>
                      <a:pt x="1022" y="558"/>
                      <a:pt x="1022" y="558"/>
                      <a:pt x="992" y="558"/>
                    </a:cubicBezTo>
                    <a:lnTo>
                      <a:pt x="992" y="558"/>
                    </a:lnTo>
                    <a:lnTo>
                      <a:pt x="992" y="558"/>
                    </a:lnTo>
                    <a:cubicBezTo>
                      <a:pt x="961" y="558"/>
                      <a:pt x="961" y="558"/>
                      <a:pt x="929" y="558"/>
                    </a:cubicBezTo>
                    <a:cubicBezTo>
                      <a:pt x="898" y="558"/>
                      <a:pt x="898" y="527"/>
                      <a:pt x="898" y="527"/>
                    </a:cubicBezTo>
                    <a:cubicBezTo>
                      <a:pt x="898" y="496"/>
                      <a:pt x="898" y="496"/>
                      <a:pt x="898" y="496"/>
                    </a:cubicBezTo>
                    <a:lnTo>
                      <a:pt x="898" y="464"/>
                    </a:lnTo>
                    <a:cubicBezTo>
                      <a:pt x="898" y="434"/>
                      <a:pt x="898" y="434"/>
                      <a:pt x="898" y="434"/>
                    </a:cubicBezTo>
                    <a:cubicBezTo>
                      <a:pt x="898" y="434"/>
                      <a:pt x="898" y="434"/>
                      <a:pt x="898" y="403"/>
                    </a:cubicBezTo>
                    <a:cubicBezTo>
                      <a:pt x="898" y="403"/>
                      <a:pt x="868" y="403"/>
                      <a:pt x="868" y="372"/>
                    </a:cubicBezTo>
                    <a:lnTo>
                      <a:pt x="868" y="372"/>
                    </a:lnTo>
                    <a:lnTo>
                      <a:pt x="868" y="372"/>
                    </a:lnTo>
                    <a:cubicBezTo>
                      <a:pt x="868" y="372"/>
                      <a:pt x="868" y="372"/>
                      <a:pt x="837" y="372"/>
                    </a:cubicBezTo>
                    <a:lnTo>
                      <a:pt x="837" y="372"/>
                    </a:lnTo>
                    <a:cubicBezTo>
                      <a:pt x="837" y="372"/>
                      <a:pt x="837" y="372"/>
                      <a:pt x="805" y="372"/>
                    </a:cubicBezTo>
                    <a:cubicBezTo>
                      <a:pt x="805" y="340"/>
                      <a:pt x="774" y="340"/>
                      <a:pt x="774" y="340"/>
                    </a:cubicBezTo>
                    <a:lnTo>
                      <a:pt x="774" y="340"/>
                    </a:lnTo>
                    <a:cubicBezTo>
                      <a:pt x="744" y="340"/>
                      <a:pt x="744" y="310"/>
                      <a:pt x="744" y="310"/>
                    </a:cubicBezTo>
                    <a:cubicBezTo>
                      <a:pt x="744" y="310"/>
                      <a:pt x="713" y="310"/>
                      <a:pt x="713" y="279"/>
                    </a:cubicBezTo>
                    <a:cubicBezTo>
                      <a:pt x="713" y="310"/>
                      <a:pt x="713" y="310"/>
                      <a:pt x="713" y="310"/>
                    </a:cubicBezTo>
                    <a:cubicBezTo>
                      <a:pt x="713" y="340"/>
                      <a:pt x="681" y="340"/>
                      <a:pt x="681" y="340"/>
                    </a:cubicBezTo>
                    <a:cubicBezTo>
                      <a:pt x="681" y="340"/>
                      <a:pt x="681" y="340"/>
                      <a:pt x="650" y="340"/>
                    </a:cubicBezTo>
                    <a:lnTo>
                      <a:pt x="650" y="340"/>
                    </a:lnTo>
                    <a:lnTo>
                      <a:pt x="650" y="340"/>
                    </a:lnTo>
                    <a:lnTo>
                      <a:pt x="650" y="340"/>
                    </a:lnTo>
                    <a:cubicBezTo>
                      <a:pt x="650" y="372"/>
                      <a:pt x="650" y="372"/>
                      <a:pt x="650" y="372"/>
                    </a:cubicBezTo>
                    <a:lnTo>
                      <a:pt x="650" y="372"/>
                    </a:lnTo>
                    <a:lnTo>
                      <a:pt x="650" y="372"/>
                    </a:lnTo>
                    <a:cubicBezTo>
                      <a:pt x="650" y="403"/>
                      <a:pt x="650" y="403"/>
                      <a:pt x="650" y="403"/>
                    </a:cubicBezTo>
                    <a:cubicBezTo>
                      <a:pt x="620" y="434"/>
                      <a:pt x="620" y="434"/>
                      <a:pt x="620" y="434"/>
                    </a:cubicBezTo>
                    <a:cubicBezTo>
                      <a:pt x="589" y="434"/>
                      <a:pt x="589" y="434"/>
                      <a:pt x="589" y="434"/>
                    </a:cubicBezTo>
                    <a:lnTo>
                      <a:pt x="557" y="434"/>
                    </a:lnTo>
                    <a:lnTo>
                      <a:pt x="557" y="434"/>
                    </a:lnTo>
                    <a:lnTo>
                      <a:pt x="557" y="434"/>
                    </a:lnTo>
                    <a:cubicBezTo>
                      <a:pt x="557" y="434"/>
                      <a:pt x="557" y="434"/>
                      <a:pt x="526" y="434"/>
                    </a:cubicBezTo>
                    <a:lnTo>
                      <a:pt x="526" y="434"/>
                    </a:lnTo>
                    <a:cubicBezTo>
                      <a:pt x="496" y="434"/>
                      <a:pt x="496" y="434"/>
                      <a:pt x="496" y="434"/>
                    </a:cubicBezTo>
                    <a:cubicBezTo>
                      <a:pt x="496" y="403"/>
                      <a:pt x="496" y="403"/>
                      <a:pt x="496" y="403"/>
                    </a:cubicBezTo>
                    <a:lnTo>
                      <a:pt x="496" y="403"/>
                    </a:lnTo>
                    <a:cubicBezTo>
                      <a:pt x="496" y="434"/>
                      <a:pt x="496" y="434"/>
                      <a:pt x="496" y="434"/>
                    </a:cubicBezTo>
                    <a:lnTo>
                      <a:pt x="496" y="434"/>
                    </a:lnTo>
                    <a:lnTo>
                      <a:pt x="496" y="434"/>
                    </a:lnTo>
                    <a:cubicBezTo>
                      <a:pt x="496" y="464"/>
                      <a:pt x="496" y="464"/>
                      <a:pt x="496" y="464"/>
                    </a:cubicBezTo>
                    <a:cubicBezTo>
                      <a:pt x="496" y="464"/>
                      <a:pt x="465" y="464"/>
                      <a:pt x="465" y="496"/>
                    </a:cubicBezTo>
                    <a:cubicBezTo>
                      <a:pt x="496" y="496"/>
                      <a:pt x="496" y="496"/>
                      <a:pt x="496" y="496"/>
                    </a:cubicBezTo>
                    <a:lnTo>
                      <a:pt x="496" y="496"/>
                    </a:lnTo>
                    <a:cubicBezTo>
                      <a:pt x="496" y="527"/>
                      <a:pt x="496" y="527"/>
                      <a:pt x="496" y="527"/>
                    </a:cubicBezTo>
                    <a:lnTo>
                      <a:pt x="496" y="527"/>
                    </a:lnTo>
                    <a:cubicBezTo>
                      <a:pt x="496" y="527"/>
                      <a:pt x="465" y="558"/>
                      <a:pt x="433" y="558"/>
                    </a:cubicBezTo>
                    <a:lnTo>
                      <a:pt x="433" y="558"/>
                    </a:lnTo>
                    <a:lnTo>
                      <a:pt x="433" y="558"/>
                    </a:lnTo>
                    <a:lnTo>
                      <a:pt x="433" y="558"/>
                    </a:lnTo>
                    <a:lnTo>
                      <a:pt x="433" y="558"/>
                    </a:lnTo>
                    <a:cubicBezTo>
                      <a:pt x="402" y="527"/>
                      <a:pt x="402" y="527"/>
                      <a:pt x="402" y="527"/>
                    </a:cubicBezTo>
                    <a:cubicBezTo>
                      <a:pt x="402" y="527"/>
                      <a:pt x="402" y="527"/>
                      <a:pt x="372" y="558"/>
                    </a:cubicBezTo>
                    <a:lnTo>
                      <a:pt x="372" y="558"/>
                    </a:lnTo>
                    <a:lnTo>
                      <a:pt x="372" y="558"/>
                    </a:lnTo>
                    <a:lnTo>
                      <a:pt x="372" y="558"/>
                    </a:lnTo>
                    <a:lnTo>
                      <a:pt x="372" y="558"/>
                    </a:lnTo>
                    <a:lnTo>
                      <a:pt x="372" y="558"/>
                    </a:lnTo>
                    <a:lnTo>
                      <a:pt x="372" y="588"/>
                    </a:lnTo>
                    <a:lnTo>
                      <a:pt x="372" y="588"/>
                    </a:lnTo>
                    <a:cubicBezTo>
                      <a:pt x="372" y="620"/>
                      <a:pt x="372" y="620"/>
                      <a:pt x="372" y="651"/>
                    </a:cubicBezTo>
                    <a:lnTo>
                      <a:pt x="372" y="651"/>
                    </a:lnTo>
                    <a:lnTo>
                      <a:pt x="372" y="651"/>
                    </a:lnTo>
                    <a:cubicBezTo>
                      <a:pt x="372" y="681"/>
                      <a:pt x="372" y="681"/>
                      <a:pt x="372" y="681"/>
                    </a:cubicBezTo>
                    <a:lnTo>
                      <a:pt x="372" y="681"/>
                    </a:lnTo>
                    <a:lnTo>
                      <a:pt x="372" y="681"/>
                    </a:lnTo>
                    <a:cubicBezTo>
                      <a:pt x="341" y="681"/>
                      <a:pt x="341" y="681"/>
                      <a:pt x="341" y="681"/>
                    </a:cubicBezTo>
                    <a:lnTo>
                      <a:pt x="341" y="681"/>
                    </a:lnTo>
                    <a:lnTo>
                      <a:pt x="341" y="681"/>
                    </a:lnTo>
                    <a:cubicBezTo>
                      <a:pt x="341" y="712"/>
                      <a:pt x="341" y="712"/>
                      <a:pt x="341" y="712"/>
                    </a:cubicBezTo>
                    <a:cubicBezTo>
                      <a:pt x="341" y="744"/>
                      <a:pt x="341" y="744"/>
                      <a:pt x="341" y="744"/>
                    </a:cubicBezTo>
                    <a:lnTo>
                      <a:pt x="341" y="744"/>
                    </a:lnTo>
                    <a:lnTo>
                      <a:pt x="309" y="744"/>
                    </a:lnTo>
                    <a:cubicBezTo>
                      <a:pt x="278" y="744"/>
                      <a:pt x="278" y="744"/>
                      <a:pt x="278" y="744"/>
                    </a:cubicBezTo>
                    <a:lnTo>
                      <a:pt x="278" y="775"/>
                    </a:lnTo>
                    <a:lnTo>
                      <a:pt x="248" y="775"/>
                    </a:lnTo>
                    <a:cubicBezTo>
                      <a:pt x="248" y="805"/>
                      <a:pt x="217" y="805"/>
                      <a:pt x="217" y="805"/>
                    </a:cubicBezTo>
                    <a:cubicBezTo>
                      <a:pt x="185" y="805"/>
                      <a:pt x="185" y="805"/>
                      <a:pt x="154" y="805"/>
                    </a:cubicBezTo>
                    <a:cubicBezTo>
                      <a:pt x="154" y="836"/>
                      <a:pt x="154" y="836"/>
                      <a:pt x="124" y="836"/>
                    </a:cubicBezTo>
                    <a:lnTo>
                      <a:pt x="124" y="836"/>
                    </a:lnTo>
                    <a:lnTo>
                      <a:pt x="93" y="836"/>
                    </a:lnTo>
                    <a:lnTo>
                      <a:pt x="93" y="836"/>
                    </a:lnTo>
                    <a:lnTo>
                      <a:pt x="61" y="836"/>
                    </a:lnTo>
                    <a:cubicBezTo>
                      <a:pt x="61" y="836"/>
                      <a:pt x="61" y="836"/>
                      <a:pt x="30" y="836"/>
                    </a:cubicBezTo>
                    <a:lnTo>
                      <a:pt x="30" y="836"/>
                    </a:lnTo>
                    <a:lnTo>
                      <a:pt x="30" y="836"/>
                    </a:lnTo>
                    <a:lnTo>
                      <a:pt x="30" y="868"/>
                    </a:lnTo>
                    <a:lnTo>
                      <a:pt x="30" y="868"/>
                    </a:lnTo>
                    <a:lnTo>
                      <a:pt x="0" y="868"/>
                    </a:lnTo>
                    <a:lnTo>
                      <a:pt x="0" y="868"/>
                    </a:lnTo>
                    <a:lnTo>
                      <a:pt x="0" y="868"/>
                    </a:lnTo>
                    <a:lnTo>
                      <a:pt x="0" y="868"/>
                    </a:lnTo>
                    <a:cubicBezTo>
                      <a:pt x="0" y="899"/>
                      <a:pt x="0" y="899"/>
                      <a:pt x="0" y="899"/>
                    </a:cubicBezTo>
                    <a:lnTo>
                      <a:pt x="0" y="899"/>
                    </a:lnTo>
                    <a:lnTo>
                      <a:pt x="0" y="899"/>
                    </a:lnTo>
                    <a:cubicBezTo>
                      <a:pt x="0" y="899"/>
                      <a:pt x="0" y="899"/>
                      <a:pt x="30" y="899"/>
                    </a:cubicBezTo>
                    <a:lnTo>
                      <a:pt x="30" y="899"/>
                    </a:lnTo>
                    <a:lnTo>
                      <a:pt x="30" y="899"/>
                    </a:lnTo>
                    <a:cubicBezTo>
                      <a:pt x="61" y="929"/>
                      <a:pt x="61" y="960"/>
                      <a:pt x="61" y="960"/>
                    </a:cubicBezTo>
                    <a:cubicBezTo>
                      <a:pt x="61" y="992"/>
                      <a:pt x="61" y="992"/>
                      <a:pt x="61" y="992"/>
                    </a:cubicBezTo>
                    <a:lnTo>
                      <a:pt x="61" y="1023"/>
                    </a:lnTo>
                    <a:lnTo>
                      <a:pt x="93" y="1023"/>
                    </a:lnTo>
                    <a:lnTo>
                      <a:pt x="93" y="1023"/>
                    </a:lnTo>
                    <a:cubicBezTo>
                      <a:pt x="124" y="1053"/>
                      <a:pt x="124" y="1053"/>
                      <a:pt x="124" y="1053"/>
                    </a:cubicBezTo>
                    <a:lnTo>
                      <a:pt x="124" y="1053"/>
                    </a:lnTo>
                    <a:lnTo>
                      <a:pt x="124" y="1053"/>
                    </a:lnTo>
                    <a:lnTo>
                      <a:pt x="124" y="1084"/>
                    </a:lnTo>
                    <a:lnTo>
                      <a:pt x="124" y="1084"/>
                    </a:lnTo>
                    <a:cubicBezTo>
                      <a:pt x="124" y="1084"/>
                      <a:pt x="124" y="1084"/>
                      <a:pt x="154" y="1084"/>
                    </a:cubicBezTo>
                    <a:lnTo>
                      <a:pt x="154" y="1084"/>
                    </a:lnTo>
                    <a:cubicBezTo>
                      <a:pt x="185" y="1116"/>
                      <a:pt x="185" y="1116"/>
                      <a:pt x="185" y="1116"/>
                    </a:cubicBezTo>
                    <a:cubicBezTo>
                      <a:pt x="185" y="1116"/>
                      <a:pt x="185" y="1116"/>
                      <a:pt x="217" y="1084"/>
                    </a:cubicBezTo>
                    <a:lnTo>
                      <a:pt x="217" y="1084"/>
                    </a:lnTo>
                    <a:lnTo>
                      <a:pt x="217" y="1084"/>
                    </a:lnTo>
                    <a:cubicBezTo>
                      <a:pt x="217" y="1084"/>
                      <a:pt x="217" y="1084"/>
                      <a:pt x="248" y="1084"/>
                    </a:cubicBezTo>
                    <a:lnTo>
                      <a:pt x="248" y="1084"/>
                    </a:lnTo>
                    <a:lnTo>
                      <a:pt x="248" y="1084"/>
                    </a:lnTo>
                    <a:lnTo>
                      <a:pt x="278" y="1084"/>
                    </a:lnTo>
                    <a:cubicBezTo>
                      <a:pt x="278" y="1084"/>
                      <a:pt x="278" y="1084"/>
                      <a:pt x="309" y="1084"/>
                    </a:cubicBezTo>
                    <a:lnTo>
                      <a:pt x="309" y="1084"/>
                    </a:lnTo>
                    <a:lnTo>
                      <a:pt x="309" y="1084"/>
                    </a:lnTo>
                    <a:lnTo>
                      <a:pt x="309" y="1084"/>
                    </a:lnTo>
                    <a:cubicBezTo>
                      <a:pt x="341" y="1084"/>
                      <a:pt x="341" y="1084"/>
                      <a:pt x="341" y="1084"/>
                    </a:cubicBezTo>
                    <a:lnTo>
                      <a:pt x="341" y="1084"/>
                    </a:lnTo>
                    <a:lnTo>
                      <a:pt x="341" y="1084"/>
                    </a:lnTo>
                    <a:lnTo>
                      <a:pt x="341" y="1084"/>
                    </a:lnTo>
                    <a:lnTo>
                      <a:pt x="341" y="1084"/>
                    </a:lnTo>
                    <a:lnTo>
                      <a:pt x="341" y="1084"/>
                    </a:lnTo>
                    <a:lnTo>
                      <a:pt x="341" y="1084"/>
                    </a:lnTo>
                    <a:lnTo>
                      <a:pt x="341" y="1084"/>
                    </a:lnTo>
                    <a:lnTo>
                      <a:pt x="341" y="1116"/>
                    </a:lnTo>
                    <a:cubicBezTo>
                      <a:pt x="341" y="1116"/>
                      <a:pt x="372" y="1116"/>
                      <a:pt x="372" y="1147"/>
                    </a:cubicBezTo>
                    <a:lnTo>
                      <a:pt x="372" y="1177"/>
                    </a:lnTo>
                    <a:lnTo>
                      <a:pt x="372" y="1177"/>
                    </a:lnTo>
                    <a:lnTo>
                      <a:pt x="341" y="1177"/>
                    </a:lnTo>
                    <a:lnTo>
                      <a:pt x="341" y="1177"/>
                    </a:lnTo>
                    <a:lnTo>
                      <a:pt x="341" y="1208"/>
                    </a:lnTo>
                    <a:lnTo>
                      <a:pt x="341" y="1208"/>
                    </a:lnTo>
                    <a:cubicBezTo>
                      <a:pt x="341" y="1208"/>
                      <a:pt x="341" y="1240"/>
                      <a:pt x="309" y="1240"/>
                    </a:cubicBezTo>
                    <a:lnTo>
                      <a:pt x="309" y="1240"/>
                    </a:lnTo>
                    <a:lnTo>
                      <a:pt x="309" y="1240"/>
                    </a:lnTo>
                    <a:lnTo>
                      <a:pt x="309" y="1271"/>
                    </a:lnTo>
                    <a:lnTo>
                      <a:pt x="309" y="1271"/>
                    </a:lnTo>
                    <a:lnTo>
                      <a:pt x="309" y="1301"/>
                    </a:lnTo>
                    <a:lnTo>
                      <a:pt x="309" y="1301"/>
                    </a:lnTo>
                    <a:cubicBezTo>
                      <a:pt x="309" y="1332"/>
                      <a:pt x="309" y="1332"/>
                      <a:pt x="278" y="1364"/>
                    </a:cubicBezTo>
                    <a:lnTo>
                      <a:pt x="278" y="1364"/>
                    </a:lnTo>
                    <a:lnTo>
                      <a:pt x="278" y="1364"/>
                    </a:lnTo>
                    <a:lnTo>
                      <a:pt x="278" y="1364"/>
                    </a:lnTo>
                    <a:lnTo>
                      <a:pt x="278" y="1364"/>
                    </a:lnTo>
                    <a:lnTo>
                      <a:pt x="278" y="1364"/>
                    </a:lnTo>
                    <a:lnTo>
                      <a:pt x="278" y="1364"/>
                    </a:lnTo>
                    <a:cubicBezTo>
                      <a:pt x="278" y="1364"/>
                      <a:pt x="309" y="1364"/>
                      <a:pt x="309" y="1395"/>
                    </a:cubicBezTo>
                    <a:lnTo>
                      <a:pt x="309" y="1395"/>
                    </a:lnTo>
                    <a:lnTo>
                      <a:pt x="309" y="1395"/>
                    </a:lnTo>
                    <a:cubicBezTo>
                      <a:pt x="309" y="1395"/>
                      <a:pt x="309" y="1395"/>
                      <a:pt x="341" y="1395"/>
                    </a:cubicBezTo>
                    <a:cubicBezTo>
                      <a:pt x="341" y="1425"/>
                      <a:pt x="372" y="1425"/>
                      <a:pt x="372" y="1456"/>
                    </a:cubicBezTo>
                    <a:lnTo>
                      <a:pt x="372" y="1456"/>
                    </a:lnTo>
                    <a:lnTo>
                      <a:pt x="372" y="1456"/>
                    </a:lnTo>
                    <a:lnTo>
                      <a:pt x="372" y="1456"/>
                    </a:lnTo>
                    <a:lnTo>
                      <a:pt x="372" y="1456"/>
                    </a:lnTo>
                    <a:lnTo>
                      <a:pt x="402" y="1425"/>
                    </a:lnTo>
                    <a:lnTo>
                      <a:pt x="402" y="1425"/>
                    </a:lnTo>
                    <a:lnTo>
                      <a:pt x="402" y="1425"/>
                    </a:lnTo>
                    <a:cubicBezTo>
                      <a:pt x="433" y="1425"/>
                      <a:pt x="465" y="1425"/>
                      <a:pt x="465" y="1456"/>
                    </a:cubicBezTo>
                    <a:cubicBezTo>
                      <a:pt x="465" y="1456"/>
                      <a:pt x="465" y="1456"/>
                      <a:pt x="465" y="1488"/>
                    </a:cubicBezTo>
                    <a:cubicBezTo>
                      <a:pt x="496" y="1488"/>
                      <a:pt x="496" y="1488"/>
                      <a:pt x="496" y="1488"/>
                    </a:cubicBezTo>
                    <a:lnTo>
                      <a:pt x="496" y="1488"/>
                    </a:lnTo>
                    <a:cubicBezTo>
                      <a:pt x="526" y="1488"/>
                      <a:pt x="526" y="1488"/>
                      <a:pt x="526" y="1488"/>
                    </a:cubicBezTo>
                    <a:lnTo>
                      <a:pt x="526" y="1488"/>
                    </a:lnTo>
                    <a:lnTo>
                      <a:pt x="526" y="1488"/>
                    </a:lnTo>
                    <a:cubicBezTo>
                      <a:pt x="557" y="1488"/>
                      <a:pt x="557" y="1488"/>
                      <a:pt x="557" y="1488"/>
                    </a:cubicBezTo>
                    <a:lnTo>
                      <a:pt x="557" y="1488"/>
                    </a:lnTo>
                    <a:cubicBezTo>
                      <a:pt x="557" y="1488"/>
                      <a:pt x="557" y="1488"/>
                      <a:pt x="557" y="1519"/>
                    </a:cubicBezTo>
                    <a:cubicBezTo>
                      <a:pt x="589" y="1519"/>
                      <a:pt x="589" y="1519"/>
                      <a:pt x="589" y="1549"/>
                    </a:cubicBezTo>
                    <a:lnTo>
                      <a:pt x="589" y="1549"/>
                    </a:lnTo>
                    <a:lnTo>
                      <a:pt x="589" y="1549"/>
                    </a:lnTo>
                    <a:lnTo>
                      <a:pt x="589" y="1549"/>
                    </a:lnTo>
                    <a:lnTo>
                      <a:pt x="620" y="1549"/>
                    </a:lnTo>
                    <a:lnTo>
                      <a:pt x="620" y="1549"/>
                    </a:lnTo>
                    <a:lnTo>
                      <a:pt x="650" y="1549"/>
                    </a:lnTo>
                    <a:lnTo>
                      <a:pt x="650" y="1549"/>
                    </a:lnTo>
                    <a:cubicBezTo>
                      <a:pt x="650" y="1549"/>
                      <a:pt x="650" y="1549"/>
                      <a:pt x="650" y="1580"/>
                    </a:cubicBezTo>
                    <a:lnTo>
                      <a:pt x="681" y="1580"/>
                    </a:lnTo>
                    <a:lnTo>
                      <a:pt x="681" y="1580"/>
                    </a:lnTo>
                    <a:lnTo>
                      <a:pt x="681" y="1580"/>
                    </a:lnTo>
                    <a:lnTo>
                      <a:pt x="713" y="1580"/>
                    </a:lnTo>
                    <a:lnTo>
                      <a:pt x="713" y="1580"/>
                    </a:lnTo>
                    <a:lnTo>
                      <a:pt x="744" y="1580"/>
                    </a:lnTo>
                    <a:lnTo>
                      <a:pt x="744" y="1580"/>
                    </a:lnTo>
                    <a:lnTo>
                      <a:pt x="744" y="1580"/>
                    </a:lnTo>
                    <a:lnTo>
                      <a:pt x="744" y="1580"/>
                    </a:lnTo>
                    <a:cubicBezTo>
                      <a:pt x="774" y="1580"/>
                      <a:pt x="774" y="1580"/>
                      <a:pt x="774" y="1580"/>
                    </a:cubicBezTo>
                    <a:lnTo>
                      <a:pt x="774" y="1580"/>
                    </a:lnTo>
                    <a:cubicBezTo>
                      <a:pt x="805" y="1580"/>
                      <a:pt x="805" y="1580"/>
                      <a:pt x="805" y="1580"/>
                    </a:cubicBezTo>
                    <a:lnTo>
                      <a:pt x="805" y="1580"/>
                    </a:lnTo>
                    <a:lnTo>
                      <a:pt x="805" y="1580"/>
                    </a:lnTo>
                    <a:lnTo>
                      <a:pt x="805" y="1580"/>
                    </a:lnTo>
                    <a:cubicBezTo>
                      <a:pt x="805" y="1580"/>
                      <a:pt x="805" y="1580"/>
                      <a:pt x="837" y="1580"/>
                    </a:cubicBezTo>
                    <a:lnTo>
                      <a:pt x="837" y="1580"/>
                    </a:lnTo>
                    <a:lnTo>
                      <a:pt x="837" y="1580"/>
                    </a:lnTo>
                    <a:lnTo>
                      <a:pt x="837" y="1580"/>
                    </a:lnTo>
                    <a:cubicBezTo>
                      <a:pt x="837" y="1580"/>
                      <a:pt x="837" y="1549"/>
                      <a:pt x="868" y="1549"/>
                    </a:cubicBezTo>
                    <a:lnTo>
                      <a:pt x="868" y="1549"/>
                    </a:lnTo>
                    <a:cubicBezTo>
                      <a:pt x="898" y="1549"/>
                      <a:pt x="898" y="1580"/>
                      <a:pt x="898" y="1580"/>
                    </a:cubicBezTo>
                    <a:lnTo>
                      <a:pt x="898" y="1580"/>
                    </a:lnTo>
                    <a:lnTo>
                      <a:pt x="898" y="1580"/>
                    </a:lnTo>
                    <a:cubicBezTo>
                      <a:pt x="929" y="1580"/>
                      <a:pt x="929" y="1580"/>
                      <a:pt x="929" y="1580"/>
                    </a:cubicBezTo>
                    <a:lnTo>
                      <a:pt x="929" y="1580"/>
                    </a:lnTo>
                    <a:lnTo>
                      <a:pt x="929" y="1580"/>
                    </a:lnTo>
                    <a:lnTo>
                      <a:pt x="929" y="1580"/>
                    </a:lnTo>
                    <a:cubicBezTo>
                      <a:pt x="961" y="1580"/>
                      <a:pt x="961" y="1580"/>
                      <a:pt x="961" y="1580"/>
                    </a:cubicBezTo>
                    <a:lnTo>
                      <a:pt x="961" y="1580"/>
                    </a:lnTo>
                    <a:lnTo>
                      <a:pt x="961" y="1580"/>
                    </a:lnTo>
                    <a:lnTo>
                      <a:pt x="961" y="1580"/>
                    </a:lnTo>
                    <a:lnTo>
                      <a:pt x="961" y="1612"/>
                    </a:lnTo>
                    <a:cubicBezTo>
                      <a:pt x="992" y="1612"/>
                      <a:pt x="992" y="1612"/>
                      <a:pt x="992" y="1612"/>
                    </a:cubicBezTo>
                    <a:lnTo>
                      <a:pt x="992" y="1612"/>
                    </a:lnTo>
                    <a:cubicBezTo>
                      <a:pt x="992" y="1612"/>
                      <a:pt x="992" y="1612"/>
                      <a:pt x="992" y="1580"/>
                    </a:cubicBezTo>
                    <a:cubicBezTo>
                      <a:pt x="1022" y="1580"/>
                      <a:pt x="1022" y="1580"/>
                      <a:pt x="1022" y="1580"/>
                    </a:cubicBezTo>
                    <a:lnTo>
                      <a:pt x="1022" y="1580"/>
                    </a:lnTo>
                    <a:lnTo>
                      <a:pt x="1022" y="1580"/>
                    </a:lnTo>
                    <a:lnTo>
                      <a:pt x="1022" y="1580"/>
                    </a:lnTo>
                    <a:cubicBezTo>
                      <a:pt x="1022" y="1549"/>
                      <a:pt x="1053" y="1549"/>
                      <a:pt x="1053" y="1549"/>
                    </a:cubicBezTo>
                    <a:cubicBezTo>
                      <a:pt x="1053" y="1519"/>
                      <a:pt x="1085" y="1519"/>
                      <a:pt x="1085" y="1519"/>
                    </a:cubicBezTo>
                    <a:lnTo>
                      <a:pt x="1085" y="1519"/>
                    </a:lnTo>
                    <a:cubicBezTo>
                      <a:pt x="1085" y="1519"/>
                      <a:pt x="1085" y="1519"/>
                      <a:pt x="1116" y="1519"/>
                    </a:cubicBezTo>
                    <a:lnTo>
                      <a:pt x="1116" y="1519"/>
                    </a:lnTo>
                    <a:lnTo>
                      <a:pt x="1116" y="1488"/>
                    </a:lnTo>
                    <a:lnTo>
                      <a:pt x="1116" y="1488"/>
                    </a:lnTo>
                    <a:cubicBezTo>
                      <a:pt x="1146" y="1488"/>
                      <a:pt x="1146" y="1488"/>
                      <a:pt x="1146" y="1519"/>
                    </a:cubicBezTo>
                    <a:lnTo>
                      <a:pt x="1146" y="1519"/>
                    </a:lnTo>
                    <a:lnTo>
                      <a:pt x="1146" y="1519"/>
                    </a:lnTo>
                    <a:cubicBezTo>
                      <a:pt x="1177" y="1488"/>
                      <a:pt x="1177" y="1488"/>
                      <a:pt x="1209" y="1488"/>
                    </a:cubicBezTo>
                    <a:lnTo>
                      <a:pt x="1209" y="1488"/>
                    </a:lnTo>
                    <a:lnTo>
                      <a:pt x="1209" y="1488"/>
                    </a:lnTo>
                    <a:cubicBezTo>
                      <a:pt x="1209" y="1488"/>
                      <a:pt x="1209" y="1488"/>
                      <a:pt x="1240" y="1488"/>
                    </a:cubicBezTo>
                    <a:cubicBezTo>
                      <a:pt x="1240" y="1519"/>
                      <a:pt x="1270" y="1519"/>
                      <a:pt x="1270" y="1549"/>
                    </a:cubicBezTo>
                    <a:lnTo>
                      <a:pt x="1270" y="1549"/>
                    </a:lnTo>
                    <a:cubicBezTo>
                      <a:pt x="1270" y="1549"/>
                      <a:pt x="1270" y="1549"/>
                      <a:pt x="1240" y="1549"/>
                    </a:cubicBezTo>
                    <a:cubicBezTo>
                      <a:pt x="1270" y="1549"/>
                      <a:pt x="1270" y="1549"/>
                      <a:pt x="1270" y="1549"/>
                    </a:cubicBezTo>
                    <a:cubicBezTo>
                      <a:pt x="1270" y="1549"/>
                      <a:pt x="1270" y="1549"/>
                      <a:pt x="1301" y="1549"/>
                    </a:cubicBezTo>
                    <a:lnTo>
                      <a:pt x="1301" y="1549"/>
                    </a:lnTo>
                    <a:lnTo>
                      <a:pt x="1301" y="1549"/>
                    </a:lnTo>
                    <a:cubicBezTo>
                      <a:pt x="1332" y="1580"/>
                      <a:pt x="1332" y="1580"/>
                      <a:pt x="1332" y="1612"/>
                    </a:cubicBezTo>
                    <a:lnTo>
                      <a:pt x="1332" y="1612"/>
                    </a:lnTo>
                    <a:cubicBezTo>
                      <a:pt x="1364" y="1612"/>
                      <a:pt x="1364" y="1643"/>
                      <a:pt x="1364" y="1643"/>
                    </a:cubicBezTo>
                    <a:cubicBezTo>
                      <a:pt x="1394" y="1643"/>
                      <a:pt x="1394" y="1704"/>
                      <a:pt x="1394" y="1704"/>
                    </a:cubicBezTo>
                    <a:lnTo>
                      <a:pt x="1394" y="1704"/>
                    </a:lnTo>
                    <a:cubicBezTo>
                      <a:pt x="1394" y="1704"/>
                      <a:pt x="1394" y="1736"/>
                      <a:pt x="1364" y="1767"/>
                    </a:cubicBezTo>
                    <a:lnTo>
                      <a:pt x="1364" y="1767"/>
                    </a:lnTo>
                    <a:lnTo>
                      <a:pt x="1364" y="1767"/>
                    </a:lnTo>
                    <a:lnTo>
                      <a:pt x="1364" y="1797"/>
                    </a:lnTo>
                    <a:lnTo>
                      <a:pt x="1364" y="1797"/>
                    </a:lnTo>
                    <a:lnTo>
                      <a:pt x="1332" y="1797"/>
                    </a:lnTo>
                    <a:lnTo>
                      <a:pt x="1332" y="1797"/>
                    </a:lnTo>
                    <a:lnTo>
                      <a:pt x="1332" y="1828"/>
                    </a:lnTo>
                    <a:lnTo>
                      <a:pt x="1332" y="1828"/>
                    </a:lnTo>
                    <a:lnTo>
                      <a:pt x="1332" y="1828"/>
                    </a:lnTo>
                    <a:lnTo>
                      <a:pt x="1332" y="1828"/>
                    </a:lnTo>
                    <a:lnTo>
                      <a:pt x="1332" y="1828"/>
                    </a:lnTo>
                    <a:lnTo>
                      <a:pt x="1332" y="1828"/>
                    </a:lnTo>
                    <a:lnTo>
                      <a:pt x="1332" y="1828"/>
                    </a:lnTo>
                    <a:lnTo>
                      <a:pt x="1332" y="1828"/>
                    </a:lnTo>
                    <a:cubicBezTo>
                      <a:pt x="1332" y="1828"/>
                      <a:pt x="1332" y="1828"/>
                      <a:pt x="1364" y="1828"/>
                    </a:cubicBezTo>
                    <a:lnTo>
                      <a:pt x="1364" y="1828"/>
                    </a:lnTo>
                    <a:cubicBezTo>
                      <a:pt x="1364" y="1828"/>
                      <a:pt x="1394" y="1828"/>
                      <a:pt x="1394" y="1860"/>
                    </a:cubicBezTo>
                    <a:lnTo>
                      <a:pt x="1394" y="1890"/>
                    </a:lnTo>
                    <a:lnTo>
                      <a:pt x="1394" y="1890"/>
                    </a:lnTo>
                    <a:lnTo>
                      <a:pt x="1394" y="1890"/>
                    </a:lnTo>
                    <a:cubicBezTo>
                      <a:pt x="1394" y="1890"/>
                      <a:pt x="1394" y="1890"/>
                      <a:pt x="1425" y="1921"/>
                    </a:cubicBezTo>
                    <a:lnTo>
                      <a:pt x="1425" y="1921"/>
                    </a:lnTo>
                    <a:lnTo>
                      <a:pt x="1425" y="1921"/>
                    </a:lnTo>
                    <a:cubicBezTo>
                      <a:pt x="1425" y="1952"/>
                      <a:pt x="1425" y="1952"/>
                      <a:pt x="1425" y="1952"/>
                    </a:cubicBezTo>
                    <a:lnTo>
                      <a:pt x="1425" y="1952"/>
                    </a:lnTo>
                    <a:lnTo>
                      <a:pt x="1425" y="1952"/>
                    </a:lnTo>
                    <a:cubicBezTo>
                      <a:pt x="1425" y="1952"/>
                      <a:pt x="1425" y="1952"/>
                      <a:pt x="1394" y="1952"/>
                    </a:cubicBezTo>
                    <a:cubicBezTo>
                      <a:pt x="1425" y="1952"/>
                      <a:pt x="1425" y="1952"/>
                      <a:pt x="1425" y="1952"/>
                    </a:cubicBezTo>
                    <a:cubicBezTo>
                      <a:pt x="1425" y="1984"/>
                      <a:pt x="1425" y="1984"/>
                      <a:pt x="1425" y="1984"/>
                    </a:cubicBezTo>
                    <a:lnTo>
                      <a:pt x="1425" y="1984"/>
                    </a:lnTo>
                    <a:lnTo>
                      <a:pt x="1457" y="1984"/>
                    </a:lnTo>
                    <a:lnTo>
                      <a:pt x="1457" y="1984"/>
                    </a:lnTo>
                    <a:cubicBezTo>
                      <a:pt x="1457" y="1984"/>
                      <a:pt x="1457" y="1984"/>
                      <a:pt x="1457" y="2014"/>
                    </a:cubicBezTo>
                    <a:cubicBezTo>
                      <a:pt x="1457" y="1984"/>
                      <a:pt x="1457" y="1984"/>
                      <a:pt x="1457" y="1984"/>
                    </a:cubicBezTo>
                    <a:cubicBezTo>
                      <a:pt x="1457" y="1984"/>
                      <a:pt x="1457" y="1984"/>
                      <a:pt x="1487" y="1984"/>
                    </a:cubicBezTo>
                    <a:lnTo>
                      <a:pt x="1487" y="1984"/>
                    </a:lnTo>
                    <a:lnTo>
                      <a:pt x="1487" y="1984"/>
                    </a:lnTo>
                    <a:lnTo>
                      <a:pt x="1487" y="1984"/>
                    </a:lnTo>
                    <a:lnTo>
                      <a:pt x="1487" y="1984"/>
                    </a:lnTo>
                    <a:cubicBezTo>
                      <a:pt x="1487" y="1952"/>
                      <a:pt x="1487" y="1952"/>
                      <a:pt x="1518" y="1952"/>
                    </a:cubicBezTo>
                    <a:lnTo>
                      <a:pt x="1518" y="1952"/>
                    </a:lnTo>
                    <a:cubicBezTo>
                      <a:pt x="1518" y="1952"/>
                      <a:pt x="1518" y="1952"/>
                      <a:pt x="1549" y="1952"/>
                    </a:cubicBezTo>
                    <a:lnTo>
                      <a:pt x="1549" y="1952"/>
                    </a:lnTo>
                    <a:cubicBezTo>
                      <a:pt x="1549" y="1921"/>
                      <a:pt x="1549" y="1921"/>
                      <a:pt x="1581" y="1921"/>
                    </a:cubicBezTo>
                    <a:lnTo>
                      <a:pt x="1581" y="1921"/>
                    </a:lnTo>
                    <a:lnTo>
                      <a:pt x="1581" y="1921"/>
                    </a:lnTo>
                    <a:cubicBezTo>
                      <a:pt x="1611" y="1921"/>
                      <a:pt x="1611" y="1921"/>
                      <a:pt x="1611" y="1921"/>
                    </a:cubicBezTo>
                    <a:lnTo>
                      <a:pt x="1611" y="1921"/>
                    </a:lnTo>
                    <a:lnTo>
                      <a:pt x="1611" y="1921"/>
                    </a:lnTo>
                    <a:cubicBezTo>
                      <a:pt x="1642" y="1921"/>
                      <a:pt x="1642" y="1921"/>
                      <a:pt x="1642" y="1921"/>
                    </a:cubicBezTo>
                    <a:lnTo>
                      <a:pt x="1642" y="1921"/>
                    </a:lnTo>
                    <a:cubicBezTo>
                      <a:pt x="1673" y="1921"/>
                      <a:pt x="1673" y="1921"/>
                      <a:pt x="1673" y="1921"/>
                    </a:cubicBezTo>
                    <a:lnTo>
                      <a:pt x="1673" y="1921"/>
                    </a:lnTo>
                    <a:lnTo>
                      <a:pt x="1673" y="1921"/>
                    </a:lnTo>
                    <a:cubicBezTo>
                      <a:pt x="1673" y="1921"/>
                      <a:pt x="1673" y="1890"/>
                      <a:pt x="1705" y="1890"/>
                    </a:cubicBezTo>
                    <a:lnTo>
                      <a:pt x="1705" y="1890"/>
                    </a:lnTo>
                    <a:lnTo>
                      <a:pt x="1705" y="1890"/>
                    </a:lnTo>
                    <a:lnTo>
                      <a:pt x="1705" y="1890"/>
                    </a:lnTo>
                    <a:lnTo>
                      <a:pt x="1735" y="1890"/>
                    </a:lnTo>
                    <a:lnTo>
                      <a:pt x="1735" y="1890"/>
                    </a:lnTo>
                    <a:lnTo>
                      <a:pt x="1735" y="1890"/>
                    </a:lnTo>
                    <a:lnTo>
                      <a:pt x="1735" y="1890"/>
                    </a:lnTo>
                    <a:cubicBezTo>
                      <a:pt x="1735" y="1890"/>
                      <a:pt x="1766" y="1890"/>
                      <a:pt x="1766" y="1921"/>
                    </a:cubicBezTo>
                    <a:lnTo>
                      <a:pt x="1766" y="1921"/>
                    </a:lnTo>
                    <a:cubicBezTo>
                      <a:pt x="1766" y="1921"/>
                      <a:pt x="1766" y="1921"/>
                      <a:pt x="1797" y="1921"/>
                    </a:cubicBezTo>
                    <a:lnTo>
                      <a:pt x="1797" y="1921"/>
                    </a:lnTo>
                    <a:lnTo>
                      <a:pt x="1797" y="1921"/>
                    </a:lnTo>
                    <a:cubicBezTo>
                      <a:pt x="1829" y="1921"/>
                      <a:pt x="1829" y="1952"/>
                      <a:pt x="1829" y="1952"/>
                    </a:cubicBezTo>
                    <a:lnTo>
                      <a:pt x="1829" y="1952"/>
                    </a:lnTo>
                    <a:lnTo>
                      <a:pt x="1829" y="1952"/>
                    </a:lnTo>
                    <a:lnTo>
                      <a:pt x="1829" y="1952"/>
                    </a:lnTo>
                    <a:cubicBezTo>
                      <a:pt x="1829" y="1984"/>
                      <a:pt x="1829" y="1984"/>
                      <a:pt x="1829" y="1984"/>
                    </a:cubicBezTo>
                    <a:lnTo>
                      <a:pt x="1829" y="1984"/>
                    </a:lnTo>
                    <a:cubicBezTo>
                      <a:pt x="1829" y="1984"/>
                      <a:pt x="1859" y="1984"/>
                      <a:pt x="1859" y="2014"/>
                    </a:cubicBezTo>
                    <a:cubicBezTo>
                      <a:pt x="1890" y="2014"/>
                      <a:pt x="1890" y="2014"/>
                      <a:pt x="1890" y="2014"/>
                    </a:cubicBezTo>
                    <a:lnTo>
                      <a:pt x="1890" y="2014"/>
                    </a:lnTo>
                    <a:cubicBezTo>
                      <a:pt x="1890" y="1984"/>
                      <a:pt x="1921" y="1984"/>
                      <a:pt x="1921" y="1984"/>
                    </a:cubicBezTo>
                    <a:cubicBezTo>
                      <a:pt x="1921" y="1984"/>
                      <a:pt x="1921" y="2014"/>
                      <a:pt x="1953" y="2014"/>
                    </a:cubicBezTo>
                    <a:lnTo>
                      <a:pt x="1953" y="2014"/>
                    </a:lnTo>
                    <a:lnTo>
                      <a:pt x="1953" y="2014"/>
                    </a:lnTo>
                    <a:lnTo>
                      <a:pt x="1953" y="2014"/>
                    </a:lnTo>
                    <a:cubicBezTo>
                      <a:pt x="1983" y="2014"/>
                      <a:pt x="1983" y="2014"/>
                      <a:pt x="1983" y="2014"/>
                    </a:cubicBezTo>
                    <a:lnTo>
                      <a:pt x="1983" y="2045"/>
                    </a:lnTo>
                    <a:cubicBezTo>
                      <a:pt x="2014" y="2014"/>
                      <a:pt x="2014" y="2014"/>
                      <a:pt x="2045" y="2014"/>
                    </a:cubicBezTo>
                    <a:lnTo>
                      <a:pt x="2138" y="1984"/>
                    </a:lnTo>
                    <a:cubicBezTo>
                      <a:pt x="2138" y="1984"/>
                      <a:pt x="2169" y="1984"/>
                      <a:pt x="2169" y="1952"/>
                    </a:cubicBezTo>
                    <a:cubicBezTo>
                      <a:pt x="2169" y="1952"/>
                      <a:pt x="2169" y="1921"/>
                      <a:pt x="2201" y="1921"/>
                    </a:cubicBezTo>
                    <a:cubicBezTo>
                      <a:pt x="2201" y="1921"/>
                      <a:pt x="2201" y="1921"/>
                      <a:pt x="2231" y="1952"/>
                    </a:cubicBezTo>
                    <a:cubicBezTo>
                      <a:pt x="2231" y="1921"/>
                      <a:pt x="2262" y="1921"/>
                      <a:pt x="2262" y="1921"/>
                    </a:cubicBezTo>
                    <a:lnTo>
                      <a:pt x="2262" y="1921"/>
                    </a:lnTo>
                    <a:cubicBezTo>
                      <a:pt x="2293" y="1921"/>
                      <a:pt x="2293" y="1921"/>
                      <a:pt x="2293" y="1921"/>
                    </a:cubicBezTo>
                    <a:lnTo>
                      <a:pt x="2293" y="1921"/>
                    </a:lnTo>
                    <a:cubicBezTo>
                      <a:pt x="2325" y="1921"/>
                      <a:pt x="2325" y="1921"/>
                      <a:pt x="2325" y="1921"/>
                    </a:cubicBezTo>
                    <a:cubicBezTo>
                      <a:pt x="2325" y="1890"/>
                      <a:pt x="2325" y="1890"/>
                      <a:pt x="2355" y="1890"/>
                    </a:cubicBezTo>
                    <a:cubicBezTo>
                      <a:pt x="2355" y="1890"/>
                      <a:pt x="2355" y="1890"/>
                      <a:pt x="2355" y="1860"/>
                    </a:cubicBezTo>
                    <a:lnTo>
                      <a:pt x="2355" y="1860"/>
                    </a:lnTo>
                    <a:cubicBezTo>
                      <a:pt x="2386" y="1860"/>
                      <a:pt x="2386" y="1828"/>
                      <a:pt x="2386" y="1828"/>
                    </a:cubicBezTo>
                    <a:cubicBezTo>
                      <a:pt x="2417" y="1828"/>
                      <a:pt x="2417" y="1797"/>
                      <a:pt x="2417" y="1797"/>
                    </a:cubicBezTo>
                    <a:lnTo>
                      <a:pt x="2417" y="1797"/>
                    </a:lnTo>
                    <a:cubicBezTo>
                      <a:pt x="2449" y="1797"/>
                      <a:pt x="2449" y="1797"/>
                      <a:pt x="2449" y="1797"/>
                    </a:cubicBezTo>
                    <a:lnTo>
                      <a:pt x="2449" y="1797"/>
                    </a:lnTo>
                    <a:lnTo>
                      <a:pt x="2449" y="1797"/>
                    </a:lnTo>
                    <a:cubicBezTo>
                      <a:pt x="2449" y="1797"/>
                      <a:pt x="2479" y="1797"/>
                      <a:pt x="2479" y="1767"/>
                    </a:cubicBezTo>
                    <a:lnTo>
                      <a:pt x="2510" y="1736"/>
                    </a:lnTo>
                    <a:cubicBezTo>
                      <a:pt x="2510" y="1704"/>
                      <a:pt x="2510" y="1704"/>
                      <a:pt x="2510" y="1704"/>
                    </a:cubicBezTo>
                    <a:cubicBezTo>
                      <a:pt x="2510" y="1704"/>
                      <a:pt x="2510" y="1704"/>
                      <a:pt x="2510" y="1673"/>
                    </a:cubicBezTo>
                    <a:cubicBezTo>
                      <a:pt x="2541" y="1673"/>
                      <a:pt x="2541" y="1643"/>
                      <a:pt x="2541" y="1643"/>
                    </a:cubicBezTo>
                    <a:cubicBezTo>
                      <a:pt x="2541" y="1643"/>
                      <a:pt x="2541" y="1612"/>
                      <a:pt x="2573" y="1612"/>
                    </a:cubicBezTo>
                    <a:lnTo>
                      <a:pt x="2573" y="1612"/>
                    </a:lnTo>
                    <a:cubicBezTo>
                      <a:pt x="2573" y="1580"/>
                      <a:pt x="2603" y="1580"/>
                      <a:pt x="2603" y="1580"/>
                    </a:cubicBezTo>
                    <a:lnTo>
                      <a:pt x="2603" y="1580"/>
                    </a:lnTo>
                    <a:lnTo>
                      <a:pt x="2603" y="1580"/>
                    </a:lnTo>
                    <a:lnTo>
                      <a:pt x="2603" y="1549"/>
                    </a:lnTo>
                    <a:lnTo>
                      <a:pt x="2603" y="1549"/>
                    </a:lnTo>
                    <a:lnTo>
                      <a:pt x="2603" y="1549"/>
                    </a:lnTo>
                    <a:cubicBezTo>
                      <a:pt x="2603" y="1519"/>
                      <a:pt x="2603" y="1519"/>
                      <a:pt x="2603" y="1519"/>
                    </a:cubicBezTo>
                    <a:lnTo>
                      <a:pt x="2603" y="1519"/>
                    </a:lnTo>
                    <a:lnTo>
                      <a:pt x="2603" y="1519"/>
                    </a:lnTo>
                    <a:cubicBezTo>
                      <a:pt x="2573" y="1519"/>
                      <a:pt x="2573" y="1519"/>
                      <a:pt x="2573" y="1519"/>
                    </a:cubicBezTo>
                    <a:cubicBezTo>
                      <a:pt x="2479" y="1488"/>
                      <a:pt x="2479" y="1488"/>
                      <a:pt x="2479" y="1488"/>
                    </a:cubicBezTo>
                    <a:cubicBezTo>
                      <a:pt x="2541" y="1456"/>
                      <a:pt x="2541" y="1456"/>
                      <a:pt x="2541" y="1456"/>
                    </a:cubicBezTo>
                    <a:cubicBezTo>
                      <a:pt x="2541" y="1456"/>
                      <a:pt x="2573" y="1425"/>
                      <a:pt x="2603" y="1425"/>
                    </a:cubicBezTo>
                    <a:cubicBezTo>
                      <a:pt x="2573" y="1425"/>
                      <a:pt x="2573" y="1395"/>
                      <a:pt x="2573" y="1395"/>
                    </a:cubicBezTo>
                    <a:cubicBezTo>
                      <a:pt x="2541" y="1332"/>
                      <a:pt x="2541" y="1332"/>
                      <a:pt x="2541" y="1332"/>
                    </a:cubicBezTo>
                    <a:cubicBezTo>
                      <a:pt x="2573" y="1332"/>
                      <a:pt x="2573" y="1332"/>
                      <a:pt x="2573" y="1332"/>
                    </a:cubicBezTo>
                    <a:lnTo>
                      <a:pt x="2573" y="1332"/>
                    </a:lnTo>
                    <a:lnTo>
                      <a:pt x="2573" y="1332"/>
                    </a:lnTo>
                    <a:cubicBezTo>
                      <a:pt x="2541" y="1332"/>
                      <a:pt x="2573" y="1301"/>
                      <a:pt x="2573" y="1301"/>
                    </a:cubicBezTo>
                    <a:cubicBezTo>
                      <a:pt x="2573" y="1301"/>
                      <a:pt x="2573" y="1301"/>
                      <a:pt x="2573" y="1271"/>
                    </a:cubicBezTo>
                    <a:lnTo>
                      <a:pt x="2573" y="1271"/>
                    </a:lnTo>
                    <a:cubicBezTo>
                      <a:pt x="2573" y="1271"/>
                      <a:pt x="2541" y="1271"/>
                      <a:pt x="2541" y="1240"/>
                    </a:cubicBezTo>
                    <a:lnTo>
                      <a:pt x="2541" y="1240"/>
                    </a:lnTo>
                    <a:lnTo>
                      <a:pt x="2541" y="1240"/>
                    </a:lnTo>
                    <a:lnTo>
                      <a:pt x="2541" y="1240"/>
                    </a:lnTo>
                    <a:cubicBezTo>
                      <a:pt x="2510" y="1240"/>
                      <a:pt x="2510" y="1208"/>
                      <a:pt x="2479" y="1208"/>
                    </a:cubicBezTo>
                    <a:cubicBezTo>
                      <a:pt x="2479" y="1208"/>
                      <a:pt x="2479" y="1208"/>
                      <a:pt x="2449" y="1208"/>
                    </a:cubicBezTo>
                    <a:cubicBezTo>
                      <a:pt x="2449" y="1177"/>
                      <a:pt x="2479" y="1177"/>
                      <a:pt x="2479" y="1147"/>
                    </a:cubicBezTo>
                    <a:lnTo>
                      <a:pt x="2479" y="1147"/>
                    </a:lnTo>
                    <a:cubicBezTo>
                      <a:pt x="2479" y="1147"/>
                      <a:pt x="2479" y="1116"/>
                      <a:pt x="2510" y="1116"/>
                    </a:cubicBezTo>
                    <a:cubicBezTo>
                      <a:pt x="2510" y="1116"/>
                      <a:pt x="2510" y="1116"/>
                      <a:pt x="2510" y="1084"/>
                    </a:cubicBezTo>
                    <a:cubicBezTo>
                      <a:pt x="2541" y="1084"/>
                      <a:pt x="2541" y="1053"/>
                      <a:pt x="2541" y="1053"/>
                    </a:cubicBezTo>
                    <a:lnTo>
                      <a:pt x="2541" y="1053"/>
                    </a:lnTo>
                    <a:cubicBezTo>
                      <a:pt x="2541" y="1053"/>
                      <a:pt x="2541" y="1053"/>
                      <a:pt x="2510" y="1053"/>
                    </a:cubicBezTo>
                    <a:cubicBezTo>
                      <a:pt x="2510" y="1053"/>
                      <a:pt x="2510" y="1053"/>
                      <a:pt x="2479" y="1053"/>
                    </a:cubicBezTo>
                    <a:lnTo>
                      <a:pt x="2479" y="1053"/>
                    </a:lnTo>
                    <a:cubicBezTo>
                      <a:pt x="2479" y="1053"/>
                      <a:pt x="2449" y="1053"/>
                      <a:pt x="2449" y="1023"/>
                    </a:cubicBezTo>
                    <a:cubicBezTo>
                      <a:pt x="2449" y="1023"/>
                      <a:pt x="2449" y="992"/>
                      <a:pt x="2479" y="992"/>
                    </a:cubicBezTo>
                    <a:lnTo>
                      <a:pt x="2479" y="992"/>
                    </a:lnTo>
                    <a:lnTo>
                      <a:pt x="2479" y="992"/>
                    </a:lnTo>
                    <a:cubicBezTo>
                      <a:pt x="2479" y="992"/>
                      <a:pt x="2479" y="992"/>
                      <a:pt x="2449" y="992"/>
                    </a:cubicBezTo>
                    <a:lnTo>
                      <a:pt x="2449" y="992"/>
                    </a:lnTo>
                    <a:cubicBezTo>
                      <a:pt x="2417" y="992"/>
                      <a:pt x="2386" y="960"/>
                      <a:pt x="2386" y="960"/>
                    </a:cubicBezTo>
                    <a:cubicBezTo>
                      <a:pt x="2386" y="929"/>
                      <a:pt x="2386" y="929"/>
                      <a:pt x="2386" y="899"/>
                    </a:cubicBezTo>
                    <a:cubicBezTo>
                      <a:pt x="2386" y="899"/>
                      <a:pt x="2386" y="899"/>
                      <a:pt x="2417" y="899"/>
                    </a:cubicBezTo>
                    <a:lnTo>
                      <a:pt x="2417" y="899"/>
                    </a:lnTo>
                    <a:cubicBezTo>
                      <a:pt x="2417" y="868"/>
                      <a:pt x="2417" y="868"/>
                      <a:pt x="2417" y="868"/>
                    </a:cubicBezTo>
                    <a:lnTo>
                      <a:pt x="2449" y="868"/>
                    </a:lnTo>
                    <a:lnTo>
                      <a:pt x="2449" y="868"/>
                    </a:lnTo>
                    <a:cubicBezTo>
                      <a:pt x="2449" y="868"/>
                      <a:pt x="2449" y="868"/>
                      <a:pt x="2479" y="868"/>
                    </a:cubicBezTo>
                    <a:cubicBezTo>
                      <a:pt x="2479" y="836"/>
                      <a:pt x="2479" y="836"/>
                      <a:pt x="2510" y="836"/>
                    </a:cubicBezTo>
                    <a:cubicBezTo>
                      <a:pt x="2510" y="805"/>
                      <a:pt x="2541" y="805"/>
                      <a:pt x="2541" y="775"/>
                    </a:cubicBezTo>
                    <a:cubicBezTo>
                      <a:pt x="2573" y="744"/>
                      <a:pt x="2603" y="744"/>
                      <a:pt x="2603" y="744"/>
                    </a:cubicBezTo>
                    <a:lnTo>
                      <a:pt x="2603" y="744"/>
                    </a:lnTo>
                    <a:cubicBezTo>
                      <a:pt x="2634" y="744"/>
                      <a:pt x="2665" y="744"/>
                      <a:pt x="2665" y="775"/>
                    </a:cubicBezTo>
                    <a:cubicBezTo>
                      <a:pt x="2697" y="805"/>
                      <a:pt x="2697" y="805"/>
                      <a:pt x="2665" y="836"/>
                    </a:cubicBezTo>
                    <a:cubicBezTo>
                      <a:pt x="2665" y="836"/>
                      <a:pt x="2665" y="836"/>
                      <a:pt x="2665" y="868"/>
                    </a:cubicBezTo>
                    <a:cubicBezTo>
                      <a:pt x="2665" y="868"/>
                      <a:pt x="2665" y="868"/>
                      <a:pt x="2634" y="868"/>
                    </a:cubicBezTo>
                    <a:lnTo>
                      <a:pt x="2634" y="868"/>
                    </a:lnTo>
                    <a:lnTo>
                      <a:pt x="2665" y="868"/>
                    </a:lnTo>
                    <a:cubicBezTo>
                      <a:pt x="2665" y="868"/>
                      <a:pt x="2697" y="836"/>
                      <a:pt x="2727" y="836"/>
                    </a:cubicBezTo>
                    <a:cubicBezTo>
                      <a:pt x="2727" y="836"/>
                      <a:pt x="2727" y="836"/>
                      <a:pt x="2758" y="805"/>
                    </a:cubicBezTo>
                    <a:cubicBezTo>
                      <a:pt x="2758" y="805"/>
                      <a:pt x="2758" y="805"/>
                      <a:pt x="2789" y="805"/>
                    </a:cubicBezTo>
                    <a:lnTo>
                      <a:pt x="2789" y="805"/>
                    </a:lnTo>
                    <a:cubicBezTo>
                      <a:pt x="2789" y="775"/>
                      <a:pt x="2789" y="775"/>
                      <a:pt x="2821" y="77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67" name="Freeform 106"/>
              <p:cNvSpPr>
                <a:spLocks noChangeArrowheads="1"/>
              </p:cNvSpPr>
              <p:nvPr/>
            </p:nvSpPr>
            <p:spPr bwMode="auto">
              <a:xfrm>
                <a:off x="6291263" y="1712913"/>
                <a:ext cx="190500" cy="157162"/>
              </a:xfrm>
              <a:custGeom>
                <a:avLst/>
                <a:gdLst>
                  <a:gd name="T0" fmla="*/ 527 w 528"/>
                  <a:gd name="T1" fmla="*/ 31 h 436"/>
                  <a:gd name="T2" fmla="*/ 496 w 528"/>
                  <a:gd name="T3" fmla="*/ 0 h 436"/>
                  <a:gd name="T4" fmla="*/ 496 w 528"/>
                  <a:gd name="T5" fmla="*/ 0 h 436"/>
                  <a:gd name="T6" fmla="*/ 465 w 528"/>
                  <a:gd name="T7" fmla="*/ 0 h 436"/>
                  <a:gd name="T8" fmla="*/ 465 w 528"/>
                  <a:gd name="T9" fmla="*/ 31 h 436"/>
                  <a:gd name="T10" fmla="*/ 465 w 528"/>
                  <a:gd name="T11" fmla="*/ 31 h 436"/>
                  <a:gd name="T12" fmla="*/ 465 w 528"/>
                  <a:gd name="T13" fmla="*/ 94 h 436"/>
                  <a:gd name="T14" fmla="*/ 465 w 528"/>
                  <a:gd name="T15" fmla="*/ 94 h 436"/>
                  <a:gd name="T16" fmla="*/ 465 w 528"/>
                  <a:gd name="T17" fmla="*/ 124 h 436"/>
                  <a:gd name="T18" fmla="*/ 434 w 528"/>
                  <a:gd name="T19" fmla="*/ 187 h 436"/>
                  <a:gd name="T20" fmla="*/ 403 w 528"/>
                  <a:gd name="T21" fmla="*/ 187 h 436"/>
                  <a:gd name="T22" fmla="*/ 372 w 528"/>
                  <a:gd name="T23" fmla="*/ 218 h 436"/>
                  <a:gd name="T24" fmla="*/ 279 w 528"/>
                  <a:gd name="T25" fmla="*/ 279 h 436"/>
                  <a:gd name="T26" fmla="*/ 279 w 528"/>
                  <a:gd name="T27" fmla="*/ 248 h 436"/>
                  <a:gd name="T28" fmla="*/ 248 w 528"/>
                  <a:gd name="T29" fmla="*/ 279 h 436"/>
                  <a:gd name="T30" fmla="*/ 217 w 528"/>
                  <a:gd name="T31" fmla="*/ 342 h 436"/>
                  <a:gd name="T32" fmla="*/ 186 w 528"/>
                  <a:gd name="T33" fmla="*/ 342 h 436"/>
                  <a:gd name="T34" fmla="*/ 155 w 528"/>
                  <a:gd name="T35" fmla="*/ 342 h 436"/>
                  <a:gd name="T36" fmla="*/ 93 w 528"/>
                  <a:gd name="T37" fmla="*/ 342 h 436"/>
                  <a:gd name="T38" fmla="*/ 62 w 528"/>
                  <a:gd name="T39" fmla="*/ 342 h 436"/>
                  <a:gd name="T40" fmla="*/ 0 w 528"/>
                  <a:gd name="T41" fmla="*/ 403 h 436"/>
                  <a:gd name="T42" fmla="*/ 0 w 528"/>
                  <a:gd name="T43" fmla="*/ 403 h 436"/>
                  <a:gd name="T44" fmla="*/ 31 w 528"/>
                  <a:gd name="T45" fmla="*/ 403 h 436"/>
                  <a:gd name="T46" fmla="*/ 62 w 528"/>
                  <a:gd name="T47" fmla="*/ 403 h 436"/>
                  <a:gd name="T48" fmla="*/ 93 w 528"/>
                  <a:gd name="T49" fmla="*/ 372 h 436"/>
                  <a:gd name="T50" fmla="*/ 155 w 528"/>
                  <a:gd name="T51" fmla="*/ 342 h 436"/>
                  <a:gd name="T52" fmla="*/ 155 w 528"/>
                  <a:gd name="T53" fmla="*/ 342 h 436"/>
                  <a:gd name="T54" fmla="*/ 186 w 528"/>
                  <a:gd name="T55" fmla="*/ 342 h 436"/>
                  <a:gd name="T56" fmla="*/ 186 w 528"/>
                  <a:gd name="T57" fmla="*/ 403 h 436"/>
                  <a:gd name="T58" fmla="*/ 217 w 528"/>
                  <a:gd name="T59" fmla="*/ 435 h 436"/>
                  <a:gd name="T60" fmla="*/ 217 w 528"/>
                  <a:gd name="T61" fmla="*/ 403 h 436"/>
                  <a:gd name="T62" fmla="*/ 248 w 528"/>
                  <a:gd name="T63" fmla="*/ 372 h 436"/>
                  <a:gd name="T64" fmla="*/ 248 w 528"/>
                  <a:gd name="T65" fmla="*/ 342 h 436"/>
                  <a:gd name="T66" fmla="*/ 310 w 528"/>
                  <a:gd name="T67" fmla="*/ 372 h 436"/>
                  <a:gd name="T68" fmla="*/ 310 w 528"/>
                  <a:gd name="T69" fmla="*/ 372 h 436"/>
                  <a:gd name="T70" fmla="*/ 372 w 528"/>
                  <a:gd name="T71" fmla="*/ 342 h 436"/>
                  <a:gd name="T72" fmla="*/ 372 w 528"/>
                  <a:gd name="T73" fmla="*/ 342 h 436"/>
                  <a:gd name="T74" fmla="*/ 403 w 528"/>
                  <a:gd name="T75" fmla="*/ 311 h 436"/>
                  <a:gd name="T76" fmla="*/ 434 w 528"/>
                  <a:gd name="T77" fmla="*/ 311 h 436"/>
                  <a:gd name="T78" fmla="*/ 465 w 528"/>
                  <a:gd name="T79" fmla="*/ 311 h 436"/>
                  <a:gd name="T80" fmla="*/ 465 w 528"/>
                  <a:gd name="T81" fmla="*/ 248 h 436"/>
                  <a:gd name="T82" fmla="*/ 496 w 528"/>
                  <a:gd name="T83" fmla="*/ 218 h 436"/>
                  <a:gd name="T84" fmla="*/ 465 w 528"/>
                  <a:gd name="T85" fmla="*/ 187 h 436"/>
                  <a:gd name="T86" fmla="*/ 496 w 528"/>
                  <a:gd name="T87" fmla="*/ 124 h 436"/>
                  <a:gd name="T88" fmla="*/ 527 w 528"/>
                  <a:gd name="T89" fmla="*/ 94 h 436"/>
                  <a:gd name="T90" fmla="*/ 527 w 528"/>
                  <a:gd name="T91" fmla="*/ 94 h 436"/>
                  <a:gd name="T92" fmla="*/ 527 w 528"/>
                  <a:gd name="T93" fmla="*/ 63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28" h="436">
                    <a:moveTo>
                      <a:pt x="527" y="31"/>
                    </a:moveTo>
                    <a:lnTo>
                      <a:pt x="527" y="31"/>
                    </a:lnTo>
                    <a:lnTo>
                      <a:pt x="527" y="0"/>
                    </a:lnTo>
                    <a:lnTo>
                      <a:pt x="496" y="0"/>
                    </a:lnTo>
                    <a:lnTo>
                      <a:pt x="496" y="0"/>
                    </a:lnTo>
                    <a:lnTo>
                      <a:pt x="496" y="0"/>
                    </a:lnTo>
                    <a:cubicBezTo>
                      <a:pt x="496" y="0"/>
                      <a:pt x="496" y="0"/>
                      <a:pt x="465" y="0"/>
                    </a:cubicBezTo>
                    <a:lnTo>
                      <a:pt x="465" y="0"/>
                    </a:lnTo>
                    <a:lnTo>
                      <a:pt x="465" y="0"/>
                    </a:lnTo>
                    <a:lnTo>
                      <a:pt x="465" y="31"/>
                    </a:lnTo>
                    <a:lnTo>
                      <a:pt x="465" y="31"/>
                    </a:lnTo>
                    <a:lnTo>
                      <a:pt x="465" y="31"/>
                    </a:lnTo>
                    <a:cubicBezTo>
                      <a:pt x="465" y="31"/>
                      <a:pt x="465" y="31"/>
                      <a:pt x="465" y="63"/>
                    </a:cubicBezTo>
                    <a:cubicBezTo>
                      <a:pt x="465" y="63"/>
                      <a:pt x="465" y="63"/>
                      <a:pt x="465" y="94"/>
                    </a:cubicBezTo>
                    <a:lnTo>
                      <a:pt x="465" y="94"/>
                    </a:lnTo>
                    <a:lnTo>
                      <a:pt x="465" y="94"/>
                    </a:lnTo>
                    <a:cubicBezTo>
                      <a:pt x="465" y="94"/>
                      <a:pt x="465" y="94"/>
                      <a:pt x="465" y="124"/>
                    </a:cubicBezTo>
                    <a:lnTo>
                      <a:pt x="465" y="124"/>
                    </a:lnTo>
                    <a:lnTo>
                      <a:pt x="465" y="124"/>
                    </a:lnTo>
                    <a:cubicBezTo>
                      <a:pt x="465" y="124"/>
                      <a:pt x="434" y="155"/>
                      <a:pt x="434" y="187"/>
                    </a:cubicBezTo>
                    <a:lnTo>
                      <a:pt x="434" y="187"/>
                    </a:lnTo>
                    <a:cubicBezTo>
                      <a:pt x="403" y="187"/>
                      <a:pt x="403" y="187"/>
                      <a:pt x="403" y="187"/>
                    </a:cubicBezTo>
                    <a:lnTo>
                      <a:pt x="403" y="187"/>
                    </a:lnTo>
                    <a:cubicBezTo>
                      <a:pt x="403" y="187"/>
                      <a:pt x="403" y="218"/>
                      <a:pt x="372" y="218"/>
                    </a:cubicBezTo>
                    <a:lnTo>
                      <a:pt x="341" y="248"/>
                    </a:lnTo>
                    <a:cubicBezTo>
                      <a:pt x="341" y="248"/>
                      <a:pt x="310" y="279"/>
                      <a:pt x="279" y="279"/>
                    </a:cubicBezTo>
                    <a:lnTo>
                      <a:pt x="279" y="248"/>
                    </a:lnTo>
                    <a:lnTo>
                      <a:pt x="279" y="248"/>
                    </a:lnTo>
                    <a:cubicBezTo>
                      <a:pt x="279" y="279"/>
                      <a:pt x="279" y="279"/>
                      <a:pt x="248" y="279"/>
                    </a:cubicBezTo>
                    <a:lnTo>
                      <a:pt x="248" y="279"/>
                    </a:lnTo>
                    <a:lnTo>
                      <a:pt x="248" y="279"/>
                    </a:lnTo>
                    <a:cubicBezTo>
                      <a:pt x="248" y="311"/>
                      <a:pt x="248" y="342"/>
                      <a:pt x="217" y="342"/>
                    </a:cubicBezTo>
                    <a:lnTo>
                      <a:pt x="217" y="342"/>
                    </a:lnTo>
                    <a:cubicBezTo>
                      <a:pt x="217" y="342"/>
                      <a:pt x="217" y="342"/>
                      <a:pt x="186" y="342"/>
                    </a:cubicBezTo>
                    <a:lnTo>
                      <a:pt x="186" y="342"/>
                    </a:lnTo>
                    <a:lnTo>
                      <a:pt x="155" y="342"/>
                    </a:lnTo>
                    <a:lnTo>
                      <a:pt x="124" y="342"/>
                    </a:lnTo>
                    <a:cubicBezTo>
                      <a:pt x="93" y="342"/>
                      <a:pt x="93" y="342"/>
                      <a:pt x="93" y="342"/>
                    </a:cubicBezTo>
                    <a:cubicBezTo>
                      <a:pt x="62" y="342"/>
                      <a:pt x="62" y="342"/>
                      <a:pt x="62" y="342"/>
                    </a:cubicBezTo>
                    <a:lnTo>
                      <a:pt x="62" y="342"/>
                    </a:lnTo>
                    <a:cubicBezTo>
                      <a:pt x="31" y="372"/>
                      <a:pt x="31" y="372"/>
                      <a:pt x="0" y="372"/>
                    </a:cubicBezTo>
                    <a:lnTo>
                      <a:pt x="0" y="403"/>
                    </a:lnTo>
                    <a:lnTo>
                      <a:pt x="0" y="403"/>
                    </a:lnTo>
                    <a:lnTo>
                      <a:pt x="0" y="403"/>
                    </a:lnTo>
                    <a:lnTo>
                      <a:pt x="0" y="403"/>
                    </a:lnTo>
                    <a:lnTo>
                      <a:pt x="31" y="403"/>
                    </a:lnTo>
                    <a:lnTo>
                      <a:pt x="31" y="403"/>
                    </a:lnTo>
                    <a:lnTo>
                      <a:pt x="62" y="403"/>
                    </a:lnTo>
                    <a:cubicBezTo>
                      <a:pt x="62" y="372"/>
                      <a:pt x="62" y="372"/>
                      <a:pt x="93" y="372"/>
                    </a:cubicBezTo>
                    <a:lnTo>
                      <a:pt x="93" y="372"/>
                    </a:lnTo>
                    <a:lnTo>
                      <a:pt x="124" y="342"/>
                    </a:lnTo>
                    <a:lnTo>
                      <a:pt x="155" y="342"/>
                    </a:lnTo>
                    <a:lnTo>
                      <a:pt x="155" y="342"/>
                    </a:lnTo>
                    <a:lnTo>
                      <a:pt x="155" y="342"/>
                    </a:lnTo>
                    <a:lnTo>
                      <a:pt x="155" y="342"/>
                    </a:lnTo>
                    <a:lnTo>
                      <a:pt x="186" y="342"/>
                    </a:lnTo>
                    <a:cubicBezTo>
                      <a:pt x="186" y="342"/>
                      <a:pt x="186" y="342"/>
                      <a:pt x="217" y="372"/>
                    </a:cubicBezTo>
                    <a:cubicBezTo>
                      <a:pt x="217" y="372"/>
                      <a:pt x="217" y="403"/>
                      <a:pt x="186" y="403"/>
                    </a:cubicBezTo>
                    <a:lnTo>
                      <a:pt x="186" y="403"/>
                    </a:lnTo>
                    <a:cubicBezTo>
                      <a:pt x="186" y="435"/>
                      <a:pt x="186" y="435"/>
                      <a:pt x="217" y="435"/>
                    </a:cubicBezTo>
                    <a:lnTo>
                      <a:pt x="217" y="435"/>
                    </a:lnTo>
                    <a:cubicBezTo>
                      <a:pt x="217" y="435"/>
                      <a:pt x="217" y="435"/>
                      <a:pt x="217" y="403"/>
                    </a:cubicBezTo>
                    <a:cubicBezTo>
                      <a:pt x="217" y="403"/>
                      <a:pt x="217" y="403"/>
                      <a:pt x="248" y="403"/>
                    </a:cubicBezTo>
                    <a:cubicBezTo>
                      <a:pt x="248" y="372"/>
                      <a:pt x="248" y="372"/>
                      <a:pt x="248" y="372"/>
                    </a:cubicBezTo>
                    <a:cubicBezTo>
                      <a:pt x="248" y="342"/>
                      <a:pt x="248" y="342"/>
                      <a:pt x="248" y="342"/>
                    </a:cubicBezTo>
                    <a:lnTo>
                      <a:pt x="248" y="342"/>
                    </a:lnTo>
                    <a:cubicBezTo>
                      <a:pt x="279" y="342"/>
                      <a:pt x="279" y="342"/>
                      <a:pt x="310" y="372"/>
                    </a:cubicBezTo>
                    <a:lnTo>
                      <a:pt x="310" y="372"/>
                    </a:lnTo>
                    <a:lnTo>
                      <a:pt x="310" y="372"/>
                    </a:lnTo>
                    <a:lnTo>
                      <a:pt x="310" y="372"/>
                    </a:lnTo>
                    <a:cubicBezTo>
                      <a:pt x="341" y="342"/>
                      <a:pt x="341" y="342"/>
                      <a:pt x="341" y="342"/>
                    </a:cubicBezTo>
                    <a:lnTo>
                      <a:pt x="372" y="342"/>
                    </a:lnTo>
                    <a:lnTo>
                      <a:pt x="372" y="342"/>
                    </a:lnTo>
                    <a:lnTo>
                      <a:pt x="372" y="342"/>
                    </a:lnTo>
                    <a:lnTo>
                      <a:pt x="403" y="311"/>
                    </a:lnTo>
                    <a:lnTo>
                      <a:pt x="403" y="311"/>
                    </a:lnTo>
                    <a:cubicBezTo>
                      <a:pt x="403" y="311"/>
                      <a:pt x="403" y="311"/>
                      <a:pt x="434" y="311"/>
                    </a:cubicBezTo>
                    <a:lnTo>
                      <a:pt x="434" y="311"/>
                    </a:lnTo>
                    <a:lnTo>
                      <a:pt x="434" y="311"/>
                    </a:lnTo>
                    <a:cubicBezTo>
                      <a:pt x="465" y="311"/>
                      <a:pt x="465" y="311"/>
                      <a:pt x="465" y="311"/>
                    </a:cubicBezTo>
                    <a:lnTo>
                      <a:pt x="465" y="311"/>
                    </a:lnTo>
                    <a:cubicBezTo>
                      <a:pt x="465" y="311"/>
                      <a:pt x="465" y="279"/>
                      <a:pt x="465" y="248"/>
                    </a:cubicBezTo>
                    <a:cubicBezTo>
                      <a:pt x="465" y="248"/>
                      <a:pt x="465" y="248"/>
                      <a:pt x="465" y="218"/>
                    </a:cubicBezTo>
                    <a:lnTo>
                      <a:pt x="496" y="218"/>
                    </a:lnTo>
                    <a:lnTo>
                      <a:pt x="465" y="187"/>
                    </a:lnTo>
                    <a:lnTo>
                      <a:pt x="465" y="187"/>
                    </a:lnTo>
                    <a:lnTo>
                      <a:pt x="465" y="155"/>
                    </a:lnTo>
                    <a:lnTo>
                      <a:pt x="496" y="124"/>
                    </a:lnTo>
                    <a:lnTo>
                      <a:pt x="496" y="124"/>
                    </a:lnTo>
                    <a:cubicBezTo>
                      <a:pt x="527" y="94"/>
                      <a:pt x="527" y="94"/>
                      <a:pt x="527" y="94"/>
                    </a:cubicBezTo>
                    <a:lnTo>
                      <a:pt x="527" y="94"/>
                    </a:lnTo>
                    <a:lnTo>
                      <a:pt x="527" y="94"/>
                    </a:lnTo>
                    <a:lnTo>
                      <a:pt x="527" y="94"/>
                    </a:lnTo>
                    <a:cubicBezTo>
                      <a:pt x="527" y="63"/>
                      <a:pt x="527" y="63"/>
                      <a:pt x="527" y="63"/>
                    </a:cubicBezTo>
                    <a:cubicBezTo>
                      <a:pt x="527" y="31"/>
                      <a:pt x="527" y="31"/>
                      <a:pt x="527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68" name="Freeform 107"/>
              <p:cNvSpPr>
                <a:spLocks noChangeArrowheads="1"/>
              </p:cNvSpPr>
              <p:nvPr/>
            </p:nvSpPr>
            <p:spPr bwMode="auto">
              <a:xfrm>
                <a:off x="6246813" y="1870075"/>
                <a:ext cx="33337" cy="55563"/>
              </a:xfrm>
              <a:custGeom>
                <a:avLst/>
                <a:gdLst>
                  <a:gd name="T0" fmla="*/ 61 w 93"/>
                  <a:gd name="T1" fmla="*/ 31 h 156"/>
                  <a:gd name="T2" fmla="*/ 61 w 93"/>
                  <a:gd name="T3" fmla="*/ 31 h 156"/>
                  <a:gd name="T4" fmla="*/ 61 w 93"/>
                  <a:gd name="T5" fmla="*/ 31 h 156"/>
                  <a:gd name="T6" fmla="*/ 61 w 93"/>
                  <a:gd name="T7" fmla="*/ 0 h 156"/>
                  <a:gd name="T8" fmla="*/ 61 w 93"/>
                  <a:gd name="T9" fmla="*/ 0 h 156"/>
                  <a:gd name="T10" fmla="*/ 61 w 93"/>
                  <a:gd name="T11" fmla="*/ 31 h 156"/>
                  <a:gd name="T12" fmla="*/ 30 w 93"/>
                  <a:gd name="T13" fmla="*/ 31 h 156"/>
                  <a:gd name="T14" fmla="*/ 0 w 93"/>
                  <a:gd name="T15" fmla="*/ 31 h 156"/>
                  <a:gd name="T16" fmla="*/ 0 w 93"/>
                  <a:gd name="T17" fmla="*/ 31 h 156"/>
                  <a:gd name="T18" fmla="*/ 0 w 93"/>
                  <a:gd name="T19" fmla="*/ 61 h 156"/>
                  <a:gd name="T20" fmla="*/ 30 w 93"/>
                  <a:gd name="T21" fmla="*/ 92 h 156"/>
                  <a:gd name="T22" fmla="*/ 30 w 93"/>
                  <a:gd name="T23" fmla="*/ 124 h 156"/>
                  <a:gd name="T24" fmla="*/ 61 w 93"/>
                  <a:gd name="T25" fmla="*/ 124 h 156"/>
                  <a:gd name="T26" fmla="*/ 61 w 93"/>
                  <a:gd name="T27" fmla="*/ 155 h 156"/>
                  <a:gd name="T28" fmla="*/ 61 w 93"/>
                  <a:gd name="T29" fmla="*/ 124 h 156"/>
                  <a:gd name="T30" fmla="*/ 92 w 93"/>
                  <a:gd name="T31" fmla="*/ 124 h 156"/>
                  <a:gd name="T32" fmla="*/ 92 w 93"/>
                  <a:gd name="T33" fmla="*/ 92 h 156"/>
                  <a:gd name="T34" fmla="*/ 92 w 93"/>
                  <a:gd name="T35" fmla="*/ 61 h 156"/>
                  <a:gd name="T36" fmla="*/ 92 w 93"/>
                  <a:gd name="T37" fmla="*/ 61 h 156"/>
                  <a:gd name="T38" fmla="*/ 92 w 93"/>
                  <a:gd name="T39" fmla="*/ 31 h 156"/>
                  <a:gd name="T40" fmla="*/ 61 w 93"/>
                  <a:gd name="T41" fmla="*/ 31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3" h="156">
                    <a:moveTo>
                      <a:pt x="61" y="31"/>
                    </a:moveTo>
                    <a:lnTo>
                      <a:pt x="61" y="31"/>
                    </a:lnTo>
                    <a:lnTo>
                      <a:pt x="61" y="31"/>
                    </a:lnTo>
                    <a:lnTo>
                      <a:pt x="61" y="0"/>
                    </a:lnTo>
                    <a:lnTo>
                      <a:pt x="61" y="0"/>
                    </a:lnTo>
                    <a:lnTo>
                      <a:pt x="61" y="31"/>
                    </a:lnTo>
                    <a:cubicBezTo>
                      <a:pt x="30" y="31"/>
                      <a:pt x="30" y="31"/>
                      <a:pt x="30" y="31"/>
                    </a:cubicBezTo>
                    <a:cubicBezTo>
                      <a:pt x="30" y="31"/>
                      <a:pt x="30" y="31"/>
                      <a:pt x="0" y="31"/>
                    </a:cubicBezTo>
                    <a:lnTo>
                      <a:pt x="0" y="31"/>
                    </a:lnTo>
                    <a:cubicBezTo>
                      <a:pt x="0" y="61"/>
                      <a:pt x="0" y="61"/>
                      <a:pt x="0" y="61"/>
                    </a:cubicBezTo>
                    <a:cubicBezTo>
                      <a:pt x="30" y="61"/>
                      <a:pt x="30" y="61"/>
                      <a:pt x="30" y="92"/>
                    </a:cubicBezTo>
                    <a:cubicBezTo>
                      <a:pt x="30" y="92"/>
                      <a:pt x="30" y="92"/>
                      <a:pt x="30" y="124"/>
                    </a:cubicBezTo>
                    <a:lnTo>
                      <a:pt x="61" y="124"/>
                    </a:lnTo>
                    <a:cubicBezTo>
                      <a:pt x="61" y="124"/>
                      <a:pt x="61" y="124"/>
                      <a:pt x="61" y="155"/>
                    </a:cubicBezTo>
                    <a:cubicBezTo>
                      <a:pt x="61" y="124"/>
                      <a:pt x="61" y="124"/>
                      <a:pt x="61" y="124"/>
                    </a:cubicBezTo>
                    <a:lnTo>
                      <a:pt x="92" y="124"/>
                    </a:lnTo>
                    <a:lnTo>
                      <a:pt x="92" y="92"/>
                    </a:lnTo>
                    <a:lnTo>
                      <a:pt x="92" y="61"/>
                    </a:lnTo>
                    <a:lnTo>
                      <a:pt x="92" y="61"/>
                    </a:lnTo>
                    <a:lnTo>
                      <a:pt x="92" y="31"/>
                    </a:lnTo>
                    <a:cubicBezTo>
                      <a:pt x="61" y="31"/>
                      <a:pt x="61" y="31"/>
                      <a:pt x="61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69" name="Freeform 108"/>
              <p:cNvSpPr>
                <a:spLocks noChangeArrowheads="1"/>
              </p:cNvSpPr>
              <p:nvPr/>
            </p:nvSpPr>
            <p:spPr bwMode="auto">
              <a:xfrm>
                <a:off x="5419725" y="1457325"/>
                <a:ext cx="614363" cy="223838"/>
              </a:xfrm>
              <a:custGeom>
                <a:avLst/>
                <a:gdLst>
                  <a:gd name="T0" fmla="*/ 558 w 1706"/>
                  <a:gd name="T1" fmla="*/ 124 h 621"/>
                  <a:gd name="T2" fmla="*/ 496 w 1706"/>
                  <a:gd name="T3" fmla="*/ 156 h 621"/>
                  <a:gd name="T4" fmla="*/ 435 w 1706"/>
                  <a:gd name="T5" fmla="*/ 156 h 621"/>
                  <a:gd name="T6" fmla="*/ 372 w 1706"/>
                  <a:gd name="T7" fmla="*/ 156 h 621"/>
                  <a:gd name="T8" fmla="*/ 311 w 1706"/>
                  <a:gd name="T9" fmla="*/ 94 h 621"/>
                  <a:gd name="T10" fmla="*/ 248 w 1706"/>
                  <a:gd name="T11" fmla="*/ 94 h 621"/>
                  <a:gd name="T12" fmla="*/ 187 w 1706"/>
                  <a:gd name="T13" fmla="*/ 94 h 621"/>
                  <a:gd name="T14" fmla="*/ 94 w 1706"/>
                  <a:gd name="T15" fmla="*/ 124 h 621"/>
                  <a:gd name="T16" fmla="*/ 63 w 1706"/>
                  <a:gd name="T17" fmla="*/ 187 h 621"/>
                  <a:gd name="T18" fmla="*/ 0 w 1706"/>
                  <a:gd name="T19" fmla="*/ 187 h 621"/>
                  <a:gd name="T20" fmla="*/ 63 w 1706"/>
                  <a:gd name="T21" fmla="*/ 218 h 621"/>
                  <a:gd name="T22" fmla="*/ 124 w 1706"/>
                  <a:gd name="T23" fmla="*/ 248 h 621"/>
                  <a:gd name="T24" fmla="*/ 187 w 1706"/>
                  <a:gd name="T25" fmla="*/ 311 h 621"/>
                  <a:gd name="T26" fmla="*/ 155 w 1706"/>
                  <a:gd name="T27" fmla="*/ 404 h 621"/>
                  <a:gd name="T28" fmla="*/ 218 w 1706"/>
                  <a:gd name="T29" fmla="*/ 404 h 621"/>
                  <a:gd name="T30" fmla="*/ 279 w 1706"/>
                  <a:gd name="T31" fmla="*/ 404 h 621"/>
                  <a:gd name="T32" fmla="*/ 342 w 1706"/>
                  <a:gd name="T33" fmla="*/ 404 h 621"/>
                  <a:gd name="T34" fmla="*/ 403 w 1706"/>
                  <a:gd name="T35" fmla="*/ 435 h 621"/>
                  <a:gd name="T36" fmla="*/ 435 w 1706"/>
                  <a:gd name="T37" fmla="*/ 496 h 621"/>
                  <a:gd name="T38" fmla="*/ 466 w 1706"/>
                  <a:gd name="T39" fmla="*/ 559 h 621"/>
                  <a:gd name="T40" fmla="*/ 620 w 1706"/>
                  <a:gd name="T41" fmla="*/ 559 h 621"/>
                  <a:gd name="T42" fmla="*/ 713 w 1706"/>
                  <a:gd name="T43" fmla="*/ 559 h 621"/>
                  <a:gd name="T44" fmla="*/ 807 w 1706"/>
                  <a:gd name="T45" fmla="*/ 589 h 621"/>
                  <a:gd name="T46" fmla="*/ 837 w 1706"/>
                  <a:gd name="T47" fmla="*/ 620 h 621"/>
                  <a:gd name="T48" fmla="*/ 899 w 1706"/>
                  <a:gd name="T49" fmla="*/ 589 h 621"/>
                  <a:gd name="T50" fmla="*/ 992 w 1706"/>
                  <a:gd name="T51" fmla="*/ 589 h 621"/>
                  <a:gd name="T52" fmla="*/ 1147 w 1706"/>
                  <a:gd name="T53" fmla="*/ 559 h 621"/>
                  <a:gd name="T54" fmla="*/ 1209 w 1706"/>
                  <a:gd name="T55" fmla="*/ 559 h 621"/>
                  <a:gd name="T56" fmla="*/ 1271 w 1706"/>
                  <a:gd name="T57" fmla="*/ 496 h 621"/>
                  <a:gd name="T58" fmla="*/ 1271 w 1706"/>
                  <a:gd name="T59" fmla="*/ 466 h 621"/>
                  <a:gd name="T60" fmla="*/ 1364 w 1706"/>
                  <a:gd name="T61" fmla="*/ 404 h 621"/>
                  <a:gd name="T62" fmla="*/ 1427 w 1706"/>
                  <a:gd name="T63" fmla="*/ 404 h 621"/>
                  <a:gd name="T64" fmla="*/ 1488 w 1706"/>
                  <a:gd name="T65" fmla="*/ 372 h 621"/>
                  <a:gd name="T66" fmla="*/ 1519 w 1706"/>
                  <a:gd name="T67" fmla="*/ 372 h 621"/>
                  <a:gd name="T68" fmla="*/ 1551 w 1706"/>
                  <a:gd name="T69" fmla="*/ 342 h 621"/>
                  <a:gd name="T70" fmla="*/ 1612 w 1706"/>
                  <a:gd name="T71" fmla="*/ 311 h 621"/>
                  <a:gd name="T72" fmla="*/ 1675 w 1706"/>
                  <a:gd name="T73" fmla="*/ 280 h 621"/>
                  <a:gd name="T74" fmla="*/ 1705 w 1706"/>
                  <a:gd name="T75" fmla="*/ 280 h 621"/>
                  <a:gd name="T76" fmla="*/ 1643 w 1706"/>
                  <a:gd name="T77" fmla="*/ 280 h 621"/>
                  <a:gd name="T78" fmla="*/ 1581 w 1706"/>
                  <a:gd name="T79" fmla="*/ 280 h 621"/>
                  <a:gd name="T80" fmla="*/ 1551 w 1706"/>
                  <a:gd name="T81" fmla="*/ 280 h 621"/>
                  <a:gd name="T82" fmla="*/ 1551 w 1706"/>
                  <a:gd name="T83" fmla="*/ 280 h 621"/>
                  <a:gd name="T84" fmla="*/ 1488 w 1706"/>
                  <a:gd name="T85" fmla="*/ 218 h 621"/>
                  <a:gd name="T86" fmla="*/ 1519 w 1706"/>
                  <a:gd name="T87" fmla="*/ 156 h 621"/>
                  <a:gd name="T88" fmla="*/ 1457 w 1706"/>
                  <a:gd name="T89" fmla="*/ 124 h 621"/>
                  <a:gd name="T90" fmla="*/ 1364 w 1706"/>
                  <a:gd name="T91" fmla="*/ 156 h 621"/>
                  <a:gd name="T92" fmla="*/ 1271 w 1706"/>
                  <a:gd name="T93" fmla="*/ 187 h 621"/>
                  <a:gd name="T94" fmla="*/ 1209 w 1706"/>
                  <a:gd name="T95" fmla="*/ 187 h 621"/>
                  <a:gd name="T96" fmla="*/ 1085 w 1706"/>
                  <a:gd name="T97" fmla="*/ 156 h 621"/>
                  <a:gd name="T98" fmla="*/ 961 w 1706"/>
                  <a:gd name="T99" fmla="*/ 124 h 621"/>
                  <a:gd name="T100" fmla="*/ 868 w 1706"/>
                  <a:gd name="T101" fmla="*/ 124 h 621"/>
                  <a:gd name="T102" fmla="*/ 775 w 1706"/>
                  <a:gd name="T103" fmla="*/ 124 h 621"/>
                  <a:gd name="T104" fmla="*/ 744 w 1706"/>
                  <a:gd name="T105" fmla="*/ 63 h 621"/>
                  <a:gd name="T106" fmla="*/ 651 w 1706"/>
                  <a:gd name="T107" fmla="*/ 32 h 621"/>
                  <a:gd name="T108" fmla="*/ 558 w 1706"/>
                  <a:gd name="T109" fmla="*/ 63 h 621"/>
                  <a:gd name="T110" fmla="*/ 590 w 1706"/>
                  <a:gd name="T111" fmla="*/ 94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06" h="621">
                    <a:moveTo>
                      <a:pt x="558" y="124"/>
                    </a:moveTo>
                    <a:lnTo>
                      <a:pt x="558" y="124"/>
                    </a:lnTo>
                    <a:lnTo>
                      <a:pt x="558" y="124"/>
                    </a:lnTo>
                    <a:lnTo>
                      <a:pt x="558" y="124"/>
                    </a:lnTo>
                    <a:lnTo>
                      <a:pt x="558" y="124"/>
                    </a:lnTo>
                    <a:cubicBezTo>
                      <a:pt x="527" y="156"/>
                      <a:pt x="527" y="156"/>
                      <a:pt x="496" y="156"/>
                    </a:cubicBezTo>
                    <a:lnTo>
                      <a:pt x="496" y="156"/>
                    </a:lnTo>
                    <a:lnTo>
                      <a:pt x="496" y="156"/>
                    </a:lnTo>
                    <a:lnTo>
                      <a:pt x="466" y="156"/>
                    </a:lnTo>
                    <a:lnTo>
                      <a:pt x="466" y="156"/>
                    </a:lnTo>
                    <a:cubicBezTo>
                      <a:pt x="466" y="156"/>
                      <a:pt x="466" y="156"/>
                      <a:pt x="435" y="156"/>
                    </a:cubicBezTo>
                    <a:lnTo>
                      <a:pt x="435" y="156"/>
                    </a:lnTo>
                    <a:lnTo>
                      <a:pt x="403" y="156"/>
                    </a:lnTo>
                    <a:lnTo>
                      <a:pt x="403" y="156"/>
                    </a:lnTo>
                    <a:lnTo>
                      <a:pt x="372" y="156"/>
                    </a:lnTo>
                    <a:lnTo>
                      <a:pt x="372" y="156"/>
                    </a:lnTo>
                    <a:lnTo>
                      <a:pt x="372" y="156"/>
                    </a:lnTo>
                    <a:cubicBezTo>
                      <a:pt x="342" y="156"/>
                      <a:pt x="342" y="124"/>
                      <a:pt x="342" y="124"/>
                    </a:cubicBezTo>
                    <a:lnTo>
                      <a:pt x="342" y="124"/>
                    </a:lnTo>
                    <a:cubicBezTo>
                      <a:pt x="311" y="124"/>
                      <a:pt x="311" y="124"/>
                      <a:pt x="311" y="94"/>
                    </a:cubicBezTo>
                    <a:lnTo>
                      <a:pt x="311" y="94"/>
                    </a:lnTo>
                    <a:lnTo>
                      <a:pt x="311" y="94"/>
                    </a:lnTo>
                    <a:lnTo>
                      <a:pt x="311" y="94"/>
                    </a:lnTo>
                    <a:cubicBezTo>
                      <a:pt x="279" y="94"/>
                      <a:pt x="279" y="94"/>
                      <a:pt x="248" y="94"/>
                    </a:cubicBezTo>
                    <a:lnTo>
                      <a:pt x="248" y="94"/>
                    </a:lnTo>
                    <a:lnTo>
                      <a:pt x="248" y="94"/>
                    </a:lnTo>
                    <a:lnTo>
                      <a:pt x="218" y="94"/>
                    </a:lnTo>
                    <a:cubicBezTo>
                      <a:pt x="218" y="94"/>
                      <a:pt x="218" y="94"/>
                      <a:pt x="187" y="94"/>
                    </a:cubicBezTo>
                    <a:lnTo>
                      <a:pt x="187" y="94"/>
                    </a:lnTo>
                    <a:cubicBezTo>
                      <a:pt x="187" y="94"/>
                      <a:pt x="187" y="94"/>
                      <a:pt x="155" y="94"/>
                    </a:cubicBezTo>
                    <a:lnTo>
                      <a:pt x="155" y="124"/>
                    </a:lnTo>
                    <a:cubicBezTo>
                      <a:pt x="124" y="124"/>
                      <a:pt x="124" y="124"/>
                      <a:pt x="94" y="124"/>
                    </a:cubicBezTo>
                    <a:lnTo>
                      <a:pt x="94" y="156"/>
                    </a:lnTo>
                    <a:lnTo>
                      <a:pt x="94" y="156"/>
                    </a:lnTo>
                    <a:cubicBezTo>
                      <a:pt x="63" y="187"/>
                      <a:pt x="63" y="187"/>
                      <a:pt x="63" y="187"/>
                    </a:cubicBezTo>
                    <a:lnTo>
                      <a:pt x="63" y="187"/>
                    </a:lnTo>
                    <a:lnTo>
                      <a:pt x="63" y="187"/>
                    </a:lnTo>
                    <a:cubicBezTo>
                      <a:pt x="31" y="187"/>
                      <a:pt x="31" y="187"/>
                      <a:pt x="31" y="187"/>
                    </a:cubicBezTo>
                    <a:lnTo>
                      <a:pt x="0" y="187"/>
                    </a:lnTo>
                    <a:lnTo>
                      <a:pt x="0" y="187"/>
                    </a:lnTo>
                    <a:lnTo>
                      <a:pt x="0" y="187"/>
                    </a:lnTo>
                    <a:lnTo>
                      <a:pt x="0" y="187"/>
                    </a:lnTo>
                    <a:cubicBezTo>
                      <a:pt x="31" y="187"/>
                      <a:pt x="31" y="218"/>
                      <a:pt x="31" y="218"/>
                    </a:cubicBezTo>
                    <a:cubicBezTo>
                      <a:pt x="63" y="218"/>
                      <a:pt x="63" y="218"/>
                      <a:pt x="63" y="218"/>
                    </a:cubicBezTo>
                    <a:cubicBezTo>
                      <a:pt x="94" y="218"/>
                      <a:pt x="94" y="218"/>
                      <a:pt x="94" y="218"/>
                    </a:cubicBezTo>
                    <a:cubicBezTo>
                      <a:pt x="94" y="218"/>
                      <a:pt x="94" y="218"/>
                      <a:pt x="124" y="248"/>
                    </a:cubicBezTo>
                    <a:lnTo>
                      <a:pt x="124" y="248"/>
                    </a:lnTo>
                    <a:lnTo>
                      <a:pt x="124" y="248"/>
                    </a:lnTo>
                    <a:cubicBezTo>
                      <a:pt x="124" y="248"/>
                      <a:pt x="124" y="248"/>
                      <a:pt x="124" y="280"/>
                    </a:cubicBezTo>
                    <a:cubicBezTo>
                      <a:pt x="124" y="280"/>
                      <a:pt x="124" y="280"/>
                      <a:pt x="155" y="280"/>
                    </a:cubicBezTo>
                    <a:lnTo>
                      <a:pt x="155" y="280"/>
                    </a:lnTo>
                    <a:lnTo>
                      <a:pt x="187" y="311"/>
                    </a:lnTo>
                    <a:lnTo>
                      <a:pt x="187" y="342"/>
                    </a:lnTo>
                    <a:lnTo>
                      <a:pt x="187" y="342"/>
                    </a:lnTo>
                    <a:cubicBezTo>
                      <a:pt x="187" y="372"/>
                      <a:pt x="155" y="372"/>
                      <a:pt x="155" y="372"/>
                    </a:cubicBezTo>
                    <a:cubicBezTo>
                      <a:pt x="155" y="404"/>
                      <a:pt x="155" y="404"/>
                      <a:pt x="155" y="404"/>
                    </a:cubicBezTo>
                    <a:lnTo>
                      <a:pt x="155" y="404"/>
                    </a:lnTo>
                    <a:cubicBezTo>
                      <a:pt x="187" y="404"/>
                      <a:pt x="187" y="404"/>
                      <a:pt x="218" y="404"/>
                    </a:cubicBezTo>
                    <a:lnTo>
                      <a:pt x="218" y="404"/>
                    </a:lnTo>
                    <a:lnTo>
                      <a:pt x="218" y="404"/>
                    </a:lnTo>
                    <a:cubicBezTo>
                      <a:pt x="248" y="404"/>
                      <a:pt x="248" y="404"/>
                      <a:pt x="279" y="404"/>
                    </a:cubicBezTo>
                    <a:lnTo>
                      <a:pt x="279" y="404"/>
                    </a:lnTo>
                    <a:lnTo>
                      <a:pt x="279" y="404"/>
                    </a:lnTo>
                    <a:lnTo>
                      <a:pt x="279" y="404"/>
                    </a:lnTo>
                    <a:cubicBezTo>
                      <a:pt x="311" y="404"/>
                      <a:pt x="311" y="404"/>
                      <a:pt x="311" y="404"/>
                    </a:cubicBezTo>
                    <a:lnTo>
                      <a:pt x="311" y="404"/>
                    </a:lnTo>
                    <a:cubicBezTo>
                      <a:pt x="311" y="404"/>
                      <a:pt x="311" y="404"/>
                      <a:pt x="342" y="404"/>
                    </a:cubicBezTo>
                    <a:lnTo>
                      <a:pt x="342" y="404"/>
                    </a:lnTo>
                    <a:lnTo>
                      <a:pt x="342" y="435"/>
                    </a:lnTo>
                    <a:lnTo>
                      <a:pt x="342" y="435"/>
                    </a:lnTo>
                    <a:lnTo>
                      <a:pt x="372" y="435"/>
                    </a:lnTo>
                    <a:lnTo>
                      <a:pt x="403" y="435"/>
                    </a:lnTo>
                    <a:cubicBezTo>
                      <a:pt x="403" y="466"/>
                      <a:pt x="435" y="466"/>
                      <a:pt x="435" y="466"/>
                    </a:cubicBezTo>
                    <a:lnTo>
                      <a:pt x="435" y="466"/>
                    </a:lnTo>
                    <a:lnTo>
                      <a:pt x="435" y="496"/>
                    </a:lnTo>
                    <a:lnTo>
                      <a:pt x="435" y="496"/>
                    </a:lnTo>
                    <a:lnTo>
                      <a:pt x="435" y="496"/>
                    </a:lnTo>
                    <a:lnTo>
                      <a:pt x="435" y="528"/>
                    </a:lnTo>
                    <a:cubicBezTo>
                      <a:pt x="466" y="528"/>
                      <a:pt x="466" y="528"/>
                      <a:pt x="466" y="559"/>
                    </a:cubicBezTo>
                    <a:lnTo>
                      <a:pt x="466" y="559"/>
                    </a:lnTo>
                    <a:lnTo>
                      <a:pt x="466" y="559"/>
                    </a:lnTo>
                    <a:cubicBezTo>
                      <a:pt x="496" y="559"/>
                      <a:pt x="558" y="559"/>
                      <a:pt x="558" y="559"/>
                    </a:cubicBezTo>
                    <a:cubicBezTo>
                      <a:pt x="590" y="559"/>
                      <a:pt x="590" y="559"/>
                      <a:pt x="620" y="559"/>
                    </a:cubicBezTo>
                    <a:lnTo>
                      <a:pt x="620" y="559"/>
                    </a:lnTo>
                    <a:cubicBezTo>
                      <a:pt x="651" y="559"/>
                      <a:pt x="651" y="559"/>
                      <a:pt x="651" y="559"/>
                    </a:cubicBezTo>
                    <a:lnTo>
                      <a:pt x="683" y="559"/>
                    </a:lnTo>
                    <a:cubicBezTo>
                      <a:pt x="683" y="559"/>
                      <a:pt x="683" y="559"/>
                      <a:pt x="713" y="559"/>
                    </a:cubicBezTo>
                    <a:lnTo>
                      <a:pt x="713" y="559"/>
                    </a:lnTo>
                    <a:lnTo>
                      <a:pt x="744" y="559"/>
                    </a:lnTo>
                    <a:cubicBezTo>
                      <a:pt x="775" y="589"/>
                      <a:pt x="775" y="589"/>
                      <a:pt x="775" y="589"/>
                    </a:cubicBezTo>
                    <a:lnTo>
                      <a:pt x="775" y="589"/>
                    </a:lnTo>
                    <a:cubicBezTo>
                      <a:pt x="807" y="589"/>
                      <a:pt x="807" y="589"/>
                      <a:pt x="807" y="589"/>
                    </a:cubicBezTo>
                    <a:lnTo>
                      <a:pt x="807" y="589"/>
                    </a:lnTo>
                    <a:cubicBezTo>
                      <a:pt x="807" y="589"/>
                      <a:pt x="807" y="589"/>
                      <a:pt x="837" y="589"/>
                    </a:cubicBezTo>
                    <a:lnTo>
                      <a:pt x="837" y="620"/>
                    </a:lnTo>
                    <a:lnTo>
                      <a:pt x="837" y="620"/>
                    </a:lnTo>
                    <a:cubicBezTo>
                      <a:pt x="868" y="620"/>
                      <a:pt x="868" y="589"/>
                      <a:pt x="868" y="589"/>
                    </a:cubicBezTo>
                    <a:lnTo>
                      <a:pt x="868" y="589"/>
                    </a:lnTo>
                    <a:lnTo>
                      <a:pt x="868" y="589"/>
                    </a:lnTo>
                    <a:lnTo>
                      <a:pt x="899" y="589"/>
                    </a:lnTo>
                    <a:lnTo>
                      <a:pt x="899" y="589"/>
                    </a:lnTo>
                    <a:cubicBezTo>
                      <a:pt x="899" y="589"/>
                      <a:pt x="899" y="589"/>
                      <a:pt x="899" y="620"/>
                    </a:cubicBezTo>
                    <a:cubicBezTo>
                      <a:pt x="931" y="620"/>
                      <a:pt x="931" y="620"/>
                      <a:pt x="931" y="620"/>
                    </a:cubicBezTo>
                    <a:cubicBezTo>
                      <a:pt x="931" y="620"/>
                      <a:pt x="961" y="589"/>
                      <a:pt x="992" y="589"/>
                    </a:cubicBezTo>
                    <a:cubicBezTo>
                      <a:pt x="992" y="589"/>
                      <a:pt x="1023" y="559"/>
                      <a:pt x="1055" y="559"/>
                    </a:cubicBezTo>
                    <a:lnTo>
                      <a:pt x="1055" y="559"/>
                    </a:lnTo>
                    <a:lnTo>
                      <a:pt x="1085" y="559"/>
                    </a:lnTo>
                    <a:cubicBezTo>
                      <a:pt x="1116" y="559"/>
                      <a:pt x="1116" y="559"/>
                      <a:pt x="1147" y="559"/>
                    </a:cubicBezTo>
                    <a:lnTo>
                      <a:pt x="1147" y="559"/>
                    </a:lnTo>
                    <a:cubicBezTo>
                      <a:pt x="1179" y="559"/>
                      <a:pt x="1179" y="559"/>
                      <a:pt x="1209" y="559"/>
                    </a:cubicBezTo>
                    <a:lnTo>
                      <a:pt x="1209" y="559"/>
                    </a:lnTo>
                    <a:lnTo>
                      <a:pt x="1209" y="559"/>
                    </a:lnTo>
                    <a:cubicBezTo>
                      <a:pt x="1209" y="559"/>
                      <a:pt x="1209" y="528"/>
                      <a:pt x="1240" y="528"/>
                    </a:cubicBezTo>
                    <a:lnTo>
                      <a:pt x="1240" y="528"/>
                    </a:lnTo>
                    <a:cubicBezTo>
                      <a:pt x="1240" y="528"/>
                      <a:pt x="1240" y="528"/>
                      <a:pt x="1240" y="496"/>
                    </a:cubicBezTo>
                    <a:cubicBezTo>
                      <a:pt x="1271" y="496"/>
                      <a:pt x="1271" y="496"/>
                      <a:pt x="1271" y="496"/>
                    </a:cubicBezTo>
                    <a:lnTo>
                      <a:pt x="1271" y="496"/>
                    </a:lnTo>
                    <a:lnTo>
                      <a:pt x="1271" y="466"/>
                    </a:lnTo>
                    <a:lnTo>
                      <a:pt x="1271" y="466"/>
                    </a:lnTo>
                    <a:lnTo>
                      <a:pt x="1271" y="466"/>
                    </a:lnTo>
                    <a:cubicBezTo>
                      <a:pt x="1271" y="435"/>
                      <a:pt x="1271" y="435"/>
                      <a:pt x="1271" y="435"/>
                    </a:cubicBezTo>
                    <a:cubicBezTo>
                      <a:pt x="1271" y="404"/>
                      <a:pt x="1271" y="404"/>
                      <a:pt x="1303" y="404"/>
                    </a:cubicBezTo>
                    <a:lnTo>
                      <a:pt x="1303" y="404"/>
                    </a:lnTo>
                    <a:cubicBezTo>
                      <a:pt x="1333" y="404"/>
                      <a:pt x="1364" y="404"/>
                      <a:pt x="1364" y="404"/>
                    </a:cubicBezTo>
                    <a:cubicBezTo>
                      <a:pt x="1364" y="404"/>
                      <a:pt x="1364" y="404"/>
                      <a:pt x="1395" y="404"/>
                    </a:cubicBezTo>
                    <a:lnTo>
                      <a:pt x="1395" y="404"/>
                    </a:lnTo>
                    <a:lnTo>
                      <a:pt x="1395" y="404"/>
                    </a:lnTo>
                    <a:lnTo>
                      <a:pt x="1427" y="404"/>
                    </a:lnTo>
                    <a:lnTo>
                      <a:pt x="1427" y="404"/>
                    </a:lnTo>
                    <a:lnTo>
                      <a:pt x="1427" y="404"/>
                    </a:lnTo>
                    <a:lnTo>
                      <a:pt x="1427" y="404"/>
                    </a:lnTo>
                    <a:cubicBezTo>
                      <a:pt x="1427" y="404"/>
                      <a:pt x="1457" y="372"/>
                      <a:pt x="1488" y="372"/>
                    </a:cubicBezTo>
                    <a:lnTo>
                      <a:pt x="1488" y="372"/>
                    </a:lnTo>
                    <a:lnTo>
                      <a:pt x="1488" y="372"/>
                    </a:lnTo>
                    <a:cubicBezTo>
                      <a:pt x="1519" y="372"/>
                      <a:pt x="1519" y="372"/>
                      <a:pt x="1519" y="372"/>
                    </a:cubicBezTo>
                    <a:lnTo>
                      <a:pt x="1519" y="372"/>
                    </a:lnTo>
                    <a:lnTo>
                      <a:pt x="1519" y="372"/>
                    </a:lnTo>
                    <a:lnTo>
                      <a:pt x="1519" y="372"/>
                    </a:lnTo>
                    <a:lnTo>
                      <a:pt x="1551" y="372"/>
                    </a:lnTo>
                    <a:cubicBezTo>
                      <a:pt x="1551" y="342"/>
                      <a:pt x="1551" y="342"/>
                      <a:pt x="1551" y="342"/>
                    </a:cubicBezTo>
                    <a:cubicBezTo>
                      <a:pt x="1551" y="342"/>
                      <a:pt x="1551" y="311"/>
                      <a:pt x="1581" y="311"/>
                    </a:cubicBezTo>
                    <a:lnTo>
                      <a:pt x="1581" y="311"/>
                    </a:lnTo>
                    <a:cubicBezTo>
                      <a:pt x="1581" y="311"/>
                      <a:pt x="1581" y="311"/>
                      <a:pt x="1612" y="311"/>
                    </a:cubicBezTo>
                    <a:lnTo>
                      <a:pt x="1612" y="311"/>
                    </a:lnTo>
                    <a:lnTo>
                      <a:pt x="1612" y="311"/>
                    </a:lnTo>
                    <a:cubicBezTo>
                      <a:pt x="1643" y="280"/>
                      <a:pt x="1643" y="280"/>
                      <a:pt x="1643" y="280"/>
                    </a:cubicBezTo>
                    <a:lnTo>
                      <a:pt x="1675" y="280"/>
                    </a:lnTo>
                    <a:lnTo>
                      <a:pt x="1675" y="280"/>
                    </a:lnTo>
                    <a:lnTo>
                      <a:pt x="1675" y="280"/>
                    </a:lnTo>
                    <a:lnTo>
                      <a:pt x="1675" y="280"/>
                    </a:lnTo>
                    <a:lnTo>
                      <a:pt x="1705" y="280"/>
                    </a:lnTo>
                    <a:lnTo>
                      <a:pt x="1705" y="280"/>
                    </a:lnTo>
                    <a:lnTo>
                      <a:pt x="1675" y="280"/>
                    </a:lnTo>
                    <a:lnTo>
                      <a:pt x="1675" y="280"/>
                    </a:lnTo>
                    <a:lnTo>
                      <a:pt x="1675" y="280"/>
                    </a:lnTo>
                    <a:cubicBezTo>
                      <a:pt x="1643" y="280"/>
                      <a:pt x="1643" y="280"/>
                      <a:pt x="1643" y="280"/>
                    </a:cubicBezTo>
                    <a:lnTo>
                      <a:pt x="1643" y="280"/>
                    </a:lnTo>
                    <a:lnTo>
                      <a:pt x="1612" y="280"/>
                    </a:lnTo>
                    <a:lnTo>
                      <a:pt x="1612" y="280"/>
                    </a:lnTo>
                    <a:cubicBezTo>
                      <a:pt x="1612" y="280"/>
                      <a:pt x="1612" y="280"/>
                      <a:pt x="1581" y="280"/>
                    </a:cubicBezTo>
                    <a:lnTo>
                      <a:pt x="1581" y="280"/>
                    </a:lnTo>
                    <a:lnTo>
                      <a:pt x="1581" y="280"/>
                    </a:lnTo>
                    <a:cubicBezTo>
                      <a:pt x="1581" y="280"/>
                      <a:pt x="1581" y="280"/>
                      <a:pt x="1551" y="280"/>
                    </a:cubicBezTo>
                    <a:lnTo>
                      <a:pt x="1551" y="280"/>
                    </a:lnTo>
                    <a:lnTo>
                      <a:pt x="1551" y="280"/>
                    </a:lnTo>
                    <a:lnTo>
                      <a:pt x="1551" y="280"/>
                    </a:lnTo>
                    <a:lnTo>
                      <a:pt x="1551" y="280"/>
                    </a:lnTo>
                    <a:lnTo>
                      <a:pt x="1551" y="280"/>
                    </a:lnTo>
                    <a:cubicBezTo>
                      <a:pt x="1519" y="280"/>
                      <a:pt x="1488" y="280"/>
                      <a:pt x="1488" y="248"/>
                    </a:cubicBezTo>
                    <a:lnTo>
                      <a:pt x="1488" y="248"/>
                    </a:lnTo>
                    <a:lnTo>
                      <a:pt x="1488" y="248"/>
                    </a:lnTo>
                    <a:cubicBezTo>
                      <a:pt x="1488" y="218"/>
                      <a:pt x="1488" y="218"/>
                      <a:pt x="1488" y="218"/>
                    </a:cubicBezTo>
                    <a:lnTo>
                      <a:pt x="1488" y="218"/>
                    </a:lnTo>
                    <a:cubicBezTo>
                      <a:pt x="1488" y="187"/>
                      <a:pt x="1488" y="187"/>
                      <a:pt x="1488" y="187"/>
                    </a:cubicBezTo>
                    <a:lnTo>
                      <a:pt x="1519" y="187"/>
                    </a:lnTo>
                    <a:lnTo>
                      <a:pt x="1519" y="156"/>
                    </a:lnTo>
                    <a:lnTo>
                      <a:pt x="1519" y="156"/>
                    </a:lnTo>
                    <a:lnTo>
                      <a:pt x="1519" y="156"/>
                    </a:lnTo>
                    <a:cubicBezTo>
                      <a:pt x="1488" y="156"/>
                      <a:pt x="1488" y="124"/>
                      <a:pt x="1488" y="124"/>
                    </a:cubicBezTo>
                    <a:cubicBezTo>
                      <a:pt x="1488" y="124"/>
                      <a:pt x="1488" y="124"/>
                      <a:pt x="1457" y="124"/>
                    </a:cubicBezTo>
                    <a:lnTo>
                      <a:pt x="1457" y="124"/>
                    </a:lnTo>
                    <a:lnTo>
                      <a:pt x="1427" y="124"/>
                    </a:lnTo>
                    <a:lnTo>
                      <a:pt x="1395" y="124"/>
                    </a:lnTo>
                    <a:cubicBezTo>
                      <a:pt x="1395" y="156"/>
                      <a:pt x="1395" y="156"/>
                      <a:pt x="1364" y="156"/>
                    </a:cubicBezTo>
                    <a:cubicBezTo>
                      <a:pt x="1364" y="187"/>
                      <a:pt x="1364" y="187"/>
                      <a:pt x="1333" y="187"/>
                    </a:cubicBezTo>
                    <a:cubicBezTo>
                      <a:pt x="1333" y="187"/>
                      <a:pt x="1333" y="187"/>
                      <a:pt x="1303" y="187"/>
                    </a:cubicBezTo>
                    <a:lnTo>
                      <a:pt x="1303" y="187"/>
                    </a:lnTo>
                    <a:lnTo>
                      <a:pt x="1271" y="187"/>
                    </a:lnTo>
                    <a:lnTo>
                      <a:pt x="1240" y="187"/>
                    </a:lnTo>
                    <a:lnTo>
                      <a:pt x="1240" y="187"/>
                    </a:lnTo>
                    <a:lnTo>
                      <a:pt x="1209" y="187"/>
                    </a:lnTo>
                    <a:lnTo>
                      <a:pt x="1209" y="187"/>
                    </a:lnTo>
                    <a:cubicBezTo>
                      <a:pt x="1179" y="187"/>
                      <a:pt x="1179" y="187"/>
                      <a:pt x="1179" y="187"/>
                    </a:cubicBezTo>
                    <a:cubicBezTo>
                      <a:pt x="1147" y="187"/>
                      <a:pt x="1147" y="187"/>
                      <a:pt x="1147" y="187"/>
                    </a:cubicBezTo>
                    <a:cubicBezTo>
                      <a:pt x="1116" y="187"/>
                      <a:pt x="1085" y="156"/>
                      <a:pt x="1085" y="156"/>
                    </a:cubicBezTo>
                    <a:lnTo>
                      <a:pt x="1085" y="156"/>
                    </a:lnTo>
                    <a:cubicBezTo>
                      <a:pt x="1055" y="156"/>
                      <a:pt x="1055" y="156"/>
                      <a:pt x="1055" y="124"/>
                    </a:cubicBezTo>
                    <a:cubicBezTo>
                      <a:pt x="1023" y="124"/>
                      <a:pt x="992" y="124"/>
                      <a:pt x="961" y="124"/>
                    </a:cubicBezTo>
                    <a:lnTo>
                      <a:pt x="961" y="124"/>
                    </a:lnTo>
                    <a:lnTo>
                      <a:pt x="961" y="124"/>
                    </a:lnTo>
                    <a:lnTo>
                      <a:pt x="931" y="124"/>
                    </a:lnTo>
                    <a:lnTo>
                      <a:pt x="899" y="124"/>
                    </a:lnTo>
                    <a:lnTo>
                      <a:pt x="868" y="124"/>
                    </a:lnTo>
                    <a:lnTo>
                      <a:pt x="868" y="124"/>
                    </a:lnTo>
                    <a:lnTo>
                      <a:pt x="837" y="124"/>
                    </a:lnTo>
                    <a:lnTo>
                      <a:pt x="837" y="124"/>
                    </a:lnTo>
                    <a:cubicBezTo>
                      <a:pt x="807" y="124"/>
                      <a:pt x="807" y="124"/>
                      <a:pt x="807" y="124"/>
                    </a:cubicBezTo>
                    <a:cubicBezTo>
                      <a:pt x="775" y="124"/>
                      <a:pt x="775" y="124"/>
                      <a:pt x="775" y="124"/>
                    </a:cubicBezTo>
                    <a:lnTo>
                      <a:pt x="775" y="94"/>
                    </a:lnTo>
                    <a:lnTo>
                      <a:pt x="744" y="94"/>
                    </a:lnTo>
                    <a:lnTo>
                      <a:pt x="744" y="94"/>
                    </a:lnTo>
                    <a:lnTo>
                      <a:pt x="744" y="63"/>
                    </a:lnTo>
                    <a:lnTo>
                      <a:pt x="744" y="63"/>
                    </a:lnTo>
                    <a:lnTo>
                      <a:pt x="713" y="32"/>
                    </a:lnTo>
                    <a:cubicBezTo>
                      <a:pt x="683" y="32"/>
                      <a:pt x="683" y="32"/>
                      <a:pt x="651" y="32"/>
                    </a:cubicBezTo>
                    <a:lnTo>
                      <a:pt x="651" y="32"/>
                    </a:lnTo>
                    <a:cubicBezTo>
                      <a:pt x="620" y="32"/>
                      <a:pt x="620" y="32"/>
                      <a:pt x="590" y="0"/>
                    </a:cubicBezTo>
                    <a:cubicBezTo>
                      <a:pt x="590" y="32"/>
                      <a:pt x="590" y="32"/>
                      <a:pt x="558" y="32"/>
                    </a:cubicBezTo>
                    <a:cubicBezTo>
                      <a:pt x="558" y="32"/>
                      <a:pt x="558" y="32"/>
                      <a:pt x="558" y="63"/>
                    </a:cubicBezTo>
                    <a:lnTo>
                      <a:pt x="558" y="63"/>
                    </a:lnTo>
                    <a:lnTo>
                      <a:pt x="558" y="63"/>
                    </a:lnTo>
                    <a:lnTo>
                      <a:pt x="558" y="63"/>
                    </a:lnTo>
                    <a:lnTo>
                      <a:pt x="558" y="63"/>
                    </a:lnTo>
                    <a:cubicBezTo>
                      <a:pt x="558" y="63"/>
                      <a:pt x="590" y="63"/>
                      <a:pt x="590" y="94"/>
                    </a:cubicBezTo>
                    <a:lnTo>
                      <a:pt x="590" y="94"/>
                    </a:lnTo>
                    <a:lnTo>
                      <a:pt x="590" y="94"/>
                    </a:lnTo>
                    <a:cubicBezTo>
                      <a:pt x="590" y="94"/>
                      <a:pt x="590" y="94"/>
                      <a:pt x="558" y="124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70" name="Freeform 109"/>
              <p:cNvSpPr>
                <a:spLocks noChangeArrowheads="1"/>
              </p:cNvSpPr>
              <p:nvPr/>
            </p:nvSpPr>
            <p:spPr bwMode="auto">
              <a:xfrm>
                <a:off x="4114800" y="798513"/>
                <a:ext cx="33338" cy="11112"/>
              </a:xfrm>
              <a:custGeom>
                <a:avLst/>
                <a:gdLst>
                  <a:gd name="T0" fmla="*/ 31 w 93"/>
                  <a:gd name="T1" fmla="*/ 31 h 32"/>
                  <a:gd name="T2" fmla="*/ 31 w 93"/>
                  <a:gd name="T3" fmla="*/ 31 h 32"/>
                  <a:gd name="T4" fmla="*/ 62 w 93"/>
                  <a:gd name="T5" fmla="*/ 31 h 32"/>
                  <a:gd name="T6" fmla="*/ 92 w 93"/>
                  <a:gd name="T7" fmla="*/ 0 h 32"/>
                  <a:gd name="T8" fmla="*/ 92 w 93"/>
                  <a:gd name="T9" fmla="*/ 0 h 32"/>
                  <a:gd name="T10" fmla="*/ 62 w 93"/>
                  <a:gd name="T11" fmla="*/ 31 h 32"/>
                  <a:gd name="T12" fmla="*/ 31 w 93"/>
                  <a:gd name="T13" fmla="*/ 31 h 32"/>
                  <a:gd name="T14" fmla="*/ 31 w 93"/>
                  <a:gd name="T15" fmla="*/ 31 h 32"/>
                  <a:gd name="T16" fmla="*/ 0 w 93"/>
                  <a:gd name="T17" fmla="*/ 31 h 32"/>
                  <a:gd name="T18" fmla="*/ 0 w 93"/>
                  <a:gd name="T19" fmla="*/ 31 h 32"/>
                  <a:gd name="T20" fmla="*/ 0 w 93"/>
                  <a:gd name="T21" fmla="*/ 31 h 32"/>
                  <a:gd name="T22" fmla="*/ 31 w 93"/>
                  <a:gd name="T23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3" h="32">
                    <a:moveTo>
                      <a:pt x="31" y="31"/>
                    </a:moveTo>
                    <a:lnTo>
                      <a:pt x="31" y="31"/>
                    </a:lnTo>
                    <a:lnTo>
                      <a:pt x="62" y="31"/>
                    </a:lnTo>
                    <a:cubicBezTo>
                      <a:pt x="62" y="31"/>
                      <a:pt x="92" y="31"/>
                      <a:pt x="92" y="0"/>
                    </a:cubicBezTo>
                    <a:lnTo>
                      <a:pt x="92" y="0"/>
                    </a:lnTo>
                    <a:cubicBezTo>
                      <a:pt x="62" y="31"/>
                      <a:pt x="62" y="31"/>
                      <a:pt x="62" y="31"/>
                    </a:cubicBezTo>
                    <a:lnTo>
                      <a:pt x="31" y="31"/>
                    </a:lnTo>
                    <a:lnTo>
                      <a:pt x="31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cubicBezTo>
                      <a:pt x="31" y="31"/>
                      <a:pt x="31" y="31"/>
                      <a:pt x="31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71" name="Freeform 110"/>
              <p:cNvSpPr>
                <a:spLocks noChangeArrowheads="1"/>
              </p:cNvSpPr>
              <p:nvPr/>
            </p:nvSpPr>
            <p:spPr bwMode="auto">
              <a:xfrm>
                <a:off x="3779838" y="1189038"/>
                <a:ext cx="122237" cy="112712"/>
              </a:xfrm>
              <a:custGeom>
                <a:avLst/>
                <a:gdLst>
                  <a:gd name="T0" fmla="*/ 340 w 341"/>
                  <a:gd name="T1" fmla="*/ 187 h 312"/>
                  <a:gd name="T2" fmla="*/ 340 w 341"/>
                  <a:gd name="T3" fmla="*/ 187 h 312"/>
                  <a:gd name="T4" fmla="*/ 340 w 341"/>
                  <a:gd name="T5" fmla="*/ 187 h 312"/>
                  <a:gd name="T6" fmla="*/ 309 w 341"/>
                  <a:gd name="T7" fmla="*/ 156 h 312"/>
                  <a:gd name="T8" fmla="*/ 309 w 341"/>
                  <a:gd name="T9" fmla="*/ 156 h 312"/>
                  <a:gd name="T10" fmla="*/ 340 w 341"/>
                  <a:gd name="T11" fmla="*/ 94 h 312"/>
                  <a:gd name="T12" fmla="*/ 340 w 341"/>
                  <a:gd name="T13" fmla="*/ 94 h 312"/>
                  <a:gd name="T14" fmla="*/ 309 w 341"/>
                  <a:gd name="T15" fmla="*/ 63 h 312"/>
                  <a:gd name="T16" fmla="*/ 309 w 341"/>
                  <a:gd name="T17" fmla="*/ 32 h 312"/>
                  <a:gd name="T18" fmla="*/ 309 w 341"/>
                  <a:gd name="T19" fmla="*/ 0 h 312"/>
                  <a:gd name="T20" fmla="*/ 309 w 341"/>
                  <a:gd name="T21" fmla="*/ 0 h 312"/>
                  <a:gd name="T22" fmla="*/ 248 w 341"/>
                  <a:gd name="T23" fmla="*/ 32 h 312"/>
                  <a:gd name="T24" fmla="*/ 217 w 341"/>
                  <a:gd name="T25" fmla="*/ 0 h 312"/>
                  <a:gd name="T26" fmla="*/ 156 w 341"/>
                  <a:gd name="T27" fmla="*/ 32 h 312"/>
                  <a:gd name="T28" fmla="*/ 124 w 341"/>
                  <a:gd name="T29" fmla="*/ 32 h 312"/>
                  <a:gd name="T30" fmla="*/ 93 w 341"/>
                  <a:gd name="T31" fmla="*/ 63 h 312"/>
                  <a:gd name="T32" fmla="*/ 62 w 341"/>
                  <a:gd name="T33" fmla="*/ 63 h 312"/>
                  <a:gd name="T34" fmla="*/ 32 w 341"/>
                  <a:gd name="T35" fmla="*/ 94 h 312"/>
                  <a:gd name="T36" fmla="*/ 62 w 341"/>
                  <a:gd name="T37" fmla="*/ 94 h 312"/>
                  <a:gd name="T38" fmla="*/ 93 w 341"/>
                  <a:gd name="T39" fmla="*/ 94 h 312"/>
                  <a:gd name="T40" fmla="*/ 93 w 341"/>
                  <a:gd name="T41" fmla="*/ 156 h 312"/>
                  <a:gd name="T42" fmla="*/ 124 w 341"/>
                  <a:gd name="T43" fmla="*/ 156 h 312"/>
                  <a:gd name="T44" fmla="*/ 32 w 341"/>
                  <a:gd name="T45" fmla="*/ 248 h 312"/>
                  <a:gd name="T46" fmla="*/ 0 w 341"/>
                  <a:gd name="T47" fmla="*/ 248 h 312"/>
                  <a:gd name="T48" fmla="*/ 0 w 341"/>
                  <a:gd name="T49" fmla="*/ 280 h 312"/>
                  <a:gd name="T50" fmla="*/ 62 w 341"/>
                  <a:gd name="T51" fmla="*/ 311 h 312"/>
                  <a:gd name="T52" fmla="*/ 93 w 341"/>
                  <a:gd name="T53" fmla="*/ 311 h 312"/>
                  <a:gd name="T54" fmla="*/ 156 w 341"/>
                  <a:gd name="T55" fmla="*/ 280 h 312"/>
                  <a:gd name="T56" fmla="*/ 217 w 341"/>
                  <a:gd name="T57" fmla="*/ 248 h 312"/>
                  <a:gd name="T58" fmla="*/ 248 w 341"/>
                  <a:gd name="T59" fmla="*/ 218 h 312"/>
                  <a:gd name="T60" fmla="*/ 280 w 341"/>
                  <a:gd name="T61" fmla="*/ 218 h 312"/>
                  <a:gd name="T62" fmla="*/ 309 w 341"/>
                  <a:gd name="T63" fmla="*/ 218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41" h="312">
                    <a:moveTo>
                      <a:pt x="340" y="187"/>
                    </a:moveTo>
                    <a:lnTo>
                      <a:pt x="340" y="187"/>
                    </a:lnTo>
                    <a:lnTo>
                      <a:pt x="340" y="187"/>
                    </a:lnTo>
                    <a:lnTo>
                      <a:pt x="340" y="187"/>
                    </a:lnTo>
                    <a:lnTo>
                      <a:pt x="340" y="187"/>
                    </a:lnTo>
                    <a:lnTo>
                      <a:pt x="340" y="187"/>
                    </a:lnTo>
                    <a:cubicBezTo>
                      <a:pt x="340" y="187"/>
                      <a:pt x="309" y="187"/>
                      <a:pt x="309" y="156"/>
                    </a:cubicBezTo>
                    <a:lnTo>
                      <a:pt x="309" y="156"/>
                    </a:lnTo>
                    <a:lnTo>
                      <a:pt x="309" y="156"/>
                    </a:lnTo>
                    <a:lnTo>
                      <a:pt x="309" y="156"/>
                    </a:lnTo>
                    <a:cubicBezTo>
                      <a:pt x="340" y="124"/>
                      <a:pt x="340" y="124"/>
                      <a:pt x="340" y="124"/>
                    </a:cubicBezTo>
                    <a:cubicBezTo>
                      <a:pt x="340" y="124"/>
                      <a:pt x="309" y="124"/>
                      <a:pt x="340" y="94"/>
                    </a:cubicBezTo>
                    <a:lnTo>
                      <a:pt x="340" y="94"/>
                    </a:lnTo>
                    <a:lnTo>
                      <a:pt x="340" y="94"/>
                    </a:lnTo>
                    <a:cubicBezTo>
                      <a:pt x="309" y="63"/>
                      <a:pt x="309" y="63"/>
                      <a:pt x="309" y="63"/>
                    </a:cubicBezTo>
                    <a:lnTo>
                      <a:pt x="309" y="63"/>
                    </a:lnTo>
                    <a:lnTo>
                      <a:pt x="309" y="63"/>
                    </a:lnTo>
                    <a:cubicBezTo>
                      <a:pt x="309" y="32"/>
                      <a:pt x="309" y="32"/>
                      <a:pt x="309" y="32"/>
                    </a:cubicBezTo>
                    <a:lnTo>
                      <a:pt x="309" y="32"/>
                    </a:lnTo>
                    <a:lnTo>
                      <a:pt x="309" y="0"/>
                    </a:lnTo>
                    <a:lnTo>
                      <a:pt x="309" y="0"/>
                    </a:lnTo>
                    <a:lnTo>
                      <a:pt x="309" y="0"/>
                    </a:lnTo>
                    <a:cubicBezTo>
                      <a:pt x="309" y="0"/>
                      <a:pt x="309" y="0"/>
                      <a:pt x="280" y="32"/>
                    </a:cubicBezTo>
                    <a:lnTo>
                      <a:pt x="248" y="32"/>
                    </a:lnTo>
                    <a:cubicBezTo>
                      <a:pt x="248" y="32"/>
                      <a:pt x="217" y="32"/>
                      <a:pt x="217" y="0"/>
                    </a:cubicBezTo>
                    <a:lnTo>
                      <a:pt x="217" y="0"/>
                    </a:lnTo>
                    <a:cubicBezTo>
                      <a:pt x="186" y="0"/>
                      <a:pt x="186" y="0"/>
                      <a:pt x="186" y="0"/>
                    </a:cubicBezTo>
                    <a:cubicBezTo>
                      <a:pt x="186" y="0"/>
                      <a:pt x="186" y="32"/>
                      <a:pt x="156" y="32"/>
                    </a:cubicBezTo>
                    <a:lnTo>
                      <a:pt x="156" y="32"/>
                    </a:lnTo>
                    <a:lnTo>
                      <a:pt x="124" y="32"/>
                    </a:lnTo>
                    <a:lnTo>
                      <a:pt x="124" y="32"/>
                    </a:lnTo>
                    <a:cubicBezTo>
                      <a:pt x="124" y="32"/>
                      <a:pt x="124" y="63"/>
                      <a:pt x="93" y="63"/>
                    </a:cubicBezTo>
                    <a:lnTo>
                      <a:pt x="62" y="63"/>
                    </a:lnTo>
                    <a:lnTo>
                      <a:pt x="62" y="63"/>
                    </a:lnTo>
                    <a:cubicBezTo>
                      <a:pt x="62" y="94"/>
                      <a:pt x="32" y="94"/>
                      <a:pt x="32" y="94"/>
                    </a:cubicBezTo>
                    <a:lnTo>
                      <a:pt x="32" y="94"/>
                    </a:lnTo>
                    <a:cubicBezTo>
                      <a:pt x="62" y="94"/>
                      <a:pt x="62" y="94"/>
                      <a:pt x="62" y="94"/>
                    </a:cubicBezTo>
                    <a:lnTo>
                      <a:pt x="62" y="94"/>
                    </a:lnTo>
                    <a:lnTo>
                      <a:pt x="62" y="94"/>
                    </a:lnTo>
                    <a:lnTo>
                      <a:pt x="93" y="94"/>
                    </a:lnTo>
                    <a:cubicBezTo>
                      <a:pt x="93" y="94"/>
                      <a:pt x="93" y="94"/>
                      <a:pt x="93" y="124"/>
                    </a:cubicBezTo>
                    <a:cubicBezTo>
                      <a:pt x="124" y="124"/>
                      <a:pt x="93" y="156"/>
                      <a:pt x="93" y="156"/>
                    </a:cubicBezTo>
                    <a:cubicBezTo>
                      <a:pt x="93" y="156"/>
                      <a:pt x="93" y="156"/>
                      <a:pt x="62" y="156"/>
                    </a:cubicBezTo>
                    <a:cubicBezTo>
                      <a:pt x="124" y="156"/>
                      <a:pt x="124" y="156"/>
                      <a:pt x="124" y="156"/>
                    </a:cubicBezTo>
                    <a:cubicBezTo>
                      <a:pt x="62" y="218"/>
                      <a:pt x="62" y="218"/>
                      <a:pt x="62" y="218"/>
                    </a:cubicBezTo>
                    <a:cubicBezTo>
                      <a:pt x="62" y="218"/>
                      <a:pt x="62" y="218"/>
                      <a:pt x="32" y="248"/>
                    </a:cubicBezTo>
                    <a:lnTo>
                      <a:pt x="0" y="248"/>
                    </a:lnTo>
                    <a:lnTo>
                      <a:pt x="0" y="248"/>
                    </a:lnTo>
                    <a:lnTo>
                      <a:pt x="0" y="280"/>
                    </a:lnTo>
                    <a:lnTo>
                      <a:pt x="0" y="280"/>
                    </a:lnTo>
                    <a:cubicBezTo>
                      <a:pt x="0" y="280"/>
                      <a:pt x="32" y="280"/>
                      <a:pt x="32" y="311"/>
                    </a:cubicBezTo>
                    <a:cubicBezTo>
                      <a:pt x="32" y="311"/>
                      <a:pt x="32" y="311"/>
                      <a:pt x="62" y="311"/>
                    </a:cubicBezTo>
                    <a:lnTo>
                      <a:pt x="62" y="311"/>
                    </a:lnTo>
                    <a:lnTo>
                      <a:pt x="93" y="311"/>
                    </a:lnTo>
                    <a:cubicBezTo>
                      <a:pt x="124" y="311"/>
                      <a:pt x="124" y="311"/>
                      <a:pt x="156" y="280"/>
                    </a:cubicBezTo>
                    <a:lnTo>
                      <a:pt x="156" y="280"/>
                    </a:lnTo>
                    <a:cubicBezTo>
                      <a:pt x="186" y="248"/>
                      <a:pt x="186" y="248"/>
                      <a:pt x="217" y="248"/>
                    </a:cubicBezTo>
                    <a:lnTo>
                      <a:pt x="217" y="248"/>
                    </a:lnTo>
                    <a:lnTo>
                      <a:pt x="217" y="248"/>
                    </a:lnTo>
                    <a:cubicBezTo>
                      <a:pt x="217" y="248"/>
                      <a:pt x="217" y="218"/>
                      <a:pt x="248" y="218"/>
                    </a:cubicBezTo>
                    <a:cubicBezTo>
                      <a:pt x="248" y="187"/>
                      <a:pt x="248" y="187"/>
                      <a:pt x="248" y="187"/>
                    </a:cubicBezTo>
                    <a:cubicBezTo>
                      <a:pt x="280" y="187"/>
                      <a:pt x="280" y="187"/>
                      <a:pt x="280" y="218"/>
                    </a:cubicBezTo>
                    <a:cubicBezTo>
                      <a:pt x="309" y="218"/>
                      <a:pt x="309" y="218"/>
                      <a:pt x="309" y="218"/>
                    </a:cubicBezTo>
                    <a:lnTo>
                      <a:pt x="309" y="218"/>
                    </a:lnTo>
                    <a:cubicBezTo>
                      <a:pt x="309" y="187"/>
                      <a:pt x="309" y="187"/>
                      <a:pt x="340" y="187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72" name="Freeform 111"/>
              <p:cNvSpPr>
                <a:spLocks noChangeArrowheads="1"/>
              </p:cNvSpPr>
              <p:nvPr/>
            </p:nvSpPr>
            <p:spPr bwMode="auto">
              <a:xfrm>
                <a:off x="4092575" y="1033463"/>
                <a:ext cx="77788" cy="22225"/>
              </a:xfrm>
              <a:custGeom>
                <a:avLst/>
                <a:gdLst>
                  <a:gd name="T0" fmla="*/ 31 w 218"/>
                  <a:gd name="T1" fmla="*/ 31 h 63"/>
                  <a:gd name="T2" fmla="*/ 31 w 218"/>
                  <a:gd name="T3" fmla="*/ 31 h 63"/>
                  <a:gd name="T4" fmla="*/ 62 w 218"/>
                  <a:gd name="T5" fmla="*/ 62 h 63"/>
                  <a:gd name="T6" fmla="*/ 93 w 218"/>
                  <a:gd name="T7" fmla="*/ 62 h 63"/>
                  <a:gd name="T8" fmla="*/ 124 w 218"/>
                  <a:gd name="T9" fmla="*/ 62 h 63"/>
                  <a:gd name="T10" fmla="*/ 124 w 218"/>
                  <a:gd name="T11" fmla="*/ 62 h 63"/>
                  <a:gd name="T12" fmla="*/ 186 w 218"/>
                  <a:gd name="T13" fmla="*/ 62 h 63"/>
                  <a:gd name="T14" fmla="*/ 186 w 218"/>
                  <a:gd name="T15" fmla="*/ 62 h 63"/>
                  <a:gd name="T16" fmla="*/ 186 w 218"/>
                  <a:gd name="T17" fmla="*/ 62 h 63"/>
                  <a:gd name="T18" fmla="*/ 186 w 218"/>
                  <a:gd name="T19" fmla="*/ 62 h 63"/>
                  <a:gd name="T20" fmla="*/ 217 w 218"/>
                  <a:gd name="T21" fmla="*/ 62 h 63"/>
                  <a:gd name="T22" fmla="*/ 217 w 218"/>
                  <a:gd name="T23" fmla="*/ 62 h 63"/>
                  <a:gd name="T24" fmla="*/ 217 w 218"/>
                  <a:gd name="T25" fmla="*/ 31 h 63"/>
                  <a:gd name="T26" fmla="*/ 217 w 218"/>
                  <a:gd name="T27" fmla="*/ 0 h 63"/>
                  <a:gd name="T28" fmla="*/ 217 w 218"/>
                  <a:gd name="T29" fmla="*/ 0 h 63"/>
                  <a:gd name="T30" fmla="*/ 217 w 218"/>
                  <a:gd name="T31" fmla="*/ 31 h 63"/>
                  <a:gd name="T32" fmla="*/ 186 w 218"/>
                  <a:gd name="T33" fmla="*/ 0 h 63"/>
                  <a:gd name="T34" fmla="*/ 186 w 218"/>
                  <a:gd name="T35" fmla="*/ 0 h 63"/>
                  <a:gd name="T36" fmla="*/ 124 w 218"/>
                  <a:gd name="T37" fmla="*/ 0 h 63"/>
                  <a:gd name="T38" fmla="*/ 124 w 218"/>
                  <a:gd name="T39" fmla="*/ 0 h 63"/>
                  <a:gd name="T40" fmla="*/ 93 w 218"/>
                  <a:gd name="T41" fmla="*/ 0 h 63"/>
                  <a:gd name="T42" fmla="*/ 93 w 218"/>
                  <a:gd name="T43" fmla="*/ 0 h 63"/>
                  <a:gd name="T44" fmla="*/ 62 w 218"/>
                  <a:gd name="T45" fmla="*/ 0 h 63"/>
                  <a:gd name="T46" fmla="*/ 31 w 218"/>
                  <a:gd name="T47" fmla="*/ 0 h 63"/>
                  <a:gd name="T48" fmla="*/ 0 w 218"/>
                  <a:gd name="T49" fmla="*/ 0 h 63"/>
                  <a:gd name="T50" fmla="*/ 0 w 218"/>
                  <a:gd name="T51" fmla="*/ 31 h 63"/>
                  <a:gd name="T52" fmla="*/ 0 w 218"/>
                  <a:gd name="T53" fmla="*/ 31 h 63"/>
                  <a:gd name="T54" fmla="*/ 0 w 218"/>
                  <a:gd name="T55" fmla="*/ 31 h 63"/>
                  <a:gd name="T56" fmla="*/ 31 w 218"/>
                  <a:gd name="T57" fmla="*/ 3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18" h="63">
                    <a:moveTo>
                      <a:pt x="31" y="31"/>
                    </a:moveTo>
                    <a:lnTo>
                      <a:pt x="31" y="31"/>
                    </a:lnTo>
                    <a:lnTo>
                      <a:pt x="62" y="62"/>
                    </a:lnTo>
                    <a:lnTo>
                      <a:pt x="93" y="62"/>
                    </a:lnTo>
                    <a:cubicBezTo>
                      <a:pt x="93" y="62"/>
                      <a:pt x="93" y="62"/>
                      <a:pt x="124" y="62"/>
                    </a:cubicBezTo>
                    <a:lnTo>
                      <a:pt x="124" y="62"/>
                    </a:lnTo>
                    <a:cubicBezTo>
                      <a:pt x="154" y="62"/>
                      <a:pt x="154" y="62"/>
                      <a:pt x="186" y="62"/>
                    </a:cubicBezTo>
                    <a:lnTo>
                      <a:pt x="186" y="62"/>
                    </a:lnTo>
                    <a:lnTo>
                      <a:pt x="186" y="62"/>
                    </a:lnTo>
                    <a:lnTo>
                      <a:pt x="186" y="62"/>
                    </a:lnTo>
                    <a:cubicBezTo>
                      <a:pt x="186" y="62"/>
                      <a:pt x="186" y="62"/>
                      <a:pt x="217" y="62"/>
                    </a:cubicBezTo>
                    <a:lnTo>
                      <a:pt x="217" y="62"/>
                    </a:lnTo>
                    <a:cubicBezTo>
                      <a:pt x="217" y="31"/>
                      <a:pt x="217" y="31"/>
                      <a:pt x="217" y="31"/>
                    </a:cubicBezTo>
                    <a:lnTo>
                      <a:pt x="217" y="0"/>
                    </a:lnTo>
                    <a:lnTo>
                      <a:pt x="217" y="0"/>
                    </a:lnTo>
                    <a:lnTo>
                      <a:pt x="217" y="31"/>
                    </a:lnTo>
                    <a:cubicBezTo>
                      <a:pt x="186" y="31"/>
                      <a:pt x="186" y="0"/>
                      <a:pt x="186" y="0"/>
                    </a:cubicBezTo>
                    <a:lnTo>
                      <a:pt x="186" y="0"/>
                    </a:lnTo>
                    <a:cubicBezTo>
                      <a:pt x="154" y="0"/>
                      <a:pt x="154" y="0"/>
                      <a:pt x="124" y="0"/>
                    </a:cubicBezTo>
                    <a:lnTo>
                      <a:pt x="124" y="0"/>
                    </a:lnTo>
                    <a:lnTo>
                      <a:pt x="93" y="0"/>
                    </a:lnTo>
                    <a:lnTo>
                      <a:pt x="93" y="0"/>
                    </a:lnTo>
                    <a:lnTo>
                      <a:pt x="62" y="0"/>
                    </a:lnTo>
                    <a:cubicBezTo>
                      <a:pt x="31" y="0"/>
                      <a:pt x="31" y="0"/>
                      <a:pt x="31" y="0"/>
                    </a:cubicBezTo>
                    <a:lnTo>
                      <a:pt x="0" y="0"/>
                    </a:lnTo>
                    <a:cubicBezTo>
                      <a:pt x="0" y="0"/>
                      <a:pt x="0" y="0"/>
                      <a:pt x="0" y="31"/>
                    </a:cubicBezTo>
                    <a:lnTo>
                      <a:pt x="0" y="31"/>
                    </a:lnTo>
                    <a:lnTo>
                      <a:pt x="0" y="31"/>
                    </a:lnTo>
                    <a:lnTo>
                      <a:pt x="31" y="31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73" name="Freeform 112"/>
              <p:cNvSpPr>
                <a:spLocks noChangeArrowheads="1"/>
              </p:cNvSpPr>
              <p:nvPr/>
            </p:nvSpPr>
            <p:spPr bwMode="auto">
              <a:xfrm>
                <a:off x="4192588" y="1022350"/>
                <a:ext cx="77787" cy="22225"/>
              </a:xfrm>
              <a:custGeom>
                <a:avLst/>
                <a:gdLst>
                  <a:gd name="T0" fmla="*/ 31 w 218"/>
                  <a:gd name="T1" fmla="*/ 31 h 63"/>
                  <a:gd name="T2" fmla="*/ 31 w 218"/>
                  <a:gd name="T3" fmla="*/ 31 h 63"/>
                  <a:gd name="T4" fmla="*/ 31 w 218"/>
                  <a:gd name="T5" fmla="*/ 31 h 63"/>
                  <a:gd name="T6" fmla="*/ 62 w 218"/>
                  <a:gd name="T7" fmla="*/ 0 h 63"/>
                  <a:gd name="T8" fmla="*/ 62 w 218"/>
                  <a:gd name="T9" fmla="*/ 0 h 63"/>
                  <a:gd name="T10" fmla="*/ 93 w 218"/>
                  <a:gd name="T11" fmla="*/ 0 h 63"/>
                  <a:gd name="T12" fmla="*/ 124 w 218"/>
                  <a:gd name="T13" fmla="*/ 31 h 63"/>
                  <a:gd name="T14" fmla="*/ 155 w 218"/>
                  <a:gd name="T15" fmla="*/ 31 h 63"/>
                  <a:gd name="T16" fmla="*/ 155 w 218"/>
                  <a:gd name="T17" fmla="*/ 31 h 63"/>
                  <a:gd name="T18" fmla="*/ 155 w 218"/>
                  <a:gd name="T19" fmla="*/ 62 h 63"/>
                  <a:gd name="T20" fmla="*/ 186 w 218"/>
                  <a:gd name="T21" fmla="*/ 31 h 63"/>
                  <a:gd name="T22" fmla="*/ 186 w 218"/>
                  <a:gd name="T23" fmla="*/ 31 h 63"/>
                  <a:gd name="T24" fmla="*/ 217 w 218"/>
                  <a:gd name="T25" fmla="*/ 31 h 63"/>
                  <a:gd name="T26" fmla="*/ 217 w 218"/>
                  <a:gd name="T27" fmla="*/ 31 h 63"/>
                  <a:gd name="T28" fmla="*/ 217 w 218"/>
                  <a:gd name="T29" fmla="*/ 31 h 63"/>
                  <a:gd name="T30" fmla="*/ 217 w 218"/>
                  <a:gd name="T31" fmla="*/ 31 h 63"/>
                  <a:gd name="T32" fmla="*/ 186 w 218"/>
                  <a:gd name="T33" fmla="*/ 31 h 63"/>
                  <a:gd name="T34" fmla="*/ 155 w 218"/>
                  <a:gd name="T35" fmla="*/ 0 h 63"/>
                  <a:gd name="T36" fmla="*/ 62 w 218"/>
                  <a:gd name="T37" fmla="*/ 0 h 63"/>
                  <a:gd name="T38" fmla="*/ 62 w 218"/>
                  <a:gd name="T39" fmla="*/ 0 h 63"/>
                  <a:gd name="T40" fmla="*/ 31 w 218"/>
                  <a:gd name="T41" fmla="*/ 0 h 63"/>
                  <a:gd name="T42" fmla="*/ 0 w 218"/>
                  <a:gd name="T43" fmla="*/ 0 h 63"/>
                  <a:gd name="T44" fmla="*/ 31 w 218"/>
                  <a:gd name="T45" fmla="*/ 0 h 63"/>
                  <a:gd name="T46" fmla="*/ 31 w 218"/>
                  <a:gd name="T47" fmla="*/ 3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18" h="63">
                    <a:moveTo>
                      <a:pt x="31" y="31"/>
                    </a:moveTo>
                    <a:lnTo>
                      <a:pt x="31" y="31"/>
                    </a:lnTo>
                    <a:lnTo>
                      <a:pt x="31" y="31"/>
                    </a:lnTo>
                    <a:lnTo>
                      <a:pt x="62" y="0"/>
                    </a:lnTo>
                    <a:lnTo>
                      <a:pt x="62" y="0"/>
                    </a:lnTo>
                    <a:cubicBezTo>
                      <a:pt x="62" y="0"/>
                      <a:pt x="62" y="0"/>
                      <a:pt x="93" y="0"/>
                    </a:cubicBezTo>
                    <a:cubicBezTo>
                      <a:pt x="93" y="0"/>
                      <a:pt x="124" y="0"/>
                      <a:pt x="124" y="31"/>
                    </a:cubicBezTo>
                    <a:cubicBezTo>
                      <a:pt x="124" y="31"/>
                      <a:pt x="124" y="31"/>
                      <a:pt x="155" y="31"/>
                    </a:cubicBezTo>
                    <a:lnTo>
                      <a:pt x="155" y="31"/>
                    </a:lnTo>
                    <a:cubicBezTo>
                      <a:pt x="155" y="31"/>
                      <a:pt x="155" y="31"/>
                      <a:pt x="155" y="62"/>
                    </a:cubicBezTo>
                    <a:cubicBezTo>
                      <a:pt x="155" y="31"/>
                      <a:pt x="186" y="31"/>
                      <a:pt x="186" y="31"/>
                    </a:cubicBezTo>
                    <a:lnTo>
                      <a:pt x="186" y="31"/>
                    </a:lnTo>
                    <a:cubicBezTo>
                      <a:pt x="217" y="31"/>
                      <a:pt x="217" y="31"/>
                      <a:pt x="217" y="31"/>
                    </a:cubicBezTo>
                    <a:lnTo>
                      <a:pt x="217" y="31"/>
                    </a:lnTo>
                    <a:lnTo>
                      <a:pt x="217" y="31"/>
                    </a:lnTo>
                    <a:lnTo>
                      <a:pt x="217" y="31"/>
                    </a:lnTo>
                    <a:cubicBezTo>
                      <a:pt x="217" y="31"/>
                      <a:pt x="217" y="31"/>
                      <a:pt x="186" y="31"/>
                    </a:cubicBezTo>
                    <a:lnTo>
                      <a:pt x="155" y="0"/>
                    </a:lnTo>
                    <a:cubicBezTo>
                      <a:pt x="124" y="0"/>
                      <a:pt x="93" y="0"/>
                      <a:pt x="62" y="0"/>
                    </a:cubicBezTo>
                    <a:lnTo>
                      <a:pt x="62" y="0"/>
                    </a:lnTo>
                    <a:cubicBezTo>
                      <a:pt x="31" y="0"/>
                      <a:pt x="31" y="0"/>
                      <a:pt x="31" y="0"/>
                    </a:cubicBezTo>
                    <a:lnTo>
                      <a:pt x="0" y="0"/>
                    </a:lnTo>
                    <a:lnTo>
                      <a:pt x="31" y="0"/>
                    </a:lnTo>
                    <a:cubicBezTo>
                      <a:pt x="31" y="0"/>
                      <a:pt x="31" y="0"/>
                      <a:pt x="31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74" name="Freeform 113"/>
              <p:cNvSpPr>
                <a:spLocks noChangeArrowheads="1"/>
              </p:cNvSpPr>
              <p:nvPr/>
            </p:nvSpPr>
            <p:spPr bwMode="auto">
              <a:xfrm>
                <a:off x="3890963" y="1111250"/>
                <a:ext cx="77787" cy="66675"/>
              </a:xfrm>
              <a:custGeom>
                <a:avLst/>
                <a:gdLst>
                  <a:gd name="T0" fmla="*/ 31 w 218"/>
                  <a:gd name="T1" fmla="*/ 186 h 187"/>
                  <a:gd name="T2" fmla="*/ 31 w 218"/>
                  <a:gd name="T3" fmla="*/ 186 h 187"/>
                  <a:gd name="T4" fmla="*/ 62 w 218"/>
                  <a:gd name="T5" fmla="*/ 155 h 187"/>
                  <a:gd name="T6" fmla="*/ 62 w 218"/>
                  <a:gd name="T7" fmla="*/ 155 h 187"/>
                  <a:gd name="T8" fmla="*/ 62 w 218"/>
                  <a:gd name="T9" fmla="*/ 155 h 187"/>
                  <a:gd name="T10" fmla="*/ 93 w 218"/>
                  <a:gd name="T11" fmla="*/ 155 h 187"/>
                  <a:gd name="T12" fmla="*/ 93 w 218"/>
                  <a:gd name="T13" fmla="*/ 155 h 187"/>
                  <a:gd name="T14" fmla="*/ 93 w 218"/>
                  <a:gd name="T15" fmla="*/ 155 h 187"/>
                  <a:gd name="T16" fmla="*/ 93 w 218"/>
                  <a:gd name="T17" fmla="*/ 124 h 187"/>
                  <a:gd name="T18" fmla="*/ 93 w 218"/>
                  <a:gd name="T19" fmla="*/ 124 h 187"/>
                  <a:gd name="T20" fmla="*/ 124 w 218"/>
                  <a:gd name="T21" fmla="*/ 93 h 187"/>
                  <a:gd name="T22" fmla="*/ 124 w 218"/>
                  <a:gd name="T23" fmla="*/ 93 h 187"/>
                  <a:gd name="T24" fmla="*/ 124 w 218"/>
                  <a:gd name="T25" fmla="*/ 93 h 187"/>
                  <a:gd name="T26" fmla="*/ 124 w 218"/>
                  <a:gd name="T27" fmla="*/ 93 h 187"/>
                  <a:gd name="T28" fmla="*/ 124 w 218"/>
                  <a:gd name="T29" fmla="*/ 93 h 187"/>
                  <a:gd name="T30" fmla="*/ 155 w 218"/>
                  <a:gd name="T31" fmla="*/ 62 h 187"/>
                  <a:gd name="T32" fmla="*/ 155 w 218"/>
                  <a:gd name="T33" fmla="*/ 62 h 187"/>
                  <a:gd name="T34" fmla="*/ 155 w 218"/>
                  <a:gd name="T35" fmla="*/ 31 h 187"/>
                  <a:gd name="T36" fmla="*/ 186 w 218"/>
                  <a:gd name="T37" fmla="*/ 0 h 187"/>
                  <a:gd name="T38" fmla="*/ 186 w 218"/>
                  <a:gd name="T39" fmla="*/ 0 h 187"/>
                  <a:gd name="T40" fmla="*/ 186 w 218"/>
                  <a:gd name="T41" fmla="*/ 0 h 187"/>
                  <a:gd name="T42" fmla="*/ 186 w 218"/>
                  <a:gd name="T43" fmla="*/ 0 h 187"/>
                  <a:gd name="T44" fmla="*/ 186 w 218"/>
                  <a:gd name="T45" fmla="*/ 0 h 187"/>
                  <a:gd name="T46" fmla="*/ 217 w 218"/>
                  <a:gd name="T47" fmla="*/ 0 h 187"/>
                  <a:gd name="T48" fmla="*/ 217 w 218"/>
                  <a:gd name="T49" fmla="*/ 0 h 187"/>
                  <a:gd name="T50" fmla="*/ 217 w 218"/>
                  <a:gd name="T51" fmla="*/ 0 h 187"/>
                  <a:gd name="T52" fmla="*/ 186 w 218"/>
                  <a:gd name="T53" fmla="*/ 0 h 187"/>
                  <a:gd name="T54" fmla="*/ 186 w 218"/>
                  <a:gd name="T55" fmla="*/ 0 h 187"/>
                  <a:gd name="T56" fmla="*/ 186 w 218"/>
                  <a:gd name="T57" fmla="*/ 0 h 187"/>
                  <a:gd name="T58" fmla="*/ 155 w 218"/>
                  <a:gd name="T59" fmla="*/ 0 h 187"/>
                  <a:gd name="T60" fmla="*/ 155 w 218"/>
                  <a:gd name="T61" fmla="*/ 0 h 187"/>
                  <a:gd name="T62" fmla="*/ 155 w 218"/>
                  <a:gd name="T63" fmla="*/ 0 h 187"/>
                  <a:gd name="T64" fmla="*/ 124 w 218"/>
                  <a:gd name="T65" fmla="*/ 0 h 187"/>
                  <a:gd name="T66" fmla="*/ 124 w 218"/>
                  <a:gd name="T67" fmla="*/ 31 h 187"/>
                  <a:gd name="T68" fmla="*/ 93 w 218"/>
                  <a:gd name="T69" fmla="*/ 93 h 187"/>
                  <a:gd name="T70" fmla="*/ 62 w 218"/>
                  <a:gd name="T71" fmla="*/ 93 h 187"/>
                  <a:gd name="T72" fmla="*/ 62 w 218"/>
                  <a:gd name="T73" fmla="*/ 93 h 187"/>
                  <a:gd name="T74" fmla="*/ 62 w 218"/>
                  <a:gd name="T75" fmla="*/ 93 h 187"/>
                  <a:gd name="T76" fmla="*/ 31 w 218"/>
                  <a:gd name="T77" fmla="*/ 124 h 187"/>
                  <a:gd name="T78" fmla="*/ 0 w 218"/>
                  <a:gd name="T79" fmla="*/ 155 h 187"/>
                  <a:gd name="T80" fmla="*/ 31 w 218"/>
                  <a:gd name="T81" fmla="*/ 186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18" h="187">
                    <a:moveTo>
                      <a:pt x="31" y="186"/>
                    </a:moveTo>
                    <a:lnTo>
                      <a:pt x="31" y="186"/>
                    </a:lnTo>
                    <a:cubicBezTo>
                      <a:pt x="31" y="155"/>
                      <a:pt x="62" y="155"/>
                      <a:pt x="62" y="155"/>
                    </a:cubicBezTo>
                    <a:lnTo>
                      <a:pt x="62" y="155"/>
                    </a:lnTo>
                    <a:lnTo>
                      <a:pt x="62" y="155"/>
                    </a:lnTo>
                    <a:cubicBezTo>
                      <a:pt x="93" y="155"/>
                      <a:pt x="93" y="155"/>
                      <a:pt x="93" y="155"/>
                    </a:cubicBezTo>
                    <a:lnTo>
                      <a:pt x="93" y="155"/>
                    </a:lnTo>
                    <a:lnTo>
                      <a:pt x="93" y="155"/>
                    </a:lnTo>
                    <a:cubicBezTo>
                      <a:pt x="93" y="124"/>
                      <a:pt x="93" y="124"/>
                      <a:pt x="93" y="124"/>
                    </a:cubicBezTo>
                    <a:lnTo>
                      <a:pt x="93" y="124"/>
                    </a:lnTo>
                    <a:lnTo>
                      <a:pt x="124" y="93"/>
                    </a:lnTo>
                    <a:lnTo>
                      <a:pt x="124" y="93"/>
                    </a:lnTo>
                    <a:lnTo>
                      <a:pt x="124" y="93"/>
                    </a:lnTo>
                    <a:lnTo>
                      <a:pt x="124" y="93"/>
                    </a:lnTo>
                    <a:lnTo>
                      <a:pt x="124" y="93"/>
                    </a:lnTo>
                    <a:lnTo>
                      <a:pt x="155" y="62"/>
                    </a:lnTo>
                    <a:lnTo>
                      <a:pt x="155" y="62"/>
                    </a:lnTo>
                    <a:lnTo>
                      <a:pt x="155" y="31"/>
                    </a:lnTo>
                    <a:cubicBezTo>
                      <a:pt x="155" y="31"/>
                      <a:pt x="155" y="0"/>
                      <a:pt x="186" y="0"/>
                    </a:cubicBezTo>
                    <a:lnTo>
                      <a:pt x="186" y="0"/>
                    </a:lnTo>
                    <a:lnTo>
                      <a:pt x="186" y="0"/>
                    </a:lnTo>
                    <a:lnTo>
                      <a:pt x="186" y="0"/>
                    </a:lnTo>
                    <a:lnTo>
                      <a:pt x="186" y="0"/>
                    </a:lnTo>
                    <a:lnTo>
                      <a:pt x="217" y="0"/>
                    </a:lnTo>
                    <a:lnTo>
                      <a:pt x="217" y="0"/>
                    </a:lnTo>
                    <a:lnTo>
                      <a:pt x="217" y="0"/>
                    </a:lnTo>
                    <a:lnTo>
                      <a:pt x="186" y="0"/>
                    </a:lnTo>
                    <a:lnTo>
                      <a:pt x="186" y="0"/>
                    </a:lnTo>
                    <a:lnTo>
                      <a:pt x="186" y="0"/>
                    </a:lnTo>
                    <a:cubicBezTo>
                      <a:pt x="155" y="0"/>
                      <a:pt x="155" y="0"/>
                      <a:pt x="155" y="0"/>
                    </a:cubicBezTo>
                    <a:lnTo>
                      <a:pt x="155" y="0"/>
                    </a:lnTo>
                    <a:lnTo>
                      <a:pt x="155" y="0"/>
                    </a:lnTo>
                    <a:cubicBezTo>
                      <a:pt x="124" y="0"/>
                      <a:pt x="124" y="0"/>
                      <a:pt x="124" y="0"/>
                    </a:cubicBezTo>
                    <a:lnTo>
                      <a:pt x="124" y="31"/>
                    </a:lnTo>
                    <a:cubicBezTo>
                      <a:pt x="124" y="62"/>
                      <a:pt x="93" y="93"/>
                      <a:pt x="93" y="93"/>
                    </a:cubicBezTo>
                    <a:cubicBezTo>
                      <a:pt x="93" y="93"/>
                      <a:pt x="93" y="93"/>
                      <a:pt x="62" y="93"/>
                    </a:cubicBezTo>
                    <a:lnTo>
                      <a:pt x="62" y="93"/>
                    </a:lnTo>
                    <a:lnTo>
                      <a:pt x="62" y="93"/>
                    </a:lnTo>
                    <a:cubicBezTo>
                      <a:pt x="62" y="124"/>
                      <a:pt x="62" y="124"/>
                      <a:pt x="31" y="124"/>
                    </a:cubicBezTo>
                    <a:cubicBezTo>
                      <a:pt x="31" y="155"/>
                      <a:pt x="31" y="155"/>
                      <a:pt x="0" y="155"/>
                    </a:cubicBezTo>
                    <a:cubicBezTo>
                      <a:pt x="0" y="155"/>
                      <a:pt x="31" y="155"/>
                      <a:pt x="31" y="1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75" name="Freeform 114"/>
              <p:cNvSpPr>
                <a:spLocks noChangeArrowheads="1"/>
              </p:cNvSpPr>
              <p:nvPr/>
            </p:nvSpPr>
            <p:spPr bwMode="auto">
              <a:xfrm>
                <a:off x="4025900" y="1033463"/>
                <a:ext cx="44450" cy="33337"/>
              </a:xfrm>
              <a:custGeom>
                <a:avLst/>
                <a:gdLst>
                  <a:gd name="T0" fmla="*/ 31 w 125"/>
                  <a:gd name="T1" fmla="*/ 62 h 94"/>
                  <a:gd name="T2" fmla="*/ 31 w 125"/>
                  <a:gd name="T3" fmla="*/ 62 h 94"/>
                  <a:gd name="T4" fmla="*/ 62 w 125"/>
                  <a:gd name="T5" fmla="*/ 62 h 94"/>
                  <a:gd name="T6" fmla="*/ 93 w 125"/>
                  <a:gd name="T7" fmla="*/ 93 h 94"/>
                  <a:gd name="T8" fmla="*/ 93 w 125"/>
                  <a:gd name="T9" fmla="*/ 93 h 94"/>
                  <a:gd name="T10" fmla="*/ 93 w 125"/>
                  <a:gd name="T11" fmla="*/ 93 h 94"/>
                  <a:gd name="T12" fmla="*/ 93 w 125"/>
                  <a:gd name="T13" fmla="*/ 93 h 94"/>
                  <a:gd name="T14" fmla="*/ 124 w 125"/>
                  <a:gd name="T15" fmla="*/ 62 h 94"/>
                  <a:gd name="T16" fmla="*/ 124 w 125"/>
                  <a:gd name="T17" fmla="*/ 62 h 94"/>
                  <a:gd name="T18" fmla="*/ 93 w 125"/>
                  <a:gd name="T19" fmla="*/ 31 h 94"/>
                  <a:gd name="T20" fmla="*/ 93 w 125"/>
                  <a:gd name="T21" fmla="*/ 31 h 94"/>
                  <a:gd name="T22" fmla="*/ 93 w 125"/>
                  <a:gd name="T23" fmla="*/ 31 h 94"/>
                  <a:gd name="T24" fmla="*/ 93 w 125"/>
                  <a:gd name="T25" fmla="*/ 0 h 94"/>
                  <a:gd name="T26" fmla="*/ 93 w 125"/>
                  <a:gd name="T27" fmla="*/ 0 h 94"/>
                  <a:gd name="T28" fmla="*/ 62 w 125"/>
                  <a:gd name="T29" fmla="*/ 31 h 94"/>
                  <a:gd name="T30" fmla="*/ 62 w 125"/>
                  <a:gd name="T31" fmla="*/ 31 h 94"/>
                  <a:gd name="T32" fmla="*/ 31 w 125"/>
                  <a:gd name="T33" fmla="*/ 62 h 94"/>
                  <a:gd name="T34" fmla="*/ 0 w 125"/>
                  <a:gd name="T35" fmla="*/ 62 h 94"/>
                  <a:gd name="T36" fmla="*/ 0 w 125"/>
                  <a:gd name="T37" fmla="*/ 62 h 94"/>
                  <a:gd name="T38" fmla="*/ 0 w 125"/>
                  <a:gd name="T39" fmla="*/ 62 h 94"/>
                  <a:gd name="T40" fmla="*/ 0 w 125"/>
                  <a:gd name="T41" fmla="*/ 62 h 94"/>
                  <a:gd name="T42" fmla="*/ 31 w 125"/>
                  <a:gd name="T43" fmla="*/ 6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5" h="94">
                    <a:moveTo>
                      <a:pt x="31" y="62"/>
                    </a:moveTo>
                    <a:lnTo>
                      <a:pt x="31" y="62"/>
                    </a:lnTo>
                    <a:cubicBezTo>
                      <a:pt x="31" y="62"/>
                      <a:pt x="31" y="62"/>
                      <a:pt x="62" y="62"/>
                    </a:cubicBezTo>
                    <a:cubicBezTo>
                      <a:pt x="62" y="62"/>
                      <a:pt x="62" y="93"/>
                      <a:pt x="93" y="93"/>
                    </a:cubicBezTo>
                    <a:lnTo>
                      <a:pt x="93" y="93"/>
                    </a:lnTo>
                    <a:lnTo>
                      <a:pt x="93" y="93"/>
                    </a:lnTo>
                    <a:lnTo>
                      <a:pt x="93" y="93"/>
                    </a:lnTo>
                    <a:cubicBezTo>
                      <a:pt x="124" y="62"/>
                      <a:pt x="124" y="62"/>
                      <a:pt x="124" y="62"/>
                    </a:cubicBezTo>
                    <a:lnTo>
                      <a:pt x="124" y="62"/>
                    </a:lnTo>
                    <a:cubicBezTo>
                      <a:pt x="93" y="62"/>
                      <a:pt x="93" y="62"/>
                      <a:pt x="93" y="31"/>
                    </a:cubicBezTo>
                    <a:lnTo>
                      <a:pt x="93" y="31"/>
                    </a:lnTo>
                    <a:lnTo>
                      <a:pt x="93" y="31"/>
                    </a:lnTo>
                    <a:cubicBezTo>
                      <a:pt x="93" y="0"/>
                      <a:pt x="93" y="0"/>
                      <a:pt x="93" y="0"/>
                    </a:cubicBezTo>
                    <a:lnTo>
                      <a:pt x="93" y="0"/>
                    </a:lnTo>
                    <a:cubicBezTo>
                      <a:pt x="62" y="31"/>
                      <a:pt x="62" y="31"/>
                      <a:pt x="62" y="31"/>
                    </a:cubicBezTo>
                    <a:lnTo>
                      <a:pt x="62" y="31"/>
                    </a:lnTo>
                    <a:cubicBezTo>
                      <a:pt x="62" y="31"/>
                      <a:pt x="62" y="31"/>
                      <a:pt x="31" y="62"/>
                    </a:cubicBezTo>
                    <a:cubicBezTo>
                      <a:pt x="31" y="62"/>
                      <a:pt x="31" y="62"/>
                      <a:pt x="0" y="62"/>
                    </a:cubicBez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31" y="62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76" name="Freeform 115"/>
              <p:cNvSpPr>
                <a:spLocks noChangeArrowheads="1"/>
              </p:cNvSpPr>
              <p:nvPr/>
            </p:nvSpPr>
            <p:spPr bwMode="auto">
              <a:xfrm>
                <a:off x="5521325" y="787400"/>
                <a:ext cx="112713" cy="44450"/>
              </a:xfrm>
              <a:custGeom>
                <a:avLst/>
                <a:gdLst>
                  <a:gd name="T0" fmla="*/ 279 w 312"/>
                  <a:gd name="T1" fmla="*/ 62 h 125"/>
                  <a:gd name="T2" fmla="*/ 279 w 312"/>
                  <a:gd name="T3" fmla="*/ 62 h 125"/>
                  <a:gd name="T4" fmla="*/ 279 w 312"/>
                  <a:gd name="T5" fmla="*/ 62 h 125"/>
                  <a:gd name="T6" fmla="*/ 279 w 312"/>
                  <a:gd name="T7" fmla="*/ 93 h 125"/>
                  <a:gd name="T8" fmla="*/ 248 w 312"/>
                  <a:gd name="T9" fmla="*/ 93 h 125"/>
                  <a:gd name="T10" fmla="*/ 217 w 312"/>
                  <a:gd name="T11" fmla="*/ 62 h 125"/>
                  <a:gd name="T12" fmla="*/ 217 w 312"/>
                  <a:gd name="T13" fmla="*/ 31 h 125"/>
                  <a:gd name="T14" fmla="*/ 217 w 312"/>
                  <a:gd name="T15" fmla="*/ 0 h 125"/>
                  <a:gd name="T16" fmla="*/ 217 w 312"/>
                  <a:gd name="T17" fmla="*/ 0 h 125"/>
                  <a:gd name="T18" fmla="*/ 156 w 312"/>
                  <a:gd name="T19" fmla="*/ 0 h 125"/>
                  <a:gd name="T20" fmla="*/ 124 w 312"/>
                  <a:gd name="T21" fmla="*/ 0 h 125"/>
                  <a:gd name="T22" fmla="*/ 124 w 312"/>
                  <a:gd name="T23" fmla="*/ 0 h 125"/>
                  <a:gd name="T24" fmla="*/ 93 w 312"/>
                  <a:gd name="T25" fmla="*/ 0 h 125"/>
                  <a:gd name="T26" fmla="*/ 93 w 312"/>
                  <a:gd name="T27" fmla="*/ 0 h 125"/>
                  <a:gd name="T28" fmla="*/ 32 w 312"/>
                  <a:gd name="T29" fmla="*/ 0 h 125"/>
                  <a:gd name="T30" fmla="*/ 32 w 312"/>
                  <a:gd name="T31" fmla="*/ 0 h 125"/>
                  <a:gd name="T32" fmla="*/ 0 w 312"/>
                  <a:gd name="T33" fmla="*/ 0 h 125"/>
                  <a:gd name="T34" fmla="*/ 0 w 312"/>
                  <a:gd name="T35" fmla="*/ 0 h 125"/>
                  <a:gd name="T36" fmla="*/ 0 w 312"/>
                  <a:gd name="T37" fmla="*/ 31 h 125"/>
                  <a:gd name="T38" fmla="*/ 0 w 312"/>
                  <a:gd name="T39" fmla="*/ 31 h 125"/>
                  <a:gd name="T40" fmla="*/ 32 w 312"/>
                  <a:gd name="T41" fmla="*/ 31 h 125"/>
                  <a:gd name="T42" fmla="*/ 32 w 312"/>
                  <a:gd name="T43" fmla="*/ 31 h 125"/>
                  <a:gd name="T44" fmla="*/ 32 w 312"/>
                  <a:gd name="T45" fmla="*/ 31 h 125"/>
                  <a:gd name="T46" fmla="*/ 63 w 312"/>
                  <a:gd name="T47" fmla="*/ 31 h 125"/>
                  <a:gd name="T48" fmla="*/ 93 w 312"/>
                  <a:gd name="T49" fmla="*/ 0 h 125"/>
                  <a:gd name="T50" fmla="*/ 93 w 312"/>
                  <a:gd name="T51" fmla="*/ 0 h 125"/>
                  <a:gd name="T52" fmla="*/ 124 w 312"/>
                  <a:gd name="T53" fmla="*/ 31 h 125"/>
                  <a:gd name="T54" fmla="*/ 93 w 312"/>
                  <a:gd name="T55" fmla="*/ 93 h 125"/>
                  <a:gd name="T56" fmla="*/ 156 w 312"/>
                  <a:gd name="T57" fmla="*/ 93 h 125"/>
                  <a:gd name="T58" fmla="*/ 156 w 312"/>
                  <a:gd name="T59" fmla="*/ 93 h 125"/>
                  <a:gd name="T60" fmla="*/ 156 w 312"/>
                  <a:gd name="T61" fmla="*/ 93 h 125"/>
                  <a:gd name="T62" fmla="*/ 217 w 312"/>
                  <a:gd name="T63" fmla="*/ 93 h 125"/>
                  <a:gd name="T64" fmla="*/ 248 w 312"/>
                  <a:gd name="T65" fmla="*/ 93 h 125"/>
                  <a:gd name="T66" fmla="*/ 248 w 312"/>
                  <a:gd name="T67" fmla="*/ 93 h 125"/>
                  <a:gd name="T68" fmla="*/ 248 w 312"/>
                  <a:gd name="T69" fmla="*/ 93 h 125"/>
                  <a:gd name="T70" fmla="*/ 279 w 312"/>
                  <a:gd name="T71" fmla="*/ 93 h 125"/>
                  <a:gd name="T72" fmla="*/ 279 w 312"/>
                  <a:gd name="T73" fmla="*/ 93 h 125"/>
                  <a:gd name="T74" fmla="*/ 279 w 312"/>
                  <a:gd name="T75" fmla="*/ 124 h 125"/>
                  <a:gd name="T76" fmla="*/ 311 w 312"/>
                  <a:gd name="T77" fmla="*/ 93 h 125"/>
                  <a:gd name="T78" fmla="*/ 311 w 312"/>
                  <a:gd name="T79" fmla="*/ 93 h 125"/>
                  <a:gd name="T80" fmla="*/ 279 w 312"/>
                  <a:gd name="T81" fmla="*/ 6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12" h="125">
                    <a:moveTo>
                      <a:pt x="279" y="62"/>
                    </a:moveTo>
                    <a:lnTo>
                      <a:pt x="279" y="62"/>
                    </a:lnTo>
                    <a:lnTo>
                      <a:pt x="279" y="62"/>
                    </a:lnTo>
                    <a:cubicBezTo>
                      <a:pt x="279" y="62"/>
                      <a:pt x="279" y="62"/>
                      <a:pt x="279" y="93"/>
                    </a:cubicBezTo>
                    <a:cubicBezTo>
                      <a:pt x="248" y="93"/>
                      <a:pt x="248" y="93"/>
                      <a:pt x="248" y="93"/>
                    </a:cubicBezTo>
                    <a:lnTo>
                      <a:pt x="217" y="62"/>
                    </a:lnTo>
                    <a:lnTo>
                      <a:pt x="217" y="31"/>
                    </a:lnTo>
                    <a:lnTo>
                      <a:pt x="217" y="0"/>
                    </a:lnTo>
                    <a:lnTo>
                      <a:pt x="217" y="0"/>
                    </a:lnTo>
                    <a:cubicBezTo>
                      <a:pt x="187" y="0"/>
                      <a:pt x="187" y="0"/>
                      <a:pt x="156" y="0"/>
                    </a:cubicBezTo>
                    <a:cubicBezTo>
                      <a:pt x="156" y="0"/>
                      <a:pt x="156" y="0"/>
                      <a:pt x="124" y="0"/>
                    </a:cubicBezTo>
                    <a:lnTo>
                      <a:pt x="124" y="0"/>
                    </a:lnTo>
                    <a:cubicBezTo>
                      <a:pt x="124" y="0"/>
                      <a:pt x="124" y="0"/>
                      <a:pt x="93" y="0"/>
                    </a:cubicBezTo>
                    <a:lnTo>
                      <a:pt x="93" y="0"/>
                    </a:lnTo>
                    <a:cubicBezTo>
                      <a:pt x="93" y="0"/>
                      <a:pt x="63" y="0"/>
                      <a:pt x="32" y="0"/>
                    </a:cubicBezTo>
                    <a:lnTo>
                      <a:pt x="3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1"/>
                    </a:lnTo>
                    <a:lnTo>
                      <a:pt x="0" y="31"/>
                    </a:lnTo>
                    <a:cubicBezTo>
                      <a:pt x="32" y="31"/>
                      <a:pt x="32" y="31"/>
                      <a:pt x="32" y="31"/>
                    </a:cubicBezTo>
                    <a:lnTo>
                      <a:pt x="32" y="31"/>
                    </a:lnTo>
                    <a:lnTo>
                      <a:pt x="32" y="31"/>
                    </a:lnTo>
                    <a:lnTo>
                      <a:pt x="63" y="31"/>
                    </a:lnTo>
                    <a:cubicBezTo>
                      <a:pt x="63" y="0"/>
                      <a:pt x="63" y="0"/>
                      <a:pt x="93" y="0"/>
                    </a:cubicBezTo>
                    <a:lnTo>
                      <a:pt x="93" y="0"/>
                    </a:lnTo>
                    <a:lnTo>
                      <a:pt x="124" y="31"/>
                    </a:lnTo>
                    <a:cubicBezTo>
                      <a:pt x="124" y="62"/>
                      <a:pt x="93" y="62"/>
                      <a:pt x="93" y="93"/>
                    </a:cubicBezTo>
                    <a:cubicBezTo>
                      <a:pt x="93" y="93"/>
                      <a:pt x="124" y="93"/>
                      <a:pt x="156" y="93"/>
                    </a:cubicBezTo>
                    <a:lnTo>
                      <a:pt x="156" y="93"/>
                    </a:lnTo>
                    <a:lnTo>
                      <a:pt x="156" y="93"/>
                    </a:lnTo>
                    <a:cubicBezTo>
                      <a:pt x="187" y="93"/>
                      <a:pt x="217" y="93"/>
                      <a:pt x="217" y="93"/>
                    </a:cubicBezTo>
                    <a:lnTo>
                      <a:pt x="248" y="93"/>
                    </a:lnTo>
                    <a:lnTo>
                      <a:pt x="248" y="93"/>
                    </a:lnTo>
                    <a:lnTo>
                      <a:pt x="248" y="93"/>
                    </a:lnTo>
                    <a:cubicBezTo>
                      <a:pt x="279" y="93"/>
                      <a:pt x="279" y="93"/>
                      <a:pt x="279" y="93"/>
                    </a:cubicBezTo>
                    <a:lnTo>
                      <a:pt x="279" y="93"/>
                    </a:lnTo>
                    <a:lnTo>
                      <a:pt x="279" y="124"/>
                    </a:lnTo>
                    <a:cubicBezTo>
                      <a:pt x="279" y="93"/>
                      <a:pt x="279" y="93"/>
                      <a:pt x="311" y="93"/>
                    </a:cubicBezTo>
                    <a:lnTo>
                      <a:pt x="311" y="93"/>
                    </a:lnTo>
                    <a:lnTo>
                      <a:pt x="279" y="62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77" name="Freeform 116"/>
              <p:cNvSpPr>
                <a:spLocks noChangeArrowheads="1"/>
              </p:cNvSpPr>
              <p:nvPr/>
            </p:nvSpPr>
            <p:spPr bwMode="auto">
              <a:xfrm>
                <a:off x="6402388" y="898525"/>
                <a:ext cx="134937" cy="22225"/>
              </a:xfrm>
              <a:custGeom>
                <a:avLst/>
                <a:gdLst>
                  <a:gd name="T0" fmla="*/ 217 w 373"/>
                  <a:gd name="T1" fmla="*/ 31 h 63"/>
                  <a:gd name="T2" fmla="*/ 217 w 373"/>
                  <a:gd name="T3" fmla="*/ 31 h 63"/>
                  <a:gd name="T4" fmla="*/ 217 w 373"/>
                  <a:gd name="T5" fmla="*/ 31 h 63"/>
                  <a:gd name="T6" fmla="*/ 248 w 373"/>
                  <a:gd name="T7" fmla="*/ 31 h 63"/>
                  <a:gd name="T8" fmla="*/ 248 w 373"/>
                  <a:gd name="T9" fmla="*/ 31 h 63"/>
                  <a:gd name="T10" fmla="*/ 279 w 373"/>
                  <a:gd name="T11" fmla="*/ 31 h 63"/>
                  <a:gd name="T12" fmla="*/ 279 w 373"/>
                  <a:gd name="T13" fmla="*/ 31 h 63"/>
                  <a:gd name="T14" fmla="*/ 310 w 373"/>
                  <a:gd name="T15" fmla="*/ 31 h 63"/>
                  <a:gd name="T16" fmla="*/ 372 w 373"/>
                  <a:gd name="T17" fmla="*/ 31 h 63"/>
                  <a:gd name="T18" fmla="*/ 372 w 373"/>
                  <a:gd name="T19" fmla="*/ 31 h 63"/>
                  <a:gd name="T20" fmla="*/ 341 w 373"/>
                  <a:gd name="T21" fmla="*/ 31 h 63"/>
                  <a:gd name="T22" fmla="*/ 310 w 373"/>
                  <a:gd name="T23" fmla="*/ 31 h 63"/>
                  <a:gd name="T24" fmla="*/ 310 w 373"/>
                  <a:gd name="T25" fmla="*/ 31 h 63"/>
                  <a:gd name="T26" fmla="*/ 279 w 373"/>
                  <a:gd name="T27" fmla="*/ 31 h 63"/>
                  <a:gd name="T28" fmla="*/ 248 w 373"/>
                  <a:gd name="T29" fmla="*/ 31 h 63"/>
                  <a:gd name="T30" fmla="*/ 217 w 373"/>
                  <a:gd name="T31" fmla="*/ 0 h 63"/>
                  <a:gd name="T32" fmla="*/ 217 w 373"/>
                  <a:gd name="T33" fmla="*/ 0 h 63"/>
                  <a:gd name="T34" fmla="*/ 217 w 373"/>
                  <a:gd name="T35" fmla="*/ 31 h 63"/>
                  <a:gd name="T36" fmla="*/ 155 w 373"/>
                  <a:gd name="T37" fmla="*/ 31 h 63"/>
                  <a:gd name="T38" fmla="*/ 124 w 373"/>
                  <a:gd name="T39" fmla="*/ 31 h 63"/>
                  <a:gd name="T40" fmla="*/ 93 w 373"/>
                  <a:gd name="T41" fmla="*/ 31 h 63"/>
                  <a:gd name="T42" fmla="*/ 93 w 373"/>
                  <a:gd name="T43" fmla="*/ 0 h 63"/>
                  <a:gd name="T44" fmla="*/ 62 w 373"/>
                  <a:gd name="T45" fmla="*/ 0 h 63"/>
                  <a:gd name="T46" fmla="*/ 31 w 373"/>
                  <a:gd name="T47" fmla="*/ 0 h 63"/>
                  <a:gd name="T48" fmla="*/ 0 w 373"/>
                  <a:gd name="T49" fmla="*/ 31 h 63"/>
                  <a:gd name="T50" fmla="*/ 0 w 373"/>
                  <a:gd name="T51" fmla="*/ 31 h 63"/>
                  <a:gd name="T52" fmla="*/ 0 w 373"/>
                  <a:gd name="T53" fmla="*/ 31 h 63"/>
                  <a:gd name="T54" fmla="*/ 31 w 373"/>
                  <a:gd name="T55" fmla="*/ 62 h 63"/>
                  <a:gd name="T56" fmla="*/ 31 w 373"/>
                  <a:gd name="T57" fmla="*/ 31 h 63"/>
                  <a:gd name="T58" fmla="*/ 62 w 373"/>
                  <a:gd name="T59" fmla="*/ 31 h 63"/>
                  <a:gd name="T60" fmla="*/ 62 w 373"/>
                  <a:gd name="T61" fmla="*/ 31 h 63"/>
                  <a:gd name="T62" fmla="*/ 62 w 373"/>
                  <a:gd name="T63" fmla="*/ 31 h 63"/>
                  <a:gd name="T64" fmla="*/ 62 w 373"/>
                  <a:gd name="T65" fmla="*/ 31 h 63"/>
                  <a:gd name="T66" fmla="*/ 93 w 373"/>
                  <a:gd name="T67" fmla="*/ 31 h 63"/>
                  <a:gd name="T68" fmla="*/ 124 w 373"/>
                  <a:gd name="T69" fmla="*/ 31 h 63"/>
                  <a:gd name="T70" fmla="*/ 124 w 373"/>
                  <a:gd name="T71" fmla="*/ 31 h 63"/>
                  <a:gd name="T72" fmla="*/ 186 w 373"/>
                  <a:gd name="T73" fmla="*/ 31 h 63"/>
                  <a:gd name="T74" fmla="*/ 217 w 373"/>
                  <a:gd name="T75" fmla="*/ 3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73" h="63">
                    <a:moveTo>
                      <a:pt x="217" y="31"/>
                    </a:moveTo>
                    <a:lnTo>
                      <a:pt x="217" y="31"/>
                    </a:lnTo>
                    <a:lnTo>
                      <a:pt x="217" y="31"/>
                    </a:lnTo>
                    <a:cubicBezTo>
                      <a:pt x="248" y="31"/>
                      <a:pt x="248" y="31"/>
                      <a:pt x="248" y="31"/>
                    </a:cubicBezTo>
                    <a:lnTo>
                      <a:pt x="248" y="31"/>
                    </a:lnTo>
                    <a:lnTo>
                      <a:pt x="279" y="31"/>
                    </a:lnTo>
                    <a:lnTo>
                      <a:pt x="279" y="31"/>
                    </a:lnTo>
                    <a:cubicBezTo>
                      <a:pt x="310" y="31"/>
                      <a:pt x="310" y="31"/>
                      <a:pt x="310" y="31"/>
                    </a:cubicBezTo>
                    <a:cubicBezTo>
                      <a:pt x="341" y="31"/>
                      <a:pt x="341" y="31"/>
                      <a:pt x="372" y="31"/>
                    </a:cubicBezTo>
                    <a:lnTo>
                      <a:pt x="372" y="31"/>
                    </a:lnTo>
                    <a:cubicBezTo>
                      <a:pt x="341" y="31"/>
                      <a:pt x="341" y="31"/>
                      <a:pt x="341" y="31"/>
                    </a:cubicBezTo>
                    <a:lnTo>
                      <a:pt x="310" y="31"/>
                    </a:lnTo>
                    <a:lnTo>
                      <a:pt x="310" y="31"/>
                    </a:lnTo>
                    <a:lnTo>
                      <a:pt x="279" y="31"/>
                    </a:lnTo>
                    <a:lnTo>
                      <a:pt x="248" y="31"/>
                    </a:lnTo>
                    <a:lnTo>
                      <a:pt x="217" y="0"/>
                    </a:lnTo>
                    <a:lnTo>
                      <a:pt x="217" y="0"/>
                    </a:lnTo>
                    <a:lnTo>
                      <a:pt x="217" y="31"/>
                    </a:lnTo>
                    <a:cubicBezTo>
                      <a:pt x="186" y="31"/>
                      <a:pt x="186" y="31"/>
                      <a:pt x="155" y="31"/>
                    </a:cubicBezTo>
                    <a:cubicBezTo>
                      <a:pt x="155" y="31"/>
                      <a:pt x="155" y="31"/>
                      <a:pt x="124" y="31"/>
                    </a:cubicBezTo>
                    <a:cubicBezTo>
                      <a:pt x="124" y="31"/>
                      <a:pt x="124" y="31"/>
                      <a:pt x="93" y="31"/>
                    </a:cubicBezTo>
                    <a:cubicBezTo>
                      <a:pt x="93" y="0"/>
                      <a:pt x="93" y="0"/>
                      <a:pt x="93" y="0"/>
                    </a:cubicBezTo>
                    <a:lnTo>
                      <a:pt x="62" y="0"/>
                    </a:lnTo>
                    <a:cubicBezTo>
                      <a:pt x="62" y="0"/>
                      <a:pt x="62" y="0"/>
                      <a:pt x="31" y="0"/>
                    </a:cubicBezTo>
                    <a:cubicBezTo>
                      <a:pt x="31" y="0"/>
                      <a:pt x="31" y="0"/>
                      <a:pt x="0" y="31"/>
                    </a:cubicBezTo>
                    <a:lnTo>
                      <a:pt x="0" y="31"/>
                    </a:lnTo>
                    <a:lnTo>
                      <a:pt x="0" y="31"/>
                    </a:lnTo>
                    <a:cubicBezTo>
                      <a:pt x="0" y="31"/>
                      <a:pt x="31" y="31"/>
                      <a:pt x="31" y="62"/>
                    </a:cubicBezTo>
                    <a:lnTo>
                      <a:pt x="31" y="31"/>
                    </a:lnTo>
                    <a:cubicBezTo>
                      <a:pt x="31" y="31"/>
                      <a:pt x="31" y="31"/>
                      <a:pt x="62" y="31"/>
                    </a:cubicBezTo>
                    <a:lnTo>
                      <a:pt x="62" y="31"/>
                    </a:lnTo>
                    <a:lnTo>
                      <a:pt x="62" y="31"/>
                    </a:lnTo>
                    <a:lnTo>
                      <a:pt x="62" y="31"/>
                    </a:lnTo>
                    <a:cubicBezTo>
                      <a:pt x="93" y="31"/>
                      <a:pt x="93" y="31"/>
                      <a:pt x="93" y="31"/>
                    </a:cubicBezTo>
                    <a:lnTo>
                      <a:pt x="124" y="31"/>
                    </a:lnTo>
                    <a:lnTo>
                      <a:pt x="124" y="31"/>
                    </a:lnTo>
                    <a:cubicBezTo>
                      <a:pt x="155" y="31"/>
                      <a:pt x="186" y="31"/>
                      <a:pt x="186" y="31"/>
                    </a:cubicBezTo>
                    <a:cubicBezTo>
                      <a:pt x="186" y="31"/>
                      <a:pt x="186" y="31"/>
                      <a:pt x="217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78" name="Freeform 117"/>
              <p:cNvSpPr>
                <a:spLocks noChangeArrowheads="1"/>
              </p:cNvSpPr>
              <p:nvPr/>
            </p:nvSpPr>
            <p:spPr bwMode="auto">
              <a:xfrm>
                <a:off x="4795838" y="909638"/>
                <a:ext cx="66675" cy="33337"/>
              </a:xfrm>
              <a:custGeom>
                <a:avLst/>
                <a:gdLst>
                  <a:gd name="T0" fmla="*/ 30 w 187"/>
                  <a:gd name="T1" fmla="*/ 93 h 94"/>
                  <a:gd name="T2" fmla="*/ 30 w 187"/>
                  <a:gd name="T3" fmla="*/ 93 h 94"/>
                  <a:gd name="T4" fmla="*/ 30 w 187"/>
                  <a:gd name="T5" fmla="*/ 93 h 94"/>
                  <a:gd name="T6" fmla="*/ 62 w 187"/>
                  <a:gd name="T7" fmla="*/ 62 h 94"/>
                  <a:gd name="T8" fmla="*/ 62 w 187"/>
                  <a:gd name="T9" fmla="*/ 62 h 94"/>
                  <a:gd name="T10" fmla="*/ 93 w 187"/>
                  <a:gd name="T11" fmla="*/ 31 h 94"/>
                  <a:gd name="T12" fmla="*/ 93 w 187"/>
                  <a:gd name="T13" fmla="*/ 31 h 94"/>
                  <a:gd name="T14" fmla="*/ 93 w 187"/>
                  <a:gd name="T15" fmla="*/ 31 h 94"/>
                  <a:gd name="T16" fmla="*/ 124 w 187"/>
                  <a:gd name="T17" fmla="*/ 31 h 94"/>
                  <a:gd name="T18" fmla="*/ 154 w 187"/>
                  <a:gd name="T19" fmla="*/ 31 h 94"/>
                  <a:gd name="T20" fmla="*/ 154 w 187"/>
                  <a:gd name="T21" fmla="*/ 31 h 94"/>
                  <a:gd name="T22" fmla="*/ 186 w 187"/>
                  <a:gd name="T23" fmla="*/ 0 h 94"/>
                  <a:gd name="T24" fmla="*/ 186 w 187"/>
                  <a:gd name="T25" fmla="*/ 0 h 94"/>
                  <a:gd name="T26" fmla="*/ 154 w 187"/>
                  <a:gd name="T27" fmla="*/ 0 h 94"/>
                  <a:gd name="T28" fmla="*/ 154 w 187"/>
                  <a:gd name="T29" fmla="*/ 0 h 94"/>
                  <a:gd name="T30" fmla="*/ 154 w 187"/>
                  <a:gd name="T31" fmla="*/ 0 h 94"/>
                  <a:gd name="T32" fmla="*/ 124 w 187"/>
                  <a:gd name="T33" fmla="*/ 0 h 94"/>
                  <a:gd name="T34" fmla="*/ 124 w 187"/>
                  <a:gd name="T35" fmla="*/ 0 h 94"/>
                  <a:gd name="T36" fmla="*/ 93 w 187"/>
                  <a:gd name="T37" fmla="*/ 0 h 94"/>
                  <a:gd name="T38" fmla="*/ 93 w 187"/>
                  <a:gd name="T39" fmla="*/ 0 h 94"/>
                  <a:gd name="T40" fmla="*/ 62 w 187"/>
                  <a:gd name="T41" fmla="*/ 0 h 94"/>
                  <a:gd name="T42" fmla="*/ 62 w 187"/>
                  <a:gd name="T43" fmla="*/ 0 h 94"/>
                  <a:gd name="T44" fmla="*/ 30 w 187"/>
                  <a:gd name="T45" fmla="*/ 31 h 94"/>
                  <a:gd name="T46" fmla="*/ 30 w 187"/>
                  <a:gd name="T47" fmla="*/ 31 h 94"/>
                  <a:gd name="T48" fmla="*/ 0 w 187"/>
                  <a:gd name="T49" fmla="*/ 62 h 94"/>
                  <a:gd name="T50" fmla="*/ 0 w 187"/>
                  <a:gd name="T51" fmla="*/ 62 h 94"/>
                  <a:gd name="T52" fmla="*/ 0 w 187"/>
                  <a:gd name="T53" fmla="*/ 62 h 94"/>
                  <a:gd name="T54" fmla="*/ 0 w 187"/>
                  <a:gd name="T55" fmla="*/ 62 h 94"/>
                  <a:gd name="T56" fmla="*/ 30 w 187"/>
                  <a:gd name="T57" fmla="*/ 93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87" h="94">
                    <a:moveTo>
                      <a:pt x="30" y="93"/>
                    </a:moveTo>
                    <a:lnTo>
                      <a:pt x="30" y="93"/>
                    </a:lnTo>
                    <a:lnTo>
                      <a:pt x="30" y="93"/>
                    </a:lnTo>
                    <a:cubicBezTo>
                      <a:pt x="30" y="62"/>
                      <a:pt x="30" y="62"/>
                      <a:pt x="62" y="62"/>
                    </a:cubicBezTo>
                    <a:lnTo>
                      <a:pt x="62" y="62"/>
                    </a:lnTo>
                    <a:cubicBezTo>
                      <a:pt x="62" y="62"/>
                      <a:pt x="62" y="31"/>
                      <a:pt x="93" y="31"/>
                    </a:cubicBezTo>
                    <a:lnTo>
                      <a:pt x="93" y="31"/>
                    </a:lnTo>
                    <a:lnTo>
                      <a:pt x="93" y="31"/>
                    </a:lnTo>
                    <a:cubicBezTo>
                      <a:pt x="93" y="31"/>
                      <a:pt x="93" y="31"/>
                      <a:pt x="124" y="31"/>
                    </a:cubicBezTo>
                    <a:cubicBezTo>
                      <a:pt x="124" y="0"/>
                      <a:pt x="154" y="31"/>
                      <a:pt x="154" y="31"/>
                    </a:cubicBezTo>
                    <a:lnTo>
                      <a:pt x="154" y="31"/>
                    </a:lnTo>
                    <a:cubicBezTo>
                      <a:pt x="154" y="31"/>
                      <a:pt x="154" y="0"/>
                      <a:pt x="186" y="0"/>
                    </a:cubicBezTo>
                    <a:lnTo>
                      <a:pt x="186" y="0"/>
                    </a:lnTo>
                    <a:cubicBezTo>
                      <a:pt x="154" y="0"/>
                      <a:pt x="154" y="0"/>
                      <a:pt x="154" y="0"/>
                    </a:cubicBezTo>
                    <a:lnTo>
                      <a:pt x="154" y="0"/>
                    </a:lnTo>
                    <a:lnTo>
                      <a:pt x="154" y="0"/>
                    </a:lnTo>
                    <a:lnTo>
                      <a:pt x="124" y="0"/>
                    </a:lnTo>
                    <a:lnTo>
                      <a:pt x="124" y="0"/>
                    </a:lnTo>
                    <a:cubicBezTo>
                      <a:pt x="124" y="0"/>
                      <a:pt x="124" y="0"/>
                      <a:pt x="93" y="0"/>
                    </a:cubicBezTo>
                    <a:lnTo>
                      <a:pt x="93" y="0"/>
                    </a:lnTo>
                    <a:lnTo>
                      <a:pt x="62" y="0"/>
                    </a:lnTo>
                    <a:lnTo>
                      <a:pt x="62" y="0"/>
                    </a:lnTo>
                    <a:cubicBezTo>
                      <a:pt x="62" y="31"/>
                      <a:pt x="62" y="31"/>
                      <a:pt x="30" y="31"/>
                    </a:cubicBezTo>
                    <a:lnTo>
                      <a:pt x="30" y="31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30" y="93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79" name="Freeform 118"/>
              <p:cNvSpPr>
                <a:spLocks noChangeArrowheads="1"/>
              </p:cNvSpPr>
              <p:nvPr/>
            </p:nvSpPr>
            <p:spPr bwMode="auto">
              <a:xfrm>
                <a:off x="4716463" y="965200"/>
                <a:ext cx="57150" cy="44450"/>
              </a:xfrm>
              <a:custGeom>
                <a:avLst/>
                <a:gdLst>
                  <a:gd name="T0" fmla="*/ 63 w 157"/>
                  <a:gd name="T1" fmla="*/ 93 h 125"/>
                  <a:gd name="T2" fmla="*/ 63 w 157"/>
                  <a:gd name="T3" fmla="*/ 93 h 125"/>
                  <a:gd name="T4" fmla="*/ 63 w 157"/>
                  <a:gd name="T5" fmla="*/ 124 h 125"/>
                  <a:gd name="T6" fmla="*/ 63 w 157"/>
                  <a:gd name="T7" fmla="*/ 124 h 125"/>
                  <a:gd name="T8" fmla="*/ 63 w 157"/>
                  <a:gd name="T9" fmla="*/ 124 h 125"/>
                  <a:gd name="T10" fmla="*/ 63 w 157"/>
                  <a:gd name="T11" fmla="*/ 124 h 125"/>
                  <a:gd name="T12" fmla="*/ 94 w 157"/>
                  <a:gd name="T13" fmla="*/ 124 h 125"/>
                  <a:gd name="T14" fmla="*/ 156 w 157"/>
                  <a:gd name="T15" fmla="*/ 124 h 125"/>
                  <a:gd name="T16" fmla="*/ 156 w 157"/>
                  <a:gd name="T17" fmla="*/ 124 h 125"/>
                  <a:gd name="T18" fmla="*/ 156 w 157"/>
                  <a:gd name="T19" fmla="*/ 124 h 125"/>
                  <a:gd name="T20" fmla="*/ 156 w 157"/>
                  <a:gd name="T21" fmla="*/ 124 h 125"/>
                  <a:gd name="T22" fmla="*/ 94 w 157"/>
                  <a:gd name="T23" fmla="*/ 62 h 125"/>
                  <a:gd name="T24" fmla="*/ 94 w 157"/>
                  <a:gd name="T25" fmla="*/ 31 h 125"/>
                  <a:gd name="T26" fmla="*/ 94 w 157"/>
                  <a:gd name="T27" fmla="*/ 31 h 125"/>
                  <a:gd name="T28" fmla="*/ 94 w 157"/>
                  <a:gd name="T29" fmla="*/ 0 h 125"/>
                  <a:gd name="T30" fmla="*/ 94 w 157"/>
                  <a:gd name="T31" fmla="*/ 0 h 125"/>
                  <a:gd name="T32" fmla="*/ 63 w 157"/>
                  <a:gd name="T33" fmla="*/ 0 h 125"/>
                  <a:gd name="T34" fmla="*/ 63 w 157"/>
                  <a:gd name="T35" fmla="*/ 0 h 125"/>
                  <a:gd name="T36" fmla="*/ 63 w 157"/>
                  <a:gd name="T37" fmla="*/ 0 h 125"/>
                  <a:gd name="T38" fmla="*/ 32 w 157"/>
                  <a:gd name="T39" fmla="*/ 31 h 125"/>
                  <a:gd name="T40" fmla="*/ 0 w 157"/>
                  <a:gd name="T41" fmla="*/ 62 h 125"/>
                  <a:gd name="T42" fmla="*/ 0 w 157"/>
                  <a:gd name="T43" fmla="*/ 62 h 125"/>
                  <a:gd name="T44" fmla="*/ 63 w 157"/>
                  <a:gd name="T45" fmla="*/ 9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7" h="125">
                    <a:moveTo>
                      <a:pt x="63" y="93"/>
                    </a:moveTo>
                    <a:lnTo>
                      <a:pt x="63" y="93"/>
                    </a:lnTo>
                    <a:lnTo>
                      <a:pt x="63" y="124"/>
                    </a:lnTo>
                    <a:lnTo>
                      <a:pt x="63" y="124"/>
                    </a:lnTo>
                    <a:lnTo>
                      <a:pt x="63" y="124"/>
                    </a:lnTo>
                    <a:lnTo>
                      <a:pt x="63" y="124"/>
                    </a:lnTo>
                    <a:cubicBezTo>
                      <a:pt x="94" y="124"/>
                      <a:pt x="94" y="124"/>
                      <a:pt x="94" y="124"/>
                    </a:cubicBezTo>
                    <a:cubicBezTo>
                      <a:pt x="124" y="124"/>
                      <a:pt x="124" y="124"/>
                      <a:pt x="156" y="124"/>
                    </a:cubicBezTo>
                    <a:lnTo>
                      <a:pt x="156" y="124"/>
                    </a:lnTo>
                    <a:lnTo>
                      <a:pt x="156" y="124"/>
                    </a:lnTo>
                    <a:lnTo>
                      <a:pt x="156" y="124"/>
                    </a:lnTo>
                    <a:cubicBezTo>
                      <a:pt x="124" y="124"/>
                      <a:pt x="124" y="93"/>
                      <a:pt x="94" y="62"/>
                    </a:cubicBezTo>
                    <a:lnTo>
                      <a:pt x="94" y="31"/>
                    </a:lnTo>
                    <a:lnTo>
                      <a:pt x="94" y="31"/>
                    </a:lnTo>
                    <a:lnTo>
                      <a:pt x="94" y="0"/>
                    </a:lnTo>
                    <a:lnTo>
                      <a:pt x="94" y="0"/>
                    </a:lnTo>
                    <a:cubicBezTo>
                      <a:pt x="94" y="0"/>
                      <a:pt x="94" y="0"/>
                      <a:pt x="63" y="0"/>
                    </a:cubicBezTo>
                    <a:lnTo>
                      <a:pt x="63" y="0"/>
                    </a:lnTo>
                    <a:lnTo>
                      <a:pt x="63" y="0"/>
                    </a:lnTo>
                    <a:lnTo>
                      <a:pt x="32" y="31"/>
                    </a:lnTo>
                    <a:cubicBezTo>
                      <a:pt x="32" y="31"/>
                      <a:pt x="32" y="62"/>
                      <a:pt x="0" y="62"/>
                    </a:cubicBezTo>
                    <a:lnTo>
                      <a:pt x="0" y="62"/>
                    </a:lnTo>
                    <a:cubicBezTo>
                      <a:pt x="32" y="62"/>
                      <a:pt x="32" y="62"/>
                      <a:pt x="63" y="9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80" name="Freeform 119"/>
              <p:cNvSpPr>
                <a:spLocks noChangeArrowheads="1"/>
              </p:cNvSpPr>
              <p:nvPr/>
            </p:nvSpPr>
            <p:spPr bwMode="auto">
              <a:xfrm>
                <a:off x="6178550" y="1781175"/>
                <a:ext cx="55563" cy="66675"/>
              </a:xfrm>
              <a:custGeom>
                <a:avLst/>
                <a:gdLst>
                  <a:gd name="T0" fmla="*/ 93 w 156"/>
                  <a:gd name="T1" fmla="*/ 0 h 186"/>
                  <a:gd name="T2" fmla="*/ 93 w 156"/>
                  <a:gd name="T3" fmla="*/ 0 h 186"/>
                  <a:gd name="T4" fmla="*/ 93 w 156"/>
                  <a:gd name="T5" fmla="*/ 0 h 186"/>
                  <a:gd name="T6" fmla="*/ 93 w 156"/>
                  <a:gd name="T7" fmla="*/ 0 h 186"/>
                  <a:gd name="T8" fmla="*/ 62 w 156"/>
                  <a:gd name="T9" fmla="*/ 0 h 186"/>
                  <a:gd name="T10" fmla="*/ 62 w 156"/>
                  <a:gd name="T11" fmla="*/ 0 h 186"/>
                  <a:gd name="T12" fmla="*/ 62 w 156"/>
                  <a:gd name="T13" fmla="*/ 0 h 186"/>
                  <a:gd name="T14" fmla="*/ 62 w 156"/>
                  <a:gd name="T15" fmla="*/ 0 h 186"/>
                  <a:gd name="T16" fmla="*/ 31 w 156"/>
                  <a:gd name="T17" fmla="*/ 0 h 186"/>
                  <a:gd name="T18" fmla="*/ 62 w 156"/>
                  <a:gd name="T19" fmla="*/ 31 h 186"/>
                  <a:gd name="T20" fmla="*/ 62 w 156"/>
                  <a:gd name="T21" fmla="*/ 92 h 186"/>
                  <a:gd name="T22" fmla="*/ 31 w 156"/>
                  <a:gd name="T23" fmla="*/ 92 h 186"/>
                  <a:gd name="T24" fmla="*/ 31 w 156"/>
                  <a:gd name="T25" fmla="*/ 155 h 186"/>
                  <a:gd name="T26" fmla="*/ 0 w 156"/>
                  <a:gd name="T27" fmla="*/ 185 h 186"/>
                  <a:gd name="T28" fmla="*/ 31 w 156"/>
                  <a:gd name="T29" fmla="*/ 185 h 186"/>
                  <a:gd name="T30" fmla="*/ 62 w 156"/>
                  <a:gd name="T31" fmla="*/ 155 h 186"/>
                  <a:gd name="T32" fmla="*/ 62 w 156"/>
                  <a:gd name="T33" fmla="*/ 155 h 186"/>
                  <a:gd name="T34" fmla="*/ 93 w 156"/>
                  <a:gd name="T35" fmla="*/ 124 h 186"/>
                  <a:gd name="T36" fmla="*/ 93 w 156"/>
                  <a:gd name="T37" fmla="*/ 124 h 186"/>
                  <a:gd name="T38" fmla="*/ 124 w 156"/>
                  <a:gd name="T39" fmla="*/ 124 h 186"/>
                  <a:gd name="T40" fmla="*/ 155 w 156"/>
                  <a:gd name="T41" fmla="*/ 124 h 186"/>
                  <a:gd name="T42" fmla="*/ 155 w 156"/>
                  <a:gd name="T43" fmla="*/ 124 h 186"/>
                  <a:gd name="T44" fmla="*/ 155 w 156"/>
                  <a:gd name="T45" fmla="*/ 61 h 186"/>
                  <a:gd name="T46" fmla="*/ 124 w 156"/>
                  <a:gd name="T47" fmla="*/ 0 h 186"/>
                  <a:gd name="T48" fmla="*/ 93 w 156"/>
                  <a:gd name="T49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6" h="186">
                    <a:moveTo>
                      <a:pt x="93" y="0"/>
                    </a:moveTo>
                    <a:lnTo>
                      <a:pt x="93" y="0"/>
                    </a:lnTo>
                    <a:lnTo>
                      <a:pt x="93" y="0"/>
                    </a:lnTo>
                    <a:lnTo>
                      <a:pt x="93" y="0"/>
                    </a:lnTo>
                    <a:cubicBezTo>
                      <a:pt x="93" y="0"/>
                      <a:pt x="93" y="0"/>
                      <a:pt x="62" y="0"/>
                    </a:cubicBezTo>
                    <a:lnTo>
                      <a:pt x="62" y="0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31" y="0"/>
                    </a:lnTo>
                    <a:cubicBezTo>
                      <a:pt x="62" y="0"/>
                      <a:pt x="62" y="31"/>
                      <a:pt x="62" y="31"/>
                    </a:cubicBezTo>
                    <a:cubicBezTo>
                      <a:pt x="62" y="61"/>
                      <a:pt x="62" y="61"/>
                      <a:pt x="62" y="92"/>
                    </a:cubicBezTo>
                    <a:cubicBezTo>
                      <a:pt x="31" y="92"/>
                      <a:pt x="31" y="92"/>
                      <a:pt x="31" y="92"/>
                    </a:cubicBezTo>
                    <a:cubicBezTo>
                      <a:pt x="31" y="124"/>
                      <a:pt x="31" y="124"/>
                      <a:pt x="31" y="155"/>
                    </a:cubicBezTo>
                    <a:cubicBezTo>
                      <a:pt x="31" y="155"/>
                      <a:pt x="31" y="185"/>
                      <a:pt x="0" y="185"/>
                    </a:cubicBezTo>
                    <a:cubicBezTo>
                      <a:pt x="31" y="185"/>
                      <a:pt x="31" y="185"/>
                      <a:pt x="31" y="185"/>
                    </a:cubicBezTo>
                    <a:cubicBezTo>
                      <a:pt x="62" y="155"/>
                      <a:pt x="62" y="155"/>
                      <a:pt x="62" y="155"/>
                    </a:cubicBezTo>
                    <a:lnTo>
                      <a:pt x="62" y="155"/>
                    </a:lnTo>
                    <a:lnTo>
                      <a:pt x="93" y="124"/>
                    </a:lnTo>
                    <a:lnTo>
                      <a:pt x="93" y="124"/>
                    </a:lnTo>
                    <a:cubicBezTo>
                      <a:pt x="124" y="124"/>
                      <a:pt x="124" y="124"/>
                      <a:pt x="124" y="124"/>
                    </a:cubicBezTo>
                    <a:cubicBezTo>
                      <a:pt x="124" y="124"/>
                      <a:pt x="124" y="124"/>
                      <a:pt x="155" y="124"/>
                    </a:cubicBezTo>
                    <a:lnTo>
                      <a:pt x="155" y="124"/>
                    </a:lnTo>
                    <a:cubicBezTo>
                      <a:pt x="155" y="124"/>
                      <a:pt x="155" y="92"/>
                      <a:pt x="155" y="61"/>
                    </a:cubicBezTo>
                    <a:cubicBezTo>
                      <a:pt x="155" y="31"/>
                      <a:pt x="124" y="31"/>
                      <a:pt x="124" y="0"/>
                    </a:cubicBezTo>
                    <a:cubicBezTo>
                      <a:pt x="124" y="0"/>
                      <a:pt x="124" y="0"/>
                      <a:pt x="93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81" name="Freeform 120"/>
              <p:cNvSpPr>
                <a:spLocks noChangeArrowheads="1"/>
              </p:cNvSpPr>
              <p:nvPr/>
            </p:nvSpPr>
            <p:spPr bwMode="auto">
              <a:xfrm>
                <a:off x="6134100" y="2438400"/>
                <a:ext cx="33338" cy="66675"/>
              </a:xfrm>
              <a:custGeom>
                <a:avLst/>
                <a:gdLst>
                  <a:gd name="T0" fmla="*/ 93 w 94"/>
                  <a:gd name="T1" fmla="*/ 32 h 187"/>
                  <a:gd name="T2" fmla="*/ 93 w 94"/>
                  <a:gd name="T3" fmla="*/ 32 h 187"/>
                  <a:gd name="T4" fmla="*/ 63 w 94"/>
                  <a:gd name="T5" fmla="*/ 32 h 187"/>
                  <a:gd name="T6" fmla="*/ 31 w 94"/>
                  <a:gd name="T7" fmla="*/ 62 h 187"/>
                  <a:gd name="T8" fmla="*/ 31 w 94"/>
                  <a:gd name="T9" fmla="*/ 62 h 187"/>
                  <a:gd name="T10" fmla="*/ 0 w 94"/>
                  <a:gd name="T11" fmla="*/ 93 h 187"/>
                  <a:gd name="T12" fmla="*/ 0 w 94"/>
                  <a:gd name="T13" fmla="*/ 93 h 187"/>
                  <a:gd name="T14" fmla="*/ 0 w 94"/>
                  <a:gd name="T15" fmla="*/ 93 h 187"/>
                  <a:gd name="T16" fmla="*/ 0 w 94"/>
                  <a:gd name="T17" fmla="*/ 156 h 187"/>
                  <a:gd name="T18" fmla="*/ 0 w 94"/>
                  <a:gd name="T19" fmla="*/ 156 h 187"/>
                  <a:gd name="T20" fmla="*/ 0 w 94"/>
                  <a:gd name="T21" fmla="*/ 156 h 187"/>
                  <a:gd name="T22" fmla="*/ 0 w 94"/>
                  <a:gd name="T23" fmla="*/ 186 h 187"/>
                  <a:gd name="T24" fmla="*/ 0 w 94"/>
                  <a:gd name="T25" fmla="*/ 186 h 187"/>
                  <a:gd name="T26" fmla="*/ 0 w 94"/>
                  <a:gd name="T27" fmla="*/ 186 h 187"/>
                  <a:gd name="T28" fmla="*/ 31 w 94"/>
                  <a:gd name="T29" fmla="*/ 186 h 187"/>
                  <a:gd name="T30" fmla="*/ 63 w 94"/>
                  <a:gd name="T31" fmla="*/ 186 h 187"/>
                  <a:gd name="T32" fmla="*/ 63 w 94"/>
                  <a:gd name="T33" fmla="*/ 186 h 187"/>
                  <a:gd name="T34" fmla="*/ 31 w 94"/>
                  <a:gd name="T35" fmla="*/ 156 h 187"/>
                  <a:gd name="T36" fmla="*/ 63 w 94"/>
                  <a:gd name="T37" fmla="*/ 124 h 187"/>
                  <a:gd name="T38" fmla="*/ 93 w 94"/>
                  <a:gd name="T39" fmla="*/ 124 h 187"/>
                  <a:gd name="T40" fmla="*/ 93 w 94"/>
                  <a:gd name="T41" fmla="*/ 124 h 187"/>
                  <a:gd name="T42" fmla="*/ 93 w 94"/>
                  <a:gd name="T43" fmla="*/ 124 h 187"/>
                  <a:gd name="T44" fmla="*/ 93 w 94"/>
                  <a:gd name="T45" fmla="*/ 124 h 187"/>
                  <a:gd name="T46" fmla="*/ 93 w 94"/>
                  <a:gd name="T47" fmla="*/ 124 h 187"/>
                  <a:gd name="T48" fmla="*/ 93 w 94"/>
                  <a:gd name="T49" fmla="*/ 93 h 187"/>
                  <a:gd name="T50" fmla="*/ 93 w 94"/>
                  <a:gd name="T51" fmla="*/ 62 h 187"/>
                  <a:gd name="T52" fmla="*/ 93 w 94"/>
                  <a:gd name="T53" fmla="*/ 32 h 187"/>
                  <a:gd name="T54" fmla="*/ 93 w 94"/>
                  <a:gd name="T55" fmla="*/ 32 h 187"/>
                  <a:gd name="T56" fmla="*/ 93 w 94"/>
                  <a:gd name="T57" fmla="*/ 32 h 187"/>
                  <a:gd name="T58" fmla="*/ 93 w 94"/>
                  <a:gd name="T59" fmla="*/ 32 h 187"/>
                  <a:gd name="T60" fmla="*/ 93 w 94"/>
                  <a:gd name="T61" fmla="*/ 32 h 187"/>
                  <a:gd name="T62" fmla="*/ 93 w 94"/>
                  <a:gd name="T63" fmla="*/ 0 h 187"/>
                  <a:gd name="T64" fmla="*/ 93 w 94"/>
                  <a:gd name="T65" fmla="*/ 32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4" h="187">
                    <a:moveTo>
                      <a:pt x="93" y="32"/>
                    </a:moveTo>
                    <a:lnTo>
                      <a:pt x="93" y="32"/>
                    </a:lnTo>
                    <a:cubicBezTo>
                      <a:pt x="63" y="32"/>
                      <a:pt x="63" y="32"/>
                      <a:pt x="63" y="32"/>
                    </a:cubicBezTo>
                    <a:cubicBezTo>
                      <a:pt x="63" y="32"/>
                      <a:pt x="63" y="32"/>
                      <a:pt x="31" y="62"/>
                    </a:cubicBezTo>
                    <a:lnTo>
                      <a:pt x="31" y="62"/>
                    </a:lnTo>
                    <a:cubicBezTo>
                      <a:pt x="31" y="93"/>
                      <a:pt x="0" y="93"/>
                      <a:pt x="0" y="93"/>
                    </a:cubicBezTo>
                    <a:lnTo>
                      <a:pt x="0" y="93"/>
                    </a:lnTo>
                    <a:lnTo>
                      <a:pt x="0" y="93"/>
                    </a:lnTo>
                    <a:cubicBezTo>
                      <a:pt x="31" y="124"/>
                      <a:pt x="31" y="124"/>
                      <a:pt x="0" y="156"/>
                    </a:cubicBezTo>
                    <a:lnTo>
                      <a:pt x="0" y="156"/>
                    </a:lnTo>
                    <a:lnTo>
                      <a:pt x="0" y="156"/>
                    </a:lnTo>
                    <a:lnTo>
                      <a:pt x="0" y="186"/>
                    </a:lnTo>
                    <a:lnTo>
                      <a:pt x="0" y="186"/>
                    </a:lnTo>
                    <a:lnTo>
                      <a:pt x="0" y="186"/>
                    </a:lnTo>
                    <a:lnTo>
                      <a:pt x="31" y="186"/>
                    </a:lnTo>
                    <a:lnTo>
                      <a:pt x="63" y="186"/>
                    </a:lnTo>
                    <a:lnTo>
                      <a:pt x="63" y="186"/>
                    </a:lnTo>
                    <a:cubicBezTo>
                      <a:pt x="31" y="186"/>
                      <a:pt x="31" y="156"/>
                      <a:pt x="31" y="156"/>
                    </a:cubicBezTo>
                    <a:cubicBezTo>
                      <a:pt x="63" y="124"/>
                      <a:pt x="63" y="124"/>
                      <a:pt x="63" y="124"/>
                    </a:cubicBezTo>
                    <a:cubicBezTo>
                      <a:pt x="63" y="124"/>
                      <a:pt x="63" y="124"/>
                      <a:pt x="93" y="124"/>
                    </a:cubicBezTo>
                    <a:lnTo>
                      <a:pt x="93" y="124"/>
                    </a:lnTo>
                    <a:lnTo>
                      <a:pt x="93" y="124"/>
                    </a:lnTo>
                    <a:lnTo>
                      <a:pt x="93" y="124"/>
                    </a:lnTo>
                    <a:lnTo>
                      <a:pt x="93" y="124"/>
                    </a:lnTo>
                    <a:cubicBezTo>
                      <a:pt x="93" y="93"/>
                      <a:pt x="93" y="93"/>
                      <a:pt x="93" y="93"/>
                    </a:cubicBezTo>
                    <a:lnTo>
                      <a:pt x="93" y="62"/>
                    </a:lnTo>
                    <a:cubicBezTo>
                      <a:pt x="93" y="62"/>
                      <a:pt x="93" y="62"/>
                      <a:pt x="93" y="32"/>
                    </a:cubicBezTo>
                    <a:lnTo>
                      <a:pt x="93" y="32"/>
                    </a:lnTo>
                    <a:lnTo>
                      <a:pt x="93" y="32"/>
                    </a:lnTo>
                    <a:lnTo>
                      <a:pt x="93" y="32"/>
                    </a:lnTo>
                    <a:lnTo>
                      <a:pt x="93" y="32"/>
                    </a:lnTo>
                    <a:lnTo>
                      <a:pt x="93" y="0"/>
                    </a:lnTo>
                    <a:lnTo>
                      <a:pt x="93" y="32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82" name="Freeform 121"/>
              <p:cNvSpPr>
                <a:spLocks noChangeArrowheads="1"/>
              </p:cNvSpPr>
              <p:nvPr/>
            </p:nvSpPr>
            <p:spPr bwMode="auto">
              <a:xfrm>
                <a:off x="6034088" y="2684463"/>
                <a:ext cx="34925" cy="55562"/>
              </a:xfrm>
              <a:custGeom>
                <a:avLst/>
                <a:gdLst>
                  <a:gd name="T0" fmla="*/ 62 w 95"/>
                  <a:gd name="T1" fmla="*/ 0 h 156"/>
                  <a:gd name="T2" fmla="*/ 62 w 95"/>
                  <a:gd name="T3" fmla="*/ 0 h 156"/>
                  <a:gd name="T4" fmla="*/ 31 w 95"/>
                  <a:gd name="T5" fmla="*/ 0 h 156"/>
                  <a:gd name="T6" fmla="*/ 31 w 95"/>
                  <a:gd name="T7" fmla="*/ 0 h 156"/>
                  <a:gd name="T8" fmla="*/ 31 w 95"/>
                  <a:gd name="T9" fmla="*/ 0 h 156"/>
                  <a:gd name="T10" fmla="*/ 31 w 95"/>
                  <a:gd name="T11" fmla="*/ 31 h 156"/>
                  <a:gd name="T12" fmla="*/ 31 w 95"/>
                  <a:gd name="T13" fmla="*/ 31 h 156"/>
                  <a:gd name="T14" fmla="*/ 31 w 95"/>
                  <a:gd name="T15" fmla="*/ 62 h 156"/>
                  <a:gd name="T16" fmla="*/ 31 w 95"/>
                  <a:gd name="T17" fmla="*/ 93 h 156"/>
                  <a:gd name="T18" fmla="*/ 0 w 95"/>
                  <a:gd name="T19" fmla="*/ 93 h 156"/>
                  <a:gd name="T20" fmla="*/ 0 w 95"/>
                  <a:gd name="T21" fmla="*/ 93 h 156"/>
                  <a:gd name="T22" fmla="*/ 0 w 95"/>
                  <a:gd name="T23" fmla="*/ 93 h 156"/>
                  <a:gd name="T24" fmla="*/ 31 w 95"/>
                  <a:gd name="T25" fmla="*/ 124 h 156"/>
                  <a:gd name="T26" fmla="*/ 31 w 95"/>
                  <a:gd name="T27" fmla="*/ 155 h 156"/>
                  <a:gd name="T28" fmla="*/ 31 w 95"/>
                  <a:gd name="T29" fmla="*/ 155 h 156"/>
                  <a:gd name="T30" fmla="*/ 31 w 95"/>
                  <a:gd name="T31" fmla="*/ 155 h 156"/>
                  <a:gd name="T32" fmla="*/ 31 w 95"/>
                  <a:gd name="T33" fmla="*/ 155 h 156"/>
                  <a:gd name="T34" fmla="*/ 31 w 95"/>
                  <a:gd name="T35" fmla="*/ 124 h 156"/>
                  <a:gd name="T36" fmla="*/ 31 w 95"/>
                  <a:gd name="T37" fmla="*/ 124 h 156"/>
                  <a:gd name="T38" fmla="*/ 31 w 95"/>
                  <a:gd name="T39" fmla="*/ 93 h 156"/>
                  <a:gd name="T40" fmla="*/ 62 w 95"/>
                  <a:gd name="T41" fmla="*/ 62 h 156"/>
                  <a:gd name="T42" fmla="*/ 62 w 95"/>
                  <a:gd name="T43" fmla="*/ 62 h 156"/>
                  <a:gd name="T44" fmla="*/ 94 w 95"/>
                  <a:gd name="T45" fmla="*/ 62 h 156"/>
                  <a:gd name="T46" fmla="*/ 94 w 95"/>
                  <a:gd name="T47" fmla="*/ 62 h 156"/>
                  <a:gd name="T48" fmla="*/ 94 w 95"/>
                  <a:gd name="T49" fmla="*/ 31 h 156"/>
                  <a:gd name="T50" fmla="*/ 94 w 95"/>
                  <a:gd name="T51" fmla="*/ 31 h 156"/>
                  <a:gd name="T52" fmla="*/ 94 w 95"/>
                  <a:gd name="T53" fmla="*/ 31 h 156"/>
                  <a:gd name="T54" fmla="*/ 62 w 95"/>
                  <a:gd name="T55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5" h="156">
                    <a:moveTo>
                      <a:pt x="62" y="0"/>
                    </a:moveTo>
                    <a:lnTo>
                      <a:pt x="62" y="0"/>
                    </a:lnTo>
                    <a:cubicBezTo>
                      <a:pt x="31" y="0"/>
                      <a:pt x="31" y="0"/>
                      <a:pt x="31" y="0"/>
                    </a:cubicBezTo>
                    <a:lnTo>
                      <a:pt x="31" y="0"/>
                    </a:lnTo>
                    <a:lnTo>
                      <a:pt x="31" y="0"/>
                    </a:lnTo>
                    <a:lnTo>
                      <a:pt x="31" y="31"/>
                    </a:lnTo>
                    <a:lnTo>
                      <a:pt x="31" y="31"/>
                    </a:ln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2"/>
                      <a:pt x="31" y="62"/>
                      <a:pt x="31" y="93"/>
                    </a:cubicBezTo>
                    <a:lnTo>
                      <a:pt x="0" y="93"/>
                    </a:lnTo>
                    <a:lnTo>
                      <a:pt x="0" y="93"/>
                    </a:lnTo>
                    <a:lnTo>
                      <a:pt x="0" y="93"/>
                    </a:lnTo>
                    <a:cubicBezTo>
                      <a:pt x="31" y="93"/>
                      <a:pt x="31" y="124"/>
                      <a:pt x="31" y="124"/>
                    </a:cubicBezTo>
                    <a:cubicBezTo>
                      <a:pt x="31" y="124"/>
                      <a:pt x="31" y="124"/>
                      <a:pt x="31" y="155"/>
                    </a:cubicBezTo>
                    <a:lnTo>
                      <a:pt x="31" y="155"/>
                    </a:lnTo>
                    <a:lnTo>
                      <a:pt x="31" y="155"/>
                    </a:lnTo>
                    <a:lnTo>
                      <a:pt x="31" y="155"/>
                    </a:lnTo>
                    <a:cubicBezTo>
                      <a:pt x="31" y="155"/>
                      <a:pt x="31" y="155"/>
                      <a:pt x="31" y="124"/>
                    </a:cubicBezTo>
                    <a:lnTo>
                      <a:pt x="31" y="124"/>
                    </a:lnTo>
                    <a:cubicBezTo>
                      <a:pt x="31" y="124"/>
                      <a:pt x="31" y="124"/>
                      <a:pt x="31" y="93"/>
                    </a:cubicBezTo>
                    <a:lnTo>
                      <a:pt x="62" y="62"/>
                    </a:lnTo>
                    <a:lnTo>
                      <a:pt x="62" y="62"/>
                    </a:lnTo>
                    <a:lnTo>
                      <a:pt x="94" y="62"/>
                    </a:lnTo>
                    <a:lnTo>
                      <a:pt x="94" y="62"/>
                    </a:lnTo>
                    <a:cubicBezTo>
                      <a:pt x="94" y="31"/>
                      <a:pt x="94" y="31"/>
                      <a:pt x="94" y="31"/>
                    </a:cubicBezTo>
                    <a:lnTo>
                      <a:pt x="94" y="31"/>
                    </a:lnTo>
                    <a:lnTo>
                      <a:pt x="94" y="31"/>
                    </a:lnTo>
                    <a:cubicBezTo>
                      <a:pt x="62" y="31"/>
                      <a:pt x="62" y="31"/>
                      <a:pt x="62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83" name="Freeform 122"/>
              <p:cNvSpPr>
                <a:spLocks noChangeArrowheads="1"/>
              </p:cNvSpPr>
              <p:nvPr/>
            </p:nvSpPr>
            <p:spPr bwMode="auto">
              <a:xfrm>
                <a:off x="6280150" y="2673350"/>
                <a:ext cx="44450" cy="22225"/>
              </a:xfrm>
              <a:custGeom>
                <a:avLst/>
                <a:gdLst>
                  <a:gd name="T0" fmla="*/ 31 w 125"/>
                  <a:gd name="T1" fmla="*/ 62 h 63"/>
                  <a:gd name="T2" fmla="*/ 31 w 125"/>
                  <a:gd name="T3" fmla="*/ 62 h 63"/>
                  <a:gd name="T4" fmla="*/ 31 w 125"/>
                  <a:gd name="T5" fmla="*/ 62 h 63"/>
                  <a:gd name="T6" fmla="*/ 31 w 125"/>
                  <a:gd name="T7" fmla="*/ 62 h 63"/>
                  <a:gd name="T8" fmla="*/ 62 w 125"/>
                  <a:gd name="T9" fmla="*/ 62 h 63"/>
                  <a:gd name="T10" fmla="*/ 62 w 125"/>
                  <a:gd name="T11" fmla="*/ 62 h 63"/>
                  <a:gd name="T12" fmla="*/ 62 w 125"/>
                  <a:gd name="T13" fmla="*/ 62 h 63"/>
                  <a:gd name="T14" fmla="*/ 124 w 125"/>
                  <a:gd name="T15" fmla="*/ 62 h 63"/>
                  <a:gd name="T16" fmla="*/ 124 w 125"/>
                  <a:gd name="T17" fmla="*/ 62 h 63"/>
                  <a:gd name="T18" fmla="*/ 124 w 125"/>
                  <a:gd name="T19" fmla="*/ 31 h 63"/>
                  <a:gd name="T20" fmla="*/ 124 w 125"/>
                  <a:gd name="T21" fmla="*/ 31 h 63"/>
                  <a:gd name="T22" fmla="*/ 124 w 125"/>
                  <a:gd name="T23" fmla="*/ 31 h 63"/>
                  <a:gd name="T24" fmla="*/ 124 w 125"/>
                  <a:gd name="T25" fmla="*/ 0 h 63"/>
                  <a:gd name="T26" fmla="*/ 124 w 125"/>
                  <a:gd name="T27" fmla="*/ 0 h 63"/>
                  <a:gd name="T28" fmla="*/ 124 w 125"/>
                  <a:gd name="T29" fmla="*/ 0 h 63"/>
                  <a:gd name="T30" fmla="*/ 62 w 125"/>
                  <a:gd name="T31" fmla="*/ 0 h 63"/>
                  <a:gd name="T32" fmla="*/ 62 w 125"/>
                  <a:gd name="T33" fmla="*/ 0 h 63"/>
                  <a:gd name="T34" fmla="*/ 62 w 125"/>
                  <a:gd name="T35" fmla="*/ 0 h 63"/>
                  <a:gd name="T36" fmla="*/ 62 w 125"/>
                  <a:gd name="T37" fmla="*/ 0 h 63"/>
                  <a:gd name="T38" fmla="*/ 31 w 125"/>
                  <a:gd name="T39" fmla="*/ 0 h 63"/>
                  <a:gd name="T40" fmla="*/ 0 w 125"/>
                  <a:gd name="T41" fmla="*/ 0 h 63"/>
                  <a:gd name="T42" fmla="*/ 0 w 125"/>
                  <a:gd name="T43" fmla="*/ 0 h 63"/>
                  <a:gd name="T44" fmla="*/ 31 w 125"/>
                  <a:gd name="T45" fmla="*/ 6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5" h="63">
                    <a:moveTo>
                      <a:pt x="31" y="62"/>
                    </a:moveTo>
                    <a:lnTo>
                      <a:pt x="31" y="62"/>
                    </a:lnTo>
                    <a:lnTo>
                      <a:pt x="31" y="62"/>
                    </a:lnTo>
                    <a:lnTo>
                      <a:pt x="31" y="62"/>
                    </a:lnTo>
                    <a:lnTo>
                      <a:pt x="62" y="62"/>
                    </a:lnTo>
                    <a:lnTo>
                      <a:pt x="62" y="62"/>
                    </a:lnTo>
                    <a:lnTo>
                      <a:pt x="62" y="62"/>
                    </a:lnTo>
                    <a:cubicBezTo>
                      <a:pt x="93" y="62"/>
                      <a:pt x="93" y="62"/>
                      <a:pt x="124" y="62"/>
                    </a:cubicBezTo>
                    <a:lnTo>
                      <a:pt x="124" y="62"/>
                    </a:lnTo>
                    <a:cubicBezTo>
                      <a:pt x="124" y="62"/>
                      <a:pt x="124" y="62"/>
                      <a:pt x="124" y="31"/>
                    </a:cubicBezTo>
                    <a:lnTo>
                      <a:pt x="124" y="31"/>
                    </a:lnTo>
                    <a:lnTo>
                      <a:pt x="124" y="31"/>
                    </a:lnTo>
                    <a:lnTo>
                      <a:pt x="124" y="0"/>
                    </a:lnTo>
                    <a:lnTo>
                      <a:pt x="124" y="0"/>
                    </a:lnTo>
                    <a:lnTo>
                      <a:pt x="124" y="0"/>
                    </a:lnTo>
                    <a:cubicBezTo>
                      <a:pt x="93" y="0"/>
                      <a:pt x="93" y="0"/>
                      <a:pt x="62" y="0"/>
                    </a:cubicBezTo>
                    <a:lnTo>
                      <a:pt x="62" y="0"/>
                    </a:lnTo>
                    <a:lnTo>
                      <a:pt x="62" y="0"/>
                    </a:lnTo>
                    <a:lnTo>
                      <a:pt x="62" y="0"/>
                    </a:lnTo>
                    <a:cubicBezTo>
                      <a:pt x="31" y="0"/>
                      <a:pt x="31" y="0"/>
                      <a:pt x="31" y="0"/>
                    </a:cubicBezTo>
                    <a:lnTo>
                      <a:pt x="0" y="0"/>
                    </a:lnTo>
                    <a:lnTo>
                      <a:pt x="0" y="0"/>
                    </a:lnTo>
                    <a:cubicBezTo>
                      <a:pt x="31" y="31"/>
                      <a:pt x="31" y="31"/>
                      <a:pt x="31" y="6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84" name="Freeform 123"/>
              <p:cNvSpPr>
                <a:spLocks noChangeArrowheads="1"/>
              </p:cNvSpPr>
              <p:nvPr/>
            </p:nvSpPr>
            <p:spPr bwMode="auto">
              <a:xfrm>
                <a:off x="6313488" y="2695575"/>
                <a:ext cx="146050" cy="146050"/>
              </a:xfrm>
              <a:custGeom>
                <a:avLst/>
                <a:gdLst>
                  <a:gd name="T0" fmla="*/ 31 w 404"/>
                  <a:gd name="T1" fmla="*/ 62 h 404"/>
                  <a:gd name="T2" fmla="*/ 0 w 404"/>
                  <a:gd name="T3" fmla="*/ 62 h 404"/>
                  <a:gd name="T4" fmla="*/ 0 w 404"/>
                  <a:gd name="T5" fmla="*/ 124 h 404"/>
                  <a:gd name="T6" fmla="*/ 31 w 404"/>
                  <a:gd name="T7" fmla="*/ 93 h 404"/>
                  <a:gd name="T8" fmla="*/ 62 w 404"/>
                  <a:gd name="T9" fmla="*/ 124 h 404"/>
                  <a:gd name="T10" fmla="*/ 62 w 404"/>
                  <a:gd name="T11" fmla="*/ 124 h 404"/>
                  <a:gd name="T12" fmla="*/ 93 w 404"/>
                  <a:gd name="T13" fmla="*/ 124 h 404"/>
                  <a:gd name="T14" fmla="*/ 124 w 404"/>
                  <a:gd name="T15" fmla="*/ 155 h 404"/>
                  <a:gd name="T16" fmla="*/ 155 w 404"/>
                  <a:gd name="T17" fmla="*/ 155 h 404"/>
                  <a:gd name="T18" fmla="*/ 186 w 404"/>
                  <a:gd name="T19" fmla="*/ 155 h 404"/>
                  <a:gd name="T20" fmla="*/ 248 w 404"/>
                  <a:gd name="T21" fmla="*/ 186 h 404"/>
                  <a:gd name="T22" fmla="*/ 279 w 404"/>
                  <a:gd name="T23" fmla="*/ 217 h 404"/>
                  <a:gd name="T24" fmla="*/ 279 w 404"/>
                  <a:gd name="T25" fmla="*/ 248 h 404"/>
                  <a:gd name="T26" fmla="*/ 310 w 404"/>
                  <a:gd name="T27" fmla="*/ 310 h 404"/>
                  <a:gd name="T28" fmla="*/ 310 w 404"/>
                  <a:gd name="T29" fmla="*/ 341 h 404"/>
                  <a:gd name="T30" fmla="*/ 279 w 404"/>
                  <a:gd name="T31" fmla="*/ 372 h 404"/>
                  <a:gd name="T32" fmla="*/ 279 w 404"/>
                  <a:gd name="T33" fmla="*/ 403 h 404"/>
                  <a:gd name="T34" fmla="*/ 310 w 404"/>
                  <a:gd name="T35" fmla="*/ 403 h 404"/>
                  <a:gd name="T36" fmla="*/ 310 w 404"/>
                  <a:gd name="T37" fmla="*/ 403 h 404"/>
                  <a:gd name="T38" fmla="*/ 341 w 404"/>
                  <a:gd name="T39" fmla="*/ 372 h 404"/>
                  <a:gd name="T40" fmla="*/ 403 w 404"/>
                  <a:gd name="T41" fmla="*/ 403 h 404"/>
                  <a:gd name="T42" fmla="*/ 403 w 404"/>
                  <a:gd name="T43" fmla="*/ 341 h 404"/>
                  <a:gd name="T44" fmla="*/ 403 w 404"/>
                  <a:gd name="T45" fmla="*/ 310 h 404"/>
                  <a:gd name="T46" fmla="*/ 403 w 404"/>
                  <a:gd name="T47" fmla="*/ 310 h 404"/>
                  <a:gd name="T48" fmla="*/ 403 w 404"/>
                  <a:gd name="T49" fmla="*/ 279 h 404"/>
                  <a:gd name="T50" fmla="*/ 403 w 404"/>
                  <a:gd name="T51" fmla="*/ 279 h 404"/>
                  <a:gd name="T52" fmla="*/ 372 w 404"/>
                  <a:gd name="T53" fmla="*/ 62 h 404"/>
                  <a:gd name="T54" fmla="*/ 372 w 404"/>
                  <a:gd name="T55" fmla="*/ 62 h 404"/>
                  <a:gd name="T56" fmla="*/ 341 w 404"/>
                  <a:gd name="T57" fmla="*/ 62 h 404"/>
                  <a:gd name="T58" fmla="*/ 310 w 404"/>
                  <a:gd name="T59" fmla="*/ 31 h 404"/>
                  <a:gd name="T60" fmla="*/ 248 w 404"/>
                  <a:gd name="T61" fmla="*/ 0 h 404"/>
                  <a:gd name="T62" fmla="*/ 217 w 404"/>
                  <a:gd name="T63" fmla="*/ 62 h 404"/>
                  <a:gd name="T64" fmla="*/ 186 w 404"/>
                  <a:gd name="T65" fmla="*/ 62 h 404"/>
                  <a:gd name="T66" fmla="*/ 186 w 404"/>
                  <a:gd name="T67" fmla="*/ 93 h 404"/>
                  <a:gd name="T68" fmla="*/ 93 w 404"/>
                  <a:gd name="T69" fmla="*/ 124 h 404"/>
                  <a:gd name="T70" fmla="*/ 62 w 404"/>
                  <a:gd name="T71" fmla="*/ 93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04" h="404">
                    <a:moveTo>
                      <a:pt x="31" y="62"/>
                    </a:moveTo>
                    <a:lnTo>
                      <a:pt x="31" y="62"/>
                    </a:lnTo>
                    <a:cubicBezTo>
                      <a:pt x="0" y="62"/>
                      <a:pt x="0" y="62"/>
                      <a:pt x="0" y="62"/>
                    </a:cubicBezTo>
                    <a:lnTo>
                      <a:pt x="0" y="62"/>
                    </a:lnTo>
                    <a:cubicBezTo>
                      <a:pt x="0" y="62"/>
                      <a:pt x="0" y="62"/>
                      <a:pt x="0" y="93"/>
                    </a:cubicBezTo>
                    <a:cubicBezTo>
                      <a:pt x="0" y="93"/>
                      <a:pt x="0" y="93"/>
                      <a:pt x="0" y="124"/>
                    </a:cubicBezTo>
                    <a:lnTo>
                      <a:pt x="0" y="124"/>
                    </a:lnTo>
                    <a:cubicBezTo>
                      <a:pt x="0" y="93"/>
                      <a:pt x="31" y="93"/>
                      <a:pt x="31" y="93"/>
                    </a:cubicBezTo>
                    <a:lnTo>
                      <a:pt x="31" y="93"/>
                    </a:lnTo>
                    <a:cubicBezTo>
                      <a:pt x="31" y="93"/>
                      <a:pt x="62" y="93"/>
                      <a:pt x="62" y="124"/>
                    </a:cubicBezTo>
                    <a:lnTo>
                      <a:pt x="62" y="124"/>
                    </a:lnTo>
                    <a:lnTo>
                      <a:pt x="62" y="124"/>
                    </a:lnTo>
                    <a:lnTo>
                      <a:pt x="62" y="124"/>
                    </a:lnTo>
                    <a:cubicBezTo>
                      <a:pt x="93" y="124"/>
                      <a:pt x="93" y="124"/>
                      <a:pt x="93" y="124"/>
                    </a:cubicBezTo>
                    <a:lnTo>
                      <a:pt x="124" y="124"/>
                    </a:lnTo>
                    <a:cubicBezTo>
                      <a:pt x="124" y="155"/>
                      <a:pt x="124" y="155"/>
                      <a:pt x="124" y="155"/>
                    </a:cubicBezTo>
                    <a:lnTo>
                      <a:pt x="124" y="155"/>
                    </a:lnTo>
                    <a:cubicBezTo>
                      <a:pt x="124" y="155"/>
                      <a:pt x="124" y="155"/>
                      <a:pt x="155" y="155"/>
                    </a:cubicBezTo>
                    <a:lnTo>
                      <a:pt x="186" y="155"/>
                    </a:lnTo>
                    <a:lnTo>
                      <a:pt x="186" y="155"/>
                    </a:lnTo>
                    <a:cubicBezTo>
                      <a:pt x="186" y="155"/>
                      <a:pt x="186" y="155"/>
                      <a:pt x="217" y="155"/>
                    </a:cubicBezTo>
                    <a:cubicBezTo>
                      <a:pt x="217" y="155"/>
                      <a:pt x="217" y="155"/>
                      <a:pt x="248" y="186"/>
                    </a:cubicBezTo>
                    <a:cubicBezTo>
                      <a:pt x="248" y="217"/>
                      <a:pt x="248" y="217"/>
                      <a:pt x="248" y="217"/>
                    </a:cubicBezTo>
                    <a:cubicBezTo>
                      <a:pt x="279" y="217"/>
                      <a:pt x="279" y="217"/>
                      <a:pt x="279" y="217"/>
                    </a:cubicBezTo>
                    <a:cubicBezTo>
                      <a:pt x="279" y="248"/>
                      <a:pt x="279" y="248"/>
                      <a:pt x="279" y="248"/>
                    </a:cubicBezTo>
                    <a:lnTo>
                      <a:pt x="279" y="248"/>
                    </a:lnTo>
                    <a:cubicBezTo>
                      <a:pt x="310" y="248"/>
                      <a:pt x="310" y="248"/>
                      <a:pt x="310" y="279"/>
                    </a:cubicBezTo>
                    <a:cubicBezTo>
                      <a:pt x="310" y="279"/>
                      <a:pt x="310" y="279"/>
                      <a:pt x="310" y="310"/>
                    </a:cubicBezTo>
                    <a:lnTo>
                      <a:pt x="310" y="310"/>
                    </a:lnTo>
                    <a:cubicBezTo>
                      <a:pt x="341" y="341"/>
                      <a:pt x="341" y="341"/>
                      <a:pt x="310" y="341"/>
                    </a:cubicBezTo>
                    <a:cubicBezTo>
                      <a:pt x="310" y="372"/>
                      <a:pt x="310" y="372"/>
                      <a:pt x="279" y="372"/>
                    </a:cubicBezTo>
                    <a:lnTo>
                      <a:pt x="279" y="372"/>
                    </a:lnTo>
                    <a:cubicBezTo>
                      <a:pt x="279" y="403"/>
                      <a:pt x="279" y="403"/>
                      <a:pt x="279" y="403"/>
                    </a:cubicBezTo>
                    <a:lnTo>
                      <a:pt x="279" y="403"/>
                    </a:lnTo>
                    <a:cubicBezTo>
                      <a:pt x="279" y="403"/>
                      <a:pt x="279" y="403"/>
                      <a:pt x="310" y="403"/>
                    </a:cubicBezTo>
                    <a:lnTo>
                      <a:pt x="310" y="403"/>
                    </a:lnTo>
                    <a:lnTo>
                      <a:pt x="310" y="403"/>
                    </a:lnTo>
                    <a:lnTo>
                      <a:pt x="310" y="403"/>
                    </a:lnTo>
                    <a:cubicBezTo>
                      <a:pt x="310" y="372"/>
                      <a:pt x="310" y="372"/>
                      <a:pt x="341" y="372"/>
                    </a:cubicBezTo>
                    <a:lnTo>
                      <a:pt x="341" y="372"/>
                    </a:lnTo>
                    <a:lnTo>
                      <a:pt x="372" y="372"/>
                    </a:lnTo>
                    <a:cubicBezTo>
                      <a:pt x="372" y="372"/>
                      <a:pt x="403" y="372"/>
                      <a:pt x="403" y="403"/>
                    </a:cubicBezTo>
                    <a:lnTo>
                      <a:pt x="403" y="403"/>
                    </a:lnTo>
                    <a:cubicBezTo>
                      <a:pt x="403" y="341"/>
                      <a:pt x="403" y="341"/>
                      <a:pt x="403" y="341"/>
                    </a:cubicBezTo>
                    <a:lnTo>
                      <a:pt x="403" y="341"/>
                    </a:lnTo>
                    <a:cubicBezTo>
                      <a:pt x="403" y="341"/>
                      <a:pt x="403" y="341"/>
                      <a:pt x="403" y="310"/>
                    </a:cubicBezTo>
                    <a:lnTo>
                      <a:pt x="403" y="310"/>
                    </a:lnTo>
                    <a:lnTo>
                      <a:pt x="403" y="310"/>
                    </a:lnTo>
                    <a:lnTo>
                      <a:pt x="403" y="279"/>
                    </a:lnTo>
                    <a:lnTo>
                      <a:pt x="403" y="279"/>
                    </a:lnTo>
                    <a:lnTo>
                      <a:pt x="403" y="279"/>
                    </a:lnTo>
                    <a:lnTo>
                      <a:pt x="403" y="279"/>
                    </a:lnTo>
                    <a:cubicBezTo>
                      <a:pt x="403" y="62"/>
                      <a:pt x="403" y="62"/>
                      <a:pt x="403" y="62"/>
                    </a:cubicBezTo>
                    <a:cubicBezTo>
                      <a:pt x="403" y="62"/>
                      <a:pt x="403" y="62"/>
                      <a:pt x="372" y="62"/>
                    </a:cubicBezTo>
                    <a:lnTo>
                      <a:pt x="372" y="62"/>
                    </a:lnTo>
                    <a:lnTo>
                      <a:pt x="372" y="62"/>
                    </a:lnTo>
                    <a:cubicBezTo>
                      <a:pt x="341" y="62"/>
                      <a:pt x="341" y="62"/>
                      <a:pt x="341" y="62"/>
                    </a:cubicBezTo>
                    <a:lnTo>
                      <a:pt x="341" y="62"/>
                    </a:lnTo>
                    <a:cubicBezTo>
                      <a:pt x="310" y="62"/>
                      <a:pt x="310" y="31"/>
                      <a:pt x="310" y="31"/>
                    </a:cubicBezTo>
                    <a:lnTo>
                      <a:pt x="310" y="31"/>
                    </a:lnTo>
                    <a:cubicBezTo>
                      <a:pt x="279" y="0"/>
                      <a:pt x="279" y="0"/>
                      <a:pt x="279" y="0"/>
                    </a:cubicBezTo>
                    <a:lnTo>
                      <a:pt x="248" y="0"/>
                    </a:lnTo>
                    <a:lnTo>
                      <a:pt x="248" y="0"/>
                    </a:lnTo>
                    <a:cubicBezTo>
                      <a:pt x="248" y="31"/>
                      <a:pt x="217" y="62"/>
                      <a:pt x="217" y="62"/>
                    </a:cubicBezTo>
                    <a:lnTo>
                      <a:pt x="186" y="62"/>
                    </a:lnTo>
                    <a:lnTo>
                      <a:pt x="186" y="62"/>
                    </a:lnTo>
                    <a:lnTo>
                      <a:pt x="186" y="62"/>
                    </a:lnTo>
                    <a:cubicBezTo>
                      <a:pt x="186" y="62"/>
                      <a:pt x="186" y="62"/>
                      <a:pt x="186" y="93"/>
                    </a:cubicBezTo>
                    <a:cubicBezTo>
                      <a:pt x="155" y="93"/>
                      <a:pt x="124" y="124"/>
                      <a:pt x="124" y="124"/>
                    </a:cubicBezTo>
                    <a:lnTo>
                      <a:pt x="93" y="124"/>
                    </a:lnTo>
                    <a:lnTo>
                      <a:pt x="62" y="93"/>
                    </a:lnTo>
                    <a:lnTo>
                      <a:pt x="62" y="93"/>
                    </a:lnTo>
                    <a:lnTo>
                      <a:pt x="31" y="62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85" name="Freeform 124"/>
              <p:cNvSpPr>
                <a:spLocks noChangeArrowheads="1"/>
              </p:cNvSpPr>
              <p:nvPr/>
            </p:nvSpPr>
            <p:spPr bwMode="auto">
              <a:xfrm>
                <a:off x="5610225" y="2192338"/>
                <a:ext cx="146050" cy="168275"/>
              </a:xfrm>
              <a:custGeom>
                <a:avLst/>
                <a:gdLst>
                  <a:gd name="T0" fmla="*/ 310 w 405"/>
                  <a:gd name="T1" fmla="*/ 309 h 466"/>
                  <a:gd name="T2" fmla="*/ 341 w 405"/>
                  <a:gd name="T3" fmla="*/ 341 h 466"/>
                  <a:gd name="T4" fmla="*/ 404 w 405"/>
                  <a:gd name="T5" fmla="*/ 341 h 466"/>
                  <a:gd name="T6" fmla="*/ 404 w 405"/>
                  <a:gd name="T7" fmla="*/ 309 h 466"/>
                  <a:gd name="T8" fmla="*/ 404 w 405"/>
                  <a:gd name="T9" fmla="*/ 279 h 466"/>
                  <a:gd name="T10" fmla="*/ 404 w 405"/>
                  <a:gd name="T11" fmla="*/ 248 h 466"/>
                  <a:gd name="T12" fmla="*/ 372 w 405"/>
                  <a:gd name="T13" fmla="*/ 218 h 466"/>
                  <a:gd name="T14" fmla="*/ 372 w 405"/>
                  <a:gd name="T15" fmla="*/ 186 h 466"/>
                  <a:gd name="T16" fmla="*/ 341 w 405"/>
                  <a:gd name="T17" fmla="*/ 155 h 466"/>
                  <a:gd name="T18" fmla="*/ 310 w 405"/>
                  <a:gd name="T19" fmla="*/ 124 h 466"/>
                  <a:gd name="T20" fmla="*/ 310 w 405"/>
                  <a:gd name="T21" fmla="*/ 124 h 466"/>
                  <a:gd name="T22" fmla="*/ 280 w 405"/>
                  <a:gd name="T23" fmla="*/ 155 h 466"/>
                  <a:gd name="T24" fmla="*/ 280 w 405"/>
                  <a:gd name="T25" fmla="*/ 155 h 466"/>
                  <a:gd name="T26" fmla="*/ 248 w 405"/>
                  <a:gd name="T27" fmla="*/ 124 h 466"/>
                  <a:gd name="T28" fmla="*/ 217 w 405"/>
                  <a:gd name="T29" fmla="*/ 155 h 466"/>
                  <a:gd name="T30" fmla="*/ 186 w 405"/>
                  <a:gd name="T31" fmla="*/ 186 h 466"/>
                  <a:gd name="T32" fmla="*/ 186 w 405"/>
                  <a:gd name="T33" fmla="*/ 186 h 466"/>
                  <a:gd name="T34" fmla="*/ 156 w 405"/>
                  <a:gd name="T35" fmla="*/ 155 h 466"/>
                  <a:gd name="T36" fmla="*/ 156 w 405"/>
                  <a:gd name="T37" fmla="*/ 94 h 466"/>
                  <a:gd name="T38" fmla="*/ 156 w 405"/>
                  <a:gd name="T39" fmla="*/ 94 h 466"/>
                  <a:gd name="T40" fmla="*/ 156 w 405"/>
                  <a:gd name="T41" fmla="*/ 62 h 466"/>
                  <a:gd name="T42" fmla="*/ 156 w 405"/>
                  <a:gd name="T43" fmla="*/ 62 h 466"/>
                  <a:gd name="T44" fmla="*/ 156 w 405"/>
                  <a:gd name="T45" fmla="*/ 31 h 466"/>
                  <a:gd name="T46" fmla="*/ 124 w 405"/>
                  <a:gd name="T47" fmla="*/ 0 h 466"/>
                  <a:gd name="T48" fmla="*/ 124 w 405"/>
                  <a:gd name="T49" fmla="*/ 0 h 466"/>
                  <a:gd name="T50" fmla="*/ 124 w 405"/>
                  <a:gd name="T51" fmla="*/ 0 h 466"/>
                  <a:gd name="T52" fmla="*/ 93 w 405"/>
                  <a:gd name="T53" fmla="*/ 0 h 466"/>
                  <a:gd name="T54" fmla="*/ 31 w 405"/>
                  <a:gd name="T55" fmla="*/ 31 h 466"/>
                  <a:gd name="T56" fmla="*/ 31 w 405"/>
                  <a:gd name="T57" fmla="*/ 31 h 466"/>
                  <a:gd name="T58" fmla="*/ 31 w 405"/>
                  <a:gd name="T59" fmla="*/ 31 h 466"/>
                  <a:gd name="T60" fmla="*/ 31 w 405"/>
                  <a:gd name="T61" fmla="*/ 62 h 466"/>
                  <a:gd name="T62" fmla="*/ 0 w 405"/>
                  <a:gd name="T63" fmla="*/ 124 h 466"/>
                  <a:gd name="T64" fmla="*/ 31 w 405"/>
                  <a:gd name="T65" fmla="*/ 124 h 466"/>
                  <a:gd name="T66" fmla="*/ 31 w 405"/>
                  <a:gd name="T67" fmla="*/ 155 h 466"/>
                  <a:gd name="T68" fmla="*/ 63 w 405"/>
                  <a:gd name="T69" fmla="*/ 186 h 466"/>
                  <a:gd name="T70" fmla="*/ 93 w 405"/>
                  <a:gd name="T71" fmla="*/ 248 h 466"/>
                  <a:gd name="T72" fmla="*/ 63 w 405"/>
                  <a:gd name="T73" fmla="*/ 248 h 466"/>
                  <a:gd name="T74" fmla="*/ 63 w 405"/>
                  <a:gd name="T75" fmla="*/ 309 h 466"/>
                  <a:gd name="T76" fmla="*/ 63 w 405"/>
                  <a:gd name="T77" fmla="*/ 341 h 466"/>
                  <a:gd name="T78" fmla="*/ 93 w 405"/>
                  <a:gd name="T79" fmla="*/ 433 h 466"/>
                  <a:gd name="T80" fmla="*/ 93 w 405"/>
                  <a:gd name="T81" fmla="*/ 433 h 466"/>
                  <a:gd name="T82" fmla="*/ 124 w 405"/>
                  <a:gd name="T83" fmla="*/ 465 h 466"/>
                  <a:gd name="T84" fmla="*/ 93 w 405"/>
                  <a:gd name="T85" fmla="*/ 433 h 466"/>
                  <a:gd name="T86" fmla="*/ 186 w 405"/>
                  <a:gd name="T87" fmla="*/ 402 h 466"/>
                  <a:gd name="T88" fmla="*/ 186 w 405"/>
                  <a:gd name="T89" fmla="*/ 433 h 466"/>
                  <a:gd name="T90" fmla="*/ 248 w 405"/>
                  <a:gd name="T91" fmla="*/ 433 h 466"/>
                  <a:gd name="T92" fmla="*/ 248 w 405"/>
                  <a:gd name="T93" fmla="*/ 402 h 466"/>
                  <a:gd name="T94" fmla="*/ 310 w 405"/>
                  <a:gd name="T95" fmla="*/ 309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05" h="466">
                    <a:moveTo>
                      <a:pt x="310" y="309"/>
                    </a:moveTo>
                    <a:lnTo>
                      <a:pt x="310" y="309"/>
                    </a:lnTo>
                    <a:lnTo>
                      <a:pt x="341" y="309"/>
                    </a:lnTo>
                    <a:cubicBezTo>
                      <a:pt x="341" y="341"/>
                      <a:pt x="341" y="341"/>
                      <a:pt x="341" y="341"/>
                    </a:cubicBezTo>
                    <a:cubicBezTo>
                      <a:pt x="372" y="309"/>
                      <a:pt x="372" y="309"/>
                      <a:pt x="372" y="309"/>
                    </a:cubicBezTo>
                    <a:cubicBezTo>
                      <a:pt x="372" y="309"/>
                      <a:pt x="404" y="309"/>
                      <a:pt x="404" y="341"/>
                    </a:cubicBezTo>
                    <a:cubicBezTo>
                      <a:pt x="404" y="309"/>
                      <a:pt x="404" y="309"/>
                      <a:pt x="404" y="309"/>
                    </a:cubicBezTo>
                    <a:lnTo>
                      <a:pt x="404" y="309"/>
                    </a:lnTo>
                    <a:lnTo>
                      <a:pt x="404" y="279"/>
                    </a:lnTo>
                    <a:lnTo>
                      <a:pt x="404" y="279"/>
                    </a:lnTo>
                    <a:cubicBezTo>
                      <a:pt x="404" y="279"/>
                      <a:pt x="404" y="279"/>
                      <a:pt x="404" y="248"/>
                    </a:cubicBezTo>
                    <a:lnTo>
                      <a:pt x="404" y="248"/>
                    </a:lnTo>
                    <a:lnTo>
                      <a:pt x="404" y="248"/>
                    </a:lnTo>
                    <a:cubicBezTo>
                      <a:pt x="372" y="248"/>
                      <a:pt x="372" y="218"/>
                      <a:pt x="372" y="218"/>
                    </a:cubicBezTo>
                    <a:lnTo>
                      <a:pt x="372" y="186"/>
                    </a:lnTo>
                    <a:lnTo>
                      <a:pt x="372" y="186"/>
                    </a:lnTo>
                    <a:lnTo>
                      <a:pt x="372" y="155"/>
                    </a:lnTo>
                    <a:lnTo>
                      <a:pt x="341" y="155"/>
                    </a:lnTo>
                    <a:lnTo>
                      <a:pt x="341" y="124"/>
                    </a:lnTo>
                    <a:cubicBezTo>
                      <a:pt x="341" y="124"/>
                      <a:pt x="341" y="124"/>
                      <a:pt x="310" y="124"/>
                    </a:cubicBezTo>
                    <a:lnTo>
                      <a:pt x="310" y="124"/>
                    </a:lnTo>
                    <a:lnTo>
                      <a:pt x="310" y="124"/>
                    </a:lnTo>
                    <a:lnTo>
                      <a:pt x="310" y="124"/>
                    </a:lnTo>
                    <a:lnTo>
                      <a:pt x="280" y="155"/>
                    </a:lnTo>
                    <a:lnTo>
                      <a:pt x="280" y="155"/>
                    </a:lnTo>
                    <a:lnTo>
                      <a:pt x="280" y="155"/>
                    </a:lnTo>
                    <a:lnTo>
                      <a:pt x="280" y="155"/>
                    </a:lnTo>
                    <a:cubicBezTo>
                      <a:pt x="248" y="155"/>
                      <a:pt x="248" y="155"/>
                      <a:pt x="248" y="124"/>
                    </a:cubicBezTo>
                    <a:cubicBezTo>
                      <a:pt x="248" y="124"/>
                      <a:pt x="248" y="124"/>
                      <a:pt x="217" y="124"/>
                    </a:cubicBezTo>
                    <a:lnTo>
                      <a:pt x="217" y="155"/>
                    </a:lnTo>
                    <a:lnTo>
                      <a:pt x="217" y="155"/>
                    </a:lnTo>
                    <a:cubicBezTo>
                      <a:pt x="217" y="155"/>
                      <a:pt x="217" y="186"/>
                      <a:pt x="186" y="186"/>
                    </a:cubicBezTo>
                    <a:lnTo>
                      <a:pt x="186" y="186"/>
                    </a:lnTo>
                    <a:lnTo>
                      <a:pt x="186" y="186"/>
                    </a:lnTo>
                    <a:lnTo>
                      <a:pt x="186" y="186"/>
                    </a:lnTo>
                    <a:cubicBezTo>
                      <a:pt x="156" y="186"/>
                      <a:pt x="156" y="155"/>
                      <a:pt x="156" y="155"/>
                    </a:cubicBezTo>
                    <a:cubicBezTo>
                      <a:pt x="156" y="124"/>
                      <a:pt x="156" y="124"/>
                      <a:pt x="156" y="124"/>
                    </a:cubicBezTo>
                    <a:cubicBezTo>
                      <a:pt x="156" y="124"/>
                      <a:pt x="156" y="124"/>
                      <a:pt x="156" y="94"/>
                    </a:cubicBezTo>
                    <a:lnTo>
                      <a:pt x="156" y="94"/>
                    </a:lnTo>
                    <a:lnTo>
                      <a:pt x="156" y="94"/>
                    </a:lnTo>
                    <a:cubicBezTo>
                      <a:pt x="156" y="94"/>
                      <a:pt x="156" y="94"/>
                      <a:pt x="156" y="62"/>
                    </a:cubicBezTo>
                    <a:lnTo>
                      <a:pt x="156" y="62"/>
                    </a:lnTo>
                    <a:lnTo>
                      <a:pt x="156" y="62"/>
                    </a:lnTo>
                    <a:lnTo>
                      <a:pt x="156" y="62"/>
                    </a:lnTo>
                    <a:lnTo>
                      <a:pt x="156" y="62"/>
                    </a:lnTo>
                    <a:cubicBezTo>
                      <a:pt x="156" y="62"/>
                      <a:pt x="156" y="62"/>
                      <a:pt x="156" y="31"/>
                    </a:cubicBezTo>
                    <a:cubicBezTo>
                      <a:pt x="124" y="31"/>
                      <a:pt x="124" y="31"/>
                      <a:pt x="124" y="31"/>
                    </a:cubicBezTo>
                    <a:cubicBezTo>
                      <a:pt x="124" y="0"/>
                      <a:pt x="124" y="0"/>
                      <a:pt x="124" y="0"/>
                    </a:cubicBezTo>
                    <a:lnTo>
                      <a:pt x="124" y="0"/>
                    </a:lnTo>
                    <a:lnTo>
                      <a:pt x="124" y="0"/>
                    </a:lnTo>
                    <a:lnTo>
                      <a:pt x="124" y="0"/>
                    </a:lnTo>
                    <a:lnTo>
                      <a:pt x="124" y="0"/>
                    </a:lnTo>
                    <a:cubicBezTo>
                      <a:pt x="93" y="0"/>
                      <a:pt x="93" y="0"/>
                      <a:pt x="93" y="0"/>
                    </a:cubicBezTo>
                    <a:lnTo>
                      <a:pt x="93" y="0"/>
                    </a:lnTo>
                    <a:cubicBezTo>
                      <a:pt x="93" y="31"/>
                      <a:pt x="63" y="31"/>
                      <a:pt x="63" y="31"/>
                    </a:cubicBezTo>
                    <a:cubicBezTo>
                      <a:pt x="63" y="31"/>
                      <a:pt x="63" y="31"/>
                      <a:pt x="31" y="31"/>
                    </a:cubicBezTo>
                    <a:lnTo>
                      <a:pt x="31" y="31"/>
                    </a:lnTo>
                    <a:lnTo>
                      <a:pt x="31" y="31"/>
                    </a:lnTo>
                    <a:lnTo>
                      <a:pt x="31" y="31"/>
                    </a:lnTo>
                    <a:lnTo>
                      <a:pt x="31" y="31"/>
                    </a:lnTo>
                    <a:cubicBezTo>
                      <a:pt x="31" y="62"/>
                      <a:pt x="31" y="62"/>
                      <a:pt x="31" y="62"/>
                    </a:cubicBezTo>
                    <a:lnTo>
                      <a:pt x="31" y="62"/>
                    </a:lnTo>
                    <a:cubicBezTo>
                      <a:pt x="31" y="94"/>
                      <a:pt x="31" y="94"/>
                      <a:pt x="0" y="94"/>
                    </a:cubicBezTo>
                    <a:cubicBezTo>
                      <a:pt x="0" y="94"/>
                      <a:pt x="0" y="94"/>
                      <a:pt x="0" y="124"/>
                    </a:cubicBezTo>
                    <a:lnTo>
                      <a:pt x="0" y="124"/>
                    </a:lnTo>
                    <a:cubicBezTo>
                      <a:pt x="31" y="124"/>
                      <a:pt x="31" y="124"/>
                      <a:pt x="31" y="124"/>
                    </a:cubicBezTo>
                    <a:lnTo>
                      <a:pt x="31" y="124"/>
                    </a:lnTo>
                    <a:cubicBezTo>
                      <a:pt x="31" y="124"/>
                      <a:pt x="31" y="124"/>
                      <a:pt x="31" y="155"/>
                    </a:cubicBezTo>
                    <a:cubicBezTo>
                      <a:pt x="63" y="155"/>
                      <a:pt x="63" y="186"/>
                      <a:pt x="63" y="186"/>
                    </a:cubicBezTo>
                    <a:lnTo>
                      <a:pt x="63" y="186"/>
                    </a:lnTo>
                    <a:lnTo>
                      <a:pt x="63" y="218"/>
                    </a:lnTo>
                    <a:cubicBezTo>
                      <a:pt x="63" y="218"/>
                      <a:pt x="93" y="218"/>
                      <a:pt x="93" y="248"/>
                    </a:cubicBezTo>
                    <a:lnTo>
                      <a:pt x="93" y="248"/>
                    </a:lnTo>
                    <a:cubicBezTo>
                      <a:pt x="93" y="248"/>
                      <a:pt x="93" y="248"/>
                      <a:pt x="63" y="248"/>
                    </a:cubicBezTo>
                    <a:cubicBezTo>
                      <a:pt x="63" y="279"/>
                      <a:pt x="63" y="279"/>
                      <a:pt x="63" y="279"/>
                    </a:cubicBezTo>
                    <a:lnTo>
                      <a:pt x="63" y="309"/>
                    </a:lnTo>
                    <a:lnTo>
                      <a:pt x="63" y="341"/>
                    </a:lnTo>
                    <a:lnTo>
                      <a:pt x="63" y="341"/>
                    </a:lnTo>
                    <a:cubicBezTo>
                      <a:pt x="93" y="341"/>
                      <a:pt x="93" y="402"/>
                      <a:pt x="93" y="433"/>
                    </a:cubicBezTo>
                    <a:lnTo>
                      <a:pt x="93" y="433"/>
                    </a:lnTo>
                    <a:lnTo>
                      <a:pt x="93" y="433"/>
                    </a:lnTo>
                    <a:lnTo>
                      <a:pt x="93" y="433"/>
                    </a:lnTo>
                    <a:cubicBezTo>
                      <a:pt x="93" y="465"/>
                      <a:pt x="93" y="465"/>
                      <a:pt x="93" y="465"/>
                    </a:cubicBezTo>
                    <a:cubicBezTo>
                      <a:pt x="93" y="465"/>
                      <a:pt x="93" y="465"/>
                      <a:pt x="124" y="465"/>
                    </a:cubicBezTo>
                    <a:cubicBezTo>
                      <a:pt x="124" y="465"/>
                      <a:pt x="93" y="465"/>
                      <a:pt x="93" y="433"/>
                    </a:cubicBezTo>
                    <a:lnTo>
                      <a:pt x="93" y="433"/>
                    </a:lnTo>
                    <a:cubicBezTo>
                      <a:pt x="93" y="433"/>
                      <a:pt x="124" y="371"/>
                      <a:pt x="156" y="371"/>
                    </a:cubicBezTo>
                    <a:cubicBezTo>
                      <a:pt x="156" y="371"/>
                      <a:pt x="186" y="371"/>
                      <a:pt x="186" y="402"/>
                    </a:cubicBezTo>
                    <a:lnTo>
                      <a:pt x="186" y="402"/>
                    </a:lnTo>
                    <a:cubicBezTo>
                      <a:pt x="217" y="402"/>
                      <a:pt x="186" y="433"/>
                      <a:pt x="186" y="433"/>
                    </a:cubicBezTo>
                    <a:cubicBezTo>
                      <a:pt x="217" y="433"/>
                      <a:pt x="217" y="433"/>
                      <a:pt x="217" y="433"/>
                    </a:cubicBezTo>
                    <a:cubicBezTo>
                      <a:pt x="217" y="433"/>
                      <a:pt x="217" y="433"/>
                      <a:pt x="248" y="433"/>
                    </a:cubicBezTo>
                    <a:cubicBezTo>
                      <a:pt x="248" y="433"/>
                      <a:pt x="248" y="433"/>
                      <a:pt x="248" y="402"/>
                    </a:cubicBezTo>
                    <a:lnTo>
                      <a:pt x="248" y="402"/>
                    </a:lnTo>
                    <a:cubicBezTo>
                      <a:pt x="248" y="371"/>
                      <a:pt x="248" y="371"/>
                      <a:pt x="280" y="341"/>
                    </a:cubicBezTo>
                    <a:lnTo>
                      <a:pt x="310" y="309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86" name="Freeform 125"/>
              <p:cNvSpPr>
                <a:spLocks noChangeArrowheads="1"/>
              </p:cNvSpPr>
              <p:nvPr/>
            </p:nvSpPr>
            <p:spPr bwMode="auto">
              <a:xfrm>
                <a:off x="5665788" y="2527300"/>
                <a:ext cx="55562" cy="77788"/>
              </a:xfrm>
              <a:custGeom>
                <a:avLst/>
                <a:gdLst>
                  <a:gd name="T0" fmla="*/ 61 w 155"/>
                  <a:gd name="T1" fmla="*/ 0 h 218"/>
                  <a:gd name="T2" fmla="*/ 61 w 155"/>
                  <a:gd name="T3" fmla="*/ 0 h 218"/>
                  <a:gd name="T4" fmla="*/ 61 w 155"/>
                  <a:gd name="T5" fmla="*/ 0 h 218"/>
                  <a:gd name="T6" fmla="*/ 61 w 155"/>
                  <a:gd name="T7" fmla="*/ 0 h 218"/>
                  <a:gd name="T8" fmla="*/ 61 w 155"/>
                  <a:gd name="T9" fmla="*/ 0 h 218"/>
                  <a:gd name="T10" fmla="*/ 61 w 155"/>
                  <a:gd name="T11" fmla="*/ 0 h 218"/>
                  <a:gd name="T12" fmla="*/ 30 w 155"/>
                  <a:gd name="T13" fmla="*/ 31 h 218"/>
                  <a:gd name="T14" fmla="*/ 30 w 155"/>
                  <a:gd name="T15" fmla="*/ 31 h 218"/>
                  <a:gd name="T16" fmla="*/ 30 w 155"/>
                  <a:gd name="T17" fmla="*/ 31 h 218"/>
                  <a:gd name="T18" fmla="*/ 0 w 155"/>
                  <a:gd name="T19" fmla="*/ 0 h 218"/>
                  <a:gd name="T20" fmla="*/ 30 w 155"/>
                  <a:gd name="T21" fmla="*/ 62 h 218"/>
                  <a:gd name="T22" fmla="*/ 30 w 155"/>
                  <a:gd name="T23" fmla="*/ 62 h 218"/>
                  <a:gd name="T24" fmla="*/ 30 w 155"/>
                  <a:gd name="T25" fmla="*/ 62 h 218"/>
                  <a:gd name="T26" fmla="*/ 61 w 155"/>
                  <a:gd name="T27" fmla="*/ 93 h 218"/>
                  <a:gd name="T28" fmla="*/ 61 w 155"/>
                  <a:gd name="T29" fmla="*/ 155 h 218"/>
                  <a:gd name="T30" fmla="*/ 61 w 155"/>
                  <a:gd name="T31" fmla="*/ 155 h 218"/>
                  <a:gd name="T32" fmla="*/ 92 w 155"/>
                  <a:gd name="T33" fmla="*/ 155 h 218"/>
                  <a:gd name="T34" fmla="*/ 92 w 155"/>
                  <a:gd name="T35" fmla="*/ 186 h 218"/>
                  <a:gd name="T36" fmla="*/ 124 w 155"/>
                  <a:gd name="T37" fmla="*/ 217 h 218"/>
                  <a:gd name="T38" fmla="*/ 154 w 155"/>
                  <a:gd name="T39" fmla="*/ 217 h 218"/>
                  <a:gd name="T40" fmla="*/ 154 w 155"/>
                  <a:gd name="T41" fmla="*/ 217 h 218"/>
                  <a:gd name="T42" fmla="*/ 154 w 155"/>
                  <a:gd name="T43" fmla="*/ 186 h 218"/>
                  <a:gd name="T44" fmla="*/ 154 w 155"/>
                  <a:gd name="T45" fmla="*/ 186 h 218"/>
                  <a:gd name="T46" fmla="*/ 124 w 155"/>
                  <a:gd name="T47" fmla="*/ 155 h 218"/>
                  <a:gd name="T48" fmla="*/ 124 w 155"/>
                  <a:gd name="T49" fmla="*/ 93 h 218"/>
                  <a:gd name="T50" fmla="*/ 124 w 155"/>
                  <a:gd name="T51" fmla="*/ 31 h 218"/>
                  <a:gd name="T52" fmla="*/ 92 w 155"/>
                  <a:gd name="T53" fmla="*/ 0 h 218"/>
                  <a:gd name="T54" fmla="*/ 92 w 155"/>
                  <a:gd name="T55" fmla="*/ 0 h 218"/>
                  <a:gd name="T56" fmla="*/ 61 w 155"/>
                  <a:gd name="T57" fmla="*/ 0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5" h="218">
                    <a:moveTo>
                      <a:pt x="61" y="0"/>
                    </a:moveTo>
                    <a:lnTo>
                      <a:pt x="61" y="0"/>
                    </a:lnTo>
                    <a:lnTo>
                      <a:pt x="61" y="0"/>
                    </a:lnTo>
                    <a:lnTo>
                      <a:pt x="61" y="0"/>
                    </a:lnTo>
                    <a:lnTo>
                      <a:pt x="61" y="0"/>
                    </a:lnTo>
                    <a:lnTo>
                      <a:pt x="61" y="0"/>
                    </a:lnTo>
                    <a:cubicBezTo>
                      <a:pt x="61" y="31"/>
                      <a:pt x="30" y="31"/>
                      <a:pt x="30" y="31"/>
                    </a:cubicBezTo>
                    <a:lnTo>
                      <a:pt x="30" y="31"/>
                    </a:lnTo>
                    <a:lnTo>
                      <a:pt x="30" y="31"/>
                    </a:lnTo>
                    <a:cubicBezTo>
                      <a:pt x="30" y="31"/>
                      <a:pt x="30" y="31"/>
                      <a:pt x="0" y="0"/>
                    </a:cubicBezTo>
                    <a:cubicBezTo>
                      <a:pt x="30" y="31"/>
                      <a:pt x="30" y="31"/>
                      <a:pt x="30" y="62"/>
                    </a:cubicBezTo>
                    <a:lnTo>
                      <a:pt x="30" y="62"/>
                    </a:lnTo>
                    <a:lnTo>
                      <a:pt x="30" y="62"/>
                    </a:lnTo>
                    <a:cubicBezTo>
                      <a:pt x="30" y="62"/>
                      <a:pt x="30" y="93"/>
                      <a:pt x="61" y="93"/>
                    </a:cubicBezTo>
                    <a:cubicBezTo>
                      <a:pt x="61" y="93"/>
                      <a:pt x="61" y="124"/>
                      <a:pt x="61" y="155"/>
                    </a:cubicBezTo>
                    <a:lnTo>
                      <a:pt x="61" y="155"/>
                    </a:lnTo>
                    <a:cubicBezTo>
                      <a:pt x="61" y="155"/>
                      <a:pt x="61" y="155"/>
                      <a:pt x="92" y="155"/>
                    </a:cubicBezTo>
                    <a:cubicBezTo>
                      <a:pt x="92" y="186"/>
                      <a:pt x="92" y="186"/>
                      <a:pt x="92" y="186"/>
                    </a:cubicBezTo>
                    <a:cubicBezTo>
                      <a:pt x="124" y="186"/>
                      <a:pt x="124" y="186"/>
                      <a:pt x="124" y="217"/>
                    </a:cubicBezTo>
                    <a:cubicBezTo>
                      <a:pt x="154" y="217"/>
                      <a:pt x="154" y="217"/>
                      <a:pt x="154" y="217"/>
                    </a:cubicBezTo>
                    <a:lnTo>
                      <a:pt x="154" y="217"/>
                    </a:lnTo>
                    <a:cubicBezTo>
                      <a:pt x="154" y="186"/>
                      <a:pt x="154" y="186"/>
                      <a:pt x="154" y="186"/>
                    </a:cubicBezTo>
                    <a:lnTo>
                      <a:pt x="154" y="186"/>
                    </a:lnTo>
                    <a:cubicBezTo>
                      <a:pt x="154" y="186"/>
                      <a:pt x="154" y="186"/>
                      <a:pt x="124" y="155"/>
                    </a:cubicBezTo>
                    <a:cubicBezTo>
                      <a:pt x="124" y="155"/>
                      <a:pt x="124" y="124"/>
                      <a:pt x="124" y="93"/>
                    </a:cubicBezTo>
                    <a:cubicBezTo>
                      <a:pt x="124" y="62"/>
                      <a:pt x="124" y="62"/>
                      <a:pt x="124" y="31"/>
                    </a:cubicBezTo>
                    <a:cubicBezTo>
                      <a:pt x="124" y="31"/>
                      <a:pt x="124" y="0"/>
                      <a:pt x="92" y="0"/>
                    </a:cubicBezTo>
                    <a:lnTo>
                      <a:pt x="92" y="0"/>
                    </a:lnTo>
                    <a:cubicBezTo>
                      <a:pt x="92" y="0"/>
                      <a:pt x="92" y="0"/>
                      <a:pt x="61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87" name="Freeform 126"/>
              <p:cNvSpPr>
                <a:spLocks noChangeArrowheads="1"/>
              </p:cNvSpPr>
              <p:nvPr/>
            </p:nvSpPr>
            <p:spPr bwMode="auto">
              <a:xfrm>
                <a:off x="5754688" y="2238375"/>
                <a:ext cx="44450" cy="66675"/>
              </a:xfrm>
              <a:custGeom>
                <a:avLst/>
                <a:gdLst>
                  <a:gd name="T0" fmla="*/ 0 w 125"/>
                  <a:gd name="T1" fmla="*/ 62 h 186"/>
                  <a:gd name="T2" fmla="*/ 0 w 125"/>
                  <a:gd name="T3" fmla="*/ 62 h 186"/>
                  <a:gd name="T4" fmla="*/ 0 w 125"/>
                  <a:gd name="T5" fmla="*/ 94 h 186"/>
                  <a:gd name="T6" fmla="*/ 0 w 125"/>
                  <a:gd name="T7" fmla="*/ 94 h 186"/>
                  <a:gd name="T8" fmla="*/ 30 w 125"/>
                  <a:gd name="T9" fmla="*/ 94 h 186"/>
                  <a:gd name="T10" fmla="*/ 30 w 125"/>
                  <a:gd name="T11" fmla="*/ 94 h 186"/>
                  <a:gd name="T12" fmla="*/ 61 w 125"/>
                  <a:gd name="T13" fmla="*/ 124 h 186"/>
                  <a:gd name="T14" fmla="*/ 61 w 125"/>
                  <a:gd name="T15" fmla="*/ 124 h 186"/>
                  <a:gd name="T16" fmla="*/ 61 w 125"/>
                  <a:gd name="T17" fmla="*/ 155 h 186"/>
                  <a:gd name="T18" fmla="*/ 61 w 125"/>
                  <a:gd name="T19" fmla="*/ 185 h 186"/>
                  <a:gd name="T20" fmla="*/ 61 w 125"/>
                  <a:gd name="T21" fmla="*/ 185 h 186"/>
                  <a:gd name="T22" fmla="*/ 61 w 125"/>
                  <a:gd name="T23" fmla="*/ 185 h 186"/>
                  <a:gd name="T24" fmla="*/ 61 w 125"/>
                  <a:gd name="T25" fmla="*/ 185 h 186"/>
                  <a:gd name="T26" fmla="*/ 92 w 125"/>
                  <a:gd name="T27" fmla="*/ 185 h 186"/>
                  <a:gd name="T28" fmla="*/ 92 w 125"/>
                  <a:gd name="T29" fmla="*/ 185 h 186"/>
                  <a:gd name="T30" fmla="*/ 92 w 125"/>
                  <a:gd name="T31" fmla="*/ 185 h 186"/>
                  <a:gd name="T32" fmla="*/ 92 w 125"/>
                  <a:gd name="T33" fmla="*/ 185 h 186"/>
                  <a:gd name="T34" fmla="*/ 124 w 125"/>
                  <a:gd name="T35" fmla="*/ 185 h 186"/>
                  <a:gd name="T36" fmla="*/ 124 w 125"/>
                  <a:gd name="T37" fmla="*/ 185 h 186"/>
                  <a:gd name="T38" fmla="*/ 124 w 125"/>
                  <a:gd name="T39" fmla="*/ 185 h 186"/>
                  <a:gd name="T40" fmla="*/ 92 w 125"/>
                  <a:gd name="T41" fmla="*/ 155 h 186"/>
                  <a:gd name="T42" fmla="*/ 92 w 125"/>
                  <a:gd name="T43" fmla="*/ 155 h 186"/>
                  <a:gd name="T44" fmla="*/ 92 w 125"/>
                  <a:gd name="T45" fmla="*/ 124 h 186"/>
                  <a:gd name="T46" fmla="*/ 92 w 125"/>
                  <a:gd name="T47" fmla="*/ 124 h 186"/>
                  <a:gd name="T48" fmla="*/ 61 w 125"/>
                  <a:gd name="T49" fmla="*/ 94 h 186"/>
                  <a:gd name="T50" fmla="*/ 30 w 125"/>
                  <a:gd name="T51" fmla="*/ 62 h 186"/>
                  <a:gd name="T52" fmla="*/ 0 w 125"/>
                  <a:gd name="T53" fmla="*/ 0 h 186"/>
                  <a:gd name="T54" fmla="*/ 0 w 125"/>
                  <a:gd name="T55" fmla="*/ 0 h 186"/>
                  <a:gd name="T56" fmla="*/ 0 w 125"/>
                  <a:gd name="T57" fmla="*/ 0 h 186"/>
                  <a:gd name="T58" fmla="*/ 0 w 125"/>
                  <a:gd name="T59" fmla="*/ 0 h 186"/>
                  <a:gd name="T60" fmla="*/ 0 w 125"/>
                  <a:gd name="T61" fmla="*/ 0 h 186"/>
                  <a:gd name="T62" fmla="*/ 0 w 125"/>
                  <a:gd name="T63" fmla="*/ 0 h 186"/>
                  <a:gd name="T64" fmla="*/ 0 w 125"/>
                  <a:gd name="T65" fmla="*/ 0 h 186"/>
                  <a:gd name="T66" fmla="*/ 0 w 125"/>
                  <a:gd name="T67" fmla="*/ 62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5" h="186">
                    <a:moveTo>
                      <a:pt x="0" y="62"/>
                    </a:moveTo>
                    <a:lnTo>
                      <a:pt x="0" y="62"/>
                    </a:lnTo>
                    <a:cubicBezTo>
                      <a:pt x="0" y="62"/>
                      <a:pt x="0" y="62"/>
                      <a:pt x="0" y="94"/>
                    </a:cubicBezTo>
                    <a:lnTo>
                      <a:pt x="0" y="94"/>
                    </a:lnTo>
                    <a:cubicBezTo>
                      <a:pt x="30" y="94"/>
                      <a:pt x="30" y="94"/>
                      <a:pt x="30" y="94"/>
                    </a:cubicBezTo>
                    <a:lnTo>
                      <a:pt x="30" y="94"/>
                    </a:lnTo>
                    <a:cubicBezTo>
                      <a:pt x="30" y="94"/>
                      <a:pt x="61" y="94"/>
                      <a:pt x="61" y="124"/>
                    </a:cubicBezTo>
                    <a:lnTo>
                      <a:pt x="61" y="124"/>
                    </a:lnTo>
                    <a:cubicBezTo>
                      <a:pt x="61" y="124"/>
                      <a:pt x="61" y="124"/>
                      <a:pt x="61" y="155"/>
                    </a:cubicBezTo>
                    <a:cubicBezTo>
                      <a:pt x="61" y="155"/>
                      <a:pt x="61" y="155"/>
                      <a:pt x="61" y="185"/>
                    </a:cubicBezTo>
                    <a:lnTo>
                      <a:pt x="61" y="185"/>
                    </a:lnTo>
                    <a:lnTo>
                      <a:pt x="61" y="185"/>
                    </a:lnTo>
                    <a:lnTo>
                      <a:pt x="61" y="185"/>
                    </a:lnTo>
                    <a:cubicBezTo>
                      <a:pt x="92" y="185"/>
                      <a:pt x="92" y="185"/>
                      <a:pt x="92" y="185"/>
                    </a:cubicBezTo>
                    <a:lnTo>
                      <a:pt x="92" y="185"/>
                    </a:lnTo>
                    <a:lnTo>
                      <a:pt x="92" y="185"/>
                    </a:lnTo>
                    <a:lnTo>
                      <a:pt x="92" y="185"/>
                    </a:lnTo>
                    <a:cubicBezTo>
                      <a:pt x="92" y="185"/>
                      <a:pt x="92" y="185"/>
                      <a:pt x="124" y="185"/>
                    </a:cubicBezTo>
                    <a:lnTo>
                      <a:pt x="124" y="185"/>
                    </a:lnTo>
                    <a:lnTo>
                      <a:pt x="124" y="185"/>
                    </a:lnTo>
                    <a:lnTo>
                      <a:pt x="92" y="155"/>
                    </a:lnTo>
                    <a:lnTo>
                      <a:pt x="92" y="155"/>
                    </a:lnTo>
                    <a:lnTo>
                      <a:pt x="92" y="124"/>
                    </a:lnTo>
                    <a:lnTo>
                      <a:pt x="92" y="124"/>
                    </a:lnTo>
                    <a:cubicBezTo>
                      <a:pt x="92" y="124"/>
                      <a:pt x="61" y="124"/>
                      <a:pt x="61" y="94"/>
                    </a:cubicBezTo>
                    <a:lnTo>
                      <a:pt x="30" y="62"/>
                    </a:lnTo>
                    <a:cubicBezTo>
                      <a:pt x="30" y="31"/>
                      <a:pt x="0" y="31"/>
                      <a:pt x="0" y="0"/>
                    </a:cubicBez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2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88" name="Freeform 127"/>
              <p:cNvSpPr>
                <a:spLocks noChangeArrowheads="1"/>
              </p:cNvSpPr>
              <p:nvPr/>
            </p:nvSpPr>
            <p:spPr bwMode="auto">
              <a:xfrm>
                <a:off x="5676900" y="2147888"/>
                <a:ext cx="66675" cy="79375"/>
              </a:xfrm>
              <a:custGeom>
                <a:avLst/>
                <a:gdLst>
                  <a:gd name="T0" fmla="*/ 31 w 187"/>
                  <a:gd name="T1" fmla="*/ 62 h 219"/>
                  <a:gd name="T2" fmla="*/ 31 w 187"/>
                  <a:gd name="T3" fmla="*/ 62 h 219"/>
                  <a:gd name="T4" fmla="*/ 31 w 187"/>
                  <a:gd name="T5" fmla="*/ 62 h 219"/>
                  <a:gd name="T6" fmla="*/ 0 w 187"/>
                  <a:gd name="T7" fmla="*/ 62 h 219"/>
                  <a:gd name="T8" fmla="*/ 0 w 187"/>
                  <a:gd name="T9" fmla="*/ 62 h 219"/>
                  <a:gd name="T10" fmla="*/ 0 w 187"/>
                  <a:gd name="T11" fmla="*/ 62 h 219"/>
                  <a:gd name="T12" fmla="*/ 0 w 187"/>
                  <a:gd name="T13" fmla="*/ 62 h 219"/>
                  <a:gd name="T14" fmla="*/ 0 w 187"/>
                  <a:gd name="T15" fmla="*/ 62 h 219"/>
                  <a:gd name="T16" fmla="*/ 0 w 187"/>
                  <a:gd name="T17" fmla="*/ 62 h 219"/>
                  <a:gd name="T18" fmla="*/ 0 w 187"/>
                  <a:gd name="T19" fmla="*/ 94 h 219"/>
                  <a:gd name="T20" fmla="*/ 0 w 187"/>
                  <a:gd name="T21" fmla="*/ 94 h 219"/>
                  <a:gd name="T22" fmla="*/ 0 w 187"/>
                  <a:gd name="T23" fmla="*/ 94 h 219"/>
                  <a:gd name="T24" fmla="*/ 0 w 187"/>
                  <a:gd name="T25" fmla="*/ 94 h 219"/>
                  <a:gd name="T26" fmla="*/ 31 w 187"/>
                  <a:gd name="T27" fmla="*/ 124 h 219"/>
                  <a:gd name="T28" fmla="*/ 31 w 187"/>
                  <a:gd name="T29" fmla="*/ 124 h 219"/>
                  <a:gd name="T30" fmla="*/ 31 w 187"/>
                  <a:gd name="T31" fmla="*/ 155 h 219"/>
                  <a:gd name="T32" fmla="*/ 31 w 187"/>
                  <a:gd name="T33" fmla="*/ 155 h 219"/>
                  <a:gd name="T34" fmla="*/ 31 w 187"/>
                  <a:gd name="T35" fmla="*/ 155 h 219"/>
                  <a:gd name="T36" fmla="*/ 31 w 187"/>
                  <a:gd name="T37" fmla="*/ 155 h 219"/>
                  <a:gd name="T38" fmla="*/ 31 w 187"/>
                  <a:gd name="T39" fmla="*/ 186 h 219"/>
                  <a:gd name="T40" fmla="*/ 31 w 187"/>
                  <a:gd name="T41" fmla="*/ 186 h 219"/>
                  <a:gd name="T42" fmla="*/ 31 w 187"/>
                  <a:gd name="T43" fmla="*/ 186 h 219"/>
                  <a:gd name="T44" fmla="*/ 31 w 187"/>
                  <a:gd name="T45" fmla="*/ 186 h 219"/>
                  <a:gd name="T46" fmla="*/ 31 w 187"/>
                  <a:gd name="T47" fmla="*/ 218 h 219"/>
                  <a:gd name="T48" fmla="*/ 62 w 187"/>
                  <a:gd name="T49" fmla="*/ 186 h 219"/>
                  <a:gd name="T50" fmla="*/ 94 w 187"/>
                  <a:gd name="T51" fmla="*/ 218 h 219"/>
                  <a:gd name="T52" fmla="*/ 94 w 187"/>
                  <a:gd name="T53" fmla="*/ 218 h 219"/>
                  <a:gd name="T54" fmla="*/ 94 w 187"/>
                  <a:gd name="T55" fmla="*/ 218 h 219"/>
                  <a:gd name="T56" fmla="*/ 94 w 187"/>
                  <a:gd name="T57" fmla="*/ 218 h 219"/>
                  <a:gd name="T58" fmla="*/ 94 w 187"/>
                  <a:gd name="T59" fmla="*/ 186 h 219"/>
                  <a:gd name="T60" fmla="*/ 94 w 187"/>
                  <a:gd name="T61" fmla="*/ 186 h 219"/>
                  <a:gd name="T62" fmla="*/ 124 w 187"/>
                  <a:gd name="T63" fmla="*/ 186 h 219"/>
                  <a:gd name="T64" fmla="*/ 155 w 187"/>
                  <a:gd name="T65" fmla="*/ 186 h 219"/>
                  <a:gd name="T66" fmla="*/ 124 w 187"/>
                  <a:gd name="T67" fmla="*/ 155 h 219"/>
                  <a:gd name="T68" fmla="*/ 124 w 187"/>
                  <a:gd name="T69" fmla="*/ 124 h 219"/>
                  <a:gd name="T70" fmla="*/ 155 w 187"/>
                  <a:gd name="T71" fmla="*/ 124 h 219"/>
                  <a:gd name="T72" fmla="*/ 155 w 187"/>
                  <a:gd name="T73" fmla="*/ 94 h 219"/>
                  <a:gd name="T74" fmla="*/ 155 w 187"/>
                  <a:gd name="T75" fmla="*/ 94 h 219"/>
                  <a:gd name="T76" fmla="*/ 186 w 187"/>
                  <a:gd name="T77" fmla="*/ 94 h 219"/>
                  <a:gd name="T78" fmla="*/ 186 w 187"/>
                  <a:gd name="T79" fmla="*/ 94 h 219"/>
                  <a:gd name="T80" fmla="*/ 186 w 187"/>
                  <a:gd name="T81" fmla="*/ 94 h 219"/>
                  <a:gd name="T82" fmla="*/ 186 w 187"/>
                  <a:gd name="T83" fmla="*/ 94 h 219"/>
                  <a:gd name="T84" fmla="*/ 186 w 187"/>
                  <a:gd name="T85" fmla="*/ 94 h 219"/>
                  <a:gd name="T86" fmla="*/ 186 w 187"/>
                  <a:gd name="T87" fmla="*/ 94 h 219"/>
                  <a:gd name="T88" fmla="*/ 155 w 187"/>
                  <a:gd name="T89" fmla="*/ 94 h 219"/>
                  <a:gd name="T90" fmla="*/ 155 w 187"/>
                  <a:gd name="T91" fmla="*/ 94 h 219"/>
                  <a:gd name="T92" fmla="*/ 155 w 187"/>
                  <a:gd name="T93" fmla="*/ 94 h 219"/>
                  <a:gd name="T94" fmla="*/ 124 w 187"/>
                  <a:gd name="T95" fmla="*/ 94 h 219"/>
                  <a:gd name="T96" fmla="*/ 124 w 187"/>
                  <a:gd name="T97" fmla="*/ 94 h 219"/>
                  <a:gd name="T98" fmla="*/ 124 w 187"/>
                  <a:gd name="T99" fmla="*/ 94 h 219"/>
                  <a:gd name="T100" fmla="*/ 124 w 187"/>
                  <a:gd name="T101" fmla="*/ 94 h 219"/>
                  <a:gd name="T102" fmla="*/ 62 w 187"/>
                  <a:gd name="T103" fmla="*/ 62 h 219"/>
                  <a:gd name="T104" fmla="*/ 62 w 187"/>
                  <a:gd name="T105" fmla="*/ 31 h 219"/>
                  <a:gd name="T106" fmla="*/ 62 w 187"/>
                  <a:gd name="T107" fmla="*/ 31 h 219"/>
                  <a:gd name="T108" fmla="*/ 62 w 187"/>
                  <a:gd name="T109" fmla="*/ 31 h 219"/>
                  <a:gd name="T110" fmla="*/ 62 w 187"/>
                  <a:gd name="T111" fmla="*/ 31 h 219"/>
                  <a:gd name="T112" fmla="*/ 62 w 187"/>
                  <a:gd name="T113" fmla="*/ 31 h 219"/>
                  <a:gd name="T114" fmla="*/ 62 w 187"/>
                  <a:gd name="T115" fmla="*/ 0 h 219"/>
                  <a:gd name="T116" fmla="*/ 62 w 187"/>
                  <a:gd name="T117" fmla="*/ 31 h 219"/>
                  <a:gd name="T118" fmla="*/ 31 w 187"/>
                  <a:gd name="T119" fmla="*/ 62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87" h="219">
                    <a:moveTo>
                      <a:pt x="31" y="62"/>
                    </a:moveTo>
                    <a:lnTo>
                      <a:pt x="31" y="62"/>
                    </a:lnTo>
                    <a:lnTo>
                      <a:pt x="31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cubicBezTo>
                      <a:pt x="0" y="94"/>
                      <a:pt x="0" y="94"/>
                      <a:pt x="0" y="94"/>
                    </a:cubicBezTo>
                    <a:lnTo>
                      <a:pt x="0" y="94"/>
                    </a:lnTo>
                    <a:lnTo>
                      <a:pt x="0" y="94"/>
                    </a:lnTo>
                    <a:lnTo>
                      <a:pt x="0" y="94"/>
                    </a:lnTo>
                    <a:cubicBezTo>
                      <a:pt x="31" y="124"/>
                      <a:pt x="31" y="124"/>
                      <a:pt x="31" y="124"/>
                    </a:cubicBezTo>
                    <a:lnTo>
                      <a:pt x="31" y="124"/>
                    </a:lnTo>
                    <a:cubicBezTo>
                      <a:pt x="31" y="155"/>
                      <a:pt x="31" y="155"/>
                      <a:pt x="31" y="155"/>
                    </a:cubicBezTo>
                    <a:lnTo>
                      <a:pt x="31" y="155"/>
                    </a:lnTo>
                    <a:lnTo>
                      <a:pt x="31" y="155"/>
                    </a:lnTo>
                    <a:lnTo>
                      <a:pt x="31" y="155"/>
                    </a:lnTo>
                    <a:lnTo>
                      <a:pt x="31" y="186"/>
                    </a:lnTo>
                    <a:lnTo>
                      <a:pt x="31" y="186"/>
                    </a:lnTo>
                    <a:lnTo>
                      <a:pt x="31" y="186"/>
                    </a:lnTo>
                    <a:lnTo>
                      <a:pt x="31" y="186"/>
                    </a:lnTo>
                    <a:cubicBezTo>
                      <a:pt x="31" y="186"/>
                      <a:pt x="31" y="186"/>
                      <a:pt x="31" y="218"/>
                    </a:cubicBezTo>
                    <a:cubicBezTo>
                      <a:pt x="31" y="186"/>
                      <a:pt x="62" y="186"/>
                      <a:pt x="62" y="186"/>
                    </a:cubicBezTo>
                    <a:cubicBezTo>
                      <a:pt x="62" y="186"/>
                      <a:pt x="62" y="186"/>
                      <a:pt x="94" y="218"/>
                    </a:cubicBezTo>
                    <a:lnTo>
                      <a:pt x="94" y="218"/>
                    </a:lnTo>
                    <a:lnTo>
                      <a:pt x="94" y="218"/>
                    </a:lnTo>
                    <a:lnTo>
                      <a:pt x="94" y="218"/>
                    </a:lnTo>
                    <a:cubicBezTo>
                      <a:pt x="94" y="186"/>
                      <a:pt x="94" y="186"/>
                      <a:pt x="94" y="186"/>
                    </a:cubicBezTo>
                    <a:lnTo>
                      <a:pt x="94" y="186"/>
                    </a:lnTo>
                    <a:cubicBezTo>
                      <a:pt x="124" y="186"/>
                      <a:pt x="124" y="186"/>
                      <a:pt x="124" y="186"/>
                    </a:cubicBezTo>
                    <a:lnTo>
                      <a:pt x="155" y="186"/>
                    </a:lnTo>
                    <a:cubicBezTo>
                      <a:pt x="124" y="155"/>
                      <a:pt x="124" y="155"/>
                      <a:pt x="124" y="155"/>
                    </a:cubicBezTo>
                    <a:lnTo>
                      <a:pt x="124" y="124"/>
                    </a:lnTo>
                    <a:lnTo>
                      <a:pt x="155" y="124"/>
                    </a:lnTo>
                    <a:cubicBezTo>
                      <a:pt x="155" y="94"/>
                      <a:pt x="155" y="94"/>
                      <a:pt x="155" y="94"/>
                    </a:cubicBezTo>
                    <a:lnTo>
                      <a:pt x="155" y="94"/>
                    </a:lnTo>
                    <a:cubicBezTo>
                      <a:pt x="155" y="94"/>
                      <a:pt x="155" y="94"/>
                      <a:pt x="186" y="94"/>
                    </a:cubicBezTo>
                    <a:lnTo>
                      <a:pt x="186" y="94"/>
                    </a:lnTo>
                    <a:lnTo>
                      <a:pt x="186" y="94"/>
                    </a:lnTo>
                    <a:lnTo>
                      <a:pt x="186" y="94"/>
                    </a:lnTo>
                    <a:lnTo>
                      <a:pt x="186" y="94"/>
                    </a:lnTo>
                    <a:lnTo>
                      <a:pt x="186" y="94"/>
                    </a:lnTo>
                    <a:lnTo>
                      <a:pt x="155" y="94"/>
                    </a:lnTo>
                    <a:lnTo>
                      <a:pt x="155" y="94"/>
                    </a:lnTo>
                    <a:lnTo>
                      <a:pt x="155" y="94"/>
                    </a:lnTo>
                    <a:lnTo>
                      <a:pt x="124" y="94"/>
                    </a:lnTo>
                    <a:lnTo>
                      <a:pt x="124" y="94"/>
                    </a:lnTo>
                    <a:lnTo>
                      <a:pt x="124" y="94"/>
                    </a:lnTo>
                    <a:lnTo>
                      <a:pt x="124" y="94"/>
                    </a:lnTo>
                    <a:cubicBezTo>
                      <a:pt x="94" y="94"/>
                      <a:pt x="94" y="62"/>
                      <a:pt x="62" y="62"/>
                    </a:cubicBezTo>
                    <a:lnTo>
                      <a:pt x="62" y="31"/>
                    </a:lnTo>
                    <a:lnTo>
                      <a:pt x="62" y="31"/>
                    </a:lnTo>
                    <a:lnTo>
                      <a:pt x="62" y="31"/>
                    </a:lnTo>
                    <a:lnTo>
                      <a:pt x="62" y="31"/>
                    </a:lnTo>
                    <a:lnTo>
                      <a:pt x="62" y="31"/>
                    </a:lnTo>
                    <a:cubicBezTo>
                      <a:pt x="62" y="31"/>
                      <a:pt x="62" y="31"/>
                      <a:pt x="62" y="0"/>
                    </a:cubicBezTo>
                    <a:cubicBezTo>
                      <a:pt x="62" y="31"/>
                      <a:pt x="62" y="31"/>
                      <a:pt x="62" y="31"/>
                    </a:cubicBezTo>
                    <a:cubicBezTo>
                      <a:pt x="62" y="31"/>
                      <a:pt x="62" y="62"/>
                      <a:pt x="31" y="6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89" name="Freeform 128"/>
              <p:cNvSpPr>
                <a:spLocks noChangeArrowheads="1"/>
              </p:cNvSpPr>
              <p:nvPr/>
            </p:nvSpPr>
            <p:spPr bwMode="auto">
              <a:xfrm>
                <a:off x="5967413" y="2505075"/>
                <a:ext cx="57150" cy="44450"/>
              </a:xfrm>
              <a:custGeom>
                <a:avLst/>
                <a:gdLst>
                  <a:gd name="T0" fmla="*/ 0 w 157"/>
                  <a:gd name="T1" fmla="*/ 93 h 125"/>
                  <a:gd name="T2" fmla="*/ 0 w 157"/>
                  <a:gd name="T3" fmla="*/ 93 h 125"/>
                  <a:gd name="T4" fmla="*/ 0 w 157"/>
                  <a:gd name="T5" fmla="*/ 93 h 125"/>
                  <a:gd name="T6" fmla="*/ 93 w 157"/>
                  <a:gd name="T7" fmla="*/ 124 h 125"/>
                  <a:gd name="T8" fmla="*/ 93 w 157"/>
                  <a:gd name="T9" fmla="*/ 93 h 125"/>
                  <a:gd name="T10" fmla="*/ 124 w 157"/>
                  <a:gd name="T11" fmla="*/ 93 h 125"/>
                  <a:gd name="T12" fmla="*/ 124 w 157"/>
                  <a:gd name="T13" fmla="*/ 93 h 125"/>
                  <a:gd name="T14" fmla="*/ 156 w 157"/>
                  <a:gd name="T15" fmla="*/ 62 h 125"/>
                  <a:gd name="T16" fmla="*/ 156 w 157"/>
                  <a:gd name="T17" fmla="*/ 62 h 125"/>
                  <a:gd name="T18" fmla="*/ 124 w 157"/>
                  <a:gd name="T19" fmla="*/ 62 h 125"/>
                  <a:gd name="T20" fmla="*/ 124 w 157"/>
                  <a:gd name="T21" fmla="*/ 31 h 125"/>
                  <a:gd name="T22" fmla="*/ 124 w 157"/>
                  <a:gd name="T23" fmla="*/ 31 h 125"/>
                  <a:gd name="T24" fmla="*/ 124 w 157"/>
                  <a:gd name="T25" fmla="*/ 62 h 125"/>
                  <a:gd name="T26" fmla="*/ 93 w 157"/>
                  <a:gd name="T27" fmla="*/ 31 h 125"/>
                  <a:gd name="T28" fmla="*/ 93 w 157"/>
                  <a:gd name="T29" fmla="*/ 0 h 125"/>
                  <a:gd name="T30" fmla="*/ 93 w 157"/>
                  <a:gd name="T31" fmla="*/ 0 h 125"/>
                  <a:gd name="T32" fmla="*/ 62 w 157"/>
                  <a:gd name="T33" fmla="*/ 0 h 125"/>
                  <a:gd name="T34" fmla="*/ 62 w 157"/>
                  <a:gd name="T35" fmla="*/ 0 h 125"/>
                  <a:gd name="T36" fmla="*/ 62 w 157"/>
                  <a:gd name="T37" fmla="*/ 0 h 125"/>
                  <a:gd name="T38" fmla="*/ 0 w 157"/>
                  <a:gd name="T39" fmla="*/ 62 h 125"/>
                  <a:gd name="T40" fmla="*/ 0 w 157"/>
                  <a:gd name="T41" fmla="*/ 9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7" h="125">
                    <a:moveTo>
                      <a:pt x="0" y="93"/>
                    </a:moveTo>
                    <a:lnTo>
                      <a:pt x="0" y="93"/>
                    </a:lnTo>
                    <a:lnTo>
                      <a:pt x="0" y="93"/>
                    </a:lnTo>
                    <a:cubicBezTo>
                      <a:pt x="32" y="93"/>
                      <a:pt x="62" y="93"/>
                      <a:pt x="93" y="124"/>
                    </a:cubicBezTo>
                    <a:cubicBezTo>
                      <a:pt x="93" y="93"/>
                      <a:pt x="93" y="93"/>
                      <a:pt x="93" y="93"/>
                    </a:cubicBezTo>
                    <a:cubicBezTo>
                      <a:pt x="93" y="93"/>
                      <a:pt x="93" y="93"/>
                      <a:pt x="124" y="93"/>
                    </a:cubicBezTo>
                    <a:lnTo>
                      <a:pt x="124" y="93"/>
                    </a:lnTo>
                    <a:cubicBezTo>
                      <a:pt x="124" y="93"/>
                      <a:pt x="124" y="62"/>
                      <a:pt x="156" y="62"/>
                    </a:cubicBezTo>
                    <a:lnTo>
                      <a:pt x="156" y="62"/>
                    </a:lnTo>
                    <a:cubicBezTo>
                      <a:pt x="124" y="62"/>
                      <a:pt x="124" y="62"/>
                      <a:pt x="124" y="62"/>
                    </a:cubicBezTo>
                    <a:cubicBezTo>
                      <a:pt x="124" y="62"/>
                      <a:pt x="124" y="62"/>
                      <a:pt x="124" y="31"/>
                    </a:cubicBezTo>
                    <a:lnTo>
                      <a:pt x="124" y="31"/>
                    </a:lnTo>
                    <a:cubicBezTo>
                      <a:pt x="124" y="62"/>
                      <a:pt x="124" y="62"/>
                      <a:pt x="124" y="62"/>
                    </a:cubicBezTo>
                    <a:cubicBezTo>
                      <a:pt x="93" y="62"/>
                      <a:pt x="93" y="31"/>
                      <a:pt x="93" y="31"/>
                    </a:cubicBezTo>
                    <a:cubicBezTo>
                      <a:pt x="93" y="31"/>
                      <a:pt x="93" y="31"/>
                      <a:pt x="93" y="0"/>
                    </a:cubicBezTo>
                    <a:lnTo>
                      <a:pt x="93" y="0"/>
                    </a:lnTo>
                    <a:cubicBezTo>
                      <a:pt x="62" y="0"/>
                      <a:pt x="62" y="0"/>
                      <a:pt x="62" y="0"/>
                    </a:cubicBezTo>
                    <a:lnTo>
                      <a:pt x="62" y="0"/>
                    </a:lnTo>
                    <a:lnTo>
                      <a:pt x="62" y="0"/>
                    </a:lnTo>
                    <a:cubicBezTo>
                      <a:pt x="32" y="31"/>
                      <a:pt x="32" y="62"/>
                      <a:pt x="0" y="62"/>
                    </a:cubicBezTo>
                    <a:lnTo>
                      <a:pt x="0" y="93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90" name="Freeform 129"/>
              <p:cNvSpPr>
                <a:spLocks noChangeArrowheads="1"/>
              </p:cNvSpPr>
              <p:nvPr/>
            </p:nvSpPr>
            <p:spPr bwMode="auto">
              <a:xfrm>
                <a:off x="5878513" y="2560638"/>
                <a:ext cx="77787" cy="55562"/>
              </a:xfrm>
              <a:custGeom>
                <a:avLst/>
                <a:gdLst>
                  <a:gd name="T0" fmla="*/ 0 w 218"/>
                  <a:gd name="T1" fmla="*/ 155 h 156"/>
                  <a:gd name="T2" fmla="*/ 0 w 218"/>
                  <a:gd name="T3" fmla="*/ 155 h 156"/>
                  <a:gd name="T4" fmla="*/ 0 w 218"/>
                  <a:gd name="T5" fmla="*/ 155 h 156"/>
                  <a:gd name="T6" fmla="*/ 62 w 218"/>
                  <a:gd name="T7" fmla="*/ 124 h 156"/>
                  <a:gd name="T8" fmla="*/ 62 w 218"/>
                  <a:gd name="T9" fmla="*/ 124 h 156"/>
                  <a:gd name="T10" fmla="*/ 62 w 218"/>
                  <a:gd name="T11" fmla="*/ 124 h 156"/>
                  <a:gd name="T12" fmla="*/ 62 w 218"/>
                  <a:gd name="T13" fmla="*/ 124 h 156"/>
                  <a:gd name="T14" fmla="*/ 93 w 218"/>
                  <a:gd name="T15" fmla="*/ 155 h 156"/>
                  <a:gd name="T16" fmla="*/ 124 w 218"/>
                  <a:gd name="T17" fmla="*/ 155 h 156"/>
                  <a:gd name="T18" fmla="*/ 124 w 218"/>
                  <a:gd name="T19" fmla="*/ 155 h 156"/>
                  <a:gd name="T20" fmla="*/ 124 w 218"/>
                  <a:gd name="T21" fmla="*/ 155 h 156"/>
                  <a:gd name="T22" fmla="*/ 124 w 218"/>
                  <a:gd name="T23" fmla="*/ 155 h 156"/>
                  <a:gd name="T24" fmla="*/ 156 w 218"/>
                  <a:gd name="T25" fmla="*/ 124 h 156"/>
                  <a:gd name="T26" fmla="*/ 156 w 218"/>
                  <a:gd name="T27" fmla="*/ 124 h 156"/>
                  <a:gd name="T28" fmla="*/ 156 w 218"/>
                  <a:gd name="T29" fmla="*/ 93 h 156"/>
                  <a:gd name="T30" fmla="*/ 186 w 218"/>
                  <a:gd name="T31" fmla="*/ 93 h 156"/>
                  <a:gd name="T32" fmla="*/ 186 w 218"/>
                  <a:gd name="T33" fmla="*/ 62 h 156"/>
                  <a:gd name="T34" fmla="*/ 186 w 218"/>
                  <a:gd name="T35" fmla="*/ 31 h 156"/>
                  <a:gd name="T36" fmla="*/ 186 w 218"/>
                  <a:gd name="T37" fmla="*/ 31 h 156"/>
                  <a:gd name="T38" fmla="*/ 186 w 218"/>
                  <a:gd name="T39" fmla="*/ 31 h 156"/>
                  <a:gd name="T40" fmla="*/ 217 w 218"/>
                  <a:gd name="T41" fmla="*/ 0 h 156"/>
                  <a:gd name="T42" fmla="*/ 217 w 218"/>
                  <a:gd name="T43" fmla="*/ 0 h 156"/>
                  <a:gd name="T44" fmla="*/ 186 w 218"/>
                  <a:gd name="T45" fmla="*/ 31 h 156"/>
                  <a:gd name="T46" fmla="*/ 156 w 218"/>
                  <a:gd name="T47" fmla="*/ 31 h 156"/>
                  <a:gd name="T48" fmla="*/ 156 w 218"/>
                  <a:gd name="T49" fmla="*/ 31 h 156"/>
                  <a:gd name="T50" fmla="*/ 156 w 218"/>
                  <a:gd name="T51" fmla="*/ 0 h 156"/>
                  <a:gd name="T52" fmla="*/ 124 w 218"/>
                  <a:gd name="T53" fmla="*/ 31 h 156"/>
                  <a:gd name="T54" fmla="*/ 124 w 218"/>
                  <a:gd name="T55" fmla="*/ 31 h 156"/>
                  <a:gd name="T56" fmla="*/ 93 w 218"/>
                  <a:gd name="T57" fmla="*/ 62 h 156"/>
                  <a:gd name="T58" fmla="*/ 93 w 218"/>
                  <a:gd name="T59" fmla="*/ 93 h 156"/>
                  <a:gd name="T60" fmla="*/ 32 w 218"/>
                  <a:gd name="T61" fmla="*/ 93 h 156"/>
                  <a:gd name="T62" fmla="*/ 32 w 218"/>
                  <a:gd name="T63" fmla="*/ 93 h 156"/>
                  <a:gd name="T64" fmla="*/ 0 w 218"/>
                  <a:gd name="T65" fmla="*/ 155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18" h="156">
                    <a:moveTo>
                      <a:pt x="0" y="155"/>
                    </a:moveTo>
                    <a:lnTo>
                      <a:pt x="0" y="155"/>
                    </a:lnTo>
                    <a:lnTo>
                      <a:pt x="0" y="155"/>
                    </a:lnTo>
                    <a:cubicBezTo>
                      <a:pt x="32" y="155"/>
                      <a:pt x="32" y="124"/>
                      <a:pt x="62" y="124"/>
                    </a:cubicBezTo>
                    <a:lnTo>
                      <a:pt x="62" y="124"/>
                    </a:lnTo>
                    <a:lnTo>
                      <a:pt x="62" y="124"/>
                    </a:lnTo>
                    <a:lnTo>
                      <a:pt x="62" y="124"/>
                    </a:lnTo>
                    <a:cubicBezTo>
                      <a:pt x="62" y="124"/>
                      <a:pt x="93" y="124"/>
                      <a:pt x="93" y="155"/>
                    </a:cubicBezTo>
                    <a:cubicBezTo>
                      <a:pt x="124" y="155"/>
                      <a:pt x="124" y="155"/>
                      <a:pt x="124" y="155"/>
                    </a:cubicBezTo>
                    <a:lnTo>
                      <a:pt x="124" y="155"/>
                    </a:lnTo>
                    <a:lnTo>
                      <a:pt x="124" y="155"/>
                    </a:lnTo>
                    <a:lnTo>
                      <a:pt x="124" y="155"/>
                    </a:lnTo>
                    <a:cubicBezTo>
                      <a:pt x="124" y="155"/>
                      <a:pt x="124" y="124"/>
                      <a:pt x="156" y="124"/>
                    </a:cubicBezTo>
                    <a:lnTo>
                      <a:pt x="156" y="124"/>
                    </a:lnTo>
                    <a:cubicBezTo>
                      <a:pt x="156" y="124"/>
                      <a:pt x="156" y="124"/>
                      <a:pt x="156" y="93"/>
                    </a:cubicBezTo>
                    <a:cubicBezTo>
                      <a:pt x="186" y="93"/>
                      <a:pt x="186" y="93"/>
                      <a:pt x="186" y="93"/>
                    </a:cubicBezTo>
                    <a:cubicBezTo>
                      <a:pt x="186" y="93"/>
                      <a:pt x="186" y="93"/>
                      <a:pt x="186" y="62"/>
                    </a:cubicBezTo>
                    <a:lnTo>
                      <a:pt x="186" y="31"/>
                    </a:lnTo>
                    <a:lnTo>
                      <a:pt x="186" y="31"/>
                    </a:lnTo>
                    <a:lnTo>
                      <a:pt x="186" y="31"/>
                    </a:lnTo>
                    <a:cubicBezTo>
                      <a:pt x="186" y="31"/>
                      <a:pt x="186" y="0"/>
                      <a:pt x="217" y="0"/>
                    </a:cubicBezTo>
                    <a:lnTo>
                      <a:pt x="217" y="0"/>
                    </a:lnTo>
                    <a:cubicBezTo>
                      <a:pt x="186" y="31"/>
                      <a:pt x="186" y="31"/>
                      <a:pt x="186" y="31"/>
                    </a:cubicBezTo>
                    <a:lnTo>
                      <a:pt x="156" y="31"/>
                    </a:lnTo>
                    <a:lnTo>
                      <a:pt x="156" y="31"/>
                    </a:lnTo>
                    <a:lnTo>
                      <a:pt x="156" y="0"/>
                    </a:lnTo>
                    <a:cubicBezTo>
                      <a:pt x="156" y="31"/>
                      <a:pt x="124" y="31"/>
                      <a:pt x="124" y="31"/>
                    </a:cubicBezTo>
                    <a:lnTo>
                      <a:pt x="124" y="31"/>
                    </a:lnTo>
                    <a:cubicBezTo>
                      <a:pt x="124" y="62"/>
                      <a:pt x="124" y="62"/>
                      <a:pt x="93" y="62"/>
                    </a:cubicBezTo>
                    <a:lnTo>
                      <a:pt x="93" y="93"/>
                    </a:lnTo>
                    <a:cubicBezTo>
                      <a:pt x="62" y="93"/>
                      <a:pt x="32" y="93"/>
                      <a:pt x="32" y="93"/>
                    </a:cubicBezTo>
                    <a:lnTo>
                      <a:pt x="32" y="93"/>
                    </a:lnTo>
                    <a:cubicBezTo>
                      <a:pt x="32" y="124"/>
                      <a:pt x="0" y="124"/>
                      <a:pt x="0" y="15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91" name="Freeform 130"/>
              <p:cNvSpPr>
                <a:spLocks noChangeArrowheads="1"/>
              </p:cNvSpPr>
              <p:nvPr/>
            </p:nvSpPr>
            <p:spPr bwMode="auto">
              <a:xfrm>
                <a:off x="5710238" y="2125663"/>
                <a:ext cx="88900" cy="77787"/>
              </a:xfrm>
              <a:custGeom>
                <a:avLst/>
                <a:gdLst>
                  <a:gd name="T0" fmla="*/ 216 w 249"/>
                  <a:gd name="T1" fmla="*/ 93 h 218"/>
                  <a:gd name="T2" fmla="*/ 216 w 249"/>
                  <a:gd name="T3" fmla="*/ 93 h 218"/>
                  <a:gd name="T4" fmla="*/ 216 w 249"/>
                  <a:gd name="T5" fmla="*/ 93 h 218"/>
                  <a:gd name="T6" fmla="*/ 185 w 249"/>
                  <a:gd name="T7" fmla="*/ 62 h 218"/>
                  <a:gd name="T8" fmla="*/ 185 w 249"/>
                  <a:gd name="T9" fmla="*/ 32 h 218"/>
                  <a:gd name="T10" fmla="*/ 185 w 249"/>
                  <a:gd name="T11" fmla="*/ 32 h 218"/>
                  <a:gd name="T12" fmla="*/ 185 w 249"/>
                  <a:gd name="T13" fmla="*/ 32 h 218"/>
                  <a:gd name="T14" fmla="*/ 185 w 249"/>
                  <a:gd name="T15" fmla="*/ 32 h 218"/>
                  <a:gd name="T16" fmla="*/ 185 w 249"/>
                  <a:gd name="T17" fmla="*/ 32 h 218"/>
                  <a:gd name="T18" fmla="*/ 154 w 249"/>
                  <a:gd name="T19" fmla="*/ 32 h 218"/>
                  <a:gd name="T20" fmla="*/ 154 w 249"/>
                  <a:gd name="T21" fmla="*/ 32 h 218"/>
                  <a:gd name="T22" fmla="*/ 124 w 249"/>
                  <a:gd name="T23" fmla="*/ 0 h 218"/>
                  <a:gd name="T24" fmla="*/ 124 w 249"/>
                  <a:gd name="T25" fmla="*/ 0 h 218"/>
                  <a:gd name="T26" fmla="*/ 124 w 249"/>
                  <a:gd name="T27" fmla="*/ 0 h 218"/>
                  <a:gd name="T28" fmla="*/ 124 w 249"/>
                  <a:gd name="T29" fmla="*/ 0 h 218"/>
                  <a:gd name="T30" fmla="*/ 124 w 249"/>
                  <a:gd name="T31" fmla="*/ 0 h 218"/>
                  <a:gd name="T32" fmla="*/ 124 w 249"/>
                  <a:gd name="T33" fmla="*/ 0 h 218"/>
                  <a:gd name="T34" fmla="*/ 124 w 249"/>
                  <a:gd name="T35" fmla="*/ 0 h 218"/>
                  <a:gd name="T36" fmla="*/ 124 w 249"/>
                  <a:gd name="T37" fmla="*/ 32 h 218"/>
                  <a:gd name="T38" fmla="*/ 124 w 249"/>
                  <a:gd name="T39" fmla="*/ 32 h 218"/>
                  <a:gd name="T40" fmla="*/ 92 w 249"/>
                  <a:gd name="T41" fmla="*/ 32 h 218"/>
                  <a:gd name="T42" fmla="*/ 92 w 249"/>
                  <a:gd name="T43" fmla="*/ 32 h 218"/>
                  <a:gd name="T44" fmla="*/ 92 w 249"/>
                  <a:gd name="T45" fmla="*/ 32 h 218"/>
                  <a:gd name="T46" fmla="*/ 61 w 249"/>
                  <a:gd name="T47" fmla="*/ 32 h 218"/>
                  <a:gd name="T48" fmla="*/ 30 w 249"/>
                  <a:gd name="T49" fmla="*/ 32 h 218"/>
                  <a:gd name="T50" fmla="*/ 30 w 249"/>
                  <a:gd name="T51" fmla="*/ 32 h 218"/>
                  <a:gd name="T52" fmla="*/ 30 w 249"/>
                  <a:gd name="T53" fmla="*/ 32 h 218"/>
                  <a:gd name="T54" fmla="*/ 30 w 249"/>
                  <a:gd name="T55" fmla="*/ 32 h 218"/>
                  <a:gd name="T56" fmla="*/ 30 w 249"/>
                  <a:gd name="T57" fmla="*/ 32 h 218"/>
                  <a:gd name="T58" fmla="*/ 0 w 249"/>
                  <a:gd name="T59" fmla="*/ 32 h 218"/>
                  <a:gd name="T60" fmla="*/ 30 w 249"/>
                  <a:gd name="T61" fmla="*/ 32 h 218"/>
                  <a:gd name="T62" fmla="*/ 30 w 249"/>
                  <a:gd name="T63" fmla="*/ 32 h 218"/>
                  <a:gd name="T64" fmla="*/ 30 w 249"/>
                  <a:gd name="T65" fmla="*/ 93 h 218"/>
                  <a:gd name="T66" fmla="*/ 30 w 249"/>
                  <a:gd name="T67" fmla="*/ 93 h 218"/>
                  <a:gd name="T68" fmla="*/ 30 w 249"/>
                  <a:gd name="T69" fmla="*/ 93 h 218"/>
                  <a:gd name="T70" fmla="*/ 61 w 249"/>
                  <a:gd name="T71" fmla="*/ 93 h 218"/>
                  <a:gd name="T72" fmla="*/ 61 w 249"/>
                  <a:gd name="T73" fmla="*/ 62 h 218"/>
                  <a:gd name="T74" fmla="*/ 61 w 249"/>
                  <a:gd name="T75" fmla="*/ 62 h 218"/>
                  <a:gd name="T76" fmla="*/ 92 w 249"/>
                  <a:gd name="T77" fmla="*/ 93 h 218"/>
                  <a:gd name="T78" fmla="*/ 92 w 249"/>
                  <a:gd name="T79" fmla="*/ 93 h 218"/>
                  <a:gd name="T80" fmla="*/ 92 w 249"/>
                  <a:gd name="T81" fmla="*/ 93 h 218"/>
                  <a:gd name="T82" fmla="*/ 124 w 249"/>
                  <a:gd name="T83" fmla="*/ 93 h 218"/>
                  <a:gd name="T84" fmla="*/ 124 w 249"/>
                  <a:gd name="T85" fmla="*/ 156 h 218"/>
                  <a:gd name="T86" fmla="*/ 124 w 249"/>
                  <a:gd name="T87" fmla="*/ 156 h 218"/>
                  <a:gd name="T88" fmla="*/ 124 w 249"/>
                  <a:gd name="T89" fmla="*/ 156 h 218"/>
                  <a:gd name="T90" fmla="*/ 154 w 249"/>
                  <a:gd name="T91" fmla="*/ 186 h 218"/>
                  <a:gd name="T92" fmla="*/ 154 w 249"/>
                  <a:gd name="T93" fmla="*/ 186 h 218"/>
                  <a:gd name="T94" fmla="*/ 154 w 249"/>
                  <a:gd name="T95" fmla="*/ 186 h 218"/>
                  <a:gd name="T96" fmla="*/ 124 w 249"/>
                  <a:gd name="T97" fmla="*/ 186 h 218"/>
                  <a:gd name="T98" fmla="*/ 124 w 249"/>
                  <a:gd name="T99" fmla="*/ 186 h 218"/>
                  <a:gd name="T100" fmla="*/ 124 w 249"/>
                  <a:gd name="T101" fmla="*/ 217 h 218"/>
                  <a:gd name="T102" fmla="*/ 124 w 249"/>
                  <a:gd name="T103" fmla="*/ 217 h 218"/>
                  <a:gd name="T104" fmla="*/ 124 w 249"/>
                  <a:gd name="T105" fmla="*/ 217 h 218"/>
                  <a:gd name="T106" fmla="*/ 124 w 249"/>
                  <a:gd name="T107" fmla="*/ 217 h 218"/>
                  <a:gd name="T108" fmla="*/ 124 w 249"/>
                  <a:gd name="T109" fmla="*/ 217 h 218"/>
                  <a:gd name="T110" fmla="*/ 154 w 249"/>
                  <a:gd name="T111" fmla="*/ 186 h 218"/>
                  <a:gd name="T112" fmla="*/ 154 w 249"/>
                  <a:gd name="T113" fmla="*/ 186 h 218"/>
                  <a:gd name="T114" fmla="*/ 185 w 249"/>
                  <a:gd name="T115" fmla="*/ 156 h 218"/>
                  <a:gd name="T116" fmla="*/ 216 w 249"/>
                  <a:gd name="T117" fmla="*/ 156 h 218"/>
                  <a:gd name="T118" fmla="*/ 216 w 249"/>
                  <a:gd name="T119" fmla="*/ 124 h 218"/>
                  <a:gd name="T120" fmla="*/ 216 w 249"/>
                  <a:gd name="T121" fmla="*/ 124 h 218"/>
                  <a:gd name="T122" fmla="*/ 248 w 249"/>
                  <a:gd name="T123" fmla="*/ 93 h 218"/>
                  <a:gd name="T124" fmla="*/ 216 w 249"/>
                  <a:gd name="T125" fmla="*/ 93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49" h="218">
                    <a:moveTo>
                      <a:pt x="216" y="93"/>
                    </a:moveTo>
                    <a:lnTo>
                      <a:pt x="216" y="93"/>
                    </a:lnTo>
                    <a:lnTo>
                      <a:pt x="216" y="93"/>
                    </a:lnTo>
                    <a:cubicBezTo>
                      <a:pt x="185" y="62"/>
                      <a:pt x="185" y="62"/>
                      <a:pt x="185" y="62"/>
                    </a:cubicBezTo>
                    <a:lnTo>
                      <a:pt x="185" y="32"/>
                    </a:lnTo>
                    <a:lnTo>
                      <a:pt x="185" y="32"/>
                    </a:lnTo>
                    <a:lnTo>
                      <a:pt x="185" y="32"/>
                    </a:lnTo>
                    <a:lnTo>
                      <a:pt x="185" y="32"/>
                    </a:lnTo>
                    <a:lnTo>
                      <a:pt x="185" y="32"/>
                    </a:lnTo>
                    <a:lnTo>
                      <a:pt x="154" y="32"/>
                    </a:lnTo>
                    <a:lnTo>
                      <a:pt x="154" y="32"/>
                    </a:lnTo>
                    <a:cubicBezTo>
                      <a:pt x="154" y="32"/>
                      <a:pt x="154" y="0"/>
                      <a:pt x="124" y="0"/>
                    </a:cubicBezTo>
                    <a:lnTo>
                      <a:pt x="124" y="0"/>
                    </a:lnTo>
                    <a:lnTo>
                      <a:pt x="124" y="0"/>
                    </a:lnTo>
                    <a:lnTo>
                      <a:pt x="124" y="0"/>
                    </a:lnTo>
                    <a:lnTo>
                      <a:pt x="124" y="0"/>
                    </a:lnTo>
                    <a:lnTo>
                      <a:pt x="124" y="0"/>
                    </a:lnTo>
                    <a:lnTo>
                      <a:pt x="124" y="0"/>
                    </a:lnTo>
                    <a:cubicBezTo>
                      <a:pt x="124" y="0"/>
                      <a:pt x="124" y="0"/>
                      <a:pt x="124" y="32"/>
                    </a:cubicBezTo>
                    <a:lnTo>
                      <a:pt x="124" y="32"/>
                    </a:lnTo>
                    <a:lnTo>
                      <a:pt x="92" y="32"/>
                    </a:lnTo>
                    <a:lnTo>
                      <a:pt x="92" y="32"/>
                    </a:lnTo>
                    <a:lnTo>
                      <a:pt x="92" y="32"/>
                    </a:lnTo>
                    <a:cubicBezTo>
                      <a:pt x="92" y="32"/>
                      <a:pt x="92" y="32"/>
                      <a:pt x="61" y="32"/>
                    </a:cubicBezTo>
                    <a:cubicBezTo>
                      <a:pt x="61" y="32"/>
                      <a:pt x="61" y="32"/>
                      <a:pt x="30" y="32"/>
                    </a:cubicBezTo>
                    <a:lnTo>
                      <a:pt x="30" y="32"/>
                    </a:lnTo>
                    <a:lnTo>
                      <a:pt x="30" y="32"/>
                    </a:lnTo>
                    <a:lnTo>
                      <a:pt x="30" y="32"/>
                    </a:lnTo>
                    <a:lnTo>
                      <a:pt x="30" y="32"/>
                    </a:lnTo>
                    <a:cubicBezTo>
                      <a:pt x="30" y="32"/>
                      <a:pt x="30" y="32"/>
                      <a:pt x="0" y="32"/>
                    </a:cubicBezTo>
                    <a:cubicBezTo>
                      <a:pt x="0" y="32"/>
                      <a:pt x="0" y="32"/>
                      <a:pt x="30" y="32"/>
                    </a:cubicBezTo>
                    <a:lnTo>
                      <a:pt x="30" y="32"/>
                    </a:lnTo>
                    <a:cubicBezTo>
                      <a:pt x="30" y="62"/>
                      <a:pt x="30" y="62"/>
                      <a:pt x="30" y="93"/>
                    </a:cubicBezTo>
                    <a:lnTo>
                      <a:pt x="30" y="93"/>
                    </a:lnTo>
                    <a:lnTo>
                      <a:pt x="30" y="93"/>
                    </a:lnTo>
                    <a:cubicBezTo>
                      <a:pt x="30" y="93"/>
                      <a:pt x="30" y="93"/>
                      <a:pt x="61" y="93"/>
                    </a:cubicBezTo>
                    <a:lnTo>
                      <a:pt x="61" y="62"/>
                    </a:lnTo>
                    <a:lnTo>
                      <a:pt x="61" y="62"/>
                    </a:lnTo>
                    <a:cubicBezTo>
                      <a:pt x="92" y="93"/>
                      <a:pt x="92" y="93"/>
                      <a:pt x="92" y="93"/>
                    </a:cubicBezTo>
                    <a:lnTo>
                      <a:pt x="92" y="93"/>
                    </a:lnTo>
                    <a:lnTo>
                      <a:pt x="92" y="93"/>
                    </a:lnTo>
                    <a:lnTo>
                      <a:pt x="124" y="93"/>
                    </a:lnTo>
                    <a:cubicBezTo>
                      <a:pt x="124" y="124"/>
                      <a:pt x="124" y="124"/>
                      <a:pt x="124" y="156"/>
                    </a:cubicBezTo>
                    <a:lnTo>
                      <a:pt x="124" y="156"/>
                    </a:lnTo>
                    <a:lnTo>
                      <a:pt x="124" y="156"/>
                    </a:lnTo>
                    <a:cubicBezTo>
                      <a:pt x="154" y="156"/>
                      <a:pt x="154" y="156"/>
                      <a:pt x="154" y="186"/>
                    </a:cubicBezTo>
                    <a:lnTo>
                      <a:pt x="154" y="186"/>
                    </a:lnTo>
                    <a:lnTo>
                      <a:pt x="154" y="186"/>
                    </a:lnTo>
                    <a:lnTo>
                      <a:pt x="124" y="186"/>
                    </a:lnTo>
                    <a:lnTo>
                      <a:pt x="124" y="186"/>
                    </a:lnTo>
                    <a:lnTo>
                      <a:pt x="124" y="217"/>
                    </a:lnTo>
                    <a:lnTo>
                      <a:pt x="124" y="217"/>
                    </a:lnTo>
                    <a:lnTo>
                      <a:pt x="124" y="217"/>
                    </a:lnTo>
                    <a:lnTo>
                      <a:pt x="124" y="217"/>
                    </a:lnTo>
                    <a:lnTo>
                      <a:pt x="124" y="217"/>
                    </a:lnTo>
                    <a:lnTo>
                      <a:pt x="154" y="186"/>
                    </a:lnTo>
                    <a:lnTo>
                      <a:pt x="154" y="186"/>
                    </a:lnTo>
                    <a:cubicBezTo>
                      <a:pt x="154" y="156"/>
                      <a:pt x="185" y="156"/>
                      <a:pt x="185" y="156"/>
                    </a:cubicBezTo>
                    <a:cubicBezTo>
                      <a:pt x="185" y="156"/>
                      <a:pt x="185" y="156"/>
                      <a:pt x="216" y="156"/>
                    </a:cubicBezTo>
                    <a:cubicBezTo>
                      <a:pt x="216" y="124"/>
                      <a:pt x="216" y="124"/>
                      <a:pt x="216" y="124"/>
                    </a:cubicBezTo>
                    <a:lnTo>
                      <a:pt x="216" y="124"/>
                    </a:lnTo>
                    <a:cubicBezTo>
                      <a:pt x="216" y="93"/>
                      <a:pt x="216" y="93"/>
                      <a:pt x="248" y="93"/>
                    </a:cubicBezTo>
                    <a:cubicBezTo>
                      <a:pt x="248" y="93"/>
                      <a:pt x="248" y="93"/>
                      <a:pt x="216" y="9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92" name="Freeform 131"/>
              <p:cNvSpPr>
                <a:spLocks noChangeArrowheads="1"/>
              </p:cNvSpPr>
              <p:nvPr/>
            </p:nvSpPr>
            <p:spPr bwMode="auto">
              <a:xfrm>
                <a:off x="5776913" y="2282825"/>
                <a:ext cx="55562" cy="133350"/>
              </a:xfrm>
              <a:custGeom>
                <a:avLst/>
                <a:gdLst>
                  <a:gd name="T0" fmla="*/ 63 w 156"/>
                  <a:gd name="T1" fmla="*/ 278 h 372"/>
                  <a:gd name="T2" fmla="*/ 63 w 156"/>
                  <a:gd name="T3" fmla="*/ 278 h 372"/>
                  <a:gd name="T4" fmla="*/ 63 w 156"/>
                  <a:gd name="T5" fmla="*/ 278 h 372"/>
                  <a:gd name="T6" fmla="*/ 63 w 156"/>
                  <a:gd name="T7" fmla="*/ 278 h 372"/>
                  <a:gd name="T8" fmla="*/ 31 w 156"/>
                  <a:gd name="T9" fmla="*/ 309 h 372"/>
                  <a:gd name="T10" fmla="*/ 31 w 156"/>
                  <a:gd name="T11" fmla="*/ 309 h 372"/>
                  <a:gd name="T12" fmla="*/ 31 w 156"/>
                  <a:gd name="T13" fmla="*/ 309 h 372"/>
                  <a:gd name="T14" fmla="*/ 31 w 156"/>
                  <a:gd name="T15" fmla="*/ 309 h 372"/>
                  <a:gd name="T16" fmla="*/ 31 w 156"/>
                  <a:gd name="T17" fmla="*/ 309 h 372"/>
                  <a:gd name="T18" fmla="*/ 0 w 156"/>
                  <a:gd name="T19" fmla="*/ 341 h 372"/>
                  <a:gd name="T20" fmla="*/ 0 w 156"/>
                  <a:gd name="T21" fmla="*/ 341 h 372"/>
                  <a:gd name="T22" fmla="*/ 0 w 156"/>
                  <a:gd name="T23" fmla="*/ 341 h 372"/>
                  <a:gd name="T24" fmla="*/ 0 w 156"/>
                  <a:gd name="T25" fmla="*/ 341 h 372"/>
                  <a:gd name="T26" fmla="*/ 31 w 156"/>
                  <a:gd name="T27" fmla="*/ 371 h 372"/>
                  <a:gd name="T28" fmla="*/ 31 w 156"/>
                  <a:gd name="T29" fmla="*/ 371 h 372"/>
                  <a:gd name="T30" fmla="*/ 93 w 156"/>
                  <a:gd name="T31" fmla="*/ 341 h 372"/>
                  <a:gd name="T32" fmla="*/ 93 w 156"/>
                  <a:gd name="T33" fmla="*/ 341 h 372"/>
                  <a:gd name="T34" fmla="*/ 93 w 156"/>
                  <a:gd name="T35" fmla="*/ 309 h 372"/>
                  <a:gd name="T36" fmla="*/ 93 w 156"/>
                  <a:gd name="T37" fmla="*/ 309 h 372"/>
                  <a:gd name="T38" fmla="*/ 155 w 156"/>
                  <a:gd name="T39" fmla="*/ 247 h 372"/>
                  <a:gd name="T40" fmla="*/ 155 w 156"/>
                  <a:gd name="T41" fmla="*/ 247 h 372"/>
                  <a:gd name="T42" fmla="*/ 155 w 156"/>
                  <a:gd name="T43" fmla="*/ 217 h 372"/>
                  <a:gd name="T44" fmla="*/ 155 w 156"/>
                  <a:gd name="T45" fmla="*/ 185 h 372"/>
                  <a:gd name="T46" fmla="*/ 155 w 156"/>
                  <a:gd name="T47" fmla="*/ 154 h 372"/>
                  <a:gd name="T48" fmla="*/ 155 w 156"/>
                  <a:gd name="T49" fmla="*/ 154 h 372"/>
                  <a:gd name="T50" fmla="*/ 155 w 156"/>
                  <a:gd name="T51" fmla="*/ 123 h 372"/>
                  <a:gd name="T52" fmla="*/ 155 w 156"/>
                  <a:gd name="T53" fmla="*/ 123 h 372"/>
                  <a:gd name="T54" fmla="*/ 124 w 156"/>
                  <a:gd name="T55" fmla="*/ 31 h 372"/>
                  <a:gd name="T56" fmla="*/ 124 w 156"/>
                  <a:gd name="T57" fmla="*/ 31 h 372"/>
                  <a:gd name="T58" fmla="*/ 93 w 156"/>
                  <a:gd name="T59" fmla="*/ 31 h 372"/>
                  <a:gd name="T60" fmla="*/ 93 w 156"/>
                  <a:gd name="T61" fmla="*/ 0 h 372"/>
                  <a:gd name="T62" fmla="*/ 93 w 156"/>
                  <a:gd name="T63" fmla="*/ 31 h 372"/>
                  <a:gd name="T64" fmla="*/ 93 w 156"/>
                  <a:gd name="T65" fmla="*/ 31 h 372"/>
                  <a:gd name="T66" fmla="*/ 93 w 156"/>
                  <a:gd name="T67" fmla="*/ 31 h 372"/>
                  <a:gd name="T68" fmla="*/ 93 w 156"/>
                  <a:gd name="T69" fmla="*/ 31 h 372"/>
                  <a:gd name="T70" fmla="*/ 93 w 156"/>
                  <a:gd name="T71" fmla="*/ 31 h 372"/>
                  <a:gd name="T72" fmla="*/ 93 w 156"/>
                  <a:gd name="T73" fmla="*/ 61 h 372"/>
                  <a:gd name="T74" fmla="*/ 93 w 156"/>
                  <a:gd name="T75" fmla="*/ 93 h 372"/>
                  <a:gd name="T76" fmla="*/ 93 w 156"/>
                  <a:gd name="T77" fmla="*/ 93 h 372"/>
                  <a:gd name="T78" fmla="*/ 93 w 156"/>
                  <a:gd name="T79" fmla="*/ 93 h 372"/>
                  <a:gd name="T80" fmla="*/ 93 w 156"/>
                  <a:gd name="T81" fmla="*/ 93 h 372"/>
                  <a:gd name="T82" fmla="*/ 93 w 156"/>
                  <a:gd name="T83" fmla="*/ 123 h 372"/>
                  <a:gd name="T84" fmla="*/ 93 w 156"/>
                  <a:gd name="T85" fmla="*/ 154 h 372"/>
                  <a:gd name="T86" fmla="*/ 93 w 156"/>
                  <a:gd name="T87" fmla="*/ 185 h 372"/>
                  <a:gd name="T88" fmla="*/ 93 w 156"/>
                  <a:gd name="T89" fmla="*/ 217 h 372"/>
                  <a:gd name="T90" fmla="*/ 93 w 156"/>
                  <a:gd name="T91" fmla="*/ 247 h 372"/>
                  <a:gd name="T92" fmla="*/ 93 w 156"/>
                  <a:gd name="T93" fmla="*/ 278 h 372"/>
                  <a:gd name="T94" fmla="*/ 93 w 156"/>
                  <a:gd name="T95" fmla="*/ 278 h 372"/>
                  <a:gd name="T96" fmla="*/ 63 w 156"/>
                  <a:gd name="T97" fmla="*/ 278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6" h="372">
                    <a:moveTo>
                      <a:pt x="63" y="278"/>
                    </a:moveTo>
                    <a:lnTo>
                      <a:pt x="63" y="278"/>
                    </a:lnTo>
                    <a:lnTo>
                      <a:pt x="63" y="278"/>
                    </a:lnTo>
                    <a:lnTo>
                      <a:pt x="63" y="278"/>
                    </a:lnTo>
                    <a:cubicBezTo>
                      <a:pt x="31" y="278"/>
                      <a:pt x="31" y="309"/>
                      <a:pt x="31" y="309"/>
                    </a:cubicBezTo>
                    <a:lnTo>
                      <a:pt x="31" y="309"/>
                    </a:lnTo>
                    <a:lnTo>
                      <a:pt x="31" y="309"/>
                    </a:lnTo>
                    <a:lnTo>
                      <a:pt x="31" y="309"/>
                    </a:lnTo>
                    <a:lnTo>
                      <a:pt x="31" y="309"/>
                    </a:lnTo>
                    <a:cubicBezTo>
                      <a:pt x="31" y="341"/>
                      <a:pt x="31" y="341"/>
                      <a:pt x="0" y="341"/>
                    </a:cubicBezTo>
                    <a:lnTo>
                      <a:pt x="0" y="341"/>
                    </a:lnTo>
                    <a:lnTo>
                      <a:pt x="0" y="341"/>
                    </a:lnTo>
                    <a:lnTo>
                      <a:pt x="0" y="341"/>
                    </a:lnTo>
                    <a:lnTo>
                      <a:pt x="31" y="371"/>
                    </a:lnTo>
                    <a:lnTo>
                      <a:pt x="31" y="371"/>
                    </a:lnTo>
                    <a:cubicBezTo>
                      <a:pt x="31" y="341"/>
                      <a:pt x="63" y="341"/>
                      <a:pt x="93" y="341"/>
                    </a:cubicBezTo>
                    <a:lnTo>
                      <a:pt x="93" y="341"/>
                    </a:lnTo>
                    <a:cubicBezTo>
                      <a:pt x="93" y="309"/>
                      <a:pt x="93" y="309"/>
                      <a:pt x="93" y="309"/>
                    </a:cubicBezTo>
                    <a:lnTo>
                      <a:pt x="93" y="309"/>
                    </a:lnTo>
                    <a:cubicBezTo>
                      <a:pt x="93" y="309"/>
                      <a:pt x="124" y="278"/>
                      <a:pt x="155" y="247"/>
                    </a:cubicBezTo>
                    <a:lnTo>
                      <a:pt x="155" y="247"/>
                    </a:lnTo>
                    <a:lnTo>
                      <a:pt x="155" y="217"/>
                    </a:lnTo>
                    <a:cubicBezTo>
                      <a:pt x="155" y="185"/>
                      <a:pt x="155" y="185"/>
                      <a:pt x="155" y="185"/>
                    </a:cubicBezTo>
                    <a:cubicBezTo>
                      <a:pt x="155" y="185"/>
                      <a:pt x="155" y="185"/>
                      <a:pt x="155" y="154"/>
                    </a:cubicBezTo>
                    <a:lnTo>
                      <a:pt x="155" y="154"/>
                    </a:lnTo>
                    <a:lnTo>
                      <a:pt x="155" y="123"/>
                    </a:lnTo>
                    <a:lnTo>
                      <a:pt x="155" y="123"/>
                    </a:lnTo>
                    <a:cubicBezTo>
                      <a:pt x="124" y="93"/>
                      <a:pt x="124" y="61"/>
                      <a:pt x="124" y="31"/>
                    </a:cubicBezTo>
                    <a:lnTo>
                      <a:pt x="124" y="31"/>
                    </a:lnTo>
                    <a:cubicBezTo>
                      <a:pt x="124" y="31"/>
                      <a:pt x="124" y="31"/>
                      <a:pt x="93" y="31"/>
                    </a:cubicBezTo>
                    <a:cubicBezTo>
                      <a:pt x="93" y="0"/>
                      <a:pt x="93" y="0"/>
                      <a:pt x="93" y="0"/>
                    </a:cubicBezTo>
                    <a:lnTo>
                      <a:pt x="93" y="31"/>
                    </a:lnTo>
                    <a:lnTo>
                      <a:pt x="93" y="31"/>
                    </a:lnTo>
                    <a:lnTo>
                      <a:pt x="93" y="31"/>
                    </a:lnTo>
                    <a:lnTo>
                      <a:pt x="93" y="31"/>
                    </a:lnTo>
                    <a:lnTo>
                      <a:pt x="93" y="31"/>
                    </a:lnTo>
                    <a:lnTo>
                      <a:pt x="93" y="61"/>
                    </a:lnTo>
                    <a:cubicBezTo>
                      <a:pt x="93" y="61"/>
                      <a:pt x="93" y="61"/>
                      <a:pt x="93" y="93"/>
                    </a:cubicBezTo>
                    <a:lnTo>
                      <a:pt x="93" y="93"/>
                    </a:lnTo>
                    <a:lnTo>
                      <a:pt x="93" y="93"/>
                    </a:lnTo>
                    <a:lnTo>
                      <a:pt x="93" y="93"/>
                    </a:lnTo>
                    <a:cubicBezTo>
                      <a:pt x="93" y="93"/>
                      <a:pt x="93" y="93"/>
                      <a:pt x="93" y="123"/>
                    </a:cubicBezTo>
                    <a:cubicBezTo>
                      <a:pt x="93" y="123"/>
                      <a:pt x="93" y="123"/>
                      <a:pt x="93" y="154"/>
                    </a:cubicBezTo>
                    <a:cubicBezTo>
                      <a:pt x="93" y="185"/>
                      <a:pt x="93" y="185"/>
                      <a:pt x="93" y="185"/>
                    </a:cubicBezTo>
                    <a:lnTo>
                      <a:pt x="93" y="217"/>
                    </a:lnTo>
                    <a:cubicBezTo>
                      <a:pt x="93" y="217"/>
                      <a:pt x="93" y="217"/>
                      <a:pt x="93" y="247"/>
                    </a:cubicBezTo>
                    <a:cubicBezTo>
                      <a:pt x="93" y="247"/>
                      <a:pt x="93" y="247"/>
                      <a:pt x="93" y="278"/>
                    </a:cubicBezTo>
                    <a:lnTo>
                      <a:pt x="93" y="278"/>
                    </a:lnTo>
                    <a:lnTo>
                      <a:pt x="63" y="278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93" name="Freeform 132"/>
              <p:cNvSpPr>
                <a:spLocks noChangeArrowheads="1"/>
              </p:cNvSpPr>
              <p:nvPr/>
            </p:nvSpPr>
            <p:spPr bwMode="auto">
              <a:xfrm>
                <a:off x="5710238" y="2327275"/>
                <a:ext cx="88900" cy="79375"/>
              </a:xfrm>
              <a:custGeom>
                <a:avLst/>
                <a:gdLst>
                  <a:gd name="T0" fmla="*/ 154 w 249"/>
                  <a:gd name="T1" fmla="*/ 155 h 219"/>
                  <a:gd name="T2" fmla="*/ 154 w 249"/>
                  <a:gd name="T3" fmla="*/ 155 h 219"/>
                  <a:gd name="T4" fmla="*/ 154 w 249"/>
                  <a:gd name="T5" fmla="*/ 155 h 219"/>
                  <a:gd name="T6" fmla="*/ 154 w 249"/>
                  <a:gd name="T7" fmla="*/ 155 h 219"/>
                  <a:gd name="T8" fmla="*/ 154 w 249"/>
                  <a:gd name="T9" fmla="*/ 155 h 219"/>
                  <a:gd name="T10" fmla="*/ 154 w 249"/>
                  <a:gd name="T11" fmla="*/ 155 h 219"/>
                  <a:gd name="T12" fmla="*/ 154 w 249"/>
                  <a:gd name="T13" fmla="*/ 124 h 219"/>
                  <a:gd name="T14" fmla="*/ 154 w 249"/>
                  <a:gd name="T15" fmla="*/ 124 h 219"/>
                  <a:gd name="T16" fmla="*/ 154 w 249"/>
                  <a:gd name="T17" fmla="*/ 124 h 219"/>
                  <a:gd name="T18" fmla="*/ 185 w 249"/>
                  <a:gd name="T19" fmla="*/ 124 h 219"/>
                  <a:gd name="T20" fmla="*/ 185 w 249"/>
                  <a:gd name="T21" fmla="*/ 124 h 219"/>
                  <a:gd name="T22" fmla="*/ 216 w 249"/>
                  <a:gd name="T23" fmla="*/ 124 h 219"/>
                  <a:gd name="T24" fmla="*/ 216 w 249"/>
                  <a:gd name="T25" fmla="*/ 124 h 219"/>
                  <a:gd name="T26" fmla="*/ 248 w 249"/>
                  <a:gd name="T27" fmla="*/ 94 h 219"/>
                  <a:gd name="T28" fmla="*/ 248 w 249"/>
                  <a:gd name="T29" fmla="*/ 94 h 219"/>
                  <a:gd name="T30" fmla="*/ 248 w 249"/>
                  <a:gd name="T31" fmla="*/ 94 h 219"/>
                  <a:gd name="T32" fmla="*/ 248 w 249"/>
                  <a:gd name="T33" fmla="*/ 62 h 219"/>
                  <a:gd name="T34" fmla="*/ 248 w 249"/>
                  <a:gd name="T35" fmla="*/ 31 h 219"/>
                  <a:gd name="T36" fmla="*/ 248 w 249"/>
                  <a:gd name="T37" fmla="*/ 0 h 219"/>
                  <a:gd name="T38" fmla="*/ 248 w 249"/>
                  <a:gd name="T39" fmla="*/ 0 h 219"/>
                  <a:gd name="T40" fmla="*/ 248 w 249"/>
                  <a:gd name="T41" fmla="*/ 0 h 219"/>
                  <a:gd name="T42" fmla="*/ 248 w 249"/>
                  <a:gd name="T43" fmla="*/ 0 h 219"/>
                  <a:gd name="T44" fmla="*/ 216 w 249"/>
                  <a:gd name="T45" fmla="*/ 0 h 219"/>
                  <a:gd name="T46" fmla="*/ 216 w 249"/>
                  <a:gd name="T47" fmla="*/ 0 h 219"/>
                  <a:gd name="T48" fmla="*/ 216 w 249"/>
                  <a:gd name="T49" fmla="*/ 0 h 219"/>
                  <a:gd name="T50" fmla="*/ 216 w 249"/>
                  <a:gd name="T51" fmla="*/ 0 h 219"/>
                  <a:gd name="T52" fmla="*/ 216 w 249"/>
                  <a:gd name="T53" fmla="*/ 0 h 219"/>
                  <a:gd name="T54" fmla="*/ 185 w 249"/>
                  <a:gd name="T55" fmla="*/ 0 h 219"/>
                  <a:gd name="T56" fmla="*/ 185 w 249"/>
                  <a:gd name="T57" fmla="*/ 31 h 219"/>
                  <a:gd name="T58" fmla="*/ 154 w 249"/>
                  <a:gd name="T59" fmla="*/ 31 h 219"/>
                  <a:gd name="T60" fmla="*/ 154 w 249"/>
                  <a:gd name="T61" fmla="*/ 31 h 219"/>
                  <a:gd name="T62" fmla="*/ 124 w 249"/>
                  <a:gd name="T63" fmla="*/ 31 h 219"/>
                  <a:gd name="T64" fmla="*/ 124 w 249"/>
                  <a:gd name="T65" fmla="*/ 0 h 219"/>
                  <a:gd name="T66" fmla="*/ 124 w 249"/>
                  <a:gd name="T67" fmla="*/ 0 h 219"/>
                  <a:gd name="T68" fmla="*/ 92 w 249"/>
                  <a:gd name="T69" fmla="*/ 0 h 219"/>
                  <a:gd name="T70" fmla="*/ 92 w 249"/>
                  <a:gd name="T71" fmla="*/ 0 h 219"/>
                  <a:gd name="T72" fmla="*/ 92 w 249"/>
                  <a:gd name="T73" fmla="*/ 0 h 219"/>
                  <a:gd name="T74" fmla="*/ 61 w 249"/>
                  <a:gd name="T75" fmla="*/ 0 h 219"/>
                  <a:gd name="T76" fmla="*/ 30 w 249"/>
                  <a:gd name="T77" fmla="*/ 0 h 219"/>
                  <a:gd name="T78" fmla="*/ 30 w 249"/>
                  <a:gd name="T79" fmla="*/ 0 h 219"/>
                  <a:gd name="T80" fmla="*/ 30 w 249"/>
                  <a:gd name="T81" fmla="*/ 0 h 219"/>
                  <a:gd name="T82" fmla="*/ 0 w 249"/>
                  <a:gd name="T83" fmla="*/ 31 h 219"/>
                  <a:gd name="T84" fmla="*/ 0 w 249"/>
                  <a:gd name="T85" fmla="*/ 62 h 219"/>
                  <a:gd name="T86" fmla="*/ 30 w 249"/>
                  <a:gd name="T87" fmla="*/ 124 h 219"/>
                  <a:gd name="T88" fmla="*/ 30 w 249"/>
                  <a:gd name="T89" fmla="*/ 124 h 219"/>
                  <a:gd name="T90" fmla="*/ 30 w 249"/>
                  <a:gd name="T91" fmla="*/ 155 h 219"/>
                  <a:gd name="T92" fmla="*/ 61 w 249"/>
                  <a:gd name="T93" fmla="*/ 186 h 219"/>
                  <a:gd name="T94" fmla="*/ 92 w 249"/>
                  <a:gd name="T95" fmla="*/ 218 h 219"/>
                  <a:gd name="T96" fmla="*/ 92 w 249"/>
                  <a:gd name="T97" fmla="*/ 186 h 219"/>
                  <a:gd name="T98" fmla="*/ 124 w 249"/>
                  <a:gd name="T99" fmla="*/ 186 h 219"/>
                  <a:gd name="T100" fmla="*/ 154 w 249"/>
                  <a:gd name="T101" fmla="*/ 155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49" h="219">
                    <a:moveTo>
                      <a:pt x="154" y="155"/>
                    </a:moveTo>
                    <a:lnTo>
                      <a:pt x="154" y="155"/>
                    </a:lnTo>
                    <a:lnTo>
                      <a:pt x="154" y="155"/>
                    </a:lnTo>
                    <a:lnTo>
                      <a:pt x="154" y="155"/>
                    </a:lnTo>
                    <a:lnTo>
                      <a:pt x="154" y="155"/>
                    </a:lnTo>
                    <a:lnTo>
                      <a:pt x="154" y="155"/>
                    </a:lnTo>
                    <a:lnTo>
                      <a:pt x="154" y="124"/>
                    </a:lnTo>
                    <a:lnTo>
                      <a:pt x="154" y="124"/>
                    </a:lnTo>
                    <a:lnTo>
                      <a:pt x="154" y="124"/>
                    </a:lnTo>
                    <a:cubicBezTo>
                      <a:pt x="185" y="124"/>
                      <a:pt x="185" y="124"/>
                      <a:pt x="185" y="124"/>
                    </a:cubicBezTo>
                    <a:lnTo>
                      <a:pt x="185" y="124"/>
                    </a:lnTo>
                    <a:cubicBezTo>
                      <a:pt x="216" y="124"/>
                      <a:pt x="216" y="124"/>
                      <a:pt x="216" y="124"/>
                    </a:cubicBezTo>
                    <a:lnTo>
                      <a:pt x="216" y="124"/>
                    </a:lnTo>
                    <a:cubicBezTo>
                      <a:pt x="216" y="94"/>
                      <a:pt x="216" y="94"/>
                      <a:pt x="248" y="94"/>
                    </a:cubicBezTo>
                    <a:lnTo>
                      <a:pt x="248" y="94"/>
                    </a:lnTo>
                    <a:lnTo>
                      <a:pt x="248" y="94"/>
                    </a:lnTo>
                    <a:cubicBezTo>
                      <a:pt x="248" y="94"/>
                      <a:pt x="248" y="94"/>
                      <a:pt x="248" y="62"/>
                    </a:cubicBezTo>
                    <a:cubicBezTo>
                      <a:pt x="248" y="62"/>
                      <a:pt x="248" y="62"/>
                      <a:pt x="248" y="31"/>
                    </a:cubicBezTo>
                    <a:lnTo>
                      <a:pt x="248" y="0"/>
                    </a:lnTo>
                    <a:lnTo>
                      <a:pt x="248" y="0"/>
                    </a:lnTo>
                    <a:lnTo>
                      <a:pt x="248" y="0"/>
                    </a:lnTo>
                    <a:lnTo>
                      <a:pt x="248" y="0"/>
                    </a:lnTo>
                    <a:cubicBezTo>
                      <a:pt x="216" y="0"/>
                      <a:pt x="216" y="0"/>
                      <a:pt x="216" y="0"/>
                    </a:cubicBezTo>
                    <a:lnTo>
                      <a:pt x="216" y="0"/>
                    </a:lnTo>
                    <a:lnTo>
                      <a:pt x="216" y="0"/>
                    </a:lnTo>
                    <a:lnTo>
                      <a:pt x="216" y="0"/>
                    </a:lnTo>
                    <a:lnTo>
                      <a:pt x="216" y="0"/>
                    </a:lnTo>
                    <a:cubicBezTo>
                      <a:pt x="216" y="0"/>
                      <a:pt x="216" y="0"/>
                      <a:pt x="185" y="0"/>
                    </a:cubicBezTo>
                    <a:lnTo>
                      <a:pt x="185" y="31"/>
                    </a:lnTo>
                    <a:cubicBezTo>
                      <a:pt x="185" y="31"/>
                      <a:pt x="185" y="31"/>
                      <a:pt x="154" y="31"/>
                    </a:cubicBezTo>
                    <a:lnTo>
                      <a:pt x="154" y="31"/>
                    </a:lnTo>
                    <a:cubicBezTo>
                      <a:pt x="154" y="31"/>
                      <a:pt x="154" y="31"/>
                      <a:pt x="124" y="31"/>
                    </a:cubicBezTo>
                    <a:cubicBezTo>
                      <a:pt x="124" y="31"/>
                      <a:pt x="124" y="31"/>
                      <a:pt x="124" y="0"/>
                    </a:cubicBezTo>
                    <a:lnTo>
                      <a:pt x="124" y="0"/>
                    </a:lnTo>
                    <a:cubicBezTo>
                      <a:pt x="92" y="0"/>
                      <a:pt x="92" y="0"/>
                      <a:pt x="92" y="0"/>
                    </a:cubicBezTo>
                    <a:lnTo>
                      <a:pt x="92" y="0"/>
                    </a:lnTo>
                    <a:lnTo>
                      <a:pt x="92" y="0"/>
                    </a:lnTo>
                    <a:cubicBezTo>
                      <a:pt x="92" y="0"/>
                      <a:pt x="92" y="0"/>
                      <a:pt x="61" y="0"/>
                    </a:cubicBezTo>
                    <a:cubicBezTo>
                      <a:pt x="61" y="0"/>
                      <a:pt x="61" y="0"/>
                      <a:pt x="30" y="0"/>
                    </a:cubicBezTo>
                    <a:lnTo>
                      <a:pt x="30" y="0"/>
                    </a:lnTo>
                    <a:lnTo>
                      <a:pt x="30" y="0"/>
                    </a:lnTo>
                    <a:cubicBezTo>
                      <a:pt x="0" y="31"/>
                      <a:pt x="0" y="31"/>
                      <a:pt x="0" y="31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94"/>
                      <a:pt x="30" y="124"/>
                      <a:pt x="30" y="124"/>
                    </a:cubicBezTo>
                    <a:lnTo>
                      <a:pt x="30" y="124"/>
                    </a:lnTo>
                    <a:cubicBezTo>
                      <a:pt x="30" y="155"/>
                      <a:pt x="30" y="155"/>
                      <a:pt x="30" y="155"/>
                    </a:cubicBezTo>
                    <a:cubicBezTo>
                      <a:pt x="30" y="155"/>
                      <a:pt x="30" y="186"/>
                      <a:pt x="61" y="186"/>
                    </a:cubicBezTo>
                    <a:cubicBezTo>
                      <a:pt x="61" y="186"/>
                      <a:pt x="61" y="186"/>
                      <a:pt x="92" y="218"/>
                    </a:cubicBezTo>
                    <a:cubicBezTo>
                      <a:pt x="92" y="186"/>
                      <a:pt x="92" y="186"/>
                      <a:pt x="92" y="186"/>
                    </a:cubicBezTo>
                    <a:cubicBezTo>
                      <a:pt x="92" y="186"/>
                      <a:pt x="92" y="186"/>
                      <a:pt x="124" y="186"/>
                    </a:cubicBezTo>
                    <a:cubicBezTo>
                      <a:pt x="124" y="186"/>
                      <a:pt x="124" y="155"/>
                      <a:pt x="154" y="15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94" name="Freeform 133"/>
              <p:cNvSpPr>
                <a:spLocks noChangeArrowheads="1"/>
              </p:cNvSpPr>
              <p:nvPr/>
            </p:nvSpPr>
            <p:spPr bwMode="auto">
              <a:xfrm>
                <a:off x="5832475" y="2560638"/>
                <a:ext cx="168275" cy="179387"/>
              </a:xfrm>
              <a:custGeom>
                <a:avLst/>
                <a:gdLst>
                  <a:gd name="T0" fmla="*/ 32 w 466"/>
                  <a:gd name="T1" fmla="*/ 310 h 497"/>
                  <a:gd name="T2" fmla="*/ 62 w 466"/>
                  <a:gd name="T3" fmla="*/ 341 h 497"/>
                  <a:gd name="T4" fmla="*/ 62 w 466"/>
                  <a:gd name="T5" fmla="*/ 372 h 497"/>
                  <a:gd name="T6" fmla="*/ 62 w 466"/>
                  <a:gd name="T7" fmla="*/ 403 h 497"/>
                  <a:gd name="T8" fmla="*/ 62 w 466"/>
                  <a:gd name="T9" fmla="*/ 434 h 497"/>
                  <a:gd name="T10" fmla="*/ 93 w 466"/>
                  <a:gd name="T11" fmla="*/ 434 h 497"/>
                  <a:gd name="T12" fmla="*/ 124 w 466"/>
                  <a:gd name="T13" fmla="*/ 434 h 497"/>
                  <a:gd name="T14" fmla="*/ 156 w 466"/>
                  <a:gd name="T15" fmla="*/ 434 h 497"/>
                  <a:gd name="T16" fmla="*/ 217 w 466"/>
                  <a:gd name="T17" fmla="*/ 434 h 497"/>
                  <a:gd name="T18" fmla="*/ 248 w 466"/>
                  <a:gd name="T19" fmla="*/ 434 h 497"/>
                  <a:gd name="T20" fmla="*/ 248 w 466"/>
                  <a:gd name="T21" fmla="*/ 434 h 497"/>
                  <a:gd name="T22" fmla="*/ 280 w 466"/>
                  <a:gd name="T23" fmla="*/ 434 h 497"/>
                  <a:gd name="T24" fmla="*/ 310 w 466"/>
                  <a:gd name="T25" fmla="*/ 465 h 497"/>
                  <a:gd name="T26" fmla="*/ 310 w 466"/>
                  <a:gd name="T27" fmla="*/ 496 h 497"/>
                  <a:gd name="T28" fmla="*/ 372 w 466"/>
                  <a:gd name="T29" fmla="*/ 465 h 497"/>
                  <a:gd name="T30" fmla="*/ 372 w 466"/>
                  <a:gd name="T31" fmla="*/ 403 h 497"/>
                  <a:gd name="T32" fmla="*/ 372 w 466"/>
                  <a:gd name="T33" fmla="*/ 403 h 497"/>
                  <a:gd name="T34" fmla="*/ 434 w 466"/>
                  <a:gd name="T35" fmla="*/ 310 h 497"/>
                  <a:gd name="T36" fmla="*/ 434 w 466"/>
                  <a:gd name="T37" fmla="*/ 279 h 497"/>
                  <a:gd name="T38" fmla="*/ 434 w 466"/>
                  <a:gd name="T39" fmla="*/ 217 h 497"/>
                  <a:gd name="T40" fmla="*/ 465 w 466"/>
                  <a:gd name="T41" fmla="*/ 155 h 497"/>
                  <a:gd name="T42" fmla="*/ 465 w 466"/>
                  <a:gd name="T43" fmla="*/ 124 h 497"/>
                  <a:gd name="T44" fmla="*/ 465 w 466"/>
                  <a:gd name="T45" fmla="*/ 93 h 497"/>
                  <a:gd name="T46" fmla="*/ 434 w 466"/>
                  <a:gd name="T47" fmla="*/ 0 h 497"/>
                  <a:gd name="T48" fmla="*/ 372 w 466"/>
                  <a:gd name="T49" fmla="*/ 0 h 497"/>
                  <a:gd name="T50" fmla="*/ 372 w 466"/>
                  <a:gd name="T51" fmla="*/ 31 h 497"/>
                  <a:gd name="T52" fmla="*/ 372 w 466"/>
                  <a:gd name="T53" fmla="*/ 62 h 497"/>
                  <a:gd name="T54" fmla="*/ 372 w 466"/>
                  <a:gd name="T55" fmla="*/ 93 h 497"/>
                  <a:gd name="T56" fmla="*/ 341 w 466"/>
                  <a:gd name="T57" fmla="*/ 124 h 497"/>
                  <a:gd name="T58" fmla="*/ 341 w 466"/>
                  <a:gd name="T59" fmla="*/ 155 h 497"/>
                  <a:gd name="T60" fmla="*/ 341 w 466"/>
                  <a:gd name="T61" fmla="*/ 155 h 497"/>
                  <a:gd name="T62" fmla="*/ 310 w 466"/>
                  <a:gd name="T63" fmla="*/ 186 h 497"/>
                  <a:gd name="T64" fmla="*/ 248 w 466"/>
                  <a:gd name="T65" fmla="*/ 217 h 497"/>
                  <a:gd name="T66" fmla="*/ 186 w 466"/>
                  <a:gd name="T67" fmla="*/ 186 h 497"/>
                  <a:gd name="T68" fmla="*/ 186 w 466"/>
                  <a:gd name="T69" fmla="*/ 186 h 497"/>
                  <a:gd name="T70" fmla="*/ 124 w 466"/>
                  <a:gd name="T71" fmla="*/ 217 h 497"/>
                  <a:gd name="T72" fmla="*/ 124 w 466"/>
                  <a:gd name="T73" fmla="*/ 217 h 497"/>
                  <a:gd name="T74" fmla="*/ 93 w 466"/>
                  <a:gd name="T75" fmla="*/ 217 h 497"/>
                  <a:gd name="T76" fmla="*/ 62 w 466"/>
                  <a:gd name="T77" fmla="*/ 217 h 497"/>
                  <a:gd name="T78" fmla="*/ 62 w 466"/>
                  <a:gd name="T79" fmla="*/ 217 h 497"/>
                  <a:gd name="T80" fmla="*/ 32 w 466"/>
                  <a:gd name="T81" fmla="*/ 186 h 497"/>
                  <a:gd name="T82" fmla="*/ 0 w 466"/>
                  <a:gd name="T83" fmla="*/ 186 h 497"/>
                  <a:gd name="T84" fmla="*/ 0 w 466"/>
                  <a:gd name="T85" fmla="*/ 217 h 497"/>
                  <a:gd name="T86" fmla="*/ 32 w 466"/>
                  <a:gd name="T87" fmla="*/ 279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66" h="497">
                    <a:moveTo>
                      <a:pt x="32" y="310"/>
                    </a:moveTo>
                    <a:lnTo>
                      <a:pt x="32" y="310"/>
                    </a:lnTo>
                    <a:cubicBezTo>
                      <a:pt x="32" y="310"/>
                      <a:pt x="62" y="310"/>
                      <a:pt x="62" y="341"/>
                    </a:cubicBezTo>
                    <a:lnTo>
                      <a:pt x="62" y="341"/>
                    </a:lnTo>
                    <a:lnTo>
                      <a:pt x="62" y="372"/>
                    </a:lnTo>
                    <a:lnTo>
                      <a:pt x="62" y="372"/>
                    </a:lnTo>
                    <a:lnTo>
                      <a:pt x="62" y="403"/>
                    </a:lnTo>
                    <a:lnTo>
                      <a:pt x="62" y="403"/>
                    </a:lnTo>
                    <a:cubicBezTo>
                      <a:pt x="62" y="434"/>
                      <a:pt x="62" y="434"/>
                      <a:pt x="62" y="434"/>
                    </a:cubicBezTo>
                    <a:lnTo>
                      <a:pt x="62" y="434"/>
                    </a:lnTo>
                    <a:cubicBezTo>
                      <a:pt x="93" y="434"/>
                      <a:pt x="93" y="434"/>
                      <a:pt x="93" y="434"/>
                    </a:cubicBezTo>
                    <a:lnTo>
                      <a:pt x="93" y="434"/>
                    </a:lnTo>
                    <a:lnTo>
                      <a:pt x="93" y="434"/>
                    </a:lnTo>
                    <a:cubicBezTo>
                      <a:pt x="124" y="434"/>
                      <a:pt x="124" y="434"/>
                      <a:pt x="124" y="434"/>
                    </a:cubicBezTo>
                    <a:cubicBezTo>
                      <a:pt x="124" y="403"/>
                      <a:pt x="124" y="403"/>
                      <a:pt x="124" y="403"/>
                    </a:cubicBezTo>
                    <a:cubicBezTo>
                      <a:pt x="156" y="403"/>
                      <a:pt x="156" y="434"/>
                      <a:pt x="156" y="434"/>
                    </a:cubicBezTo>
                    <a:lnTo>
                      <a:pt x="156" y="434"/>
                    </a:lnTo>
                    <a:cubicBezTo>
                      <a:pt x="186" y="434"/>
                      <a:pt x="186" y="434"/>
                      <a:pt x="217" y="434"/>
                    </a:cubicBezTo>
                    <a:lnTo>
                      <a:pt x="217" y="434"/>
                    </a:lnTo>
                    <a:cubicBezTo>
                      <a:pt x="217" y="434"/>
                      <a:pt x="217" y="434"/>
                      <a:pt x="248" y="434"/>
                    </a:cubicBezTo>
                    <a:lnTo>
                      <a:pt x="248" y="434"/>
                    </a:lnTo>
                    <a:lnTo>
                      <a:pt x="248" y="434"/>
                    </a:lnTo>
                    <a:lnTo>
                      <a:pt x="248" y="434"/>
                    </a:lnTo>
                    <a:cubicBezTo>
                      <a:pt x="280" y="434"/>
                      <a:pt x="280" y="434"/>
                      <a:pt x="280" y="434"/>
                    </a:cubicBezTo>
                    <a:cubicBezTo>
                      <a:pt x="280" y="434"/>
                      <a:pt x="280" y="465"/>
                      <a:pt x="310" y="465"/>
                    </a:cubicBezTo>
                    <a:lnTo>
                      <a:pt x="310" y="465"/>
                    </a:lnTo>
                    <a:cubicBezTo>
                      <a:pt x="310" y="465"/>
                      <a:pt x="310" y="465"/>
                      <a:pt x="310" y="496"/>
                    </a:cubicBezTo>
                    <a:lnTo>
                      <a:pt x="310" y="496"/>
                    </a:lnTo>
                    <a:lnTo>
                      <a:pt x="341" y="465"/>
                    </a:lnTo>
                    <a:cubicBezTo>
                      <a:pt x="341" y="465"/>
                      <a:pt x="341" y="465"/>
                      <a:pt x="372" y="465"/>
                    </a:cubicBezTo>
                    <a:lnTo>
                      <a:pt x="372" y="434"/>
                    </a:lnTo>
                    <a:cubicBezTo>
                      <a:pt x="372" y="434"/>
                      <a:pt x="372" y="434"/>
                      <a:pt x="372" y="403"/>
                    </a:cubicBezTo>
                    <a:lnTo>
                      <a:pt x="372" y="403"/>
                    </a:lnTo>
                    <a:lnTo>
                      <a:pt x="372" y="403"/>
                    </a:lnTo>
                    <a:lnTo>
                      <a:pt x="372" y="403"/>
                    </a:lnTo>
                    <a:cubicBezTo>
                      <a:pt x="372" y="372"/>
                      <a:pt x="404" y="310"/>
                      <a:pt x="434" y="310"/>
                    </a:cubicBezTo>
                    <a:lnTo>
                      <a:pt x="434" y="310"/>
                    </a:lnTo>
                    <a:cubicBezTo>
                      <a:pt x="434" y="279"/>
                      <a:pt x="434" y="279"/>
                      <a:pt x="434" y="279"/>
                    </a:cubicBezTo>
                    <a:lnTo>
                      <a:pt x="434" y="279"/>
                    </a:lnTo>
                    <a:cubicBezTo>
                      <a:pt x="434" y="248"/>
                      <a:pt x="434" y="217"/>
                      <a:pt x="434" y="217"/>
                    </a:cubicBezTo>
                    <a:cubicBezTo>
                      <a:pt x="465" y="217"/>
                      <a:pt x="465" y="217"/>
                      <a:pt x="465" y="186"/>
                    </a:cubicBezTo>
                    <a:lnTo>
                      <a:pt x="465" y="155"/>
                    </a:lnTo>
                    <a:lnTo>
                      <a:pt x="465" y="155"/>
                    </a:lnTo>
                    <a:cubicBezTo>
                      <a:pt x="465" y="124"/>
                      <a:pt x="465" y="124"/>
                      <a:pt x="465" y="124"/>
                    </a:cubicBezTo>
                    <a:cubicBezTo>
                      <a:pt x="465" y="93"/>
                      <a:pt x="465" y="93"/>
                      <a:pt x="465" y="93"/>
                    </a:cubicBezTo>
                    <a:lnTo>
                      <a:pt x="465" y="93"/>
                    </a:lnTo>
                    <a:cubicBezTo>
                      <a:pt x="434" y="93"/>
                      <a:pt x="434" y="62"/>
                      <a:pt x="434" y="31"/>
                    </a:cubicBezTo>
                    <a:cubicBezTo>
                      <a:pt x="434" y="31"/>
                      <a:pt x="434" y="31"/>
                      <a:pt x="434" y="0"/>
                    </a:cubicBezTo>
                    <a:lnTo>
                      <a:pt x="434" y="0"/>
                    </a:lnTo>
                    <a:cubicBezTo>
                      <a:pt x="434" y="0"/>
                      <a:pt x="404" y="0"/>
                      <a:pt x="372" y="0"/>
                    </a:cubicBezTo>
                    <a:cubicBezTo>
                      <a:pt x="372" y="0"/>
                      <a:pt x="372" y="0"/>
                      <a:pt x="372" y="31"/>
                    </a:cubicBezTo>
                    <a:lnTo>
                      <a:pt x="372" y="31"/>
                    </a:lnTo>
                    <a:cubicBezTo>
                      <a:pt x="372" y="31"/>
                      <a:pt x="372" y="31"/>
                      <a:pt x="372" y="62"/>
                    </a:cubicBezTo>
                    <a:lnTo>
                      <a:pt x="372" y="62"/>
                    </a:lnTo>
                    <a:lnTo>
                      <a:pt x="372" y="62"/>
                    </a:lnTo>
                    <a:lnTo>
                      <a:pt x="372" y="93"/>
                    </a:lnTo>
                    <a:cubicBezTo>
                      <a:pt x="341" y="93"/>
                      <a:pt x="341" y="93"/>
                      <a:pt x="341" y="93"/>
                    </a:cubicBezTo>
                    <a:lnTo>
                      <a:pt x="341" y="124"/>
                    </a:lnTo>
                    <a:lnTo>
                      <a:pt x="341" y="124"/>
                    </a:lnTo>
                    <a:cubicBezTo>
                      <a:pt x="341" y="155"/>
                      <a:pt x="341" y="155"/>
                      <a:pt x="341" y="155"/>
                    </a:cubicBezTo>
                    <a:lnTo>
                      <a:pt x="341" y="155"/>
                    </a:lnTo>
                    <a:lnTo>
                      <a:pt x="341" y="155"/>
                    </a:lnTo>
                    <a:cubicBezTo>
                      <a:pt x="310" y="186"/>
                      <a:pt x="310" y="186"/>
                      <a:pt x="310" y="186"/>
                    </a:cubicBezTo>
                    <a:lnTo>
                      <a:pt x="310" y="186"/>
                    </a:lnTo>
                    <a:cubicBezTo>
                      <a:pt x="280" y="186"/>
                      <a:pt x="280" y="186"/>
                      <a:pt x="280" y="186"/>
                    </a:cubicBezTo>
                    <a:cubicBezTo>
                      <a:pt x="280" y="186"/>
                      <a:pt x="248" y="186"/>
                      <a:pt x="248" y="217"/>
                    </a:cubicBezTo>
                    <a:lnTo>
                      <a:pt x="248" y="217"/>
                    </a:lnTo>
                    <a:cubicBezTo>
                      <a:pt x="217" y="217"/>
                      <a:pt x="217" y="186"/>
                      <a:pt x="186" y="186"/>
                    </a:cubicBezTo>
                    <a:lnTo>
                      <a:pt x="186" y="186"/>
                    </a:lnTo>
                    <a:lnTo>
                      <a:pt x="186" y="186"/>
                    </a:lnTo>
                    <a:cubicBezTo>
                      <a:pt x="186" y="186"/>
                      <a:pt x="156" y="186"/>
                      <a:pt x="156" y="217"/>
                    </a:cubicBezTo>
                    <a:cubicBezTo>
                      <a:pt x="156" y="217"/>
                      <a:pt x="156" y="217"/>
                      <a:pt x="124" y="217"/>
                    </a:cubicBezTo>
                    <a:lnTo>
                      <a:pt x="124" y="217"/>
                    </a:lnTo>
                    <a:lnTo>
                      <a:pt x="124" y="217"/>
                    </a:lnTo>
                    <a:cubicBezTo>
                      <a:pt x="124" y="217"/>
                      <a:pt x="124" y="217"/>
                      <a:pt x="93" y="217"/>
                    </a:cubicBezTo>
                    <a:lnTo>
                      <a:pt x="93" y="217"/>
                    </a:lnTo>
                    <a:lnTo>
                      <a:pt x="93" y="217"/>
                    </a:lnTo>
                    <a:cubicBezTo>
                      <a:pt x="93" y="217"/>
                      <a:pt x="93" y="217"/>
                      <a:pt x="62" y="217"/>
                    </a:cubicBezTo>
                    <a:lnTo>
                      <a:pt x="62" y="217"/>
                    </a:lnTo>
                    <a:lnTo>
                      <a:pt x="62" y="217"/>
                    </a:lnTo>
                    <a:lnTo>
                      <a:pt x="32" y="217"/>
                    </a:lnTo>
                    <a:cubicBezTo>
                      <a:pt x="32" y="186"/>
                      <a:pt x="32" y="186"/>
                      <a:pt x="32" y="186"/>
                    </a:cubicBezTo>
                    <a:cubicBezTo>
                      <a:pt x="32" y="186"/>
                      <a:pt x="32" y="186"/>
                      <a:pt x="0" y="186"/>
                    </a:cubicBezTo>
                    <a:lnTo>
                      <a:pt x="0" y="186"/>
                    </a:lnTo>
                    <a:lnTo>
                      <a:pt x="0" y="186"/>
                    </a:lnTo>
                    <a:lnTo>
                      <a:pt x="0" y="217"/>
                    </a:lnTo>
                    <a:lnTo>
                      <a:pt x="0" y="217"/>
                    </a:lnTo>
                    <a:cubicBezTo>
                      <a:pt x="32" y="217"/>
                      <a:pt x="32" y="279"/>
                      <a:pt x="32" y="279"/>
                    </a:cubicBezTo>
                    <a:lnTo>
                      <a:pt x="32" y="31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95" name="Freeform 134"/>
              <p:cNvSpPr>
                <a:spLocks noChangeArrowheads="1"/>
              </p:cNvSpPr>
              <p:nvPr/>
            </p:nvSpPr>
            <p:spPr bwMode="auto">
              <a:xfrm>
                <a:off x="4549775" y="1747838"/>
                <a:ext cx="357188" cy="312737"/>
              </a:xfrm>
              <a:custGeom>
                <a:avLst/>
                <a:gdLst>
                  <a:gd name="T0" fmla="*/ 992 w 993"/>
                  <a:gd name="T1" fmla="*/ 774 h 869"/>
                  <a:gd name="T2" fmla="*/ 992 w 993"/>
                  <a:gd name="T3" fmla="*/ 744 h 869"/>
                  <a:gd name="T4" fmla="*/ 992 w 993"/>
                  <a:gd name="T5" fmla="*/ 744 h 869"/>
                  <a:gd name="T6" fmla="*/ 960 w 993"/>
                  <a:gd name="T7" fmla="*/ 713 h 869"/>
                  <a:gd name="T8" fmla="*/ 899 w 993"/>
                  <a:gd name="T9" fmla="*/ 650 h 869"/>
                  <a:gd name="T10" fmla="*/ 899 w 993"/>
                  <a:gd name="T11" fmla="*/ 620 h 869"/>
                  <a:gd name="T12" fmla="*/ 868 w 993"/>
                  <a:gd name="T13" fmla="*/ 589 h 869"/>
                  <a:gd name="T14" fmla="*/ 899 w 993"/>
                  <a:gd name="T15" fmla="*/ 557 h 869"/>
                  <a:gd name="T16" fmla="*/ 899 w 993"/>
                  <a:gd name="T17" fmla="*/ 557 h 869"/>
                  <a:gd name="T18" fmla="*/ 930 w 993"/>
                  <a:gd name="T19" fmla="*/ 526 h 869"/>
                  <a:gd name="T20" fmla="*/ 899 w 993"/>
                  <a:gd name="T21" fmla="*/ 496 h 869"/>
                  <a:gd name="T22" fmla="*/ 868 w 993"/>
                  <a:gd name="T23" fmla="*/ 433 h 869"/>
                  <a:gd name="T24" fmla="*/ 868 w 993"/>
                  <a:gd name="T25" fmla="*/ 402 h 869"/>
                  <a:gd name="T26" fmla="*/ 868 w 993"/>
                  <a:gd name="T27" fmla="*/ 341 h 869"/>
                  <a:gd name="T28" fmla="*/ 868 w 993"/>
                  <a:gd name="T29" fmla="*/ 309 h 869"/>
                  <a:gd name="T30" fmla="*/ 868 w 993"/>
                  <a:gd name="T31" fmla="*/ 278 h 869"/>
                  <a:gd name="T32" fmla="*/ 899 w 993"/>
                  <a:gd name="T33" fmla="*/ 217 h 869"/>
                  <a:gd name="T34" fmla="*/ 868 w 993"/>
                  <a:gd name="T35" fmla="*/ 185 h 869"/>
                  <a:gd name="T36" fmla="*/ 836 w 993"/>
                  <a:gd name="T37" fmla="*/ 154 h 869"/>
                  <a:gd name="T38" fmla="*/ 806 w 993"/>
                  <a:gd name="T39" fmla="*/ 124 h 869"/>
                  <a:gd name="T40" fmla="*/ 775 w 993"/>
                  <a:gd name="T41" fmla="*/ 124 h 869"/>
                  <a:gd name="T42" fmla="*/ 682 w 993"/>
                  <a:gd name="T43" fmla="*/ 93 h 869"/>
                  <a:gd name="T44" fmla="*/ 682 w 993"/>
                  <a:gd name="T45" fmla="*/ 93 h 869"/>
                  <a:gd name="T46" fmla="*/ 651 w 993"/>
                  <a:gd name="T47" fmla="*/ 93 h 869"/>
                  <a:gd name="T48" fmla="*/ 651 w 993"/>
                  <a:gd name="T49" fmla="*/ 93 h 869"/>
                  <a:gd name="T50" fmla="*/ 558 w 993"/>
                  <a:gd name="T51" fmla="*/ 154 h 869"/>
                  <a:gd name="T52" fmla="*/ 434 w 993"/>
                  <a:gd name="T53" fmla="*/ 185 h 869"/>
                  <a:gd name="T54" fmla="*/ 372 w 993"/>
                  <a:gd name="T55" fmla="*/ 185 h 869"/>
                  <a:gd name="T56" fmla="*/ 310 w 993"/>
                  <a:gd name="T57" fmla="*/ 124 h 869"/>
                  <a:gd name="T58" fmla="*/ 216 w 993"/>
                  <a:gd name="T59" fmla="*/ 93 h 869"/>
                  <a:gd name="T60" fmla="*/ 186 w 993"/>
                  <a:gd name="T61" fmla="*/ 61 h 869"/>
                  <a:gd name="T62" fmla="*/ 155 w 993"/>
                  <a:gd name="T63" fmla="*/ 30 h 869"/>
                  <a:gd name="T64" fmla="*/ 155 w 993"/>
                  <a:gd name="T65" fmla="*/ 0 h 869"/>
                  <a:gd name="T66" fmla="*/ 124 w 993"/>
                  <a:gd name="T67" fmla="*/ 30 h 869"/>
                  <a:gd name="T68" fmla="*/ 124 w 993"/>
                  <a:gd name="T69" fmla="*/ 30 h 869"/>
                  <a:gd name="T70" fmla="*/ 124 w 993"/>
                  <a:gd name="T71" fmla="*/ 61 h 869"/>
                  <a:gd name="T72" fmla="*/ 31 w 993"/>
                  <a:gd name="T73" fmla="*/ 30 h 869"/>
                  <a:gd name="T74" fmla="*/ 0 w 993"/>
                  <a:gd name="T75" fmla="*/ 0 h 869"/>
                  <a:gd name="T76" fmla="*/ 0 w 993"/>
                  <a:gd name="T77" fmla="*/ 30 h 869"/>
                  <a:gd name="T78" fmla="*/ 31 w 993"/>
                  <a:gd name="T79" fmla="*/ 124 h 869"/>
                  <a:gd name="T80" fmla="*/ 31 w 993"/>
                  <a:gd name="T81" fmla="*/ 124 h 869"/>
                  <a:gd name="T82" fmla="*/ 62 w 993"/>
                  <a:gd name="T83" fmla="*/ 154 h 869"/>
                  <a:gd name="T84" fmla="*/ 92 w 993"/>
                  <a:gd name="T85" fmla="*/ 185 h 869"/>
                  <a:gd name="T86" fmla="*/ 124 w 993"/>
                  <a:gd name="T87" fmla="*/ 217 h 869"/>
                  <a:gd name="T88" fmla="*/ 124 w 993"/>
                  <a:gd name="T89" fmla="*/ 248 h 869"/>
                  <a:gd name="T90" fmla="*/ 92 w 993"/>
                  <a:gd name="T91" fmla="*/ 309 h 869"/>
                  <a:gd name="T92" fmla="*/ 92 w 993"/>
                  <a:gd name="T93" fmla="*/ 341 h 869"/>
                  <a:gd name="T94" fmla="*/ 124 w 993"/>
                  <a:gd name="T95" fmla="*/ 372 h 869"/>
                  <a:gd name="T96" fmla="*/ 124 w 993"/>
                  <a:gd name="T97" fmla="*/ 372 h 869"/>
                  <a:gd name="T98" fmla="*/ 155 w 993"/>
                  <a:gd name="T99" fmla="*/ 402 h 869"/>
                  <a:gd name="T100" fmla="*/ 186 w 993"/>
                  <a:gd name="T101" fmla="*/ 433 h 869"/>
                  <a:gd name="T102" fmla="*/ 216 w 993"/>
                  <a:gd name="T103" fmla="*/ 496 h 869"/>
                  <a:gd name="T104" fmla="*/ 216 w 993"/>
                  <a:gd name="T105" fmla="*/ 526 h 869"/>
                  <a:gd name="T106" fmla="*/ 248 w 993"/>
                  <a:gd name="T107" fmla="*/ 557 h 869"/>
                  <a:gd name="T108" fmla="*/ 340 w 993"/>
                  <a:gd name="T109" fmla="*/ 589 h 869"/>
                  <a:gd name="T110" fmla="*/ 372 w 993"/>
                  <a:gd name="T111" fmla="*/ 681 h 869"/>
                  <a:gd name="T112" fmla="*/ 496 w 993"/>
                  <a:gd name="T113" fmla="*/ 744 h 869"/>
                  <a:gd name="T114" fmla="*/ 588 w 993"/>
                  <a:gd name="T115" fmla="*/ 774 h 869"/>
                  <a:gd name="T116" fmla="*/ 682 w 993"/>
                  <a:gd name="T117" fmla="*/ 744 h 869"/>
                  <a:gd name="T118" fmla="*/ 712 w 993"/>
                  <a:gd name="T119" fmla="*/ 837 h 869"/>
                  <a:gd name="T120" fmla="*/ 868 w 993"/>
                  <a:gd name="T121" fmla="*/ 837 h 869"/>
                  <a:gd name="T122" fmla="*/ 930 w 993"/>
                  <a:gd name="T123" fmla="*/ 868 h 8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93" h="869">
                    <a:moveTo>
                      <a:pt x="992" y="774"/>
                    </a:moveTo>
                    <a:lnTo>
                      <a:pt x="992" y="774"/>
                    </a:lnTo>
                    <a:lnTo>
                      <a:pt x="992" y="774"/>
                    </a:lnTo>
                    <a:lnTo>
                      <a:pt x="992" y="774"/>
                    </a:lnTo>
                    <a:cubicBezTo>
                      <a:pt x="992" y="774"/>
                      <a:pt x="992" y="774"/>
                      <a:pt x="992" y="744"/>
                    </a:cubicBezTo>
                    <a:lnTo>
                      <a:pt x="992" y="744"/>
                    </a:lnTo>
                    <a:lnTo>
                      <a:pt x="992" y="744"/>
                    </a:lnTo>
                    <a:lnTo>
                      <a:pt x="992" y="744"/>
                    </a:lnTo>
                    <a:lnTo>
                      <a:pt x="992" y="744"/>
                    </a:lnTo>
                    <a:cubicBezTo>
                      <a:pt x="992" y="744"/>
                      <a:pt x="992" y="744"/>
                      <a:pt x="992" y="713"/>
                    </a:cubicBezTo>
                    <a:lnTo>
                      <a:pt x="960" y="713"/>
                    </a:lnTo>
                    <a:lnTo>
                      <a:pt x="960" y="713"/>
                    </a:lnTo>
                    <a:lnTo>
                      <a:pt x="960" y="713"/>
                    </a:lnTo>
                    <a:cubicBezTo>
                      <a:pt x="930" y="681"/>
                      <a:pt x="930" y="681"/>
                      <a:pt x="899" y="650"/>
                    </a:cubicBezTo>
                    <a:lnTo>
                      <a:pt x="899" y="650"/>
                    </a:lnTo>
                    <a:lnTo>
                      <a:pt x="899" y="650"/>
                    </a:lnTo>
                    <a:cubicBezTo>
                      <a:pt x="899" y="620"/>
                      <a:pt x="899" y="620"/>
                      <a:pt x="899" y="620"/>
                    </a:cubicBezTo>
                    <a:lnTo>
                      <a:pt x="899" y="620"/>
                    </a:lnTo>
                    <a:lnTo>
                      <a:pt x="899" y="620"/>
                    </a:lnTo>
                    <a:lnTo>
                      <a:pt x="899" y="620"/>
                    </a:lnTo>
                    <a:lnTo>
                      <a:pt x="868" y="589"/>
                    </a:lnTo>
                    <a:lnTo>
                      <a:pt x="868" y="589"/>
                    </a:lnTo>
                    <a:cubicBezTo>
                      <a:pt x="868" y="589"/>
                      <a:pt x="899" y="589"/>
                      <a:pt x="899" y="557"/>
                    </a:cubicBezTo>
                    <a:lnTo>
                      <a:pt x="899" y="557"/>
                    </a:lnTo>
                    <a:lnTo>
                      <a:pt x="899" y="557"/>
                    </a:lnTo>
                    <a:lnTo>
                      <a:pt x="899" y="557"/>
                    </a:lnTo>
                    <a:lnTo>
                      <a:pt x="899" y="557"/>
                    </a:lnTo>
                    <a:lnTo>
                      <a:pt x="899" y="557"/>
                    </a:lnTo>
                    <a:lnTo>
                      <a:pt x="930" y="526"/>
                    </a:lnTo>
                    <a:lnTo>
                      <a:pt x="930" y="526"/>
                    </a:lnTo>
                    <a:lnTo>
                      <a:pt x="930" y="526"/>
                    </a:lnTo>
                    <a:cubicBezTo>
                      <a:pt x="899" y="526"/>
                      <a:pt x="899" y="526"/>
                      <a:pt x="899" y="526"/>
                    </a:cubicBezTo>
                    <a:cubicBezTo>
                      <a:pt x="899" y="496"/>
                      <a:pt x="899" y="496"/>
                      <a:pt x="899" y="496"/>
                    </a:cubicBezTo>
                    <a:cubicBezTo>
                      <a:pt x="868" y="496"/>
                      <a:pt x="868" y="496"/>
                      <a:pt x="868" y="465"/>
                    </a:cubicBezTo>
                    <a:lnTo>
                      <a:pt x="868" y="465"/>
                    </a:lnTo>
                    <a:cubicBezTo>
                      <a:pt x="868" y="465"/>
                      <a:pt x="868" y="465"/>
                      <a:pt x="868" y="433"/>
                    </a:cubicBezTo>
                    <a:lnTo>
                      <a:pt x="868" y="433"/>
                    </a:lnTo>
                    <a:lnTo>
                      <a:pt x="868" y="433"/>
                    </a:lnTo>
                    <a:lnTo>
                      <a:pt x="868" y="402"/>
                    </a:lnTo>
                    <a:lnTo>
                      <a:pt x="868" y="372"/>
                    </a:lnTo>
                    <a:lnTo>
                      <a:pt x="868" y="372"/>
                    </a:lnTo>
                    <a:cubicBezTo>
                      <a:pt x="868" y="372"/>
                      <a:pt x="868" y="372"/>
                      <a:pt x="868" y="341"/>
                    </a:cubicBezTo>
                    <a:lnTo>
                      <a:pt x="868" y="341"/>
                    </a:lnTo>
                    <a:lnTo>
                      <a:pt x="868" y="341"/>
                    </a:lnTo>
                    <a:cubicBezTo>
                      <a:pt x="868" y="309"/>
                      <a:pt x="868" y="309"/>
                      <a:pt x="868" y="309"/>
                    </a:cubicBezTo>
                    <a:lnTo>
                      <a:pt x="868" y="278"/>
                    </a:lnTo>
                    <a:lnTo>
                      <a:pt x="868" y="278"/>
                    </a:lnTo>
                    <a:lnTo>
                      <a:pt x="868" y="278"/>
                    </a:lnTo>
                    <a:lnTo>
                      <a:pt x="899" y="248"/>
                    </a:lnTo>
                    <a:cubicBezTo>
                      <a:pt x="899" y="248"/>
                      <a:pt x="899" y="248"/>
                      <a:pt x="899" y="217"/>
                    </a:cubicBezTo>
                    <a:lnTo>
                      <a:pt x="899" y="217"/>
                    </a:lnTo>
                    <a:lnTo>
                      <a:pt x="899" y="185"/>
                    </a:lnTo>
                    <a:lnTo>
                      <a:pt x="899" y="185"/>
                    </a:lnTo>
                    <a:cubicBezTo>
                      <a:pt x="868" y="185"/>
                      <a:pt x="868" y="185"/>
                      <a:pt x="868" y="185"/>
                    </a:cubicBezTo>
                    <a:cubicBezTo>
                      <a:pt x="868" y="185"/>
                      <a:pt x="868" y="185"/>
                      <a:pt x="836" y="154"/>
                    </a:cubicBezTo>
                    <a:lnTo>
                      <a:pt x="836" y="154"/>
                    </a:lnTo>
                    <a:lnTo>
                      <a:pt x="836" y="154"/>
                    </a:lnTo>
                    <a:cubicBezTo>
                      <a:pt x="836" y="154"/>
                      <a:pt x="836" y="154"/>
                      <a:pt x="806" y="154"/>
                    </a:cubicBezTo>
                    <a:lnTo>
                      <a:pt x="806" y="124"/>
                    </a:lnTo>
                    <a:lnTo>
                      <a:pt x="806" y="124"/>
                    </a:lnTo>
                    <a:lnTo>
                      <a:pt x="775" y="124"/>
                    </a:lnTo>
                    <a:lnTo>
                      <a:pt x="775" y="124"/>
                    </a:lnTo>
                    <a:lnTo>
                      <a:pt x="775" y="124"/>
                    </a:lnTo>
                    <a:cubicBezTo>
                      <a:pt x="744" y="124"/>
                      <a:pt x="744" y="124"/>
                      <a:pt x="744" y="124"/>
                    </a:cubicBezTo>
                    <a:lnTo>
                      <a:pt x="744" y="124"/>
                    </a:lnTo>
                    <a:cubicBezTo>
                      <a:pt x="712" y="124"/>
                      <a:pt x="682" y="93"/>
                      <a:pt x="682" y="93"/>
                    </a:cubicBezTo>
                    <a:lnTo>
                      <a:pt x="682" y="93"/>
                    </a:lnTo>
                    <a:lnTo>
                      <a:pt x="682" y="93"/>
                    </a:lnTo>
                    <a:lnTo>
                      <a:pt x="682" y="93"/>
                    </a:lnTo>
                    <a:lnTo>
                      <a:pt x="651" y="93"/>
                    </a:lnTo>
                    <a:lnTo>
                      <a:pt x="651" y="93"/>
                    </a:lnTo>
                    <a:lnTo>
                      <a:pt x="651" y="93"/>
                    </a:lnTo>
                    <a:lnTo>
                      <a:pt x="651" y="93"/>
                    </a:lnTo>
                    <a:lnTo>
                      <a:pt x="651" y="93"/>
                    </a:lnTo>
                    <a:lnTo>
                      <a:pt x="651" y="93"/>
                    </a:lnTo>
                    <a:cubicBezTo>
                      <a:pt x="620" y="93"/>
                      <a:pt x="620" y="93"/>
                      <a:pt x="620" y="93"/>
                    </a:cubicBezTo>
                    <a:cubicBezTo>
                      <a:pt x="588" y="124"/>
                      <a:pt x="588" y="124"/>
                      <a:pt x="558" y="154"/>
                    </a:cubicBezTo>
                    <a:lnTo>
                      <a:pt x="558" y="154"/>
                    </a:lnTo>
                    <a:lnTo>
                      <a:pt x="558" y="154"/>
                    </a:lnTo>
                    <a:cubicBezTo>
                      <a:pt x="527" y="154"/>
                      <a:pt x="527" y="185"/>
                      <a:pt x="496" y="185"/>
                    </a:cubicBezTo>
                    <a:cubicBezTo>
                      <a:pt x="496" y="185"/>
                      <a:pt x="464" y="185"/>
                      <a:pt x="434" y="185"/>
                    </a:cubicBezTo>
                    <a:cubicBezTo>
                      <a:pt x="434" y="185"/>
                      <a:pt x="434" y="185"/>
                      <a:pt x="403" y="185"/>
                    </a:cubicBezTo>
                    <a:lnTo>
                      <a:pt x="372" y="185"/>
                    </a:lnTo>
                    <a:lnTo>
                      <a:pt x="372" y="185"/>
                    </a:lnTo>
                    <a:cubicBezTo>
                      <a:pt x="340" y="185"/>
                      <a:pt x="340" y="185"/>
                      <a:pt x="340" y="154"/>
                    </a:cubicBezTo>
                    <a:cubicBezTo>
                      <a:pt x="310" y="154"/>
                      <a:pt x="310" y="154"/>
                      <a:pt x="310" y="124"/>
                    </a:cubicBezTo>
                    <a:lnTo>
                      <a:pt x="310" y="124"/>
                    </a:lnTo>
                    <a:lnTo>
                      <a:pt x="279" y="124"/>
                    </a:lnTo>
                    <a:cubicBezTo>
                      <a:pt x="248" y="124"/>
                      <a:pt x="248" y="124"/>
                      <a:pt x="216" y="93"/>
                    </a:cubicBezTo>
                    <a:lnTo>
                      <a:pt x="216" y="93"/>
                    </a:lnTo>
                    <a:lnTo>
                      <a:pt x="216" y="93"/>
                    </a:lnTo>
                    <a:cubicBezTo>
                      <a:pt x="216" y="93"/>
                      <a:pt x="216" y="93"/>
                      <a:pt x="216" y="61"/>
                    </a:cubicBezTo>
                    <a:lnTo>
                      <a:pt x="186" y="61"/>
                    </a:lnTo>
                    <a:lnTo>
                      <a:pt x="186" y="61"/>
                    </a:lnTo>
                    <a:lnTo>
                      <a:pt x="155" y="30"/>
                    </a:lnTo>
                    <a:lnTo>
                      <a:pt x="155" y="3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cubicBezTo>
                      <a:pt x="155" y="0"/>
                      <a:pt x="155" y="0"/>
                      <a:pt x="155" y="30"/>
                    </a:cubicBezTo>
                    <a:lnTo>
                      <a:pt x="155" y="30"/>
                    </a:lnTo>
                    <a:cubicBezTo>
                      <a:pt x="124" y="30"/>
                      <a:pt x="124" y="30"/>
                      <a:pt x="124" y="30"/>
                    </a:cubicBezTo>
                    <a:lnTo>
                      <a:pt x="124" y="30"/>
                    </a:lnTo>
                    <a:lnTo>
                      <a:pt x="124" y="30"/>
                    </a:lnTo>
                    <a:lnTo>
                      <a:pt x="124" y="30"/>
                    </a:lnTo>
                    <a:cubicBezTo>
                      <a:pt x="124" y="30"/>
                      <a:pt x="124" y="30"/>
                      <a:pt x="124" y="61"/>
                    </a:cubicBezTo>
                    <a:lnTo>
                      <a:pt x="124" y="61"/>
                    </a:lnTo>
                    <a:lnTo>
                      <a:pt x="124" y="61"/>
                    </a:lnTo>
                    <a:cubicBezTo>
                      <a:pt x="92" y="61"/>
                      <a:pt x="92" y="61"/>
                      <a:pt x="92" y="61"/>
                    </a:cubicBezTo>
                    <a:lnTo>
                      <a:pt x="92" y="61"/>
                    </a:lnTo>
                    <a:cubicBezTo>
                      <a:pt x="62" y="61"/>
                      <a:pt x="31" y="30"/>
                      <a:pt x="31" y="30"/>
                    </a:cubicBezTo>
                    <a:lnTo>
                      <a:pt x="31" y="3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ubicBezTo>
                      <a:pt x="0" y="0"/>
                      <a:pt x="0" y="0"/>
                      <a:pt x="0" y="30"/>
                    </a:cubicBezTo>
                    <a:lnTo>
                      <a:pt x="0" y="30"/>
                    </a:lnTo>
                    <a:cubicBezTo>
                      <a:pt x="31" y="30"/>
                      <a:pt x="31" y="30"/>
                      <a:pt x="31" y="61"/>
                    </a:cubicBezTo>
                    <a:lnTo>
                      <a:pt x="31" y="61"/>
                    </a:lnTo>
                    <a:cubicBezTo>
                      <a:pt x="31" y="93"/>
                      <a:pt x="31" y="93"/>
                      <a:pt x="31" y="124"/>
                    </a:cubicBezTo>
                    <a:lnTo>
                      <a:pt x="31" y="124"/>
                    </a:lnTo>
                    <a:lnTo>
                      <a:pt x="31" y="124"/>
                    </a:lnTo>
                    <a:lnTo>
                      <a:pt x="31" y="124"/>
                    </a:lnTo>
                    <a:lnTo>
                      <a:pt x="31" y="124"/>
                    </a:lnTo>
                    <a:cubicBezTo>
                      <a:pt x="31" y="124"/>
                      <a:pt x="31" y="154"/>
                      <a:pt x="62" y="154"/>
                    </a:cubicBezTo>
                    <a:lnTo>
                      <a:pt x="62" y="154"/>
                    </a:lnTo>
                    <a:lnTo>
                      <a:pt x="62" y="154"/>
                    </a:lnTo>
                    <a:cubicBezTo>
                      <a:pt x="62" y="154"/>
                      <a:pt x="62" y="185"/>
                      <a:pt x="92" y="185"/>
                    </a:cubicBezTo>
                    <a:lnTo>
                      <a:pt x="92" y="185"/>
                    </a:lnTo>
                    <a:lnTo>
                      <a:pt x="92" y="185"/>
                    </a:lnTo>
                    <a:lnTo>
                      <a:pt x="92" y="185"/>
                    </a:lnTo>
                    <a:cubicBezTo>
                      <a:pt x="124" y="185"/>
                      <a:pt x="124" y="185"/>
                      <a:pt x="124" y="217"/>
                    </a:cubicBezTo>
                    <a:lnTo>
                      <a:pt x="124" y="217"/>
                    </a:lnTo>
                    <a:lnTo>
                      <a:pt x="124" y="248"/>
                    </a:lnTo>
                    <a:lnTo>
                      <a:pt x="124" y="248"/>
                    </a:lnTo>
                    <a:lnTo>
                      <a:pt x="124" y="248"/>
                    </a:lnTo>
                    <a:cubicBezTo>
                      <a:pt x="124" y="278"/>
                      <a:pt x="92" y="278"/>
                      <a:pt x="92" y="309"/>
                    </a:cubicBezTo>
                    <a:lnTo>
                      <a:pt x="92" y="309"/>
                    </a:lnTo>
                    <a:cubicBezTo>
                      <a:pt x="92" y="309"/>
                      <a:pt x="92" y="309"/>
                      <a:pt x="92" y="341"/>
                    </a:cubicBezTo>
                    <a:lnTo>
                      <a:pt x="92" y="341"/>
                    </a:lnTo>
                    <a:lnTo>
                      <a:pt x="92" y="341"/>
                    </a:lnTo>
                    <a:lnTo>
                      <a:pt x="92" y="341"/>
                    </a:lnTo>
                    <a:lnTo>
                      <a:pt x="92" y="341"/>
                    </a:lnTo>
                    <a:cubicBezTo>
                      <a:pt x="124" y="341"/>
                      <a:pt x="124" y="372"/>
                      <a:pt x="124" y="372"/>
                    </a:cubicBezTo>
                    <a:lnTo>
                      <a:pt x="124" y="372"/>
                    </a:lnTo>
                    <a:lnTo>
                      <a:pt x="124" y="372"/>
                    </a:lnTo>
                    <a:lnTo>
                      <a:pt x="124" y="372"/>
                    </a:lnTo>
                    <a:cubicBezTo>
                      <a:pt x="155" y="402"/>
                      <a:pt x="155" y="402"/>
                      <a:pt x="155" y="402"/>
                    </a:cubicBezTo>
                    <a:lnTo>
                      <a:pt x="155" y="402"/>
                    </a:lnTo>
                    <a:lnTo>
                      <a:pt x="155" y="402"/>
                    </a:lnTo>
                    <a:cubicBezTo>
                      <a:pt x="186" y="402"/>
                      <a:pt x="186" y="402"/>
                      <a:pt x="186" y="433"/>
                    </a:cubicBezTo>
                    <a:lnTo>
                      <a:pt x="186" y="433"/>
                    </a:lnTo>
                    <a:lnTo>
                      <a:pt x="186" y="433"/>
                    </a:lnTo>
                    <a:lnTo>
                      <a:pt x="186" y="433"/>
                    </a:lnTo>
                    <a:cubicBezTo>
                      <a:pt x="216" y="433"/>
                      <a:pt x="216" y="465"/>
                      <a:pt x="216" y="465"/>
                    </a:cubicBezTo>
                    <a:lnTo>
                      <a:pt x="216" y="496"/>
                    </a:lnTo>
                    <a:lnTo>
                      <a:pt x="216" y="526"/>
                    </a:lnTo>
                    <a:lnTo>
                      <a:pt x="216" y="526"/>
                    </a:lnTo>
                    <a:lnTo>
                      <a:pt x="216" y="526"/>
                    </a:lnTo>
                    <a:cubicBezTo>
                      <a:pt x="216" y="557"/>
                      <a:pt x="248" y="557"/>
                      <a:pt x="248" y="557"/>
                    </a:cubicBezTo>
                    <a:lnTo>
                      <a:pt x="248" y="557"/>
                    </a:lnTo>
                    <a:lnTo>
                      <a:pt x="248" y="557"/>
                    </a:lnTo>
                    <a:lnTo>
                      <a:pt x="279" y="557"/>
                    </a:lnTo>
                    <a:cubicBezTo>
                      <a:pt x="310" y="557"/>
                      <a:pt x="340" y="557"/>
                      <a:pt x="340" y="589"/>
                    </a:cubicBezTo>
                    <a:lnTo>
                      <a:pt x="340" y="589"/>
                    </a:lnTo>
                    <a:cubicBezTo>
                      <a:pt x="340" y="620"/>
                      <a:pt x="372" y="620"/>
                      <a:pt x="372" y="650"/>
                    </a:cubicBezTo>
                    <a:lnTo>
                      <a:pt x="372" y="681"/>
                    </a:lnTo>
                    <a:lnTo>
                      <a:pt x="372" y="681"/>
                    </a:lnTo>
                    <a:cubicBezTo>
                      <a:pt x="403" y="681"/>
                      <a:pt x="403" y="713"/>
                      <a:pt x="403" y="713"/>
                    </a:cubicBezTo>
                    <a:cubicBezTo>
                      <a:pt x="464" y="713"/>
                      <a:pt x="464" y="744"/>
                      <a:pt x="496" y="744"/>
                    </a:cubicBezTo>
                    <a:lnTo>
                      <a:pt x="496" y="744"/>
                    </a:lnTo>
                    <a:cubicBezTo>
                      <a:pt x="527" y="774"/>
                      <a:pt x="527" y="774"/>
                      <a:pt x="558" y="774"/>
                    </a:cubicBezTo>
                    <a:lnTo>
                      <a:pt x="558" y="774"/>
                    </a:lnTo>
                    <a:cubicBezTo>
                      <a:pt x="588" y="774"/>
                      <a:pt x="588" y="774"/>
                      <a:pt x="588" y="774"/>
                    </a:cubicBezTo>
                    <a:cubicBezTo>
                      <a:pt x="588" y="774"/>
                      <a:pt x="588" y="774"/>
                      <a:pt x="620" y="744"/>
                    </a:cubicBezTo>
                    <a:lnTo>
                      <a:pt x="651" y="744"/>
                    </a:lnTo>
                    <a:cubicBezTo>
                      <a:pt x="651" y="744"/>
                      <a:pt x="651" y="744"/>
                      <a:pt x="682" y="744"/>
                    </a:cubicBezTo>
                    <a:cubicBezTo>
                      <a:pt x="712" y="744"/>
                      <a:pt x="712" y="774"/>
                      <a:pt x="712" y="805"/>
                    </a:cubicBezTo>
                    <a:cubicBezTo>
                      <a:pt x="712" y="805"/>
                      <a:pt x="712" y="805"/>
                      <a:pt x="712" y="837"/>
                    </a:cubicBezTo>
                    <a:lnTo>
                      <a:pt x="712" y="837"/>
                    </a:lnTo>
                    <a:lnTo>
                      <a:pt x="744" y="837"/>
                    </a:lnTo>
                    <a:cubicBezTo>
                      <a:pt x="775" y="868"/>
                      <a:pt x="775" y="868"/>
                      <a:pt x="806" y="868"/>
                    </a:cubicBezTo>
                    <a:cubicBezTo>
                      <a:pt x="836" y="868"/>
                      <a:pt x="868" y="837"/>
                      <a:pt x="868" y="837"/>
                    </a:cubicBezTo>
                    <a:cubicBezTo>
                      <a:pt x="868" y="837"/>
                      <a:pt x="868" y="837"/>
                      <a:pt x="899" y="837"/>
                    </a:cubicBezTo>
                    <a:cubicBezTo>
                      <a:pt x="899" y="837"/>
                      <a:pt x="930" y="837"/>
                      <a:pt x="930" y="868"/>
                    </a:cubicBezTo>
                    <a:lnTo>
                      <a:pt x="930" y="868"/>
                    </a:lnTo>
                    <a:cubicBezTo>
                      <a:pt x="930" y="837"/>
                      <a:pt x="930" y="805"/>
                      <a:pt x="960" y="805"/>
                    </a:cubicBezTo>
                    <a:cubicBezTo>
                      <a:pt x="960" y="774"/>
                      <a:pt x="992" y="774"/>
                      <a:pt x="992" y="77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96" name="Freeform 135"/>
              <p:cNvSpPr>
                <a:spLocks noChangeArrowheads="1"/>
              </p:cNvSpPr>
              <p:nvPr/>
            </p:nvSpPr>
            <p:spPr bwMode="auto">
              <a:xfrm>
                <a:off x="5430838" y="2070100"/>
                <a:ext cx="57150" cy="68263"/>
              </a:xfrm>
              <a:custGeom>
                <a:avLst/>
                <a:gdLst>
                  <a:gd name="T0" fmla="*/ 156 w 157"/>
                  <a:gd name="T1" fmla="*/ 31 h 188"/>
                  <a:gd name="T2" fmla="*/ 156 w 157"/>
                  <a:gd name="T3" fmla="*/ 31 h 188"/>
                  <a:gd name="T4" fmla="*/ 156 w 157"/>
                  <a:gd name="T5" fmla="*/ 31 h 188"/>
                  <a:gd name="T6" fmla="*/ 156 w 157"/>
                  <a:gd name="T7" fmla="*/ 31 h 188"/>
                  <a:gd name="T8" fmla="*/ 156 w 157"/>
                  <a:gd name="T9" fmla="*/ 31 h 188"/>
                  <a:gd name="T10" fmla="*/ 156 w 157"/>
                  <a:gd name="T11" fmla="*/ 31 h 188"/>
                  <a:gd name="T12" fmla="*/ 156 w 157"/>
                  <a:gd name="T13" fmla="*/ 31 h 188"/>
                  <a:gd name="T14" fmla="*/ 93 w 157"/>
                  <a:gd name="T15" fmla="*/ 31 h 188"/>
                  <a:gd name="T16" fmla="*/ 93 w 157"/>
                  <a:gd name="T17" fmla="*/ 31 h 188"/>
                  <a:gd name="T18" fmla="*/ 32 w 157"/>
                  <a:gd name="T19" fmla="*/ 0 h 188"/>
                  <a:gd name="T20" fmla="*/ 32 w 157"/>
                  <a:gd name="T21" fmla="*/ 0 h 188"/>
                  <a:gd name="T22" fmla="*/ 32 w 157"/>
                  <a:gd name="T23" fmla="*/ 0 h 188"/>
                  <a:gd name="T24" fmla="*/ 32 w 157"/>
                  <a:gd name="T25" fmla="*/ 0 h 188"/>
                  <a:gd name="T26" fmla="*/ 32 w 157"/>
                  <a:gd name="T27" fmla="*/ 0 h 188"/>
                  <a:gd name="T28" fmla="*/ 0 w 157"/>
                  <a:gd name="T29" fmla="*/ 31 h 188"/>
                  <a:gd name="T30" fmla="*/ 0 w 157"/>
                  <a:gd name="T31" fmla="*/ 31 h 188"/>
                  <a:gd name="T32" fmla="*/ 0 w 157"/>
                  <a:gd name="T33" fmla="*/ 31 h 188"/>
                  <a:gd name="T34" fmla="*/ 0 w 157"/>
                  <a:gd name="T35" fmla="*/ 31 h 188"/>
                  <a:gd name="T36" fmla="*/ 0 w 157"/>
                  <a:gd name="T37" fmla="*/ 31 h 188"/>
                  <a:gd name="T38" fmla="*/ 0 w 157"/>
                  <a:gd name="T39" fmla="*/ 31 h 188"/>
                  <a:gd name="T40" fmla="*/ 32 w 157"/>
                  <a:gd name="T41" fmla="*/ 63 h 188"/>
                  <a:gd name="T42" fmla="*/ 0 w 157"/>
                  <a:gd name="T43" fmla="*/ 93 h 188"/>
                  <a:gd name="T44" fmla="*/ 0 w 157"/>
                  <a:gd name="T45" fmla="*/ 93 h 188"/>
                  <a:gd name="T46" fmla="*/ 32 w 157"/>
                  <a:gd name="T47" fmla="*/ 124 h 188"/>
                  <a:gd name="T48" fmla="*/ 32 w 157"/>
                  <a:gd name="T49" fmla="*/ 155 h 188"/>
                  <a:gd name="T50" fmla="*/ 32 w 157"/>
                  <a:gd name="T51" fmla="*/ 187 h 188"/>
                  <a:gd name="T52" fmla="*/ 32 w 157"/>
                  <a:gd name="T53" fmla="*/ 187 h 188"/>
                  <a:gd name="T54" fmla="*/ 93 w 157"/>
                  <a:gd name="T55" fmla="*/ 187 h 188"/>
                  <a:gd name="T56" fmla="*/ 93 w 157"/>
                  <a:gd name="T57" fmla="*/ 187 h 188"/>
                  <a:gd name="T58" fmla="*/ 93 w 157"/>
                  <a:gd name="T59" fmla="*/ 155 h 188"/>
                  <a:gd name="T60" fmla="*/ 93 w 157"/>
                  <a:gd name="T61" fmla="*/ 124 h 188"/>
                  <a:gd name="T62" fmla="*/ 93 w 157"/>
                  <a:gd name="T63" fmla="*/ 93 h 188"/>
                  <a:gd name="T64" fmla="*/ 93 w 157"/>
                  <a:gd name="T65" fmla="*/ 93 h 188"/>
                  <a:gd name="T66" fmla="*/ 124 w 157"/>
                  <a:gd name="T67" fmla="*/ 63 h 188"/>
                  <a:gd name="T68" fmla="*/ 156 w 157"/>
                  <a:gd name="T69" fmla="*/ 31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57" h="188">
                    <a:moveTo>
                      <a:pt x="156" y="31"/>
                    </a:moveTo>
                    <a:lnTo>
                      <a:pt x="156" y="31"/>
                    </a:lnTo>
                    <a:lnTo>
                      <a:pt x="156" y="31"/>
                    </a:lnTo>
                    <a:lnTo>
                      <a:pt x="156" y="31"/>
                    </a:lnTo>
                    <a:lnTo>
                      <a:pt x="156" y="31"/>
                    </a:lnTo>
                    <a:lnTo>
                      <a:pt x="156" y="31"/>
                    </a:lnTo>
                    <a:lnTo>
                      <a:pt x="156" y="31"/>
                    </a:lnTo>
                    <a:cubicBezTo>
                      <a:pt x="124" y="31"/>
                      <a:pt x="124" y="31"/>
                      <a:pt x="93" y="31"/>
                    </a:cubicBezTo>
                    <a:lnTo>
                      <a:pt x="93" y="31"/>
                    </a:lnTo>
                    <a:cubicBezTo>
                      <a:pt x="93" y="31"/>
                      <a:pt x="63" y="31"/>
                      <a:pt x="32" y="0"/>
                    </a:cubicBezTo>
                    <a:lnTo>
                      <a:pt x="32" y="0"/>
                    </a:lnTo>
                    <a:lnTo>
                      <a:pt x="32" y="0"/>
                    </a:lnTo>
                    <a:lnTo>
                      <a:pt x="32" y="0"/>
                    </a:lnTo>
                    <a:lnTo>
                      <a:pt x="32" y="0"/>
                    </a:lnTo>
                    <a:cubicBezTo>
                      <a:pt x="32" y="0"/>
                      <a:pt x="32" y="31"/>
                      <a:pt x="0" y="31"/>
                    </a:cubicBez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cubicBezTo>
                      <a:pt x="0" y="63"/>
                      <a:pt x="32" y="63"/>
                      <a:pt x="32" y="63"/>
                    </a:cubicBezTo>
                    <a:cubicBezTo>
                      <a:pt x="32" y="93"/>
                      <a:pt x="0" y="93"/>
                      <a:pt x="0" y="93"/>
                    </a:cubicBezTo>
                    <a:lnTo>
                      <a:pt x="0" y="93"/>
                    </a:lnTo>
                    <a:cubicBezTo>
                      <a:pt x="0" y="124"/>
                      <a:pt x="0" y="124"/>
                      <a:pt x="32" y="124"/>
                    </a:cubicBezTo>
                    <a:lnTo>
                      <a:pt x="32" y="155"/>
                    </a:lnTo>
                    <a:cubicBezTo>
                      <a:pt x="32" y="155"/>
                      <a:pt x="32" y="155"/>
                      <a:pt x="32" y="187"/>
                    </a:cubicBezTo>
                    <a:lnTo>
                      <a:pt x="32" y="187"/>
                    </a:lnTo>
                    <a:cubicBezTo>
                      <a:pt x="63" y="187"/>
                      <a:pt x="63" y="187"/>
                      <a:pt x="93" y="187"/>
                    </a:cubicBezTo>
                    <a:lnTo>
                      <a:pt x="93" y="187"/>
                    </a:lnTo>
                    <a:cubicBezTo>
                      <a:pt x="93" y="155"/>
                      <a:pt x="93" y="155"/>
                      <a:pt x="93" y="155"/>
                    </a:cubicBezTo>
                    <a:cubicBezTo>
                      <a:pt x="93" y="155"/>
                      <a:pt x="93" y="155"/>
                      <a:pt x="93" y="124"/>
                    </a:cubicBezTo>
                    <a:lnTo>
                      <a:pt x="93" y="93"/>
                    </a:lnTo>
                    <a:lnTo>
                      <a:pt x="93" y="93"/>
                    </a:lnTo>
                    <a:lnTo>
                      <a:pt x="124" y="63"/>
                    </a:lnTo>
                    <a:cubicBezTo>
                      <a:pt x="124" y="31"/>
                      <a:pt x="124" y="31"/>
                      <a:pt x="156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97" name="Freeform 136"/>
              <p:cNvSpPr>
                <a:spLocks noChangeArrowheads="1"/>
              </p:cNvSpPr>
              <p:nvPr/>
            </p:nvSpPr>
            <p:spPr bwMode="auto">
              <a:xfrm>
                <a:off x="5029200" y="1825625"/>
                <a:ext cx="390525" cy="625475"/>
              </a:xfrm>
              <a:custGeom>
                <a:avLst/>
                <a:gdLst>
                  <a:gd name="T0" fmla="*/ 1085 w 1086"/>
                  <a:gd name="T1" fmla="*/ 744 h 1736"/>
                  <a:gd name="T2" fmla="*/ 1055 w 1086"/>
                  <a:gd name="T3" fmla="*/ 712 h 1736"/>
                  <a:gd name="T4" fmla="*/ 1085 w 1086"/>
                  <a:gd name="T5" fmla="*/ 681 h 1736"/>
                  <a:gd name="T6" fmla="*/ 1024 w 1086"/>
                  <a:gd name="T7" fmla="*/ 620 h 1736"/>
                  <a:gd name="T8" fmla="*/ 931 w 1086"/>
                  <a:gd name="T9" fmla="*/ 620 h 1736"/>
                  <a:gd name="T10" fmla="*/ 868 w 1086"/>
                  <a:gd name="T11" fmla="*/ 557 h 1736"/>
                  <a:gd name="T12" fmla="*/ 807 w 1086"/>
                  <a:gd name="T13" fmla="*/ 557 h 1736"/>
                  <a:gd name="T14" fmla="*/ 744 w 1086"/>
                  <a:gd name="T15" fmla="*/ 527 h 1736"/>
                  <a:gd name="T16" fmla="*/ 683 w 1086"/>
                  <a:gd name="T17" fmla="*/ 496 h 1736"/>
                  <a:gd name="T18" fmla="*/ 620 w 1086"/>
                  <a:gd name="T19" fmla="*/ 433 h 1736"/>
                  <a:gd name="T20" fmla="*/ 620 w 1086"/>
                  <a:gd name="T21" fmla="*/ 340 h 1736"/>
                  <a:gd name="T22" fmla="*/ 589 w 1086"/>
                  <a:gd name="T23" fmla="*/ 309 h 1736"/>
                  <a:gd name="T24" fmla="*/ 559 w 1086"/>
                  <a:gd name="T25" fmla="*/ 309 h 1736"/>
                  <a:gd name="T26" fmla="*/ 528 w 1086"/>
                  <a:gd name="T27" fmla="*/ 248 h 1736"/>
                  <a:gd name="T28" fmla="*/ 559 w 1086"/>
                  <a:gd name="T29" fmla="*/ 185 h 1736"/>
                  <a:gd name="T30" fmla="*/ 559 w 1086"/>
                  <a:gd name="T31" fmla="*/ 92 h 1736"/>
                  <a:gd name="T32" fmla="*/ 589 w 1086"/>
                  <a:gd name="T33" fmla="*/ 0 h 1736"/>
                  <a:gd name="T34" fmla="*/ 528 w 1086"/>
                  <a:gd name="T35" fmla="*/ 31 h 1736"/>
                  <a:gd name="T36" fmla="*/ 496 w 1086"/>
                  <a:gd name="T37" fmla="*/ 61 h 1736"/>
                  <a:gd name="T38" fmla="*/ 341 w 1086"/>
                  <a:gd name="T39" fmla="*/ 92 h 1736"/>
                  <a:gd name="T40" fmla="*/ 341 w 1086"/>
                  <a:gd name="T41" fmla="*/ 92 h 1736"/>
                  <a:gd name="T42" fmla="*/ 341 w 1086"/>
                  <a:gd name="T43" fmla="*/ 155 h 1736"/>
                  <a:gd name="T44" fmla="*/ 372 w 1086"/>
                  <a:gd name="T45" fmla="*/ 185 h 1736"/>
                  <a:gd name="T46" fmla="*/ 341 w 1086"/>
                  <a:gd name="T47" fmla="*/ 279 h 1736"/>
                  <a:gd name="T48" fmla="*/ 341 w 1086"/>
                  <a:gd name="T49" fmla="*/ 340 h 1736"/>
                  <a:gd name="T50" fmla="*/ 280 w 1086"/>
                  <a:gd name="T51" fmla="*/ 403 h 1736"/>
                  <a:gd name="T52" fmla="*/ 187 w 1086"/>
                  <a:gd name="T53" fmla="*/ 527 h 1736"/>
                  <a:gd name="T54" fmla="*/ 94 w 1086"/>
                  <a:gd name="T55" fmla="*/ 557 h 1736"/>
                  <a:gd name="T56" fmla="*/ 94 w 1086"/>
                  <a:gd name="T57" fmla="*/ 588 h 1736"/>
                  <a:gd name="T58" fmla="*/ 124 w 1086"/>
                  <a:gd name="T59" fmla="*/ 651 h 1736"/>
                  <a:gd name="T60" fmla="*/ 124 w 1086"/>
                  <a:gd name="T61" fmla="*/ 774 h 1736"/>
                  <a:gd name="T62" fmla="*/ 31 w 1086"/>
                  <a:gd name="T63" fmla="*/ 774 h 1736"/>
                  <a:gd name="T64" fmla="*/ 31 w 1086"/>
                  <a:gd name="T65" fmla="*/ 805 h 1736"/>
                  <a:gd name="T66" fmla="*/ 124 w 1086"/>
                  <a:gd name="T67" fmla="*/ 868 h 1736"/>
                  <a:gd name="T68" fmla="*/ 94 w 1086"/>
                  <a:gd name="T69" fmla="*/ 929 h 1736"/>
                  <a:gd name="T70" fmla="*/ 187 w 1086"/>
                  <a:gd name="T71" fmla="*/ 929 h 1736"/>
                  <a:gd name="T72" fmla="*/ 248 w 1086"/>
                  <a:gd name="T73" fmla="*/ 898 h 1736"/>
                  <a:gd name="T74" fmla="*/ 248 w 1086"/>
                  <a:gd name="T75" fmla="*/ 1022 h 1736"/>
                  <a:gd name="T76" fmla="*/ 280 w 1086"/>
                  <a:gd name="T77" fmla="*/ 1146 h 1736"/>
                  <a:gd name="T78" fmla="*/ 372 w 1086"/>
                  <a:gd name="T79" fmla="*/ 1487 h 1736"/>
                  <a:gd name="T80" fmla="*/ 435 w 1086"/>
                  <a:gd name="T81" fmla="*/ 1611 h 1736"/>
                  <a:gd name="T82" fmla="*/ 465 w 1086"/>
                  <a:gd name="T83" fmla="*/ 1735 h 1736"/>
                  <a:gd name="T84" fmla="*/ 496 w 1086"/>
                  <a:gd name="T85" fmla="*/ 1735 h 1736"/>
                  <a:gd name="T86" fmla="*/ 589 w 1086"/>
                  <a:gd name="T87" fmla="*/ 1672 h 1736"/>
                  <a:gd name="T88" fmla="*/ 589 w 1086"/>
                  <a:gd name="T89" fmla="*/ 1579 h 1736"/>
                  <a:gd name="T90" fmla="*/ 620 w 1086"/>
                  <a:gd name="T91" fmla="*/ 1455 h 1736"/>
                  <a:gd name="T92" fmla="*/ 620 w 1086"/>
                  <a:gd name="T93" fmla="*/ 1301 h 1736"/>
                  <a:gd name="T94" fmla="*/ 744 w 1086"/>
                  <a:gd name="T95" fmla="*/ 1208 h 1736"/>
                  <a:gd name="T96" fmla="*/ 807 w 1086"/>
                  <a:gd name="T97" fmla="*/ 1116 h 1736"/>
                  <a:gd name="T98" fmla="*/ 931 w 1086"/>
                  <a:gd name="T99" fmla="*/ 992 h 1736"/>
                  <a:gd name="T100" fmla="*/ 992 w 1086"/>
                  <a:gd name="T101" fmla="*/ 960 h 1736"/>
                  <a:gd name="T102" fmla="*/ 1024 w 1086"/>
                  <a:gd name="T103" fmla="*/ 868 h 1736"/>
                  <a:gd name="T104" fmla="*/ 1085 w 1086"/>
                  <a:gd name="T105" fmla="*/ 836 h 1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86" h="1736">
                    <a:moveTo>
                      <a:pt x="1085" y="805"/>
                    </a:moveTo>
                    <a:lnTo>
                      <a:pt x="1085" y="805"/>
                    </a:lnTo>
                    <a:lnTo>
                      <a:pt x="1085" y="805"/>
                    </a:lnTo>
                    <a:lnTo>
                      <a:pt x="1085" y="774"/>
                    </a:lnTo>
                    <a:cubicBezTo>
                      <a:pt x="1085" y="774"/>
                      <a:pt x="1085" y="774"/>
                      <a:pt x="1085" y="744"/>
                    </a:cubicBezTo>
                    <a:lnTo>
                      <a:pt x="1085" y="744"/>
                    </a:lnTo>
                    <a:lnTo>
                      <a:pt x="1085" y="744"/>
                    </a:lnTo>
                    <a:cubicBezTo>
                      <a:pt x="1055" y="744"/>
                      <a:pt x="1055" y="744"/>
                      <a:pt x="1055" y="712"/>
                    </a:cubicBezTo>
                    <a:lnTo>
                      <a:pt x="1055" y="712"/>
                    </a:lnTo>
                    <a:lnTo>
                      <a:pt x="1055" y="712"/>
                    </a:lnTo>
                    <a:lnTo>
                      <a:pt x="1055" y="712"/>
                    </a:lnTo>
                    <a:cubicBezTo>
                      <a:pt x="1055" y="681"/>
                      <a:pt x="1055" y="681"/>
                      <a:pt x="1085" y="681"/>
                    </a:cubicBezTo>
                    <a:lnTo>
                      <a:pt x="1085" y="681"/>
                    </a:lnTo>
                    <a:lnTo>
                      <a:pt x="1085" y="681"/>
                    </a:lnTo>
                    <a:lnTo>
                      <a:pt x="1085" y="681"/>
                    </a:lnTo>
                    <a:lnTo>
                      <a:pt x="1055" y="681"/>
                    </a:lnTo>
                    <a:cubicBezTo>
                      <a:pt x="1055" y="651"/>
                      <a:pt x="1055" y="651"/>
                      <a:pt x="1055" y="620"/>
                    </a:cubicBezTo>
                    <a:lnTo>
                      <a:pt x="1055" y="620"/>
                    </a:lnTo>
                    <a:lnTo>
                      <a:pt x="1055" y="620"/>
                    </a:lnTo>
                    <a:lnTo>
                      <a:pt x="1024" y="620"/>
                    </a:lnTo>
                    <a:lnTo>
                      <a:pt x="992" y="620"/>
                    </a:lnTo>
                    <a:lnTo>
                      <a:pt x="992" y="620"/>
                    </a:lnTo>
                    <a:lnTo>
                      <a:pt x="992" y="620"/>
                    </a:lnTo>
                    <a:lnTo>
                      <a:pt x="961" y="620"/>
                    </a:lnTo>
                    <a:cubicBezTo>
                      <a:pt x="961" y="620"/>
                      <a:pt x="961" y="620"/>
                      <a:pt x="931" y="620"/>
                    </a:cubicBezTo>
                    <a:cubicBezTo>
                      <a:pt x="931" y="620"/>
                      <a:pt x="931" y="620"/>
                      <a:pt x="931" y="588"/>
                    </a:cubicBezTo>
                    <a:lnTo>
                      <a:pt x="931" y="588"/>
                    </a:lnTo>
                    <a:cubicBezTo>
                      <a:pt x="868" y="588"/>
                      <a:pt x="868" y="588"/>
                      <a:pt x="868" y="557"/>
                    </a:cubicBezTo>
                    <a:lnTo>
                      <a:pt x="868" y="557"/>
                    </a:lnTo>
                    <a:lnTo>
                      <a:pt x="868" y="557"/>
                    </a:lnTo>
                    <a:cubicBezTo>
                      <a:pt x="868" y="557"/>
                      <a:pt x="868" y="557"/>
                      <a:pt x="837" y="557"/>
                    </a:cubicBezTo>
                    <a:lnTo>
                      <a:pt x="837" y="557"/>
                    </a:lnTo>
                    <a:lnTo>
                      <a:pt x="837" y="557"/>
                    </a:lnTo>
                    <a:lnTo>
                      <a:pt x="807" y="557"/>
                    </a:lnTo>
                    <a:lnTo>
                      <a:pt x="807" y="557"/>
                    </a:lnTo>
                    <a:cubicBezTo>
                      <a:pt x="776" y="557"/>
                      <a:pt x="776" y="557"/>
                      <a:pt x="776" y="557"/>
                    </a:cubicBezTo>
                    <a:cubicBezTo>
                      <a:pt x="776" y="527"/>
                      <a:pt x="744" y="527"/>
                      <a:pt x="744" y="527"/>
                    </a:cubicBezTo>
                    <a:lnTo>
                      <a:pt x="744" y="527"/>
                    </a:lnTo>
                    <a:lnTo>
                      <a:pt x="744" y="527"/>
                    </a:lnTo>
                    <a:lnTo>
                      <a:pt x="744" y="527"/>
                    </a:lnTo>
                    <a:cubicBezTo>
                      <a:pt x="713" y="527"/>
                      <a:pt x="713" y="527"/>
                      <a:pt x="713" y="527"/>
                    </a:cubicBezTo>
                    <a:lnTo>
                      <a:pt x="713" y="527"/>
                    </a:lnTo>
                    <a:cubicBezTo>
                      <a:pt x="683" y="527"/>
                      <a:pt x="683" y="496"/>
                      <a:pt x="683" y="496"/>
                    </a:cubicBezTo>
                    <a:lnTo>
                      <a:pt x="683" y="496"/>
                    </a:lnTo>
                    <a:lnTo>
                      <a:pt x="683" y="496"/>
                    </a:lnTo>
                    <a:lnTo>
                      <a:pt x="652" y="496"/>
                    </a:lnTo>
                    <a:cubicBezTo>
                      <a:pt x="652" y="496"/>
                      <a:pt x="652" y="496"/>
                      <a:pt x="620" y="496"/>
                    </a:cubicBezTo>
                    <a:cubicBezTo>
                      <a:pt x="620" y="496"/>
                      <a:pt x="620" y="496"/>
                      <a:pt x="620" y="464"/>
                    </a:cubicBezTo>
                    <a:cubicBezTo>
                      <a:pt x="620" y="464"/>
                      <a:pt x="620" y="464"/>
                      <a:pt x="620" y="433"/>
                    </a:cubicBezTo>
                    <a:lnTo>
                      <a:pt x="620" y="433"/>
                    </a:lnTo>
                    <a:cubicBezTo>
                      <a:pt x="620" y="433"/>
                      <a:pt x="620" y="433"/>
                      <a:pt x="620" y="403"/>
                    </a:cubicBezTo>
                    <a:lnTo>
                      <a:pt x="620" y="403"/>
                    </a:lnTo>
                    <a:lnTo>
                      <a:pt x="620" y="403"/>
                    </a:lnTo>
                    <a:lnTo>
                      <a:pt x="620" y="372"/>
                    </a:lnTo>
                    <a:cubicBezTo>
                      <a:pt x="620" y="372"/>
                      <a:pt x="620" y="372"/>
                      <a:pt x="620" y="340"/>
                    </a:cubicBezTo>
                    <a:lnTo>
                      <a:pt x="620" y="340"/>
                    </a:lnTo>
                    <a:lnTo>
                      <a:pt x="620" y="340"/>
                    </a:lnTo>
                    <a:cubicBezTo>
                      <a:pt x="620" y="340"/>
                      <a:pt x="620" y="340"/>
                      <a:pt x="589" y="340"/>
                    </a:cubicBezTo>
                    <a:lnTo>
                      <a:pt x="589" y="340"/>
                    </a:lnTo>
                    <a:lnTo>
                      <a:pt x="589" y="309"/>
                    </a:lnTo>
                    <a:lnTo>
                      <a:pt x="559" y="309"/>
                    </a:lnTo>
                    <a:lnTo>
                      <a:pt x="559" y="309"/>
                    </a:lnTo>
                    <a:lnTo>
                      <a:pt x="559" y="309"/>
                    </a:lnTo>
                    <a:lnTo>
                      <a:pt x="559" y="309"/>
                    </a:lnTo>
                    <a:lnTo>
                      <a:pt x="559" y="309"/>
                    </a:lnTo>
                    <a:lnTo>
                      <a:pt x="528" y="309"/>
                    </a:lnTo>
                    <a:cubicBezTo>
                      <a:pt x="528" y="279"/>
                      <a:pt x="528" y="279"/>
                      <a:pt x="528" y="279"/>
                    </a:cubicBezTo>
                    <a:lnTo>
                      <a:pt x="528" y="279"/>
                    </a:lnTo>
                    <a:lnTo>
                      <a:pt x="528" y="248"/>
                    </a:lnTo>
                    <a:lnTo>
                      <a:pt x="528" y="248"/>
                    </a:lnTo>
                    <a:cubicBezTo>
                      <a:pt x="528" y="216"/>
                      <a:pt x="528" y="216"/>
                      <a:pt x="528" y="216"/>
                    </a:cubicBezTo>
                    <a:lnTo>
                      <a:pt x="528" y="216"/>
                    </a:lnTo>
                    <a:cubicBezTo>
                      <a:pt x="528" y="185"/>
                      <a:pt x="559" y="185"/>
                      <a:pt x="559" y="185"/>
                    </a:cubicBezTo>
                    <a:lnTo>
                      <a:pt x="559" y="185"/>
                    </a:lnTo>
                    <a:lnTo>
                      <a:pt x="559" y="185"/>
                    </a:lnTo>
                    <a:lnTo>
                      <a:pt x="559" y="185"/>
                    </a:lnTo>
                    <a:lnTo>
                      <a:pt x="559" y="185"/>
                    </a:lnTo>
                    <a:cubicBezTo>
                      <a:pt x="559" y="185"/>
                      <a:pt x="559" y="185"/>
                      <a:pt x="559" y="155"/>
                    </a:cubicBezTo>
                    <a:cubicBezTo>
                      <a:pt x="528" y="155"/>
                      <a:pt x="528" y="124"/>
                      <a:pt x="528" y="124"/>
                    </a:cubicBezTo>
                    <a:lnTo>
                      <a:pt x="559" y="92"/>
                    </a:lnTo>
                    <a:lnTo>
                      <a:pt x="559" y="92"/>
                    </a:lnTo>
                    <a:cubicBezTo>
                      <a:pt x="589" y="92"/>
                      <a:pt x="589" y="92"/>
                      <a:pt x="589" y="92"/>
                    </a:cubicBezTo>
                    <a:cubicBezTo>
                      <a:pt x="589" y="92"/>
                      <a:pt x="589" y="61"/>
                      <a:pt x="620" y="61"/>
                    </a:cubicBezTo>
                    <a:lnTo>
                      <a:pt x="620" y="31"/>
                    </a:lnTo>
                    <a:cubicBezTo>
                      <a:pt x="620" y="31"/>
                      <a:pt x="620" y="31"/>
                      <a:pt x="589" y="0"/>
                    </a:cubicBezTo>
                    <a:lnTo>
                      <a:pt x="589" y="0"/>
                    </a:lnTo>
                    <a:lnTo>
                      <a:pt x="589" y="0"/>
                    </a:lnTo>
                    <a:cubicBezTo>
                      <a:pt x="559" y="31"/>
                      <a:pt x="559" y="31"/>
                      <a:pt x="559" y="31"/>
                    </a:cubicBezTo>
                    <a:lnTo>
                      <a:pt x="559" y="31"/>
                    </a:lnTo>
                    <a:cubicBezTo>
                      <a:pt x="559" y="31"/>
                      <a:pt x="559" y="31"/>
                      <a:pt x="528" y="31"/>
                    </a:cubicBezTo>
                    <a:lnTo>
                      <a:pt x="528" y="31"/>
                    </a:lnTo>
                    <a:lnTo>
                      <a:pt x="528" y="31"/>
                    </a:lnTo>
                    <a:cubicBezTo>
                      <a:pt x="528" y="61"/>
                      <a:pt x="496" y="61"/>
                      <a:pt x="496" y="61"/>
                    </a:cubicBezTo>
                    <a:lnTo>
                      <a:pt x="496" y="61"/>
                    </a:lnTo>
                    <a:lnTo>
                      <a:pt x="496" y="61"/>
                    </a:lnTo>
                    <a:lnTo>
                      <a:pt x="496" y="61"/>
                    </a:lnTo>
                    <a:cubicBezTo>
                      <a:pt x="465" y="61"/>
                      <a:pt x="435" y="92"/>
                      <a:pt x="435" y="92"/>
                    </a:cubicBezTo>
                    <a:cubicBezTo>
                      <a:pt x="404" y="92"/>
                      <a:pt x="404" y="92"/>
                      <a:pt x="404" y="92"/>
                    </a:cubicBezTo>
                    <a:lnTo>
                      <a:pt x="372" y="124"/>
                    </a:lnTo>
                    <a:cubicBezTo>
                      <a:pt x="372" y="124"/>
                      <a:pt x="372" y="92"/>
                      <a:pt x="341" y="92"/>
                    </a:cubicBezTo>
                    <a:cubicBezTo>
                      <a:pt x="341" y="92"/>
                      <a:pt x="341" y="92"/>
                      <a:pt x="311" y="92"/>
                    </a:cubicBezTo>
                    <a:lnTo>
                      <a:pt x="311" y="92"/>
                    </a:lnTo>
                    <a:lnTo>
                      <a:pt x="311" y="92"/>
                    </a:lnTo>
                    <a:lnTo>
                      <a:pt x="341" y="92"/>
                    </a:lnTo>
                    <a:lnTo>
                      <a:pt x="341" y="92"/>
                    </a:lnTo>
                    <a:cubicBezTo>
                      <a:pt x="341" y="124"/>
                      <a:pt x="341" y="124"/>
                      <a:pt x="341" y="124"/>
                    </a:cubicBezTo>
                    <a:lnTo>
                      <a:pt x="341" y="124"/>
                    </a:lnTo>
                    <a:cubicBezTo>
                      <a:pt x="341" y="155"/>
                      <a:pt x="341" y="155"/>
                      <a:pt x="341" y="155"/>
                    </a:cubicBezTo>
                    <a:lnTo>
                      <a:pt x="341" y="155"/>
                    </a:lnTo>
                    <a:lnTo>
                      <a:pt x="341" y="155"/>
                    </a:lnTo>
                    <a:cubicBezTo>
                      <a:pt x="372" y="124"/>
                      <a:pt x="372" y="124"/>
                      <a:pt x="372" y="124"/>
                    </a:cubicBezTo>
                    <a:cubicBezTo>
                      <a:pt x="372" y="155"/>
                      <a:pt x="372" y="155"/>
                      <a:pt x="372" y="155"/>
                    </a:cubicBezTo>
                    <a:cubicBezTo>
                      <a:pt x="372" y="185"/>
                      <a:pt x="372" y="185"/>
                      <a:pt x="372" y="185"/>
                    </a:cubicBezTo>
                    <a:lnTo>
                      <a:pt x="372" y="185"/>
                    </a:lnTo>
                    <a:lnTo>
                      <a:pt x="372" y="185"/>
                    </a:lnTo>
                    <a:cubicBezTo>
                      <a:pt x="372" y="185"/>
                      <a:pt x="372" y="185"/>
                      <a:pt x="372" y="216"/>
                    </a:cubicBezTo>
                    <a:cubicBezTo>
                      <a:pt x="372" y="216"/>
                      <a:pt x="404" y="216"/>
                      <a:pt x="404" y="248"/>
                    </a:cubicBezTo>
                    <a:lnTo>
                      <a:pt x="404" y="248"/>
                    </a:lnTo>
                    <a:lnTo>
                      <a:pt x="372" y="279"/>
                    </a:lnTo>
                    <a:cubicBezTo>
                      <a:pt x="372" y="279"/>
                      <a:pt x="372" y="279"/>
                      <a:pt x="341" y="279"/>
                    </a:cubicBezTo>
                    <a:lnTo>
                      <a:pt x="341" y="279"/>
                    </a:lnTo>
                    <a:cubicBezTo>
                      <a:pt x="341" y="279"/>
                      <a:pt x="341" y="279"/>
                      <a:pt x="341" y="309"/>
                    </a:cubicBezTo>
                    <a:lnTo>
                      <a:pt x="341" y="309"/>
                    </a:lnTo>
                    <a:lnTo>
                      <a:pt x="341" y="309"/>
                    </a:lnTo>
                    <a:lnTo>
                      <a:pt x="341" y="340"/>
                    </a:lnTo>
                    <a:lnTo>
                      <a:pt x="341" y="340"/>
                    </a:lnTo>
                    <a:cubicBezTo>
                      <a:pt x="341" y="340"/>
                      <a:pt x="341" y="340"/>
                      <a:pt x="311" y="372"/>
                    </a:cubicBezTo>
                    <a:cubicBezTo>
                      <a:pt x="311" y="372"/>
                      <a:pt x="311" y="403"/>
                      <a:pt x="280" y="403"/>
                    </a:cubicBezTo>
                    <a:lnTo>
                      <a:pt x="280" y="403"/>
                    </a:lnTo>
                    <a:lnTo>
                      <a:pt x="280" y="403"/>
                    </a:lnTo>
                    <a:cubicBezTo>
                      <a:pt x="280" y="433"/>
                      <a:pt x="248" y="433"/>
                      <a:pt x="217" y="464"/>
                    </a:cubicBezTo>
                    <a:lnTo>
                      <a:pt x="217" y="464"/>
                    </a:lnTo>
                    <a:cubicBezTo>
                      <a:pt x="217" y="464"/>
                      <a:pt x="217" y="464"/>
                      <a:pt x="217" y="496"/>
                    </a:cubicBezTo>
                    <a:cubicBezTo>
                      <a:pt x="217" y="496"/>
                      <a:pt x="217" y="496"/>
                      <a:pt x="187" y="527"/>
                    </a:cubicBezTo>
                    <a:lnTo>
                      <a:pt x="187" y="527"/>
                    </a:lnTo>
                    <a:lnTo>
                      <a:pt x="156" y="527"/>
                    </a:lnTo>
                    <a:lnTo>
                      <a:pt x="156" y="527"/>
                    </a:lnTo>
                    <a:cubicBezTo>
                      <a:pt x="124" y="557"/>
                      <a:pt x="124" y="557"/>
                      <a:pt x="124" y="557"/>
                    </a:cubicBezTo>
                    <a:cubicBezTo>
                      <a:pt x="124" y="557"/>
                      <a:pt x="94" y="557"/>
                      <a:pt x="94" y="527"/>
                    </a:cubicBezTo>
                    <a:cubicBezTo>
                      <a:pt x="94" y="557"/>
                      <a:pt x="94" y="557"/>
                      <a:pt x="94" y="557"/>
                    </a:cubicBezTo>
                    <a:lnTo>
                      <a:pt x="63" y="557"/>
                    </a:lnTo>
                    <a:lnTo>
                      <a:pt x="63" y="557"/>
                    </a:lnTo>
                    <a:cubicBezTo>
                      <a:pt x="94" y="557"/>
                      <a:pt x="94" y="557"/>
                      <a:pt x="94" y="557"/>
                    </a:cubicBezTo>
                    <a:lnTo>
                      <a:pt x="94" y="588"/>
                    </a:lnTo>
                    <a:lnTo>
                      <a:pt x="94" y="588"/>
                    </a:lnTo>
                    <a:lnTo>
                      <a:pt x="94" y="588"/>
                    </a:lnTo>
                    <a:cubicBezTo>
                      <a:pt x="94" y="620"/>
                      <a:pt x="94" y="620"/>
                      <a:pt x="94" y="620"/>
                    </a:cubicBezTo>
                    <a:lnTo>
                      <a:pt x="94" y="620"/>
                    </a:lnTo>
                    <a:cubicBezTo>
                      <a:pt x="124" y="620"/>
                      <a:pt x="124" y="620"/>
                      <a:pt x="124" y="651"/>
                    </a:cubicBezTo>
                    <a:lnTo>
                      <a:pt x="124" y="651"/>
                    </a:lnTo>
                    <a:cubicBezTo>
                      <a:pt x="156" y="651"/>
                      <a:pt x="156" y="681"/>
                      <a:pt x="156" y="681"/>
                    </a:cubicBezTo>
                    <a:cubicBezTo>
                      <a:pt x="156" y="712"/>
                      <a:pt x="156" y="712"/>
                      <a:pt x="156" y="712"/>
                    </a:cubicBezTo>
                    <a:lnTo>
                      <a:pt x="156" y="712"/>
                    </a:lnTo>
                    <a:cubicBezTo>
                      <a:pt x="156" y="744"/>
                      <a:pt x="156" y="744"/>
                      <a:pt x="156" y="744"/>
                    </a:cubicBezTo>
                    <a:lnTo>
                      <a:pt x="124" y="774"/>
                    </a:lnTo>
                    <a:lnTo>
                      <a:pt x="124" y="774"/>
                    </a:lnTo>
                    <a:lnTo>
                      <a:pt x="94" y="774"/>
                    </a:lnTo>
                    <a:lnTo>
                      <a:pt x="94" y="774"/>
                    </a:lnTo>
                    <a:lnTo>
                      <a:pt x="94" y="774"/>
                    </a:lnTo>
                    <a:cubicBezTo>
                      <a:pt x="63" y="774"/>
                      <a:pt x="63" y="774"/>
                      <a:pt x="31" y="774"/>
                    </a:cubicBezTo>
                    <a:lnTo>
                      <a:pt x="31" y="774"/>
                    </a:lnTo>
                    <a:lnTo>
                      <a:pt x="31" y="774"/>
                    </a:lnTo>
                    <a:cubicBezTo>
                      <a:pt x="31" y="774"/>
                      <a:pt x="31" y="774"/>
                      <a:pt x="0" y="774"/>
                    </a:cubicBezTo>
                    <a:lnTo>
                      <a:pt x="0" y="774"/>
                    </a:lnTo>
                    <a:cubicBezTo>
                      <a:pt x="31" y="774"/>
                      <a:pt x="31" y="774"/>
                      <a:pt x="31" y="805"/>
                    </a:cubicBezTo>
                    <a:lnTo>
                      <a:pt x="31" y="805"/>
                    </a:lnTo>
                    <a:lnTo>
                      <a:pt x="63" y="805"/>
                    </a:lnTo>
                    <a:cubicBezTo>
                      <a:pt x="63" y="805"/>
                      <a:pt x="63" y="805"/>
                      <a:pt x="94" y="805"/>
                    </a:cubicBezTo>
                    <a:lnTo>
                      <a:pt x="124" y="805"/>
                    </a:lnTo>
                    <a:cubicBezTo>
                      <a:pt x="124" y="836"/>
                      <a:pt x="124" y="836"/>
                      <a:pt x="124" y="868"/>
                    </a:cubicBezTo>
                    <a:cubicBezTo>
                      <a:pt x="94" y="868"/>
                      <a:pt x="94" y="868"/>
                      <a:pt x="94" y="868"/>
                    </a:cubicBezTo>
                    <a:cubicBezTo>
                      <a:pt x="94" y="868"/>
                      <a:pt x="94" y="898"/>
                      <a:pt x="63" y="898"/>
                    </a:cubicBezTo>
                    <a:lnTo>
                      <a:pt x="63" y="868"/>
                    </a:lnTo>
                    <a:cubicBezTo>
                      <a:pt x="63" y="898"/>
                      <a:pt x="63" y="898"/>
                      <a:pt x="63" y="898"/>
                    </a:cubicBezTo>
                    <a:cubicBezTo>
                      <a:pt x="94" y="898"/>
                      <a:pt x="94" y="898"/>
                      <a:pt x="94" y="929"/>
                    </a:cubicBezTo>
                    <a:lnTo>
                      <a:pt x="94" y="929"/>
                    </a:lnTo>
                    <a:lnTo>
                      <a:pt x="124" y="929"/>
                    </a:lnTo>
                    <a:cubicBezTo>
                      <a:pt x="124" y="929"/>
                      <a:pt x="124" y="929"/>
                      <a:pt x="156" y="929"/>
                    </a:cubicBezTo>
                    <a:lnTo>
                      <a:pt x="156" y="929"/>
                    </a:lnTo>
                    <a:cubicBezTo>
                      <a:pt x="187" y="929"/>
                      <a:pt x="187" y="929"/>
                      <a:pt x="187" y="929"/>
                    </a:cubicBezTo>
                    <a:cubicBezTo>
                      <a:pt x="187" y="898"/>
                      <a:pt x="187" y="898"/>
                      <a:pt x="187" y="898"/>
                    </a:cubicBezTo>
                    <a:lnTo>
                      <a:pt x="217" y="868"/>
                    </a:lnTo>
                    <a:cubicBezTo>
                      <a:pt x="280" y="681"/>
                      <a:pt x="280" y="681"/>
                      <a:pt x="280" y="681"/>
                    </a:cubicBezTo>
                    <a:cubicBezTo>
                      <a:pt x="248" y="868"/>
                      <a:pt x="248" y="868"/>
                      <a:pt x="248" y="868"/>
                    </a:cubicBezTo>
                    <a:lnTo>
                      <a:pt x="248" y="898"/>
                    </a:lnTo>
                    <a:lnTo>
                      <a:pt x="248" y="898"/>
                    </a:lnTo>
                    <a:cubicBezTo>
                      <a:pt x="248" y="929"/>
                      <a:pt x="248" y="929"/>
                      <a:pt x="248" y="929"/>
                    </a:cubicBezTo>
                    <a:lnTo>
                      <a:pt x="248" y="929"/>
                    </a:lnTo>
                    <a:cubicBezTo>
                      <a:pt x="280" y="960"/>
                      <a:pt x="248" y="992"/>
                      <a:pt x="248" y="992"/>
                    </a:cubicBezTo>
                    <a:cubicBezTo>
                      <a:pt x="248" y="1022"/>
                      <a:pt x="248" y="1022"/>
                      <a:pt x="248" y="1022"/>
                    </a:cubicBezTo>
                    <a:lnTo>
                      <a:pt x="248" y="1022"/>
                    </a:lnTo>
                    <a:cubicBezTo>
                      <a:pt x="248" y="1053"/>
                      <a:pt x="248" y="1053"/>
                      <a:pt x="248" y="1053"/>
                    </a:cubicBezTo>
                    <a:cubicBezTo>
                      <a:pt x="248" y="1084"/>
                      <a:pt x="248" y="1084"/>
                      <a:pt x="248" y="1116"/>
                    </a:cubicBezTo>
                    <a:lnTo>
                      <a:pt x="248" y="1116"/>
                    </a:lnTo>
                    <a:cubicBezTo>
                      <a:pt x="248" y="1116"/>
                      <a:pt x="248" y="1146"/>
                      <a:pt x="280" y="1146"/>
                    </a:cubicBezTo>
                    <a:cubicBezTo>
                      <a:pt x="280" y="1146"/>
                      <a:pt x="280" y="1177"/>
                      <a:pt x="280" y="1208"/>
                    </a:cubicBezTo>
                    <a:cubicBezTo>
                      <a:pt x="280" y="1208"/>
                      <a:pt x="280" y="1240"/>
                      <a:pt x="311" y="1301"/>
                    </a:cubicBezTo>
                    <a:cubicBezTo>
                      <a:pt x="311" y="1331"/>
                      <a:pt x="311" y="1331"/>
                      <a:pt x="341" y="1331"/>
                    </a:cubicBezTo>
                    <a:cubicBezTo>
                      <a:pt x="341" y="1363"/>
                      <a:pt x="341" y="1363"/>
                      <a:pt x="341" y="1424"/>
                    </a:cubicBezTo>
                    <a:cubicBezTo>
                      <a:pt x="341" y="1455"/>
                      <a:pt x="372" y="1487"/>
                      <a:pt x="372" y="1487"/>
                    </a:cubicBezTo>
                    <a:cubicBezTo>
                      <a:pt x="372" y="1487"/>
                      <a:pt x="372" y="1517"/>
                      <a:pt x="404" y="1517"/>
                    </a:cubicBezTo>
                    <a:cubicBezTo>
                      <a:pt x="404" y="1517"/>
                      <a:pt x="404" y="1517"/>
                      <a:pt x="404" y="1548"/>
                    </a:cubicBezTo>
                    <a:cubicBezTo>
                      <a:pt x="404" y="1548"/>
                      <a:pt x="404" y="1548"/>
                      <a:pt x="435" y="1579"/>
                    </a:cubicBezTo>
                    <a:lnTo>
                      <a:pt x="435" y="1579"/>
                    </a:lnTo>
                    <a:cubicBezTo>
                      <a:pt x="435" y="1579"/>
                      <a:pt x="435" y="1579"/>
                      <a:pt x="435" y="1611"/>
                    </a:cubicBezTo>
                    <a:lnTo>
                      <a:pt x="435" y="1611"/>
                    </a:lnTo>
                    <a:cubicBezTo>
                      <a:pt x="435" y="1641"/>
                      <a:pt x="435" y="1641"/>
                      <a:pt x="435" y="1672"/>
                    </a:cubicBezTo>
                    <a:cubicBezTo>
                      <a:pt x="465" y="1703"/>
                      <a:pt x="465" y="1703"/>
                      <a:pt x="465" y="1703"/>
                    </a:cubicBezTo>
                    <a:lnTo>
                      <a:pt x="465" y="1735"/>
                    </a:lnTo>
                    <a:lnTo>
                      <a:pt x="465" y="1735"/>
                    </a:lnTo>
                    <a:lnTo>
                      <a:pt x="465" y="1735"/>
                    </a:lnTo>
                    <a:lnTo>
                      <a:pt x="465" y="1735"/>
                    </a:lnTo>
                    <a:lnTo>
                      <a:pt x="496" y="1735"/>
                    </a:lnTo>
                    <a:lnTo>
                      <a:pt x="496" y="1735"/>
                    </a:lnTo>
                    <a:lnTo>
                      <a:pt x="496" y="1735"/>
                    </a:lnTo>
                    <a:lnTo>
                      <a:pt x="528" y="1735"/>
                    </a:lnTo>
                    <a:cubicBezTo>
                      <a:pt x="528" y="1703"/>
                      <a:pt x="528" y="1672"/>
                      <a:pt x="559" y="1672"/>
                    </a:cubicBezTo>
                    <a:lnTo>
                      <a:pt x="559" y="1672"/>
                    </a:lnTo>
                    <a:lnTo>
                      <a:pt x="559" y="1672"/>
                    </a:lnTo>
                    <a:lnTo>
                      <a:pt x="589" y="1672"/>
                    </a:lnTo>
                    <a:lnTo>
                      <a:pt x="589" y="1672"/>
                    </a:lnTo>
                    <a:lnTo>
                      <a:pt x="589" y="1641"/>
                    </a:lnTo>
                    <a:cubicBezTo>
                      <a:pt x="589" y="1641"/>
                      <a:pt x="589" y="1641"/>
                      <a:pt x="589" y="1611"/>
                    </a:cubicBezTo>
                    <a:lnTo>
                      <a:pt x="589" y="1611"/>
                    </a:lnTo>
                    <a:lnTo>
                      <a:pt x="589" y="1579"/>
                    </a:lnTo>
                    <a:lnTo>
                      <a:pt x="589" y="1579"/>
                    </a:lnTo>
                    <a:cubicBezTo>
                      <a:pt x="589" y="1548"/>
                      <a:pt x="589" y="1548"/>
                      <a:pt x="589" y="1517"/>
                    </a:cubicBezTo>
                    <a:lnTo>
                      <a:pt x="589" y="1517"/>
                    </a:lnTo>
                    <a:lnTo>
                      <a:pt x="589" y="1517"/>
                    </a:lnTo>
                    <a:cubicBezTo>
                      <a:pt x="589" y="1487"/>
                      <a:pt x="620" y="1455"/>
                      <a:pt x="620" y="1455"/>
                    </a:cubicBezTo>
                    <a:cubicBezTo>
                      <a:pt x="620" y="1424"/>
                      <a:pt x="620" y="1424"/>
                      <a:pt x="620" y="1424"/>
                    </a:cubicBezTo>
                    <a:lnTo>
                      <a:pt x="620" y="1424"/>
                    </a:lnTo>
                    <a:cubicBezTo>
                      <a:pt x="620" y="1424"/>
                      <a:pt x="620" y="1424"/>
                      <a:pt x="620" y="1393"/>
                    </a:cubicBezTo>
                    <a:lnTo>
                      <a:pt x="620" y="1393"/>
                    </a:lnTo>
                    <a:cubicBezTo>
                      <a:pt x="589" y="1363"/>
                      <a:pt x="620" y="1301"/>
                      <a:pt x="620" y="1301"/>
                    </a:cubicBezTo>
                    <a:cubicBezTo>
                      <a:pt x="620" y="1270"/>
                      <a:pt x="652" y="1270"/>
                      <a:pt x="683" y="1240"/>
                    </a:cubicBezTo>
                    <a:lnTo>
                      <a:pt x="683" y="1240"/>
                    </a:lnTo>
                    <a:cubicBezTo>
                      <a:pt x="683" y="1208"/>
                      <a:pt x="713" y="1208"/>
                      <a:pt x="713" y="1208"/>
                    </a:cubicBezTo>
                    <a:lnTo>
                      <a:pt x="744" y="1208"/>
                    </a:lnTo>
                    <a:lnTo>
                      <a:pt x="744" y="1208"/>
                    </a:lnTo>
                    <a:lnTo>
                      <a:pt x="744" y="1208"/>
                    </a:lnTo>
                    <a:cubicBezTo>
                      <a:pt x="744" y="1177"/>
                      <a:pt x="744" y="1177"/>
                      <a:pt x="776" y="1146"/>
                    </a:cubicBezTo>
                    <a:lnTo>
                      <a:pt x="807" y="1116"/>
                    </a:lnTo>
                    <a:lnTo>
                      <a:pt x="807" y="1116"/>
                    </a:lnTo>
                    <a:lnTo>
                      <a:pt x="807" y="1116"/>
                    </a:lnTo>
                    <a:cubicBezTo>
                      <a:pt x="837" y="1116"/>
                      <a:pt x="837" y="1084"/>
                      <a:pt x="868" y="1084"/>
                    </a:cubicBezTo>
                    <a:lnTo>
                      <a:pt x="868" y="1084"/>
                    </a:lnTo>
                    <a:cubicBezTo>
                      <a:pt x="868" y="1053"/>
                      <a:pt x="868" y="1053"/>
                      <a:pt x="900" y="1022"/>
                    </a:cubicBezTo>
                    <a:lnTo>
                      <a:pt x="900" y="1022"/>
                    </a:lnTo>
                    <a:cubicBezTo>
                      <a:pt x="900" y="1022"/>
                      <a:pt x="931" y="1022"/>
                      <a:pt x="931" y="992"/>
                    </a:cubicBezTo>
                    <a:lnTo>
                      <a:pt x="961" y="992"/>
                    </a:lnTo>
                    <a:lnTo>
                      <a:pt x="961" y="992"/>
                    </a:lnTo>
                    <a:cubicBezTo>
                      <a:pt x="961" y="992"/>
                      <a:pt x="961" y="992"/>
                      <a:pt x="992" y="960"/>
                    </a:cubicBezTo>
                    <a:lnTo>
                      <a:pt x="992" y="960"/>
                    </a:lnTo>
                    <a:lnTo>
                      <a:pt x="992" y="960"/>
                    </a:lnTo>
                    <a:lnTo>
                      <a:pt x="992" y="960"/>
                    </a:lnTo>
                    <a:lnTo>
                      <a:pt x="992" y="960"/>
                    </a:lnTo>
                    <a:cubicBezTo>
                      <a:pt x="992" y="929"/>
                      <a:pt x="992" y="929"/>
                      <a:pt x="992" y="898"/>
                    </a:cubicBezTo>
                    <a:lnTo>
                      <a:pt x="992" y="898"/>
                    </a:lnTo>
                    <a:cubicBezTo>
                      <a:pt x="1024" y="898"/>
                      <a:pt x="1024" y="868"/>
                      <a:pt x="1024" y="868"/>
                    </a:cubicBezTo>
                    <a:cubicBezTo>
                      <a:pt x="1055" y="868"/>
                      <a:pt x="1055" y="868"/>
                      <a:pt x="1055" y="868"/>
                    </a:cubicBezTo>
                    <a:lnTo>
                      <a:pt x="1055" y="836"/>
                    </a:lnTo>
                    <a:cubicBezTo>
                      <a:pt x="1085" y="836"/>
                      <a:pt x="1085" y="836"/>
                      <a:pt x="1085" y="836"/>
                    </a:cubicBezTo>
                    <a:lnTo>
                      <a:pt x="1085" y="836"/>
                    </a:lnTo>
                    <a:lnTo>
                      <a:pt x="1085" y="836"/>
                    </a:lnTo>
                    <a:lnTo>
                      <a:pt x="1085" y="805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98" name="Freeform 137"/>
              <p:cNvSpPr>
                <a:spLocks noChangeArrowheads="1"/>
              </p:cNvSpPr>
              <p:nvPr/>
            </p:nvSpPr>
            <p:spPr bwMode="auto">
              <a:xfrm>
                <a:off x="4895850" y="1801813"/>
                <a:ext cx="290513" cy="290512"/>
              </a:xfrm>
              <a:custGeom>
                <a:avLst/>
                <a:gdLst>
                  <a:gd name="T0" fmla="*/ 372 w 808"/>
                  <a:gd name="T1" fmla="*/ 775 h 808"/>
                  <a:gd name="T2" fmla="*/ 403 w 808"/>
                  <a:gd name="T3" fmla="*/ 775 h 808"/>
                  <a:gd name="T4" fmla="*/ 435 w 808"/>
                  <a:gd name="T5" fmla="*/ 775 h 808"/>
                  <a:gd name="T6" fmla="*/ 466 w 808"/>
                  <a:gd name="T7" fmla="*/ 744 h 808"/>
                  <a:gd name="T8" fmla="*/ 466 w 808"/>
                  <a:gd name="T9" fmla="*/ 744 h 808"/>
                  <a:gd name="T10" fmla="*/ 435 w 808"/>
                  <a:gd name="T11" fmla="*/ 683 h 808"/>
                  <a:gd name="T12" fmla="*/ 403 w 808"/>
                  <a:gd name="T13" fmla="*/ 683 h 808"/>
                  <a:gd name="T14" fmla="*/ 403 w 808"/>
                  <a:gd name="T15" fmla="*/ 590 h 808"/>
                  <a:gd name="T16" fmla="*/ 466 w 808"/>
                  <a:gd name="T17" fmla="*/ 527 h 808"/>
                  <a:gd name="T18" fmla="*/ 496 w 808"/>
                  <a:gd name="T19" fmla="*/ 559 h 808"/>
                  <a:gd name="T20" fmla="*/ 528 w 808"/>
                  <a:gd name="T21" fmla="*/ 527 h 808"/>
                  <a:gd name="T22" fmla="*/ 589 w 808"/>
                  <a:gd name="T23" fmla="*/ 466 h 808"/>
                  <a:gd name="T24" fmla="*/ 620 w 808"/>
                  <a:gd name="T25" fmla="*/ 435 h 808"/>
                  <a:gd name="T26" fmla="*/ 652 w 808"/>
                  <a:gd name="T27" fmla="*/ 403 h 808"/>
                  <a:gd name="T28" fmla="*/ 683 w 808"/>
                  <a:gd name="T29" fmla="*/ 342 h 808"/>
                  <a:gd name="T30" fmla="*/ 683 w 808"/>
                  <a:gd name="T31" fmla="*/ 279 h 808"/>
                  <a:gd name="T32" fmla="*/ 652 w 808"/>
                  <a:gd name="T33" fmla="*/ 279 h 808"/>
                  <a:gd name="T34" fmla="*/ 652 w 808"/>
                  <a:gd name="T35" fmla="*/ 187 h 808"/>
                  <a:gd name="T36" fmla="*/ 652 w 808"/>
                  <a:gd name="T37" fmla="*/ 155 h 808"/>
                  <a:gd name="T38" fmla="*/ 652 w 808"/>
                  <a:gd name="T39" fmla="*/ 94 h 808"/>
                  <a:gd name="T40" fmla="*/ 683 w 808"/>
                  <a:gd name="T41" fmla="*/ 94 h 808"/>
                  <a:gd name="T42" fmla="*/ 744 w 808"/>
                  <a:gd name="T43" fmla="*/ 124 h 808"/>
                  <a:gd name="T44" fmla="*/ 807 w 808"/>
                  <a:gd name="T45" fmla="*/ 94 h 808"/>
                  <a:gd name="T46" fmla="*/ 744 w 808"/>
                  <a:gd name="T47" fmla="*/ 63 h 808"/>
                  <a:gd name="T48" fmla="*/ 744 w 808"/>
                  <a:gd name="T49" fmla="*/ 31 h 808"/>
                  <a:gd name="T50" fmla="*/ 713 w 808"/>
                  <a:gd name="T51" fmla="*/ 0 h 808"/>
                  <a:gd name="T52" fmla="*/ 620 w 808"/>
                  <a:gd name="T53" fmla="*/ 31 h 808"/>
                  <a:gd name="T54" fmla="*/ 589 w 808"/>
                  <a:gd name="T55" fmla="*/ 31 h 808"/>
                  <a:gd name="T56" fmla="*/ 589 w 808"/>
                  <a:gd name="T57" fmla="*/ 31 h 808"/>
                  <a:gd name="T58" fmla="*/ 559 w 808"/>
                  <a:gd name="T59" fmla="*/ 63 h 808"/>
                  <a:gd name="T60" fmla="*/ 559 w 808"/>
                  <a:gd name="T61" fmla="*/ 94 h 808"/>
                  <a:gd name="T62" fmla="*/ 528 w 808"/>
                  <a:gd name="T63" fmla="*/ 155 h 808"/>
                  <a:gd name="T64" fmla="*/ 528 w 808"/>
                  <a:gd name="T65" fmla="*/ 155 h 808"/>
                  <a:gd name="T66" fmla="*/ 496 w 808"/>
                  <a:gd name="T67" fmla="*/ 218 h 808"/>
                  <a:gd name="T68" fmla="*/ 435 w 808"/>
                  <a:gd name="T69" fmla="*/ 279 h 808"/>
                  <a:gd name="T70" fmla="*/ 435 w 808"/>
                  <a:gd name="T71" fmla="*/ 279 h 808"/>
                  <a:gd name="T72" fmla="*/ 403 w 808"/>
                  <a:gd name="T73" fmla="*/ 342 h 808"/>
                  <a:gd name="T74" fmla="*/ 372 w 808"/>
                  <a:gd name="T75" fmla="*/ 372 h 808"/>
                  <a:gd name="T76" fmla="*/ 342 w 808"/>
                  <a:gd name="T77" fmla="*/ 372 h 808"/>
                  <a:gd name="T78" fmla="*/ 280 w 808"/>
                  <a:gd name="T79" fmla="*/ 372 h 808"/>
                  <a:gd name="T80" fmla="*/ 280 w 808"/>
                  <a:gd name="T81" fmla="*/ 435 h 808"/>
                  <a:gd name="T82" fmla="*/ 218 w 808"/>
                  <a:gd name="T83" fmla="*/ 466 h 808"/>
                  <a:gd name="T84" fmla="*/ 218 w 808"/>
                  <a:gd name="T85" fmla="*/ 496 h 808"/>
                  <a:gd name="T86" fmla="*/ 156 w 808"/>
                  <a:gd name="T87" fmla="*/ 496 h 808"/>
                  <a:gd name="T88" fmla="*/ 124 w 808"/>
                  <a:gd name="T89" fmla="*/ 496 h 808"/>
                  <a:gd name="T90" fmla="*/ 32 w 808"/>
                  <a:gd name="T91" fmla="*/ 496 h 808"/>
                  <a:gd name="T92" fmla="*/ 63 w 808"/>
                  <a:gd name="T93" fmla="*/ 559 h 808"/>
                  <a:gd name="T94" fmla="*/ 94 w 808"/>
                  <a:gd name="T95" fmla="*/ 590 h 808"/>
                  <a:gd name="T96" fmla="*/ 94 w 808"/>
                  <a:gd name="T97" fmla="*/ 620 h 808"/>
                  <a:gd name="T98" fmla="*/ 32 w 808"/>
                  <a:gd name="T99" fmla="*/ 683 h 808"/>
                  <a:gd name="T100" fmla="*/ 32 w 808"/>
                  <a:gd name="T101" fmla="*/ 714 h 808"/>
                  <a:gd name="T102" fmla="*/ 156 w 808"/>
                  <a:gd name="T103" fmla="*/ 714 h 808"/>
                  <a:gd name="T104" fmla="*/ 218 w 808"/>
                  <a:gd name="T105" fmla="*/ 683 h 808"/>
                  <a:gd name="T106" fmla="*/ 280 w 808"/>
                  <a:gd name="T107" fmla="*/ 714 h 808"/>
                  <a:gd name="T108" fmla="*/ 342 w 808"/>
                  <a:gd name="T109" fmla="*/ 807 h 8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08" h="808">
                    <a:moveTo>
                      <a:pt x="372" y="775"/>
                    </a:moveTo>
                    <a:lnTo>
                      <a:pt x="372" y="775"/>
                    </a:lnTo>
                    <a:lnTo>
                      <a:pt x="372" y="775"/>
                    </a:lnTo>
                    <a:lnTo>
                      <a:pt x="372" y="775"/>
                    </a:lnTo>
                    <a:lnTo>
                      <a:pt x="372" y="775"/>
                    </a:lnTo>
                    <a:cubicBezTo>
                      <a:pt x="403" y="775"/>
                      <a:pt x="403" y="775"/>
                      <a:pt x="403" y="775"/>
                    </a:cubicBezTo>
                    <a:lnTo>
                      <a:pt x="435" y="775"/>
                    </a:lnTo>
                    <a:lnTo>
                      <a:pt x="435" y="775"/>
                    </a:lnTo>
                    <a:lnTo>
                      <a:pt x="435" y="775"/>
                    </a:lnTo>
                    <a:cubicBezTo>
                      <a:pt x="466" y="775"/>
                      <a:pt x="466" y="775"/>
                      <a:pt x="466" y="775"/>
                    </a:cubicBezTo>
                    <a:lnTo>
                      <a:pt x="466" y="775"/>
                    </a:lnTo>
                    <a:lnTo>
                      <a:pt x="466" y="744"/>
                    </a:lnTo>
                    <a:lnTo>
                      <a:pt x="466" y="744"/>
                    </a:lnTo>
                    <a:lnTo>
                      <a:pt x="466" y="744"/>
                    </a:lnTo>
                    <a:lnTo>
                      <a:pt x="466" y="744"/>
                    </a:lnTo>
                    <a:lnTo>
                      <a:pt x="466" y="744"/>
                    </a:lnTo>
                    <a:cubicBezTo>
                      <a:pt x="466" y="744"/>
                      <a:pt x="435" y="744"/>
                      <a:pt x="435" y="714"/>
                    </a:cubicBezTo>
                    <a:lnTo>
                      <a:pt x="435" y="683"/>
                    </a:lnTo>
                    <a:lnTo>
                      <a:pt x="435" y="683"/>
                    </a:lnTo>
                    <a:lnTo>
                      <a:pt x="435" y="683"/>
                    </a:lnTo>
                    <a:cubicBezTo>
                      <a:pt x="403" y="683"/>
                      <a:pt x="403" y="683"/>
                      <a:pt x="403" y="683"/>
                    </a:cubicBezTo>
                    <a:cubicBezTo>
                      <a:pt x="403" y="651"/>
                      <a:pt x="403" y="651"/>
                      <a:pt x="403" y="620"/>
                    </a:cubicBezTo>
                    <a:lnTo>
                      <a:pt x="403" y="590"/>
                    </a:lnTo>
                    <a:lnTo>
                      <a:pt x="403" y="590"/>
                    </a:lnTo>
                    <a:cubicBezTo>
                      <a:pt x="403" y="559"/>
                      <a:pt x="435" y="559"/>
                      <a:pt x="435" y="559"/>
                    </a:cubicBezTo>
                    <a:cubicBezTo>
                      <a:pt x="435" y="527"/>
                      <a:pt x="466" y="527"/>
                      <a:pt x="466" y="527"/>
                    </a:cubicBezTo>
                    <a:lnTo>
                      <a:pt x="466" y="527"/>
                    </a:lnTo>
                    <a:lnTo>
                      <a:pt x="466" y="527"/>
                    </a:lnTo>
                    <a:lnTo>
                      <a:pt x="466" y="527"/>
                    </a:lnTo>
                    <a:cubicBezTo>
                      <a:pt x="496" y="527"/>
                      <a:pt x="496" y="527"/>
                      <a:pt x="496" y="559"/>
                    </a:cubicBezTo>
                    <a:lnTo>
                      <a:pt x="496" y="559"/>
                    </a:lnTo>
                    <a:cubicBezTo>
                      <a:pt x="528" y="527"/>
                      <a:pt x="528" y="527"/>
                      <a:pt x="528" y="527"/>
                    </a:cubicBezTo>
                    <a:lnTo>
                      <a:pt x="528" y="527"/>
                    </a:lnTo>
                    <a:cubicBezTo>
                      <a:pt x="528" y="496"/>
                      <a:pt x="528" y="496"/>
                      <a:pt x="559" y="496"/>
                    </a:cubicBezTo>
                    <a:cubicBezTo>
                      <a:pt x="559" y="496"/>
                      <a:pt x="559" y="496"/>
                      <a:pt x="559" y="466"/>
                    </a:cubicBezTo>
                    <a:lnTo>
                      <a:pt x="589" y="466"/>
                    </a:lnTo>
                    <a:cubicBezTo>
                      <a:pt x="589" y="466"/>
                      <a:pt x="589" y="466"/>
                      <a:pt x="620" y="435"/>
                    </a:cubicBezTo>
                    <a:lnTo>
                      <a:pt x="620" y="435"/>
                    </a:lnTo>
                    <a:lnTo>
                      <a:pt x="620" y="435"/>
                    </a:lnTo>
                    <a:lnTo>
                      <a:pt x="620" y="435"/>
                    </a:lnTo>
                    <a:cubicBezTo>
                      <a:pt x="620" y="403"/>
                      <a:pt x="620" y="403"/>
                      <a:pt x="652" y="403"/>
                    </a:cubicBezTo>
                    <a:lnTo>
                      <a:pt x="652" y="403"/>
                    </a:lnTo>
                    <a:lnTo>
                      <a:pt x="652" y="403"/>
                    </a:lnTo>
                    <a:cubicBezTo>
                      <a:pt x="652" y="372"/>
                      <a:pt x="652" y="372"/>
                      <a:pt x="683" y="372"/>
                    </a:cubicBezTo>
                    <a:cubicBezTo>
                      <a:pt x="683" y="342"/>
                      <a:pt x="683" y="342"/>
                      <a:pt x="683" y="342"/>
                    </a:cubicBezTo>
                    <a:cubicBezTo>
                      <a:pt x="683" y="311"/>
                      <a:pt x="683" y="311"/>
                      <a:pt x="683" y="311"/>
                    </a:cubicBezTo>
                    <a:lnTo>
                      <a:pt x="683" y="279"/>
                    </a:lnTo>
                    <a:lnTo>
                      <a:pt x="683" y="279"/>
                    </a:lnTo>
                    <a:lnTo>
                      <a:pt x="683" y="279"/>
                    </a:lnTo>
                    <a:lnTo>
                      <a:pt x="683" y="279"/>
                    </a:lnTo>
                    <a:cubicBezTo>
                      <a:pt x="683" y="279"/>
                      <a:pt x="683" y="279"/>
                      <a:pt x="652" y="279"/>
                    </a:cubicBezTo>
                    <a:cubicBezTo>
                      <a:pt x="652" y="248"/>
                      <a:pt x="652" y="248"/>
                      <a:pt x="652" y="248"/>
                    </a:cubicBezTo>
                    <a:cubicBezTo>
                      <a:pt x="652" y="218"/>
                      <a:pt x="652" y="218"/>
                      <a:pt x="652" y="218"/>
                    </a:cubicBezTo>
                    <a:lnTo>
                      <a:pt x="652" y="187"/>
                    </a:lnTo>
                    <a:lnTo>
                      <a:pt x="652" y="187"/>
                    </a:lnTo>
                    <a:lnTo>
                      <a:pt x="652" y="187"/>
                    </a:lnTo>
                    <a:lnTo>
                      <a:pt x="652" y="155"/>
                    </a:lnTo>
                    <a:cubicBezTo>
                      <a:pt x="652" y="155"/>
                      <a:pt x="652" y="155"/>
                      <a:pt x="652" y="124"/>
                    </a:cubicBezTo>
                    <a:cubicBezTo>
                      <a:pt x="652" y="124"/>
                      <a:pt x="652" y="124"/>
                      <a:pt x="652" y="94"/>
                    </a:cubicBezTo>
                    <a:lnTo>
                      <a:pt x="652" y="94"/>
                    </a:lnTo>
                    <a:lnTo>
                      <a:pt x="683" y="94"/>
                    </a:lnTo>
                    <a:lnTo>
                      <a:pt x="683" y="94"/>
                    </a:lnTo>
                    <a:lnTo>
                      <a:pt x="683" y="94"/>
                    </a:lnTo>
                    <a:lnTo>
                      <a:pt x="683" y="94"/>
                    </a:lnTo>
                    <a:cubicBezTo>
                      <a:pt x="713" y="94"/>
                      <a:pt x="713" y="94"/>
                      <a:pt x="744" y="124"/>
                    </a:cubicBezTo>
                    <a:lnTo>
                      <a:pt x="744" y="124"/>
                    </a:lnTo>
                    <a:lnTo>
                      <a:pt x="744" y="124"/>
                    </a:lnTo>
                    <a:cubicBezTo>
                      <a:pt x="776" y="94"/>
                      <a:pt x="776" y="94"/>
                      <a:pt x="776" y="94"/>
                    </a:cubicBezTo>
                    <a:cubicBezTo>
                      <a:pt x="807" y="94"/>
                      <a:pt x="807" y="94"/>
                      <a:pt x="807" y="94"/>
                    </a:cubicBezTo>
                    <a:lnTo>
                      <a:pt x="776" y="94"/>
                    </a:lnTo>
                    <a:lnTo>
                      <a:pt x="776" y="63"/>
                    </a:lnTo>
                    <a:lnTo>
                      <a:pt x="744" y="63"/>
                    </a:lnTo>
                    <a:lnTo>
                      <a:pt x="744" y="31"/>
                    </a:lnTo>
                    <a:lnTo>
                      <a:pt x="744" y="31"/>
                    </a:lnTo>
                    <a:lnTo>
                      <a:pt x="744" y="31"/>
                    </a:lnTo>
                    <a:lnTo>
                      <a:pt x="713" y="0"/>
                    </a:lnTo>
                    <a:lnTo>
                      <a:pt x="713" y="0"/>
                    </a:lnTo>
                    <a:lnTo>
                      <a:pt x="713" y="0"/>
                    </a:lnTo>
                    <a:lnTo>
                      <a:pt x="683" y="0"/>
                    </a:lnTo>
                    <a:cubicBezTo>
                      <a:pt x="683" y="0"/>
                      <a:pt x="683" y="0"/>
                      <a:pt x="652" y="0"/>
                    </a:cubicBezTo>
                    <a:cubicBezTo>
                      <a:pt x="652" y="0"/>
                      <a:pt x="652" y="0"/>
                      <a:pt x="620" y="31"/>
                    </a:cubicBezTo>
                    <a:lnTo>
                      <a:pt x="620" y="31"/>
                    </a:lnTo>
                    <a:lnTo>
                      <a:pt x="620" y="31"/>
                    </a:lnTo>
                    <a:cubicBezTo>
                      <a:pt x="620" y="31"/>
                      <a:pt x="620" y="31"/>
                      <a:pt x="589" y="31"/>
                    </a:cubicBezTo>
                    <a:lnTo>
                      <a:pt x="589" y="31"/>
                    </a:lnTo>
                    <a:lnTo>
                      <a:pt x="589" y="31"/>
                    </a:lnTo>
                    <a:lnTo>
                      <a:pt x="589" y="31"/>
                    </a:lnTo>
                    <a:lnTo>
                      <a:pt x="559" y="31"/>
                    </a:lnTo>
                    <a:cubicBezTo>
                      <a:pt x="559" y="31"/>
                      <a:pt x="559" y="31"/>
                      <a:pt x="559" y="63"/>
                    </a:cubicBezTo>
                    <a:lnTo>
                      <a:pt x="559" y="63"/>
                    </a:lnTo>
                    <a:lnTo>
                      <a:pt x="559" y="63"/>
                    </a:lnTo>
                    <a:cubicBezTo>
                      <a:pt x="559" y="63"/>
                      <a:pt x="559" y="63"/>
                      <a:pt x="559" y="94"/>
                    </a:cubicBezTo>
                    <a:lnTo>
                      <a:pt x="559" y="94"/>
                    </a:lnTo>
                    <a:lnTo>
                      <a:pt x="559" y="94"/>
                    </a:lnTo>
                    <a:lnTo>
                      <a:pt x="559" y="94"/>
                    </a:lnTo>
                    <a:cubicBezTo>
                      <a:pt x="559" y="124"/>
                      <a:pt x="559" y="155"/>
                      <a:pt x="528" y="155"/>
                    </a:cubicBezTo>
                    <a:lnTo>
                      <a:pt x="528" y="155"/>
                    </a:lnTo>
                    <a:lnTo>
                      <a:pt x="528" y="155"/>
                    </a:lnTo>
                    <a:lnTo>
                      <a:pt x="528" y="155"/>
                    </a:lnTo>
                    <a:cubicBezTo>
                      <a:pt x="528" y="187"/>
                      <a:pt x="528" y="218"/>
                      <a:pt x="496" y="218"/>
                    </a:cubicBezTo>
                    <a:lnTo>
                      <a:pt x="496" y="218"/>
                    </a:lnTo>
                    <a:lnTo>
                      <a:pt x="496" y="218"/>
                    </a:lnTo>
                    <a:cubicBezTo>
                      <a:pt x="466" y="248"/>
                      <a:pt x="466" y="248"/>
                      <a:pt x="466" y="248"/>
                    </a:cubicBezTo>
                    <a:lnTo>
                      <a:pt x="466" y="248"/>
                    </a:lnTo>
                    <a:cubicBezTo>
                      <a:pt x="466" y="279"/>
                      <a:pt x="435" y="279"/>
                      <a:pt x="435" y="279"/>
                    </a:cubicBezTo>
                    <a:lnTo>
                      <a:pt x="435" y="279"/>
                    </a:lnTo>
                    <a:lnTo>
                      <a:pt x="435" y="279"/>
                    </a:lnTo>
                    <a:lnTo>
                      <a:pt x="435" y="279"/>
                    </a:lnTo>
                    <a:cubicBezTo>
                      <a:pt x="435" y="311"/>
                      <a:pt x="435" y="311"/>
                      <a:pt x="435" y="311"/>
                    </a:cubicBezTo>
                    <a:lnTo>
                      <a:pt x="435" y="342"/>
                    </a:lnTo>
                    <a:lnTo>
                      <a:pt x="403" y="342"/>
                    </a:lnTo>
                    <a:lnTo>
                      <a:pt x="403" y="342"/>
                    </a:lnTo>
                    <a:cubicBezTo>
                      <a:pt x="403" y="372"/>
                      <a:pt x="403" y="372"/>
                      <a:pt x="372" y="372"/>
                    </a:cubicBezTo>
                    <a:lnTo>
                      <a:pt x="372" y="372"/>
                    </a:lnTo>
                    <a:cubicBezTo>
                      <a:pt x="372" y="372"/>
                      <a:pt x="342" y="372"/>
                      <a:pt x="342" y="342"/>
                    </a:cubicBezTo>
                    <a:lnTo>
                      <a:pt x="342" y="342"/>
                    </a:lnTo>
                    <a:cubicBezTo>
                      <a:pt x="342" y="342"/>
                      <a:pt x="342" y="342"/>
                      <a:pt x="342" y="372"/>
                    </a:cubicBezTo>
                    <a:lnTo>
                      <a:pt x="342" y="372"/>
                    </a:lnTo>
                    <a:lnTo>
                      <a:pt x="311" y="403"/>
                    </a:lnTo>
                    <a:lnTo>
                      <a:pt x="280" y="372"/>
                    </a:lnTo>
                    <a:cubicBezTo>
                      <a:pt x="280" y="403"/>
                      <a:pt x="280" y="403"/>
                      <a:pt x="280" y="403"/>
                    </a:cubicBezTo>
                    <a:lnTo>
                      <a:pt x="280" y="403"/>
                    </a:lnTo>
                    <a:cubicBezTo>
                      <a:pt x="280" y="435"/>
                      <a:pt x="280" y="435"/>
                      <a:pt x="280" y="435"/>
                    </a:cubicBezTo>
                    <a:cubicBezTo>
                      <a:pt x="280" y="466"/>
                      <a:pt x="280" y="466"/>
                      <a:pt x="248" y="466"/>
                    </a:cubicBezTo>
                    <a:lnTo>
                      <a:pt x="248" y="466"/>
                    </a:lnTo>
                    <a:cubicBezTo>
                      <a:pt x="218" y="466"/>
                      <a:pt x="218" y="466"/>
                      <a:pt x="218" y="466"/>
                    </a:cubicBezTo>
                    <a:lnTo>
                      <a:pt x="218" y="466"/>
                    </a:lnTo>
                    <a:lnTo>
                      <a:pt x="218" y="496"/>
                    </a:lnTo>
                    <a:lnTo>
                      <a:pt x="218" y="496"/>
                    </a:lnTo>
                    <a:cubicBezTo>
                      <a:pt x="187" y="496"/>
                      <a:pt x="187" y="496"/>
                      <a:pt x="187" y="496"/>
                    </a:cubicBezTo>
                    <a:lnTo>
                      <a:pt x="156" y="496"/>
                    </a:lnTo>
                    <a:lnTo>
                      <a:pt x="156" y="496"/>
                    </a:lnTo>
                    <a:lnTo>
                      <a:pt x="124" y="496"/>
                    </a:lnTo>
                    <a:lnTo>
                      <a:pt x="124" y="496"/>
                    </a:lnTo>
                    <a:lnTo>
                      <a:pt x="124" y="496"/>
                    </a:lnTo>
                    <a:lnTo>
                      <a:pt x="94" y="496"/>
                    </a:lnTo>
                    <a:cubicBezTo>
                      <a:pt x="94" y="496"/>
                      <a:pt x="63" y="496"/>
                      <a:pt x="32" y="496"/>
                    </a:cubicBezTo>
                    <a:lnTo>
                      <a:pt x="32" y="496"/>
                    </a:lnTo>
                    <a:cubicBezTo>
                      <a:pt x="63" y="496"/>
                      <a:pt x="63" y="527"/>
                      <a:pt x="63" y="527"/>
                    </a:cubicBezTo>
                    <a:lnTo>
                      <a:pt x="63" y="527"/>
                    </a:lnTo>
                    <a:lnTo>
                      <a:pt x="63" y="559"/>
                    </a:lnTo>
                    <a:cubicBezTo>
                      <a:pt x="63" y="559"/>
                      <a:pt x="63" y="559"/>
                      <a:pt x="63" y="590"/>
                    </a:cubicBezTo>
                    <a:cubicBezTo>
                      <a:pt x="94" y="590"/>
                      <a:pt x="94" y="590"/>
                      <a:pt x="94" y="590"/>
                    </a:cubicBezTo>
                    <a:lnTo>
                      <a:pt x="94" y="590"/>
                    </a:lnTo>
                    <a:lnTo>
                      <a:pt x="94" y="590"/>
                    </a:lnTo>
                    <a:lnTo>
                      <a:pt x="94" y="590"/>
                    </a:lnTo>
                    <a:cubicBezTo>
                      <a:pt x="94" y="620"/>
                      <a:pt x="94" y="620"/>
                      <a:pt x="94" y="620"/>
                    </a:cubicBezTo>
                    <a:cubicBezTo>
                      <a:pt x="94" y="651"/>
                      <a:pt x="94" y="651"/>
                      <a:pt x="94" y="651"/>
                    </a:cubicBezTo>
                    <a:cubicBezTo>
                      <a:pt x="94" y="683"/>
                      <a:pt x="63" y="683"/>
                      <a:pt x="63" y="683"/>
                    </a:cubicBezTo>
                    <a:cubicBezTo>
                      <a:pt x="32" y="683"/>
                      <a:pt x="32" y="683"/>
                      <a:pt x="32" y="683"/>
                    </a:cubicBezTo>
                    <a:cubicBezTo>
                      <a:pt x="32" y="683"/>
                      <a:pt x="0" y="683"/>
                      <a:pt x="0" y="714"/>
                    </a:cubicBezTo>
                    <a:lnTo>
                      <a:pt x="0" y="714"/>
                    </a:lnTo>
                    <a:cubicBezTo>
                      <a:pt x="32" y="714"/>
                      <a:pt x="32" y="714"/>
                      <a:pt x="32" y="714"/>
                    </a:cubicBezTo>
                    <a:cubicBezTo>
                      <a:pt x="63" y="714"/>
                      <a:pt x="94" y="714"/>
                      <a:pt x="124" y="683"/>
                    </a:cubicBezTo>
                    <a:lnTo>
                      <a:pt x="124" y="683"/>
                    </a:lnTo>
                    <a:cubicBezTo>
                      <a:pt x="156" y="683"/>
                      <a:pt x="156" y="714"/>
                      <a:pt x="156" y="714"/>
                    </a:cubicBezTo>
                    <a:lnTo>
                      <a:pt x="156" y="714"/>
                    </a:lnTo>
                    <a:lnTo>
                      <a:pt x="187" y="714"/>
                    </a:lnTo>
                    <a:cubicBezTo>
                      <a:pt x="218" y="714"/>
                      <a:pt x="218" y="683"/>
                      <a:pt x="218" y="683"/>
                    </a:cubicBezTo>
                    <a:lnTo>
                      <a:pt x="248" y="683"/>
                    </a:lnTo>
                    <a:lnTo>
                      <a:pt x="280" y="714"/>
                    </a:lnTo>
                    <a:lnTo>
                      <a:pt x="280" y="714"/>
                    </a:lnTo>
                    <a:cubicBezTo>
                      <a:pt x="280" y="744"/>
                      <a:pt x="311" y="744"/>
                      <a:pt x="311" y="775"/>
                    </a:cubicBezTo>
                    <a:cubicBezTo>
                      <a:pt x="311" y="807"/>
                      <a:pt x="311" y="807"/>
                      <a:pt x="342" y="807"/>
                    </a:cubicBezTo>
                    <a:lnTo>
                      <a:pt x="342" y="807"/>
                    </a:lnTo>
                    <a:lnTo>
                      <a:pt x="342" y="807"/>
                    </a:lnTo>
                    <a:cubicBezTo>
                      <a:pt x="342" y="775"/>
                      <a:pt x="372" y="775"/>
                      <a:pt x="372" y="77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99" name="Freeform 138"/>
              <p:cNvSpPr>
                <a:spLocks noChangeArrowheads="1"/>
              </p:cNvSpPr>
              <p:nvPr/>
            </p:nvSpPr>
            <p:spPr bwMode="auto">
              <a:xfrm>
                <a:off x="5454650" y="2003425"/>
                <a:ext cx="123825" cy="144463"/>
              </a:xfrm>
              <a:custGeom>
                <a:avLst/>
                <a:gdLst>
                  <a:gd name="T0" fmla="*/ 124 w 342"/>
                  <a:gd name="T1" fmla="*/ 402 h 403"/>
                  <a:gd name="T2" fmla="*/ 154 w 342"/>
                  <a:gd name="T3" fmla="*/ 372 h 403"/>
                  <a:gd name="T4" fmla="*/ 154 w 342"/>
                  <a:gd name="T5" fmla="*/ 372 h 403"/>
                  <a:gd name="T6" fmla="*/ 154 w 342"/>
                  <a:gd name="T7" fmla="*/ 372 h 403"/>
                  <a:gd name="T8" fmla="*/ 154 w 342"/>
                  <a:gd name="T9" fmla="*/ 372 h 403"/>
                  <a:gd name="T10" fmla="*/ 154 w 342"/>
                  <a:gd name="T11" fmla="*/ 372 h 403"/>
                  <a:gd name="T12" fmla="*/ 154 w 342"/>
                  <a:gd name="T13" fmla="*/ 309 h 403"/>
                  <a:gd name="T14" fmla="*/ 154 w 342"/>
                  <a:gd name="T15" fmla="*/ 309 h 403"/>
                  <a:gd name="T16" fmla="*/ 185 w 342"/>
                  <a:gd name="T17" fmla="*/ 248 h 403"/>
                  <a:gd name="T18" fmla="*/ 185 w 342"/>
                  <a:gd name="T19" fmla="*/ 216 h 403"/>
                  <a:gd name="T20" fmla="*/ 185 w 342"/>
                  <a:gd name="T21" fmla="*/ 216 h 403"/>
                  <a:gd name="T22" fmla="*/ 248 w 342"/>
                  <a:gd name="T23" fmla="*/ 216 h 403"/>
                  <a:gd name="T24" fmla="*/ 248 w 342"/>
                  <a:gd name="T25" fmla="*/ 155 h 403"/>
                  <a:gd name="T26" fmla="*/ 248 w 342"/>
                  <a:gd name="T27" fmla="*/ 155 h 403"/>
                  <a:gd name="T28" fmla="*/ 248 w 342"/>
                  <a:gd name="T29" fmla="*/ 124 h 403"/>
                  <a:gd name="T30" fmla="*/ 248 w 342"/>
                  <a:gd name="T31" fmla="*/ 124 h 403"/>
                  <a:gd name="T32" fmla="*/ 248 w 342"/>
                  <a:gd name="T33" fmla="*/ 92 h 403"/>
                  <a:gd name="T34" fmla="*/ 278 w 342"/>
                  <a:gd name="T35" fmla="*/ 92 h 403"/>
                  <a:gd name="T36" fmla="*/ 309 w 342"/>
                  <a:gd name="T37" fmla="*/ 61 h 403"/>
                  <a:gd name="T38" fmla="*/ 341 w 342"/>
                  <a:gd name="T39" fmla="*/ 31 h 403"/>
                  <a:gd name="T40" fmla="*/ 341 w 342"/>
                  <a:gd name="T41" fmla="*/ 31 h 403"/>
                  <a:gd name="T42" fmla="*/ 309 w 342"/>
                  <a:gd name="T43" fmla="*/ 0 h 403"/>
                  <a:gd name="T44" fmla="*/ 309 w 342"/>
                  <a:gd name="T45" fmla="*/ 0 h 403"/>
                  <a:gd name="T46" fmla="*/ 248 w 342"/>
                  <a:gd name="T47" fmla="*/ 31 h 403"/>
                  <a:gd name="T48" fmla="*/ 185 w 342"/>
                  <a:gd name="T49" fmla="*/ 92 h 403"/>
                  <a:gd name="T50" fmla="*/ 154 w 342"/>
                  <a:gd name="T51" fmla="*/ 92 h 403"/>
                  <a:gd name="T52" fmla="*/ 154 w 342"/>
                  <a:gd name="T53" fmla="*/ 92 h 403"/>
                  <a:gd name="T54" fmla="*/ 154 w 342"/>
                  <a:gd name="T55" fmla="*/ 92 h 403"/>
                  <a:gd name="T56" fmla="*/ 124 w 342"/>
                  <a:gd name="T57" fmla="*/ 92 h 403"/>
                  <a:gd name="T58" fmla="*/ 124 w 342"/>
                  <a:gd name="T59" fmla="*/ 92 h 403"/>
                  <a:gd name="T60" fmla="*/ 61 w 342"/>
                  <a:gd name="T61" fmla="*/ 124 h 403"/>
                  <a:gd name="T62" fmla="*/ 30 w 342"/>
                  <a:gd name="T63" fmla="*/ 92 h 403"/>
                  <a:gd name="T64" fmla="*/ 30 w 342"/>
                  <a:gd name="T65" fmla="*/ 92 h 403"/>
                  <a:gd name="T66" fmla="*/ 0 w 342"/>
                  <a:gd name="T67" fmla="*/ 92 h 403"/>
                  <a:gd name="T68" fmla="*/ 30 w 342"/>
                  <a:gd name="T69" fmla="*/ 124 h 403"/>
                  <a:gd name="T70" fmla="*/ 30 w 342"/>
                  <a:gd name="T71" fmla="*/ 155 h 403"/>
                  <a:gd name="T72" fmla="*/ 30 w 342"/>
                  <a:gd name="T73" fmla="*/ 155 h 403"/>
                  <a:gd name="T74" fmla="*/ 30 w 342"/>
                  <a:gd name="T75" fmla="*/ 155 h 403"/>
                  <a:gd name="T76" fmla="*/ 93 w 342"/>
                  <a:gd name="T77" fmla="*/ 155 h 403"/>
                  <a:gd name="T78" fmla="*/ 93 w 342"/>
                  <a:gd name="T79" fmla="*/ 155 h 403"/>
                  <a:gd name="T80" fmla="*/ 124 w 342"/>
                  <a:gd name="T81" fmla="*/ 155 h 403"/>
                  <a:gd name="T82" fmla="*/ 154 w 342"/>
                  <a:gd name="T83" fmla="*/ 185 h 403"/>
                  <a:gd name="T84" fmla="*/ 124 w 342"/>
                  <a:gd name="T85" fmla="*/ 278 h 403"/>
                  <a:gd name="T86" fmla="*/ 93 w 342"/>
                  <a:gd name="T87" fmla="*/ 278 h 403"/>
                  <a:gd name="T88" fmla="*/ 93 w 342"/>
                  <a:gd name="T89" fmla="*/ 278 h 403"/>
                  <a:gd name="T90" fmla="*/ 93 w 342"/>
                  <a:gd name="T91" fmla="*/ 340 h 403"/>
                  <a:gd name="T92" fmla="*/ 124 w 342"/>
                  <a:gd name="T93" fmla="*/ 340 h 403"/>
                  <a:gd name="T94" fmla="*/ 124 w 342"/>
                  <a:gd name="T95" fmla="*/ 372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42" h="403">
                    <a:moveTo>
                      <a:pt x="124" y="402"/>
                    </a:moveTo>
                    <a:lnTo>
                      <a:pt x="124" y="402"/>
                    </a:lnTo>
                    <a:lnTo>
                      <a:pt x="124" y="372"/>
                    </a:lnTo>
                    <a:lnTo>
                      <a:pt x="154" y="372"/>
                    </a:lnTo>
                    <a:lnTo>
                      <a:pt x="154" y="372"/>
                    </a:lnTo>
                    <a:lnTo>
                      <a:pt x="154" y="372"/>
                    </a:lnTo>
                    <a:lnTo>
                      <a:pt x="154" y="372"/>
                    </a:lnTo>
                    <a:lnTo>
                      <a:pt x="154" y="372"/>
                    </a:lnTo>
                    <a:lnTo>
                      <a:pt x="154" y="372"/>
                    </a:lnTo>
                    <a:lnTo>
                      <a:pt x="154" y="372"/>
                    </a:lnTo>
                    <a:lnTo>
                      <a:pt x="154" y="372"/>
                    </a:lnTo>
                    <a:lnTo>
                      <a:pt x="154" y="372"/>
                    </a:lnTo>
                    <a:lnTo>
                      <a:pt x="154" y="340"/>
                    </a:lnTo>
                    <a:lnTo>
                      <a:pt x="154" y="309"/>
                    </a:lnTo>
                    <a:lnTo>
                      <a:pt x="154" y="309"/>
                    </a:lnTo>
                    <a:lnTo>
                      <a:pt x="154" y="309"/>
                    </a:lnTo>
                    <a:cubicBezTo>
                      <a:pt x="154" y="278"/>
                      <a:pt x="154" y="278"/>
                      <a:pt x="154" y="278"/>
                    </a:cubicBezTo>
                    <a:cubicBezTo>
                      <a:pt x="154" y="278"/>
                      <a:pt x="154" y="248"/>
                      <a:pt x="185" y="248"/>
                    </a:cubicBezTo>
                    <a:lnTo>
                      <a:pt x="185" y="248"/>
                    </a:lnTo>
                    <a:lnTo>
                      <a:pt x="185" y="216"/>
                    </a:lnTo>
                    <a:lnTo>
                      <a:pt x="185" y="216"/>
                    </a:lnTo>
                    <a:lnTo>
                      <a:pt x="185" y="216"/>
                    </a:lnTo>
                    <a:cubicBezTo>
                      <a:pt x="217" y="216"/>
                      <a:pt x="217" y="248"/>
                      <a:pt x="217" y="248"/>
                    </a:cubicBezTo>
                    <a:cubicBezTo>
                      <a:pt x="248" y="216"/>
                      <a:pt x="248" y="216"/>
                      <a:pt x="248" y="216"/>
                    </a:cubicBezTo>
                    <a:cubicBezTo>
                      <a:pt x="248" y="185"/>
                      <a:pt x="248" y="185"/>
                      <a:pt x="248" y="185"/>
                    </a:cubicBezTo>
                    <a:lnTo>
                      <a:pt x="248" y="155"/>
                    </a:lnTo>
                    <a:lnTo>
                      <a:pt x="248" y="155"/>
                    </a:lnTo>
                    <a:lnTo>
                      <a:pt x="248" y="155"/>
                    </a:lnTo>
                    <a:lnTo>
                      <a:pt x="248" y="155"/>
                    </a:lnTo>
                    <a:lnTo>
                      <a:pt x="248" y="124"/>
                    </a:lnTo>
                    <a:cubicBezTo>
                      <a:pt x="278" y="124"/>
                      <a:pt x="278" y="124"/>
                      <a:pt x="278" y="124"/>
                    </a:cubicBezTo>
                    <a:cubicBezTo>
                      <a:pt x="278" y="124"/>
                      <a:pt x="278" y="124"/>
                      <a:pt x="248" y="124"/>
                    </a:cubicBezTo>
                    <a:lnTo>
                      <a:pt x="248" y="124"/>
                    </a:lnTo>
                    <a:cubicBezTo>
                      <a:pt x="248" y="124"/>
                      <a:pt x="248" y="124"/>
                      <a:pt x="248" y="92"/>
                    </a:cubicBezTo>
                    <a:lnTo>
                      <a:pt x="278" y="92"/>
                    </a:lnTo>
                    <a:lnTo>
                      <a:pt x="278" y="92"/>
                    </a:lnTo>
                    <a:cubicBezTo>
                      <a:pt x="278" y="61"/>
                      <a:pt x="278" y="61"/>
                      <a:pt x="309" y="61"/>
                    </a:cubicBezTo>
                    <a:lnTo>
                      <a:pt x="309" y="61"/>
                    </a:lnTo>
                    <a:lnTo>
                      <a:pt x="309" y="61"/>
                    </a:lnTo>
                    <a:cubicBezTo>
                      <a:pt x="309" y="61"/>
                      <a:pt x="309" y="31"/>
                      <a:pt x="341" y="31"/>
                    </a:cubicBezTo>
                    <a:lnTo>
                      <a:pt x="341" y="31"/>
                    </a:lnTo>
                    <a:lnTo>
                      <a:pt x="341" y="31"/>
                    </a:lnTo>
                    <a:cubicBezTo>
                      <a:pt x="341" y="31"/>
                      <a:pt x="341" y="0"/>
                      <a:pt x="309" y="0"/>
                    </a:cubicBezTo>
                    <a:lnTo>
                      <a:pt x="309" y="0"/>
                    </a:lnTo>
                    <a:lnTo>
                      <a:pt x="309" y="0"/>
                    </a:lnTo>
                    <a:lnTo>
                      <a:pt x="309" y="0"/>
                    </a:lnTo>
                    <a:cubicBezTo>
                      <a:pt x="309" y="0"/>
                      <a:pt x="309" y="0"/>
                      <a:pt x="309" y="31"/>
                    </a:cubicBezTo>
                    <a:cubicBezTo>
                      <a:pt x="278" y="31"/>
                      <a:pt x="278" y="31"/>
                      <a:pt x="248" y="31"/>
                    </a:cubicBezTo>
                    <a:cubicBezTo>
                      <a:pt x="248" y="61"/>
                      <a:pt x="248" y="61"/>
                      <a:pt x="248" y="61"/>
                    </a:cubicBezTo>
                    <a:cubicBezTo>
                      <a:pt x="217" y="61"/>
                      <a:pt x="185" y="92"/>
                      <a:pt x="185" y="92"/>
                    </a:cubicBezTo>
                    <a:lnTo>
                      <a:pt x="185" y="92"/>
                    </a:lnTo>
                    <a:lnTo>
                      <a:pt x="154" y="92"/>
                    </a:lnTo>
                    <a:lnTo>
                      <a:pt x="154" y="92"/>
                    </a:lnTo>
                    <a:lnTo>
                      <a:pt x="154" y="92"/>
                    </a:lnTo>
                    <a:lnTo>
                      <a:pt x="154" y="92"/>
                    </a:lnTo>
                    <a:lnTo>
                      <a:pt x="154" y="92"/>
                    </a:lnTo>
                    <a:lnTo>
                      <a:pt x="154" y="92"/>
                    </a:lnTo>
                    <a:lnTo>
                      <a:pt x="124" y="92"/>
                    </a:lnTo>
                    <a:lnTo>
                      <a:pt x="124" y="92"/>
                    </a:lnTo>
                    <a:lnTo>
                      <a:pt x="124" y="92"/>
                    </a:lnTo>
                    <a:cubicBezTo>
                      <a:pt x="124" y="92"/>
                      <a:pt x="93" y="92"/>
                      <a:pt x="93" y="124"/>
                    </a:cubicBezTo>
                    <a:cubicBezTo>
                      <a:pt x="61" y="124"/>
                      <a:pt x="61" y="124"/>
                      <a:pt x="61" y="124"/>
                    </a:cubicBezTo>
                    <a:lnTo>
                      <a:pt x="61" y="124"/>
                    </a:lnTo>
                    <a:lnTo>
                      <a:pt x="30" y="92"/>
                    </a:lnTo>
                    <a:lnTo>
                      <a:pt x="30" y="92"/>
                    </a:lnTo>
                    <a:lnTo>
                      <a:pt x="30" y="92"/>
                    </a:lnTo>
                    <a:lnTo>
                      <a:pt x="0" y="92"/>
                    </a:lnTo>
                    <a:lnTo>
                      <a:pt x="0" y="92"/>
                    </a:lnTo>
                    <a:cubicBezTo>
                      <a:pt x="0" y="124"/>
                      <a:pt x="30" y="124"/>
                      <a:pt x="30" y="124"/>
                    </a:cubicBezTo>
                    <a:lnTo>
                      <a:pt x="30" y="124"/>
                    </a:lnTo>
                    <a:lnTo>
                      <a:pt x="30" y="124"/>
                    </a:lnTo>
                    <a:lnTo>
                      <a:pt x="30" y="155"/>
                    </a:lnTo>
                    <a:lnTo>
                      <a:pt x="30" y="155"/>
                    </a:lnTo>
                    <a:lnTo>
                      <a:pt x="30" y="155"/>
                    </a:lnTo>
                    <a:lnTo>
                      <a:pt x="30" y="155"/>
                    </a:lnTo>
                    <a:lnTo>
                      <a:pt x="30" y="155"/>
                    </a:lnTo>
                    <a:cubicBezTo>
                      <a:pt x="61" y="155"/>
                      <a:pt x="61" y="155"/>
                      <a:pt x="93" y="155"/>
                    </a:cubicBezTo>
                    <a:lnTo>
                      <a:pt x="93" y="155"/>
                    </a:lnTo>
                    <a:lnTo>
                      <a:pt x="93" y="155"/>
                    </a:lnTo>
                    <a:lnTo>
                      <a:pt x="93" y="155"/>
                    </a:lnTo>
                    <a:lnTo>
                      <a:pt x="93" y="155"/>
                    </a:lnTo>
                    <a:cubicBezTo>
                      <a:pt x="124" y="155"/>
                      <a:pt x="124" y="155"/>
                      <a:pt x="124" y="155"/>
                    </a:cubicBezTo>
                    <a:cubicBezTo>
                      <a:pt x="154" y="155"/>
                      <a:pt x="154" y="155"/>
                      <a:pt x="154" y="185"/>
                    </a:cubicBezTo>
                    <a:lnTo>
                      <a:pt x="154" y="185"/>
                    </a:lnTo>
                    <a:cubicBezTo>
                      <a:pt x="154" y="216"/>
                      <a:pt x="154" y="216"/>
                      <a:pt x="154" y="216"/>
                    </a:cubicBezTo>
                    <a:cubicBezTo>
                      <a:pt x="154" y="248"/>
                      <a:pt x="124" y="278"/>
                      <a:pt x="124" y="278"/>
                    </a:cubicBezTo>
                    <a:cubicBezTo>
                      <a:pt x="93" y="278"/>
                      <a:pt x="93" y="278"/>
                      <a:pt x="93" y="278"/>
                    </a:cubicBezTo>
                    <a:lnTo>
                      <a:pt x="93" y="278"/>
                    </a:lnTo>
                    <a:lnTo>
                      <a:pt x="93" y="278"/>
                    </a:lnTo>
                    <a:lnTo>
                      <a:pt x="93" y="278"/>
                    </a:lnTo>
                    <a:cubicBezTo>
                      <a:pt x="93" y="309"/>
                      <a:pt x="93" y="309"/>
                      <a:pt x="93" y="309"/>
                    </a:cubicBezTo>
                    <a:cubicBezTo>
                      <a:pt x="93" y="309"/>
                      <a:pt x="93" y="309"/>
                      <a:pt x="93" y="340"/>
                    </a:cubicBezTo>
                    <a:lnTo>
                      <a:pt x="93" y="340"/>
                    </a:lnTo>
                    <a:cubicBezTo>
                      <a:pt x="124" y="340"/>
                      <a:pt x="124" y="340"/>
                      <a:pt x="124" y="340"/>
                    </a:cubicBezTo>
                    <a:lnTo>
                      <a:pt x="124" y="340"/>
                    </a:lnTo>
                    <a:cubicBezTo>
                      <a:pt x="124" y="372"/>
                      <a:pt x="124" y="372"/>
                      <a:pt x="124" y="372"/>
                    </a:cubicBezTo>
                    <a:cubicBezTo>
                      <a:pt x="124" y="372"/>
                      <a:pt x="124" y="372"/>
                      <a:pt x="124" y="40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00" name="Freeform 139"/>
              <p:cNvSpPr>
                <a:spLocks noChangeArrowheads="1"/>
              </p:cNvSpPr>
              <p:nvPr/>
            </p:nvSpPr>
            <p:spPr bwMode="auto">
              <a:xfrm>
                <a:off x="4214813" y="865188"/>
                <a:ext cx="3192462" cy="803275"/>
              </a:xfrm>
              <a:custGeom>
                <a:avLst/>
                <a:gdLst>
                  <a:gd name="T0" fmla="*/ 7717 w 8866"/>
                  <a:gd name="T1" fmla="*/ 527 h 2232"/>
                  <a:gd name="T2" fmla="*/ 7345 w 8866"/>
                  <a:gd name="T3" fmla="*/ 527 h 2232"/>
                  <a:gd name="T4" fmla="*/ 6788 w 8866"/>
                  <a:gd name="T5" fmla="*/ 403 h 2232"/>
                  <a:gd name="T6" fmla="*/ 6354 w 8866"/>
                  <a:gd name="T7" fmla="*/ 310 h 2232"/>
                  <a:gd name="T8" fmla="*/ 5920 w 8866"/>
                  <a:gd name="T9" fmla="*/ 403 h 2232"/>
                  <a:gd name="T10" fmla="*/ 5486 w 8866"/>
                  <a:gd name="T11" fmla="*/ 372 h 2232"/>
                  <a:gd name="T12" fmla="*/ 5083 w 8866"/>
                  <a:gd name="T13" fmla="*/ 310 h 2232"/>
                  <a:gd name="T14" fmla="*/ 4526 w 8866"/>
                  <a:gd name="T15" fmla="*/ 279 h 2232"/>
                  <a:gd name="T16" fmla="*/ 4618 w 8866"/>
                  <a:gd name="T17" fmla="*/ 62 h 2232"/>
                  <a:gd name="T18" fmla="*/ 4154 w 8866"/>
                  <a:gd name="T19" fmla="*/ 0 h 2232"/>
                  <a:gd name="T20" fmla="*/ 3565 w 8866"/>
                  <a:gd name="T21" fmla="*/ 124 h 2232"/>
                  <a:gd name="T22" fmla="*/ 3099 w 8866"/>
                  <a:gd name="T23" fmla="*/ 248 h 2232"/>
                  <a:gd name="T24" fmla="*/ 3006 w 8866"/>
                  <a:gd name="T25" fmla="*/ 403 h 2232"/>
                  <a:gd name="T26" fmla="*/ 2603 w 8866"/>
                  <a:gd name="T27" fmla="*/ 496 h 2232"/>
                  <a:gd name="T28" fmla="*/ 2325 w 8866"/>
                  <a:gd name="T29" fmla="*/ 713 h 2232"/>
                  <a:gd name="T30" fmla="*/ 2449 w 8866"/>
                  <a:gd name="T31" fmla="*/ 310 h 2232"/>
                  <a:gd name="T32" fmla="*/ 2293 w 8866"/>
                  <a:gd name="T33" fmla="*/ 496 h 2232"/>
                  <a:gd name="T34" fmla="*/ 1766 w 8866"/>
                  <a:gd name="T35" fmla="*/ 589 h 2232"/>
                  <a:gd name="T36" fmla="*/ 1302 w 8866"/>
                  <a:gd name="T37" fmla="*/ 589 h 2232"/>
                  <a:gd name="T38" fmla="*/ 992 w 8866"/>
                  <a:gd name="T39" fmla="*/ 589 h 2232"/>
                  <a:gd name="T40" fmla="*/ 681 w 8866"/>
                  <a:gd name="T41" fmla="*/ 837 h 2232"/>
                  <a:gd name="T42" fmla="*/ 372 w 8866"/>
                  <a:gd name="T43" fmla="*/ 744 h 2232"/>
                  <a:gd name="T44" fmla="*/ 651 w 8866"/>
                  <a:gd name="T45" fmla="*/ 620 h 2232"/>
                  <a:gd name="T46" fmla="*/ 124 w 8866"/>
                  <a:gd name="T47" fmla="*/ 527 h 2232"/>
                  <a:gd name="T48" fmla="*/ 186 w 8866"/>
                  <a:gd name="T49" fmla="*/ 868 h 2232"/>
                  <a:gd name="T50" fmla="*/ 0 w 8866"/>
                  <a:gd name="T51" fmla="*/ 1209 h 2232"/>
                  <a:gd name="T52" fmla="*/ 186 w 8866"/>
                  <a:gd name="T53" fmla="*/ 1364 h 2232"/>
                  <a:gd name="T54" fmla="*/ 310 w 8866"/>
                  <a:gd name="T55" fmla="*/ 1581 h 2232"/>
                  <a:gd name="T56" fmla="*/ 527 w 8866"/>
                  <a:gd name="T57" fmla="*/ 1705 h 2232"/>
                  <a:gd name="T58" fmla="*/ 651 w 8866"/>
                  <a:gd name="T59" fmla="*/ 1922 h 2232"/>
                  <a:gd name="T60" fmla="*/ 774 w 8866"/>
                  <a:gd name="T61" fmla="*/ 2170 h 2232"/>
                  <a:gd name="T62" fmla="*/ 1022 w 8866"/>
                  <a:gd name="T63" fmla="*/ 2231 h 2232"/>
                  <a:gd name="T64" fmla="*/ 1146 w 8866"/>
                  <a:gd name="T65" fmla="*/ 1984 h 2232"/>
                  <a:gd name="T66" fmla="*/ 1054 w 8866"/>
                  <a:gd name="T67" fmla="*/ 1766 h 2232"/>
                  <a:gd name="T68" fmla="*/ 1270 w 8866"/>
                  <a:gd name="T69" fmla="*/ 1612 h 2232"/>
                  <a:gd name="T70" fmla="*/ 1550 w 8866"/>
                  <a:gd name="T71" fmla="*/ 1674 h 2232"/>
                  <a:gd name="T72" fmla="*/ 1766 w 8866"/>
                  <a:gd name="T73" fmla="*/ 1642 h 2232"/>
                  <a:gd name="T74" fmla="*/ 2014 w 8866"/>
                  <a:gd name="T75" fmla="*/ 1457 h 2232"/>
                  <a:gd name="T76" fmla="*/ 2293 w 8866"/>
                  <a:gd name="T77" fmla="*/ 1364 h 2232"/>
                  <a:gd name="T78" fmla="*/ 2510 w 8866"/>
                  <a:gd name="T79" fmla="*/ 1457 h 2232"/>
                  <a:gd name="T80" fmla="*/ 2727 w 8866"/>
                  <a:gd name="T81" fmla="*/ 1488 h 2232"/>
                  <a:gd name="T82" fmla="*/ 3006 w 8866"/>
                  <a:gd name="T83" fmla="*/ 1674 h 2232"/>
                  <a:gd name="T84" fmla="*/ 3286 w 8866"/>
                  <a:gd name="T85" fmla="*/ 1736 h 2232"/>
                  <a:gd name="T86" fmla="*/ 3565 w 8866"/>
                  <a:gd name="T87" fmla="*/ 1674 h 2232"/>
                  <a:gd name="T88" fmla="*/ 3843 w 8866"/>
                  <a:gd name="T89" fmla="*/ 1736 h 2232"/>
                  <a:gd name="T90" fmla="*/ 4154 w 8866"/>
                  <a:gd name="T91" fmla="*/ 1674 h 2232"/>
                  <a:gd name="T92" fmla="*/ 4587 w 8866"/>
                  <a:gd name="T93" fmla="*/ 1766 h 2232"/>
                  <a:gd name="T94" fmla="*/ 4959 w 8866"/>
                  <a:gd name="T95" fmla="*/ 1766 h 2232"/>
                  <a:gd name="T96" fmla="*/ 5114 w 8866"/>
                  <a:gd name="T97" fmla="*/ 1518 h 2232"/>
                  <a:gd name="T98" fmla="*/ 5548 w 8866"/>
                  <a:gd name="T99" fmla="*/ 1766 h 2232"/>
                  <a:gd name="T100" fmla="*/ 5889 w 8866"/>
                  <a:gd name="T101" fmla="*/ 1829 h 2232"/>
                  <a:gd name="T102" fmla="*/ 5858 w 8866"/>
                  <a:gd name="T103" fmla="*/ 2077 h 2232"/>
                  <a:gd name="T104" fmla="*/ 5858 w 8866"/>
                  <a:gd name="T105" fmla="*/ 2201 h 2232"/>
                  <a:gd name="T106" fmla="*/ 6230 w 8866"/>
                  <a:gd name="T107" fmla="*/ 1550 h 2232"/>
                  <a:gd name="T108" fmla="*/ 6106 w 8866"/>
                  <a:gd name="T109" fmla="*/ 1302 h 2232"/>
                  <a:gd name="T110" fmla="*/ 6726 w 8866"/>
                  <a:gd name="T111" fmla="*/ 1116 h 2232"/>
                  <a:gd name="T112" fmla="*/ 7253 w 8866"/>
                  <a:gd name="T113" fmla="*/ 961 h 2232"/>
                  <a:gd name="T114" fmla="*/ 7532 w 8866"/>
                  <a:gd name="T115" fmla="*/ 898 h 2232"/>
                  <a:gd name="T116" fmla="*/ 7098 w 8866"/>
                  <a:gd name="T117" fmla="*/ 1333 h 2232"/>
                  <a:gd name="T118" fmla="*/ 7284 w 8866"/>
                  <a:gd name="T119" fmla="*/ 1518 h 2232"/>
                  <a:gd name="T120" fmla="*/ 7625 w 8866"/>
                  <a:gd name="T121" fmla="*/ 1054 h 2232"/>
                  <a:gd name="T122" fmla="*/ 8121 w 8866"/>
                  <a:gd name="T123" fmla="*/ 961 h 2232"/>
                  <a:gd name="T124" fmla="*/ 8245 w 8866"/>
                  <a:gd name="T125" fmla="*/ 744 h 2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866" h="2232">
                    <a:moveTo>
                      <a:pt x="8772" y="682"/>
                    </a:moveTo>
                    <a:lnTo>
                      <a:pt x="8772" y="682"/>
                    </a:lnTo>
                    <a:cubicBezTo>
                      <a:pt x="8709" y="682"/>
                      <a:pt x="8648" y="651"/>
                      <a:pt x="8617" y="620"/>
                    </a:cubicBezTo>
                    <a:cubicBezTo>
                      <a:pt x="8617" y="620"/>
                      <a:pt x="8555" y="558"/>
                      <a:pt x="8369" y="558"/>
                    </a:cubicBezTo>
                    <a:lnTo>
                      <a:pt x="8369" y="558"/>
                    </a:lnTo>
                    <a:cubicBezTo>
                      <a:pt x="8337" y="558"/>
                      <a:pt x="8307" y="527"/>
                      <a:pt x="8276" y="527"/>
                    </a:cubicBezTo>
                    <a:lnTo>
                      <a:pt x="8245" y="527"/>
                    </a:lnTo>
                    <a:lnTo>
                      <a:pt x="8245" y="527"/>
                    </a:lnTo>
                    <a:cubicBezTo>
                      <a:pt x="8213" y="527"/>
                      <a:pt x="8213" y="496"/>
                      <a:pt x="8183" y="496"/>
                    </a:cubicBezTo>
                    <a:cubicBezTo>
                      <a:pt x="8183" y="496"/>
                      <a:pt x="8121" y="496"/>
                      <a:pt x="8028" y="496"/>
                    </a:cubicBezTo>
                    <a:cubicBezTo>
                      <a:pt x="7997" y="496"/>
                      <a:pt x="7935" y="496"/>
                      <a:pt x="7935" y="496"/>
                    </a:cubicBezTo>
                    <a:cubicBezTo>
                      <a:pt x="7935" y="496"/>
                      <a:pt x="7935" y="496"/>
                      <a:pt x="7904" y="496"/>
                    </a:cubicBezTo>
                    <a:lnTo>
                      <a:pt x="7904" y="496"/>
                    </a:lnTo>
                    <a:cubicBezTo>
                      <a:pt x="7935" y="527"/>
                      <a:pt x="7935" y="527"/>
                      <a:pt x="7935" y="558"/>
                    </a:cubicBezTo>
                    <a:lnTo>
                      <a:pt x="7904" y="589"/>
                    </a:lnTo>
                    <a:cubicBezTo>
                      <a:pt x="7873" y="589"/>
                      <a:pt x="7873" y="589"/>
                      <a:pt x="7841" y="558"/>
                    </a:cubicBezTo>
                    <a:lnTo>
                      <a:pt x="7841" y="558"/>
                    </a:lnTo>
                    <a:cubicBezTo>
                      <a:pt x="7811" y="558"/>
                      <a:pt x="7749" y="527"/>
                      <a:pt x="7749" y="527"/>
                    </a:cubicBezTo>
                    <a:lnTo>
                      <a:pt x="7749" y="527"/>
                    </a:lnTo>
                    <a:cubicBezTo>
                      <a:pt x="7717" y="527"/>
                      <a:pt x="7717" y="527"/>
                      <a:pt x="7717" y="527"/>
                    </a:cubicBezTo>
                    <a:lnTo>
                      <a:pt x="7717" y="527"/>
                    </a:lnTo>
                    <a:cubicBezTo>
                      <a:pt x="7687" y="527"/>
                      <a:pt x="7687" y="527"/>
                      <a:pt x="7687" y="527"/>
                    </a:cubicBezTo>
                    <a:cubicBezTo>
                      <a:pt x="7656" y="527"/>
                      <a:pt x="7656" y="527"/>
                      <a:pt x="7656" y="527"/>
                    </a:cubicBezTo>
                    <a:lnTo>
                      <a:pt x="7625" y="527"/>
                    </a:lnTo>
                    <a:lnTo>
                      <a:pt x="7593" y="527"/>
                    </a:lnTo>
                    <a:lnTo>
                      <a:pt x="7593" y="527"/>
                    </a:lnTo>
                    <a:lnTo>
                      <a:pt x="7593" y="527"/>
                    </a:lnTo>
                    <a:cubicBezTo>
                      <a:pt x="7593" y="527"/>
                      <a:pt x="7593" y="527"/>
                      <a:pt x="7563" y="527"/>
                    </a:cubicBezTo>
                    <a:cubicBezTo>
                      <a:pt x="7563" y="527"/>
                      <a:pt x="7563" y="527"/>
                      <a:pt x="7532" y="527"/>
                    </a:cubicBezTo>
                    <a:lnTo>
                      <a:pt x="7532" y="527"/>
                    </a:lnTo>
                    <a:cubicBezTo>
                      <a:pt x="7532" y="527"/>
                      <a:pt x="7532" y="527"/>
                      <a:pt x="7501" y="527"/>
                    </a:cubicBezTo>
                    <a:cubicBezTo>
                      <a:pt x="7501" y="527"/>
                      <a:pt x="7501" y="527"/>
                      <a:pt x="7469" y="527"/>
                    </a:cubicBezTo>
                    <a:lnTo>
                      <a:pt x="7439" y="527"/>
                    </a:lnTo>
                    <a:lnTo>
                      <a:pt x="7439" y="527"/>
                    </a:lnTo>
                    <a:lnTo>
                      <a:pt x="7439" y="527"/>
                    </a:lnTo>
                    <a:lnTo>
                      <a:pt x="7408" y="527"/>
                    </a:lnTo>
                    <a:lnTo>
                      <a:pt x="7408" y="558"/>
                    </a:lnTo>
                    <a:cubicBezTo>
                      <a:pt x="7408" y="558"/>
                      <a:pt x="7408" y="558"/>
                      <a:pt x="7408" y="589"/>
                    </a:cubicBezTo>
                    <a:lnTo>
                      <a:pt x="7377" y="589"/>
                    </a:lnTo>
                    <a:lnTo>
                      <a:pt x="7377" y="589"/>
                    </a:lnTo>
                    <a:lnTo>
                      <a:pt x="7377" y="589"/>
                    </a:lnTo>
                    <a:cubicBezTo>
                      <a:pt x="7345" y="558"/>
                      <a:pt x="7345" y="558"/>
                      <a:pt x="7345" y="527"/>
                    </a:cubicBezTo>
                    <a:lnTo>
                      <a:pt x="7345" y="527"/>
                    </a:lnTo>
                    <a:lnTo>
                      <a:pt x="7345" y="527"/>
                    </a:lnTo>
                    <a:lnTo>
                      <a:pt x="7345" y="527"/>
                    </a:lnTo>
                    <a:cubicBezTo>
                      <a:pt x="7315" y="527"/>
                      <a:pt x="7315" y="527"/>
                      <a:pt x="7315" y="496"/>
                    </a:cubicBezTo>
                    <a:cubicBezTo>
                      <a:pt x="7284" y="496"/>
                      <a:pt x="7284" y="496"/>
                      <a:pt x="7284" y="496"/>
                    </a:cubicBezTo>
                    <a:cubicBezTo>
                      <a:pt x="7284" y="465"/>
                      <a:pt x="7284" y="465"/>
                      <a:pt x="7284" y="465"/>
                    </a:cubicBezTo>
                    <a:cubicBezTo>
                      <a:pt x="7284" y="465"/>
                      <a:pt x="7284" y="434"/>
                      <a:pt x="7253" y="434"/>
                    </a:cubicBezTo>
                    <a:cubicBezTo>
                      <a:pt x="7222" y="434"/>
                      <a:pt x="7222" y="434"/>
                      <a:pt x="7191" y="434"/>
                    </a:cubicBezTo>
                    <a:lnTo>
                      <a:pt x="7191" y="434"/>
                    </a:lnTo>
                    <a:cubicBezTo>
                      <a:pt x="7191" y="434"/>
                      <a:pt x="7191" y="434"/>
                      <a:pt x="7160" y="434"/>
                    </a:cubicBezTo>
                    <a:cubicBezTo>
                      <a:pt x="7129" y="434"/>
                      <a:pt x="7098" y="434"/>
                      <a:pt x="7067" y="434"/>
                    </a:cubicBezTo>
                    <a:cubicBezTo>
                      <a:pt x="7036" y="434"/>
                      <a:pt x="7036" y="434"/>
                      <a:pt x="7005" y="434"/>
                    </a:cubicBezTo>
                    <a:lnTo>
                      <a:pt x="6974" y="434"/>
                    </a:lnTo>
                    <a:lnTo>
                      <a:pt x="6974" y="434"/>
                    </a:lnTo>
                    <a:cubicBezTo>
                      <a:pt x="6943" y="434"/>
                      <a:pt x="6912" y="434"/>
                      <a:pt x="6912" y="434"/>
                    </a:cubicBezTo>
                    <a:cubicBezTo>
                      <a:pt x="6881" y="434"/>
                      <a:pt x="6881" y="434"/>
                      <a:pt x="6881" y="434"/>
                    </a:cubicBezTo>
                    <a:cubicBezTo>
                      <a:pt x="6881" y="434"/>
                      <a:pt x="6881" y="434"/>
                      <a:pt x="6850" y="434"/>
                    </a:cubicBezTo>
                    <a:lnTo>
                      <a:pt x="6850" y="434"/>
                    </a:lnTo>
                    <a:cubicBezTo>
                      <a:pt x="6850" y="434"/>
                      <a:pt x="6850" y="403"/>
                      <a:pt x="6819" y="403"/>
                    </a:cubicBezTo>
                    <a:lnTo>
                      <a:pt x="6819" y="403"/>
                    </a:lnTo>
                    <a:lnTo>
                      <a:pt x="6788" y="403"/>
                    </a:lnTo>
                    <a:lnTo>
                      <a:pt x="6788" y="403"/>
                    </a:lnTo>
                    <a:cubicBezTo>
                      <a:pt x="6757" y="403"/>
                      <a:pt x="6757" y="403"/>
                      <a:pt x="6757" y="403"/>
                    </a:cubicBezTo>
                    <a:lnTo>
                      <a:pt x="6757" y="403"/>
                    </a:lnTo>
                    <a:lnTo>
                      <a:pt x="6757" y="403"/>
                    </a:lnTo>
                    <a:lnTo>
                      <a:pt x="6726" y="403"/>
                    </a:lnTo>
                    <a:lnTo>
                      <a:pt x="6726" y="372"/>
                    </a:lnTo>
                    <a:lnTo>
                      <a:pt x="6726" y="341"/>
                    </a:lnTo>
                    <a:cubicBezTo>
                      <a:pt x="6695" y="341"/>
                      <a:pt x="6695" y="341"/>
                      <a:pt x="6695" y="341"/>
                    </a:cubicBezTo>
                    <a:cubicBezTo>
                      <a:pt x="6695" y="341"/>
                      <a:pt x="6695" y="341"/>
                      <a:pt x="6664" y="341"/>
                    </a:cubicBezTo>
                    <a:cubicBezTo>
                      <a:pt x="6633" y="341"/>
                      <a:pt x="6633" y="341"/>
                      <a:pt x="6633" y="341"/>
                    </a:cubicBezTo>
                    <a:lnTo>
                      <a:pt x="6602" y="341"/>
                    </a:lnTo>
                    <a:cubicBezTo>
                      <a:pt x="6602" y="372"/>
                      <a:pt x="6571" y="372"/>
                      <a:pt x="6540" y="403"/>
                    </a:cubicBezTo>
                    <a:lnTo>
                      <a:pt x="6540" y="403"/>
                    </a:lnTo>
                    <a:cubicBezTo>
                      <a:pt x="6509" y="403"/>
                      <a:pt x="6478" y="372"/>
                      <a:pt x="6478" y="372"/>
                    </a:cubicBezTo>
                    <a:cubicBezTo>
                      <a:pt x="6385" y="372"/>
                      <a:pt x="6385" y="372"/>
                      <a:pt x="6385" y="372"/>
                    </a:cubicBezTo>
                    <a:cubicBezTo>
                      <a:pt x="6478" y="341"/>
                      <a:pt x="6478" y="341"/>
                      <a:pt x="6478" y="341"/>
                    </a:cubicBezTo>
                    <a:lnTo>
                      <a:pt x="6478" y="341"/>
                    </a:lnTo>
                    <a:lnTo>
                      <a:pt x="6478" y="341"/>
                    </a:lnTo>
                    <a:cubicBezTo>
                      <a:pt x="6478" y="310"/>
                      <a:pt x="6447" y="310"/>
                      <a:pt x="6447" y="310"/>
                    </a:cubicBezTo>
                    <a:cubicBezTo>
                      <a:pt x="6416" y="310"/>
                      <a:pt x="6385" y="310"/>
                      <a:pt x="6385" y="310"/>
                    </a:cubicBezTo>
                    <a:lnTo>
                      <a:pt x="6354" y="310"/>
                    </a:lnTo>
                    <a:lnTo>
                      <a:pt x="6354" y="310"/>
                    </a:lnTo>
                    <a:cubicBezTo>
                      <a:pt x="6323" y="310"/>
                      <a:pt x="6261" y="310"/>
                      <a:pt x="6261" y="310"/>
                    </a:cubicBezTo>
                    <a:lnTo>
                      <a:pt x="6261" y="310"/>
                    </a:lnTo>
                    <a:lnTo>
                      <a:pt x="6261" y="310"/>
                    </a:lnTo>
                    <a:lnTo>
                      <a:pt x="6261" y="310"/>
                    </a:lnTo>
                    <a:cubicBezTo>
                      <a:pt x="6261" y="310"/>
                      <a:pt x="6261" y="310"/>
                      <a:pt x="6230" y="341"/>
                    </a:cubicBezTo>
                    <a:lnTo>
                      <a:pt x="6230" y="341"/>
                    </a:lnTo>
                    <a:lnTo>
                      <a:pt x="6230" y="341"/>
                    </a:lnTo>
                    <a:cubicBezTo>
                      <a:pt x="6230" y="372"/>
                      <a:pt x="6230" y="372"/>
                      <a:pt x="6230" y="372"/>
                    </a:cubicBezTo>
                    <a:cubicBezTo>
                      <a:pt x="6230" y="403"/>
                      <a:pt x="6199" y="403"/>
                      <a:pt x="6199" y="403"/>
                    </a:cubicBezTo>
                    <a:lnTo>
                      <a:pt x="6168" y="403"/>
                    </a:lnTo>
                    <a:lnTo>
                      <a:pt x="6137" y="403"/>
                    </a:lnTo>
                    <a:lnTo>
                      <a:pt x="6106" y="403"/>
                    </a:lnTo>
                    <a:lnTo>
                      <a:pt x="6106" y="403"/>
                    </a:lnTo>
                    <a:cubicBezTo>
                      <a:pt x="6106" y="434"/>
                      <a:pt x="6106" y="434"/>
                      <a:pt x="6075" y="434"/>
                    </a:cubicBezTo>
                    <a:cubicBezTo>
                      <a:pt x="6075" y="434"/>
                      <a:pt x="6075" y="403"/>
                      <a:pt x="6044" y="403"/>
                    </a:cubicBezTo>
                    <a:lnTo>
                      <a:pt x="6044" y="403"/>
                    </a:lnTo>
                    <a:cubicBezTo>
                      <a:pt x="6044" y="403"/>
                      <a:pt x="6013" y="403"/>
                      <a:pt x="5982" y="372"/>
                    </a:cubicBezTo>
                    <a:lnTo>
                      <a:pt x="5982" y="372"/>
                    </a:lnTo>
                    <a:lnTo>
                      <a:pt x="5951" y="403"/>
                    </a:lnTo>
                    <a:cubicBezTo>
                      <a:pt x="5951" y="403"/>
                      <a:pt x="5951" y="403"/>
                      <a:pt x="5920" y="403"/>
                    </a:cubicBezTo>
                    <a:lnTo>
                      <a:pt x="5920" y="403"/>
                    </a:lnTo>
                    <a:cubicBezTo>
                      <a:pt x="5889" y="403"/>
                      <a:pt x="5889" y="403"/>
                      <a:pt x="5889" y="403"/>
                    </a:cubicBezTo>
                    <a:cubicBezTo>
                      <a:pt x="5858" y="403"/>
                      <a:pt x="5858" y="403"/>
                      <a:pt x="5858" y="403"/>
                    </a:cubicBezTo>
                    <a:lnTo>
                      <a:pt x="5827" y="372"/>
                    </a:lnTo>
                    <a:lnTo>
                      <a:pt x="5827" y="372"/>
                    </a:lnTo>
                    <a:lnTo>
                      <a:pt x="5827" y="372"/>
                    </a:lnTo>
                    <a:lnTo>
                      <a:pt x="5827" y="372"/>
                    </a:lnTo>
                    <a:lnTo>
                      <a:pt x="5734" y="434"/>
                    </a:lnTo>
                    <a:lnTo>
                      <a:pt x="5703" y="465"/>
                    </a:lnTo>
                    <a:cubicBezTo>
                      <a:pt x="5703" y="465"/>
                      <a:pt x="5672" y="434"/>
                      <a:pt x="5642" y="434"/>
                    </a:cubicBezTo>
                    <a:cubicBezTo>
                      <a:pt x="5642" y="403"/>
                      <a:pt x="5610" y="403"/>
                      <a:pt x="5610" y="372"/>
                    </a:cubicBezTo>
                    <a:lnTo>
                      <a:pt x="5610" y="372"/>
                    </a:lnTo>
                    <a:lnTo>
                      <a:pt x="5610" y="372"/>
                    </a:lnTo>
                    <a:lnTo>
                      <a:pt x="5610" y="372"/>
                    </a:lnTo>
                    <a:lnTo>
                      <a:pt x="5579" y="372"/>
                    </a:lnTo>
                    <a:lnTo>
                      <a:pt x="5579" y="372"/>
                    </a:lnTo>
                    <a:cubicBezTo>
                      <a:pt x="5579" y="372"/>
                      <a:pt x="5579" y="372"/>
                      <a:pt x="5548" y="372"/>
                    </a:cubicBezTo>
                    <a:cubicBezTo>
                      <a:pt x="5548" y="372"/>
                      <a:pt x="5548" y="372"/>
                      <a:pt x="5517" y="341"/>
                    </a:cubicBezTo>
                    <a:cubicBezTo>
                      <a:pt x="5517" y="372"/>
                      <a:pt x="5517" y="372"/>
                      <a:pt x="5517" y="372"/>
                    </a:cubicBezTo>
                    <a:cubicBezTo>
                      <a:pt x="5517" y="403"/>
                      <a:pt x="5517" y="403"/>
                      <a:pt x="5486" y="403"/>
                    </a:cubicBezTo>
                    <a:cubicBezTo>
                      <a:pt x="5486" y="403"/>
                      <a:pt x="5486" y="403"/>
                      <a:pt x="5486" y="372"/>
                    </a:cubicBezTo>
                    <a:cubicBezTo>
                      <a:pt x="5455" y="372"/>
                      <a:pt x="5455" y="372"/>
                      <a:pt x="5455" y="372"/>
                    </a:cubicBezTo>
                    <a:cubicBezTo>
                      <a:pt x="5424" y="372"/>
                      <a:pt x="5424" y="341"/>
                      <a:pt x="5424" y="310"/>
                    </a:cubicBezTo>
                    <a:lnTo>
                      <a:pt x="5424" y="279"/>
                    </a:lnTo>
                    <a:lnTo>
                      <a:pt x="5424" y="279"/>
                    </a:lnTo>
                    <a:cubicBezTo>
                      <a:pt x="5424" y="248"/>
                      <a:pt x="5394" y="248"/>
                      <a:pt x="5394" y="248"/>
                    </a:cubicBezTo>
                    <a:cubicBezTo>
                      <a:pt x="5362" y="248"/>
                      <a:pt x="5362" y="248"/>
                      <a:pt x="5362" y="248"/>
                    </a:cubicBezTo>
                    <a:lnTo>
                      <a:pt x="5362" y="248"/>
                    </a:lnTo>
                    <a:lnTo>
                      <a:pt x="5362" y="248"/>
                    </a:lnTo>
                    <a:lnTo>
                      <a:pt x="5362" y="248"/>
                    </a:lnTo>
                    <a:lnTo>
                      <a:pt x="5362" y="248"/>
                    </a:lnTo>
                    <a:cubicBezTo>
                      <a:pt x="5331" y="248"/>
                      <a:pt x="5331" y="279"/>
                      <a:pt x="5331" y="279"/>
                    </a:cubicBezTo>
                    <a:lnTo>
                      <a:pt x="5300" y="310"/>
                    </a:lnTo>
                    <a:lnTo>
                      <a:pt x="5270" y="310"/>
                    </a:lnTo>
                    <a:lnTo>
                      <a:pt x="5270" y="310"/>
                    </a:lnTo>
                    <a:cubicBezTo>
                      <a:pt x="5238" y="310"/>
                      <a:pt x="5238" y="310"/>
                      <a:pt x="5207" y="310"/>
                    </a:cubicBezTo>
                    <a:lnTo>
                      <a:pt x="5207" y="310"/>
                    </a:lnTo>
                    <a:lnTo>
                      <a:pt x="5207" y="310"/>
                    </a:lnTo>
                    <a:cubicBezTo>
                      <a:pt x="5176" y="310"/>
                      <a:pt x="5176" y="310"/>
                      <a:pt x="5176" y="310"/>
                    </a:cubicBezTo>
                    <a:lnTo>
                      <a:pt x="5146" y="310"/>
                    </a:lnTo>
                    <a:cubicBezTo>
                      <a:pt x="5114" y="310"/>
                      <a:pt x="5114" y="310"/>
                      <a:pt x="5083" y="310"/>
                    </a:cubicBezTo>
                    <a:lnTo>
                      <a:pt x="5083" y="310"/>
                    </a:lnTo>
                    <a:cubicBezTo>
                      <a:pt x="5052" y="310"/>
                      <a:pt x="5022" y="279"/>
                      <a:pt x="5022" y="279"/>
                    </a:cubicBezTo>
                    <a:lnTo>
                      <a:pt x="5022" y="279"/>
                    </a:lnTo>
                    <a:cubicBezTo>
                      <a:pt x="4990" y="279"/>
                      <a:pt x="4990" y="279"/>
                      <a:pt x="4990" y="279"/>
                    </a:cubicBezTo>
                    <a:cubicBezTo>
                      <a:pt x="4959" y="279"/>
                      <a:pt x="4959" y="279"/>
                      <a:pt x="4928" y="279"/>
                    </a:cubicBezTo>
                    <a:cubicBezTo>
                      <a:pt x="4928" y="279"/>
                      <a:pt x="4866" y="279"/>
                      <a:pt x="4835" y="279"/>
                    </a:cubicBezTo>
                    <a:cubicBezTo>
                      <a:pt x="4804" y="279"/>
                      <a:pt x="4774" y="279"/>
                      <a:pt x="4774" y="279"/>
                    </a:cubicBezTo>
                    <a:lnTo>
                      <a:pt x="4774" y="279"/>
                    </a:lnTo>
                    <a:cubicBezTo>
                      <a:pt x="4774" y="279"/>
                      <a:pt x="4774" y="279"/>
                      <a:pt x="4774" y="310"/>
                    </a:cubicBezTo>
                    <a:lnTo>
                      <a:pt x="4742" y="310"/>
                    </a:lnTo>
                    <a:cubicBezTo>
                      <a:pt x="4742" y="310"/>
                      <a:pt x="4711" y="310"/>
                      <a:pt x="4711" y="279"/>
                    </a:cubicBezTo>
                    <a:lnTo>
                      <a:pt x="4711" y="279"/>
                    </a:lnTo>
                    <a:lnTo>
                      <a:pt x="4711" y="248"/>
                    </a:lnTo>
                    <a:lnTo>
                      <a:pt x="4711" y="248"/>
                    </a:lnTo>
                    <a:lnTo>
                      <a:pt x="4711" y="248"/>
                    </a:lnTo>
                    <a:lnTo>
                      <a:pt x="4711" y="248"/>
                    </a:lnTo>
                    <a:lnTo>
                      <a:pt x="4680" y="248"/>
                    </a:lnTo>
                    <a:lnTo>
                      <a:pt x="4650" y="248"/>
                    </a:lnTo>
                    <a:cubicBezTo>
                      <a:pt x="4618" y="248"/>
                      <a:pt x="4618" y="248"/>
                      <a:pt x="4618" y="248"/>
                    </a:cubicBezTo>
                    <a:lnTo>
                      <a:pt x="4618" y="248"/>
                    </a:lnTo>
                    <a:cubicBezTo>
                      <a:pt x="4587" y="248"/>
                      <a:pt x="4587" y="248"/>
                      <a:pt x="4556" y="279"/>
                    </a:cubicBezTo>
                    <a:lnTo>
                      <a:pt x="4526" y="279"/>
                    </a:lnTo>
                    <a:cubicBezTo>
                      <a:pt x="4526" y="279"/>
                      <a:pt x="4494" y="279"/>
                      <a:pt x="4463" y="279"/>
                    </a:cubicBezTo>
                    <a:cubicBezTo>
                      <a:pt x="4432" y="279"/>
                      <a:pt x="4432" y="279"/>
                      <a:pt x="4402" y="279"/>
                    </a:cubicBezTo>
                    <a:lnTo>
                      <a:pt x="4402" y="279"/>
                    </a:lnTo>
                    <a:cubicBezTo>
                      <a:pt x="4370" y="279"/>
                      <a:pt x="4370" y="279"/>
                      <a:pt x="4339" y="279"/>
                    </a:cubicBezTo>
                    <a:cubicBezTo>
                      <a:pt x="4339" y="248"/>
                      <a:pt x="4339" y="248"/>
                      <a:pt x="4370" y="248"/>
                    </a:cubicBezTo>
                    <a:lnTo>
                      <a:pt x="4370" y="248"/>
                    </a:lnTo>
                    <a:cubicBezTo>
                      <a:pt x="4370" y="217"/>
                      <a:pt x="4370" y="217"/>
                      <a:pt x="4402" y="217"/>
                    </a:cubicBezTo>
                    <a:lnTo>
                      <a:pt x="4432" y="217"/>
                    </a:lnTo>
                    <a:cubicBezTo>
                      <a:pt x="4463" y="217"/>
                      <a:pt x="4463" y="186"/>
                      <a:pt x="4494" y="186"/>
                    </a:cubicBezTo>
                    <a:lnTo>
                      <a:pt x="4494" y="186"/>
                    </a:lnTo>
                    <a:lnTo>
                      <a:pt x="4526" y="186"/>
                    </a:lnTo>
                    <a:lnTo>
                      <a:pt x="4526" y="186"/>
                    </a:lnTo>
                    <a:cubicBezTo>
                      <a:pt x="4556" y="186"/>
                      <a:pt x="4556" y="155"/>
                      <a:pt x="4556" y="155"/>
                    </a:cubicBezTo>
                    <a:lnTo>
                      <a:pt x="4587" y="155"/>
                    </a:lnTo>
                    <a:lnTo>
                      <a:pt x="4618" y="155"/>
                    </a:lnTo>
                    <a:lnTo>
                      <a:pt x="4618" y="155"/>
                    </a:lnTo>
                    <a:lnTo>
                      <a:pt x="4618" y="155"/>
                    </a:lnTo>
                    <a:cubicBezTo>
                      <a:pt x="4650" y="155"/>
                      <a:pt x="4680" y="124"/>
                      <a:pt x="4711" y="124"/>
                    </a:cubicBezTo>
                    <a:cubicBezTo>
                      <a:pt x="4711" y="93"/>
                      <a:pt x="4680" y="93"/>
                      <a:pt x="4680" y="93"/>
                    </a:cubicBezTo>
                    <a:cubicBezTo>
                      <a:pt x="4680" y="93"/>
                      <a:pt x="4618" y="93"/>
                      <a:pt x="4618" y="62"/>
                    </a:cubicBezTo>
                    <a:lnTo>
                      <a:pt x="4618" y="62"/>
                    </a:lnTo>
                    <a:lnTo>
                      <a:pt x="4587" y="62"/>
                    </a:lnTo>
                    <a:lnTo>
                      <a:pt x="4587" y="62"/>
                    </a:lnTo>
                    <a:lnTo>
                      <a:pt x="4556" y="62"/>
                    </a:lnTo>
                    <a:cubicBezTo>
                      <a:pt x="4526" y="62"/>
                      <a:pt x="4526" y="62"/>
                      <a:pt x="4526" y="62"/>
                    </a:cubicBezTo>
                    <a:cubicBezTo>
                      <a:pt x="4494" y="62"/>
                      <a:pt x="4463" y="62"/>
                      <a:pt x="4463" y="62"/>
                    </a:cubicBezTo>
                    <a:lnTo>
                      <a:pt x="4463" y="62"/>
                    </a:lnTo>
                    <a:lnTo>
                      <a:pt x="4463" y="62"/>
                    </a:lnTo>
                    <a:cubicBezTo>
                      <a:pt x="4432" y="62"/>
                      <a:pt x="4432" y="93"/>
                      <a:pt x="4402" y="93"/>
                    </a:cubicBezTo>
                    <a:lnTo>
                      <a:pt x="4402" y="93"/>
                    </a:lnTo>
                    <a:cubicBezTo>
                      <a:pt x="4370" y="93"/>
                      <a:pt x="4370" y="62"/>
                      <a:pt x="4370" y="62"/>
                    </a:cubicBezTo>
                    <a:lnTo>
                      <a:pt x="4370" y="62"/>
                    </a:lnTo>
                    <a:cubicBezTo>
                      <a:pt x="4339" y="62"/>
                      <a:pt x="4339" y="62"/>
                      <a:pt x="4339" y="62"/>
                    </a:cubicBezTo>
                    <a:cubicBezTo>
                      <a:pt x="4308" y="62"/>
                      <a:pt x="4308" y="62"/>
                      <a:pt x="4308" y="62"/>
                    </a:cubicBezTo>
                    <a:lnTo>
                      <a:pt x="4278" y="62"/>
                    </a:lnTo>
                    <a:lnTo>
                      <a:pt x="4278" y="62"/>
                    </a:lnTo>
                    <a:lnTo>
                      <a:pt x="4278" y="62"/>
                    </a:lnTo>
                    <a:cubicBezTo>
                      <a:pt x="4246" y="62"/>
                      <a:pt x="4246" y="31"/>
                      <a:pt x="4246" y="31"/>
                    </a:cubicBezTo>
                    <a:lnTo>
                      <a:pt x="4246" y="0"/>
                    </a:lnTo>
                    <a:lnTo>
                      <a:pt x="4246" y="0"/>
                    </a:lnTo>
                    <a:lnTo>
                      <a:pt x="4246" y="0"/>
                    </a:lnTo>
                    <a:cubicBezTo>
                      <a:pt x="4215" y="0"/>
                      <a:pt x="4184" y="0"/>
                      <a:pt x="4154" y="0"/>
                    </a:cubicBezTo>
                    <a:cubicBezTo>
                      <a:pt x="4122" y="31"/>
                      <a:pt x="4122" y="31"/>
                      <a:pt x="4122" y="31"/>
                    </a:cubicBezTo>
                    <a:cubicBezTo>
                      <a:pt x="4091" y="31"/>
                      <a:pt x="4091" y="31"/>
                      <a:pt x="4091" y="31"/>
                    </a:cubicBezTo>
                    <a:cubicBezTo>
                      <a:pt x="4091" y="62"/>
                      <a:pt x="4060" y="93"/>
                      <a:pt x="4030" y="93"/>
                    </a:cubicBezTo>
                    <a:lnTo>
                      <a:pt x="3998" y="93"/>
                    </a:lnTo>
                    <a:cubicBezTo>
                      <a:pt x="4030" y="93"/>
                      <a:pt x="4030" y="93"/>
                      <a:pt x="4030" y="93"/>
                    </a:cubicBezTo>
                    <a:cubicBezTo>
                      <a:pt x="4030" y="124"/>
                      <a:pt x="4030" y="124"/>
                      <a:pt x="4030" y="155"/>
                    </a:cubicBezTo>
                    <a:cubicBezTo>
                      <a:pt x="4030" y="155"/>
                      <a:pt x="4030" y="155"/>
                      <a:pt x="3998" y="155"/>
                    </a:cubicBezTo>
                    <a:lnTo>
                      <a:pt x="3967" y="155"/>
                    </a:lnTo>
                    <a:cubicBezTo>
                      <a:pt x="3937" y="155"/>
                      <a:pt x="3905" y="124"/>
                      <a:pt x="3937" y="93"/>
                    </a:cubicBezTo>
                    <a:cubicBezTo>
                      <a:pt x="3905" y="93"/>
                      <a:pt x="3905" y="93"/>
                      <a:pt x="3905" y="93"/>
                    </a:cubicBezTo>
                    <a:lnTo>
                      <a:pt x="3874" y="124"/>
                    </a:lnTo>
                    <a:cubicBezTo>
                      <a:pt x="3843" y="124"/>
                      <a:pt x="3843" y="124"/>
                      <a:pt x="3813" y="124"/>
                    </a:cubicBezTo>
                    <a:lnTo>
                      <a:pt x="3782" y="124"/>
                    </a:lnTo>
                    <a:cubicBezTo>
                      <a:pt x="3782" y="124"/>
                      <a:pt x="3782" y="124"/>
                      <a:pt x="3719" y="124"/>
                    </a:cubicBezTo>
                    <a:cubicBezTo>
                      <a:pt x="3719" y="124"/>
                      <a:pt x="3719" y="93"/>
                      <a:pt x="3689" y="93"/>
                    </a:cubicBezTo>
                    <a:lnTo>
                      <a:pt x="3658" y="93"/>
                    </a:lnTo>
                    <a:lnTo>
                      <a:pt x="3658" y="93"/>
                    </a:lnTo>
                    <a:cubicBezTo>
                      <a:pt x="3626" y="124"/>
                      <a:pt x="3626" y="124"/>
                      <a:pt x="3626" y="124"/>
                    </a:cubicBezTo>
                    <a:lnTo>
                      <a:pt x="3595" y="124"/>
                    </a:lnTo>
                    <a:lnTo>
                      <a:pt x="3595" y="124"/>
                    </a:lnTo>
                    <a:cubicBezTo>
                      <a:pt x="3565" y="124"/>
                      <a:pt x="3565" y="124"/>
                      <a:pt x="3565" y="124"/>
                    </a:cubicBezTo>
                    <a:lnTo>
                      <a:pt x="3565" y="124"/>
                    </a:lnTo>
                    <a:cubicBezTo>
                      <a:pt x="3534" y="124"/>
                      <a:pt x="3502" y="124"/>
                      <a:pt x="3471" y="124"/>
                    </a:cubicBezTo>
                    <a:cubicBezTo>
                      <a:pt x="3441" y="155"/>
                      <a:pt x="3410" y="155"/>
                      <a:pt x="3410" y="155"/>
                    </a:cubicBezTo>
                    <a:cubicBezTo>
                      <a:pt x="3378" y="155"/>
                      <a:pt x="3378" y="155"/>
                      <a:pt x="3378" y="155"/>
                    </a:cubicBezTo>
                    <a:lnTo>
                      <a:pt x="3378" y="155"/>
                    </a:lnTo>
                    <a:cubicBezTo>
                      <a:pt x="3347" y="155"/>
                      <a:pt x="3347" y="155"/>
                      <a:pt x="3347" y="155"/>
                    </a:cubicBezTo>
                    <a:lnTo>
                      <a:pt x="3347" y="155"/>
                    </a:lnTo>
                    <a:cubicBezTo>
                      <a:pt x="3317" y="186"/>
                      <a:pt x="3317" y="186"/>
                      <a:pt x="3317" y="186"/>
                    </a:cubicBezTo>
                    <a:lnTo>
                      <a:pt x="3286" y="186"/>
                    </a:lnTo>
                    <a:cubicBezTo>
                      <a:pt x="3286" y="217"/>
                      <a:pt x="3286" y="217"/>
                      <a:pt x="3286" y="217"/>
                    </a:cubicBezTo>
                    <a:cubicBezTo>
                      <a:pt x="3317" y="248"/>
                      <a:pt x="3286" y="248"/>
                      <a:pt x="3286" y="248"/>
                    </a:cubicBezTo>
                    <a:lnTo>
                      <a:pt x="3286" y="248"/>
                    </a:lnTo>
                    <a:cubicBezTo>
                      <a:pt x="3286" y="279"/>
                      <a:pt x="3286" y="310"/>
                      <a:pt x="3254" y="310"/>
                    </a:cubicBezTo>
                    <a:lnTo>
                      <a:pt x="3254" y="310"/>
                    </a:lnTo>
                    <a:cubicBezTo>
                      <a:pt x="3254" y="310"/>
                      <a:pt x="3223" y="310"/>
                      <a:pt x="3223" y="279"/>
                    </a:cubicBezTo>
                    <a:cubicBezTo>
                      <a:pt x="3193" y="279"/>
                      <a:pt x="3193" y="279"/>
                      <a:pt x="3193" y="279"/>
                    </a:cubicBezTo>
                    <a:cubicBezTo>
                      <a:pt x="3193" y="248"/>
                      <a:pt x="3193" y="248"/>
                      <a:pt x="3193" y="248"/>
                    </a:cubicBezTo>
                    <a:lnTo>
                      <a:pt x="3193" y="248"/>
                    </a:lnTo>
                    <a:cubicBezTo>
                      <a:pt x="3162" y="248"/>
                      <a:pt x="3162" y="279"/>
                      <a:pt x="3130" y="279"/>
                    </a:cubicBezTo>
                    <a:cubicBezTo>
                      <a:pt x="3130" y="279"/>
                      <a:pt x="3130" y="279"/>
                      <a:pt x="3099" y="279"/>
                    </a:cubicBezTo>
                    <a:lnTo>
                      <a:pt x="3099" y="248"/>
                    </a:lnTo>
                    <a:cubicBezTo>
                      <a:pt x="3069" y="248"/>
                      <a:pt x="2975" y="248"/>
                      <a:pt x="2975" y="248"/>
                    </a:cubicBezTo>
                    <a:cubicBezTo>
                      <a:pt x="2945" y="248"/>
                      <a:pt x="2945" y="248"/>
                      <a:pt x="2945" y="248"/>
                    </a:cubicBezTo>
                    <a:lnTo>
                      <a:pt x="2945" y="248"/>
                    </a:lnTo>
                    <a:lnTo>
                      <a:pt x="2945" y="279"/>
                    </a:lnTo>
                    <a:lnTo>
                      <a:pt x="2945" y="279"/>
                    </a:lnTo>
                    <a:cubicBezTo>
                      <a:pt x="2945" y="279"/>
                      <a:pt x="2945" y="279"/>
                      <a:pt x="2975" y="279"/>
                    </a:cubicBezTo>
                    <a:lnTo>
                      <a:pt x="2975" y="279"/>
                    </a:lnTo>
                    <a:lnTo>
                      <a:pt x="3006" y="279"/>
                    </a:lnTo>
                    <a:cubicBezTo>
                      <a:pt x="3006" y="279"/>
                      <a:pt x="3006" y="310"/>
                      <a:pt x="3038" y="310"/>
                    </a:cubicBezTo>
                    <a:lnTo>
                      <a:pt x="3038" y="310"/>
                    </a:lnTo>
                    <a:cubicBezTo>
                      <a:pt x="3038" y="310"/>
                      <a:pt x="3038" y="310"/>
                      <a:pt x="3069" y="310"/>
                    </a:cubicBezTo>
                    <a:cubicBezTo>
                      <a:pt x="3099" y="341"/>
                      <a:pt x="3099" y="341"/>
                      <a:pt x="3099" y="341"/>
                    </a:cubicBezTo>
                    <a:cubicBezTo>
                      <a:pt x="3130" y="372"/>
                      <a:pt x="3130" y="372"/>
                      <a:pt x="3130" y="372"/>
                    </a:cubicBezTo>
                    <a:cubicBezTo>
                      <a:pt x="3099" y="372"/>
                      <a:pt x="3099" y="372"/>
                      <a:pt x="3099" y="372"/>
                    </a:cubicBezTo>
                    <a:cubicBezTo>
                      <a:pt x="3099" y="403"/>
                      <a:pt x="3099" y="403"/>
                      <a:pt x="3099" y="403"/>
                    </a:cubicBezTo>
                    <a:cubicBezTo>
                      <a:pt x="3099" y="434"/>
                      <a:pt x="3099" y="434"/>
                      <a:pt x="3099" y="434"/>
                    </a:cubicBezTo>
                    <a:cubicBezTo>
                      <a:pt x="3099" y="465"/>
                      <a:pt x="3099" y="465"/>
                      <a:pt x="3069" y="465"/>
                    </a:cubicBezTo>
                    <a:cubicBezTo>
                      <a:pt x="3069" y="496"/>
                      <a:pt x="3069" y="496"/>
                      <a:pt x="3069" y="496"/>
                    </a:cubicBezTo>
                    <a:cubicBezTo>
                      <a:pt x="3038" y="496"/>
                      <a:pt x="3006" y="465"/>
                      <a:pt x="3006" y="434"/>
                    </a:cubicBezTo>
                    <a:cubicBezTo>
                      <a:pt x="2975" y="434"/>
                      <a:pt x="3006" y="403"/>
                      <a:pt x="3006" y="403"/>
                    </a:cubicBezTo>
                    <a:lnTo>
                      <a:pt x="3006" y="403"/>
                    </a:lnTo>
                    <a:cubicBezTo>
                      <a:pt x="2975" y="403"/>
                      <a:pt x="2945" y="372"/>
                      <a:pt x="2945" y="372"/>
                    </a:cubicBezTo>
                    <a:cubicBezTo>
                      <a:pt x="2914" y="341"/>
                      <a:pt x="2882" y="341"/>
                      <a:pt x="2851" y="341"/>
                    </a:cubicBezTo>
                    <a:cubicBezTo>
                      <a:pt x="2851" y="341"/>
                      <a:pt x="2851" y="341"/>
                      <a:pt x="2821" y="341"/>
                    </a:cubicBezTo>
                    <a:lnTo>
                      <a:pt x="2821" y="341"/>
                    </a:lnTo>
                    <a:lnTo>
                      <a:pt x="2821" y="341"/>
                    </a:lnTo>
                    <a:cubicBezTo>
                      <a:pt x="2821" y="372"/>
                      <a:pt x="2790" y="372"/>
                      <a:pt x="2790" y="372"/>
                    </a:cubicBezTo>
                    <a:lnTo>
                      <a:pt x="2790" y="372"/>
                    </a:lnTo>
                    <a:cubicBezTo>
                      <a:pt x="2821" y="372"/>
                      <a:pt x="2821" y="403"/>
                      <a:pt x="2821" y="403"/>
                    </a:cubicBezTo>
                    <a:cubicBezTo>
                      <a:pt x="2821" y="434"/>
                      <a:pt x="2790" y="434"/>
                      <a:pt x="2790" y="434"/>
                    </a:cubicBezTo>
                    <a:cubicBezTo>
                      <a:pt x="2790" y="434"/>
                      <a:pt x="2790" y="434"/>
                      <a:pt x="2758" y="434"/>
                    </a:cubicBezTo>
                    <a:lnTo>
                      <a:pt x="2758" y="434"/>
                    </a:lnTo>
                    <a:cubicBezTo>
                      <a:pt x="2758" y="403"/>
                      <a:pt x="2697" y="403"/>
                      <a:pt x="2666" y="403"/>
                    </a:cubicBezTo>
                    <a:lnTo>
                      <a:pt x="2666" y="403"/>
                    </a:lnTo>
                    <a:cubicBezTo>
                      <a:pt x="2634" y="403"/>
                      <a:pt x="2634" y="372"/>
                      <a:pt x="2634" y="372"/>
                    </a:cubicBezTo>
                    <a:cubicBezTo>
                      <a:pt x="2634" y="372"/>
                      <a:pt x="2634" y="372"/>
                      <a:pt x="2634" y="341"/>
                    </a:cubicBezTo>
                    <a:cubicBezTo>
                      <a:pt x="2603" y="372"/>
                      <a:pt x="2603" y="372"/>
                      <a:pt x="2603" y="372"/>
                    </a:cubicBezTo>
                    <a:cubicBezTo>
                      <a:pt x="2603" y="372"/>
                      <a:pt x="2573" y="372"/>
                      <a:pt x="2542" y="372"/>
                    </a:cubicBezTo>
                    <a:cubicBezTo>
                      <a:pt x="2542" y="403"/>
                      <a:pt x="2573" y="403"/>
                      <a:pt x="2573" y="403"/>
                    </a:cubicBezTo>
                    <a:cubicBezTo>
                      <a:pt x="2603" y="434"/>
                      <a:pt x="2603" y="465"/>
                      <a:pt x="2573" y="496"/>
                    </a:cubicBezTo>
                    <a:lnTo>
                      <a:pt x="2573" y="496"/>
                    </a:lnTo>
                    <a:lnTo>
                      <a:pt x="2603" y="496"/>
                    </a:lnTo>
                    <a:lnTo>
                      <a:pt x="2634" y="496"/>
                    </a:lnTo>
                    <a:lnTo>
                      <a:pt x="2634" y="496"/>
                    </a:lnTo>
                    <a:cubicBezTo>
                      <a:pt x="2666" y="496"/>
                      <a:pt x="2666" y="527"/>
                      <a:pt x="2666" y="527"/>
                    </a:cubicBezTo>
                    <a:cubicBezTo>
                      <a:pt x="2666" y="558"/>
                      <a:pt x="2634" y="558"/>
                      <a:pt x="2634" y="558"/>
                    </a:cubicBezTo>
                    <a:lnTo>
                      <a:pt x="2603" y="558"/>
                    </a:lnTo>
                    <a:cubicBezTo>
                      <a:pt x="2603" y="589"/>
                      <a:pt x="2603" y="589"/>
                      <a:pt x="2603" y="589"/>
                    </a:cubicBezTo>
                    <a:lnTo>
                      <a:pt x="2603" y="620"/>
                    </a:lnTo>
                    <a:cubicBezTo>
                      <a:pt x="2603" y="651"/>
                      <a:pt x="2603" y="651"/>
                      <a:pt x="2573" y="682"/>
                    </a:cubicBezTo>
                    <a:lnTo>
                      <a:pt x="2573" y="682"/>
                    </a:lnTo>
                    <a:cubicBezTo>
                      <a:pt x="2573" y="682"/>
                      <a:pt x="2542" y="682"/>
                      <a:pt x="2510" y="682"/>
                    </a:cubicBezTo>
                    <a:cubicBezTo>
                      <a:pt x="2510" y="682"/>
                      <a:pt x="2510" y="682"/>
                      <a:pt x="2510" y="713"/>
                    </a:cubicBezTo>
                    <a:lnTo>
                      <a:pt x="2479" y="713"/>
                    </a:lnTo>
                    <a:lnTo>
                      <a:pt x="2479" y="744"/>
                    </a:lnTo>
                    <a:cubicBezTo>
                      <a:pt x="2449" y="744"/>
                      <a:pt x="2449" y="744"/>
                      <a:pt x="2449" y="744"/>
                    </a:cubicBezTo>
                    <a:lnTo>
                      <a:pt x="2418" y="744"/>
                    </a:lnTo>
                    <a:lnTo>
                      <a:pt x="2418" y="713"/>
                    </a:lnTo>
                    <a:cubicBezTo>
                      <a:pt x="2418" y="713"/>
                      <a:pt x="2418" y="713"/>
                      <a:pt x="2386" y="713"/>
                    </a:cubicBezTo>
                    <a:lnTo>
                      <a:pt x="2386" y="713"/>
                    </a:lnTo>
                    <a:lnTo>
                      <a:pt x="2356" y="744"/>
                    </a:lnTo>
                    <a:lnTo>
                      <a:pt x="2356" y="744"/>
                    </a:lnTo>
                    <a:cubicBezTo>
                      <a:pt x="2325" y="744"/>
                      <a:pt x="2325" y="713"/>
                      <a:pt x="2325" y="713"/>
                    </a:cubicBezTo>
                    <a:cubicBezTo>
                      <a:pt x="2293" y="713"/>
                      <a:pt x="2293" y="713"/>
                      <a:pt x="2293" y="682"/>
                    </a:cubicBezTo>
                    <a:cubicBezTo>
                      <a:pt x="2262" y="682"/>
                      <a:pt x="2293" y="651"/>
                      <a:pt x="2293" y="651"/>
                    </a:cubicBezTo>
                    <a:cubicBezTo>
                      <a:pt x="2293" y="651"/>
                      <a:pt x="2293" y="651"/>
                      <a:pt x="2325" y="651"/>
                    </a:cubicBezTo>
                    <a:cubicBezTo>
                      <a:pt x="2325" y="651"/>
                      <a:pt x="2325" y="651"/>
                      <a:pt x="2356" y="651"/>
                    </a:cubicBezTo>
                    <a:lnTo>
                      <a:pt x="2386" y="651"/>
                    </a:lnTo>
                    <a:lnTo>
                      <a:pt x="2386" y="651"/>
                    </a:lnTo>
                    <a:lnTo>
                      <a:pt x="2386" y="651"/>
                    </a:lnTo>
                    <a:cubicBezTo>
                      <a:pt x="2418" y="651"/>
                      <a:pt x="2418" y="620"/>
                      <a:pt x="2418" y="620"/>
                    </a:cubicBezTo>
                    <a:lnTo>
                      <a:pt x="2449" y="620"/>
                    </a:lnTo>
                    <a:lnTo>
                      <a:pt x="2479" y="589"/>
                    </a:lnTo>
                    <a:lnTo>
                      <a:pt x="2479" y="589"/>
                    </a:lnTo>
                    <a:lnTo>
                      <a:pt x="2479" y="558"/>
                    </a:lnTo>
                    <a:cubicBezTo>
                      <a:pt x="2449" y="527"/>
                      <a:pt x="2449" y="527"/>
                      <a:pt x="2449" y="496"/>
                    </a:cubicBezTo>
                    <a:cubicBezTo>
                      <a:pt x="2449" y="496"/>
                      <a:pt x="2449" y="465"/>
                      <a:pt x="2449" y="434"/>
                    </a:cubicBezTo>
                    <a:lnTo>
                      <a:pt x="2449" y="434"/>
                    </a:lnTo>
                    <a:cubicBezTo>
                      <a:pt x="2449" y="434"/>
                      <a:pt x="2449" y="434"/>
                      <a:pt x="2418" y="403"/>
                    </a:cubicBezTo>
                    <a:cubicBezTo>
                      <a:pt x="2418" y="403"/>
                      <a:pt x="2418" y="403"/>
                      <a:pt x="2418" y="372"/>
                    </a:cubicBezTo>
                    <a:lnTo>
                      <a:pt x="2418" y="372"/>
                    </a:lnTo>
                    <a:lnTo>
                      <a:pt x="2418" y="341"/>
                    </a:lnTo>
                    <a:cubicBezTo>
                      <a:pt x="2449" y="341"/>
                      <a:pt x="2449" y="341"/>
                      <a:pt x="2449" y="341"/>
                    </a:cubicBezTo>
                    <a:cubicBezTo>
                      <a:pt x="2449" y="310"/>
                      <a:pt x="2449" y="310"/>
                      <a:pt x="2449" y="310"/>
                    </a:cubicBezTo>
                    <a:cubicBezTo>
                      <a:pt x="2449" y="310"/>
                      <a:pt x="2449" y="310"/>
                      <a:pt x="2479" y="310"/>
                    </a:cubicBezTo>
                    <a:cubicBezTo>
                      <a:pt x="2449" y="310"/>
                      <a:pt x="2386" y="310"/>
                      <a:pt x="2356" y="310"/>
                    </a:cubicBezTo>
                    <a:lnTo>
                      <a:pt x="2356" y="310"/>
                    </a:lnTo>
                    <a:cubicBezTo>
                      <a:pt x="2325" y="310"/>
                      <a:pt x="2325" y="310"/>
                      <a:pt x="2325" y="310"/>
                    </a:cubicBezTo>
                    <a:lnTo>
                      <a:pt x="2325" y="310"/>
                    </a:lnTo>
                    <a:lnTo>
                      <a:pt x="2293" y="310"/>
                    </a:lnTo>
                    <a:lnTo>
                      <a:pt x="2293" y="310"/>
                    </a:lnTo>
                    <a:cubicBezTo>
                      <a:pt x="2293" y="310"/>
                      <a:pt x="2262" y="341"/>
                      <a:pt x="2262" y="372"/>
                    </a:cubicBezTo>
                    <a:lnTo>
                      <a:pt x="2262" y="372"/>
                    </a:lnTo>
                    <a:cubicBezTo>
                      <a:pt x="2262" y="403"/>
                      <a:pt x="2232" y="403"/>
                      <a:pt x="2201" y="403"/>
                    </a:cubicBezTo>
                    <a:cubicBezTo>
                      <a:pt x="2170" y="403"/>
                      <a:pt x="2170" y="403"/>
                      <a:pt x="2170" y="403"/>
                    </a:cubicBezTo>
                    <a:lnTo>
                      <a:pt x="2170" y="403"/>
                    </a:lnTo>
                    <a:cubicBezTo>
                      <a:pt x="2170" y="434"/>
                      <a:pt x="2170" y="434"/>
                      <a:pt x="2170" y="465"/>
                    </a:cubicBezTo>
                    <a:lnTo>
                      <a:pt x="2170" y="465"/>
                    </a:lnTo>
                    <a:lnTo>
                      <a:pt x="2201" y="465"/>
                    </a:lnTo>
                    <a:lnTo>
                      <a:pt x="2201" y="465"/>
                    </a:lnTo>
                    <a:cubicBezTo>
                      <a:pt x="2232" y="465"/>
                      <a:pt x="2262" y="496"/>
                      <a:pt x="2262" y="496"/>
                    </a:cubicBezTo>
                    <a:lnTo>
                      <a:pt x="2262" y="496"/>
                    </a:lnTo>
                    <a:lnTo>
                      <a:pt x="2262" y="496"/>
                    </a:lnTo>
                    <a:lnTo>
                      <a:pt x="2262" y="496"/>
                    </a:lnTo>
                    <a:cubicBezTo>
                      <a:pt x="2293" y="496"/>
                      <a:pt x="2293" y="496"/>
                      <a:pt x="2293" y="496"/>
                    </a:cubicBezTo>
                    <a:cubicBezTo>
                      <a:pt x="2325" y="496"/>
                      <a:pt x="2325" y="527"/>
                      <a:pt x="2325" y="527"/>
                    </a:cubicBezTo>
                    <a:cubicBezTo>
                      <a:pt x="2325" y="558"/>
                      <a:pt x="2325" y="558"/>
                      <a:pt x="2293" y="558"/>
                    </a:cubicBezTo>
                    <a:lnTo>
                      <a:pt x="2293" y="589"/>
                    </a:lnTo>
                    <a:cubicBezTo>
                      <a:pt x="2293" y="589"/>
                      <a:pt x="2262" y="620"/>
                      <a:pt x="2232" y="620"/>
                    </a:cubicBezTo>
                    <a:lnTo>
                      <a:pt x="2232" y="620"/>
                    </a:lnTo>
                    <a:cubicBezTo>
                      <a:pt x="2232" y="620"/>
                      <a:pt x="2201" y="589"/>
                      <a:pt x="2170" y="589"/>
                    </a:cubicBezTo>
                    <a:cubicBezTo>
                      <a:pt x="2170" y="589"/>
                      <a:pt x="2170" y="589"/>
                      <a:pt x="2170" y="558"/>
                    </a:cubicBezTo>
                    <a:cubicBezTo>
                      <a:pt x="2138" y="558"/>
                      <a:pt x="2138" y="558"/>
                      <a:pt x="2138" y="558"/>
                    </a:cubicBezTo>
                    <a:lnTo>
                      <a:pt x="2108" y="558"/>
                    </a:lnTo>
                    <a:cubicBezTo>
                      <a:pt x="2077" y="558"/>
                      <a:pt x="2046" y="527"/>
                      <a:pt x="2014" y="527"/>
                    </a:cubicBezTo>
                    <a:lnTo>
                      <a:pt x="2014" y="527"/>
                    </a:lnTo>
                    <a:cubicBezTo>
                      <a:pt x="1984" y="496"/>
                      <a:pt x="1984" y="496"/>
                      <a:pt x="1953" y="496"/>
                    </a:cubicBezTo>
                    <a:cubicBezTo>
                      <a:pt x="1953" y="496"/>
                      <a:pt x="1890" y="496"/>
                      <a:pt x="1860" y="496"/>
                    </a:cubicBezTo>
                    <a:lnTo>
                      <a:pt x="1860" y="496"/>
                    </a:lnTo>
                    <a:cubicBezTo>
                      <a:pt x="1829" y="496"/>
                      <a:pt x="1829" y="496"/>
                      <a:pt x="1829" y="496"/>
                    </a:cubicBezTo>
                    <a:lnTo>
                      <a:pt x="1829" y="496"/>
                    </a:lnTo>
                    <a:lnTo>
                      <a:pt x="1860" y="527"/>
                    </a:lnTo>
                    <a:cubicBezTo>
                      <a:pt x="1860" y="558"/>
                      <a:pt x="1860" y="558"/>
                      <a:pt x="1829" y="589"/>
                    </a:cubicBezTo>
                    <a:lnTo>
                      <a:pt x="1798" y="589"/>
                    </a:lnTo>
                    <a:lnTo>
                      <a:pt x="1798" y="589"/>
                    </a:lnTo>
                    <a:cubicBezTo>
                      <a:pt x="1798" y="589"/>
                      <a:pt x="1798" y="589"/>
                      <a:pt x="1766" y="589"/>
                    </a:cubicBezTo>
                    <a:lnTo>
                      <a:pt x="1766" y="589"/>
                    </a:lnTo>
                    <a:cubicBezTo>
                      <a:pt x="1736" y="589"/>
                      <a:pt x="1736" y="589"/>
                      <a:pt x="1736" y="558"/>
                    </a:cubicBezTo>
                    <a:lnTo>
                      <a:pt x="1705" y="558"/>
                    </a:lnTo>
                    <a:cubicBezTo>
                      <a:pt x="1705" y="558"/>
                      <a:pt x="1705" y="558"/>
                      <a:pt x="1674" y="589"/>
                    </a:cubicBezTo>
                    <a:lnTo>
                      <a:pt x="1674" y="589"/>
                    </a:lnTo>
                    <a:cubicBezTo>
                      <a:pt x="1674" y="589"/>
                      <a:pt x="1674" y="589"/>
                      <a:pt x="1642" y="589"/>
                    </a:cubicBezTo>
                    <a:cubicBezTo>
                      <a:pt x="1642" y="589"/>
                      <a:pt x="1642" y="589"/>
                      <a:pt x="1612" y="589"/>
                    </a:cubicBezTo>
                    <a:cubicBezTo>
                      <a:pt x="1612" y="589"/>
                      <a:pt x="1581" y="589"/>
                      <a:pt x="1550" y="589"/>
                    </a:cubicBezTo>
                    <a:lnTo>
                      <a:pt x="1550" y="589"/>
                    </a:lnTo>
                    <a:lnTo>
                      <a:pt x="1550" y="589"/>
                    </a:lnTo>
                    <a:cubicBezTo>
                      <a:pt x="1518" y="620"/>
                      <a:pt x="1488" y="620"/>
                      <a:pt x="1488" y="620"/>
                    </a:cubicBezTo>
                    <a:cubicBezTo>
                      <a:pt x="1488" y="620"/>
                      <a:pt x="1488" y="620"/>
                      <a:pt x="1457" y="620"/>
                    </a:cubicBezTo>
                    <a:lnTo>
                      <a:pt x="1457" y="620"/>
                    </a:lnTo>
                    <a:lnTo>
                      <a:pt x="1457" y="620"/>
                    </a:lnTo>
                    <a:lnTo>
                      <a:pt x="1426" y="620"/>
                    </a:lnTo>
                    <a:cubicBezTo>
                      <a:pt x="1426" y="620"/>
                      <a:pt x="1426" y="589"/>
                      <a:pt x="1394" y="589"/>
                    </a:cubicBezTo>
                    <a:lnTo>
                      <a:pt x="1394" y="589"/>
                    </a:lnTo>
                    <a:lnTo>
                      <a:pt x="1394" y="589"/>
                    </a:lnTo>
                    <a:lnTo>
                      <a:pt x="1364" y="589"/>
                    </a:lnTo>
                    <a:cubicBezTo>
                      <a:pt x="1333" y="589"/>
                      <a:pt x="1333" y="589"/>
                      <a:pt x="1333" y="589"/>
                    </a:cubicBezTo>
                    <a:cubicBezTo>
                      <a:pt x="1333" y="589"/>
                      <a:pt x="1333" y="589"/>
                      <a:pt x="1302" y="589"/>
                    </a:cubicBezTo>
                    <a:lnTo>
                      <a:pt x="1302" y="589"/>
                    </a:lnTo>
                    <a:cubicBezTo>
                      <a:pt x="1270" y="589"/>
                      <a:pt x="1240" y="620"/>
                      <a:pt x="1240" y="620"/>
                    </a:cubicBezTo>
                    <a:cubicBezTo>
                      <a:pt x="1209" y="620"/>
                      <a:pt x="1209" y="620"/>
                      <a:pt x="1178" y="620"/>
                    </a:cubicBezTo>
                    <a:lnTo>
                      <a:pt x="1178" y="620"/>
                    </a:lnTo>
                    <a:lnTo>
                      <a:pt x="1178" y="620"/>
                    </a:lnTo>
                    <a:cubicBezTo>
                      <a:pt x="1178" y="651"/>
                      <a:pt x="1146" y="651"/>
                      <a:pt x="1146" y="651"/>
                    </a:cubicBezTo>
                    <a:cubicBezTo>
                      <a:pt x="1116" y="682"/>
                      <a:pt x="1116" y="682"/>
                      <a:pt x="1085" y="682"/>
                    </a:cubicBezTo>
                    <a:lnTo>
                      <a:pt x="1085" y="682"/>
                    </a:lnTo>
                    <a:lnTo>
                      <a:pt x="1085" y="682"/>
                    </a:lnTo>
                    <a:cubicBezTo>
                      <a:pt x="1054" y="682"/>
                      <a:pt x="1054" y="682"/>
                      <a:pt x="1054" y="682"/>
                    </a:cubicBezTo>
                    <a:cubicBezTo>
                      <a:pt x="1022" y="682"/>
                      <a:pt x="1022" y="682"/>
                      <a:pt x="1022" y="682"/>
                    </a:cubicBezTo>
                    <a:lnTo>
                      <a:pt x="1022" y="682"/>
                    </a:lnTo>
                    <a:cubicBezTo>
                      <a:pt x="992" y="682"/>
                      <a:pt x="992" y="682"/>
                      <a:pt x="992" y="682"/>
                    </a:cubicBezTo>
                    <a:cubicBezTo>
                      <a:pt x="992" y="682"/>
                      <a:pt x="992" y="682"/>
                      <a:pt x="961" y="682"/>
                    </a:cubicBezTo>
                    <a:cubicBezTo>
                      <a:pt x="961" y="682"/>
                      <a:pt x="930" y="651"/>
                      <a:pt x="930" y="620"/>
                    </a:cubicBezTo>
                    <a:cubicBezTo>
                      <a:pt x="961" y="589"/>
                      <a:pt x="961" y="589"/>
                      <a:pt x="992" y="589"/>
                    </a:cubicBezTo>
                    <a:lnTo>
                      <a:pt x="992" y="589"/>
                    </a:lnTo>
                    <a:lnTo>
                      <a:pt x="992" y="589"/>
                    </a:lnTo>
                    <a:lnTo>
                      <a:pt x="992" y="589"/>
                    </a:lnTo>
                    <a:lnTo>
                      <a:pt x="992" y="589"/>
                    </a:lnTo>
                    <a:lnTo>
                      <a:pt x="992" y="589"/>
                    </a:lnTo>
                    <a:lnTo>
                      <a:pt x="992" y="589"/>
                    </a:lnTo>
                    <a:cubicBezTo>
                      <a:pt x="961" y="589"/>
                      <a:pt x="961" y="589"/>
                      <a:pt x="930" y="589"/>
                    </a:cubicBezTo>
                    <a:lnTo>
                      <a:pt x="930" y="589"/>
                    </a:lnTo>
                    <a:cubicBezTo>
                      <a:pt x="930" y="620"/>
                      <a:pt x="930" y="620"/>
                      <a:pt x="930" y="620"/>
                    </a:cubicBezTo>
                    <a:cubicBezTo>
                      <a:pt x="930" y="620"/>
                      <a:pt x="930" y="620"/>
                      <a:pt x="930" y="651"/>
                    </a:cubicBezTo>
                    <a:cubicBezTo>
                      <a:pt x="930" y="651"/>
                      <a:pt x="930" y="651"/>
                      <a:pt x="930" y="682"/>
                    </a:cubicBezTo>
                    <a:cubicBezTo>
                      <a:pt x="930" y="682"/>
                      <a:pt x="930" y="682"/>
                      <a:pt x="930" y="713"/>
                    </a:cubicBezTo>
                    <a:lnTo>
                      <a:pt x="930" y="744"/>
                    </a:lnTo>
                    <a:cubicBezTo>
                      <a:pt x="930" y="775"/>
                      <a:pt x="930" y="775"/>
                      <a:pt x="898" y="775"/>
                    </a:cubicBezTo>
                    <a:lnTo>
                      <a:pt x="868" y="744"/>
                    </a:lnTo>
                    <a:lnTo>
                      <a:pt x="868" y="744"/>
                    </a:lnTo>
                    <a:cubicBezTo>
                      <a:pt x="868" y="713"/>
                      <a:pt x="868" y="713"/>
                      <a:pt x="868" y="713"/>
                    </a:cubicBezTo>
                    <a:cubicBezTo>
                      <a:pt x="837" y="713"/>
                      <a:pt x="837" y="713"/>
                      <a:pt x="806" y="713"/>
                    </a:cubicBezTo>
                    <a:lnTo>
                      <a:pt x="806" y="713"/>
                    </a:lnTo>
                    <a:cubicBezTo>
                      <a:pt x="806" y="744"/>
                      <a:pt x="774" y="744"/>
                      <a:pt x="774" y="744"/>
                    </a:cubicBezTo>
                    <a:cubicBezTo>
                      <a:pt x="744" y="744"/>
                      <a:pt x="744" y="744"/>
                      <a:pt x="744" y="744"/>
                    </a:cubicBezTo>
                    <a:lnTo>
                      <a:pt x="713" y="775"/>
                    </a:lnTo>
                    <a:lnTo>
                      <a:pt x="713" y="775"/>
                    </a:lnTo>
                    <a:lnTo>
                      <a:pt x="713" y="775"/>
                    </a:lnTo>
                    <a:cubicBezTo>
                      <a:pt x="713" y="806"/>
                      <a:pt x="713" y="806"/>
                      <a:pt x="713" y="837"/>
                    </a:cubicBezTo>
                    <a:cubicBezTo>
                      <a:pt x="713" y="837"/>
                      <a:pt x="713" y="837"/>
                      <a:pt x="681" y="837"/>
                    </a:cubicBezTo>
                    <a:lnTo>
                      <a:pt x="681" y="837"/>
                    </a:lnTo>
                    <a:lnTo>
                      <a:pt x="681" y="837"/>
                    </a:lnTo>
                    <a:lnTo>
                      <a:pt x="681" y="837"/>
                    </a:lnTo>
                    <a:cubicBezTo>
                      <a:pt x="651" y="837"/>
                      <a:pt x="651" y="837"/>
                      <a:pt x="620" y="837"/>
                    </a:cubicBezTo>
                    <a:lnTo>
                      <a:pt x="620" y="837"/>
                    </a:lnTo>
                    <a:lnTo>
                      <a:pt x="589" y="837"/>
                    </a:lnTo>
                    <a:lnTo>
                      <a:pt x="589" y="837"/>
                    </a:lnTo>
                    <a:cubicBezTo>
                      <a:pt x="589" y="868"/>
                      <a:pt x="589" y="868"/>
                      <a:pt x="558" y="868"/>
                    </a:cubicBezTo>
                    <a:cubicBezTo>
                      <a:pt x="558" y="898"/>
                      <a:pt x="558" y="898"/>
                      <a:pt x="527" y="898"/>
                    </a:cubicBezTo>
                    <a:lnTo>
                      <a:pt x="527" y="898"/>
                    </a:lnTo>
                    <a:cubicBezTo>
                      <a:pt x="496" y="898"/>
                      <a:pt x="496" y="898"/>
                      <a:pt x="496" y="898"/>
                    </a:cubicBezTo>
                    <a:lnTo>
                      <a:pt x="496" y="898"/>
                    </a:lnTo>
                    <a:cubicBezTo>
                      <a:pt x="465" y="898"/>
                      <a:pt x="465" y="898"/>
                      <a:pt x="465" y="868"/>
                    </a:cubicBezTo>
                    <a:lnTo>
                      <a:pt x="434" y="868"/>
                    </a:lnTo>
                    <a:lnTo>
                      <a:pt x="434" y="868"/>
                    </a:lnTo>
                    <a:cubicBezTo>
                      <a:pt x="434" y="868"/>
                      <a:pt x="403" y="868"/>
                      <a:pt x="403" y="837"/>
                    </a:cubicBezTo>
                    <a:cubicBezTo>
                      <a:pt x="372" y="837"/>
                      <a:pt x="372" y="837"/>
                      <a:pt x="372" y="806"/>
                    </a:cubicBezTo>
                    <a:lnTo>
                      <a:pt x="372" y="775"/>
                    </a:lnTo>
                    <a:lnTo>
                      <a:pt x="372" y="775"/>
                    </a:lnTo>
                    <a:lnTo>
                      <a:pt x="372" y="775"/>
                    </a:ln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744"/>
                    </a:lnTo>
                    <a:cubicBezTo>
                      <a:pt x="341" y="744"/>
                      <a:pt x="341" y="744"/>
                      <a:pt x="310" y="744"/>
                    </a:cubicBezTo>
                    <a:cubicBezTo>
                      <a:pt x="310" y="713"/>
                      <a:pt x="310" y="713"/>
                      <a:pt x="310" y="713"/>
                    </a:cubicBezTo>
                    <a:cubicBezTo>
                      <a:pt x="310" y="713"/>
                      <a:pt x="310" y="713"/>
                      <a:pt x="279" y="713"/>
                    </a:cubicBezTo>
                    <a:cubicBezTo>
                      <a:pt x="248" y="713"/>
                      <a:pt x="248" y="682"/>
                      <a:pt x="217" y="682"/>
                    </a:cubicBezTo>
                    <a:lnTo>
                      <a:pt x="217" y="651"/>
                    </a:lnTo>
                    <a:cubicBezTo>
                      <a:pt x="217" y="651"/>
                      <a:pt x="217" y="620"/>
                      <a:pt x="248" y="620"/>
                    </a:cubicBezTo>
                    <a:cubicBezTo>
                      <a:pt x="248" y="620"/>
                      <a:pt x="310" y="651"/>
                      <a:pt x="341" y="651"/>
                    </a:cubicBezTo>
                    <a:cubicBezTo>
                      <a:pt x="341" y="682"/>
                      <a:pt x="372" y="682"/>
                      <a:pt x="403" y="682"/>
                    </a:cubicBezTo>
                    <a:lnTo>
                      <a:pt x="403" y="682"/>
                    </a:lnTo>
                    <a:cubicBezTo>
                      <a:pt x="434" y="682"/>
                      <a:pt x="434" y="682"/>
                      <a:pt x="434" y="682"/>
                    </a:cubicBezTo>
                    <a:lnTo>
                      <a:pt x="434" y="682"/>
                    </a:lnTo>
                    <a:cubicBezTo>
                      <a:pt x="465" y="682"/>
                      <a:pt x="527" y="682"/>
                      <a:pt x="558" y="682"/>
                    </a:cubicBezTo>
                    <a:lnTo>
                      <a:pt x="558" y="682"/>
                    </a:lnTo>
                    <a:lnTo>
                      <a:pt x="589" y="682"/>
                    </a:lnTo>
                    <a:cubicBezTo>
                      <a:pt x="620" y="682"/>
                      <a:pt x="620" y="682"/>
                      <a:pt x="651" y="682"/>
                    </a:cubicBezTo>
                    <a:cubicBezTo>
                      <a:pt x="681" y="682"/>
                      <a:pt x="713" y="651"/>
                      <a:pt x="713" y="651"/>
                    </a:cubicBezTo>
                    <a:cubicBezTo>
                      <a:pt x="713" y="651"/>
                      <a:pt x="713" y="651"/>
                      <a:pt x="744" y="651"/>
                    </a:cubicBezTo>
                    <a:lnTo>
                      <a:pt x="744" y="651"/>
                    </a:lnTo>
                    <a:cubicBezTo>
                      <a:pt x="713" y="651"/>
                      <a:pt x="681" y="620"/>
                      <a:pt x="681" y="620"/>
                    </a:cubicBezTo>
                    <a:cubicBezTo>
                      <a:pt x="651" y="620"/>
                      <a:pt x="651" y="620"/>
                      <a:pt x="651" y="620"/>
                    </a:cubicBezTo>
                    <a:cubicBezTo>
                      <a:pt x="651" y="620"/>
                      <a:pt x="620" y="620"/>
                      <a:pt x="589" y="620"/>
                    </a:cubicBezTo>
                    <a:cubicBezTo>
                      <a:pt x="558" y="620"/>
                      <a:pt x="527" y="589"/>
                      <a:pt x="496" y="558"/>
                    </a:cubicBezTo>
                    <a:lnTo>
                      <a:pt x="465" y="558"/>
                    </a:lnTo>
                    <a:cubicBezTo>
                      <a:pt x="465" y="558"/>
                      <a:pt x="465" y="558"/>
                      <a:pt x="434" y="558"/>
                    </a:cubicBezTo>
                    <a:cubicBezTo>
                      <a:pt x="434" y="558"/>
                      <a:pt x="434" y="558"/>
                      <a:pt x="403" y="527"/>
                    </a:cubicBezTo>
                    <a:lnTo>
                      <a:pt x="403" y="527"/>
                    </a:lnTo>
                    <a:lnTo>
                      <a:pt x="372" y="527"/>
                    </a:lnTo>
                    <a:lnTo>
                      <a:pt x="372" y="527"/>
                    </a:lnTo>
                    <a:lnTo>
                      <a:pt x="372" y="527"/>
                    </a:lnTo>
                    <a:lnTo>
                      <a:pt x="341" y="527"/>
                    </a:lnTo>
                    <a:lnTo>
                      <a:pt x="341" y="527"/>
                    </a:lnTo>
                    <a:cubicBezTo>
                      <a:pt x="310" y="527"/>
                      <a:pt x="310" y="527"/>
                      <a:pt x="310" y="527"/>
                    </a:cubicBezTo>
                    <a:cubicBezTo>
                      <a:pt x="310" y="527"/>
                      <a:pt x="279" y="527"/>
                      <a:pt x="248" y="527"/>
                    </a:cubicBezTo>
                    <a:cubicBezTo>
                      <a:pt x="186" y="527"/>
                      <a:pt x="186" y="527"/>
                      <a:pt x="186" y="527"/>
                    </a:cubicBezTo>
                    <a:lnTo>
                      <a:pt x="186" y="527"/>
                    </a:lnTo>
                    <a:lnTo>
                      <a:pt x="186" y="527"/>
                    </a:lnTo>
                    <a:lnTo>
                      <a:pt x="186" y="527"/>
                    </a:lnTo>
                    <a:cubicBezTo>
                      <a:pt x="155" y="527"/>
                      <a:pt x="155" y="527"/>
                      <a:pt x="155" y="527"/>
                    </a:cubicBezTo>
                    <a:lnTo>
                      <a:pt x="124" y="527"/>
                    </a:lnTo>
                    <a:lnTo>
                      <a:pt x="124" y="527"/>
                    </a:lnTo>
                    <a:lnTo>
                      <a:pt x="124" y="527"/>
                    </a:lnTo>
                    <a:lnTo>
                      <a:pt x="124" y="527"/>
                    </a:lnTo>
                    <a:lnTo>
                      <a:pt x="124" y="558"/>
                    </a:lnTo>
                    <a:cubicBezTo>
                      <a:pt x="124" y="589"/>
                      <a:pt x="124" y="589"/>
                      <a:pt x="124" y="589"/>
                    </a:cubicBezTo>
                    <a:cubicBezTo>
                      <a:pt x="124" y="589"/>
                      <a:pt x="155" y="589"/>
                      <a:pt x="155" y="620"/>
                    </a:cubicBezTo>
                    <a:lnTo>
                      <a:pt x="155" y="620"/>
                    </a:lnTo>
                    <a:lnTo>
                      <a:pt x="155" y="620"/>
                    </a:lnTo>
                    <a:cubicBezTo>
                      <a:pt x="155" y="620"/>
                      <a:pt x="155" y="651"/>
                      <a:pt x="124" y="651"/>
                    </a:cubicBezTo>
                    <a:cubicBezTo>
                      <a:pt x="124" y="651"/>
                      <a:pt x="124" y="651"/>
                      <a:pt x="124" y="682"/>
                    </a:cubicBezTo>
                    <a:lnTo>
                      <a:pt x="124" y="682"/>
                    </a:lnTo>
                    <a:lnTo>
                      <a:pt x="124" y="682"/>
                    </a:lnTo>
                    <a:cubicBezTo>
                      <a:pt x="155" y="682"/>
                      <a:pt x="155" y="682"/>
                      <a:pt x="155" y="682"/>
                    </a:cubicBezTo>
                    <a:cubicBezTo>
                      <a:pt x="155" y="713"/>
                      <a:pt x="155" y="713"/>
                      <a:pt x="155" y="744"/>
                    </a:cubicBezTo>
                    <a:lnTo>
                      <a:pt x="155" y="744"/>
                    </a:lnTo>
                    <a:lnTo>
                      <a:pt x="155" y="775"/>
                    </a:lnTo>
                    <a:cubicBezTo>
                      <a:pt x="155" y="775"/>
                      <a:pt x="155" y="775"/>
                      <a:pt x="124" y="775"/>
                    </a:cubicBezTo>
                    <a:cubicBezTo>
                      <a:pt x="155" y="775"/>
                      <a:pt x="155" y="806"/>
                      <a:pt x="155" y="806"/>
                    </a:cubicBezTo>
                    <a:lnTo>
                      <a:pt x="186" y="837"/>
                    </a:lnTo>
                    <a:cubicBezTo>
                      <a:pt x="186" y="837"/>
                      <a:pt x="186" y="837"/>
                      <a:pt x="186" y="868"/>
                    </a:cubicBezTo>
                    <a:lnTo>
                      <a:pt x="186" y="868"/>
                    </a:lnTo>
                    <a:lnTo>
                      <a:pt x="186" y="868"/>
                    </a:lnTo>
                    <a:lnTo>
                      <a:pt x="186" y="868"/>
                    </a:lnTo>
                    <a:lnTo>
                      <a:pt x="186" y="868"/>
                    </a:lnTo>
                    <a:lnTo>
                      <a:pt x="186" y="868"/>
                    </a:lnTo>
                    <a:lnTo>
                      <a:pt x="217" y="868"/>
                    </a:lnTo>
                    <a:cubicBezTo>
                      <a:pt x="217" y="898"/>
                      <a:pt x="217" y="898"/>
                      <a:pt x="217" y="930"/>
                    </a:cubicBezTo>
                    <a:lnTo>
                      <a:pt x="217" y="930"/>
                    </a:lnTo>
                    <a:lnTo>
                      <a:pt x="217" y="930"/>
                    </a:lnTo>
                    <a:lnTo>
                      <a:pt x="217" y="930"/>
                    </a:lnTo>
                    <a:cubicBezTo>
                      <a:pt x="217" y="961"/>
                      <a:pt x="217" y="992"/>
                      <a:pt x="186" y="992"/>
                    </a:cubicBezTo>
                    <a:lnTo>
                      <a:pt x="186" y="992"/>
                    </a:lnTo>
                    <a:cubicBezTo>
                      <a:pt x="186" y="992"/>
                      <a:pt x="155" y="992"/>
                      <a:pt x="155" y="1022"/>
                    </a:cubicBezTo>
                    <a:lnTo>
                      <a:pt x="155" y="1022"/>
                    </a:lnTo>
                    <a:cubicBezTo>
                      <a:pt x="124" y="1022"/>
                      <a:pt x="124" y="1054"/>
                      <a:pt x="93" y="1054"/>
                    </a:cubicBezTo>
                    <a:cubicBezTo>
                      <a:pt x="93" y="1054"/>
                      <a:pt x="62" y="1054"/>
                      <a:pt x="62" y="1085"/>
                    </a:cubicBezTo>
                    <a:lnTo>
                      <a:pt x="62" y="1085"/>
                    </a:lnTo>
                    <a:lnTo>
                      <a:pt x="62" y="1085"/>
                    </a:lnTo>
                    <a:lnTo>
                      <a:pt x="62" y="1116"/>
                    </a:lnTo>
                    <a:lnTo>
                      <a:pt x="62" y="1116"/>
                    </a:lnTo>
                    <a:lnTo>
                      <a:pt x="62" y="1146"/>
                    </a:lnTo>
                    <a:lnTo>
                      <a:pt x="62" y="1146"/>
                    </a:lnTo>
                    <a:lnTo>
                      <a:pt x="31" y="1178"/>
                    </a:lnTo>
                    <a:lnTo>
                      <a:pt x="0" y="1209"/>
                    </a:lnTo>
                    <a:lnTo>
                      <a:pt x="0" y="1209"/>
                    </a:lnTo>
                    <a:cubicBezTo>
                      <a:pt x="0" y="1209"/>
                      <a:pt x="0" y="1209"/>
                      <a:pt x="0" y="1240"/>
                    </a:cubicBezTo>
                    <a:cubicBezTo>
                      <a:pt x="93" y="1209"/>
                      <a:pt x="93" y="1209"/>
                      <a:pt x="93" y="1209"/>
                    </a:cubicBezTo>
                    <a:cubicBezTo>
                      <a:pt x="31" y="1270"/>
                      <a:pt x="31" y="1270"/>
                      <a:pt x="31" y="1270"/>
                    </a:cubicBezTo>
                    <a:lnTo>
                      <a:pt x="31" y="1270"/>
                    </a:lnTo>
                    <a:lnTo>
                      <a:pt x="31" y="1270"/>
                    </a:lnTo>
                    <a:lnTo>
                      <a:pt x="31" y="1270"/>
                    </a:lnTo>
                    <a:cubicBezTo>
                      <a:pt x="31" y="1302"/>
                      <a:pt x="31" y="1302"/>
                      <a:pt x="31" y="1302"/>
                    </a:cubicBezTo>
                    <a:lnTo>
                      <a:pt x="31" y="1302"/>
                    </a:lnTo>
                    <a:lnTo>
                      <a:pt x="31" y="1302"/>
                    </a:lnTo>
                    <a:cubicBezTo>
                      <a:pt x="31" y="1333"/>
                      <a:pt x="31" y="1333"/>
                      <a:pt x="31" y="1333"/>
                    </a:cubicBezTo>
                    <a:lnTo>
                      <a:pt x="62" y="1333"/>
                    </a:lnTo>
                    <a:lnTo>
                      <a:pt x="62" y="1333"/>
                    </a:lnTo>
                    <a:lnTo>
                      <a:pt x="62" y="1333"/>
                    </a:lnTo>
                    <a:cubicBezTo>
                      <a:pt x="62" y="1333"/>
                      <a:pt x="93" y="1333"/>
                      <a:pt x="93" y="1364"/>
                    </a:cubicBezTo>
                    <a:lnTo>
                      <a:pt x="93" y="1364"/>
                    </a:lnTo>
                    <a:lnTo>
                      <a:pt x="124" y="1364"/>
                    </a:lnTo>
                    <a:lnTo>
                      <a:pt x="124" y="1364"/>
                    </a:lnTo>
                    <a:lnTo>
                      <a:pt x="124" y="1364"/>
                    </a:lnTo>
                    <a:cubicBezTo>
                      <a:pt x="124" y="1364"/>
                      <a:pt x="124" y="1364"/>
                      <a:pt x="155" y="1364"/>
                    </a:cubicBezTo>
                    <a:cubicBezTo>
                      <a:pt x="155" y="1364"/>
                      <a:pt x="155" y="1364"/>
                      <a:pt x="186" y="1364"/>
                    </a:cubicBezTo>
                    <a:cubicBezTo>
                      <a:pt x="186" y="1364"/>
                      <a:pt x="217" y="1394"/>
                      <a:pt x="217" y="1425"/>
                    </a:cubicBezTo>
                    <a:lnTo>
                      <a:pt x="217" y="1425"/>
                    </a:lnTo>
                    <a:lnTo>
                      <a:pt x="186" y="1425"/>
                    </a:lnTo>
                    <a:lnTo>
                      <a:pt x="217" y="1457"/>
                    </a:lnTo>
                    <a:lnTo>
                      <a:pt x="217" y="1457"/>
                    </a:lnTo>
                    <a:lnTo>
                      <a:pt x="217" y="1457"/>
                    </a:lnTo>
                    <a:lnTo>
                      <a:pt x="217" y="1457"/>
                    </a:lnTo>
                    <a:cubicBezTo>
                      <a:pt x="248" y="1457"/>
                      <a:pt x="248" y="1457"/>
                      <a:pt x="248" y="1488"/>
                    </a:cubicBezTo>
                    <a:lnTo>
                      <a:pt x="248" y="1488"/>
                    </a:lnTo>
                    <a:lnTo>
                      <a:pt x="248" y="1488"/>
                    </a:lnTo>
                    <a:lnTo>
                      <a:pt x="248" y="1488"/>
                    </a:lnTo>
                    <a:cubicBezTo>
                      <a:pt x="279" y="1488"/>
                      <a:pt x="279" y="1488"/>
                      <a:pt x="310" y="1518"/>
                    </a:cubicBezTo>
                    <a:lnTo>
                      <a:pt x="310" y="1518"/>
                    </a:lnTo>
                    <a:lnTo>
                      <a:pt x="310" y="1518"/>
                    </a:lnTo>
                    <a:lnTo>
                      <a:pt x="310" y="1518"/>
                    </a:lnTo>
                    <a:cubicBezTo>
                      <a:pt x="310" y="1550"/>
                      <a:pt x="279" y="1550"/>
                      <a:pt x="279" y="1581"/>
                    </a:cubicBezTo>
                    <a:lnTo>
                      <a:pt x="279" y="1581"/>
                    </a:lnTo>
                    <a:lnTo>
                      <a:pt x="279" y="1581"/>
                    </a:lnTo>
                    <a:cubicBezTo>
                      <a:pt x="279" y="1581"/>
                      <a:pt x="279" y="1581"/>
                      <a:pt x="310" y="1581"/>
                    </a:cubicBezTo>
                    <a:lnTo>
                      <a:pt x="310" y="1581"/>
                    </a:lnTo>
                    <a:lnTo>
                      <a:pt x="310" y="1581"/>
                    </a:lnTo>
                    <a:lnTo>
                      <a:pt x="310" y="1581"/>
                    </a:lnTo>
                    <a:cubicBezTo>
                      <a:pt x="341" y="1581"/>
                      <a:pt x="372" y="1581"/>
                      <a:pt x="372" y="1581"/>
                    </a:cubicBezTo>
                    <a:lnTo>
                      <a:pt x="372" y="1581"/>
                    </a:lnTo>
                    <a:cubicBezTo>
                      <a:pt x="372" y="1612"/>
                      <a:pt x="403" y="1612"/>
                      <a:pt x="403" y="1642"/>
                    </a:cubicBezTo>
                    <a:lnTo>
                      <a:pt x="403" y="1642"/>
                    </a:lnTo>
                    <a:lnTo>
                      <a:pt x="403" y="1642"/>
                    </a:lnTo>
                    <a:lnTo>
                      <a:pt x="403" y="1642"/>
                    </a:lnTo>
                    <a:cubicBezTo>
                      <a:pt x="403" y="1642"/>
                      <a:pt x="403" y="1642"/>
                      <a:pt x="434" y="1642"/>
                    </a:cubicBezTo>
                    <a:lnTo>
                      <a:pt x="434" y="1642"/>
                    </a:lnTo>
                    <a:lnTo>
                      <a:pt x="434" y="1674"/>
                    </a:lnTo>
                    <a:lnTo>
                      <a:pt x="434" y="1674"/>
                    </a:lnTo>
                    <a:cubicBezTo>
                      <a:pt x="434" y="1674"/>
                      <a:pt x="434" y="1674"/>
                      <a:pt x="434" y="1705"/>
                    </a:cubicBezTo>
                    <a:lnTo>
                      <a:pt x="434" y="1705"/>
                    </a:lnTo>
                    <a:lnTo>
                      <a:pt x="434" y="1705"/>
                    </a:lnTo>
                    <a:cubicBezTo>
                      <a:pt x="465" y="1705"/>
                      <a:pt x="465" y="1705"/>
                      <a:pt x="465" y="1705"/>
                    </a:cubicBezTo>
                    <a:lnTo>
                      <a:pt x="465" y="1705"/>
                    </a:lnTo>
                    <a:lnTo>
                      <a:pt x="496" y="1705"/>
                    </a:lnTo>
                    <a:lnTo>
                      <a:pt x="496" y="1705"/>
                    </a:lnTo>
                    <a:lnTo>
                      <a:pt x="496" y="1705"/>
                    </a:lnTo>
                    <a:lnTo>
                      <a:pt x="527" y="1705"/>
                    </a:lnTo>
                    <a:lnTo>
                      <a:pt x="527" y="1705"/>
                    </a:lnTo>
                    <a:lnTo>
                      <a:pt x="527" y="1705"/>
                    </a:lnTo>
                    <a:lnTo>
                      <a:pt x="527" y="1705"/>
                    </a:lnTo>
                    <a:cubicBezTo>
                      <a:pt x="558" y="1705"/>
                      <a:pt x="558" y="1705"/>
                      <a:pt x="558" y="1705"/>
                    </a:cubicBezTo>
                    <a:cubicBezTo>
                      <a:pt x="558" y="1705"/>
                      <a:pt x="558" y="1705"/>
                      <a:pt x="589" y="1705"/>
                    </a:cubicBezTo>
                    <a:lnTo>
                      <a:pt x="589" y="1705"/>
                    </a:lnTo>
                    <a:lnTo>
                      <a:pt x="589" y="1705"/>
                    </a:lnTo>
                    <a:cubicBezTo>
                      <a:pt x="620" y="1736"/>
                      <a:pt x="620" y="1736"/>
                      <a:pt x="651" y="1736"/>
                    </a:cubicBezTo>
                    <a:cubicBezTo>
                      <a:pt x="651" y="1736"/>
                      <a:pt x="651" y="1736"/>
                      <a:pt x="681" y="1736"/>
                    </a:cubicBezTo>
                    <a:lnTo>
                      <a:pt x="681" y="1736"/>
                    </a:lnTo>
                    <a:lnTo>
                      <a:pt x="681" y="1736"/>
                    </a:lnTo>
                    <a:cubicBezTo>
                      <a:pt x="713" y="1736"/>
                      <a:pt x="713" y="1766"/>
                      <a:pt x="713" y="1766"/>
                    </a:cubicBezTo>
                    <a:lnTo>
                      <a:pt x="713" y="1766"/>
                    </a:lnTo>
                    <a:lnTo>
                      <a:pt x="713" y="1798"/>
                    </a:lnTo>
                    <a:lnTo>
                      <a:pt x="713" y="1798"/>
                    </a:lnTo>
                    <a:cubicBezTo>
                      <a:pt x="713" y="1798"/>
                      <a:pt x="713" y="1798"/>
                      <a:pt x="713" y="1829"/>
                    </a:cubicBezTo>
                    <a:lnTo>
                      <a:pt x="713" y="1829"/>
                    </a:lnTo>
                    <a:cubicBezTo>
                      <a:pt x="713" y="1829"/>
                      <a:pt x="713" y="1829"/>
                      <a:pt x="681" y="1829"/>
                    </a:cubicBezTo>
                    <a:cubicBezTo>
                      <a:pt x="713" y="1860"/>
                      <a:pt x="713" y="1860"/>
                      <a:pt x="713" y="1860"/>
                    </a:cubicBezTo>
                    <a:lnTo>
                      <a:pt x="713" y="1890"/>
                    </a:lnTo>
                    <a:lnTo>
                      <a:pt x="713" y="1890"/>
                    </a:lnTo>
                    <a:cubicBezTo>
                      <a:pt x="681" y="1890"/>
                      <a:pt x="681" y="1922"/>
                      <a:pt x="651" y="1922"/>
                    </a:cubicBezTo>
                    <a:cubicBezTo>
                      <a:pt x="651" y="1922"/>
                      <a:pt x="651" y="1922"/>
                      <a:pt x="651" y="1953"/>
                    </a:cubicBezTo>
                    <a:cubicBezTo>
                      <a:pt x="651" y="1953"/>
                      <a:pt x="651" y="1984"/>
                      <a:pt x="620" y="1984"/>
                    </a:cubicBezTo>
                    <a:lnTo>
                      <a:pt x="620" y="1984"/>
                    </a:lnTo>
                    <a:lnTo>
                      <a:pt x="620" y="1984"/>
                    </a:lnTo>
                    <a:lnTo>
                      <a:pt x="620" y="1984"/>
                    </a:lnTo>
                    <a:cubicBezTo>
                      <a:pt x="620" y="2014"/>
                      <a:pt x="620" y="2014"/>
                      <a:pt x="589" y="2014"/>
                    </a:cubicBezTo>
                    <a:cubicBezTo>
                      <a:pt x="589" y="2014"/>
                      <a:pt x="589" y="2014"/>
                      <a:pt x="589" y="2046"/>
                    </a:cubicBezTo>
                    <a:lnTo>
                      <a:pt x="589" y="2046"/>
                    </a:lnTo>
                    <a:lnTo>
                      <a:pt x="558" y="2077"/>
                    </a:lnTo>
                    <a:lnTo>
                      <a:pt x="558" y="2077"/>
                    </a:lnTo>
                    <a:lnTo>
                      <a:pt x="558" y="2077"/>
                    </a:lnTo>
                    <a:lnTo>
                      <a:pt x="589" y="2077"/>
                    </a:lnTo>
                    <a:lnTo>
                      <a:pt x="589" y="2077"/>
                    </a:lnTo>
                    <a:lnTo>
                      <a:pt x="589" y="2077"/>
                    </a:lnTo>
                    <a:cubicBezTo>
                      <a:pt x="589" y="2077"/>
                      <a:pt x="589" y="2077"/>
                      <a:pt x="620" y="2077"/>
                    </a:cubicBezTo>
                    <a:cubicBezTo>
                      <a:pt x="620" y="2077"/>
                      <a:pt x="620" y="2077"/>
                      <a:pt x="681" y="2138"/>
                    </a:cubicBezTo>
                    <a:cubicBezTo>
                      <a:pt x="681" y="2138"/>
                      <a:pt x="681" y="2138"/>
                      <a:pt x="713" y="2138"/>
                    </a:cubicBezTo>
                    <a:lnTo>
                      <a:pt x="713" y="2138"/>
                    </a:lnTo>
                    <a:cubicBezTo>
                      <a:pt x="744" y="2138"/>
                      <a:pt x="744" y="2138"/>
                      <a:pt x="744" y="2138"/>
                    </a:cubicBezTo>
                    <a:cubicBezTo>
                      <a:pt x="744" y="2170"/>
                      <a:pt x="774" y="2170"/>
                      <a:pt x="774" y="2170"/>
                    </a:cubicBezTo>
                    <a:lnTo>
                      <a:pt x="774" y="2170"/>
                    </a:lnTo>
                    <a:lnTo>
                      <a:pt x="774" y="2170"/>
                    </a:lnTo>
                    <a:cubicBezTo>
                      <a:pt x="806" y="2170"/>
                      <a:pt x="806" y="2170"/>
                      <a:pt x="806" y="2170"/>
                    </a:cubicBezTo>
                    <a:cubicBezTo>
                      <a:pt x="837" y="2170"/>
                      <a:pt x="837" y="2170"/>
                      <a:pt x="837" y="2170"/>
                    </a:cubicBezTo>
                    <a:cubicBezTo>
                      <a:pt x="868" y="2170"/>
                      <a:pt x="868" y="2170"/>
                      <a:pt x="868" y="2170"/>
                    </a:cubicBezTo>
                    <a:cubicBezTo>
                      <a:pt x="868" y="2201"/>
                      <a:pt x="898" y="2201"/>
                      <a:pt x="898" y="2201"/>
                    </a:cubicBezTo>
                    <a:lnTo>
                      <a:pt x="898" y="2201"/>
                    </a:lnTo>
                    <a:lnTo>
                      <a:pt x="930" y="2201"/>
                    </a:lnTo>
                    <a:lnTo>
                      <a:pt x="930" y="2201"/>
                    </a:lnTo>
                    <a:lnTo>
                      <a:pt x="961" y="2201"/>
                    </a:lnTo>
                    <a:lnTo>
                      <a:pt x="961" y="2201"/>
                    </a:lnTo>
                    <a:lnTo>
                      <a:pt x="961" y="2201"/>
                    </a:lnTo>
                    <a:cubicBezTo>
                      <a:pt x="961" y="2170"/>
                      <a:pt x="961" y="2170"/>
                      <a:pt x="961" y="2170"/>
                    </a:cubicBezTo>
                    <a:lnTo>
                      <a:pt x="961" y="2170"/>
                    </a:lnTo>
                    <a:cubicBezTo>
                      <a:pt x="992" y="2170"/>
                      <a:pt x="992" y="2170"/>
                      <a:pt x="992" y="2201"/>
                    </a:cubicBezTo>
                    <a:lnTo>
                      <a:pt x="992" y="2201"/>
                    </a:lnTo>
                    <a:lnTo>
                      <a:pt x="992" y="2201"/>
                    </a:lnTo>
                    <a:cubicBezTo>
                      <a:pt x="1022" y="2201"/>
                      <a:pt x="1022" y="2201"/>
                      <a:pt x="1022" y="2231"/>
                    </a:cubicBezTo>
                    <a:lnTo>
                      <a:pt x="1022" y="2231"/>
                    </a:lnTo>
                    <a:lnTo>
                      <a:pt x="1022" y="2231"/>
                    </a:lnTo>
                    <a:lnTo>
                      <a:pt x="1022" y="2231"/>
                    </a:lnTo>
                    <a:lnTo>
                      <a:pt x="1022" y="2231"/>
                    </a:lnTo>
                    <a:lnTo>
                      <a:pt x="1022" y="2231"/>
                    </a:lnTo>
                    <a:lnTo>
                      <a:pt x="1022" y="2231"/>
                    </a:lnTo>
                    <a:lnTo>
                      <a:pt x="1022" y="2231"/>
                    </a:lnTo>
                    <a:cubicBezTo>
                      <a:pt x="1022" y="2231"/>
                      <a:pt x="1022" y="2231"/>
                      <a:pt x="1054" y="2231"/>
                    </a:cubicBezTo>
                    <a:lnTo>
                      <a:pt x="1054" y="2231"/>
                    </a:lnTo>
                    <a:lnTo>
                      <a:pt x="1054" y="2231"/>
                    </a:lnTo>
                    <a:lnTo>
                      <a:pt x="1054" y="2231"/>
                    </a:lnTo>
                    <a:lnTo>
                      <a:pt x="1054" y="2231"/>
                    </a:lnTo>
                    <a:cubicBezTo>
                      <a:pt x="1085" y="2231"/>
                      <a:pt x="1085" y="2231"/>
                      <a:pt x="1085" y="2231"/>
                    </a:cubicBezTo>
                    <a:lnTo>
                      <a:pt x="1085" y="2201"/>
                    </a:lnTo>
                    <a:cubicBezTo>
                      <a:pt x="1085" y="2201"/>
                      <a:pt x="1085" y="2201"/>
                      <a:pt x="1085" y="2170"/>
                    </a:cubicBezTo>
                    <a:lnTo>
                      <a:pt x="1085" y="2170"/>
                    </a:lnTo>
                    <a:cubicBezTo>
                      <a:pt x="1054" y="2138"/>
                      <a:pt x="1022" y="2138"/>
                      <a:pt x="1022" y="2108"/>
                    </a:cubicBezTo>
                    <a:lnTo>
                      <a:pt x="1022" y="2077"/>
                    </a:lnTo>
                    <a:cubicBezTo>
                      <a:pt x="1054" y="2077"/>
                      <a:pt x="1054" y="2077"/>
                      <a:pt x="1054" y="2077"/>
                    </a:cubicBezTo>
                    <a:lnTo>
                      <a:pt x="1054" y="2046"/>
                    </a:lnTo>
                    <a:cubicBezTo>
                      <a:pt x="1054" y="2046"/>
                      <a:pt x="1054" y="2046"/>
                      <a:pt x="1054" y="2014"/>
                    </a:cubicBezTo>
                    <a:cubicBezTo>
                      <a:pt x="1085" y="2014"/>
                      <a:pt x="1085" y="2014"/>
                      <a:pt x="1085" y="2014"/>
                    </a:cubicBezTo>
                    <a:cubicBezTo>
                      <a:pt x="1116" y="2014"/>
                      <a:pt x="1116" y="2014"/>
                      <a:pt x="1146" y="1984"/>
                    </a:cubicBezTo>
                    <a:lnTo>
                      <a:pt x="1146" y="1984"/>
                    </a:lnTo>
                    <a:lnTo>
                      <a:pt x="1146" y="1984"/>
                    </a:lnTo>
                    <a:lnTo>
                      <a:pt x="1146" y="1984"/>
                    </a:lnTo>
                    <a:cubicBezTo>
                      <a:pt x="1146" y="1984"/>
                      <a:pt x="1146" y="1984"/>
                      <a:pt x="1146" y="1953"/>
                    </a:cubicBezTo>
                    <a:lnTo>
                      <a:pt x="1146" y="1953"/>
                    </a:lnTo>
                    <a:cubicBezTo>
                      <a:pt x="1116" y="1953"/>
                      <a:pt x="1116" y="1953"/>
                      <a:pt x="1116" y="1922"/>
                    </a:cubicBezTo>
                    <a:lnTo>
                      <a:pt x="1116" y="1922"/>
                    </a:lnTo>
                    <a:cubicBezTo>
                      <a:pt x="1116" y="1922"/>
                      <a:pt x="1085" y="1922"/>
                      <a:pt x="1054" y="1922"/>
                    </a:cubicBezTo>
                    <a:lnTo>
                      <a:pt x="1054" y="1922"/>
                    </a:lnTo>
                    <a:lnTo>
                      <a:pt x="1054" y="1922"/>
                    </a:lnTo>
                    <a:lnTo>
                      <a:pt x="1054" y="1922"/>
                    </a:lnTo>
                    <a:lnTo>
                      <a:pt x="1054" y="1890"/>
                    </a:lnTo>
                    <a:lnTo>
                      <a:pt x="1054" y="1890"/>
                    </a:lnTo>
                    <a:cubicBezTo>
                      <a:pt x="1022" y="1890"/>
                      <a:pt x="1022" y="1860"/>
                      <a:pt x="1022" y="1860"/>
                    </a:cubicBezTo>
                    <a:lnTo>
                      <a:pt x="1022" y="1860"/>
                    </a:lnTo>
                    <a:lnTo>
                      <a:pt x="1022" y="1860"/>
                    </a:lnTo>
                    <a:cubicBezTo>
                      <a:pt x="1022" y="1829"/>
                      <a:pt x="1022" y="1829"/>
                      <a:pt x="1022" y="1829"/>
                    </a:cubicBezTo>
                    <a:lnTo>
                      <a:pt x="1022" y="1829"/>
                    </a:lnTo>
                    <a:lnTo>
                      <a:pt x="1022" y="1798"/>
                    </a:lnTo>
                    <a:lnTo>
                      <a:pt x="1022" y="1798"/>
                    </a:lnTo>
                    <a:lnTo>
                      <a:pt x="1022" y="1766"/>
                    </a:lnTo>
                    <a:cubicBezTo>
                      <a:pt x="1022" y="1766"/>
                      <a:pt x="1022" y="1766"/>
                      <a:pt x="1054" y="1766"/>
                    </a:cubicBezTo>
                    <a:lnTo>
                      <a:pt x="1054" y="1766"/>
                    </a:lnTo>
                    <a:cubicBezTo>
                      <a:pt x="1054" y="1736"/>
                      <a:pt x="1054" y="1736"/>
                      <a:pt x="1054" y="1736"/>
                    </a:cubicBezTo>
                    <a:lnTo>
                      <a:pt x="1054" y="1736"/>
                    </a:lnTo>
                    <a:lnTo>
                      <a:pt x="1054" y="1736"/>
                    </a:lnTo>
                    <a:lnTo>
                      <a:pt x="1054" y="1705"/>
                    </a:lnTo>
                    <a:lnTo>
                      <a:pt x="1085" y="1674"/>
                    </a:lnTo>
                    <a:lnTo>
                      <a:pt x="1085" y="1674"/>
                    </a:lnTo>
                    <a:cubicBezTo>
                      <a:pt x="1116" y="1674"/>
                      <a:pt x="1116" y="1674"/>
                      <a:pt x="1116" y="1674"/>
                    </a:cubicBezTo>
                    <a:lnTo>
                      <a:pt x="1116" y="1674"/>
                    </a:lnTo>
                    <a:cubicBezTo>
                      <a:pt x="1116" y="1705"/>
                      <a:pt x="1116" y="1705"/>
                      <a:pt x="1116" y="1705"/>
                    </a:cubicBezTo>
                    <a:lnTo>
                      <a:pt x="1146" y="1674"/>
                    </a:lnTo>
                    <a:cubicBezTo>
                      <a:pt x="1146" y="1674"/>
                      <a:pt x="1146" y="1674"/>
                      <a:pt x="1178" y="1674"/>
                    </a:cubicBezTo>
                    <a:lnTo>
                      <a:pt x="1178" y="1674"/>
                    </a:lnTo>
                    <a:cubicBezTo>
                      <a:pt x="1209" y="1642"/>
                      <a:pt x="1209" y="1642"/>
                      <a:pt x="1209" y="1642"/>
                    </a:cubicBezTo>
                    <a:lnTo>
                      <a:pt x="1209" y="1642"/>
                    </a:lnTo>
                    <a:lnTo>
                      <a:pt x="1209" y="1642"/>
                    </a:lnTo>
                    <a:lnTo>
                      <a:pt x="1209" y="1642"/>
                    </a:lnTo>
                    <a:lnTo>
                      <a:pt x="1209" y="1642"/>
                    </a:lnTo>
                    <a:cubicBezTo>
                      <a:pt x="1240" y="1642"/>
                      <a:pt x="1240" y="1642"/>
                      <a:pt x="1240" y="1612"/>
                    </a:cubicBezTo>
                    <a:cubicBezTo>
                      <a:pt x="1240" y="1612"/>
                      <a:pt x="1240" y="1612"/>
                      <a:pt x="1270" y="1612"/>
                    </a:cubicBezTo>
                    <a:lnTo>
                      <a:pt x="1270" y="1612"/>
                    </a:lnTo>
                    <a:lnTo>
                      <a:pt x="1270" y="1612"/>
                    </a:lnTo>
                    <a:lnTo>
                      <a:pt x="1270" y="1612"/>
                    </a:lnTo>
                    <a:lnTo>
                      <a:pt x="1270" y="1612"/>
                    </a:lnTo>
                    <a:cubicBezTo>
                      <a:pt x="1270" y="1612"/>
                      <a:pt x="1270" y="1612"/>
                      <a:pt x="1302" y="1612"/>
                    </a:cubicBezTo>
                    <a:lnTo>
                      <a:pt x="1302" y="1612"/>
                    </a:lnTo>
                    <a:cubicBezTo>
                      <a:pt x="1302" y="1612"/>
                      <a:pt x="1302" y="1612"/>
                      <a:pt x="1333" y="1612"/>
                    </a:cubicBezTo>
                    <a:lnTo>
                      <a:pt x="1333" y="1612"/>
                    </a:lnTo>
                    <a:lnTo>
                      <a:pt x="1333" y="1612"/>
                    </a:lnTo>
                    <a:lnTo>
                      <a:pt x="1333" y="1612"/>
                    </a:lnTo>
                    <a:cubicBezTo>
                      <a:pt x="1364" y="1612"/>
                      <a:pt x="1364" y="1612"/>
                      <a:pt x="1364" y="1612"/>
                    </a:cubicBezTo>
                    <a:lnTo>
                      <a:pt x="1364" y="1612"/>
                    </a:lnTo>
                    <a:lnTo>
                      <a:pt x="1364" y="1612"/>
                    </a:lnTo>
                    <a:cubicBezTo>
                      <a:pt x="1364" y="1612"/>
                      <a:pt x="1394" y="1612"/>
                      <a:pt x="1394" y="1642"/>
                    </a:cubicBezTo>
                    <a:cubicBezTo>
                      <a:pt x="1394" y="1612"/>
                      <a:pt x="1394" y="1612"/>
                      <a:pt x="1426" y="1612"/>
                    </a:cubicBezTo>
                    <a:lnTo>
                      <a:pt x="1426" y="1612"/>
                    </a:lnTo>
                    <a:cubicBezTo>
                      <a:pt x="1426" y="1642"/>
                      <a:pt x="1457" y="1642"/>
                      <a:pt x="1457" y="1642"/>
                    </a:cubicBezTo>
                    <a:lnTo>
                      <a:pt x="1457" y="1642"/>
                    </a:lnTo>
                    <a:cubicBezTo>
                      <a:pt x="1457" y="1642"/>
                      <a:pt x="1457" y="1674"/>
                      <a:pt x="1488" y="1674"/>
                    </a:cubicBezTo>
                    <a:cubicBezTo>
                      <a:pt x="1488" y="1642"/>
                      <a:pt x="1488" y="1642"/>
                      <a:pt x="1488" y="1642"/>
                    </a:cubicBezTo>
                    <a:lnTo>
                      <a:pt x="1488" y="1642"/>
                    </a:lnTo>
                    <a:lnTo>
                      <a:pt x="1488" y="1642"/>
                    </a:lnTo>
                    <a:cubicBezTo>
                      <a:pt x="1518" y="1642"/>
                      <a:pt x="1518" y="1674"/>
                      <a:pt x="1550" y="1674"/>
                    </a:cubicBezTo>
                    <a:lnTo>
                      <a:pt x="1550" y="1674"/>
                    </a:lnTo>
                    <a:lnTo>
                      <a:pt x="1550" y="1674"/>
                    </a:lnTo>
                    <a:lnTo>
                      <a:pt x="1550" y="1674"/>
                    </a:lnTo>
                    <a:cubicBezTo>
                      <a:pt x="1581" y="1674"/>
                      <a:pt x="1581" y="1674"/>
                      <a:pt x="1581" y="1642"/>
                    </a:cubicBezTo>
                    <a:cubicBezTo>
                      <a:pt x="1612" y="1642"/>
                      <a:pt x="1612" y="1642"/>
                      <a:pt x="1612" y="1642"/>
                    </a:cubicBezTo>
                    <a:cubicBezTo>
                      <a:pt x="1612" y="1642"/>
                      <a:pt x="1642" y="1642"/>
                      <a:pt x="1642" y="1674"/>
                    </a:cubicBezTo>
                    <a:cubicBezTo>
                      <a:pt x="1642" y="1642"/>
                      <a:pt x="1642" y="1642"/>
                      <a:pt x="1674" y="1642"/>
                    </a:cubicBezTo>
                    <a:lnTo>
                      <a:pt x="1674" y="1642"/>
                    </a:lnTo>
                    <a:lnTo>
                      <a:pt x="1674" y="1642"/>
                    </a:lnTo>
                    <a:cubicBezTo>
                      <a:pt x="1674" y="1642"/>
                      <a:pt x="1705" y="1642"/>
                      <a:pt x="1705" y="1674"/>
                    </a:cubicBezTo>
                    <a:lnTo>
                      <a:pt x="1705" y="1674"/>
                    </a:lnTo>
                    <a:lnTo>
                      <a:pt x="1736" y="1674"/>
                    </a:lnTo>
                    <a:lnTo>
                      <a:pt x="1736" y="1674"/>
                    </a:lnTo>
                    <a:lnTo>
                      <a:pt x="1736" y="1674"/>
                    </a:lnTo>
                    <a:lnTo>
                      <a:pt x="1766" y="1674"/>
                    </a:lnTo>
                    <a:lnTo>
                      <a:pt x="1766" y="1674"/>
                    </a:lnTo>
                    <a:lnTo>
                      <a:pt x="1766" y="1674"/>
                    </a:lnTo>
                    <a:lnTo>
                      <a:pt x="1766" y="1674"/>
                    </a:lnTo>
                    <a:cubicBezTo>
                      <a:pt x="1766" y="1642"/>
                      <a:pt x="1766" y="1642"/>
                      <a:pt x="1766" y="1642"/>
                    </a:cubicBezTo>
                    <a:lnTo>
                      <a:pt x="1766" y="1642"/>
                    </a:lnTo>
                    <a:lnTo>
                      <a:pt x="1766" y="1642"/>
                    </a:lnTo>
                    <a:cubicBezTo>
                      <a:pt x="1766" y="1612"/>
                      <a:pt x="1766" y="1612"/>
                      <a:pt x="1798" y="1612"/>
                    </a:cubicBezTo>
                    <a:cubicBezTo>
                      <a:pt x="1798" y="1581"/>
                      <a:pt x="1798" y="1581"/>
                      <a:pt x="1798" y="1581"/>
                    </a:cubicBezTo>
                    <a:cubicBezTo>
                      <a:pt x="1798" y="1581"/>
                      <a:pt x="1798" y="1581"/>
                      <a:pt x="1798" y="1612"/>
                    </a:cubicBezTo>
                    <a:cubicBezTo>
                      <a:pt x="1798" y="1581"/>
                      <a:pt x="1798" y="1581"/>
                      <a:pt x="1798" y="1581"/>
                    </a:cubicBezTo>
                    <a:lnTo>
                      <a:pt x="1798" y="1581"/>
                    </a:lnTo>
                    <a:cubicBezTo>
                      <a:pt x="1798" y="1581"/>
                      <a:pt x="1798" y="1581"/>
                      <a:pt x="1829" y="1581"/>
                    </a:cubicBezTo>
                    <a:lnTo>
                      <a:pt x="1829" y="1550"/>
                    </a:lnTo>
                    <a:lnTo>
                      <a:pt x="1829" y="1518"/>
                    </a:lnTo>
                    <a:lnTo>
                      <a:pt x="1829" y="1518"/>
                    </a:lnTo>
                    <a:cubicBezTo>
                      <a:pt x="1829" y="1488"/>
                      <a:pt x="1829" y="1488"/>
                      <a:pt x="1829" y="1488"/>
                    </a:cubicBezTo>
                    <a:lnTo>
                      <a:pt x="1829" y="1488"/>
                    </a:lnTo>
                    <a:cubicBezTo>
                      <a:pt x="1829" y="1457"/>
                      <a:pt x="1829" y="1457"/>
                      <a:pt x="1860" y="1457"/>
                    </a:cubicBezTo>
                    <a:lnTo>
                      <a:pt x="1860" y="1457"/>
                    </a:lnTo>
                    <a:lnTo>
                      <a:pt x="1860" y="1457"/>
                    </a:lnTo>
                    <a:lnTo>
                      <a:pt x="1860" y="1457"/>
                    </a:lnTo>
                    <a:lnTo>
                      <a:pt x="1890" y="1457"/>
                    </a:lnTo>
                    <a:cubicBezTo>
                      <a:pt x="1890" y="1457"/>
                      <a:pt x="1890" y="1457"/>
                      <a:pt x="1922" y="1457"/>
                    </a:cubicBezTo>
                    <a:lnTo>
                      <a:pt x="1922" y="1457"/>
                    </a:lnTo>
                    <a:cubicBezTo>
                      <a:pt x="1922" y="1457"/>
                      <a:pt x="1922" y="1457"/>
                      <a:pt x="1953" y="1457"/>
                    </a:cubicBezTo>
                    <a:cubicBezTo>
                      <a:pt x="1953" y="1457"/>
                      <a:pt x="1953" y="1457"/>
                      <a:pt x="1984" y="1457"/>
                    </a:cubicBezTo>
                    <a:cubicBezTo>
                      <a:pt x="2014" y="1457"/>
                      <a:pt x="2014" y="1457"/>
                      <a:pt x="2014" y="1457"/>
                    </a:cubicBezTo>
                    <a:cubicBezTo>
                      <a:pt x="2046" y="1457"/>
                      <a:pt x="2046" y="1457"/>
                      <a:pt x="2046" y="1457"/>
                    </a:cubicBezTo>
                    <a:lnTo>
                      <a:pt x="2046" y="1457"/>
                    </a:lnTo>
                    <a:lnTo>
                      <a:pt x="2046" y="1457"/>
                    </a:lnTo>
                    <a:cubicBezTo>
                      <a:pt x="2077" y="1457"/>
                      <a:pt x="2077" y="1457"/>
                      <a:pt x="2077" y="1425"/>
                    </a:cubicBezTo>
                    <a:lnTo>
                      <a:pt x="2077" y="1425"/>
                    </a:lnTo>
                    <a:lnTo>
                      <a:pt x="2077" y="1425"/>
                    </a:lnTo>
                    <a:cubicBezTo>
                      <a:pt x="2077" y="1425"/>
                      <a:pt x="2077" y="1425"/>
                      <a:pt x="2108" y="1425"/>
                    </a:cubicBezTo>
                    <a:lnTo>
                      <a:pt x="2108" y="1425"/>
                    </a:lnTo>
                    <a:lnTo>
                      <a:pt x="2138" y="1425"/>
                    </a:lnTo>
                    <a:lnTo>
                      <a:pt x="2138" y="1425"/>
                    </a:lnTo>
                    <a:lnTo>
                      <a:pt x="2138" y="1425"/>
                    </a:lnTo>
                    <a:cubicBezTo>
                      <a:pt x="2170" y="1425"/>
                      <a:pt x="2170" y="1425"/>
                      <a:pt x="2201" y="1425"/>
                    </a:cubicBezTo>
                    <a:lnTo>
                      <a:pt x="2201" y="1425"/>
                    </a:lnTo>
                    <a:lnTo>
                      <a:pt x="2201" y="1425"/>
                    </a:lnTo>
                    <a:cubicBezTo>
                      <a:pt x="2201" y="1425"/>
                      <a:pt x="2201" y="1425"/>
                      <a:pt x="2232" y="1425"/>
                    </a:cubicBezTo>
                    <a:lnTo>
                      <a:pt x="2232" y="1425"/>
                    </a:lnTo>
                    <a:lnTo>
                      <a:pt x="2232" y="1425"/>
                    </a:lnTo>
                    <a:cubicBezTo>
                      <a:pt x="2232" y="1394"/>
                      <a:pt x="2262" y="1364"/>
                      <a:pt x="2293" y="1364"/>
                    </a:cubicBezTo>
                    <a:lnTo>
                      <a:pt x="2293" y="1364"/>
                    </a:lnTo>
                    <a:lnTo>
                      <a:pt x="2293" y="1364"/>
                    </a:lnTo>
                    <a:lnTo>
                      <a:pt x="2293" y="1364"/>
                    </a:lnTo>
                    <a:lnTo>
                      <a:pt x="2293" y="1364"/>
                    </a:lnTo>
                    <a:cubicBezTo>
                      <a:pt x="2325" y="1364"/>
                      <a:pt x="2325" y="1364"/>
                      <a:pt x="2356" y="1394"/>
                    </a:cubicBezTo>
                    <a:lnTo>
                      <a:pt x="2356" y="1394"/>
                    </a:lnTo>
                    <a:lnTo>
                      <a:pt x="2356" y="1394"/>
                    </a:lnTo>
                    <a:lnTo>
                      <a:pt x="2386" y="1394"/>
                    </a:lnTo>
                    <a:lnTo>
                      <a:pt x="2386" y="1394"/>
                    </a:lnTo>
                    <a:lnTo>
                      <a:pt x="2386" y="1394"/>
                    </a:lnTo>
                    <a:lnTo>
                      <a:pt x="2418" y="1425"/>
                    </a:lnTo>
                    <a:cubicBezTo>
                      <a:pt x="2418" y="1457"/>
                      <a:pt x="2418" y="1457"/>
                      <a:pt x="2418" y="1457"/>
                    </a:cubicBezTo>
                    <a:lnTo>
                      <a:pt x="2418" y="1457"/>
                    </a:lnTo>
                    <a:cubicBezTo>
                      <a:pt x="2418" y="1457"/>
                      <a:pt x="2418" y="1457"/>
                      <a:pt x="2449" y="1457"/>
                    </a:cubicBezTo>
                    <a:lnTo>
                      <a:pt x="2449" y="1457"/>
                    </a:lnTo>
                    <a:lnTo>
                      <a:pt x="2449" y="1457"/>
                    </a:lnTo>
                    <a:cubicBezTo>
                      <a:pt x="2449" y="1457"/>
                      <a:pt x="2449" y="1457"/>
                      <a:pt x="2479" y="1457"/>
                    </a:cubicBezTo>
                    <a:lnTo>
                      <a:pt x="2479" y="1457"/>
                    </a:lnTo>
                    <a:cubicBezTo>
                      <a:pt x="2479" y="1457"/>
                      <a:pt x="2479" y="1457"/>
                      <a:pt x="2510" y="1457"/>
                    </a:cubicBezTo>
                    <a:lnTo>
                      <a:pt x="2510" y="1457"/>
                    </a:lnTo>
                    <a:lnTo>
                      <a:pt x="2510" y="1457"/>
                    </a:lnTo>
                    <a:lnTo>
                      <a:pt x="2510" y="1457"/>
                    </a:lnTo>
                    <a:lnTo>
                      <a:pt x="2510" y="1457"/>
                    </a:lnTo>
                    <a:lnTo>
                      <a:pt x="2510" y="1457"/>
                    </a:lnTo>
                    <a:cubicBezTo>
                      <a:pt x="2542" y="1457"/>
                      <a:pt x="2542" y="1457"/>
                      <a:pt x="2542" y="1457"/>
                    </a:cubicBezTo>
                    <a:lnTo>
                      <a:pt x="2542" y="1457"/>
                    </a:lnTo>
                    <a:cubicBezTo>
                      <a:pt x="2542" y="1488"/>
                      <a:pt x="2542" y="1488"/>
                      <a:pt x="2542" y="1488"/>
                    </a:cubicBezTo>
                    <a:cubicBezTo>
                      <a:pt x="2573" y="1488"/>
                      <a:pt x="2573" y="1488"/>
                      <a:pt x="2573" y="1518"/>
                    </a:cubicBezTo>
                    <a:cubicBezTo>
                      <a:pt x="2573" y="1488"/>
                      <a:pt x="2573" y="1488"/>
                      <a:pt x="2603" y="1488"/>
                    </a:cubicBezTo>
                    <a:lnTo>
                      <a:pt x="2603" y="1488"/>
                    </a:lnTo>
                    <a:cubicBezTo>
                      <a:pt x="2634" y="1488"/>
                      <a:pt x="2634" y="1457"/>
                      <a:pt x="2634" y="1457"/>
                    </a:cubicBezTo>
                    <a:lnTo>
                      <a:pt x="2634" y="1457"/>
                    </a:lnTo>
                    <a:cubicBezTo>
                      <a:pt x="2634" y="1457"/>
                      <a:pt x="2634" y="1457"/>
                      <a:pt x="2666" y="1457"/>
                    </a:cubicBezTo>
                    <a:lnTo>
                      <a:pt x="2666" y="1457"/>
                    </a:lnTo>
                    <a:cubicBezTo>
                      <a:pt x="2697" y="1425"/>
                      <a:pt x="2697" y="1425"/>
                      <a:pt x="2697" y="1425"/>
                    </a:cubicBezTo>
                    <a:lnTo>
                      <a:pt x="2697" y="1425"/>
                    </a:lnTo>
                    <a:lnTo>
                      <a:pt x="2727" y="1425"/>
                    </a:lnTo>
                    <a:lnTo>
                      <a:pt x="2727" y="1425"/>
                    </a:lnTo>
                    <a:lnTo>
                      <a:pt x="2758" y="1457"/>
                    </a:lnTo>
                    <a:lnTo>
                      <a:pt x="2758" y="1457"/>
                    </a:lnTo>
                    <a:lnTo>
                      <a:pt x="2758" y="1457"/>
                    </a:lnTo>
                    <a:cubicBezTo>
                      <a:pt x="2758" y="1488"/>
                      <a:pt x="2758" y="1488"/>
                      <a:pt x="2727" y="1488"/>
                    </a:cubicBezTo>
                    <a:lnTo>
                      <a:pt x="2727" y="1488"/>
                    </a:lnTo>
                    <a:lnTo>
                      <a:pt x="2727" y="1488"/>
                    </a:lnTo>
                    <a:lnTo>
                      <a:pt x="2727" y="1488"/>
                    </a:lnTo>
                    <a:lnTo>
                      <a:pt x="2758" y="1488"/>
                    </a:lnTo>
                    <a:lnTo>
                      <a:pt x="2758" y="1518"/>
                    </a:lnTo>
                    <a:cubicBezTo>
                      <a:pt x="2758" y="1518"/>
                      <a:pt x="2790" y="1518"/>
                      <a:pt x="2790" y="1550"/>
                    </a:cubicBezTo>
                    <a:cubicBezTo>
                      <a:pt x="2790" y="1550"/>
                      <a:pt x="2821" y="1550"/>
                      <a:pt x="2821" y="1581"/>
                    </a:cubicBezTo>
                    <a:cubicBezTo>
                      <a:pt x="2851" y="1581"/>
                      <a:pt x="2851" y="1612"/>
                      <a:pt x="2851" y="1612"/>
                    </a:cubicBezTo>
                    <a:cubicBezTo>
                      <a:pt x="2882" y="1612"/>
                      <a:pt x="2882" y="1612"/>
                      <a:pt x="2882" y="1612"/>
                    </a:cubicBezTo>
                    <a:cubicBezTo>
                      <a:pt x="2882" y="1642"/>
                      <a:pt x="2882" y="1642"/>
                      <a:pt x="2882" y="1642"/>
                    </a:cubicBezTo>
                    <a:lnTo>
                      <a:pt x="2882" y="1642"/>
                    </a:lnTo>
                    <a:lnTo>
                      <a:pt x="2882" y="1642"/>
                    </a:lnTo>
                    <a:cubicBezTo>
                      <a:pt x="2914" y="1642"/>
                      <a:pt x="2914" y="1642"/>
                      <a:pt x="2914" y="1642"/>
                    </a:cubicBezTo>
                    <a:lnTo>
                      <a:pt x="2914" y="1642"/>
                    </a:lnTo>
                    <a:lnTo>
                      <a:pt x="2914" y="1642"/>
                    </a:lnTo>
                    <a:cubicBezTo>
                      <a:pt x="2914" y="1642"/>
                      <a:pt x="2914" y="1642"/>
                      <a:pt x="2945" y="1642"/>
                    </a:cubicBezTo>
                    <a:lnTo>
                      <a:pt x="2945" y="1642"/>
                    </a:lnTo>
                    <a:lnTo>
                      <a:pt x="2945" y="1642"/>
                    </a:lnTo>
                    <a:lnTo>
                      <a:pt x="2945" y="1642"/>
                    </a:lnTo>
                    <a:cubicBezTo>
                      <a:pt x="2945" y="1642"/>
                      <a:pt x="2945" y="1642"/>
                      <a:pt x="2945" y="1674"/>
                    </a:cubicBezTo>
                    <a:lnTo>
                      <a:pt x="2975" y="1674"/>
                    </a:lnTo>
                    <a:lnTo>
                      <a:pt x="2975" y="1674"/>
                    </a:lnTo>
                    <a:lnTo>
                      <a:pt x="2975" y="1674"/>
                    </a:lnTo>
                    <a:cubicBezTo>
                      <a:pt x="2975" y="1674"/>
                      <a:pt x="2975" y="1674"/>
                      <a:pt x="3006" y="1674"/>
                    </a:cubicBezTo>
                    <a:cubicBezTo>
                      <a:pt x="3006" y="1674"/>
                      <a:pt x="3006" y="1674"/>
                      <a:pt x="3038" y="1674"/>
                    </a:cubicBezTo>
                    <a:lnTo>
                      <a:pt x="3038" y="1674"/>
                    </a:lnTo>
                    <a:lnTo>
                      <a:pt x="3038" y="1674"/>
                    </a:lnTo>
                    <a:lnTo>
                      <a:pt x="3038" y="1674"/>
                    </a:lnTo>
                    <a:lnTo>
                      <a:pt x="3038" y="1674"/>
                    </a:lnTo>
                    <a:cubicBezTo>
                      <a:pt x="3038" y="1642"/>
                      <a:pt x="3069" y="1642"/>
                      <a:pt x="3069" y="1642"/>
                    </a:cubicBezTo>
                    <a:lnTo>
                      <a:pt x="3069" y="1642"/>
                    </a:lnTo>
                    <a:cubicBezTo>
                      <a:pt x="3069" y="1642"/>
                      <a:pt x="3069" y="1642"/>
                      <a:pt x="3099" y="1674"/>
                    </a:cubicBezTo>
                    <a:lnTo>
                      <a:pt x="3099" y="1674"/>
                    </a:lnTo>
                    <a:lnTo>
                      <a:pt x="3099" y="1674"/>
                    </a:lnTo>
                    <a:cubicBezTo>
                      <a:pt x="3099" y="1674"/>
                      <a:pt x="3130" y="1674"/>
                      <a:pt x="3130" y="1705"/>
                    </a:cubicBezTo>
                    <a:lnTo>
                      <a:pt x="3130" y="1705"/>
                    </a:lnTo>
                    <a:cubicBezTo>
                      <a:pt x="3130" y="1705"/>
                      <a:pt x="3162" y="1705"/>
                      <a:pt x="3162" y="1736"/>
                    </a:cubicBezTo>
                    <a:cubicBezTo>
                      <a:pt x="3162" y="1736"/>
                      <a:pt x="3162" y="1736"/>
                      <a:pt x="3193" y="1736"/>
                    </a:cubicBezTo>
                    <a:lnTo>
                      <a:pt x="3193" y="1736"/>
                    </a:lnTo>
                    <a:cubicBezTo>
                      <a:pt x="3193" y="1736"/>
                      <a:pt x="3193" y="1766"/>
                      <a:pt x="3223" y="1766"/>
                    </a:cubicBezTo>
                    <a:lnTo>
                      <a:pt x="3223" y="1766"/>
                    </a:lnTo>
                    <a:cubicBezTo>
                      <a:pt x="3223" y="1736"/>
                      <a:pt x="3223" y="1736"/>
                      <a:pt x="3223" y="1736"/>
                    </a:cubicBezTo>
                    <a:lnTo>
                      <a:pt x="3254" y="1736"/>
                    </a:lnTo>
                    <a:lnTo>
                      <a:pt x="3254" y="1736"/>
                    </a:lnTo>
                    <a:cubicBezTo>
                      <a:pt x="3254" y="1736"/>
                      <a:pt x="3254" y="1736"/>
                      <a:pt x="3286" y="1736"/>
                    </a:cubicBezTo>
                    <a:cubicBezTo>
                      <a:pt x="3286" y="1736"/>
                      <a:pt x="3286" y="1766"/>
                      <a:pt x="3286" y="1798"/>
                    </a:cubicBezTo>
                    <a:lnTo>
                      <a:pt x="3317" y="1798"/>
                    </a:lnTo>
                    <a:lnTo>
                      <a:pt x="3317" y="1798"/>
                    </a:lnTo>
                    <a:cubicBezTo>
                      <a:pt x="3317" y="1798"/>
                      <a:pt x="3317" y="1798"/>
                      <a:pt x="3317" y="1766"/>
                    </a:cubicBezTo>
                    <a:lnTo>
                      <a:pt x="3317" y="1766"/>
                    </a:lnTo>
                    <a:lnTo>
                      <a:pt x="3317" y="1766"/>
                    </a:lnTo>
                    <a:lnTo>
                      <a:pt x="3317" y="1766"/>
                    </a:lnTo>
                    <a:cubicBezTo>
                      <a:pt x="3317" y="1736"/>
                      <a:pt x="3317" y="1736"/>
                      <a:pt x="3317" y="1736"/>
                    </a:cubicBezTo>
                    <a:cubicBezTo>
                      <a:pt x="3347" y="1766"/>
                      <a:pt x="3347" y="1766"/>
                      <a:pt x="3347" y="1766"/>
                    </a:cubicBezTo>
                    <a:lnTo>
                      <a:pt x="3347" y="1766"/>
                    </a:lnTo>
                    <a:lnTo>
                      <a:pt x="3347" y="1766"/>
                    </a:lnTo>
                    <a:lnTo>
                      <a:pt x="3378" y="1766"/>
                    </a:lnTo>
                    <a:lnTo>
                      <a:pt x="3378" y="1766"/>
                    </a:lnTo>
                    <a:cubicBezTo>
                      <a:pt x="3378" y="1766"/>
                      <a:pt x="3378" y="1766"/>
                      <a:pt x="3410" y="1766"/>
                    </a:cubicBezTo>
                    <a:lnTo>
                      <a:pt x="3410" y="1766"/>
                    </a:lnTo>
                    <a:cubicBezTo>
                      <a:pt x="3410" y="1736"/>
                      <a:pt x="3410" y="1736"/>
                      <a:pt x="3441" y="1736"/>
                    </a:cubicBezTo>
                    <a:lnTo>
                      <a:pt x="3471" y="1705"/>
                    </a:lnTo>
                    <a:lnTo>
                      <a:pt x="3502" y="1705"/>
                    </a:lnTo>
                    <a:cubicBezTo>
                      <a:pt x="3502" y="1674"/>
                      <a:pt x="3534" y="1674"/>
                      <a:pt x="3534" y="1674"/>
                    </a:cubicBezTo>
                    <a:lnTo>
                      <a:pt x="3534" y="1674"/>
                    </a:lnTo>
                    <a:cubicBezTo>
                      <a:pt x="3534" y="1674"/>
                      <a:pt x="3534" y="1674"/>
                      <a:pt x="3565" y="1674"/>
                    </a:cubicBezTo>
                    <a:lnTo>
                      <a:pt x="3595" y="1674"/>
                    </a:lnTo>
                    <a:lnTo>
                      <a:pt x="3595" y="1674"/>
                    </a:lnTo>
                    <a:cubicBezTo>
                      <a:pt x="3626" y="1674"/>
                      <a:pt x="3626" y="1674"/>
                      <a:pt x="3626" y="1674"/>
                    </a:cubicBezTo>
                    <a:cubicBezTo>
                      <a:pt x="3626" y="1674"/>
                      <a:pt x="3626" y="1674"/>
                      <a:pt x="3658" y="1674"/>
                    </a:cubicBezTo>
                    <a:lnTo>
                      <a:pt x="3658" y="1674"/>
                    </a:lnTo>
                    <a:cubicBezTo>
                      <a:pt x="3658" y="1674"/>
                      <a:pt x="3658" y="1674"/>
                      <a:pt x="3689" y="1674"/>
                    </a:cubicBezTo>
                    <a:lnTo>
                      <a:pt x="3689" y="1674"/>
                    </a:lnTo>
                    <a:lnTo>
                      <a:pt x="3719" y="1705"/>
                    </a:lnTo>
                    <a:cubicBezTo>
                      <a:pt x="3719" y="1705"/>
                      <a:pt x="3719" y="1705"/>
                      <a:pt x="3719" y="1736"/>
                    </a:cubicBezTo>
                    <a:lnTo>
                      <a:pt x="3719" y="1736"/>
                    </a:lnTo>
                    <a:lnTo>
                      <a:pt x="3719" y="1736"/>
                    </a:lnTo>
                    <a:lnTo>
                      <a:pt x="3719" y="1736"/>
                    </a:lnTo>
                    <a:lnTo>
                      <a:pt x="3750" y="1736"/>
                    </a:lnTo>
                    <a:cubicBezTo>
                      <a:pt x="3750" y="1736"/>
                      <a:pt x="3750" y="1736"/>
                      <a:pt x="3782" y="1736"/>
                    </a:cubicBezTo>
                    <a:lnTo>
                      <a:pt x="3782" y="1736"/>
                    </a:lnTo>
                    <a:lnTo>
                      <a:pt x="3782" y="1736"/>
                    </a:lnTo>
                    <a:lnTo>
                      <a:pt x="3813" y="1736"/>
                    </a:lnTo>
                    <a:lnTo>
                      <a:pt x="3813" y="1736"/>
                    </a:lnTo>
                    <a:cubicBezTo>
                      <a:pt x="3843" y="1736"/>
                      <a:pt x="3843" y="1736"/>
                      <a:pt x="3843" y="1736"/>
                    </a:cubicBezTo>
                    <a:lnTo>
                      <a:pt x="3843" y="1736"/>
                    </a:lnTo>
                    <a:lnTo>
                      <a:pt x="3843" y="1736"/>
                    </a:lnTo>
                    <a:cubicBezTo>
                      <a:pt x="3843" y="1736"/>
                      <a:pt x="3843" y="1736"/>
                      <a:pt x="3874" y="1736"/>
                    </a:cubicBezTo>
                    <a:lnTo>
                      <a:pt x="3874" y="1736"/>
                    </a:lnTo>
                    <a:lnTo>
                      <a:pt x="3874" y="1736"/>
                    </a:lnTo>
                    <a:lnTo>
                      <a:pt x="3874" y="1705"/>
                    </a:lnTo>
                    <a:lnTo>
                      <a:pt x="3874" y="1705"/>
                    </a:lnTo>
                    <a:cubicBezTo>
                      <a:pt x="3843" y="1705"/>
                      <a:pt x="3843" y="1674"/>
                      <a:pt x="3843" y="1674"/>
                    </a:cubicBezTo>
                    <a:lnTo>
                      <a:pt x="3874" y="1642"/>
                    </a:lnTo>
                    <a:lnTo>
                      <a:pt x="3874" y="1642"/>
                    </a:lnTo>
                    <a:cubicBezTo>
                      <a:pt x="3874" y="1612"/>
                      <a:pt x="3905" y="1612"/>
                      <a:pt x="3905" y="1612"/>
                    </a:cubicBezTo>
                    <a:lnTo>
                      <a:pt x="3937" y="1581"/>
                    </a:lnTo>
                    <a:lnTo>
                      <a:pt x="3937" y="1581"/>
                    </a:lnTo>
                    <a:cubicBezTo>
                      <a:pt x="3937" y="1581"/>
                      <a:pt x="3937" y="1581"/>
                      <a:pt x="3967" y="1581"/>
                    </a:cubicBezTo>
                    <a:lnTo>
                      <a:pt x="3967" y="1581"/>
                    </a:lnTo>
                    <a:cubicBezTo>
                      <a:pt x="3967" y="1612"/>
                      <a:pt x="3998" y="1612"/>
                      <a:pt x="3998" y="1612"/>
                    </a:cubicBezTo>
                    <a:lnTo>
                      <a:pt x="4030" y="1612"/>
                    </a:lnTo>
                    <a:lnTo>
                      <a:pt x="4060" y="1612"/>
                    </a:lnTo>
                    <a:cubicBezTo>
                      <a:pt x="4091" y="1642"/>
                      <a:pt x="4091" y="1642"/>
                      <a:pt x="4091" y="1642"/>
                    </a:cubicBezTo>
                    <a:cubicBezTo>
                      <a:pt x="4122" y="1642"/>
                      <a:pt x="4122" y="1642"/>
                      <a:pt x="4122" y="1642"/>
                    </a:cubicBezTo>
                    <a:lnTo>
                      <a:pt x="4122" y="1642"/>
                    </a:lnTo>
                    <a:cubicBezTo>
                      <a:pt x="4154" y="1674"/>
                      <a:pt x="4154" y="1674"/>
                      <a:pt x="4154" y="1674"/>
                    </a:cubicBezTo>
                    <a:lnTo>
                      <a:pt x="4154" y="1674"/>
                    </a:lnTo>
                    <a:lnTo>
                      <a:pt x="4154" y="1674"/>
                    </a:lnTo>
                    <a:lnTo>
                      <a:pt x="4154" y="1705"/>
                    </a:lnTo>
                    <a:lnTo>
                      <a:pt x="4154" y="1705"/>
                    </a:lnTo>
                    <a:lnTo>
                      <a:pt x="4154" y="1705"/>
                    </a:lnTo>
                    <a:cubicBezTo>
                      <a:pt x="4184" y="1705"/>
                      <a:pt x="4184" y="1705"/>
                      <a:pt x="4184" y="1705"/>
                    </a:cubicBezTo>
                    <a:lnTo>
                      <a:pt x="4184" y="1705"/>
                    </a:lnTo>
                    <a:cubicBezTo>
                      <a:pt x="4215" y="1705"/>
                      <a:pt x="4215" y="1705"/>
                      <a:pt x="4215" y="1705"/>
                    </a:cubicBezTo>
                    <a:lnTo>
                      <a:pt x="4215" y="1705"/>
                    </a:lnTo>
                    <a:cubicBezTo>
                      <a:pt x="4215" y="1705"/>
                      <a:pt x="4215" y="1705"/>
                      <a:pt x="4246" y="1705"/>
                    </a:cubicBezTo>
                    <a:lnTo>
                      <a:pt x="4278" y="1705"/>
                    </a:lnTo>
                    <a:lnTo>
                      <a:pt x="4308" y="1705"/>
                    </a:lnTo>
                    <a:lnTo>
                      <a:pt x="4308" y="1705"/>
                    </a:lnTo>
                    <a:lnTo>
                      <a:pt x="4308" y="1705"/>
                    </a:lnTo>
                    <a:cubicBezTo>
                      <a:pt x="4339" y="1705"/>
                      <a:pt x="4402" y="1705"/>
                      <a:pt x="4402" y="1736"/>
                    </a:cubicBezTo>
                    <a:cubicBezTo>
                      <a:pt x="4432" y="1736"/>
                      <a:pt x="4432" y="1736"/>
                      <a:pt x="4432" y="1736"/>
                    </a:cubicBezTo>
                    <a:cubicBezTo>
                      <a:pt x="4463" y="1736"/>
                      <a:pt x="4463" y="1736"/>
                      <a:pt x="4463" y="1736"/>
                    </a:cubicBezTo>
                    <a:cubicBezTo>
                      <a:pt x="4463" y="1766"/>
                      <a:pt x="4494" y="1766"/>
                      <a:pt x="4494" y="1766"/>
                    </a:cubicBezTo>
                    <a:cubicBezTo>
                      <a:pt x="4494" y="1766"/>
                      <a:pt x="4494" y="1766"/>
                      <a:pt x="4526" y="1766"/>
                    </a:cubicBezTo>
                    <a:lnTo>
                      <a:pt x="4556" y="1766"/>
                    </a:lnTo>
                    <a:cubicBezTo>
                      <a:pt x="4556" y="1766"/>
                      <a:pt x="4556" y="1766"/>
                      <a:pt x="4587" y="1766"/>
                    </a:cubicBezTo>
                    <a:lnTo>
                      <a:pt x="4587" y="1766"/>
                    </a:lnTo>
                    <a:lnTo>
                      <a:pt x="4587" y="1766"/>
                    </a:lnTo>
                    <a:lnTo>
                      <a:pt x="4587" y="1766"/>
                    </a:lnTo>
                    <a:cubicBezTo>
                      <a:pt x="4618" y="1766"/>
                      <a:pt x="4650" y="1766"/>
                      <a:pt x="4650" y="1766"/>
                    </a:cubicBezTo>
                    <a:cubicBezTo>
                      <a:pt x="4650" y="1766"/>
                      <a:pt x="4650" y="1766"/>
                      <a:pt x="4680" y="1766"/>
                    </a:cubicBezTo>
                    <a:lnTo>
                      <a:pt x="4680" y="1766"/>
                    </a:lnTo>
                    <a:cubicBezTo>
                      <a:pt x="4680" y="1766"/>
                      <a:pt x="4680" y="1766"/>
                      <a:pt x="4711" y="1766"/>
                    </a:cubicBezTo>
                    <a:lnTo>
                      <a:pt x="4711" y="1736"/>
                    </a:lnTo>
                    <a:cubicBezTo>
                      <a:pt x="4742" y="1736"/>
                      <a:pt x="4742" y="1705"/>
                      <a:pt x="4742" y="1705"/>
                    </a:cubicBezTo>
                    <a:lnTo>
                      <a:pt x="4742" y="1705"/>
                    </a:lnTo>
                    <a:cubicBezTo>
                      <a:pt x="4774" y="1705"/>
                      <a:pt x="4804" y="1705"/>
                      <a:pt x="4804" y="1705"/>
                    </a:cubicBezTo>
                    <a:cubicBezTo>
                      <a:pt x="4804" y="1705"/>
                      <a:pt x="4804" y="1705"/>
                      <a:pt x="4835" y="1705"/>
                    </a:cubicBezTo>
                    <a:lnTo>
                      <a:pt x="4835" y="1705"/>
                    </a:lnTo>
                    <a:cubicBezTo>
                      <a:pt x="4866" y="1736"/>
                      <a:pt x="4866" y="1736"/>
                      <a:pt x="4866" y="1736"/>
                    </a:cubicBezTo>
                    <a:lnTo>
                      <a:pt x="4898" y="1736"/>
                    </a:lnTo>
                    <a:lnTo>
                      <a:pt x="4898" y="1736"/>
                    </a:lnTo>
                    <a:lnTo>
                      <a:pt x="4898" y="1736"/>
                    </a:lnTo>
                    <a:cubicBezTo>
                      <a:pt x="4928" y="1705"/>
                      <a:pt x="4928" y="1705"/>
                      <a:pt x="4928" y="1705"/>
                    </a:cubicBezTo>
                    <a:cubicBezTo>
                      <a:pt x="4928" y="1736"/>
                      <a:pt x="4928" y="1736"/>
                      <a:pt x="4928" y="1736"/>
                    </a:cubicBezTo>
                    <a:lnTo>
                      <a:pt x="4928" y="1736"/>
                    </a:lnTo>
                    <a:cubicBezTo>
                      <a:pt x="4928" y="1736"/>
                      <a:pt x="4928" y="1736"/>
                      <a:pt x="4959" y="1736"/>
                    </a:cubicBezTo>
                    <a:lnTo>
                      <a:pt x="4959" y="1766"/>
                    </a:lnTo>
                    <a:lnTo>
                      <a:pt x="4959" y="1766"/>
                    </a:lnTo>
                    <a:cubicBezTo>
                      <a:pt x="4990" y="1766"/>
                      <a:pt x="4990" y="1766"/>
                      <a:pt x="5022" y="1736"/>
                    </a:cubicBezTo>
                    <a:lnTo>
                      <a:pt x="5022" y="1736"/>
                    </a:lnTo>
                    <a:lnTo>
                      <a:pt x="5022" y="1736"/>
                    </a:lnTo>
                    <a:lnTo>
                      <a:pt x="5022" y="1736"/>
                    </a:lnTo>
                    <a:lnTo>
                      <a:pt x="5022" y="1736"/>
                    </a:lnTo>
                    <a:cubicBezTo>
                      <a:pt x="5022" y="1705"/>
                      <a:pt x="5022" y="1705"/>
                      <a:pt x="5022" y="1705"/>
                    </a:cubicBezTo>
                    <a:cubicBezTo>
                      <a:pt x="5022" y="1705"/>
                      <a:pt x="5022" y="1705"/>
                      <a:pt x="5052" y="1705"/>
                    </a:cubicBezTo>
                    <a:lnTo>
                      <a:pt x="5052" y="1705"/>
                    </a:lnTo>
                    <a:lnTo>
                      <a:pt x="5052" y="1674"/>
                    </a:lnTo>
                    <a:lnTo>
                      <a:pt x="5052" y="1674"/>
                    </a:lnTo>
                    <a:lnTo>
                      <a:pt x="5052" y="1674"/>
                    </a:lnTo>
                    <a:cubicBezTo>
                      <a:pt x="5083" y="1674"/>
                      <a:pt x="5083" y="1642"/>
                      <a:pt x="5114" y="1612"/>
                    </a:cubicBezTo>
                    <a:lnTo>
                      <a:pt x="5114" y="1612"/>
                    </a:lnTo>
                    <a:lnTo>
                      <a:pt x="5083" y="1612"/>
                    </a:lnTo>
                    <a:lnTo>
                      <a:pt x="5083" y="1612"/>
                    </a:lnTo>
                    <a:cubicBezTo>
                      <a:pt x="5083" y="1581"/>
                      <a:pt x="5083" y="1581"/>
                      <a:pt x="5083" y="1581"/>
                    </a:cubicBezTo>
                    <a:lnTo>
                      <a:pt x="5083" y="1581"/>
                    </a:lnTo>
                    <a:cubicBezTo>
                      <a:pt x="5083" y="1550"/>
                      <a:pt x="5083" y="1550"/>
                      <a:pt x="5114" y="1550"/>
                    </a:cubicBezTo>
                    <a:lnTo>
                      <a:pt x="5114" y="1550"/>
                    </a:lnTo>
                    <a:cubicBezTo>
                      <a:pt x="5114" y="1518"/>
                      <a:pt x="5114" y="1518"/>
                      <a:pt x="5114" y="1518"/>
                    </a:cubicBezTo>
                    <a:cubicBezTo>
                      <a:pt x="5114" y="1518"/>
                      <a:pt x="5114" y="1518"/>
                      <a:pt x="5146" y="1518"/>
                    </a:cubicBezTo>
                    <a:lnTo>
                      <a:pt x="5146" y="1518"/>
                    </a:lnTo>
                    <a:cubicBezTo>
                      <a:pt x="5146" y="1518"/>
                      <a:pt x="5146" y="1518"/>
                      <a:pt x="5176" y="1518"/>
                    </a:cubicBezTo>
                    <a:lnTo>
                      <a:pt x="5176" y="1518"/>
                    </a:lnTo>
                    <a:lnTo>
                      <a:pt x="5176" y="1518"/>
                    </a:lnTo>
                    <a:cubicBezTo>
                      <a:pt x="5207" y="1518"/>
                      <a:pt x="5207" y="1488"/>
                      <a:pt x="5238" y="1488"/>
                    </a:cubicBezTo>
                    <a:cubicBezTo>
                      <a:pt x="5238" y="1488"/>
                      <a:pt x="5300" y="1488"/>
                      <a:pt x="5331" y="1518"/>
                    </a:cubicBezTo>
                    <a:cubicBezTo>
                      <a:pt x="5331" y="1518"/>
                      <a:pt x="5331" y="1518"/>
                      <a:pt x="5362" y="1518"/>
                    </a:cubicBezTo>
                    <a:lnTo>
                      <a:pt x="5362" y="1518"/>
                    </a:lnTo>
                    <a:lnTo>
                      <a:pt x="5362" y="1518"/>
                    </a:lnTo>
                    <a:lnTo>
                      <a:pt x="5394" y="1518"/>
                    </a:lnTo>
                    <a:lnTo>
                      <a:pt x="5394" y="1518"/>
                    </a:lnTo>
                    <a:cubicBezTo>
                      <a:pt x="5424" y="1518"/>
                      <a:pt x="5424" y="1518"/>
                      <a:pt x="5424" y="1550"/>
                    </a:cubicBezTo>
                    <a:lnTo>
                      <a:pt x="5424" y="1550"/>
                    </a:lnTo>
                    <a:lnTo>
                      <a:pt x="5424" y="1550"/>
                    </a:lnTo>
                    <a:cubicBezTo>
                      <a:pt x="5455" y="1550"/>
                      <a:pt x="5455" y="1550"/>
                      <a:pt x="5455" y="1581"/>
                    </a:cubicBezTo>
                    <a:lnTo>
                      <a:pt x="5486" y="1612"/>
                    </a:lnTo>
                    <a:lnTo>
                      <a:pt x="5486" y="1642"/>
                    </a:lnTo>
                    <a:cubicBezTo>
                      <a:pt x="5486" y="1642"/>
                      <a:pt x="5486" y="1642"/>
                      <a:pt x="5517" y="1642"/>
                    </a:cubicBezTo>
                    <a:cubicBezTo>
                      <a:pt x="5517" y="1674"/>
                      <a:pt x="5517" y="1705"/>
                      <a:pt x="5548" y="1705"/>
                    </a:cubicBezTo>
                    <a:cubicBezTo>
                      <a:pt x="5548" y="1736"/>
                      <a:pt x="5548" y="1736"/>
                      <a:pt x="5548" y="1766"/>
                    </a:cubicBezTo>
                    <a:lnTo>
                      <a:pt x="5548" y="1766"/>
                    </a:lnTo>
                    <a:cubicBezTo>
                      <a:pt x="5579" y="1766"/>
                      <a:pt x="5579" y="1766"/>
                      <a:pt x="5610" y="1766"/>
                    </a:cubicBezTo>
                    <a:lnTo>
                      <a:pt x="5610" y="1766"/>
                    </a:lnTo>
                    <a:lnTo>
                      <a:pt x="5610" y="1766"/>
                    </a:lnTo>
                    <a:lnTo>
                      <a:pt x="5610" y="1766"/>
                    </a:lnTo>
                    <a:cubicBezTo>
                      <a:pt x="5642" y="1766"/>
                      <a:pt x="5642" y="1766"/>
                      <a:pt x="5642" y="1766"/>
                    </a:cubicBezTo>
                    <a:cubicBezTo>
                      <a:pt x="5672" y="1798"/>
                      <a:pt x="5672" y="1798"/>
                      <a:pt x="5672" y="1798"/>
                    </a:cubicBezTo>
                    <a:lnTo>
                      <a:pt x="5672" y="1798"/>
                    </a:lnTo>
                    <a:cubicBezTo>
                      <a:pt x="5703" y="1829"/>
                      <a:pt x="5703" y="1829"/>
                      <a:pt x="5703" y="1860"/>
                    </a:cubicBezTo>
                    <a:cubicBezTo>
                      <a:pt x="5703" y="1860"/>
                      <a:pt x="5703" y="1860"/>
                      <a:pt x="5734" y="1860"/>
                    </a:cubicBezTo>
                    <a:lnTo>
                      <a:pt x="5734" y="1860"/>
                    </a:lnTo>
                    <a:lnTo>
                      <a:pt x="5734" y="1860"/>
                    </a:lnTo>
                    <a:cubicBezTo>
                      <a:pt x="5734" y="1890"/>
                      <a:pt x="5734" y="1890"/>
                      <a:pt x="5765" y="1890"/>
                    </a:cubicBezTo>
                    <a:lnTo>
                      <a:pt x="5765" y="1890"/>
                    </a:lnTo>
                    <a:cubicBezTo>
                      <a:pt x="5765" y="1860"/>
                      <a:pt x="5796" y="1860"/>
                      <a:pt x="5796" y="1860"/>
                    </a:cubicBezTo>
                    <a:cubicBezTo>
                      <a:pt x="5827" y="1829"/>
                      <a:pt x="5827" y="1829"/>
                      <a:pt x="5827" y="1829"/>
                    </a:cubicBezTo>
                    <a:lnTo>
                      <a:pt x="5827" y="1829"/>
                    </a:lnTo>
                    <a:cubicBezTo>
                      <a:pt x="5827" y="1829"/>
                      <a:pt x="5827" y="1829"/>
                      <a:pt x="5858" y="1829"/>
                    </a:cubicBezTo>
                    <a:lnTo>
                      <a:pt x="5858" y="1829"/>
                    </a:lnTo>
                    <a:lnTo>
                      <a:pt x="5889" y="1829"/>
                    </a:lnTo>
                    <a:lnTo>
                      <a:pt x="5889" y="1829"/>
                    </a:lnTo>
                    <a:lnTo>
                      <a:pt x="5889" y="1829"/>
                    </a:lnTo>
                    <a:cubicBezTo>
                      <a:pt x="5920" y="1829"/>
                      <a:pt x="5920" y="1829"/>
                      <a:pt x="5920" y="1829"/>
                    </a:cubicBezTo>
                    <a:lnTo>
                      <a:pt x="5951" y="1860"/>
                    </a:lnTo>
                    <a:lnTo>
                      <a:pt x="5951" y="1860"/>
                    </a:lnTo>
                    <a:lnTo>
                      <a:pt x="5951" y="1860"/>
                    </a:lnTo>
                    <a:lnTo>
                      <a:pt x="5951" y="1860"/>
                    </a:lnTo>
                    <a:lnTo>
                      <a:pt x="5951" y="1890"/>
                    </a:lnTo>
                    <a:lnTo>
                      <a:pt x="5951" y="1890"/>
                    </a:lnTo>
                    <a:cubicBezTo>
                      <a:pt x="5951" y="1890"/>
                      <a:pt x="5951" y="1890"/>
                      <a:pt x="5951" y="1922"/>
                    </a:cubicBezTo>
                    <a:lnTo>
                      <a:pt x="5951" y="1922"/>
                    </a:lnTo>
                    <a:cubicBezTo>
                      <a:pt x="5920" y="1922"/>
                      <a:pt x="5920" y="1922"/>
                      <a:pt x="5920" y="1922"/>
                    </a:cubicBezTo>
                    <a:lnTo>
                      <a:pt x="5920" y="1922"/>
                    </a:lnTo>
                    <a:cubicBezTo>
                      <a:pt x="5920" y="1953"/>
                      <a:pt x="5920" y="1953"/>
                      <a:pt x="5920" y="1953"/>
                    </a:cubicBezTo>
                    <a:cubicBezTo>
                      <a:pt x="5920" y="1953"/>
                      <a:pt x="5920" y="1984"/>
                      <a:pt x="5889" y="1984"/>
                    </a:cubicBezTo>
                    <a:lnTo>
                      <a:pt x="5889" y="1984"/>
                    </a:lnTo>
                    <a:lnTo>
                      <a:pt x="5889" y="1984"/>
                    </a:lnTo>
                    <a:cubicBezTo>
                      <a:pt x="5889" y="2014"/>
                      <a:pt x="5889" y="2014"/>
                      <a:pt x="5889" y="2014"/>
                    </a:cubicBezTo>
                    <a:lnTo>
                      <a:pt x="5889" y="2014"/>
                    </a:lnTo>
                    <a:lnTo>
                      <a:pt x="5889" y="2014"/>
                    </a:lnTo>
                    <a:lnTo>
                      <a:pt x="5889" y="2014"/>
                    </a:lnTo>
                    <a:cubicBezTo>
                      <a:pt x="5889" y="2046"/>
                      <a:pt x="5858" y="2046"/>
                      <a:pt x="5858" y="2077"/>
                    </a:cubicBezTo>
                    <a:lnTo>
                      <a:pt x="5858" y="2077"/>
                    </a:lnTo>
                    <a:lnTo>
                      <a:pt x="5858" y="2077"/>
                    </a:lnTo>
                    <a:lnTo>
                      <a:pt x="5858" y="2077"/>
                    </a:lnTo>
                    <a:lnTo>
                      <a:pt x="5827" y="2108"/>
                    </a:lnTo>
                    <a:lnTo>
                      <a:pt x="5827" y="2108"/>
                    </a:lnTo>
                    <a:lnTo>
                      <a:pt x="5827" y="2108"/>
                    </a:lnTo>
                    <a:cubicBezTo>
                      <a:pt x="5796" y="2108"/>
                      <a:pt x="5796" y="2108"/>
                      <a:pt x="5796" y="2077"/>
                    </a:cubicBezTo>
                    <a:lnTo>
                      <a:pt x="5796" y="2077"/>
                    </a:lnTo>
                    <a:cubicBezTo>
                      <a:pt x="5765" y="2077"/>
                      <a:pt x="5765" y="2077"/>
                      <a:pt x="5765" y="2077"/>
                    </a:cubicBezTo>
                    <a:cubicBezTo>
                      <a:pt x="5765" y="2077"/>
                      <a:pt x="5765" y="2108"/>
                      <a:pt x="5734" y="2108"/>
                    </a:cubicBezTo>
                    <a:lnTo>
                      <a:pt x="5734" y="2108"/>
                    </a:lnTo>
                    <a:cubicBezTo>
                      <a:pt x="5734" y="2108"/>
                      <a:pt x="5734" y="2108"/>
                      <a:pt x="5734" y="2138"/>
                    </a:cubicBezTo>
                    <a:lnTo>
                      <a:pt x="5734" y="2138"/>
                    </a:lnTo>
                    <a:lnTo>
                      <a:pt x="5734" y="2170"/>
                    </a:lnTo>
                    <a:lnTo>
                      <a:pt x="5734" y="2170"/>
                    </a:lnTo>
                    <a:lnTo>
                      <a:pt x="5734" y="2170"/>
                    </a:lnTo>
                    <a:cubicBezTo>
                      <a:pt x="5734" y="2170"/>
                      <a:pt x="5734" y="2170"/>
                      <a:pt x="5765" y="2170"/>
                    </a:cubicBezTo>
                    <a:lnTo>
                      <a:pt x="5765" y="2138"/>
                    </a:lnTo>
                    <a:cubicBezTo>
                      <a:pt x="5765" y="2138"/>
                      <a:pt x="5796" y="2170"/>
                      <a:pt x="5827" y="2170"/>
                    </a:cubicBezTo>
                    <a:cubicBezTo>
                      <a:pt x="5827" y="2201"/>
                      <a:pt x="5827" y="2201"/>
                      <a:pt x="5827" y="2201"/>
                    </a:cubicBezTo>
                    <a:lnTo>
                      <a:pt x="5858" y="2201"/>
                    </a:lnTo>
                    <a:cubicBezTo>
                      <a:pt x="5889" y="2170"/>
                      <a:pt x="5889" y="2170"/>
                      <a:pt x="5889" y="2170"/>
                    </a:cubicBezTo>
                    <a:cubicBezTo>
                      <a:pt x="5920" y="2170"/>
                      <a:pt x="5920" y="2138"/>
                      <a:pt x="5951" y="2108"/>
                    </a:cubicBezTo>
                    <a:cubicBezTo>
                      <a:pt x="5951" y="2077"/>
                      <a:pt x="5982" y="2046"/>
                      <a:pt x="6013" y="2046"/>
                    </a:cubicBezTo>
                    <a:lnTo>
                      <a:pt x="6044" y="2046"/>
                    </a:lnTo>
                    <a:lnTo>
                      <a:pt x="6044" y="2014"/>
                    </a:lnTo>
                    <a:lnTo>
                      <a:pt x="6075" y="1984"/>
                    </a:lnTo>
                    <a:lnTo>
                      <a:pt x="6106" y="1953"/>
                    </a:lnTo>
                    <a:cubicBezTo>
                      <a:pt x="6106" y="1922"/>
                      <a:pt x="6106" y="1922"/>
                      <a:pt x="6137" y="1890"/>
                    </a:cubicBezTo>
                    <a:lnTo>
                      <a:pt x="6168" y="1860"/>
                    </a:lnTo>
                    <a:cubicBezTo>
                      <a:pt x="6199" y="1860"/>
                      <a:pt x="6199" y="1829"/>
                      <a:pt x="6199" y="1829"/>
                    </a:cubicBezTo>
                    <a:lnTo>
                      <a:pt x="6199" y="1829"/>
                    </a:lnTo>
                    <a:cubicBezTo>
                      <a:pt x="6199" y="1798"/>
                      <a:pt x="6199" y="1766"/>
                      <a:pt x="6199" y="1766"/>
                    </a:cubicBezTo>
                    <a:cubicBezTo>
                      <a:pt x="6199" y="1766"/>
                      <a:pt x="6230" y="1766"/>
                      <a:pt x="6230" y="1736"/>
                    </a:cubicBezTo>
                    <a:lnTo>
                      <a:pt x="6230" y="1736"/>
                    </a:lnTo>
                    <a:lnTo>
                      <a:pt x="6230" y="1736"/>
                    </a:lnTo>
                    <a:cubicBezTo>
                      <a:pt x="6230" y="1736"/>
                      <a:pt x="6199" y="1705"/>
                      <a:pt x="6230" y="1705"/>
                    </a:cubicBezTo>
                    <a:cubicBezTo>
                      <a:pt x="6230" y="1674"/>
                      <a:pt x="6230" y="1642"/>
                      <a:pt x="6261" y="1612"/>
                    </a:cubicBezTo>
                    <a:lnTo>
                      <a:pt x="6261" y="1612"/>
                    </a:lnTo>
                    <a:lnTo>
                      <a:pt x="6261" y="1581"/>
                    </a:lnTo>
                    <a:cubicBezTo>
                      <a:pt x="6230" y="1581"/>
                      <a:pt x="6230" y="1581"/>
                      <a:pt x="6230" y="1581"/>
                    </a:cubicBezTo>
                    <a:cubicBezTo>
                      <a:pt x="6230" y="1550"/>
                      <a:pt x="6230" y="1550"/>
                      <a:pt x="6230" y="1550"/>
                    </a:cubicBezTo>
                    <a:cubicBezTo>
                      <a:pt x="6230" y="1518"/>
                      <a:pt x="6230" y="1518"/>
                      <a:pt x="6199" y="1518"/>
                    </a:cubicBezTo>
                    <a:cubicBezTo>
                      <a:pt x="6199" y="1518"/>
                      <a:pt x="6199" y="1518"/>
                      <a:pt x="6168" y="1518"/>
                    </a:cubicBezTo>
                    <a:cubicBezTo>
                      <a:pt x="6168" y="1518"/>
                      <a:pt x="6168" y="1518"/>
                      <a:pt x="6137" y="1518"/>
                    </a:cubicBezTo>
                    <a:cubicBezTo>
                      <a:pt x="6137" y="1518"/>
                      <a:pt x="6137" y="1518"/>
                      <a:pt x="6106" y="1518"/>
                    </a:cubicBezTo>
                    <a:cubicBezTo>
                      <a:pt x="6106" y="1550"/>
                      <a:pt x="6075" y="1550"/>
                      <a:pt x="6075" y="1550"/>
                    </a:cubicBezTo>
                    <a:cubicBezTo>
                      <a:pt x="6044" y="1550"/>
                      <a:pt x="6044" y="1550"/>
                      <a:pt x="6044" y="1518"/>
                    </a:cubicBezTo>
                    <a:lnTo>
                      <a:pt x="6044" y="1488"/>
                    </a:lnTo>
                    <a:lnTo>
                      <a:pt x="6044" y="1488"/>
                    </a:lnTo>
                    <a:cubicBezTo>
                      <a:pt x="6044" y="1488"/>
                      <a:pt x="6044" y="1488"/>
                      <a:pt x="6044" y="1457"/>
                    </a:cubicBezTo>
                    <a:lnTo>
                      <a:pt x="6013" y="1457"/>
                    </a:lnTo>
                    <a:cubicBezTo>
                      <a:pt x="6013" y="1488"/>
                      <a:pt x="6013" y="1488"/>
                      <a:pt x="6013" y="1488"/>
                    </a:cubicBezTo>
                    <a:lnTo>
                      <a:pt x="5982" y="1488"/>
                    </a:lnTo>
                    <a:cubicBezTo>
                      <a:pt x="5982" y="1488"/>
                      <a:pt x="5951" y="1488"/>
                      <a:pt x="5920" y="1457"/>
                    </a:cubicBezTo>
                    <a:lnTo>
                      <a:pt x="5920" y="1425"/>
                    </a:lnTo>
                    <a:cubicBezTo>
                      <a:pt x="5920" y="1394"/>
                      <a:pt x="5951" y="1394"/>
                      <a:pt x="5982" y="1394"/>
                    </a:cubicBezTo>
                    <a:lnTo>
                      <a:pt x="5982" y="1394"/>
                    </a:lnTo>
                    <a:cubicBezTo>
                      <a:pt x="6013" y="1394"/>
                      <a:pt x="6013" y="1364"/>
                      <a:pt x="6044" y="1364"/>
                    </a:cubicBezTo>
                    <a:lnTo>
                      <a:pt x="6075" y="1333"/>
                    </a:lnTo>
                    <a:cubicBezTo>
                      <a:pt x="6075" y="1333"/>
                      <a:pt x="6075" y="1302"/>
                      <a:pt x="6106" y="1302"/>
                    </a:cubicBezTo>
                    <a:lnTo>
                      <a:pt x="6106" y="1302"/>
                    </a:lnTo>
                    <a:lnTo>
                      <a:pt x="6106" y="1302"/>
                    </a:lnTo>
                    <a:lnTo>
                      <a:pt x="6106" y="1302"/>
                    </a:lnTo>
                    <a:lnTo>
                      <a:pt x="6137" y="1270"/>
                    </a:lnTo>
                    <a:lnTo>
                      <a:pt x="6137" y="1270"/>
                    </a:lnTo>
                    <a:cubicBezTo>
                      <a:pt x="6168" y="1240"/>
                      <a:pt x="6199" y="1240"/>
                      <a:pt x="6230" y="1240"/>
                    </a:cubicBezTo>
                    <a:lnTo>
                      <a:pt x="6230" y="1240"/>
                    </a:lnTo>
                    <a:cubicBezTo>
                      <a:pt x="6230" y="1209"/>
                      <a:pt x="6261" y="1209"/>
                      <a:pt x="6261" y="1209"/>
                    </a:cubicBezTo>
                    <a:cubicBezTo>
                      <a:pt x="6261" y="1209"/>
                      <a:pt x="6261" y="1209"/>
                      <a:pt x="6261" y="1178"/>
                    </a:cubicBezTo>
                    <a:cubicBezTo>
                      <a:pt x="6292" y="1178"/>
                      <a:pt x="6323" y="1178"/>
                      <a:pt x="6323" y="1146"/>
                    </a:cubicBezTo>
                    <a:cubicBezTo>
                      <a:pt x="6354" y="1146"/>
                      <a:pt x="6354" y="1146"/>
                      <a:pt x="6385" y="1116"/>
                    </a:cubicBezTo>
                    <a:lnTo>
                      <a:pt x="6385" y="1116"/>
                    </a:lnTo>
                    <a:lnTo>
                      <a:pt x="6416" y="1116"/>
                    </a:lnTo>
                    <a:cubicBezTo>
                      <a:pt x="6447" y="1116"/>
                      <a:pt x="6447" y="1116"/>
                      <a:pt x="6478" y="1116"/>
                    </a:cubicBezTo>
                    <a:cubicBezTo>
                      <a:pt x="6509" y="1116"/>
                      <a:pt x="6509" y="1146"/>
                      <a:pt x="6540" y="1146"/>
                    </a:cubicBezTo>
                    <a:cubicBezTo>
                      <a:pt x="6540" y="1146"/>
                      <a:pt x="6540" y="1146"/>
                      <a:pt x="6571" y="1146"/>
                    </a:cubicBezTo>
                    <a:lnTo>
                      <a:pt x="6571" y="1146"/>
                    </a:lnTo>
                    <a:lnTo>
                      <a:pt x="6602" y="1146"/>
                    </a:lnTo>
                    <a:cubicBezTo>
                      <a:pt x="6633" y="1146"/>
                      <a:pt x="6664" y="1146"/>
                      <a:pt x="6664" y="1146"/>
                    </a:cubicBezTo>
                    <a:cubicBezTo>
                      <a:pt x="6664" y="1146"/>
                      <a:pt x="6664" y="1146"/>
                      <a:pt x="6695" y="1146"/>
                    </a:cubicBezTo>
                    <a:lnTo>
                      <a:pt x="6695" y="1146"/>
                    </a:lnTo>
                    <a:lnTo>
                      <a:pt x="6695" y="1146"/>
                    </a:lnTo>
                    <a:cubicBezTo>
                      <a:pt x="6695" y="1116"/>
                      <a:pt x="6695" y="1116"/>
                      <a:pt x="6726" y="1116"/>
                    </a:cubicBezTo>
                    <a:lnTo>
                      <a:pt x="6726" y="1116"/>
                    </a:lnTo>
                    <a:cubicBezTo>
                      <a:pt x="6757" y="1116"/>
                      <a:pt x="6788" y="1116"/>
                      <a:pt x="6788" y="1116"/>
                    </a:cubicBezTo>
                    <a:lnTo>
                      <a:pt x="6788" y="1116"/>
                    </a:lnTo>
                    <a:cubicBezTo>
                      <a:pt x="6819" y="1116"/>
                      <a:pt x="6819" y="1116"/>
                      <a:pt x="6819" y="1116"/>
                    </a:cubicBezTo>
                    <a:lnTo>
                      <a:pt x="6819" y="1116"/>
                    </a:lnTo>
                    <a:cubicBezTo>
                      <a:pt x="6850" y="1116"/>
                      <a:pt x="6881" y="1116"/>
                      <a:pt x="6881" y="1146"/>
                    </a:cubicBezTo>
                    <a:lnTo>
                      <a:pt x="6912" y="1146"/>
                    </a:lnTo>
                    <a:lnTo>
                      <a:pt x="6912" y="1146"/>
                    </a:lnTo>
                    <a:cubicBezTo>
                      <a:pt x="6912" y="1146"/>
                      <a:pt x="6974" y="1146"/>
                      <a:pt x="7005" y="1146"/>
                    </a:cubicBezTo>
                    <a:cubicBezTo>
                      <a:pt x="7005" y="1146"/>
                      <a:pt x="6974" y="1146"/>
                      <a:pt x="6974" y="1116"/>
                    </a:cubicBezTo>
                    <a:cubicBezTo>
                      <a:pt x="6974" y="1116"/>
                      <a:pt x="6974" y="1116"/>
                      <a:pt x="6974" y="1085"/>
                    </a:cubicBezTo>
                    <a:cubicBezTo>
                      <a:pt x="7005" y="1085"/>
                      <a:pt x="7005" y="1085"/>
                      <a:pt x="7036" y="1054"/>
                    </a:cubicBezTo>
                    <a:lnTo>
                      <a:pt x="7067" y="1054"/>
                    </a:lnTo>
                    <a:lnTo>
                      <a:pt x="7067" y="1054"/>
                    </a:lnTo>
                    <a:cubicBezTo>
                      <a:pt x="7067" y="1022"/>
                      <a:pt x="7098" y="1022"/>
                      <a:pt x="7098" y="1022"/>
                    </a:cubicBezTo>
                    <a:lnTo>
                      <a:pt x="7098" y="1022"/>
                    </a:lnTo>
                    <a:cubicBezTo>
                      <a:pt x="7098" y="1022"/>
                      <a:pt x="7098" y="992"/>
                      <a:pt x="7129" y="992"/>
                    </a:cubicBezTo>
                    <a:cubicBezTo>
                      <a:pt x="7129" y="992"/>
                      <a:pt x="7129" y="961"/>
                      <a:pt x="7160" y="961"/>
                    </a:cubicBezTo>
                    <a:cubicBezTo>
                      <a:pt x="7191" y="961"/>
                      <a:pt x="7191" y="961"/>
                      <a:pt x="7191" y="961"/>
                    </a:cubicBezTo>
                    <a:cubicBezTo>
                      <a:pt x="7191" y="961"/>
                      <a:pt x="7191" y="961"/>
                      <a:pt x="7222" y="961"/>
                    </a:cubicBezTo>
                    <a:cubicBezTo>
                      <a:pt x="7222" y="961"/>
                      <a:pt x="7222" y="961"/>
                      <a:pt x="7253" y="961"/>
                    </a:cubicBezTo>
                    <a:cubicBezTo>
                      <a:pt x="7253" y="961"/>
                      <a:pt x="7284" y="961"/>
                      <a:pt x="7284" y="992"/>
                    </a:cubicBezTo>
                    <a:lnTo>
                      <a:pt x="7284" y="992"/>
                    </a:lnTo>
                    <a:lnTo>
                      <a:pt x="7284" y="992"/>
                    </a:lnTo>
                    <a:cubicBezTo>
                      <a:pt x="7284" y="961"/>
                      <a:pt x="7315" y="961"/>
                      <a:pt x="7315" y="961"/>
                    </a:cubicBezTo>
                    <a:lnTo>
                      <a:pt x="7315" y="961"/>
                    </a:lnTo>
                    <a:cubicBezTo>
                      <a:pt x="7345" y="961"/>
                      <a:pt x="7345" y="961"/>
                      <a:pt x="7345" y="992"/>
                    </a:cubicBezTo>
                    <a:cubicBezTo>
                      <a:pt x="7345" y="992"/>
                      <a:pt x="7345" y="992"/>
                      <a:pt x="7345" y="1022"/>
                    </a:cubicBezTo>
                    <a:lnTo>
                      <a:pt x="7345" y="1022"/>
                    </a:lnTo>
                    <a:lnTo>
                      <a:pt x="7345" y="1022"/>
                    </a:lnTo>
                    <a:cubicBezTo>
                      <a:pt x="7377" y="1022"/>
                      <a:pt x="7377" y="1022"/>
                      <a:pt x="7408" y="1022"/>
                    </a:cubicBezTo>
                    <a:cubicBezTo>
                      <a:pt x="7408" y="1022"/>
                      <a:pt x="7408" y="1022"/>
                      <a:pt x="7408" y="992"/>
                    </a:cubicBezTo>
                    <a:lnTo>
                      <a:pt x="7408" y="992"/>
                    </a:lnTo>
                    <a:cubicBezTo>
                      <a:pt x="7439" y="992"/>
                      <a:pt x="7439" y="961"/>
                      <a:pt x="7439" y="961"/>
                    </a:cubicBezTo>
                    <a:lnTo>
                      <a:pt x="7469" y="992"/>
                    </a:lnTo>
                    <a:lnTo>
                      <a:pt x="7469" y="992"/>
                    </a:lnTo>
                    <a:lnTo>
                      <a:pt x="7469" y="992"/>
                    </a:lnTo>
                    <a:cubicBezTo>
                      <a:pt x="7469" y="961"/>
                      <a:pt x="7469" y="961"/>
                      <a:pt x="7469" y="961"/>
                    </a:cubicBezTo>
                    <a:cubicBezTo>
                      <a:pt x="7469" y="961"/>
                      <a:pt x="7469" y="961"/>
                      <a:pt x="7469" y="930"/>
                    </a:cubicBezTo>
                    <a:cubicBezTo>
                      <a:pt x="7501" y="930"/>
                      <a:pt x="7501" y="930"/>
                      <a:pt x="7501" y="930"/>
                    </a:cubicBezTo>
                    <a:cubicBezTo>
                      <a:pt x="7532" y="898"/>
                      <a:pt x="7532" y="898"/>
                      <a:pt x="7532" y="898"/>
                    </a:cubicBezTo>
                    <a:lnTo>
                      <a:pt x="7532" y="898"/>
                    </a:lnTo>
                    <a:lnTo>
                      <a:pt x="7563" y="898"/>
                    </a:lnTo>
                    <a:lnTo>
                      <a:pt x="7563" y="898"/>
                    </a:lnTo>
                    <a:lnTo>
                      <a:pt x="7563" y="898"/>
                    </a:lnTo>
                    <a:cubicBezTo>
                      <a:pt x="7593" y="898"/>
                      <a:pt x="7593" y="930"/>
                      <a:pt x="7593" y="961"/>
                    </a:cubicBezTo>
                    <a:cubicBezTo>
                      <a:pt x="7625" y="961"/>
                      <a:pt x="7593" y="961"/>
                      <a:pt x="7593" y="992"/>
                    </a:cubicBezTo>
                    <a:lnTo>
                      <a:pt x="7593" y="992"/>
                    </a:lnTo>
                    <a:cubicBezTo>
                      <a:pt x="7563" y="992"/>
                      <a:pt x="7563" y="992"/>
                      <a:pt x="7563" y="992"/>
                    </a:cubicBezTo>
                    <a:lnTo>
                      <a:pt x="7563" y="992"/>
                    </a:lnTo>
                    <a:cubicBezTo>
                      <a:pt x="7563" y="1022"/>
                      <a:pt x="7563" y="1022"/>
                      <a:pt x="7563" y="1022"/>
                    </a:cubicBezTo>
                    <a:cubicBezTo>
                      <a:pt x="7563" y="1054"/>
                      <a:pt x="7532" y="1085"/>
                      <a:pt x="7501" y="1085"/>
                    </a:cubicBezTo>
                    <a:lnTo>
                      <a:pt x="7469" y="1085"/>
                    </a:lnTo>
                    <a:cubicBezTo>
                      <a:pt x="7439" y="1116"/>
                      <a:pt x="7439" y="1116"/>
                      <a:pt x="7408" y="1116"/>
                    </a:cubicBezTo>
                    <a:cubicBezTo>
                      <a:pt x="7408" y="1146"/>
                      <a:pt x="7377" y="1146"/>
                      <a:pt x="7377" y="1146"/>
                    </a:cubicBezTo>
                    <a:cubicBezTo>
                      <a:pt x="7345" y="1178"/>
                      <a:pt x="7284" y="1240"/>
                      <a:pt x="7253" y="1240"/>
                    </a:cubicBezTo>
                    <a:cubicBezTo>
                      <a:pt x="7253" y="1270"/>
                      <a:pt x="7222" y="1270"/>
                      <a:pt x="7222" y="1270"/>
                    </a:cubicBezTo>
                    <a:lnTo>
                      <a:pt x="7191" y="1270"/>
                    </a:lnTo>
                    <a:lnTo>
                      <a:pt x="7191" y="1270"/>
                    </a:lnTo>
                    <a:cubicBezTo>
                      <a:pt x="7160" y="1270"/>
                      <a:pt x="7160" y="1270"/>
                      <a:pt x="7160" y="1270"/>
                    </a:cubicBezTo>
                    <a:lnTo>
                      <a:pt x="7160" y="1270"/>
                    </a:lnTo>
                    <a:cubicBezTo>
                      <a:pt x="7160" y="1302"/>
                      <a:pt x="7160" y="1333"/>
                      <a:pt x="7129" y="1333"/>
                    </a:cubicBezTo>
                    <a:cubicBezTo>
                      <a:pt x="7129" y="1333"/>
                      <a:pt x="7129" y="1333"/>
                      <a:pt x="7098" y="1333"/>
                    </a:cubicBezTo>
                    <a:cubicBezTo>
                      <a:pt x="7098" y="1333"/>
                      <a:pt x="7098" y="1333"/>
                      <a:pt x="7098" y="1364"/>
                    </a:cubicBezTo>
                    <a:cubicBezTo>
                      <a:pt x="7098" y="1394"/>
                      <a:pt x="7098" y="1425"/>
                      <a:pt x="7098" y="1457"/>
                    </a:cubicBezTo>
                    <a:cubicBezTo>
                      <a:pt x="7098" y="1457"/>
                      <a:pt x="7098" y="1457"/>
                      <a:pt x="7098" y="1488"/>
                    </a:cubicBezTo>
                    <a:cubicBezTo>
                      <a:pt x="7098" y="1488"/>
                      <a:pt x="7129" y="1518"/>
                      <a:pt x="7129" y="1550"/>
                    </a:cubicBezTo>
                    <a:cubicBezTo>
                      <a:pt x="7129" y="1550"/>
                      <a:pt x="7129" y="1550"/>
                      <a:pt x="7129" y="1581"/>
                    </a:cubicBezTo>
                    <a:lnTo>
                      <a:pt x="7129" y="1581"/>
                    </a:lnTo>
                    <a:lnTo>
                      <a:pt x="7129" y="1612"/>
                    </a:lnTo>
                    <a:lnTo>
                      <a:pt x="7129" y="1612"/>
                    </a:lnTo>
                    <a:cubicBezTo>
                      <a:pt x="7129" y="1642"/>
                      <a:pt x="7129" y="1642"/>
                      <a:pt x="7129" y="1642"/>
                    </a:cubicBezTo>
                    <a:cubicBezTo>
                      <a:pt x="7129" y="1642"/>
                      <a:pt x="7129" y="1642"/>
                      <a:pt x="7129" y="1674"/>
                    </a:cubicBezTo>
                    <a:cubicBezTo>
                      <a:pt x="7129" y="1642"/>
                      <a:pt x="7129" y="1642"/>
                      <a:pt x="7129" y="1642"/>
                    </a:cubicBezTo>
                    <a:cubicBezTo>
                      <a:pt x="7160" y="1642"/>
                      <a:pt x="7160" y="1642"/>
                      <a:pt x="7160" y="1642"/>
                    </a:cubicBezTo>
                    <a:lnTo>
                      <a:pt x="7160" y="1642"/>
                    </a:lnTo>
                    <a:cubicBezTo>
                      <a:pt x="7191" y="1642"/>
                      <a:pt x="7191" y="1612"/>
                      <a:pt x="7191" y="1612"/>
                    </a:cubicBezTo>
                    <a:lnTo>
                      <a:pt x="7191" y="1612"/>
                    </a:lnTo>
                    <a:lnTo>
                      <a:pt x="7191" y="1612"/>
                    </a:lnTo>
                    <a:cubicBezTo>
                      <a:pt x="7191" y="1581"/>
                      <a:pt x="7191" y="1550"/>
                      <a:pt x="7222" y="1550"/>
                    </a:cubicBezTo>
                    <a:cubicBezTo>
                      <a:pt x="7222" y="1518"/>
                      <a:pt x="7222" y="1518"/>
                      <a:pt x="7222" y="1518"/>
                    </a:cubicBezTo>
                    <a:lnTo>
                      <a:pt x="7222" y="1518"/>
                    </a:lnTo>
                    <a:lnTo>
                      <a:pt x="7253" y="1518"/>
                    </a:lnTo>
                    <a:lnTo>
                      <a:pt x="7284" y="1518"/>
                    </a:lnTo>
                    <a:lnTo>
                      <a:pt x="7284" y="1518"/>
                    </a:lnTo>
                    <a:lnTo>
                      <a:pt x="7284" y="1488"/>
                    </a:lnTo>
                    <a:cubicBezTo>
                      <a:pt x="7284" y="1457"/>
                      <a:pt x="7315" y="1457"/>
                      <a:pt x="7315" y="1457"/>
                    </a:cubicBezTo>
                    <a:lnTo>
                      <a:pt x="7315" y="1457"/>
                    </a:lnTo>
                    <a:cubicBezTo>
                      <a:pt x="7345" y="1425"/>
                      <a:pt x="7408" y="1425"/>
                      <a:pt x="7439" y="1425"/>
                    </a:cubicBezTo>
                    <a:lnTo>
                      <a:pt x="7439" y="1425"/>
                    </a:lnTo>
                    <a:cubicBezTo>
                      <a:pt x="7439" y="1394"/>
                      <a:pt x="7439" y="1364"/>
                      <a:pt x="7469" y="1364"/>
                    </a:cubicBezTo>
                    <a:cubicBezTo>
                      <a:pt x="7439" y="1333"/>
                      <a:pt x="7439" y="1302"/>
                      <a:pt x="7439" y="1302"/>
                    </a:cubicBezTo>
                    <a:cubicBezTo>
                      <a:pt x="7439" y="1270"/>
                      <a:pt x="7439" y="1270"/>
                      <a:pt x="7469" y="1270"/>
                    </a:cubicBezTo>
                    <a:cubicBezTo>
                      <a:pt x="7439" y="1270"/>
                      <a:pt x="7439" y="1270"/>
                      <a:pt x="7439" y="1270"/>
                    </a:cubicBezTo>
                    <a:cubicBezTo>
                      <a:pt x="7439" y="1270"/>
                      <a:pt x="7439" y="1270"/>
                      <a:pt x="7408" y="1270"/>
                    </a:cubicBezTo>
                    <a:cubicBezTo>
                      <a:pt x="7408" y="1240"/>
                      <a:pt x="7439" y="1209"/>
                      <a:pt x="7439" y="1209"/>
                    </a:cubicBezTo>
                    <a:cubicBezTo>
                      <a:pt x="7439" y="1178"/>
                      <a:pt x="7439" y="1178"/>
                      <a:pt x="7469" y="1178"/>
                    </a:cubicBezTo>
                    <a:cubicBezTo>
                      <a:pt x="7469" y="1146"/>
                      <a:pt x="7469" y="1146"/>
                      <a:pt x="7469" y="1146"/>
                    </a:cubicBezTo>
                    <a:cubicBezTo>
                      <a:pt x="7501" y="1146"/>
                      <a:pt x="7501" y="1116"/>
                      <a:pt x="7501" y="1116"/>
                    </a:cubicBezTo>
                    <a:lnTo>
                      <a:pt x="7501" y="1116"/>
                    </a:lnTo>
                    <a:cubicBezTo>
                      <a:pt x="7501" y="1116"/>
                      <a:pt x="7501" y="1085"/>
                      <a:pt x="7532" y="1085"/>
                    </a:cubicBezTo>
                    <a:lnTo>
                      <a:pt x="7563" y="1085"/>
                    </a:lnTo>
                    <a:cubicBezTo>
                      <a:pt x="7563" y="1085"/>
                      <a:pt x="7563" y="1085"/>
                      <a:pt x="7593" y="1085"/>
                    </a:cubicBezTo>
                    <a:lnTo>
                      <a:pt x="7593" y="1085"/>
                    </a:lnTo>
                    <a:cubicBezTo>
                      <a:pt x="7625" y="1085"/>
                      <a:pt x="7625" y="1054"/>
                      <a:pt x="7625" y="1054"/>
                    </a:cubicBezTo>
                    <a:cubicBezTo>
                      <a:pt x="7625" y="1054"/>
                      <a:pt x="7625" y="1054"/>
                      <a:pt x="7656" y="1054"/>
                    </a:cubicBezTo>
                    <a:lnTo>
                      <a:pt x="7656" y="1054"/>
                    </a:lnTo>
                    <a:cubicBezTo>
                      <a:pt x="7687" y="1054"/>
                      <a:pt x="7687" y="1054"/>
                      <a:pt x="7687" y="1054"/>
                    </a:cubicBezTo>
                    <a:lnTo>
                      <a:pt x="7687" y="1054"/>
                    </a:lnTo>
                    <a:lnTo>
                      <a:pt x="7687" y="1054"/>
                    </a:lnTo>
                    <a:lnTo>
                      <a:pt x="7687" y="1054"/>
                    </a:lnTo>
                    <a:cubicBezTo>
                      <a:pt x="7687" y="1054"/>
                      <a:pt x="7717" y="1054"/>
                      <a:pt x="7749" y="1054"/>
                    </a:cubicBezTo>
                    <a:cubicBezTo>
                      <a:pt x="7749" y="1054"/>
                      <a:pt x="7749" y="1054"/>
                      <a:pt x="7780" y="1054"/>
                    </a:cubicBezTo>
                    <a:lnTo>
                      <a:pt x="7780" y="1054"/>
                    </a:lnTo>
                    <a:cubicBezTo>
                      <a:pt x="7811" y="1054"/>
                      <a:pt x="7811" y="1054"/>
                      <a:pt x="7811" y="1054"/>
                    </a:cubicBezTo>
                    <a:lnTo>
                      <a:pt x="7811" y="1054"/>
                    </a:lnTo>
                    <a:cubicBezTo>
                      <a:pt x="7841" y="1054"/>
                      <a:pt x="7841" y="1054"/>
                      <a:pt x="7873" y="1085"/>
                    </a:cubicBezTo>
                    <a:lnTo>
                      <a:pt x="7873" y="1085"/>
                    </a:lnTo>
                    <a:cubicBezTo>
                      <a:pt x="7873" y="1085"/>
                      <a:pt x="7873" y="1085"/>
                      <a:pt x="7873" y="1054"/>
                    </a:cubicBezTo>
                    <a:cubicBezTo>
                      <a:pt x="7873" y="1054"/>
                      <a:pt x="7904" y="1054"/>
                      <a:pt x="7935" y="1054"/>
                    </a:cubicBezTo>
                    <a:lnTo>
                      <a:pt x="7965" y="1022"/>
                    </a:lnTo>
                    <a:lnTo>
                      <a:pt x="7965" y="1022"/>
                    </a:lnTo>
                    <a:cubicBezTo>
                      <a:pt x="7997" y="992"/>
                      <a:pt x="8089" y="961"/>
                      <a:pt x="8089" y="961"/>
                    </a:cubicBezTo>
                    <a:cubicBezTo>
                      <a:pt x="8121" y="961"/>
                      <a:pt x="8121" y="961"/>
                      <a:pt x="8121" y="961"/>
                    </a:cubicBezTo>
                    <a:lnTo>
                      <a:pt x="8121" y="961"/>
                    </a:lnTo>
                    <a:lnTo>
                      <a:pt x="8121" y="961"/>
                    </a:lnTo>
                    <a:cubicBezTo>
                      <a:pt x="8152" y="961"/>
                      <a:pt x="8152" y="961"/>
                      <a:pt x="8152" y="961"/>
                    </a:cubicBezTo>
                    <a:cubicBezTo>
                      <a:pt x="8183" y="961"/>
                      <a:pt x="8213" y="930"/>
                      <a:pt x="8213" y="930"/>
                    </a:cubicBezTo>
                    <a:lnTo>
                      <a:pt x="8245" y="898"/>
                    </a:lnTo>
                    <a:cubicBezTo>
                      <a:pt x="8276" y="898"/>
                      <a:pt x="8276" y="930"/>
                      <a:pt x="8307" y="930"/>
                    </a:cubicBezTo>
                    <a:lnTo>
                      <a:pt x="8307" y="930"/>
                    </a:lnTo>
                    <a:lnTo>
                      <a:pt x="8307" y="930"/>
                    </a:lnTo>
                    <a:lnTo>
                      <a:pt x="8337" y="930"/>
                    </a:lnTo>
                    <a:lnTo>
                      <a:pt x="8337" y="930"/>
                    </a:lnTo>
                    <a:lnTo>
                      <a:pt x="8337" y="898"/>
                    </a:lnTo>
                    <a:cubicBezTo>
                      <a:pt x="8337" y="868"/>
                      <a:pt x="8337" y="868"/>
                      <a:pt x="8307" y="837"/>
                    </a:cubicBezTo>
                    <a:cubicBezTo>
                      <a:pt x="8276" y="837"/>
                      <a:pt x="8276" y="837"/>
                      <a:pt x="8276" y="837"/>
                    </a:cubicBezTo>
                    <a:cubicBezTo>
                      <a:pt x="8276" y="837"/>
                      <a:pt x="8276" y="837"/>
                      <a:pt x="8245" y="837"/>
                    </a:cubicBezTo>
                    <a:lnTo>
                      <a:pt x="8245" y="837"/>
                    </a:lnTo>
                    <a:cubicBezTo>
                      <a:pt x="8213" y="837"/>
                      <a:pt x="8213" y="837"/>
                      <a:pt x="8183" y="837"/>
                    </a:cubicBezTo>
                    <a:lnTo>
                      <a:pt x="8183" y="837"/>
                    </a:lnTo>
                    <a:lnTo>
                      <a:pt x="8152" y="837"/>
                    </a:lnTo>
                    <a:cubicBezTo>
                      <a:pt x="8152" y="837"/>
                      <a:pt x="8152" y="837"/>
                      <a:pt x="8121" y="837"/>
                    </a:cubicBezTo>
                    <a:lnTo>
                      <a:pt x="8121" y="806"/>
                    </a:lnTo>
                    <a:cubicBezTo>
                      <a:pt x="8121" y="775"/>
                      <a:pt x="8121" y="775"/>
                      <a:pt x="8152" y="775"/>
                    </a:cubicBezTo>
                    <a:lnTo>
                      <a:pt x="8183" y="775"/>
                    </a:lnTo>
                    <a:cubicBezTo>
                      <a:pt x="8183" y="775"/>
                      <a:pt x="8213" y="744"/>
                      <a:pt x="8245" y="744"/>
                    </a:cubicBezTo>
                    <a:cubicBezTo>
                      <a:pt x="8276" y="744"/>
                      <a:pt x="8276" y="775"/>
                      <a:pt x="8307" y="775"/>
                    </a:cubicBezTo>
                    <a:cubicBezTo>
                      <a:pt x="8337" y="775"/>
                      <a:pt x="8369" y="775"/>
                      <a:pt x="8369" y="775"/>
                    </a:cubicBezTo>
                    <a:cubicBezTo>
                      <a:pt x="8400" y="775"/>
                      <a:pt x="8431" y="775"/>
                      <a:pt x="8431" y="775"/>
                    </a:cubicBezTo>
                    <a:cubicBezTo>
                      <a:pt x="8431" y="744"/>
                      <a:pt x="8493" y="744"/>
                      <a:pt x="8493" y="744"/>
                    </a:cubicBezTo>
                    <a:cubicBezTo>
                      <a:pt x="8524" y="744"/>
                      <a:pt x="8524" y="744"/>
                      <a:pt x="8524" y="744"/>
                    </a:cubicBezTo>
                    <a:cubicBezTo>
                      <a:pt x="8555" y="744"/>
                      <a:pt x="8585" y="744"/>
                      <a:pt x="8648" y="744"/>
                    </a:cubicBezTo>
                    <a:lnTo>
                      <a:pt x="8648" y="744"/>
                    </a:lnTo>
                    <a:cubicBezTo>
                      <a:pt x="8679" y="713"/>
                      <a:pt x="8679" y="713"/>
                      <a:pt x="8679" y="713"/>
                    </a:cubicBezTo>
                    <a:cubicBezTo>
                      <a:pt x="8709" y="713"/>
                      <a:pt x="8803" y="682"/>
                      <a:pt x="8865" y="682"/>
                    </a:cubicBezTo>
                    <a:lnTo>
                      <a:pt x="8833" y="682"/>
                    </a:lnTo>
                    <a:cubicBezTo>
                      <a:pt x="8833" y="682"/>
                      <a:pt x="8803" y="682"/>
                      <a:pt x="8772" y="68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01" name="Freeform 140"/>
              <p:cNvSpPr>
                <a:spLocks noChangeArrowheads="1"/>
              </p:cNvSpPr>
              <p:nvPr/>
            </p:nvSpPr>
            <p:spPr bwMode="auto">
              <a:xfrm>
                <a:off x="5510213" y="2003425"/>
                <a:ext cx="146050" cy="268288"/>
              </a:xfrm>
              <a:custGeom>
                <a:avLst/>
                <a:gdLst>
                  <a:gd name="T0" fmla="*/ 248 w 404"/>
                  <a:gd name="T1" fmla="*/ 588 h 745"/>
                  <a:gd name="T2" fmla="*/ 248 w 404"/>
                  <a:gd name="T3" fmla="*/ 526 h 745"/>
                  <a:gd name="T4" fmla="*/ 279 w 404"/>
                  <a:gd name="T5" fmla="*/ 496 h 745"/>
                  <a:gd name="T6" fmla="*/ 310 w 404"/>
                  <a:gd name="T7" fmla="*/ 496 h 745"/>
                  <a:gd name="T8" fmla="*/ 342 w 404"/>
                  <a:gd name="T9" fmla="*/ 496 h 745"/>
                  <a:gd name="T10" fmla="*/ 403 w 404"/>
                  <a:gd name="T11" fmla="*/ 464 h 745"/>
                  <a:gd name="T12" fmla="*/ 403 w 404"/>
                  <a:gd name="T13" fmla="*/ 464 h 745"/>
                  <a:gd name="T14" fmla="*/ 372 w 404"/>
                  <a:gd name="T15" fmla="*/ 402 h 745"/>
                  <a:gd name="T16" fmla="*/ 342 w 404"/>
                  <a:gd name="T17" fmla="*/ 372 h 745"/>
                  <a:gd name="T18" fmla="*/ 310 w 404"/>
                  <a:gd name="T19" fmla="*/ 309 h 745"/>
                  <a:gd name="T20" fmla="*/ 310 w 404"/>
                  <a:gd name="T21" fmla="*/ 278 h 745"/>
                  <a:gd name="T22" fmla="*/ 279 w 404"/>
                  <a:gd name="T23" fmla="*/ 309 h 745"/>
                  <a:gd name="T24" fmla="*/ 248 w 404"/>
                  <a:gd name="T25" fmla="*/ 278 h 745"/>
                  <a:gd name="T26" fmla="*/ 248 w 404"/>
                  <a:gd name="T27" fmla="*/ 278 h 745"/>
                  <a:gd name="T28" fmla="*/ 248 w 404"/>
                  <a:gd name="T29" fmla="*/ 216 h 745"/>
                  <a:gd name="T30" fmla="*/ 248 w 404"/>
                  <a:gd name="T31" fmla="*/ 185 h 745"/>
                  <a:gd name="T32" fmla="*/ 248 w 404"/>
                  <a:gd name="T33" fmla="*/ 155 h 745"/>
                  <a:gd name="T34" fmla="*/ 279 w 404"/>
                  <a:gd name="T35" fmla="*/ 155 h 745"/>
                  <a:gd name="T36" fmla="*/ 310 w 404"/>
                  <a:gd name="T37" fmla="*/ 124 h 745"/>
                  <a:gd name="T38" fmla="*/ 310 w 404"/>
                  <a:gd name="T39" fmla="*/ 92 h 745"/>
                  <a:gd name="T40" fmla="*/ 310 w 404"/>
                  <a:gd name="T41" fmla="*/ 61 h 745"/>
                  <a:gd name="T42" fmla="*/ 279 w 404"/>
                  <a:gd name="T43" fmla="*/ 0 h 745"/>
                  <a:gd name="T44" fmla="*/ 248 w 404"/>
                  <a:gd name="T45" fmla="*/ 0 h 745"/>
                  <a:gd name="T46" fmla="*/ 248 w 404"/>
                  <a:gd name="T47" fmla="*/ 31 h 745"/>
                  <a:gd name="T48" fmla="*/ 248 w 404"/>
                  <a:gd name="T49" fmla="*/ 92 h 745"/>
                  <a:gd name="T50" fmla="*/ 218 w 404"/>
                  <a:gd name="T51" fmla="*/ 92 h 745"/>
                  <a:gd name="T52" fmla="*/ 187 w 404"/>
                  <a:gd name="T53" fmla="*/ 92 h 745"/>
                  <a:gd name="T54" fmla="*/ 155 w 404"/>
                  <a:gd name="T55" fmla="*/ 124 h 745"/>
                  <a:gd name="T56" fmla="*/ 124 w 404"/>
                  <a:gd name="T57" fmla="*/ 185 h 745"/>
                  <a:gd name="T58" fmla="*/ 124 w 404"/>
                  <a:gd name="T59" fmla="*/ 216 h 745"/>
                  <a:gd name="T60" fmla="*/ 94 w 404"/>
                  <a:gd name="T61" fmla="*/ 309 h 745"/>
                  <a:gd name="T62" fmla="*/ 63 w 404"/>
                  <a:gd name="T63" fmla="*/ 278 h 745"/>
                  <a:gd name="T64" fmla="*/ 63 w 404"/>
                  <a:gd name="T65" fmla="*/ 309 h 745"/>
                  <a:gd name="T66" fmla="*/ 63 w 404"/>
                  <a:gd name="T67" fmla="*/ 340 h 745"/>
                  <a:gd name="T68" fmla="*/ 63 w 404"/>
                  <a:gd name="T69" fmla="*/ 402 h 745"/>
                  <a:gd name="T70" fmla="*/ 31 w 404"/>
                  <a:gd name="T71" fmla="*/ 433 h 745"/>
                  <a:gd name="T72" fmla="*/ 0 w 404"/>
                  <a:gd name="T73" fmla="*/ 464 h 745"/>
                  <a:gd name="T74" fmla="*/ 31 w 404"/>
                  <a:gd name="T75" fmla="*/ 464 h 745"/>
                  <a:gd name="T76" fmla="*/ 94 w 404"/>
                  <a:gd name="T77" fmla="*/ 526 h 745"/>
                  <a:gd name="T78" fmla="*/ 94 w 404"/>
                  <a:gd name="T79" fmla="*/ 588 h 745"/>
                  <a:gd name="T80" fmla="*/ 94 w 404"/>
                  <a:gd name="T81" fmla="*/ 744 h 745"/>
                  <a:gd name="T82" fmla="*/ 155 w 404"/>
                  <a:gd name="T83" fmla="*/ 744 h 745"/>
                  <a:gd name="T84" fmla="*/ 218 w 404"/>
                  <a:gd name="T85" fmla="*/ 712 h 745"/>
                  <a:gd name="T86" fmla="*/ 248 w 404"/>
                  <a:gd name="T87" fmla="*/ 650 h 745"/>
                  <a:gd name="T88" fmla="*/ 248 w 404"/>
                  <a:gd name="T89" fmla="*/ 620 h 745"/>
                  <a:gd name="T90" fmla="*/ 248 w 404"/>
                  <a:gd name="T91" fmla="*/ 588 h 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04" h="745">
                    <a:moveTo>
                      <a:pt x="248" y="588"/>
                    </a:moveTo>
                    <a:lnTo>
                      <a:pt x="248" y="588"/>
                    </a:lnTo>
                    <a:lnTo>
                      <a:pt x="248" y="588"/>
                    </a:lnTo>
                    <a:cubicBezTo>
                      <a:pt x="248" y="557"/>
                      <a:pt x="248" y="557"/>
                      <a:pt x="248" y="557"/>
                    </a:cubicBezTo>
                    <a:lnTo>
                      <a:pt x="248" y="526"/>
                    </a:lnTo>
                    <a:lnTo>
                      <a:pt x="248" y="526"/>
                    </a:lnTo>
                    <a:lnTo>
                      <a:pt x="279" y="526"/>
                    </a:lnTo>
                    <a:cubicBezTo>
                      <a:pt x="279" y="526"/>
                      <a:pt x="279" y="526"/>
                      <a:pt x="279" y="496"/>
                    </a:cubicBezTo>
                    <a:lnTo>
                      <a:pt x="279" y="496"/>
                    </a:lnTo>
                    <a:cubicBezTo>
                      <a:pt x="279" y="496"/>
                      <a:pt x="279" y="496"/>
                      <a:pt x="310" y="496"/>
                    </a:cubicBezTo>
                    <a:lnTo>
                      <a:pt x="310" y="496"/>
                    </a:lnTo>
                    <a:lnTo>
                      <a:pt x="310" y="496"/>
                    </a:lnTo>
                    <a:lnTo>
                      <a:pt x="310" y="496"/>
                    </a:lnTo>
                    <a:lnTo>
                      <a:pt x="310" y="496"/>
                    </a:lnTo>
                    <a:cubicBezTo>
                      <a:pt x="342" y="496"/>
                      <a:pt x="342" y="496"/>
                      <a:pt x="342" y="496"/>
                    </a:cubicBezTo>
                    <a:cubicBezTo>
                      <a:pt x="342" y="464"/>
                      <a:pt x="372" y="464"/>
                      <a:pt x="403" y="464"/>
                    </a:cubicBezTo>
                    <a:lnTo>
                      <a:pt x="403" y="464"/>
                    </a:lnTo>
                    <a:lnTo>
                      <a:pt x="403" y="464"/>
                    </a:lnTo>
                    <a:lnTo>
                      <a:pt x="403" y="464"/>
                    </a:lnTo>
                    <a:lnTo>
                      <a:pt x="403" y="464"/>
                    </a:lnTo>
                    <a:lnTo>
                      <a:pt x="403" y="464"/>
                    </a:lnTo>
                    <a:cubicBezTo>
                      <a:pt x="403" y="464"/>
                      <a:pt x="403" y="464"/>
                      <a:pt x="403" y="433"/>
                    </a:cubicBezTo>
                    <a:cubicBezTo>
                      <a:pt x="403" y="433"/>
                      <a:pt x="372" y="433"/>
                      <a:pt x="372" y="402"/>
                    </a:cubicBezTo>
                    <a:lnTo>
                      <a:pt x="372" y="402"/>
                    </a:lnTo>
                    <a:lnTo>
                      <a:pt x="372" y="402"/>
                    </a:lnTo>
                    <a:cubicBezTo>
                      <a:pt x="342" y="402"/>
                      <a:pt x="342" y="372"/>
                      <a:pt x="342" y="372"/>
                    </a:cubicBezTo>
                    <a:lnTo>
                      <a:pt x="342" y="372"/>
                    </a:lnTo>
                    <a:cubicBezTo>
                      <a:pt x="342" y="340"/>
                      <a:pt x="342" y="340"/>
                      <a:pt x="342" y="340"/>
                    </a:cubicBezTo>
                    <a:lnTo>
                      <a:pt x="342" y="340"/>
                    </a:lnTo>
                    <a:lnTo>
                      <a:pt x="310" y="309"/>
                    </a:lnTo>
                    <a:lnTo>
                      <a:pt x="310" y="278"/>
                    </a:lnTo>
                    <a:lnTo>
                      <a:pt x="310" y="278"/>
                    </a:lnTo>
                    <a:lnTo>
                      <a:pt x="310" y="278"/>
                    </a:lnTo>
                    <a:cubicBezTo>
                      <a:pt x="279" y="278"/>
                      <a:pt x="279" y="278"/>
                      <a:pt x="279" y="278"/>
                    </a:cubicBezTo>
                    <a:lnTo>
                      <a:pt x="279" y="309"/>
                    </a:lnTo>
                    <a:lnTo>
                      <a:pt x="279" y="309"/>
                    </a:lnTo>
                    <a:lnTo>
                      <a:pt x="279" y="309"/>
                    </a:lnTo>
                    <a:cubicBezTo>
                      <a:pt x="248" y="309"/>
                      <a:pt x="248" y="278"/>
                      <a:pt x="248" y="278"/>
                    </a:cubicBezTo>
                    <a:lnTo>
                      <a:pt x="248" y="278"/>
                    </a:lnTo>
                    <a:lnTo>
                      <a:pt x="248" y="278"/>
                    </a:lnTo>
                    <a:lnTo>
                      <a:pt x="248" y="278"/>
                    </a:lnTo>
                    <a:lnTo>
                      <a:pt x="248" y="278"/>
                    </a:lnTo>
                    <a:cubicBezTo>
                      <a:pt x="248" y="248"/>
                      <a:pt x="248" y="248"/>
                      <a:pt x="248" y="248"/>
                    </a:cubicBezTo>
                    <a:lnTo>
                      <a:pt x="248" y="248"/>
                    </a:lnTo>
                    <a:cubicBezTo>
                      <a:pt x="248" y="216"/>
                      <a:pt x="248" y="216"/>
                      <a:pt x="248" y="216"/>
                    </a:cubicBezTo>
                    <a:lnTo>
                      <a:pt x="248" y="216"/>
                    </a:lnTo>
                    <a:lnTo>
                      <a:pt x="248" y="216"/>
                    </a:lnTo>
                    <a:lnTo>
                      <a:pt x="248" y="185"/>
                    </a:lnTo>
                    <a:lnTo>
                      <a:pt x="248" y="185"/>
                    </a:lnTo>
                    <a:lnTo>
                      <a:pt x="248" y="185"/>
                    </a:lnTo>
                    <a:lnTo>
                      <a:pt x="248" y="155"/>
                    </a:lnTo>
                    <a:cubicBezTo>
                      <a:pt x="279" y="155"/>
                      <a:pt x="279" y="155"/>
                      <a:pt x="279" y="155"/>
                    </a:cubicBezTo>
                    <a:lnTo>
                      <a:pt x="279" y="155"/>
                    </a:lnTo>
                    <a:lnTo>
                      <a:pt x="279" y="155"/>
                    </a:lnTo>
                    <a:lnTo>
                      <a:pt x="279" y="155"/>
                    </a:lnTo>
                    <a:lnTo>
                      <a:pt x="279" y="155"/>
                    </a:lnTo>
                    <a:lnTo>
                      <a:pt x="310" y="124"/>
                    </a:lnTo>
                    <a:lnTo>
                      <a:pt x="310" y="124"/>
                    </a:lnTo>
                    <a:cubicBezTo>
                      <a:pt x="310" y="124"/>
                      <a:pt x="310" y="124"/>
                      <a:pt x="310" y="92"/>
                    </a:cubicBezTo>
                    <a:lnTo>
                      <a:pt x="310" y="92"/>
                    </a:lnTo>
                    <a:lnTo>
                      <a:pt x="310" y="92"/>
                    </a:lnTo>
                    <a:lnTo>
                      <a:pt x="310" y="61"/>
                    </a:lnTo>
                    <a:lnTo>
                      <a:pt x="310" y="61"/>
                    </a:lnTo>
                    <a:cubicBezTo>
                      <a:pt x="310" y="31"/>
                      <a:pt x="310" y="31"/>
                      <a:pt x="310" y="31"/>
                    </a:cubicBezTo>
                    <a:lnTo>
                      <a:pt x="279" y="31"/>
                    </a:lnTo>
                    <a:cubicBezTo>
                      <a:pt x="279" y="31"/>
                      <a:pt x="279" y="31"/>
                      <a:pt x="279" y="0"/>
                    </a:cubicBezTo>
                    <a:lnTo>
                      <a:pt x="279" y="0"/>
                    </a:lnTo>
                    <a:cubicBezTo>
                      <a:pt x="248" y="0"/>
                      <a:pt x="248" y="0"/>
                      <a:pt x="248" y="0"/>
                    </a:cubicBezTo>
                    <a:lnTo>
                      <a:pt x="248" y="0"/>
                    </a:lnTo>
                    <a:lnTo>
                      <a:pt x="248" y="31"/>
                    </a:lnTo>
                    <a:lnTo>
                      <a:pt x="248" y="31"/>
                    </a:lnTo>
                    <a:lnTo>
                      <a:pt x="248" y="31"/>
                    </a:lnTo>
                    <a:cubicBezTo>
                      <a:pt x="279" y="61"/>
                      <a:pt x="279" y="61"/>
                      <a:pt x="279" y="61"/>
                    </a:cubicBezTo>
                    <a:lnTo>
                      <a:pt x="279" y="61"/>
                    </a:lnTo>
                    <a:lnTo>
                      <a:pt x="248" y="92"/>
                    </a:lnTo>
                    <a:lnTo>
                      <a:pt x="248" y="92"/>
                    </a:lnTo>
                    <a:lnTo>
                      <a:pt x="248" y="92"/>
                    </a:lnTo>
                    <a:cubicBezTo>
                      <a:pt x="248" y="92"/>
                      <a:pt x="248" y="92"/>
                      <a:pt x="218" y="92"/>
                    </a:cubicBezTo>
                    <a:lnTo>
                      <a:pt x="218" y="92"/>
                    </a:lnTo>
                    <a:lnTo>
                      <a:pt x="187" y="92"/>
                    </a:lnTo>
                    <a:lnTo>
                      <a:pt x="187" y="92"/>
                    </a:lnTo>
                    <a:lnTo>
                      <a:pt x="187" y="92"/>
                    </a:lnTo>
                    <a:cubicBezTo>
                      <a:pt x="187" y="92"/>
                      <a:pt x="187" y="124"/>
                      <a:pt x="155" y="124"/>
                    </a:cubicBezTo>
                    <a:lnTo>
                      <a:pt x="155" y="124"/>
                    </a:lnTo>
                    <a:cubicBezTo>
                      <a:pt x="155" y="124"/>
                      <a:pt x="155" y="124"/>
                      <a:pt x="155" y="155"/>
                    </a:cubicBezTo>
                    <a:cubicBezTo>
                      <a:pt x="155" y="155"/>
                      <a:pt x="155" y="185"/>
                      <a:pt x="124" y="185"/>
                    </a:cubicBezTo>
                    <a:lnTo>
                      <a:pt x="124" y="185"/>
                    </a:lnTo>
                    <a:lnTo>
                      <a:pt x="124" y="185"/>
                    </a:lnTo>
                    <a:lnTo>
                      <a:pt x="124" y="185"/>
                    </a:lnTo>
                    <a:lnTo>
                      <a:pt x="124" y="216"/>
                    </a:lnTo>
                    <a:cubicBezTo>
                      <a:pt x="124" y="248"/>
                      <a:pt x="124" y="248"/>
                      <a:pt x="124" y="278"/>
                    </a:cubicBezTo>
                    <a:lnTo>
                      <a:pt x="124" y="278"/>
                    </a:lnTo>
                    <a:lnTo>
                      <a:pt x="94" y="309"/>
                    </a:lnTo>
                    <a:lnTo>
                      <a:pt x="94" y="309"/>
                    </a:lnTo>
                    <a:lnTo>
                      <a:pt x="94" y="309"/>
                    </a:lnTo>
                    <a:cubicBezTo>
                      <a:pt x="63" y="309"/>
                      <a:pt x="63" y="309"/>
                      <a:pt x="63" y="278"/>
                    </a:cubicBezTo>
                    <a:lnTo>
                      <a:pt x="63" y="278"/>
                    </a:lnTo>
                    <a:cubicBezTo>
                      <a:pt x="63" y="309"/>
                      <a:pt x="63" y="309"/>
                      <a:pt x="63" y="309"/>
                    </a:cubicBezTo>
                    <a:lnTo>
                      <a:pt x="63" y="309"/>
                    </a:lnTo>
                    <a:lnTo>
                      <a:pt x="63" y="340"/>
                    </a:lnTo>
                    <a:lnTo>
                      <a:pt x="63" y="340"/>
                    </a:lnTo>
                    <a:lnTo>
                      <a:pt x="63" y="340"/>
                    </a:lnTo>
                    <a:lnTo>
                      <a:pt x="63" y="372"/>
                    </a:lnTo>
                    <a:lnTo>
                      <a:pt x="63" y="372"/>
                    </a:lnTo>
                    <a:cubicBezTo>
                      <a:pt x="63" y="372"/>
                      <a:pt x="63" y="372"/>
                      <a:pt x="63" y="402"/>
                    </a:cubicBezTo>
                    <a:lnTo>
                      <a:pt x="63" y="402"/>
                    </a:lnTo>
                    <a:cubicBezTo>
                      <a:pt x="63" y="402"/>
                      <a:pt x="63" y="402"/>
                      <a:pt x="31" y="402"/>
                    </a:cubicBezTo>
                    <a:cubicBezTo>
                      <a:pt x="31" y="433"/>
                      <a:pt x="31" y="433"/>
                      <a:pt x="31" y="433"/>
                    </a:cubicBezTo>
                    <a:cubicBezTo>
                      <a:pt x="31" y="433"/>
                      <a:pt x="31" y="433"/>
                      <a:pt x="0" y="433"/>
                    </a:cubicBezTo>
                    <a:cubicBezTo>
                      <a:pt x="0" y="464"/>
                      <a:pt x="0" y="464"/>
                      <a:pt x="0" y="464"/>
                    </a:cubicBezTo>
                    <a:lnTo>
                      <a:pt x="0" y="464"/>
                    </a:lnTo>
                    <a:lnTo>
                      <a:pt x="0" y="464"/>
                    </a:lnTo>
                    <a:lnTo>
                      <a:pt x="31" y="464"/>
                    </a:lnTo>
                    <a:lnTo>
                      <a:pt x="31" y="464"/>
                    </a:lnTo>
                    <a:lnTo>
                      <a:pt x="63" y="496"/>
                    </a:lnTo>
                    <a:lnTo>
                      <a:pt x="63" y="496"/>
                    </a:lnTo>
                    <a:cubicBezTo>
                      <a:pt x="94" y="496"/>
                      <a:pt x="94" y="526"/>
                      <a:pt x="94" y="526"/>
                    </a:cubicBezTo>
                    <a:cubicBezTo>
                      <a:pt x="94" y="526"/>
                      <a:pt x="94" y="526"/>
                      <a:pt x="94" y="557"/>
                    </a:cubicBezTo>
                    <a:lnTo>
                      <a:pt x="94" y="557"/>
                    </a:lnTo>
                    <a:cubicBezTo>
                      <a:pt x="94" y="588"/>
                      <a:pt x="94" y="588"/>
                      <a:pt x="94" y="588"/>
                    </a:cubicBezTo>
                    <a:cubicBezTo>
                      <a:pt x="94" y="620"/>
                      <a:pt x="124" y="620"/>
                      <a:pt x="124" y="620"/>
                    </a:cubicBezTo>
                    <a:cubicBezTo>
                      <a:pt x="124" y="681"/>
                      <a:pt x="124" y="712"/>
                      <a:pt x="94" y="712"/>
                    </a:cubicBezTo>
                    <a:cubicBezTo>
                      <a:pt x="94" y="744"/>
                      <a:pt x="94" y="744"/>
                      <a:pt x="94" y="744"/>
                    </a:cubicBezTo>
                    <a:lnTo>
                      <a:pt x="94" y="744"/>
                    </a:lnTo>
                    <a:lnTo>
                      <a:pt x="124" y="744"/>
                    </a:lnTo>
                    <a:lnTo>
                      <a:pt x="155" y="744"/>
                    </a:lnTo>
                    <a:cubicBezTo>
                      <a:pt x="155" y="744"/>
                      <a:pt x="155" y="744"/>
                      <a:pt x="187" y="744"/>
                    </a:cubicBezTo>
                    <a:cubicBezTo>
                      <a:pt x="187" y="712"/>
                      <a:pt x="187" y="712"/>
                      <a:pt x="218" y="712"/>
                    </a:cubicBezTo>
                    <a:lnTo>
                      <a:pt x="218" y="712"/>
                    </a:lnTo>
                    <a:cubicBezTo>
                      <a:pt x="218" y="681"/>
                      <a:pt x="218" y="681"/>
                      <a:pt x="218" y="650"/>
                    </a:cubicBezTo>
                    <a:cubicBezTo>
                      <a:pt x="218" y="650"/>
                      <a:pt x="218" y="650"/>
                      <a:pt x="248" y="650"/>
                    </a:cubicBezTo>
                    <a:lnTo>
                      <a:pt x="248" y="650"/>
                    </a:lnTo>
                    <a:lnTo>
                      <a:pt x="248" y="650"/>
                    </a:lnTo>
                    <a:lnTo>
                      <a:pt x="248" y="650"/>
                    </a:lnTo>
                    <a:lnTo>
                      <a:pt x="248" y="620"/>
                    </a:lnTo>
                    <a:cubicBezTo>
                      <a:pt x="218" y="620"/>
                      <a:pt x="218" y="620"/>
                      <a:pt x="218" y="620"/>
                    </a:cubicBezTo>
                    <a:lnTo>
                      <a:pt x="218" y="620"/>
                    </a:lnTo>
                    <a:cubicBezTo>
                      <a:pt x="218" y="588"/>
                      <a:pt x="248" y="588"/>
                      <a:pt x="248" y="58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02" name="Freeform 141"/>
              <p:cNvSpPr>
                <a:spLocks noChangeArrowheads="1"/>
              </p:cNvSpPr>
              <p:nvPr/>
            </p:nvSpPr>
            <p:spPr bwMode="auto">
              <a:xfrm>
                <a:off x="5510213" y="1981200"/>
                <a:ext cx="44450" cy="34925"/>
              </a:xfrm>
              <a:custGeom>
                <a:avLst/>
                <a:gdLst>
                  <a:gd name="T0" fmla="*/ 94 w 125"/>
                  <a:gd name="T1" fmla="*/ 0 h 95"/>
                  <a:gd name="T2" fmla="*/ 94 w 125"/>
                  <a:gd name="T3" fmla="*/ 0 h 95"/>
                  <a:gd name="T4" fmla="*/ 94 w 125"/>
                  <a:gd name="T5" fmla="*/ 0 h 95"/>
                  <a:gd name="T6" fmla="*/ 94 w 125"/>
                  <a:gd name="T7" fmla="*/ 0 h 95"/>
                  <a:gd name="T8" fmla="*/ 94 w 125"/>
                  <a:gd name="T9" fmla="*/ 0 h 95"/>
                  <a:gd name="T10" fmla="*/ 94 w 125"/>
                  <a:gd name="T11" fmla="*/ 0 h 95"/>
                  <a:gd name="T12" fmla="*/ 94 w 125"/>
                  <a:gd name="T13" fmla="*/ 31 h 95"/>
                  <a:gd name="T14" fmla="*/ 94 w 125"/>
                  <a:gd name="T15" fmla="*/ 31 h 95"/>
                  <a:gd name="T16" fmla="*/ 63 w 125"/>
                  <a:gd name="T17" fmla="*/ 63 h 95"/>
                  <a:gd name="T18" fmla="*/ 31 w 125"/>
                  <a:gd name="T19" fmla="*/ 63 h 95"/>
                  <a:gd name="T20" fmla="*/ 31 w 125"/>
                  <a:gd name="T21" fmla="*/ 63 h 95"/>
                  <a:gd name="T22" fmla="*/ 0 w 125"/>
                  <a:gd name="T23" fmla="*/ 94 h 95"/>
                  <a:gd name="T24" fmla="*/ 0 w 125"/>
                  <a:gd name="T25" fmla="*/ 94 h 95"/>
                  <a:gd name="T26" fmla="*/ 0 w 125"/>
                  <a:gd name="T27" fmla="*/ 94 h 95"/>
                  <a:gd name="T28" fmla="*/ 0 w 125"/>
                  <a:gd name="T29" fmla="*/ 94 h 95"/>
                  <a:gd name="T30" fmla="*/ 0 w 125"/>
                  <a:gd name="T31" fmla="*/ 94 h 95"/>
                  <a:gd name="T32" fmla="*/ 31 w 125"/>
                  <a:gd name="T33" fmla="*/ 94 h 95"/>
                  <a:gd name="T34" fmla="*/ 31 w 125"/>
                  <a:gd name="T35" fmla="*/ 94 h 95"/>
                  <a:gd name="T36" fmla="*/ 63 w 125"/>
                  <a:gd name="T37" fmla="*/ 94 h 95"/>
                  <a:gd name="T38" fmla="*/ 63 w 125"/>
                  <a:gd name="T39" fmla="*/ 94 h 95"/>
                  <a:gd name="T40" fmla="*/ 63 w 125"/>
                  <a:gd name="T41" fmla="*/ 63 h 95"/>
                  <a:gd name="T42" fmla="*/ 94 w 125"/>
                  <a:gd name="T43" fmla="*/ 63 h 95"/>
                  <a:gd name="T44" fmla="*/ 94 w 125"/>
                  <a:gd name="T45" fmla="*/ 31 h 95"/>
                  <a:gd name="T46" fmla="*/ 124 w 125"/>
                  <a:gd name="T47" fmla="*/ 31 h 95"/>
                  <a:gd name="T48" fmla="*/ 94 w 125"/>
                  <a:gd name="T49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5" h="95">
                    <a:moveTo>
                      <a:pt x="94" y="0"/>
                    </a:moveTo>
                    <a:lnTo>
                      <a:pt x="94" y="0"/>
                    </a:lnTo>
                    <a:lnTo>
                      <a:pt x="94" y="0"/>
                    </a:lnTo>
                    <a:lnTo>
                      <a:pt x="94" y="0"/>
                    </a:lnTo>
                    <a:lnTo>
                      <a:pt x="94" y="0"/>
                    </a:lnTo>
                    <a:lnTo>
                      <a:pt x="94" y="0"/>
                    </a:lnTo>
                    <a:cubicBezTo>
                      <a:pt x="94" y="31"/>
                      <a:pt x="94" y="31"/>
                      <a:pt x="94" y="31"/>
                    </a:cubicBezTo>
                    <a:lnTo>
                      <a:pt x="94" y="31"/>
                    </a:lnTo>
                    <a:cubicBezTo>
                      <a:pt x="63" y="63"/>
                      <a:pt x="63" y="63"/>
                      <a:pt x="63" y="63"/>
                    </a:cubicBezTo>
                    <a:lnTo>
                      <a:pt x="31" y="63"/>
                    </a:lnTo>
                    <a:lnTo>
                      <a:pt x="31" y="63"/>
                    </a:lnTo>
                    <a:cubicBezTo>
                      <a:pt x="31" y="63"/>
                      <a:pt x="0" y="63"/>
                      <a:pt x="0" y="94"/>
                    </a:cubicBezTo>
                    <a:lnTo>
                      <a:pt x="0" y="94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0" y="94"/>
                    </a:lnTo>
                    <a:cubicBezTo>
                      <a:pt x="0" y="94"/>
                      <a:pt x="0" y="94"/>
                      <a:pt x="31" y="94"/>
                    </a:cubicBezTo>
                    <a:lnTo>
                      <a:pt x="31" y="94"/>
                    </a:lnTo>
                    <a:cubicBezTo>
                      <a:pt x="31" y="94"/>
                      <a:pt x="31" y="94"/>
                      <a:pt x="63" y="94"/>
                    </a:cubicBezTo>
                    <a:lnTo>
                      <a:pt x="63" y="94"/>
                    </a:lnTo>
                    <a:lnTo>
                      <a:pt x="63" y="63"/>
                    </a:lnTo>
                    <a:cubicBezTo>
                      <a:pt x="63" y="63"/>
                      <a:pt x="63" y="63"/>
                      <a:pt x="94" y="63"/>
                    </a:cubicBezTo>
                    <a:lnTo>
                      <a:pt x="94" y="31"/>
                    </a:lnTo>
                    <a:lnTo>
                      <a:pt x="124" y="31"/>
                    </a:lnTo>
                    <a:lnTo>
                      <a:pt x="94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03" name="Freeform 142"/>
              <p:cNvSpPr>
                <a:spLocks noChangeArrowheads="1"/>
              </p:cNvSpPr>
              <p:nvPr/>
            </p:nvSpPr>
            <p:spPr bwMode="auto">
              <a:xfrm>
                <a:off x="5922963" y="2917825"/>
                <a:ext cx="781050" cy="625475"/>
              </a:xfrm>
              <a:custGeom>
                <a:avLst/>
                <a:gdLst>
                  <a:gd name="T0" fmla="*/ 2170 w 2171"/>
                  <a:gd name="T1" fmla="*/ 1054 h 1736"/>
                  <a:gd name="T2" fmla="*/ 2170 w 2171"/>
                  <a:gd name="T3" fmla="*/ 930 h 1736"/>
                  <a:gd name="T4" fmla="*/ 2139 w 2171"/>
                  <a:gd name="T5" fmla="*/ 868 h 1736"/>
                  <a:gd name="T6" fmla="*/ 2015 w 2171"/>
                  <a:gd name="T7" fmla="*/ 744 h 1736"/>
                  <a:gd name="T8" fmla="*/ 1984 w 2171"/>
                  <a:gd name="T9" fmla="*/ 713 h 1736"/>
                  <a:gd name="T10" fmla="*/ 1953 w 2171"/>
                  <a:gd name="T11" fmla="*/ 650 h 1736"/>
                  <a:gd name="T12" fmla="*/ 1860 w 2171"/>
                  <a:gd name="T13" fmla="*/ 558 h 1736"/>
                  <a:gd name="T14" fmla="*/ 1767 w 2171"/>
                  <a:gd name="T15" fmla="*/ 402 h 1736"/>
                  <a:gd name="T16" fmla="*/ 1736 w 2171"/>
                  <a:gd name="T17" fmla="*/ 278 h 1736"/>
                  <a:gd name="T18" fmla="*/ 1705 w 2171"/>
                  <a:gd name="T19" fmla="*/ 186 h 1736"/>
                  <a:gd name="T20" fmla="*/ 1612 w 2171"/>
                  <a:gd name="T21" fmla="*/ 124 h 1736"/>
                  <a:gd name="T22" fmla="*/ 1581 w 2171"/>
                  <a:gd name="T23" fmla="*/ 0 h 1736"/>
                  <a:gd name="T24" fmla="*/ 1581 w 2171"/>
                  <a:gd name="T25" fmla="*/ 61 h 1736"/>
                  <a:gd name="T26" fmla="*/ 1550 w 2171"/>
                  <a:gd name="T27" fmla="*/ 278 h 1736"/>
                  <a:gd name="T28" fmla="*/ 1457 w 2171"/>
                  <a:gd name="T29" fmla="*/ 434 h 1736"/>
                  <a:gd name="T30" fmla="*/ 1364 w 2171"/>
                  <a:gd name="T31" fmla="*/ 372 h 1736"/>
                  <a:gd name="T32" fmla="*/ 1178 w 2171"/>
                  <a:gd name="T33" fmla="*/ 217 h 1736"/>
                  <a:gd name="T34" fmla="*/ 1240 w 2171"/>
                  <a:gd name="T35" fmla="*/ 93 h 1736"/>
                  <a:gd name="T36" fmla="*/ 1271 w 2171"/>
                  <a:gd name="T37" fmla="*/ 61 h 1736"/>
                  <a:gd name="T38" fmla="*/ 1147 w 2171"/>
                  <a:gd name="T39" fmla="*/ 61 h 1736"/>
                  <a:gd name="T40" fmla="*/ 1054 w 2171"/>
                  <a:gd name="T41" fmla="*/ 61 h 1736"/>
                  <a:gd name="T42" fmla="*/ 961 w 2171"/>
                  <a:gd name="T43" fmla="*/ 93 h 1736"/>
                  <a:gd name="T44" fmla="*/ 900 w 2171"/>
                  <a:gd name="T45" fmla="*/ 186 h 1736"/>
                  <a:gd name="T46" fmla="*/ 868 w 2171"/>
                  <a:gd name="T47" fmla="*/ 248 h 1736"/>
                  <a:gd name="T48" fmla="*/ 806 w 2171"/>
                  <a:gd name="T49" fmla="*/ 248 h 1736"/>
                  <a:gd name="T50" fmla="*/ 775 w 2171"/>
                  <a:gd name="T51" fmla="*/ 217 h 1736"/>
                  <a:gd name="T52" fmla="*/ 682 w 2171"/>
                  <a:gd name="T53" fmla="*/ 248 h 1736"/>
                  <a:gd name="T54" fmla="*/ 620 w 2171"/>
                  <a:gd name="T55" fmla="*/ 310 h 1736"/>
                  <a:gd name="T56" fmla="*/ 558 w 2171"/>
                  <a:gd name="T57" fmla="*/ 372 h 1736"/>
                  <a:gd name="T58" fmla="*/ 496 w 2171"/>
                  <a:gd name="T59" fmla="*/ 372 h 1736"/>
                  <a:gd name="T60" fmla="*/ 496 w 2171"/>
                  <a:gd name="T61" fmla="*/ 402 h 1736"/>
                  <a:gd name="T62" fmla="*/ 372 w 2171"/>
                  <a:gd name="T63" fmla="*/ 558 h 1736"/>
                  <a:gd name="T64" fmla="*/ 310 w 2171"/>
                  <a:gd name="T65" fmla="*/ 558 h 1736"/>
                  <a:gd name="T66" fmla="*/ 186 w 2171"/>
                  <a:gd name="T67" fmla="*/ 620 h 1736"/>
                  <a:gd name="T68" fmla="*/ 62 w 2171"/>
                  <a:gd name="T69" fmla="*/ 713 h 1736"/>
                  <a:gd name="T70" fmla="*/ 0 w 2171"/>
                  <a:gd name="T71" fmla="*/ 806 h 1736"/>
                  <a:gd name="T72" fmla="*/ 32 w 2171"/>
                  <a:gd name="T73" fmla="*/ 961 h 1736"/>
                  <a:gd name="T74" fmla="*/ 62 w 2171"/>
                  <a:gd name="T75" fmla="*/ 1085 h 1736"/>
                  <a:gd name="T76" fmla="*/ 124 w 2171"/>
                  <a:gd name="T77" fmla="*/ 1302 h 1736"/>
                  <a:gd name="T78" fmla="*/ 124 w 2171"/>
                  <a:gd name="T79" fmla="*/ 1457 h 1736"/>
                  <a:gd name="T80" fmla="*/ 217 w 2171"/>
                  <a:gd name="T81" fmla="*/ 1487 h 1736"/>
                  <a:gd name="T82" fmla="*/ 404 w 2171"/>
                  <a:gd name="T83" fmla="*/ 1426 h 1736"/>
                  <a:gd name="T84" fmla="*/ 528 w 2171"/>
                  <a:gd name="T85" fmla="*/ 1426 h 1736"/>
                  <a:gd name="T86" fmla="*/ 652 w 2171"/>
                  <a:gd name="T87" fmla="*/ 1333 h 1736"/>
                  <a:gd name="T88" fmla="*/ 837 w 2171"/>
                  <a:gd name="T89" fmla="*/ 1270 h 1736"/>
                  <a:gd name="T90" fmla="*/ 930 w 2171"/>
                  <a:gd name="T91" fmla="*/ 1270 h 1736"/>
                  <a:gd name="T92" fmla="*/ 1147 w 2171"/>
                  <a:gd name="T93" fmla="*/ 1364 h 1736"/>
                  <a:gd name="T94" fmla="*/ 1302 w 2171"/>
                  <a:gd name="T95" fmla="*/ 1394 h 1736"/>
                  <a:gd name="T96" fmla="*/ 1364 w 2171"/>
                  <a:gd name="T97" fmla="*/ 1364 h 1736"/>
                  <a:gd name="T98" fmla="*/ 1395 w 2171"/>
                  <a:gd name="T99" fmla="*/ 1518 h 1736"/>
                  <a:gd name="T100" fmla="*/ 1488 w 2171"/>
                  <a:gd name="T101" fmla="*/ 1674 h 1736"/>
                  <a:gd name="T102" fmla="*/ 1581 w 2171"/>
                  <a:gd name="T103" fmla="*/ 1705 h 1736"/>
                  <a:gd name="T104" fmla="*/ 1674 w 2171"/>
                  <a:gd name="T105" fmla="*/ 1705 h 1736"/>
                  <a:gd name="T106" fmla="*/ 1798 w 2171"/>
                  <a:gd name="T107" fmla="*/ 1735 h 1736"/>
                  <a:gd name="T108" fmla="*/ 1922 w 2171"/>
                  <a:gd name="T109" fmla="*/ 1674 h 1736"/>
                  <a:gd name="T110" fmla="*/ 1984 w 2171"/>
                  <a:gd name="T111" fmla="*/ 1674 h 1736"/>
                  <a:gd name="T112" fmla="*/ 2046 w 2171"/>
                  <a:gd name="T113" fmla="*/ 1457 h 1736"/>
                  <a:gd name="T114" fmla="*/ 2139 w 2171"/>
                  <a:gd name="T115" fmla="*/ 1333 h 1736"/>
                  <a:gd name="T116" fmla="*/ 2170 w 2171"/>
                  <a:gd name="T117" fmla="*/ 1116 h 1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171" h="1736">
                    <a:moveTo>
                      <a:pt x="2170" y="1054"/>
                    </a:moveTo>
                    <a:lnTo>
                      <a:pt x="2170" y="1054"/>
                    </a:lnTo>
                    <a:lnTo>
                      <a:pt x="2170" y="1054"/>
                    </a:lnTo>
                    <a:lnTo>
                      <a:pt x="2170" y="1054"/>
                    </a:lnTo>
                    <a:cubicBezTo>
                      <a:pt x="2139" y="1022"/>
                      <a:pt x="2139" y="1022"/>
                      <a:pt x="2139" y="992"/>
                    </a:cubicBezTo>
                    <a:cubicBezTo>
                      <a:pt x="2170" y="992"/>
                      <a:pt x="2170" y="992"/>
                      <a:pt x="2170" y="961"/>
                    </a:cubicBezTo>
                    <a:lnTo>
                      <a:pt x="2170" y="961"/>
                    </a:lnTo>
                    <a:cubicBezTo>
                      <a:pt x="2170" y="930"/>
                      <a:pt x="2170" y="930"/>
                      <a:pt x="2170" y="930"/>
                    </a:cubicBezTo>
                    <a:lnTo>
                      <a:pt x="2170" y="930"/>
                    </a:lnTo>
                    <a:lnTo>
                      <a:pt x="2170" y="898"/>
                    </a:lnTo>
                    <a:cubicBezTo>
                      <a:pt x="2139" y="898"/>
                      <a:pt x="2139" y="898"/>
                      <a:pt x="2139" y="898"/>
                    </a:cubicBezTo>
                    <a:lnTo>
                      <a:pt x="2139" y="868"/>
                    </a:lnTo>
                    <a:cubicBezTo>
                      <a:pt x="2108" y="868"/>
                      <a:pt x="2108" y="868"/>
                      <a:pt x="2108" y="837"/>
                    </a:cubicBezTo>
                    <a:lnTo>
                      <a:pt x="2108" y="837"/>
                    </a:lnTo>
                    <a:cubicBezTo>
                      <a:pt x="2108" y="837"/>
                      <a:pt x="2077" y="837"/>
                      <a:pt x="2077" y="806"/>
                    </a:cubicBezTo>
                    <a:cubicBezTo>
                      <a:pt x="2046" y="774"/>
                      <a:pt x="2046" y="774"/>
                      <a:pt x="2015" y="744"/>
                    </a:cubicBezTo>
                    <a:lnTo>
                      <a:pt x="2015" y="744"/>
                    </a:lnTo>
                    <a:lnTo>
                      <a:pt x="2015" y="744"/>
                    </a:lnTo>
                    <a:lnTo>
                      <a:pt x="2015" y="744"/>
                    </a:lnTo>
                    <a:cubicBezTo>
                      <a:pt x="1984" y="744"/>
                      <a:pt x="1984" y="744"/>
                      <a:pt x="1984" y="713"/>
                    </a:cubicBezTo>
                    <a:cubicBezTo>
                      <a:pt x="1953" y="713"/>
                      <a:pt x="1953" y="713"/>
                      <a:pt x="1953" y="682"/>
                    </a:cubicBezTo>
                    <a:lnTo>
                      <a:pt x="1953" y="682"/>
                    </a:lnTo>
                    <a:cubicBezTo>
                      <a:pt x="1953" y="650"/>
                      <a:pt x="1953" y="650"/>
                      <a:pt x="1953" y="650"/>
                    </a:cubicBezTo>
                    <a:lnTo>
                      <a:pt x="1953" y="650"/>
                    </a:lnTo>
                    <a:lnTo>
                      <a:pt x="1953" y="620"/>
                    </a:lnTo>
                    <a:cubicBezTo>
                      <a:pt x="1922" y="620"/>
                      <a:pt x="1922" y="620"/>
                      <a:pt x="1922" y="589"/>
                    </a:cubicBezTo>
                    <a:cubicBezTo>
                      <a:pt x="1922" y="589"/>
                      <a:pt x="1922" y="589"/>
                      <a:pt x="1891" y="558"/>
                    </a:cubicBezTo>
                    <a:cubicBezTo>
                      <a:pt x="1891" y="558"/>
                      <a:pt x="1891" y="558"/>
                      <a:pt x="1860" y="558"/>
                    </a:cubicBezTo>
                    <a:lnTo>
                      <a:pt x="1860" y="526"/>
                    </a:lnTo>
                    <a:lnTo>
                      <a:pt x="1860" y="526"/>
                    </a:lnTo>
                    <a:cubicBezTo>
                      <a:pt x="1829" y="526"/>
                      <a:pt x="1798" y="526"/>
                      <a:pt x="1798" y="496"/>
                    </a:cubicBezTo>
                    <a:cubicBezTo>
                      <a:pt x="1767" y="465"/>
                      <a:pt x="1767" y="434"/>
                      <a:pt x="1767" y="402"/>
                    </a:cubicBezTo>
                    <a:lnTo>
                      <a:pt x="1767" y="402"/>
                    </a:lnTo>
                    <a:cubicBezTo>
                      <a:pt x="1767" y="372"/>
                      <a:pt x="1767" y="372"/>
                      <a:pt x="1767" y="372"/>
                    </a:cubicBezTo>
                    <a:cubicBezTo>
                      <a:pt x="1736" y="341"/>
                      <a:pt x="1736" y="341"/>
                      <a:pt x="1736" y="341"/>
                    </a:cubicBezTo>
                    <a:cubicBezTo>
                      <a:pt x="1736" y="310"/>
                      <a:pt x="1736" y="310"/>
                      <a:pt x="1736" y="278"/>
                    </a:cubicBezTo>
                    <a:cubicBezTo>
                      <a:pt x="1736" y="278"/>
                      <a:pt x="1736" y="248"/>
                      <a:pt x="1705" y="217"/>
                    </a:cubicBezTo>
                    <a:lnTo>
                      <a:pt x="1705" y="217"/>
                    </a:lnTo>
                    <a:lnTo>
                      <a:pt x="1705" y="186"/>
                    </a:lnTo>
                    <a:lnTo>
                      <a:pt x="1705" y="186"/>
                    </a:lnTo>
                    <a:cubicBezTo>
                      <a:pt x="1674" y="217"/>
                      <a:pt x="1674" y="217"/>
                      <a:pt x="1674" y="217"/>
                    </a:cubicBezTo>
                    <a:cubicBezTo>
                      <a:pt x="1643" y="217"/>
                      <a:pt x="1643" y="186"/>
                      <a:pt x="1643" y="186"/>
                    </a:cubicBezTo>
                    <a:lnTo>
                      <a:pt x="1643" y="186"/>
                    </a:lnTo>
                    <a:cubicBezTo>
                      <a:pt x="1612" y="155"/>
                      <a:pt x="1612" y="155"/>
                      <a:pt x="1612" y="124"/>
                    </a:cubicBezTo>
                    <a:lnTo>
                      <a:pt x="1612" y="93"/>
                    </a:lnTo>
                    <a:lnTo>
                      <a:pt x="1612" y="93"/>
                    </a:lnTo>
                    <a:cubicBezTo>
                      <a:pt x="1612" y="93"/>
                      <a:pt x="1612" y="93"/>
                      <a:pt x="1612" y="61"/>
                    </a:cubicBezTo>
                    <a:cubicBezTo>
                      <a:pt x="1612" y="61"/>
                      <a:pt x="1581" y="31"/>
                      <a:pt x="1581" y="0"/>
                    </a:cubicBezTo>
                    <a:lnTo>
                      <a:pt x="1581" y="0"/>
                    </a:lnTo>
                    <a:lnTo>
                      <a:pt x="1581" y="31"/>
                    </a:lnTo>
                    <a:lnTo>
                      <a:pt x="1581" y="61"/>
                    </a:lnTo>
                    <a:lnTo>
                      <a:pt x="1581" y="61"/>
                    </a:lnTo>
                    <a:cubicBezTo>
                      <a:pt x="1581" y="93"/>
                      <a:pt x="1581" y="93"/>
                      <a:pt x="1581" y="93"/>
                    </a:cubicBezTo>
                    <a:cubicBezTo>
                      <a:pt x="1581" y="93"/>
                      <a:pt x="1581" y="93"/>
                      <a:pt x="1550" y="124"/>
                    </a:cubicBezTo>
                    <a:cubicBezTo>
                      <a:pt x="1550" y="124"/>
                      <a:pt x="1550" y="186"/>
                      <a:pt x="1581" y="217"/>
                    </a:cubicBezTo>
                    <a:cubicBezTo>
                      <a:pt x="1581" y="248"/>
                      <a:pt x="1581" y="278"/>
                      <a:pt x="1550" y="278"/>
                    </a:cubicBezTo>
                    <a:cubicBezTo>
                      <a:pt x="1550" y="278"/>
                      <a:pt x="1550" y="278"/>
                      <a:pt x="1550" y="310"/>
                    </a:cubicBezTo>
                    <a:cubicBezTo>
                      <a:pt x="1550" y="341"/>
                      <a:pt x="1519" y="372"/>
                      <a:pt x="1519" y="402"/>
                    </a:cubicBezTo>
                    <a:lnTo>
                      <a:pt x="1519" y="402"/>
                    </a:lnTo>
                    <a:cubicBezTo>
                      <a:pt x="1488" y="402"/>
                      <a:pt x="1457" y="434"/>
                      <a:pt x="1457" y="434"/>
                    </a:cubicBezTo>
                    <a:lnTo>
                      <a:pt x="1457" y="434"/>
                    </a:lnTo>
                    <a:cubicBezTo>
                      <a:pt x="1426" y="402"/>
                      <a:pt x="1395" y="402"/>
                      <a:pt x="1395" y="372"/>
                    </a:cubicBezTo>
                    <a:lnTo>
                      <a:pt x="1395" y="372"/>
                    </a:lnTo>
                    <a:cubicBezTo>
                      <a:pt x="1364" y="372"/>
                      <a:pt x="1364" y="372"/>
                      <a:pt x="1364" y="372"/>
                    </a:cubicBezTo>
                    <a:lnTo>
                      <a:pt x="1333" y="372"/>
                    </a:lnTo>
                    <a:lnTo>
                      <a:pt x="1302" y="341"/>
                    </a:lnTo>
                    <a:cubicBezTo>
                      <a:pt x="1271" y="310"/>
                      <a:pt x="1271" y="310"/>
                      <a:pt x="1271" y="310"/>
                    </a:cubicBezTo>
                    <a:cubicBezTo>
                      <a:pt x="1240" y="278"/>
                      <a:pt x="1209" y="248"/>
                      <a:pt x="1178" y="217"/>
                    </a:cubicBezTo>
                    <a:lnTo>
                      <a:pt x="1178" y="186"/>
                    </a:lnTo>
                    <a:cubicBezTo>
                      <a:pt x="1178" y="186"/>
                      <a:pt x="1178" y="186"/>
                      <a:pt x="1178" y="155"/>
                    </a:cubicBezTo>
                    <a:lnTo>
                      <a:pt x="1209" y="124"/>
                    </a:lnTo>
                    <a:cubicBezTo>
                      <a:pt x="1209" y="93"/>
                      <a:pt x="1209" y="93"/>
                      <a:pt x="1240" y="93"/>
                    </a:cubicBezTo>
                    <a:lnTo>
                      <a:pt x="1240" y="93"/>
                    </a:lnTo>
                    <a:cubicBezTo>
                      <a:pt x="1240" y="93"/>
                      <a:pt x="1240" y="93"/>
                      <a:pt x="1271" y="93"/>
                    </a:cubicBezTo>
                    <a:lnTo>
                      <a:pt x="1271" y="93"/>
                    </a:lnTo>
                    <a:lnTo>
                      <a:pt x="1271" y="61"/>
                    </a:lnTo>
                    <a:cubicBezTo>
                      <a:pt x="1240" y="61"/>
                      <a:pt x="1240" y="61"/>
                      <a:pt x="1240" y="61"/>
                    </a:cubicBezTo>
                    <a:lnTo>
                      <a:pt x="1209" y="61"/>
                    </a:lnTo>
                    <a:cubicBezTo>
                      <a:pt x="1178" y="61"/>
                      <a:pt x="1178" y="61"/>
                      <a:pt x="1178" y="61"/>
                    </a:cubicBezTo>
                    <a:lnTo>
                      <a:pt x="1147" y="61"/>
                    </a:lnTo>
                    <a:cubicBezTo>
                      <a:pt x="1147" y="61"/>
                      <a:pt x="1116" y="61"/>
                      <a:pt x="1116" y="31"/>
                    </a:cubicBezTo>
                    <a:cubicBezTo>
                      <a:pt x="1116" y="61"/>
                      <a:pt x="1116" y="61"/>
                      <a:pt x="1085" y="61"/>
                    </a:cubicBezTo>
                    <a:cubicBezTo>
                      <a:pt x="1085" y="61"/>
                      <a:pt x="1085" y="31"/>
                      <a:pt x="1054" y="31"/>
                    </a:cubicBezTo>
                    <a:lnTo>
                      <a:pt x="1054" y="61"/>
                    </a:lnTo>
                    <a:lnTo>
                      <a:pt x="1023" y="93"/>
                    </a:lnTo>
                    <a:cubicBezTo>
                      <a:pt x="1023" y="93"/>
                      <a:pt x="1023" y="61"/>
                      <a:pt x="992" y="61"/>
                    </a:cubicBezTo>
                    <a:cubicBezTo>
                      <a:pt x="992" y="61"/>
                      <a:pt x="992" y="61"/>
                      <a:pt x="961" y="61"/>
                    </a:cubicBezTo>
                    <a:lnTo>
                      <a:pt x="961" y="93"/>
                    </a:lnTo>
                    <a:cubicBezTo>
                      <a:pt x="961" y="93"/>
                      <a:pt x="961" y="124"/>
                      <a:pt x="930" y="124"/>
                    </a:cubicBezTo>
                    <a:cubicBezTo>
                      <a:pt x="930" y="155"/>
                      <a:pt x="930" y="155"/>
                      <a:pt x="900" y="155"/>
                    </a:cubicBezTo>
                    <a:lnTo>
                      <a:pt x="900" y="155"/>
                    </a:lnTo>
                    <a:lnTo>
                      <a:pt x="900" y="186"/>
                    </a:lnTo>
                    <a:cubicBezTo>
                      <a:pt x="900" y="217"/>
                      <a:pt x="900" y="217"/>
                      <a:pt x="900" y="217"/>
                    </a:cubicBezTo>
                    <a:cubicBezTo>
                      <a:pt x="900" y="278"/>
                      <a:pt x="900" y="278"/>
                      <a:pt x="900" y="278"/>
                    </a:cubicBezTo>
                    <a:cubicBezTo>
                      <a:pt x="868" y="248"/>
                      <a:pt x="868" y="248"/>
                      <a:pt x="868" y="248"/>
                    </a:cubicBezTo>
                    <a:lnTo>
                      <a:pt x="868" y="248"/>
                    </a:lnTo>
                    <a:cubicBezTo>
                      <a:pt x="837" y="248"/>
                      <a:pt x="837" y="248"/>
                      <a:pt x="837" y="248"/>
                    </a:cubicBezTo>
                    <a:lnTo>
                      <a:pt x="837" y="248"/>
                    </a:lnTo>
                    <a:lnTo>
                      <a:pt x="806" y="248"/>
                    </a:lnTo>
                    <a:lnTo>
                      <a:pt x="806" y="248"/>
                    </a:lnTo>
                    <a:lnTo>
                      <a:pt x="806" y="248"/>
                    </a:lnTo>
                    <a:cubicBezTo>
                      <a:pt x="775" y="248"/>
                      <a:pt x="775" y="248"/>
                      <a:pt x="775" y="248"/>
                    </a:cubicBezTo>
                    <a:lnTo>
                      <a:pt x="775" y="217"/>
                    </a:lnTo>
                    <a:lnTo>
                      <a:pt x="775" y="217"/>
                    </a:lnTo>
                    <a:cubicBezTo>
                      <a:pt x="775" y="186"/>
                      <a:pt x="744" y="186"/>
                      <a:pt x="744" y="186"/>
                    </a:cubicBezTo>
                    <a:cubicBezTo>
                      <a:pt x="744" y="186"/>
                      <a:pt x="744" y="186"/>
                      <a:pt x="713" y="186"/>
                    </a:cubicBezTo>
                    <a:cubicBezTo>
                      <a:pt x="713" y="186"/>
                      <a:pt x="713" y="186"/>
                      <a:pt x="682" y="186"/>
                    </a:cubicBezTo>
                    <a:cubicBezTo>
                      <a:pt x="682" y="186"/>
                      <a:pt x="682" y="217"/>
                      <a:pt x="682" y="248"/>
                    </a:cubicBezTo>
                    <a:cubicBezTo>
                      <a:pt x="682" y="248"/>
                      <a:pt x="652" y="248"/>
                      <a:pt x="652" y="278"/>
                    </a:cubicBezTo>
                    <a:lnTo>
                      <a:pt x="652" y="278"/>
                    </a:lnTo>
                    <a:cubicBezTo>
                      <a:pt x="652" y="278"/>
                      <a:pt x="652" y="278"/>
                      <a:pt x="620" y="310"/>
                    </a:cubicBezTo>
                    <a:lnTo>
                      <a:pt x="620" y="310"/>
                    </a:lnTo>
                    <a:cubicBezTo>
                      <a:pt x="620" y="310"/>
                      <a:pt x="620" y="310"/>
                      <a:pt x="589" y="310"/>
                    </a:cubicBezTo>
                    <a:lnTo>
                      <a:pt x="589" y="310"/>
                    </a:lnTo>
                    <a:cubicBezTo>
                      <a:pt x="589" y="310"/>
                      <a:pt x="589" y="310"/>
                      <a:pt x="558" y="310"/>
                    </a:cubicBezTo>
                    <a:cubicBezTo>
                      <a:pt x="558" y="341"/>
                      <a:pt x="558" y="372"/>
                      <a:pt x="558" y="372"/>
                    </a:cubicBezTo>
                    <a:cubicBezTo>
                      <a:pt x="558" y="526"/>
                      <a:pt x="558" y="526"/>
                      <a:pt x="558" y="526"/>
                    </a:cubicBezTo>
                    <a:cubicBezTo>
                      <a:pt x="528" y="402"/>
                      <a:pt x="528" y="402"/>
                      <a:pt x="528" y="402"/>
                    </a:cubicBezTo>
                    <a:cubicBezTo>
                      <a:pt x="528" y="372"/>
                      <a:pt x="528" y="372"/>
                      <a:pt x="496" y="372"/>
                    </a:cubicBezTo>
                    <a:lnTo>
                      <a:pt x="496" y="372"/>
                    </a:lnTo>
                    <a:lnTo>
                      <a:pt x="496" y="372"/>
                    </a:lnTo>
                    <a:lnTo>
                      <a:pt x="496" y="372"/>
                    </a:lnTo>
                    <a:lnTo>
                      <a:pt x="496" y="372"/>
                    </a:lnTo>
                    <a:lnTo>
                      <a:pt x="496" y="402"/>
                    </a:lnTo>
                    <a:cubicBezTo>
                      <a:pt x="496" y="434"/>
                      <a:pt x="496" y="434"/>
                      <a:pt x="465" y="465"/>
                    </a:cubicBezTo>
                    <a:lnTo>
                      <a:pt x="465" y="465"/>
                    </a:lnTo>
                    <a:cubicBezTo>
                      <a:pt x="465" y="465"/>
                      <a:pt x="434" y="496"/>
                      <a:pt x="404" y="526"/>
                    </a:cubicBezTo>
                    <a:cubicBezTo>
                      <a:pt x="404" y="558"/>
                      <a:pt x="404" y="558"/>
                      <a:pt x="372" y="558"/>
                    </a:cubicBezTo>
                    <a:lnTo>
                      <a:pt x="372" y="558"/>
                    </a:lnTo>
                    <a:lnTo>
                      <a:pt x="372" y="558"/>
                    </a:lnTo>
                    <a:cubicBezTo>
                      <a:pt x="341" y="558"/>
                      <a:pt x="341" y="558"/>
                      <a:pt x="341" y="558"/>
                    </a:cubicBezTo>
                    <a:cubicBezTo>
                      <a:pt x="310" y="558"/>
                      <a:pt x="310" y="558"/>
                      <a:pt x="310" y="558"/>
                    </a:cubicBezTo>
                    <a:cubicBezTo>
                      <a:pt x="280" y="558"/>
                      <a:pt x="280" y="589"/>
                      <a:pt x="248" y="589"/>
                    </a:cubicBezTo>
                    <a:cubicBezTo>
                      <a:pt x="248" y="620"/>
                      <a:pt x="217" y="620"/>
                      <a:pt x="217" y="620"/>
                    </a:cubicBezTo>
                    <a:cubicBezTo>
                      <a:pt x="186" y="620"/>
                      <a:pt x="186" y="620"/>
                      <a:pt x="186" y="620"/>
                    </a:cubicBezTo>
                    <a:lnTo>
                      <a:pt x="186" y="620"/>
                    </a:lnTo>
                    <a:lnTo>
                      <a:pt x="156" y="620"/>
                    </a:lnTo>
                    <a:lnTo>
                      <a:pt x="156" y="620"/>
                    </a:lnTo>
                    <a:cubicBezTo>
                      <a:pt x="124" y="650"/>
                      <a:pt x="93" y="682"/>
                      <a:pt x="62" y="682"/>
                    </a:cubicBezTo>
                    <a:cubicBezTo>
                      <a:pt x="62" y="682"/>
                      <a:pt x="62" y="682"/>
                      <a:pt x="62" y="713"/>
                    </a:cubicBezTo>
                    <a:cubicBezTo>
                      <a:pt x="62" y="713"/>
                      <a:pt x="62" y="713"/>
                      <a:pt x="32" y="713"/>
                    </a:cubicBezTo>
                    <a:lnTo>
                      <a:pt x="32" y="713"/>
                    </a:lnTo>
                    <a:cubicBezTo>
                      <a:pt x="32" y="744"/>
                      <a:pt x="32" y="744"/>
                      <a:pt x="32" y="744"/>
                    </a:cubicBezTo>
                    <a:cubicBezTo>
                      <a:pt x="32" y="774"/>
                      <a:pt x="32" y="774"/>
                      <a:pt x="0" y="806"/>
                    </a:cubicBezTo>
                    <a:lnTo>
                      <a:pt x="0" y="806"/>
                    </a:lnTo>
                    <a:cubicBezTo>
                      <a:pt x="0" y="837"/>
                      <a:pt x="0" y="837"/>
                      <a:pt x="32" y="868"/>
                    </a:cubicBezTo>
                    <a:cubicBezTo>
                      <a:pt x="32" y="868"/>
                      <a:pt x="62" y="898"/>
                      <a:pt x="62" y="930"/>
                    </a:cubicBezTo>
                    <a:cubicBezTo>
                      <a:pt x="32" y="930"/>
                      <a:pt x="32" y="961"/>
                      <a:pt x="32" y="961"/>
                    </a:cubicBezTo>
                    <a:cubicBezTo>
                      <a:pt x="32" y="961"/>
                      <a:pt x="32" y="961"/>
                      <a:pt x="0" y="961"/>
                    </a:cubicBezTo>
                    <a:cubicBezTo>
                      <a:pt x="0" y="992"/>
                      <a:pt x="32" y="992"/>
                      <a:pt x="32" y="992"/>
                    </a:cubicBezTo>
                    <a:cubicBezTo>
                      <a:pt x="32" y="992"/>
                      <a:pt x="32" y="1022"/>
                      <a:pt x="32" y="1054"/>
                    </a:cubicBezTo>
                    <a:lnTo>
                      <a:pt x="62" y="1085"/>
                    </a:lnTo>
                    <a:cubicBezTo>
                      <a:pt x="62" y="1116"/>
                      <a:pt x="93" y="1116"/>
                      <a:pt x="93" y="1146"/>
                    </a:cubicBezTo>
                    <a:lnTo>
                      <a:pt x="93" y="1209"/>
                    </a:lnTo>
                    <a:cubicBezTo>
                      <a:pt x="93" y="1209"/>
                      <a:pt x="93" y="1240"/>
                      <a:pt x="124" y="1302"/>
                    </a:cubicBezTo>
                    <a:lnTo>
                      <a:pt x="124" y="1302"/>
                    </a:lnTo>
                    <a:cubicBezTo>
                      <a:pt x="124" y="1333"/>
                      <a:pt x="124" y="1364"/>
                      <a:pt x="124" y="1364"/>
                    </a:cubicBezTo>
                    <a:cubicBezTo>
                      <a:pt x="124" y="1394"/>
                      <a:pt x="124" y="1394"/>
                      <a:pt x="124" y="1394"/>
                    </a:cubicBezTo>
                    <a:cubicBezTo>
                      <a:pt x="124" y="1426"/>
                      <a:pt x="124" y="1426"/>
                      <a:pt x="93" y="1426"/>
                    </a:cubicBezTo>
                    <a:cubicBezTo>
                      <a:pt x="93" y="1457"/>
                      <a:pt x="124" y="1457"/>
                      <a:pt x="124" y="1457"/>
                    </a:cubicBezTo>
                    <a:lnTo>
                      <a:pt x="124" y="1487"/>
                    </a:lnTo>
                    <a:cubicBezTo>
                      <a:pt x="156" y="1487"/>
                      <a:pt x="186" y="1487"/>
                      <a:pt x="186" y="1487"/>
                    </a:cubicBezTo>
                    <a:cubicBezTo>
                      <a:pt x="186" y="1487"/>
                      <a:pt x="186" y="1487"/>
                      <a:pt x="217" y="1487"/>
                    </a:cubicBezTo>
                    <a:lnTo>
                      <a:pt x="217" y="1487"/>
                    </a:lnTo>
                    <a:lnTo>
                      <a:pt x="248" y="1487"/>
                    </a:lnTo>
                    <a:lnTo>
                      <a:pt x="248" y="1487"/>
                    </a:lnTo>
                    <a:cubicBezTo>
                      <a:pt x="248" y="1457"/>
                      <a:pt x="310" y="1426"/>
                      <a:pt x="372" y="1426"/>
                    </a:cubicBezTo>
                    <a:cubicBezTo>
                      <a:pt x="372" y="1426"/>
                      <a:pt x="372" y="1426"/>
                      <a:pt x="404" y="1426"/>
                    </a:cubicBezTo>
                    <a:cubicBezTo>
                      <a:pt x="434" y="1426"/>
                      <a:pt x="465" y="1426"/>
                      <a:pt x="465" y="1426"/>
                    </a:cubicBezTo>
                    <a:lnTo>
                      <a:pt x="465" y="1426"/>
                    </a:lnTo>
                    <a:cubicBezTo>
                      <a:pt x="465" y="1426"/>
                      <a:pt x="496" y="1426"/>
                      <a:pt x="528" y="1426"/>
                    </a:cubicBezTo>
                    <a:lnTo>
                      <a:pt x="528" y="1426"/>
                    </a:lnTo>
                    <a:cubicBezTo>
                      <a:pt x="528" y="1426"/>
                      <a:pt x="528" y="1426"/>
                      <a:pt x="558" y="1426"/>
                    </a:cubicBezTo>
                    <a:cubicBezTo>
                      <a:pt x="558" y="1394"/>
                      <a:pt x="558" y="1394"/>
                      <a:pt x="558" y="1394"/>
                    </a:cubicBezTo>
                    <a:cubicBezTo>
                      <a:pt x="558" y="1394"/>
                      <a:pt x="558" y="1394"/>
                      <a:pt x="558" y="1364"/>
                    </a:cubicBezTo>
                    <a:cubicBezTo>
                      <a:pt x="558" y="1364"/>
                      <a:pt x="589" y="1333"/>
                      <a:pt x="652" y="1333"/>
                    </a:cubicBezTo>
                    <a:lnTo>
                      <a:pt x="652" y="1333"/>
                    </a:lnTo>
                    <a:cubicBezTo>
                      <a:pt x="682" y="1333"/>
                      <a:pt x="713" y="1302"/>
                      <a:pt x="775" y="1302"/>
                    </a:cubicBezTo>
                    <a:lnTo>
                      <a:pt x="806" y="1302"/>
                    </a:lnTo>
                    <a:cubicBezTo>
                      <a:pt x="806" y="1270"/>
                      <a:pt x="837" y="1270"/>
                      <a:pt x="837" y="1270"/>
                    </a:cubicBezTo>
                    <a:cubicBezTo>
                      <a:pt x="868" y="1270"/>
                      <a:pt x="868" y="1270"/>
                      <a:pt x="868" y="1270"/>
                    </a:cubicBezTo>
                    <a:lnTo>
                      <a:pt x="900" y="1270"/>
                    </a:lnTo>
                    <a:lnTo>
                      <a:pt x="900" y="1270"/>
                    </a:lnTo>
                    <a:lnTo>
                      <a:pt x="930" y="1270"/>
                    </a:lnTo>
                    <a:lnTo>
                      <a:pt x="961" y="1270"/>
                    </a:lnTo>
                    <a:cubicBezTo>
                      <a:pt x="992" y="1270"/>
                      <a:pt x="992" y="1270"/>
                      <a:pt x="1023" y="1270"/>
                    </a:cubicBezTo>
                    <a:cubicBezTo>
                      <a:pt x="1023" y="1302"/>
                      <a:pt x="1054" y="1302"/>
                      <a:pt x="1085" y="1302"/>
                    </a:cubicBezTo>
                    <a:cubicBezTo>
                      <a:pt x="1116" y="1302"/>
                      <a:pt x="1147" y="1333"/>
                      <a:pt x="1147" y="1364"/>
                    </a:cubicBezTo>
                    <a:lnTo>
                      <a:pt x="1178" y="1364"/>
                    </a:lnTo>
                    <a:cubicBezTo>
                      <a:pt x="1178" y="1394"/>
                      <a:pt x="1209" y="1426"/>
                      <a:pt x="1209" y="1457"/>
                    </a:cubicBezTo>
                    <a:cubicBezTo>
                      <a:pt x="1209" y="1457"/>
                      <a:pt x="1209" y="1457"/>
                      <a:pt x="1240" y="1457"/>
                    </a:cubicBezTo>
                    <a:cubicBezTo>
                      <a:pt x="1240" y="1426"/>
                      <a:pt x="1271" y="1394"/>
                      <a:pt x="1302" y="1394"/>
                    </a:cubicBezTo>
                    <a:lnTo>
                      <a:pt x="1302" y="1364"/>
                    </a:lnTo>
                    <a:cubicBezTo>
                      <a:pt x="1302" y="1333"/>
                      <a:pt x="1302" y="1333"/>
                      <a:pt x="1302" y="1333"/>
                    </a:cubicBezTo>
                    <a:cubicBezTo>
                      <a:pt x="1364" y="1333"/>
                      <a:pt x="1364" y="1333"/>
                      <a:pt x="1364" y="1333"/>
                    </a:cubicBezTo>
                    <a:cubicBezTo>
                      <a:pt x="1364" y="1364"/>
                      <a:pt x="1364" y="1364"/>
                      <a:pt x="1364" y="1364"/>
                    </a:cubicBezTo>
                    <a:cubicBezTo>
                      <a:pt x="1364" y="1394"/>
                      <a:pt x="1364" y="1394"/>
                      <a:pt x="1364" y="1426"/>
                    </a:cubicBezTo>
                    <a:lnTo>
                      <a:pt x="1364" y="1426"/>
                    </a:lnTo>
                    <a:cubicBezTo>
                      <a:pt x="1364" y="1457"/>
                      <a:pt x="1395" y="1487"/>
                      <a:pt x="1395" y="1487"/>
                    </a:cubicBezTo>
                    <a:cubicBezTo>
                      <a:pt x="1395" y="1518"/>
                      <a:pt x="1395" y="1518"/>
                      <a:pt x="1395" y="1518"/>
                    </a:cubicBezTo>
                    <a:lnTo>
                      <a:pt x="1426" y="1550"/>
                    </a:lnTo>
                    <a:cubicBezTo>
                      <a:pt x="1457" y="1581"/>
                      <a:pt x="1457" y="1611"/>
                      <a:pt x="1457" y="1642"/>
                    </a:cubicBezTo>
                    <a:lnTo>
                      <a:pt x="1457" y="1642"/>
                    </a:lnTo>
                    <a:lnTo>
                      <a:pt x="1488" y="1674"/>
                    </a:lnTo>
                    <a:cubicBezTo>
                      <a:pt x="1488" y="1674"/>
                      <a:pt x="1488" y="1705"/>
                      <a:pt x="1519" y="1705"/>
                    </a:cubicBezTo>
                    <a:cubicBezTo>
                      <a:pt x="1519" y="1705"/>
                      <a:pt x="1519" y="1705"/>
                      <a:pt x="1550" y="1705"/>
                    </a:cubicBezTo>
                    <a:cubicBezTo>
                      <a:pt x="1581" y="1705"/>
                      <a:pt x="1581" y="1705"/>
                      <a:pt x="1581" y="1705"/>
                    </a:cubicBezTo>
                    <a:lnTo>
                      <a:pt x="1581" y="1705"/>
                    </a:lnTo>
                    <a:cubicBezTo>
                      <a:pt x="1612" y="1705"/>
                      <a:pt x="1612" y="1705"/>
                      <a:pt x="1643" y="1735"/>
                    </a:cubicBezTo>
                    <a:lnTo>
                      <a:pt x="1643" y="1735"/>
                    </a:lnTo>
                    <a:cubicBezTo>
                      <a:pt x="1643" y="1735"/>
                      <a:pt x="1643" y="1735"/>
                      <a:pt x="1674" y="1735"/>
                    </a:cubicBezTo>
                    <a:lnTo>
                      <a:pt x="1674" y="1705"/>
                    </a:lnTo>
                    <a:cubicBezTo>
                      <a:pt x="1705" y="1705"/>
                      <a:pt x="1705" y="1705"/>
                      <a:pt x="1736" y="1705"/>
                    </a:cubicBezTo>
                    <a:lnTo>
                      <a:pt x="1736" y="1705"/>
                    </a:lnTo>
                    <a:lnTo>
                      <a:pt x="1736" y="1705"/>
                    </a:lnTo>
                    <a:cubicBezTo>
                      <a:pt x="1767" y="1705"/>
                      <a:pt x="1767" y="1705"/>
                      <a:pt x="1798" y="1735"/>
                    </a:cubicBezTo>
                    <a:lnTo>
                      <a:pt x="1798" y="1735"/>
                    </a:lnTo>
                    <a:cubicBezTo>
                      <a:pt x="1829" y="1735"/>
                      <a:pt x="1829" y="1705"/>
                      <a:pt x="1860" y="1705"/>
                    </a:cubicBezTo>
                    <a:lnTo>
                      <a:pt x="1860" y="1705"/>
                    </a:lnTo>
                    <a:cubicBezTo>
                      <a:pt x="1860" y="1674"/>
                      <a:pt x="1891" y="1674"/>
                      <a:pt x="1922" y="1674"/>
                    </a:cubicBezTo>
                    <a:lnTo>
                      <a:pt x="1922" y="1674"/>
                    </a:lnTo>
                    <a:lnTo>
                      <a:pt x="1922" y="1674"/>
                    </a:lnTo>
                    <a:cubicBezTo>
                      <a:pt x="1953" y="1674"/>
                      <a:pt x="1953" y="1674"/>
                      <a:pt x="1953" y="1674"/>
                    </a:cubicBezTo>
                    <a:cubicBezTo>
                      <a:pt x="1984" y="1674"/>
                      <a:pt x="1984" y="1674"/>
                      <a:pt x="1984" y="1674"/>
                    </a:cubicBezTo>
                    <a:cubicBezTo>
                      <a:pt x="1984" y="1674"/>
                      <a:pt x="1984" y="1674"/>
                      <a:pt x="1984" y="1642"/>
                    </a:cubicBezTo>
                    <a:lnTo>
                      <a:pt x="1984" y="1642"/>
                    </a:lnTo>
                    <a:cubicBezTo>
                      <a:pt x="1984" y="1642"/>
                      <a:pt x="1984" y="1611"/>
                      <a:pt x="1984" y="1581"/>
                    </a:cubicBezTo>
                    <a:cubicBezTo>
                      <a:pt x="2015" y="1518"/>
                      <a:pt x="2046" y="1487"/>
                      <a:pt x="2046" y="1457"/>
                    </a:cubicBezTo>
                    <a:lnTo>
                      <a:pt x="2046" y="1426"/>
                    </a:lnTo>
                    <a:lnTo>
                      <a:pt x="2046" y="1426"/>
                    </a:lnTo>
                    <a:cubicBezTo>
                      <a:pt x="2046" y="1394"/>
                      <a:pt x="2077" y="1364"/>
                      <a:pt x="2108" y="1364"/>
                    </a:cubicBezTo>
                    <a:cubicBezTo>
                      <a:pt x="2108" y="1333"/>
                      <a:pt x="2108" y="1333"/>
                      <a:pt x="2139" y="1333"/>
                    </a:cubicBezTo>
                    <a:cubicBezTo>
                      <a:pt x="2139" y="1302"/>
                      <a:pt x="2139" y="1270"/>
                      <a:pt x="2139" y="1270"/>
                    </a:cubicBezTo>
                    <a:cubicBezTo>
                      <a:pt x="2170" y="1240"/>
                      <a:pt x="2170" y="1209"/>
                      <a:pt x="2170" y="1209"/>
                    </a:cubicBezTo>
                    <a:cubicBezTo>
                      <a:pt x="2170" y="1209"/>
                      <a:pt x="2170" y="1146"/>
                      <a:pt x="2170" y="1116"/>
                    </a:cubicBezTo>
                    <a:lnTo>
                      <a:pt x="2170" y="1116"/>
                    </a:lnTo>
                    <a:lnTo>
                      <a:pt x="2170" y="1085"/>
                    </a:lnTo>
                    <a:cubicBezTo>
                      <a:pt x="2170" y="1085"/>
                      <a:pt x="2170" y="1085"/>
                      <a:pt x="2170" y="1054"/>
                    </a:cubicBezTo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04" name="Freeform 143"/>
              <p:cNvSpPr>
                <a:spLocks noChangeArrowheads="1"/>
              </p:cNvSpPr>
              <p:nvPr/>
            </p:nvSpPr>
            <p:spPr bwMode="auto">
              <a:xfrm>
                <a:off x="5565775" y="2538413"/>
                <a:ext cx="201613" cy="246062"/>
              </a:xfrm>
              <a:custGeom>
                <a:avLst/>
                <a:gdLst>
                  <a:gd name="T0" fmla="*/ 465 w 559"/>
                  <a:gd name="T1" fmla="*/ 403 h 683"/>
                  <a:gd name="T2" fmla="*/ 434 w 559"/>
                  <a:gd name="T3" fmla="*/ 372 h 683"/>
                  <a:gd name="T4" fmla="*/ 434 w 559"/>
                  <a:gd name="T5" fmla="*/ 310 h 683"/>
                  <a:gd name="T6" fmla="*/ 404 w 559"/>
                  <a:gd name="T7" fmla="*/ 279 h 683"/>
                  <a:gd name="T8" fmla="*/ 372 w 559"/>
                  <a:gd name="T9" fmla="*/ 279 h 683"/>
                  <a:gd name="T10" fmla="*/ 341 w 559"/>
                  <a:gd name="T11" fmla="*/ 248 h 683"/>
                  <a:gd name="T12" fmla="*/ 341 w 559"/>
                  <a:gd name="T13" fmla="*/ 217 h 683"/>
                  <a:gd name="T14" fmla="*/ 341 w 559"/>
                  <a:gd name="T15" fmla="*/ 217 h 683"/>
                  <a:gd name="T16" fmla="*/ 280 w 559"/>
                  <a:gd name="T17" fmla="*/ 186 h 683"/>
                  <a:gd name="T18" fmla="*/ 217 w 559"/>
                  <a:gd name="T19" fmla="*/ 124 h 683"/>
                  <a:gd name="T20" fmla="*/ 155 w 559"/>
                  <a:gd name="T21" fmla="*/ 62 h 683"/>
                  <a:gd name="T22" fmla="*/ 124 w 559"/>
                  <a:gd name="T23" fmla="*/ 31 h 683"/>
                  <a:gd name="T24" fmla="*/ 93 w 559"/>
                  <a:gd name="T25" fmla="*/ 0 h 683"/>
                  <a:gd name="T26" fmla="*/ 93 w 559"/>
                  <a:gd name="T27" fmla="*/ 0 h 683"/>
                  <a:gd name="T28" fmla="*/ 32 w 559"/>
                  <a:gd name="T29" fmla="*/ 0 h 683"/>
                  <a:gd name="T30" fmla="*/ 0 w 559"/>
                  <a:gd name="T31" fmla="*/ 0 h 683"/>
                  <a:gd name="T32" fmla="*/ 32 w 559"/>
                  <a:gd name="T33" fmla="*/ 31 h 683"/>
                  <a:gd name="T34" fmla="*/ 63 w 559"/>
                  <a:gd name="T35" fmla="*/ 62 h 683"/>
                  <a:gd name="T36" fmla="*/ 93 w 559"/>
                  <a:gd name="T37" fmla="*/ 93 h 683"/>
                  <a:gd name="T38" fmla="*/ 124 w 559"/>
                  <a:gd name="T39" fmla="*/ 155 h 683"/>
                  <a:gd name="T40" fmla="*/ 187 w 559"/>
                  <a:gd name="T41" fmla="*/ 186 h 683"/>
                  <a:gd name="T42" fmla="*/ 217 w 559"/>
                  <a:gd name="T43" fmla="*/ 248 h 683"/>
                  <a:gd name="T44" fmla="*/ 217 w 559"/>
                  <a:gd name="T45" fmla="*/ 279 h 683"/>
                  <a:gd name="T46" fmla="*/ 310 w 559"/>
                  <a:gd name="T47" fmla="*/ 403 h 683"/>
                  <a:gd name="T48" fmla="*/ 372 w 559"/>
                  <a:gd name="T49" fmla="*/ 527 h 683"/>
                  <a:gd name="T50" fmla="*/ 434 w 559"/>
                  <a:gd name="T51" fmla="*/ 589 h 683"/>
                  <a:gd name="T52" fmla="*/ 465 w 559"/>
                  <a:gd name="T53" fmla="*/ 620 h 683"/>
                  <a:gd name="T54" fmla="*/ 496 w 559"/>
                  <a:gd name="T55" fmla="*/ 651 h 683"/>
                  <a:gd name="T56" fmla="*/ 528 w 559"/>
                  <a:gd name="T57" fmla="*/ 651 h 683"/>
                  <a:gd name="T58" fmla="*/ 558 w 559"/>
                  <a:gd name="T59" fmla="*/ 651 h 683"/>
                  <a:gd name="T60" fmla="*/ 558 w 559"/>
                  <a:gd name="T61" fmla="*/ 589 h 683"/>
                  <a:gd name="T62" fmla="*/ 558 w 559"/>
                  <a:gd name="T63" fmla="*/ 558 h 683"/>
                  <a:gd name="T64" fmla="*/ 528 w 559"/>
                  <a:gd name="T65" fmla="*/ 527 h 683"/>
                  <a:gd name="T66" fmla="*/ 528 w 559"/>
                  <a:gd name="T67" fmla="*/ 496 h 683"/>
                  <a:gd name="T68" fmla="*/ 496 w 559"/>
                  <a:gd name="T69" fmla="*/ 465 h 6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59" h="683">
                    <a:moveTo>
                      <a:pt x="465" y="403"/>
                    </a:moveTo>
                    <a:lnTo>
                      <a:pt x="465" y="403"/>
                    </a:lnTo>
                    <a:lnTo>
                      <a:pt x="465" y="403"/>
                    </a:lnTo>
                    <a:cubicBezTo>
                      <a:pt x="465" y="403"/>
                      <a:pt x="434" y="403"/>
                      <a:pt x="434" y="372"/>
                    </a:cubicBezTo>
                    <a:cubicBezTo>
                      <a:pt x="434" y="372"/>
                      <a:pt x="434" y="372"/>
                      <a:pt x="434" y="341"/>
                    </a:cubicBezTo>
                    <a:cubicBezTo>
                      <a:pt x="434" y="341"/>
                      <a:pt x="404" y="341"/>
                      <a:pt x="434" y="310"/>
                    </a:cubicBezTo>
                    <a:lnTo>
                      <a:pt x="434" y="310"/>
                    </a:lnTo>
                    <a:cubicBezTo>
                      <a:pt x="404" y="310"/>
                      <a:pt x="404" y="310"/>
                      <a:pt x="404" y="279"/>
                    </a:cubicBezTo>
                    <a:lnTo>
                      <a:pt x="404" y="279"/>
                    </a:lnTo>
                    <a:lnTo>
                      <a:pt x="372" y="279"/>
                    </a:lnTo>
                    <a:lnTo>
                      <a:pt x="372" y="279"/>
                    </a:lnTo>
                    <a:cubicBezTo>
                      <a:pt x="341" y="248"/>
                      <a:pt x="341" y="248"/>
                      <a:pt x="341" y="248"/>
                    </a:cubicBezTo>
                    <a:lnTo>
                      <a:pt x="341" y="248"/>
                    </a:lnTo>
                    <a:lnTo>
                      <a:pt x="341" y="217"/>
                    </a:lnTo>
                    <a:lnTo>
                      <a:pt x="341" y="217"/>
                    </a:lnTo>
                    <a:lnTo>
                      <a:pt x="341" y="217"/>
                    </a:lnTo>
                    <a:cubicBezTo>
                      <a:pt x="310" y="217"/>
                      <a:pt x="310" y="186"/>
                      <a:pt x="310" y="186"/>
                    </a:cubicBezTo>
                    <a:cubicBezTo>
                      <a:pt x="280" y="186"/>
                      <a:pt x="280" y="186"/>
                      <a:pt x="280" y="186"/>
                    </a:cubicBezTo>
                    <a:cubicBezTo>
                      <a:pt x="280" y="186"/>
                      <a:pt x="248" y="186"/>
                      <a:pt x="217" y="186"/>
                    </a:cubicBezTo>
                    <a:cubicBezTo>
                      <a:pt x="217" y="155"/>
                      <a:pt x="217" y="155"/>
                      <a:pt x="217" y="124"/>
                    </a:cubicBezTo>
                    <a:lnTo>
                      <a:pt x="217" y="124"/>
                    </a:lnTo>
                    <a:cubicBezTo>
                      <a:pt x="187" y="124"/>
                      <a:pt x="155" y="93"/>
                      <a:pt x="155" y="62"/>
                    </a:cubicBezTo>
                    <a:cubicBezTo>
                      <a:pt x="124" y="62"/>
                      <a:pt x="124" y="62"/>
                      <a:pt x="124" y="31"/>
                    </a:cubicBezTo>
                    <a:lnTo>
                      <a:pt x="124" y="31"/>
                    </a:lnTo>
                    <a:cubicBezTo>
                      <a:pt x="124" y="31"/>
                      <a:pt x="124" y="31"/>
                      <a:pt x="93" y="0"/>
                    </a:cubicBezTo>
                    <a:lnTo>
                      <a:pt x="93" y="0"/>
                    </a:lnTo>
                    <a:lnTo>
                      <a:pt x="93" y="0"/>
                    </a:lnTo>
                    <a:lnTo>
                      <a:pt x="93" y="0"/>
                    </a:lnTo>
                    <a:cubicBezTo>
                      <a:pt x="93" y="0"/>
                      <a:pt x="93" y="0"/>
                      <a:pt x="63" y="0"/>
                    </a:cubicBezTo>
                    <a:cubicBezTo>
                      <a:pt x="63" y="0"/>
                      <a:pt x="63" y="0"/>
                      <a:pt x="32" y="0"/>
                    </a:cubicBez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ubicBezTo>
                      <a:pt x="32" y="0"/>
                      <a:pt x="32" y="0"/>
                      <a:pt x="32" y="31"/>
                    </a:cubicBezTo>
                    <a:cubicBezTo>
                      <a:pt x="32" y="31"/>
                      <a:pt x="32" y="62"/>
                      <a:pt x="63" y="62"/>
                    </a:cubicBezTo>
                    <a:lnTo>
                      <a:pt x="63" y="62"/>
                    </a:lnTo>
                    <a:lnTo>
                      <a:pt x="93" y="62"/>
                    </a:lnTo>
                    <a:lnTo>
                      <a:pt x="93" y="93"/>
                    </a:lnTo>
                    <a:cubicBezTo>
                      <a:pt x="124" y="124"/>
                      <a:pt x="124" y="124"/>
                      <a:pt x="124" y="155"/>
                    </a:cubicBezTo>
                    <a:lnTo>
                      <a:pt x="124" y="155"/>
                    </a:lnTo>
                    <a:lnTo>
                      <a:pt x="155" y="155"/>
                    </a:lnTo>
                    <a:lnTo>
                      <a:pt x="187" y="186"/>
                    </a:lnTo>
                    <a:lnTo>
                      <a:pt x="187" y="186"/>
                    </a:lnTo>
                    <a:cubicBezTo>
                      <a:pt x="187" y="217"/>
                      <a:pt x="217" y="217"/>
                      <a:pt x="217" y="248"/>
                    </a:cubicBezTo>
                    <a:lnTo>
                      <a:pt x="217" y="248"/>
                    </a:lnTo>
                    <a:lnTo>
                      <a:pt x="217" y="279"/>
                    </a:lnTo>
                    <a:cubicBezTo>
                      <a:pt x="217" y="279"/>
                      <a:pt x="217" y="279"/>
                      <a:pt x="248" y="310"/>
                    </a:cubicBezTo>
                    <a:cubicBezTo>
                      <a:pt x="248" y="310"/>
                      <a:pt x="280" y="372"/>
                      <a:pt x="310" y="403"/>
                    </a:cubicBezTo>
                    <a:cubicBezTo>
                      <a:pt x="310" y="434"/>
                      <a:pt x="310" y="465"/>
                      <a:pt x="310" y="465"/>
                    </a:cubicBezTo>
                    <a:cubicBezTo>
                      <a:pt x="310" y="465"/>
                      <a:pt x="341" y="496"/>
                      <a:pt x="372" y="527"/>
                    </a:cubicBezTo>
                    <a:lnTo>
                      <a:pt x="404" y="589"/>
                    </a:lnTo>
                    <a:cubicBezTo>
                      <a:pt x="434" y="589"/>
                      <a:pt x="434" y="589"/>
                      <a:pt x="434" y="589"/>
                    </a:cubicBezTo>
                    <a:lnTo>
                      <a:pt x="465" y="620"/>
                    </a:lnTo>
                    <a:lnTo>
                      <a:pt x="465" y="620"/>
                    </a:lnTo>
                    <a:lnTo>
                      <a:pt x="465" y="620"/>
                    </a:lnTo>
                    <a:cubicBezTo>
                      <a:pt x="465" y="651"/>
                      <a:pt x="496" y="651"/>
                      <a:pt x="496" y="651"/>
                    </a:cubicBezTo>
                    <a:lnTo>
                      <a:pt x="496" y="682"/>
                    </a:lnTo>
                    <a:cubicBezTo>
                      <a:pt x="528" y="682"/>
                      <a:pt x="528" y="651"/>
                      <a:pt x="528" y="651"/>
                    </a:cubicBezTo>
                    <a:cubicBezTo>
                      <a:pt x="528" y="651"/>
                      <a:pt x="528" y="651"/>
                      <a:pt x="558" y="651"/>
                    </a:cubicBezTo>
                    <a:lnTo>
                      <a:pt x="558" y="651"/>
                    </a:lnTo>
                    <a:lnTo>
                      <a:pt x="558" y="651"/>
                    </a:lnTo>
                    <a:cubicBezTo>
                      <a:pt x="558" y="651"/>
                      <a:pt x="558" y="620"/>
                      <a:pt x="558" y="589"/>
                    </a:cubicBezTo>
                    <a:lnTo>
                      <a:pt x="558" y="589"/>
                    </a:lnTo>
                    <a:lnTo>
                      <a:pt x="558" y="558"/>
                    </a:lnTo>
                    <a:lnTo>
                      <a:pt x="558" y="558"/>
                    </a:lnTo>
                    <a:cubicBezTo>
                      <a:pt x="528" y="527"/>
                      <a:pt x="528" y="527"/>
                      <a:pt x="528" y="527"/>
                    </a:cubicBezTo>
                    <a:cubicBezTo>
                      <a:pt x="558" y="527"/>
                      <a:pt x="558" y="527"/>
                      <a:pt x="558" y="527"/>
                    </a:cubicBezTo>
                    <a:cubicBezTo>
                      <a:pt x="528" y="527"/>
                      <a:pt x="528" y="496"/>
                      <a:pt x="528" y="496"/>
                    </a:cubicBezTo>
                    <a:lnTo>
                      <a:pt x="528" y="496"/>
                    </a:lnTo>
                    <a:cubicBezTo>
                      <a:pt x="528" y="496"/>
                      <a:pt x="496" y="496"/>
                      <a:pt x="496" y="465"/>
                    </a:cubicBezTo>
                    <a:cubicBezTo>
                      <a:pt x="465" y="465"/>
                      <a:pt x="465" y="434"/>
                      <a:pt x="465" y="40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05" name="Freeform 144"/>
              <p:cNvSpPr>
                <a:spLocks noChangeArrowheads="1"/>
              </p:cNvSpPr>
              <p:nvPr/>
            </p:nvSpPr>
            <p:spPr bwMode="auto">
              <a:xfrm>
                <a:off x="3513138" y="1377950"/>
                <a:ext cx="33337" cy="11113"/>
              </a:xfrm>
              <a:custGeom>
                <a:avLst/>
                <a:gdLst>
                  <a:gd name="T0" fmla="*/ 62 w 94"/>
                  <a:gd name="T1" fmla="*/ 0 h 33"/>
                  <a:gd name="T2" fmla="*/ 62 w 94"/>
                  <a:gd name="T3" fmla="*/ 0 h 33"/>
                  <a:gd name="T4" fmla="*/ 62 w 94"/>
                  <a:gd name="T5" fmla="*/ 0 h 33"/>
                  <a:gd name="T6" fmla="*/ 32 w 94"/>
                  <a:gd name="T7" fmla="*/ 0 h 33"/>
                  <a:gd name="T8" fmla="*/ 32 w 94"/>
                  <a:gd name="T9" fmla="*/ 0 h 33"/>
                  <a:gd name="T10" fmla="*/ 32 w 94"/>
                  <a:gd name="T11" fmla="*/ 0 h 33"/>
                  <a:gd name="T12" fmla="*/ 0 w 94"/>
                  <a:gd name="T13" fmla="*/ 0 h 33"/>
                  <a:gd name="T14" fmla="*/ 0 w 94"/>
                  <a:gd name="T15" fmla="*/ 0 h 33"/>
                  <a:gd name="T16" fmla="*/ 0 w 94"/>
                  <a:gd name="T17" fmla="*/ 0 h 33"/>
                  <a:gd name="T18" fmla="*/ 0 w 94"/>
                  <a:gd name="T19" fmla="*/ 32 h 33"/>
                  <a:gd name="T20" fmla="*/ 0 w 94"/>
                  <a:gd name="T21" fmla="*/ 32 h 33"/>
                  <a:gd name="T22" fmla="*/ 0 w 94"/>
                  <a:gd name="T23" fmla="*/ 32 h 33"/>
                  <a:gd name="T24" fmla="*/ 0 w 94"/>
                  <a:gd name="T25" fmla="*/ 32 h 33"/>
                  <a:gd name="T26" fmla="*/ 32 w 94"/>
                  <a:gd name="T27" fmla="*/ 32 h 33"/>
                  <a:gd name="T28" fmla="*/ 62 w 94"/>
                  <a:gd name="T29" fmla="*/ 32 h 33"/>
                  <a:gd name="T30" fmla="*/ 62 w 94"/>
                  <a:gd name="T31" fmla="*/ 32 h 33"/>
                  <a:gd name="T32" fmla="*/ 93 w 94"/>
                  <a:gd name="T33" fmla="*/ 32 h 33"/>
                  <a:gd name="T34" fmla="*/ 93 w 94"/>
                  <a:gd name="T35" fmla="*/ 32 h 33"/>
                  <a:gd name="T36" fmla="*/ 62 w 94"/>
                  <a:gd name="T3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4" h="33">
                    <a:moveTo>
                      <a:pt x="62" y="0"/>
                    </a:moveTo>
                    <a:lnTo>
                      <a:pt x="62" y="0"/>
                    </a:lnTo>
                    <a:lnTo>
                      <a:pt x="62" y="0"/>
                    </a:lnTo>
                    <a:lnTo>
                      <a:pt x="32" y="0"/>
                    </a:lnTo>
                    <a:lnTo>
                      <a:pt x="32" y="0"/>
                    </a:lnTo>
                    <a:lnTo>
                      <a:pt x="3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2"/>
                    </a:lnTo>
                    <a:cubicBezTo>
                      <a:pt x="32" y="32"/>
                      <a:pt x="32" y="32"/>
                      <a:pt x="32" y="32"/>
                    </a:cubicBezTo>
                    <a:cubicBezTo>
                      <a:pt x="62" y="32"/>
                      <a:pt x="62" y="32"/>
                      <a:pt x="62" y="32"/>
                    </a:cubicBezTo>
                    <a:lnTo>
                      <a:pt x="62" y="32"/>
                    </a:lnTo>
                    <a:lnTo>
                      <a:pt x="93" y="32"/>
                    </a:lnTo>
                    <a:lnTo>
                      <a:pt x="93" y="32"/>
                    </a:lnTo>
                    <a:cubicBezTo>
                      <a:pt x="93" y="32"/>
                      <a:pt x="62" y="32"/>
                      <a:pt x="62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06" name="Freeform 145"/>
              <p:cNvSpPr>
                <a:spLocks noChangeArrowheads="1"/>
              </p:cNvSpPr>
              <p:nvPr/>
            </p:nvSpPr>
            <p:spPr bwMode="auto">
              <a:xfrm>
                <a:off x="3467100" y="1401763"/>
                <a:ext cx="66675" cy="55562"/>
              </a:xfrm>
              <a:custGeom>
                <a:avLst/>
                <a:gdLst>
                  <a:gd name="T0" fmla="*/ 186 w 187"/>
                  <a:gd name="T1" fmla="*/ 62 h 155"/>
                  <a:gd name="T2" fmla="*/ 186 w 187"/>
                  <a:gd name="T3" fmla="*/ 62 h 155"/>
                  <a:gd name="T4" fmla="*/ 186 w 187"/>
                  <a:gd name="T5" fmla="*/ 30 h 155"/>
                  <a:gd name="T6" fmla="*/ 156 w 187"/>
                  <a:gd name="T7" fmla="*/ 30 h 155"/>
                  <a:gd name="T8" fmla="*/ 124 w 187"/>
                  <a:gd name="T9" fmla="*/ 30 h 155"/>
                  <a:gd name="T10" fmla="*/ 93 w 187"/>
                  <a:gd name="T11" fmla="*/ 0 h 155"/>
                  <a:gd name="T12" fmla="*/ 32 w 187"/>
                  <a:gd name="T13" fmla="*/ 0 h 155"/>
                  <a:gd name="T14" fmla="*/ 32 w 187"/>
                  <a:gd name="T15" fmla="*/ 0 h 155"/>
                  <a:gd name="T16" fmla="*/ 32 w 187"/>
                  <a:gd name="T17" fmla="*/ 0 h 155"/>
                  <a:gd name="T18" fmla="*/ 0 w 187"/>
                  <a:gd name="T19" fmla="*/ 0 h 155"/>
                  <a:gd name="T20" fmla="*/ 0 w 187"/>
                  <a:gd name="T21" fmla="*/ 0 h 155"/>
                  <a:gd name="T22" fmla="*/ 0 w 187"/>
                  <a:gd name="T23" fmla="*/ 0 h 155"/>
                  <a:gd name="T24" fmla="*/ 0 w 187"/>
                  <a:gd name="T25" fmla="*/ 0 h 155"/>
                  <a:gd name="T26" fmla="*/ 0 w 187"/>
                  <a:gd name="T27" fmla="*/ 30 h 155"/>
                  <a:gd name="T28" fmla="*/ 32 w 187"/>
                  <a:gd name="T29" fmla="*/ 30 h 155"/>
                  <a:gd name="T30" fmla="*/ 32 w 187"/>
                  <a:gd name="T31" fmla="*/ 30 h 155"/>
                  <a:gd name="T32" fmla="*/ 62 w 187"/>
                  <a:gd name="T33" fmla="*/ 62 h 155"/>
                  <a:gd name="T34" fmla="*/ 32 w 187"/>
                  <a:gd name="T35" fmla="*/ 93 h 155"/>
                  <a:gd name="T36" fmla="*/ 32 w 187"/>
                  <a:gd name="T37" fmla="*/ 124 h 155"/>
                  <a:gd name="T38" fmla="*/ 0 w 187"/>
                  <a:gd name="T39" fmla="*/ 124 h 155"/>
                  <a:gd name="T40" fmla="*/ 0 w 187"/>
                  <a:gd name="T41" fmla="*/ 154 h 155"/>
                  <a:gd name="T42" fmla="*/ 0 w 187"/>
                  <a:gd name="T43" fmla="*/ 154 h 155"/>
                  <a:gd name="T44" fmla="*/ 32 w 187"/>
                  <a:gd name="T45" fmla="*/ 154 h 155"/>
                  <a:gd name="T46" fmla="*/ 32 w 187"/>
                  <a:gd name="T47" fmla="*/ 154 h 155"/>
                  <a:gd name="T48" fmla="*/ 32 w 187"/>
                  <a:gd name="T49" fmla="*/ 154 h 155"/>
                  <a:gd name="T50" fmla="*/ 62 w 187"/>
                  <a:gd name="T51" fmla="*/ 154 h 155"/>
                  <a:gd name="T52" fmla="*/ 93 w 187"/>
                  <a:gd name="T53" fmla="*/ 124 h 155"/>
                  <a:gd name="T54" fmla="*/ 93 w 187"/>
                  <a:gd name="T55" fmla="*/ 124 h 155"/>
                  <a:gd name="T56" fmla="*/ 93 w 187"/>
                  <a:gd name="T57" fmla="*/ 124 h 155"/>
                  <a:gd name="T58" fmla="*/ 156 w 187"/>
                  <a:gd name="T59" fmla="*/ 93 h 155"/>
                  <a:gd name="T60" fmla="*/ 156 w 187"/>
                  <a:gd name="T61" fmla="*/ 93 h 155"/>
                  <a:gd name="T62" fmla="*/ 156 w 187"/>
                  <a:gd name="T63" fmla="*/ 93 h 155"/>
                  <a:gd name="T64" fmla="*/ 186 w 187"/>
                  <a:gd name="T65" fmla="*/ 93 h 155"/>
                  <a:gd name="T66" fmla="*/ 186 w 187"/>
                  <a:gd name="T67" fmla="*/ 93 h 155"/>
                  <a:gd name="T68" fmla="*/ 186 w 187"/>
                  <a:gd name="T69" fmla="*/ 93 h 155"/>
                  <a:gd name="T70" fmla="*/ 186 w 187"/>
                  <a:gd name="T71" fmla="*/ 62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87" h="155">
                    <a:moveTo>
                      <a:pt x="186" y="62"/>
                    </a:moveTo>
                    <a:lnTo>
                      <a:pt x="186" y="62"/>
                    </a:lnTo>
                    <a:lnTo>
                      <a:pt x="186" y="30"/>
                    </a:lnTo>
                    <a:lnTo>
                      <a:pt x="156" y="30"/>
                    </a:lnTo>
                    <a:lnTo>
                      <a:pt x="124" y="30"/>
                    </a:lnTo>
                    <a:cubicBezTo>
                      <a:pt x="124" y="30"/>
                      <a:pt x="93" y="30"/>
                      <a:pt x="93" y="0"/>
                    </a:cubicBezTo>
                    <a:cubicBezTo>
                      <a:pt x="62" y="0"/>
                      <a:pt x="62" y="0"/>
                      <a:pt x="32" y="0"/>
                    </a:cubicBezTo>
                    <a:lnTo>
                      <a:pt x="32" y="0"/>
                    </a:lnTo>
                    <a:lnTo>
                      <a:pt x="32" y="0"/>
                    </a:lnTo>
                    <a:cubicBezTo>
                      <a:pt x="32" y="0"/>
                      <a:pt x="32" y="0"/>
                      <a:pt x="0" y="0"/>
                    </a:cubicBez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32" y="30"/>
                    </a:cubicBezTo>
                    <a:lnTo>
                      <a:pt x="32" y="30"/>
                    </a:lnTo>
                    <a:cubicBezTo>
                      <a:pt x="32" y="62"/>
                      <a:pt x="62" y="62"/>
                      <a:pt x="62" y="62"/>
                    </a:cubicBezTo>
                    <a:cubicBezTo>
                      <a:pt x="32" y="93"/>
                      <a:pt x="32" y="93"/>
                      <a:pt x="32" y="93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0" y="124"/>
                      <a:pt x="0" y="124"/>
                      <a:pt x="0" y="154"/>
                    </a:cubicBezTo>
                    <a:lnTo>
                      <a:pt x="0" y="154"/>
                    </a:lnTo>
                    <a:lnTo>
                      <a:pt x="32" y="154"/>
                    </a:lnTo>
                    <a:lnTo>
                      <a:pt x="32" y="154"/>
                    </a:lnTo>
                    <a:lnTo>
                      <a:pt x="32" y="154"/>
                    </a:lnTo>
                    <a:lnTo>
                      <a:pt x="62" y="154"/>
                    </a:lnTo>
                    <a:cubicBezTo>
                      <a:pt x="62" y="124"/>
                      <a:pt x="62" y="124"/>
                      <a:pt x="93" y="124"/>
                    </a:cubicBezTo>
                    <a:lnTo>
                      <a:pt x="93" y="124"/>
                    </a:lnTo>
                    <a:lnTo>
                      <a:pt x="93" y="124"/>
                    </a:lnTo>
                    <a:cubicBezTo>
                      <a:pt x="124" y="93"/>
                      <a:pt x="124" y="93"/>
                      <a:pt x="156" y="93"/>
                    </a:cubicBezTo>
                    <a:lnTo>
                      <a:pt x="156" y="93"/>
                    </a:lnTo>
                    <a:lnTo>
                      <a:pt x="156" y="93"/>
                    </a:lnTo>
                    <a:lnTo>
                      <a:pt x="186" y="93"/>
                    </a:lnTo>
                    <a:lnTo>
                      <a:pt x="186" y="93"/>
                    </a:lnTo>
                    <a:lnTo>
                      <a:pt x="186" y="93"/>
                    </a:lnTo>
                    <a:lnTo>
                      <a:pt x="186" y="62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07" name="Freeform 146"/>
              <p:cNvSpPr>
                <a:spLocks noChangeArrowheads="1"/>
              </p:cNvSpPr>
              <p:nvPr/>
            </p:nvSpPr>
            <p:spPr bwMode="auto">
              <a:xfrm>
                <a:off x="3557588" y="1311275"/>
                <a:ext cx="134937" cy="168275"/>
              </a:xfrm>
              <a:custGeom>
                <a:avLst/>
                <a:gdLst>
                  <a:gd name="T0" fmla="*/ 248 w 373"/>
                  <a:gd name="T1" fmla="*/ 434 h 466"/>
                  <a:gd name="T2" fmla="*/ 310 w 373"/>
                  <a:gd name="T3" fmla="*/ 434 h 466"/>
                  <a:gd name="T4" fmla="*/ 341 w 373"/>
                  <a:gd name="T5" fmla="*/ 434 h 466"/>
                  <a:gd name="T6" fmla="*/ 341 w 373"/>
                  <a:gd name="T7" fmla="*/ 372 h 466"/>
                  <a:gd name="T8" fmla="*/ 372 w 373"/>
                  <a:gd name="T9" fmla="*/ 341 h 466"/>
                  <a:gd name="T10" fmla="*/ 341 w 373"/>
                  <a:gd name="T11" fmla="*/ 341 h 466"/>
                  <a:gd name="T12" fmla="*/ 310 w 373"/>
                  <a:gd name="T13" fmla="*/ 341 h 466"/>
                  <a:gd name="T14" fmla="*/ 280 w 373"/>
                  <a:gd name="T15" fmla="*/ 310 h 466"/>
                  <a:gd name="T16" fmla="*/ 280 w 373"/>
                  <a:gd name="T17" fmla="*/ 278 h 466"/>
                  <a:gd name="T18" fmla="*/ 280 w 373"/>
                  <a:gd name="T19" fmla="*/ 248 h 466"/>
                  <a:gd name="T20" fmla="*/ 217 w 373"/>
                  <a:gd name="T21" fmla="*/ 217 h 466"/>
                  <a:gd name="T22" fmla="*/ 186 w 373"/>
                  <a:gd name="T23" fmla="*/ 185 h 466"/>
                  <a:gd name="T24" fmla="*/ 156 w 373"/>
                  <a:gd name="T25" fmla="*/ 154 h 466"/>
                  <a:gd name="T26" fmla="*/ 124 w 373"/>
                  <a:gd name="T27" fmla="*/ 154 h 466"/>
                  <a:gd name="T28" fmla="*/ 93 w 373"/>
                  <a:gd name="T29" fmla="*/ 124 h 466"/>
                  <a:gd name="T30" fmla="*/ 124 w 373"/>
                  <a:gd name="T31" fmla="*/ 93 h 466"/>
                  <a:gd name="T32" fmla="*/ 156 w 373"/>
                  <a:gd name="T33" fmla="*/ 93 h 466"/>
                  <a:gd name="T34" fmla="*/ 156 w 373"/>
                  <a:gd name="T35" fmla="*/ 30 h 466"/>
                  <a:gd name="T36" fmla="*/ 93 w 373"/>
                  <a:gd name="T37" fmla="*/ 30 h 466"/>
                  <a:gd name="T38" fmla="*/ 62 w 373"/>
                  <a:gd name="T39" fmla="*/ 0 h 466"/>
                  <a:gd name="T40" fmla="*/ 31 w 373"/>
                  <a:gd name="T41" fmla="*/ 0 h 466"/>
                  <a:gd name="T42" fmla="*/ 31 w 373"/>
                  <a:gd name="T43" fmla="*/ 30 h 466"/>
                  <a:gd name="T44" fmla="*/ 0 w 373"/>
                  <a:gd name="T45" fmla="*/ 62 h 466"/>
                  <a:gd name="T46" fmla="*/ 0 w 373"/>
                  <a:gd name="T47" fmla="*/ 93 h 466"/>
                  <a:gd name="T48" fmla="*/ 0 w 373"/>
                  <a:gd name="T49" fmla="*/ 93 h 466"/>
                  <a:gd name="T50" fmla="*/ 31 w 373"/>
                  <a:gd name="T51" fmla="*/ 93 h 466"/>
                  <a:gd name="T52" fmla="*/ 31 w 373"/>
                  <a:gd name="T53" fmla="*/ 154 h 466"/>
                  <a:gd name="T54" fmla="*/ 31 w 373"/>
                  <a:gd name="T55" fmla="*/ 185 h 466"/>
                  <a:gd name="T56" fmla="*/ 62 w 373"/>
                  <a:gd name="T57" fmla="*/ 185 h 466"/>
                  <a:gd name="T58" fmla="*/ 62 w 373"/>
                  <a:gd name="T59" fmla="*/ 185 h 466"/>
                  <a:gd name="T60" fmla="*/ 124 w 373"/>
                  <a:gd name="T61" fmla="*/ 185 h 466"/>
                  <a:gd name="T62" fmla="*/ 124 w 373"/>
                  <a:gd name="T63" fmla="*/ 217 h 466"/>
                  <a:gd name="T64" fmla="*/ 156 w 373"/>
                  <a:gd name="T65" fmla="*/ 278 h 466"/>
                  <a:gd name="T66" fmla="*/ 93 w 373"/>
                  <a:gd name="T67" fmla="*/ 341 h 466"/>
                  <a:gd name="T68" fmla="*/ 62 w 373"/>
                  <a:gd name="T69" fmla="*/ 372 h 466"/>
                  <a:gd name="T70" fmla="*/ 124 w 373"/>
                  <a:gd name="T71" fmla="*/ 402 h 466"/>
                  <a:gd name="T72" fmla="*/ 156 w 373"/>
                  <a:gd name="T73" fmla="*/ 372 h 466"/>
                  <a:gd name="T74" fmla="*/ 156 w 373"/>
                  <a:gd name="T75" fmla="*/ 434 h 466"/>
                  <a:gd name="T76" fmla="*/ 156 w 373"/>
                  <a:gd name="T77" fmla="*/ 434 h 466"/>
                  <a:gd name="T78" fmla="*/ 186 w 373"/>
                  <a:gd name="T79" fmla="*/ 434 h 466"/>
                  <a:gd name="T80" fmla="*/ 248 w 373"/>
                  <a:gd name="T81" fmla="*/ 434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73" h="466">
                    <a:moveTo>
                      <a:pt x="248" y="434"/>
                    </a:moveTo>
                    <a:lnTo>
                      <a:pt x="248" y="434"/>
                    </a:lnTo>
                    <a:lnTo>
                      <a:pt x="280" y="434"/>
                    </a:lnTo>
                    <a:cubicBezTo>
                      <a:pt x="310" y="434"/>
                      <a:pt x="310" y="434"/>
                      <a:pt x="310" y="434"/>
                    </a:cubicBezTo>
                    <a:lnTo>
                      <a:pt x="341" y="434"/>
                    </a:lnTo>
                    <a:lnTo>
                      <a:pt x="341" y="434"/>
                    </a:lnTo>
                    <a:lnTo>
                      <a:pt x="341" y="402"/>
                    </a:lnTo>
                    <a:lnTo>
                      <a:pt x="341" y="372"/>
                    </a:lnTo>
                    <a:cubicBezTo>
                      <a:pt x="372" y="372"/>
                      <a:pt x="372" y="372"/>
                      <a:pt x="372" y="341"/>
                    </a:cubicBezTo>
                    <a:lnTo>
                      <a:pt x="372" y="341"/>
                    </a:lnTo>
                    <a:lnTo>
                      <a:pt x="372" y="341"/>
                    </a:lnTo>
                    <a:cubicBezTo>
                      <a:pt x="341" y="341"/>
                      <a:pt x="341" y="341"/>
                      <a:pt x="341" y="341"/>
                    </a:cubicBezTo>
                    <a:cubicBezTo>
                      <a:pt x="310" y="341"/>
                      <a:pt x="310" y="341"/>
                      <a:pt x="310" y="341"/>
                    </a:cubicBezTo>
                    <a:lnTo>
                      <a:pt x="310" y="341"/>
                    </a:lnTo>
                    <a:cubicBezTo>
                      <a:pt x="280" y="341"/>
                      <a:pt x="280" y="341"/>
                      <a:pt x="280" y="341"/>
                    </a:cubicBezTo>
                    <a:cubicBezTo>
                      <a:pt x="280" y="310"/>
                      <a:pt x="280" y="310"/>
                      <a:pt x="280" y="310"/>
                    </a:cubicBezTo>
                    <a:lnTo>
                      <a:pt x="280" y="310"/>
                    </a:lnTo>
                    <a:cubicBezTo>
                      <a:pt x="280" y="310"/>
                      <a:pt x="280" y="310"/>
                      <a:pt x="280" y="278"/>
                    </a:cubicBezTo>
                    <a:lnTo>
                      <a:pt x="280" y="278"/>
                    </a:lnTo>
                    <a:lnTo>
                      <a:pt x="280" y="248"/>
                    </a:lnTo>
                    <a:cubicBezTo>
                      <a:pt x="280" y="248"/>
                      <a:pt x="280" y="248"/>
                      <a:pt x="248" y="248"/>
                    </a:cubicBezTo>
                    <a:cubicBezTo>
                      <a:pt x="248" y="248"/>
                      <a:pt x="248" y="217"/>
                      <a:pt x="217" y="217"/>
                    </a:cubicBezTo>
                    <a:lnTo>
                      <a:pt x="186" y="185"/>
                    </a:lnTo>
                    <a:lnTo>
                      <a:pt x="186" y="185"/>
                    </a:lnTo>
                    <a:cubicBezTo>
                      <a:pt x="186" y="154"/>
                      <a:pt x="186" y="154"/>
                      <a:pt x="156" y="154"/>
                    </a:cubicBezTo>
                    <a:lnTo>
                      <a:pt x="156" y="154"/>
                    </a:lnTo>
                    <a:lnTo>
                      <a:pt x="124" y="154"/>
                    </a:lnTo>
                    <a:lnTo>
                      <a:pt x="124" y="154"/>
                    </a:lnTo>
                    <a:lnTo>
                      <a:pt x="93" y="154"/>
                    </a:lnTo>
                    <a:cubicBezTo>
                      <a:pt x="93" y="124"/>
                      <a:pt x="93" y="124"/>
                      <a:pt x="93" y="124"/>
                    </a:cubicBezTo>
                    <a:cubicBezTo>
                      <a:pt x="93" y="93"/>
                      <a:pt x="93" y="93"/>
                      <a:pt x="124" y="93"/>
                    </a:cubicBezTo>
                    <a:lnTo>
                      <a:pt x="124" y="93"/>
                    </a:lnTo>
                    <a:lnTo>
                      <a:pt x="124" y="93"/>
                    </a:lnTo>
                    <a:cubicBezTo>
                      <a:pt x="156" y="93"/>
                      <a:pt x="156" y="93"/>
                      <a:pt x="156" y="93"/>
                    </a:cubicBezTo>
                    <a:cubicBezTo>
                      <a:pt x="156" y="62"/>
                      <a:pt x="156" y="62"/>
                      <a:pt x="156" y="62"/>
                    </a:cubicBezTo>
                    <a:lnTo>
                      <a:pt x="156" y="30"/>
                    </a:lnTo>
                    <a:cubicBezTo>
                      <a:pt x="156" y="30"/>
                      <a:pt x="124" y="30"/>
                      <a:pt x="93" y="30"/>
                    </a:cubicBezTo>
                    <a:lnTo>
                      <a:pt x="93" y="30"/>
                    </a:lnTo>
                    <a:cubicBezTo>
                      <a:pt x="62" y="30"/>
                      <a:pt x="62" y="30"/>
                      <a:pt x="62" y="0"/>
                    </a:cubicBezTo>
                    <a:lnTo>
                      <a:pt x="62" y="0"/>
                    </a:lnTo>
                    <a:lnTo>
                      <a:pt x="62" y="0"/>
                    </a:lnTo>
                    <a:cubicBezTo>
                      <a:pt x="31" y="0"/>
                      <a:pt x="31" y="0"/>
                      <a:pt x="31" y="0"/>
                    </a:cubicBezTo>
                    <a:lnTo>
                      <a:pt x="31" y="0"/>
                    </a:lnTo>
                    <a:lnTo>
                      <a:pt x="31" y="30"/>
                    </a:lnTo>
                    <a:cubicBezTo>
                      <a:pt x="31" y="30"/>
                      <a:pt x="31" y="62"/>
                      <a:pt x="0" y="62"/>
                    </a:cubicBezTo>
                    <a:lnTo>
                      <a:pt x="0" y="62"/>
                    </a:lnTo>
                    <a:cubicBezTo>
                      <a:pt x="0" y="62"/>
                      <a:pt x="0" y="62"/>
                      <a:pt x="0" y="93"/>
                    </a:cubicBezTo>
                    <a:lnTo>
                      <a:pt x="0" y="93"/>
                    </a:lnTo>
                    <a:lnTo>
                      <a:pt x="0" y="93"/>
                    </a:lnTo>
                    <a:lnTo>
                      <a:pt x="0" y="93"/>
                    </a:lnTo>
                    <a:cubicBezTo>
                      <a:pt x="0" y="93"/>
                      <a:pt x="0" y="93"/>
                      <a:pt x="31" y="93"/>
                    </a:cubicBezTo>
                    <a:lnTo>
                      <a:pt x="31" y="93"/>
                    </a:lnTo>
                    <a:cubicBezTo>
                      <a:pt x="31" y="93"/>
                      <a:pt x="62" y="124"/>
                      <a:pt x="31" y="124"/>
                    </a:cubicBezTo>
                    <a:cubicBezTo>
                      <a:pt x="31" y="124"/>
                      <a:pt x="31" y="124"/>
                      <a:pt x="31" y="154"/>
                    </a:cubicBezTo>
                    <a:lnTo>
                      <a:pt x="31" y="154"/>
                    </a:lnTo>
                    <a:lnTo>
                      <a:pt x="31" y="185"/>
                    </a:lnTo>
                    <a:lnTo>
                      <a:pt x="31" y="185"/>
                    </a:lnTo>
                    <a:cubicBezTo>
                      <a:pt x="31" y="185"/>
                      <a:pt x="31" y="185"/>
                      <a:pt x="62" y="185"/>
                    </a:cubicBezTo>
                    <a:lnTo>
                      <a:pt x="62" y="185"/>
                    </a:lnTo>
                    <a:lnTo>
                      <a:pt x="62" y="185"/>
                    </a:lnTo>
                    <a:cubicBezTo>
                      <a:pt x="62" y="185"/>
                      <a:pt x="93" y="154"/>
                      <a:pt x="124" y="154"/>
                    </a:cubicBezTo>
                    <a:cubicBezTo>
                      <a:pt x="124" y="154"/>
                      <a:pt x="124" y="154"/>
                      <a:pt x="124" y="185"/>
                    </a:cubicBezTo>
                    <a:lnTo>
                      <a:pt x="124" y="217"/>
                    </a:lnTo>
                    <a:lnTo>
                      <a:pt x="124" y="217"/>
                    </a:lnTo>
                    <a:cubicBezTo>
                      <a:pt x="156" y="217"/>
                      <a:pt x="156" y="217"/>
                      <a:pt x="156" y="248"/>
                    </a:cubicBezTo>
                    <a:lnTo>
                      <a:pt x="156" y="278"/>
                    </a:lnTo>
                    <a:cubicBezTo>
                      <a:pt x="156" y="310"/>
                      <a:pt x="124" y="341"/>
                      <a:pt x="93" y="341"/>
                    </a:cubicBezTo>
                    <a:lnTo>
                      <a:pt x="93" y="341"/>
                    </a:lnTo>
                    <a:lnTo>
                      <a:pt x="93" y="341"/>
                    </a:lnTo>
                    <a:cubicBezTo>
                      <a:pt x="93" y="372"/>
                      <a:pt x="93" y="372"/>
                      <a:pt x="62" y="372"/>
                    </a:cubicBezTo>
                    <a:cubicBezTo>
                      <a:pt x="93" y="372"/>
                      <a:pt x="93" y="372"/>
                      <a:pt x="93" y="372"/>
                    </a:cubicBezTo>
                    <a:cubicBezTo>
                      <a:pt x="93" y="372"/>
                      <a:pt x="93" y="372"/>
                      <a:pt x="124" y="402"/>
                    </a:cubicBezTo>
                    <a:lnTo>
                      <a:pt x="124" y="372"/>
                    </a:lnTo>
                    <a:lnTo>
                      <a:pt x="156" y="372"/>
                    </a:lnTo>
                    <a:cubicBezTo>
                      <a:pt x="156" y="372"/>
                      <a:pt x="186" y="372"/>
                      <a:pt x="186" y="402"/>
                    </a:cubicBezTo>
                    <a:cubicBezTo>
                      <a:pt x="186" y="402"/>
                      <a:pt x="186" y="402"/>
                      <a:pt x="156" y="434"/>
                    </a:cubicBezTo>
                    <a:lnTo>
                      <a:pt x="156" y="434"/>
                    </a:lnTo>
                    <a:lnTo>
                      <a:pt x="156" y="434"/>
                    </a:lnTo>
                    <a:cubicBezTo>
                      <a:pt x="156" y="434"/>
                      <a:pt x="156" y="465"/>
                      <a:pt x="186" y="465"/>
                    </a:cubicBezTo>
                    <a:lnTo>
                      <a:pt x="186" y="434"/>
                    </a:lnTo>
                    <a:lnTo>
                      <a:pt x="217" y="434"/>
                    </a:lnTo>
                    <a:lnTo>
                      <a:pt x="248" y="434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08" name="Freeform 147"/>
              <p:cNvSpPr>
                <a:spLocks noChangeArrowheads="1"/>
              </p:cNvSpPr>
              <p:nvPr/>
            </p:nvSpPr>
            <p:spPr bwMode="auto">
              <a:xfrm>
                <a:off x="2206625" y="2549525"/>
                <a:ext cx="758825" cy="849313"/>
              </a:xfrm>
              <a:custGeom>
                <a:avLst/>
                <a:gdLst>
                  <a:gd name="T0" fmla="*/ 1085 w 2108"/>
                  <a:gd name="T1" fmla="*/ 155 h 2357"/>
                  <a:gd name="T2" fmla="*/ 992 w 2108"/>
                  <a:gd name="T3" fmla="*/ 155 h 2357"/>
                  <a:gd name="T4" fmla="*/ 898 w 2108"/>
                  <a:gd name="T5" fmla="*/ 186 h 2357"/>
                  <a:gd name="T6" fmla="*/ 774 w 2108"/>
                  <a:gd name="T7" fmla="*/ 217 h 2357"/>
                  <a:gd name="T8" fmla="*/ 713 w 2108"/>
                  <a:gd name="T9" fmla="*/ 124 h 2357"/>
                  <a:gd name="T10" fmla="*/ 682 w 2108"/>
                  <a:gd name="T11" fmla="*/ 0 h 2357"/>
                  <a:gd name="T12" fmla="*/ 620 w 2108"/>
                  <a:gd name="T13" fmla="*/ 62 h 2357"/>
                  <a:gd name="T14" fmla="*/ 558 w 2108"/>
                  <a:gd name="T15" fmla="*/ 62 h 2357"/>
                  <a:gd name="T16" fmla="*/ 526 w 2108"/>
                  <a:gd name="T17" fmla="*/ 93 h 2357"/>
                  <a:gd name="T18" fmla="*/ 558 w 2108"/>
                  <a:gd name="T19" fmla="*/ 155 h 2357"/>
                  <a:gd name="T20" fmla="*/ 496 w 2108"/>
                  <a:gd name="T21" fmla="*/ 217 h 2357"/>
                  <a:gd name="T22" fmla="*/ 372 w 2108"/>
                  <a:gd name="T23" fmla="*/ 248 h 2357"/>
                  <a:gd name="T24" fmla="*/ 310 w 2108"/>
                  <a:gd name="T25" fmla="*/ 186 h 2357"/>
                  <a:gd name="T26" fmla="*/ 248 w 2108"/>
                  <a:gd name="T27" fmla="*/ 186 h 2357"/>
                  <a:gd name="T28" fmla="*/ 217 w 2108"/>
                  <a:gd name="T29" fmla="*/ 248 h 2357"/>
                  <a:gd name="T30" fmla="*/ 217 w 2108"/>
                  <a:gd name="T31" fmla="*/ 341 h 2357"/>
                  <a:gd name="T32" fmla="*/ 186 w 2108"/>
                  <a:gd name="T33" fmla="*/ 589 h 2357"/>
                  <a:gd name="T34" fmla="*/ 93 w 2108"/>
                  <a:gd name="T35" fmla="*/ 589 h 2357"/>
                  <a:gd name="T36" fmla="*/ 30 w 2108"/>
                  <a:gd name="T37" fmla="*/ 651 h 2357"/>
                  <a:gd name="T38" fmla="*/ 0 w 2108"/>
                  <a:gd name="T39" fmla="*/ 744 h 2357"/>
                  <a:gd name="T40" fmla="*/ 0 w 2108"/>
                  <a:gd name="T41" fmla="*/ 806 h 2357"/>
                  <a:gd name="T42" fmla="*/ 62 w 2108"/>
                  <a:gd name="T43" fmla="*/ 899 h 2357"/>
                  <a:gd name="T44" fmla="*/ 154 w 2108"/>
                  <a:gd name="T45" fmla="*/ 775 h 2357"/>
                  <a:gd name="T46" fmla="*/ 217 w 2108"/>
                  <a:gd name="T47" fmla="*/ 961 h 2357"/>
                  <a:gd name="T48" fmla="*/ 248 w 2108"/>
                  <a:gd name="T49" fmla="*/ 961 h 2357"/>
                  <a:gd name="T50" fmla="*/ 402 w 2108"/>
                  <a:gd name="T51" fmla="*/ 899 h 2357"/>
                  <a:gd name="T52" fmla="*/ 465 w 2108"/>
                  <a:gd name="T53" fmla="*/ 930 h 2357"/>
                  <a:gd name="T54" fmla="*/ 465 w 2108"/>
                  <a:gd name="T55" fmla="*/ 992 h 2357"/>
                  <a:gd name="T56" fmla="*/ 496 w 2108"/>
                  <a:gd name="T57" fmla="*/ 1054 h 2357"/>
                  <a:gd name="T58" fmla="*/ 589 w 2108"/>
                  <a:gd name="T59" fmla="*/ 1084 h 2357"/>
                  <a:gd name="T60" fmla="*/ 713 w 2108"/>
                  <a:gd name="T61" fmla="*/ 1178 h 2357"/>
                  <a:gd name="T62" fmla="*/ 744 w 2108"/>
                  <a:gd name="T63" fmla="*/ 1271 h 2357"/>
                  <a:gd name="T64" fmla="*/ 806 w 2108"/>
                  <a:gd name="T65" fmla="*/ 1301 h 2357"/>
                  <a:gd name="T66" fmla="*/ 837 w 2108"/>
                  <a:gd name="T67" fmla="*/ 1364 h 2357"/>
                  <a:gd name="T68" fmla="*/ 868 w 2108"/>
                  <a:gd name="T69" fmla="*/ 1425 h 2357"/>
                  <a:gd name="T70" fmla="*/ 868 w 2108"/>
                  <a:gd name="T71" fmla="*/ 1549 h 2357"/>
                  <a:gd name="T72" fmla="*/ 868 w 2108"/>
                  <a:gd name="T73" fmla="*/ 1673 h 2357"/>
                  <a:gd name="T74" fmla="*/ 898 w 2108"/>
                  <a:gd name="T75" fmla="*/ 1673 h 2357"/>
                  <a:gd name="T76" fmla="*/ 961 w 2108"/>
                  <a:gd name="T77" fmla="*/ 1673 h 2357"/>
                  <a:gd name="T78" fmla="*/ 1022 w 2108"/>
                  <a:gd name="T79" fmla="*/ 1767 h 2357"/>
                  <a:gd name="T80" fmla="*/ 1054 w 2108"/>
                  <a:gd name="T81" fmla="*/ 1860 h 2357"/>
                  <a:gd name="T82" fmla="*/ 1116 w 2108"/>
                  <a:gd name="T83" fmla="*/ 1984 h 2357"/>
                  <a:gd name="T84" fmla="*/ 1022 w 2108"/>
                  <a:gd name="T85" fmla="*/ 2077 h 2357"/>
                  <a:gd name="T86" fmla="*/ 930 w 2108"/>
                  <a:gd name="T87" fmla="*/ 2201 h 2357"/>
                  <a:gd name="T88" fmla="*/ 992 w 2108"/>
                  <a:gd name="T89" fmla="*/ 2263 h 2357"/>
                  <a:gd name="T90" fmla="*/ 1116 w 2108"/>
                  <a:gd name="T91" fmla="*/ 2356 h 2357"/>
                  <a:gd name="T92" fmla="*/ 1364 w 2108"/>
                  <a:gd name="T93" fmla="*/ 2045 h 2357"/>
                  <a:gd name="T94" fmla="*/ 1394 w 2108"/>
                  <a:gd name="T95" fmla="*/ 1891 h 2357"/>
                  <a:gd name="T96" fmla="*/ 1518 w 2108"/>
                  <a:gd name="T97" fmla="*/ 1797 h 2357"/>
                  <a:gd name="T98" fmla="*/ 1674 w 2108"/>
                  <a:gd name="T99" fmla="*/ 1736 h 2357"/>
                  <a:gd name="T100" fmla="*/ 1798 w 2108"/>
                  <a:gd name="T101" fmla="*/ 1549 h 2357"/>
                  <a:gd name="T102" fmla="*/ 1890 w 2108"/>
                  <a:gd name="T103" fmla="*/ 1271 h 2357"/>
                  <a:gd name="T104" fmla="*/ 1922 w 2108"/>
                  <a:gd name="T105" fmla="*/ 1054 h 2357"/>
                  <a:gd name="T106" fmla="*/ 2046 w 2108"/>
                  <a:gd name="T107" fmla="*/ 899 h 2357"/>
                  <a:gd name="T108" fmla="*/ 2107 w 2108"/>
                  <a:gd name="T109" fmla="*/ 682 h 2357"/>
                  <a:gd name="T110" fmla="*/ 1890 w 2108"/>
                  <a:gd name="T111" fmla="*/ 527 h 2357"/>
                  <a:gd name="T112" fmla="*/ 1735 w 2108"/>
                  <a:gd name="T113" fmla="*/ 465 h 2357"/>
                  <a:gd name="T114" fmla="*/ 1611 w 2108"/>
                  <a:gd name="T115" fmla="*/ 465 h 2357"/>
                  <a:gd name="T116" fmla="*/ 1487 w 2108"/>
                  <a:gd name="T117" fmla="*/ 372 h 2357"/>
                  <a:gd name="T118" fmla="*/ 1333 w 2108"/>
                  <a:gd name="T119" fmla="*/ 372 h 2357"/>
                  <a:gd name="T120" fmla="*/ 1270 w 2108"/>
                  <a:gd name="T121" fmla="*/ 310 h 2357"/>
                  <a:gd name="T122" fmla="*/ 1209 w 2108"/>
                  <a:gd name="T123" fmla="*/ 124 h 2357"/>
                  <a:gd name="T124" fmla="*/ 1178 w 2108"/>
                  <a:gd name="T125" fmla="*/ 93 h 2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108" h="2357">
                    <a:moveTo>
                      <a:pt x="1178" y="93"/>
                    </a:moveTo>
                    <a:lnTo>
                      <a:pt x="1178" y="93"/>
                    </a:lnTo>
                    <a:lnTo>
                      <a:pt x="1178" y="93"/>
                    </a:lnTo>
                    <a:cubicBezTo>
                      <a:pt x="1178" y="124"/>
                      <a:pt x="1178" y="124"/>
                      <a:pt x="1146" y="155"/>
                    </a:cubicBezTo>
                    <a:lnTo>
                      <a:pt x="1146" y="155"/>
                    </a:lnTo>
                    <a:lnTo>
                      <a:pt x="1116" y="155"/>
                    </a:lnTo>
                    <a:cubicBezTo>
                      <a:pt x="1085" y="155"/>
                      <a:pt x="1085" y="155"/>
                      <a:pt x="1085" y="155"/>
                    </a:cubicBezTo>
                    <a:lnTo>
                      <a:pt x="1085" y="155"/>
                    </a:lnTo>
                    <a:lnTo>
                      <a:pt x="1085" y="155"/>
                    </a:lnTo>
                    <a:cubicBezTo>
                      <a:pt x="1054" y="155"/>
                      <a:pt x="1054" y="155"/>
                      <a:pt x="1054" y="155"/>
                    </a:cubicBezTo>
                    <a:lnTo>
                      <a:pt x="1054" y="155"/>
                    </a:lnTo>
                    <a:cubicBezTo>
                      <a:pt x="1054" y="155"/>
                      <a:pt x="1054" y="155"/>
                      <a:pt x="1022" y="155"/>
                    </a:cubicBezTo>
                    <a:cubicBezTo>
                      <a:pt x="1022" y="155"/>
                      <a:pt x="1022" y="155"/>
                      <a:pt x="992" y="155"/>
                    </a:cubicBezTo>
                    <a:lnTo>
                      <a:pt x="992" y="155"/>
                    </a:lnTo>
                    <a:lnTo>
                      <a:pt x="992" y="155"/>
                    </a:lnTo>
                    <a:lnTo>
                      <a:pt x="992" y="155"/>
                    </a:lnTo>
                    <a:cubicBezTo>
                      <a:pt x="961" y="155"/>
                      <a:pt x="961" y="186"/>
                      <a:pt x="961" y="186"/>
                    </a:cubicBezTo>
                    <a:cubicBezTo>
                      <a:pt x="930" y="186"/>
                      <a:pt x="930" y="186"/>
                      <a:pt x="930" y="186"/>
                    </a:cubicBezTo>
                    <a:lnTo>
                      <a:pt x="930" y="186"/>
                    </a:lnTo>
                    <a:cubicBezTo>
                      <a:pt x="930" y="186"/>
                      <a:pt x="930" y="186"/>
                      <a:pt x="898" y="186"/>
                    </a:cubicBezTo>
                    <a:lnTo>
                      <a:pt x="898" y="186"/>
                    </a:lnTo>
                    <a:cubicBezTo>
                      <a:pt x="898" y="186"/>
                      <a:pt x="898" y="186"/>
                      <a:pt x="868" y="186"/>
                    </a:cubicBezTo>
                    <a:lnTo>
                      <a:pt x="868" y="186"/>
                    </a:lnTo>
                    <a:cubicBezTo>
                      <a:pt x="868" y="217"/>
                      <a:pt x="868" y="217"/>
                      <a:pt x="837" y="217"/>
                    </a:cubicBezTo>
                    <a:lnTo>
                      <a:pt x="837" y="217"/>
                    </a:lnTo>
                    <a:cubicBezTo>
                      <a:pt x="837" y="217"/>
                      <a:pt x="837" y="217"/>
                      <a:pt x="806" y="217"/>
                    </a:cubicBezTo>
                    <a:lnTo>
                      <a:pt x="806" y="217"/>
                    </a:lnTo>
                    <a:cubicBezTo>
                      <a:pt x="806" y="217"/>
                      <a:pt x="806" y="217"/>
                      <a:pt x="774" y="217"/>
                    </a:cubicBezTo>
                    <a:cubicBezTo>
                      <a:pt x="774" y="217"/>
                      <a:pt x="774" y="217"/>
                      <a:pt x="744" y="217"/>
                    </a:cubicBezTo>
                    <a:lnTo>
                      <a:pt x="744" y="217"/>
                    </a:lnTo>
                    <a:lnTo>
                      <a:pt x="744" y="217"/>
                    </a:lnTo>
                    <a:cubicBezTo>
                      <a:pt x="713" y="186"/>
                      <a:pt x="713" y="186"/>
                      <a:pt x="713" y="155"/>
                    </a:cubicBezTo>
                    <a:lnTo>
                      <a:pt x="713" y="155"/>
                    </a:lnTo>
                    <a:lnTo>
                      <a:pt x="713" y="155"/>
                    </a:lnTo>
                    <a:lnTo>
                      <a:pt x="713" y="124"/>
                    </a:lnTo>
                    <a:lnTo>
                      <a:pt x="713" y="124"/>
                    </a:lnTo>
                    <a:lnTo>
                      <a:pt x="713" y="93"/>
                    </a:lnTo>
                    <a:lnTo>
                      <a:pt x="713" y="93"/>
                    </a:lnTo>
                    <a:lnTo>
                      <a:pt x="713" y="93"/>
                    </a:lnTo>
                    <a:lnTo>
                      <a:pt x="713" y="62"/>
                    </a:lnTo>
                    <a:lnTo>
                      <a:pt x="713" y="31"/>
                    </a:lnTo>
                    <a:cubicBezTo>
                      <a:pt x="713" y="31"/>
                      <a:pt x="713" y="31"/>
                      <a:pt x="682" y="0"/>
                    </a:cubicBezTo>
                    <a:cubicBezTo>
                      <a:pt x="682" y="31"/>
                      <a:pt x="682" y="31"/>
                      <a:pt x="682" y="31"/>
                    </a:cubicBezTo>
                    <a:lnTo>
                      <a:pt x="650" y="31"/>
                    </a:lnTo>
                    <a:lnTo>
                      <a:pt x="650" y="31"/>
                    </a:lnTo>
                    <a:lnTo>
                      <a:pt x="650" y="31"/>
                    </a:lnTo>
                    <a:lnTo>
                      <a:pt x="620" y="62"/>
                    </a:lnTo>
                    <a:lnTo>
                      <a:pt x="620" y="62"/>
                    </a:lnTo>
                    <a:lnTo>
                      <a:pt x="620" y="62"/>
                    </a:lnTo>
                    <a:cubicBezTo>
                      <a:pt x="589" y="62"/>
                      <a:pt x="589" y="62"/>
                      <a:pt x="589" y="62"/>
                    </a:cubicBezTo>
                    <a:lnTo>
                      <a:pt x="589" y="62"/>
                    </a:lnTo>
                    <a:lnTo>
                      <a:pt x="589" y="62"/>
                    </a:lnTo>
                    <a:lnTo>
                      <a:pt x="589" y="93"/>
                    </a:lnTo>
                    <a:lnTo>
                      <a:pt x="589" y="93"/>
                    </a:lnTo>
                    <a:cubicBezTo>
                      <a:pt x="558" y="93"/>
                      <a:pt x="558" y="93"/>
                      <a:pt x="558" y="93"/>
                    </a:cubicBezTo>
                    <a:lnTo>
                      <a:pt x="558" y="62"/>
                    </a:lnTo>
                    <a:lnTo>
                      <a:pt x="558" y="62"/>
                    </a:lnTo>
                    <a:cubicBezTo>
                      <a:pt x="558" y="62"/>
                      <a:pt x="558" y="62"/>
                      <a:pt x="526" y="62"/>
                    </a:cubicBezTo>
                    <a:lnTo>
                      <a:pt x="526" y="62"/>
                    </a:lnTo>
                    <a:lnTo>
                      <a:pt x="526" y="62"/>
                    </a:lnTo>
                    <a:lnTo>
                      <a:pt x="526" y="62"/>
                    </a:lnTo>
                    <a:lnTo>
                      <a:pt x="526" y="62"/>
                    </a:lnTo>
                    <a:lnTo>
                      <a:pt x="526" y="93"/>
                    </a:lnTo>
                    <a:lnTo>
                      <a:pt x="526" y="93"/>
                    </a:lnTo>
                    <a:lnTo>
                      <a:pt x="558" y="93"/>
                    </a:lnTo>
                    <a:lnTo>
                      <a:pt x="558" y="93"/>
                    </a:lnTo>
                    <a:lnTo>
                      <a:pt x="589" y="124"/>
                    </a:lnTo>
                    <a:lnTo>
                      <a:pt x="589" y="124"/>
                    </a:lnTo>
                    <a:lnTo>
                      <a:pt x="589" y="124"/>
                    </a:lnTo>
                    <a:lnTo>
                      <a:pt x="558" y="155"/>
                    </a:lnTo>
                    <a:lnTo>
                      <a:pt x="558" y="155"/>
                    </a:lnTo>
                    <a:lnTo>
                      <a:pt x="526" y="155"/>
                    </a:lnTo>
                    <a:lnTo>
                      <a:pt x="526" y="155"/>
                    </a:lnTo>
                    <a:cubicBezTo>
                      <a:pt x="526" y="186"/>
                      <a:pt x="526" y="186"/>
                      <a:pt x="526" y="186"/>
                    </a:cubicBezTo>
                    <a:cubicBezTo>
                      <a:pt x="526" y="186"/>
                      <a:pt x="526" y="186"/>
                      <a:pt x="526" y="217"/>
                    </a:cubicBezTo>
                    <a:cubicBezTo>
                      <a:pt x="496" y="217"/>
                      <a:pt x="496" y="217"/>
                      <a:pt x="496" y="217"/>
                    </a:cubicBezTo>
                    <a:lnTo>
                      <a:pt x="496" y="217"/>
                    </a:lnTo>
                    <a:cubicBezTo>
                      <a:pt x="465" y="217"/>
                      <a:pt x="465" y="217"/>
                      <a:pt x="465" y="248"/>
                    </a:cubicBezTo>
                    <a:lnTo>
                      <a:pt x="465" y="248"/>
                    </a:lnTo>
                    <a:lnTo>
                      <a:pt x="434" y="248"/>
                    </a:lnTo>
                    <a:lnTo>
                      <a:pt x="434" y="248"/>
                    </a:lnTo>
                    <a:lnTo>
                      <a:pt x="402" y="248"/>
                    </a:lnTo>
                    <a:cubicBezTo>
                      <a:pt x="402" y="248"/>
                      <a:pt x="402" y="248"/>
                      <a:pt x="372" y="248"/>
                    </a:cubicBezTo>
                    <a:lnTo>
                      <a:pt x="372" y="248"/>
                    </a:lnTo>
                    <a:cubicBezTo>
                      <a:pt x="372" y="248"/>
                      <a:pt x="372" y="248"/>
                      <a:pt x="341" y="248"/>
                    </a:cubicBezTo>
                    <a:lnTo>
                      <a:pt x="341" y="248"/>
                    </a:lnTo>
                    <a:lnTo>
                      <a:pt x="341" y="248"/>
                    </a:lnTo>
                    <a:cubicBezTo>
                      <a:pt x="341" y="248"/>
                      <a:pt x="341" y="248"/>
                      <a:pt x="310" y="217"/>
                    </a:cubicBezTo>
                    <a:lnTo>
                      <a:pt x="310" y="217"/>
                    </a:lnTo>
                    <a:cubicBezTo>
                      <a:pt x="310" y="186"/>
                      <a:pt x="310" y="186"/>
                      <a:pt x="310" y="186"/>
                    </a:cubicBezTo>
                    <a:lnTo>
                      <a:pt x="310" y="186"/>
                    </a:lnTo>
                    <a:lnTo>
                      <a:pt x="310" y="186"/>
                    </a:lnTo>
                    <a:lnTo>
                      <a:pt x="310" y="186"/>
                    </a:lnTo>
                    <a:cubicBezTo>
                      <a:pt x="310" y="186"/>
                      <a:pt x="310" y="186"/>
                      <a:pt x="278" y="186"/>
                    </a:cubicBezTo>
                    <a:lnTo>
                      <a:pt x="278" y="186"/>
                    </a:lnTo>
                    <a:lnTo>
                      <a:pt x="278" y="186"/>
                    </a:lnTo>
                    <a:lnTo>
                      <a:pt x="248" y="186"/>
                    </a:lnTo>
                    <a:lnTo>
                      <a:pt x="248" y="186"/>
                    </a:lnTo>
                    <a:cubicBezTo>
                      <a:pt x="248" y="217"/>
                      <a:pt x="248" y="217"/>
                      <a:pt x="248" y="217"/>
                    </a:cubicBezTo>
                    <a:lnTo>
                      <a:pt x="248" y="248"/>
                    </a:lnTo>
                    <a:lnTo>
                      <a:pt x="248" y="248"/>
                    </a:lnTo>
                    <a:lnTo>
                      <a:pt x="217" y="248"/>
                    </a:lnTo>
                    <a:lnTo>
                      <a:pt x="217" y="248"/>
                    </a:lnTo>
                    <a:lnTo>
                      <a:pt x="217" y="248"/>
                    </a:lnTo>
                    <a:lnTo>
                      <a:pt x="217" y="248"/>
                    </a:lnTo>
                    <a:cubicBezTo>
                      <a:pt x="217" y="279"/>
                      <a:pt x="186" y="279"/>
                      <a:pt x="186" y="279"/>
                    </a:cubicBezTo>
                    <a:lnTo>
                      <a:pt x="186" y="279"/>
                    </a:lnTo>
                    <a:lnTo>
                      <a:pt x="186" y="279"/>
                    </a:lnTo>
                    <a:lnTo>
                      <a:pt x="186" y="279"/>
                    </a:lnTo>
                    <a:cubicBezTo>
                      <a:pt x="217" y="279"/>
                      <a:pt x="217" y="310"/>
                      <a:pt x="217" y="341"/>
                    </a:cubicBezTo>
                    <a:lnTo>
                      <a:pt x="217" y="341"/>
                    </a:lnTo>
                    <a:lnTo>
                      <a:pt x="217" y="341"/>
                    </a:lnTo>
                    <a:cubicBezTo>
                      <a:pt x="217" y="372"/>
                      <a:pt x="217" y="434"/>
                      <a:pt x="217" y="527"/>
                    </a:cubicBezTo>
                    <a:lnTo>
                      <a:pt x="217" y="527"/>
                    </a:lnTo>
                    <a:cubicBezTo>
                      <a:pt x="217" y="527"/>
                      <a:pt x="217" y="527"/>
                      <a:pt x="217" y="558"/>
                    </a:cubicBezTo>
                    <a:cubicBezTo>
                      <a:pt x="248" y="558"/>
                      <a:pt x="248" y="558"/>
                      <a:pt x="248" y="558"/>
                    </a:cubicBezTo>
                    <a:cubicBezTo>
                      <a:pt x="186" y="558"/>
                      <a:pt x="186" y="558"/>
                      <a:pt x="186" y="558"/>
                    </a:cubicBezTo>
                    <a:cubicBezTo>
                      <a:pt x="186" y="558"/>
                      <a:pt x="186" y="558"/>
                      <a:pt x="186" y="589"/>
                    </a:cubicBezTo>
                    <a:lnTo>
                      <a:pt x="186" y="589"/>
                    </a:lnTo>
                    <a:lnTo>
                      <a:pt x="154" y="589"/>
                    </a:lnTo>
                    <a:lnTo>
                      <a:pt x="154" y="589"/>
                    </a:lnTo>
                    <a:lnTo>
                      <a:pt x="154" y="589"/>
                    </a:lnTo>
                    <a:lnTo>
                      <a:pt x="154" y="589"/>
                    </a:lnTo>
                    <a:lnTo>
                      <a:pt x="154" y="589"/>
                    </a:lnTo>
                    <a:cubicBezTo>
                      <a:pt x="124" y="589"/>
                      <a:pt x="124" y="589"/>
                      <a:pt x="93" y="589"/>
                    </a:cubicBezTo>
                    <a:lnTo>
                      <a:pt x="93" y="589"/>
                    </a:lnTo>
                    <a:lnTo>
                      <a:pt x="93" y="589"/>
                    </a:lnTo>
                    <a:cubicBezTo>
                      <a:pt x="62" y="589"/>
                      <a:pt x="62" y="589"/>
                      <a:pt x="62" y="589"/>
                    </a:cubicBezTo>
                    <a:lnTo>
                      <a:pt x="62" y="589"/>
                    </a:lnTo>
                    <a:cubicBezTo>
                      <a:pt x="62" y="620"/>
                      <a:pt x="30" y="620"/>
                      <a:pt x="30" y="620"/>
                    </a:cubicBezTo>
                    <a:lnTo>
                      <a:pt x="30" y="620"/>
                    </a:lnTo>
                    <a:cubicBezTo>
                      <a:pt x="30" y="651"/>
                      <a:pt x="30" y="651"/>
                      <a:pt x="30" y="651"/>
                    </a:cubicBezTo>
                    <a:lnTo>
                      <a:pt x="30" y="651"/>
                    </a:lnTo>
                    <a:cubicBezTo>
                      <a:pt x="30" y="651"/>
                      <a:pt x="30" y="651"/>
                      <a:pt x="30" y="682"/>
                    </a:cubicBezTo>
                    <a:lnTo>
                      <a:pt x="30" y="682"/>
                    </a:lnTo>
                    <a:lnTo>
                      <a:pt x="30" y="682"/>
                    </a:lnTo>
                    <a:lnTo>
                      <a:pt x="30" y="682"/>
                    </a:lnTo>
                    <a:lnTo>
                      <a:pt x="30" y="682"/>
                    </a:lnTo>
                    <a:cubicBezTo>
                      <a:pt x="30" y="713"/>
                      <a:pt x="30" y="713"/>
                      <a:pt x="0" y="744"/>
                    </a:cubicBezTo>
                    <a:lnTo>
                      <a:pt x="0" y="744"/>
                    </a:lnTo>
                    <a:lnTo>
                      <a:pt x="0" y="744"/>
                    </a:lnTo>
                    <a:lnTo>
                      <a:pt x="0" y="744"/>
                    </a:lnTo>
                    <a:lnTo>
                      <a:pt x="0" y="775"/>
                    </a:lnTo>
                    <a:lnTo>
                      <a:pt x="0" y="775"/>
                    </a:lnTo>
                    <a:lnTo>
                      <a:pt x="0" y="806"/>
                    </a:lnTo>
                    <a:lnTo>
                      <a:pt x="0" y="806"/>
                    </a:lnTo>
                    <a:lnTo>
                      <a:pt x="0" y="806"/>
                    </a:lnTo>
                    <a:lnTo>
                      <a:pt x="0" y="806"/>
                    </a:lnTo>
                    <a:cubicBezTo>
                      <a:pt x="30" y="837"/>
                      <a:pt x="30" y="837"/>
                      <a:pt x="30" y="868"/>
                    </a:cubicBezTo>
                    <a:lnTo>
                      <a:pt x="30" y="868"/>
                    </a:lnTo>
                    <a:lnTo>
                      <a:pt x="30" y="868"/>
                    </a:lnTo>
                    <a:lnTo>
                      <a:pt x="62" y="868"/>
                    </a:lnTo>
                    <a:cubicBezTo>
                      <a:pt x="62" y="899"/>
                      <a:pt x="62" y="899"/>
                      <a:pt x="62" y="899"/>
                    </a:cubicBezTo>
                    <a:lnTo>
                      <a:pt x="62" y="899"/>
                    </a:lnTo>
                    <a:lnTo>
                      <a:pt x="62" y="899"/>
                    </a:lnTo>
                    <a:cubicBezTo>
                      <a:pt x="93" y="899"/>
                      <a:pt x="93" y="899"/>
                      <a:pt x="93" y="899"/>
                    </a:cubicBezTo>
                    <a:lnTo>
                      <a:pt x="93" y="899"/>
                    </a:lnTo>
                    <a:lnTo>
                      <a:pt x="93" y="899"/>
                    </a:lnTo>
                    <a:cubicBezTo>
                      <a:pt x="93" y="899"/>
                      <a:pt x="93" y="899"/>
                      <a:pt x="124" y="868"/>
                    </a:cubicBezTo>
                    <a:lnTo>
                      <a:pt x="124" y="868"/>
                    </a:lnTo>
                    <a:cubicBezTo>
                      <a:pt x="154" y="775"/>
                      <a:pt x="154" y="775"/>
                      <a:pt x="154" y="775"/>
                    </a:cubicBezTo>
                    <a:cubicBezTo>
                      <a:pt x="154" y="899"/>
                      <a:pt x="154" y="899"/>
                      <a:pt x="154" y="899"/>
                    </a:cubicBezTo>
                    <a:cubicBezTo>
                      <a:pt x="154" y="899"/>
                      <a:pt x="154" y="930"/>
                      <a:pt x="154" y="961"/>
                    </a:cubicBezTo>
                    <a:lnTo>
                      <a:pt x="186" y="961"/>
                    </a:lnTo>
                    <a:lnTo>
                      <a:pt x="186" y="961"/>
                    </a:lnTo>
                    <a:lnTo>
                      <a:pt x="186" y="961"/>
                    </a:lnTo>
                    <a:cubicBezTo>
                      <a:pt x="217" y="961"/>
                      <a:pt x="217" y="961"/>
                      <a:pt x="217" y="961"/>
                    </a:cubicBezTo>
                    <a:lnTo>
                      <a:pt x="217" y="961"/>
                    </a:lnTo>
                    <a:lnTo>
                      <a:pt x="217" y="961"/>
                    </a:lnTo>
                    <a:lnTo>
                      <a:pt x="217" y="961"/>
                    </a:lnTo>
                    <a:cubicBezTo>
                      <a:pt x="217" y="961"/>
                      <a:pt x="217" y="961"/>
                      <a:pt x="248" y="961"/>
                    </a:cubicBezTo>
                    <a:lnTo>
                      <a:pt x="248" y="961"/>
                    </a:lnTo>
                    <a:lnTo>
                      <a:pt x="248" y="961"/>
                    </a:lnTo>
                    <a:lnTo>
                      <a:pt x="248" y="961"/>
                    </a:lnTo>
                    <a:lnTo>
                      <a:pt x="248" y="961"/>
                    </a:lnTo>
                    <a:lnTo>
                      <a:pt x="248" y="961"/>
                    </a:lnTo>
                    <a:cubicBezTo>
                      <a:pt x="278" y="961"/>
                      <a:pt x="278" y="930"/>
                      <a:pt x="278" y="930"/>
                    </a:cubicBezTo>
                    <a:lnTo>
                      <a:pt x="278" y="930"/>
                    </a:lnTo>
                    <a:cubicBezTo>
                      <a:pt x="310" y="930"/>
                      <a:pt x="310" y="899"/>
                      <a:pt x="341" y="899"/>
                    </a:cubicBezTo>
                    <a:lnTo>
                      <a:pt x="341" y="899"/>
                    </a:lnTo>
                    <a:cubicBezTo>
                      <a:pt x="341" y="868"/>
                      <a:pt x="372" y="868"/>
                      <a:pt x="372" y="868"/>
                    </a:cubicBezTo>
                    <a:cubicBezTo>
                      <a:pt x="372" y="868"/>
                      <a:pt x="402" y="868"/>
                      <a:pt x="402" y="899"/>
                    </a:cubicBezTo>
                    <a:lnTo>
                      <a:pt x="402" y="899"/>
                    </a:lnTo>
                    <a:cubicBezTo>
                      <a:pt x="402" y="868"/>
                      <a:pt x="402" y="868"/>
                      <a:pt x="434" y="868"/>
                    </a:cubicBezTo>
                    <a:lnTo>
                      <a:pt x="434" y="868"/>
                    </a:lnTo>
                    <a:cubicBezTo>
                      <a:pt x="434" y="868"/>
                      <a:pt x="434" y="868"/>
                      <a:pt x="465" y="899"/>
                    </a:cubicBezTo>
                    <a:lnTo>
                      <a:pt x="465" y="899"/>
                    </a:lnTo>
                    <a:lnTo>
                      <a:pt x="465" y="899"/>
                    </a:lnTo>
                    <a:cubicBezTo>
                      <a:pt x="465" y="930"/>
                      <a:pt x="465" y="930"/>
                      <a:pt x="465" y="930"/>
                    </a:cubicBezTo>
                    <a:lnTo>
                      <a:pt x="465" y="930"/>
                    </a:lnTo>
                    <a:lnTo>
                      <a:pt x="465" y="961"/>
                    </a:lnTo>
                    <a:cubicBezTo>
                      <a:pt x="465" y="961"/>
                      <a:pt x="465" y="961"/>
                      <a:pt x="465" y="992"/>
                    </a:cubicBezTo>
                    <a:lnTo>
                      <a:pt x="465" y="992"/>
                    </a:lnTo>
                    <a:lnTo>
                      <a:pt x="465" y="992"/>
                    </a:lnTo>
                    <a:lnTo>
                      <a:pt x="465" y="992"/>
                    </a:lnTo>
                    <a:lnTo>
                      <a:pt x="465" y="992"/>
                    </a:lnTo>
                    <a:cubicBezTo>
                      <a:pt x="465" y="1023"/>
                      <a:pt x="465" y="1023"/>
                      <a:pt x="465" y="1023"/>
                    </a:cubicBezTo>
                    <a:lnTo>
                      <a:pt x="465" y="1023"/>
                    </a:lnTo>
                    <a:lnTo>
                      <a:pt x="465" y="1023"/>
                    </a:lnTo>
                    <a:lnTo>
                      <a:pt x="465" y="1023"/>
                    </a:lnTo>
                    <a:lnTo>
                      <a:pt x="496" y="1023"/>
                    </a:lnTo>
                    <a:lnTo>
                      <a:pt x="496" y="1054"/>
                    </a:lnTo>
                    <a:lnTo>
                      <a:pt x="496" y="1054"/>
                    </a:lnTo>
                    <a:lnTo>
                      <a:pt x="496" y="1054"/>
                    </a:lnTo>
                    <a:cubicBezTo>
                      <a:pt x="526" y="1054"/>
                      <a:pt x="526" y="1054"/>
                      <a:pt x="526" y="1054"/>
                    </a:cubicBezTo>
                    <a:lnTo>
                      <a:pt x="526" y="1054"/>
                    </a:lnTo>
                    <a:cubicBezTo>
                      <a:pt x="526" y="1084"/>
                      <a:pt x="558" y="1084"/>
                      <a:pt x="558" y="1084"/>
                    </a:cubicBezTo>
                    <a:lnTo>
                      <a:pt x="558" y="1084"/>
                    </a:lnTo>
                    <a:lnTo>
                      <a:pt x="589" y="1084"/>
                    </a:lnTo>
                    <a:lnTo>
                      <a:pt x="589" y="1084"/>
                    </a:lnTo>
                    <a:cubicBezTo>
                      <a:pt x="620" y="1084"/>
                      <a:pt x="620" y="1084"/>
                      <a:pt x="620" y="1084"/>
                    </a:cubicBezTo>
                    <a:lnTo>
                      <a:pt x="620" y="1084"/>
                    </a:lnTo>
                    <a:cubicBezTo>
                      <a:pt x="620" y="1084"/>
                      <a:pt x="620" y="1116"/>
                      <a:pt x="650" y="1116"/>
                    </a:cubicBezTo>
                    <a:lnTo>
                      <a:pt x="650" y="1116"/>
                    </a:lnTo>
                    <a:lnTo>
                      <a:pt x="650" y="1116"/>
                    </a:lnTo>
                    <a:cubicBezTo>
                      <a:pt x="682" y="1116"/>
                      <a:pt x="682" y="1116"/>
                      <a:pt x="682" y="1116"/>
                    </a:cubicBezTo>
                    <a:cubicBezTo>
                      <a:pt x="713" y="1116"/>
                      <a:pt x="713" y="1147"/>
                      <a:pt x="713" y="1178"/>
                    </a:cubicBezTo>
                    <a:lnTo>
                      <a:pt x="713" y="1178"/>
                    </a:lnTo>
                    <a:cubicBezTo>
                      <a:pt x="744" y="1178"/>
                      <a:pt x="744" y="1178"/>
                      <a:pt x="744" y="1209"/>
                    </a:cubicBezTo>
                    <a:lnTo>
                      <a:pt x="744" y="1209"/>
                    </a:lnTo>
                    <a:cubicBezTo>
                      <a:pt x="744" y="1209"/>
                      <a:pt x="713" y="1209"/>
                      <a:pt x="713" y="1240"/>
                    </a:cubicBezTo>
                    <a:lnTo>
                      <a:pt x="713" y="1240"/>
                    </a:lnTo>
                    <a:cubicBezTo>
                      <a:pt x="744" y="1240"/>
                      <a:pt x="744" y="1240"/>
                      <a:pt x="744" y="1240"/>
                    </a:cubicBezTo>
                    <a:cubicBezTo>
                      <a:pt x="744" y="1271"/>
                      <a:pt x="744" y="1271"/>
                      <a:pt x="744" y="1271"/>
                    </a:cubicBezTo>
                    <a:lnTo>
                      <a:pt x="744" y="1271"/>
                    </a:lnTo>
                    <a:lnTo>
                      <a:pt x="744" y="1301"/>
                    </a:lnTo>
                    <a:lnTo>
                      <a:pt x="744" y="1301"/>
                    </a:lnTo>
                    <a:lnTo>
                      <a:pt x="744" y="1301"/>
                    </a:lnTo>
                    <a:lnTo>
                      <a:pt x="744" y="1301"/>
                    </a:lnTo>
                    <a:lnTo>
                      <a:pt x="774" y="1301"/>
                    </a:lnTo>
                    <a:cubicBezTo>
                      <a:pt x="806" y="1301"/>
                      <a:pt x="806" y="1301"/>
                      <a:pt x="806" y="1301"/>
                    </a:cubicBezTo>
                    <a:cubicBezTo>
                      <a:pt x="837" y="1301"/>
                      <a:pt x="837" y="1301"/>
                      <a:pt x="837" y="1301"/>
                    </a:cubicBezTo>
                    <a:lnTo>
                      <a:pt x="837" y="1333"/>
                    </a:lnTo>
                    <a:lnTo>
                      <a:pt x="837" y="1333"/>
                    </a:lnTo>
                    <a:lnTo>
                      <a:pt x="837" y="1364"/>
                    </a:lnTo>
                    <a:lnTo>
                      <a:pt x="837" y="1364"/>
                    </a:lnTo>
                    <a:lnTo>
                      <a:pt x="837" y="1364"/>
                    </a:lnTo>
                    <a:lnTo>
                      <a:pt x="837" y="1364"/>
                    </a:lnTo>
                    <a:lnTo>
                      <a:pt x="837" y="1364"/>
                    </a:lnTo>
                    <a:lnTo>
                      <a:pt x="837" y="1364"/>
                    </a:lnTo>
                    <a:lnTo>
                      <a:pt x="837" y="1364"/>
                    </a:lnTo>
                    <a:lnTo>
                      <a:pt x="837" y="1364"/>
                    </a:lnTo>
                    <a:lnTo>
                      <a:pt x="868" y="1364"/>
                    </a:lnTo>
                    <a:cubicBezTo>
                      <a:pt x="868" y="1395"/>
                      <a:pt x="868" y="1395"/>
                      <a:pt x="868" y="1425"/>
                    </a:cubicBezTo>
                    <a:lnTo>
                      <a:pt x="868" y="1425"/>
                    </a:lnTo>
                    <a:lnTo>
                      <a:pt x="898" y="1457"/>
                    </a:lnTo>
                    <a:lnTo>
                      <a:pt x="898" y="1457"/>
                    </a:lnTo>
                    <a:lnTo>
                      <a:pt x="898" y="1457"/>
                    </a:lnTo>
                    <a:cubicBezTo>
                      <a:pt x="898" y="1488"/>
                      <a:pt x="898" y="1488"/>
                      <a:pt x="868" y="1488"/>
                    </a:cubicBezTo>
                    <a:lnTo>
                      <a:pt x="868" y="1519"/>
                    </a:lnTo>
                    <a:cubicBezTo>
                      <a:pt x="868" y="1549"/>
                      <a:pt x="868" y="1549"/>
                      <a:pt x="868" y="1549"/>
                    </a:cubicBezTo>
                    <a:lnTo>
                      <a:pt x="868" y="1549"/>
                    </a:lnTo>
                    <a:lnTo>
                      <a:pt x="868" y="1549"/>
                    </a:lnTo>
                    <a:lnTo>
                      <a:pt x="868" y="1549"/>
                    </a:lnTo>
                    <a:lnTo>
                      <a:pt x="868" y="1549"/>
                    </a:lnTo>
                    <a:cubicBezTo>
                      <a:pt x="868" y="1581"/>
                      <a:pt x="868" y="1581"/>
                      <a:pt x="868" y="1612"/>
                    </a:cubicBezTo>
                    <a:lnTo>
                      <a:pt x="868" y="1612"/>
                    </a:lnTo>
                    <a:lnTo>
                      <a:pt x="868" y="1643"/>
                    </a:lnTo>
                    <a:lnTo>
                      <a:pt x="868" y="1673"/>
                    </a:lnTo>
                    <a:lnTo>
                      <a:pt x="868" y="1673"/>
                    </a:lnTo>
                    <a:lnTo>
                      <a:pt x="868" y="1673"/>
                    </a:lnTo>
                    <a:lnTo>
                      <a:pt x="868" y="1673"/>
                    </a:lnTo>
                    <a:lnTo>
                      <a:pt x="868" y="1673"/>
                    </a:lnTo>
                    <a:cubicBezTo>
                      <a:pt x="898" y="1673"/>
                      <a:pt x="898" y="1673"/>
                      <a:pt x="898" y="1673"/>
                    </a:cubicBezTo>
                    <a:lnTo>
                      <a:pt x="898" y="1673"/>
                    </a:lnTo>
                    <a:lnTo>
                      <a:pt x="898" y="1673"/>
                    </a:lnTo>
                    <a:lnTo>
                      <a:pt x="898" y="1673"/>
                    </a:lnTo>
                    <a:lnTo>
                      <a:pt x="898" y="1673"/>
                    </a:lnTo>
                    <a:cubicBezTo>
                      <a:pt x="898" y="1673"/>
                      <a:pt x="898" y="1673"/>
                      <a:pt x="930" y="1673"/>
                    </a:cubicBezTo>
                    <a:lnTo>
                      <a:pt x="930" y="1673"/>
                    </a:lnTo>
                    <a:lnTo>
                      <a:pt x="930" y="1673"/>
                    </a:lnTo>
                    <a:lnTo>
                      <a:pt x="930" y="1673"/>
                    </a:lnTo>
                    <a:cubicBezTo>
                      <a:pt x="930" y="1673"/>
                      <a:pt x="930" y="1673"/>
                      <a:pt x="961" y="1673"/>
                    </a:cubicBezTo>
                    <a:lnTo>
                      <a:pt x="961" y="1705"/>
                    </a:lnTo>
                    <a:lnTo>
                      <a:pt x="961" y="1705"/>
                    </a:lnTo>
                    <a:lnTo>
                      <a:pt x="992" y="1705"/>
                    </a:lnTo>
                    <a:cubicBezTo>
                      <a:pt x="992" y="1736"/>
                      <a:pt x="992" y="1767"/>
                      <a:pt x="992" y="1767"/>
                    </a:cubicBezTo>
                    <a:cubicBezTo>
                      <a:pt x="992" y="1767"/>
                      <a:pt x="992" y="1767"/>
                      <a:pt x="992" y="1797"/>
                    </a:cubicBezTo>
                    <a:cubicBezTo>
                      <a:pt x="992" y="1797"/>
                      <a:pt x="992" y="1797"/>
                      <a:pt x="992" y="1767"/>
                    </a:cubicBezTo>
                    <a:cubicBezTo>
                      <a:pt x="1022" y="1767"/>
                      <a:pt x="1022" y="1767"/>
                      <a:pt x="1022" y="1767"/>
                    </a:cubicBezTo>
                    <a:lnTo>
                      <a:pt x="1022" y="1767"/>
                    </a:lnTo>
                    <a:cubicBezTo>
                      <a:pt x="1054" y="1767"/>
                      <a:pt x="1085" y="1797"/>
                      <a:pt x="1085" y="1829"/>
                    </a:cubicBezTo>
                    <a:lnTo>
                      <a:pt x="1085" y="1829"/>
                    </a:lnTo>
                    <a:cubicBezTo>
                      <a:pt x="1085" y="1860"/>
                      <a:pt x="1054" y="1860"/>
                      <a:pt x="1054" y="1860"/>
                    </a:cubicBezTo>
                    <a:lnTo>
                      <a:pt x="1054" y="1860"/>
                    </a:lnTo>
                    <a:lnTo>
                      <a:pt x="1054" y="1860"/>
                    </a:lnTo>
                    <a:lnTo>
                      <a:pt x="1054" y="1860"/>
                    </a:lnTo>
                    <a:cubicBezTo>
                      <a:pt x="1054" y="1891"/>
                      <a:pt x="1054" y="1891"/>
                      <a:pt x="1054" y="1891"/>
                    </a:cubicBezTo>
                    <a:cubicBezTo>
                      <a:pt x="1085" y="1891"/>
                      <a:pt x="1085" y="1891"/>
                      <a:pt x="1085" y="1921"/>
                    </a:cubicBezTo>
                    <a:lnTo>
                      <a:pt x="1085" y="1953"/>
                    </a:lnTo>
                    <a:lnTo>
                      <a:pt x="1085" y="1953"/>
                    </a:lnTo>
                    <a:cubicBezTo>
                      <a:pt x="1085" y="1953"/>
                      <a:pt x="1085" y="1953"/>
                      <a:pt x="1085" y="1984"/>
                    </a:cubicBezTo>
                    <a:lnTo>
                      <a:pt x="1116" y="1984"/>
                    </a:lnTo>
                    <a:lnTo>
                      <a:pt x="1116" y="1984"/>
                    </a:lnTo>
                    <a:cubicBezTo>
                      <a:pt x="1116" y="2015"/>
                      <a:pt x="1085" y="2015"/>
                      <a:pt x="1085" y="2015"/>
                    </a:cubicBezTo>
                    <a:lnTo>
                      <a:pt x="1085" y="2015"/>
                    </a:lnTo>
                    <a:lnTo>
                      <a:pt x="1085" y="2015"/>
                    </a:lnTo>
                    <a:cubicBezTo>
                      <a:pt x="1085" y="2045"/>
                      <a:pt x="1054" y="2077"/>
                      <a:pt x="1054" y="2077"/>
                    </a:cubicBezTo>
                    <a:lnTo>
                      <a:pt x="1022" y="2077"/>
                    </a:lnTo>
                    <a:lnTo>
                      <a:pt x="1022" y="2077"/>
                    </a:lnTo>
                    <a:lnTo>
                      <a:pt x="1022" y="2077"/>
                    </a:lnTo>
                    <a:cubicBezTo>
                      <a:pt x="1022" y="2077"/>
                      <a:pt x="1022" y="2077"/>
                      <a:pt x="992" y="2108"/>
                    </a:cubicBezTo>
                    <a:cubicBezTo>
                      <a:pt x="961" y="2108"/>
                      <a:pt x="961" y="2139"/>
                      <a:pt x="961" y="2139"/>
                    </a:cubicBezTo>
                    <a:lnTo>
                      <a:pt x="930" y="2169"/>
                    </a:lnTo>
                    <a:lnTo>
                      <a:pt x="930" y="2169"/>
                    </a:lnTo>
                    <a:cubicBezTo>
                      <a:pt x="930" y="2169"/>
                      <a:pt x="930" y="2169"/>
                      <a:pt x="930" y="2201"/>
                    </a:cubicBezTo>
                    <a:lnTo>
                      <a:pt x="930" y="2201"/>
                    </a:lnTo>
                    <a:lnTo>
                      <a:pt x="930" y="2201"/>
                    </a:lnTo>
                    <a:cubicBezTo>
                      <a:pt x="961" y="2201"/>
                      <a:pt x="961" y="2232"/>
                      <a:pt x="961" y="2232"/>
                    </a:cubicBezTo>
                    <a:lnTo>
                      <a:pt x="961" y="2232"/>
                    </a:lnTo>
                    <a:lnTo>
                      <a:pt x="961" y="2232"/>
                    </a:lnTo>
                    <a:lnTo>
                      <a:pt x="961" y="2232"/>
                    </a:lnTo>
                    <a:cubicBezTo>
                      <a:pt x="992" y="2232"/>
                      <a:pt x="992" y="2232"/>
                      <a:pt x="992" y="2263"/>
                    </a:cubicBezTo>
                    <a:lnTo>
                      <a:pt x="992" y="2263"/>
                    </a:lnTo>
                    <a:lnTo>
                      <a:pt x="992" y="2263"/>
                    </a:lnTo>
                    <a:cubicBezTo>
                      <a:pt x="1022" y="2263"/>
                      <a:pt x="1054" y="2293"/>
                      <a:pt x="1054" y="2293"/>
                    </a:cubicBezTo>
                    <a:lnTo>
                      <a:pt x="1054" y="2325"/>
                    </a:lnTo>
                    <a:cubicBezTo>
                      <a:pt x="1085" y="2325"/>
                      <a:pt x="1085" y="2325"/>
                      <a:pt x="1085" y="2325"/>
                    </a:cubicBezTo>
                    <a:cubicBezTo>
                      <a:pt x="1085" y="2325"/>
                      <a:pt x="1116" y="2325"/>
                      <a:pt x="1116" y="2356"/>
                    </a:cubicBezTo>
                    <a:lnTo>
                      <a:pt x="1116" y="2356"/>
                    </a:lnTo>
                    <a:lnTo>
                      <a:pt x="1116" y="2356"/>
                    </a:lnTo>
                    <a:lnTo>
                      <a:pt x="1116" y="2356"/>
                    </a:lnTo>
                    <a:cubicBezTo>
                      <a:pt x="1146" y="2325"/>
                      <a:pt x="1178" y="2325"/>
                      <a:pt x="1178" y="2293"/>
                    </a:cubicBezTo>
                    <a:lnTo>
                      <a:pt x="1178" y="2293"/>
                    </a:lnTo>
                    <a:cubicBezTo>
                      <a:pt x="1209" y="2293"/>
                      <a:pt x="1240" y="2232"/>
                      <a:pt x="1240" y="2232"/>
                    </a:cubicBezTo>
                    <a:lnTo>
                      <a:pt x="1240" y="2232"/>
                    </a:lnTo>
                    <a:cubicBezTo>
                      <a:pt x="1270" y="2169"/>
                      <a:pt x="1270" y="2139"/>
                      <a:pt x="1301" y="2139"/>
                    </a:cubicBezTo>
                    <a:lnTo>
                      <a:pt x="1333" y="2108"/>
                    </a:lnTo>
                    <a:cubicBezTo>
                      <a:pt x="1333" y="2077"/>
                      <a:pt x="1333" y="2045"/>
                      <a:pt x="1364" y="2045"/>
                    </a:cubicBezTo>
                    <a:cubicBezTo>
                      <a:pt x="1364" y="2045"/>
                      <a:pt x="1333" y="2045"/>
                      <a:pt x="1333" y="2015"/>
                    </a:cubicBezTo>
                    <a:lnTo>
                      <a:pt x="1333" y="2015"/>
                    </a:lnTo>
                    <a:cubicBezTo>
                      <a:pt x="1333" y="1984"/>
                      <a:pt x="1333" y="1984"/>
                      <a:pt x="1333" y="1984"/>
                    </a:cubicBezTo>
                    <a:lnTo>
                      <a:pt x="1333" y="1953"/>
                    </a:lnTo>
                    <a:cubicBezTo>
                      <a:pt x="1333" y="1921"/>
                      <a:pt x="1333" y="1921"/>
                      <a:pt x="1333" y="1921"/>
                    </a:cubicBezTo>
                    <a:cubicBezTo>
                      <a:pt x="1333" y="1921"/>
                      <a:pt x="1333" y="1891"/>
                      <a:pt x="1364" y="1891"/>
                    </a:cubicBezTo>
                    <a:cubicBezTo>
                      <a:pt x="1364" y="1891"/>
                      <a:pt x="1364" y="1891"/>
                      <a:pt x="1394" y="1891"/>
                    </a:cubicBezTo>
                    <a:cubicBezTo>
                      <a:pt x="1394" y="1891"/>
                      <a:pt x="1426" y="1860"/>
                      <a:pt x="1426" y="1829"/>
                    </a:cubicBezTo>
                    <a:lnTo>
                      <a:pt x="1426" y="1829"/>
                    </a:lnTo>
                    <a:cubicBezTo>
                      <a:pt x="1457" y="1829"/>
                      <a:pt x="1457" y="1797"/>
                      <a:pt x="1487" y="1797"/>
                    </a:cubicBezTo>
                    <a:lnTo>
                      <a:pt x="1487" y="1797"/>
                    </a:lnTo>
                    <a:lnTo>
                      <a:pt x="1487" y="1797"/>
                    </a:lnTo>
                    <a:cubicBezTo>
                      <a:pt x="1518" y="1797"/>
                      <a:pt x="1518" y="1797"/>
                      <a:pt x="1518" y="1797"/>
                    </a:cubicBezTo>
                    <a:lnTo>
                      <a:pt x="1518" y="1797"/>
                    </a:lnTo>
                    <a:lnTo>
                      <a:pt x="1518" y="1797"/>
                    </a:lnTo>
                    <a:lnTo>
                      <a:pt x="1550" y="1767"/>
                    </a:lnTo>
                    <a:lnTo>
                      <a:pt x="1550" y="1767"/>
                    </a:lnTo>
                    <a:cubicBezTo>
                      <a:pt x="1581" y="1736"/>
                      <a:pt x="1581" y="1736"/>
                      <a:pt x="1611" y="1736"/>
                    </a:cubicBezTo>
                    <a:cubicBezTo>
                      <a:pt x="1611" y="1736"/>
                      <a:pt x="1642" y="1736"/>
                      <a:pt x="1642" y="1705"/>
                    </a:cubicBezTo>
                    <a:cubicBezTo>
                      <a:pt x="1674" y="1705"/>
                      <a:pt x="1674" y="1705"/>
                      <a:pt x="1674" y="1705"/>
                    </a:cubicBezTo>
                    <a:cubicBezTo>
                      <a:pt x="1674" y="1736"/>
                      <a:pt x="1674" y="1736"/>
                      <a:pt x="1674" y="1736"/>
                    </a:cubicBezTo>
                    <a:lnTo>
                      <a:pt x="1674" y="1736"/>
                    </a:lnTo>
                    <a:lnTo>
                      <a:pt x="1705" y="1736"/>
                    </a:lnTo>
                    <a:cubicBezTo>
                      <a:pt x="1705" y="1705"/>
                      <a:pt x="1735" y="1705"/>
                      <a:pt x="1735" y="1705"/>
                    </a:cubicBezTo>
                    <a:cubicBezTo>
                      <a:pt x="1735" y="1673"/>
                      <a:pt x="1735" y="1673"/>
                      <a:pt x="1766" y="1673"/>
                    </a:cubicBezTo>
                    <a:cubicBezTo>
                      <a:pt x="1766" y="1643"/>
                      <a:pt x="1766" y="1612"/>
                      <a:pt x="1798" y="1581"/>
                    </a:cubicBezTo>
                    <a:cubicBezTo>
                      <a:pt x="1798" y="1581"/>
                      <a:pt x="1798" y="1581"/>
                      <a:pt x="1798" y="1549"/>
                    </a:cubicBezTo>
                    <a:lnTo>
                      <a:pt x="1798" y="1549"/>
                    </a:lnTo>
                    <a:cubicBezTo>
                      <a:pt x="1829" y="1549"/>
                      <a:pt x="1829" y="1519"/>
                      <a:pt x="1829" y="1519"/>
                    </a:cubicBezTo>
                    <a:lnTo>
                      <a:pt x="1829" y="1519"/>
                    </a:lnTo>
                    <a:cubicBezTo>
                      <a:pt x="1829" y="1488"/>
                      <a:pt x="1829" y="1457"/>
                      <a:pt x="1829" y="1425"/>
                    </a:cubicBezTo>
                    <a:lnTo>
                      <a:pt x="1859" y="1395"/>
                    </a:lnTo>
                    <a:cubicBezTo>
                      <a:pt x="1859" y="1395"/>
                      <a:pt x="1859" y="1364"/>
                      <a:pt x="1859" y="1333"/>
                    </a:cubicBezTo>
                    <a:cubicBezTo>
                      <a:pt x="1859" y="1333"/>
                      <a:pt x="1859" y="1333"/>
                      <a:pt x="1859" y="1301"/>
                    </a:cubicBezTo>
                    <a:cubicBezTo>
                      <a:pt x="1859" y="1301"/>
                      <a:pt x="1890" y="1301"/>
                      <a:pt x="1890" y="1271"/>
                    </a:cubicBezTo>
                    <a:cubicBezTo>
                      <a:pt x="1890" y="1271"/>
                      <a:pt x="1890" y="1240"/>
                      <a:pt x="1859" y="1240"/>
                    </a:cubicBezTo>
                    <a:cubicBezTo>
                      <a:pt x="1859" y="1240"/>
                      <a:pt x="1859" y="1209"/>
                      <a:pt x="1859" y="1147"/>
                    </a:cubicBezTo>
                    <a:cubicBezTo>
                      <a:pt x="1859" y="1116"/>
                      <a:pt x="1859" y="1116"/>
                      <a:pt x="1859" y="1116"/>
                    </a:cubicBezTo>
                    <a:cubicBezTo>
                      <a:pt x="1859" y="1084"/>
                      <a:pt x="1859" y="1084"/>
                      <a:pt x="1859" y="1084"/>
                    </a:cubicBezTo>
                    <a:cubicBezTo>
                      <a:pt x="1890" y="1084"/>
                      <a:pt x="1890" y="1084"/>
                      <a:pt x="1890" y="1084"/>
                    </a:cubicBezTo>
                    <a:cubicBezTo>
                      <a:pt x="1890" y="1084"/>
                      <a:pt x="1890" y="1084"/>
                      <a:pt x="1922" y="1084"/>
                    </a:cubicBezTo>
                    <a:cubicBezTo>
                      <a:pt x="1922" y="1084"/>
                      <a:pt x="1922" y="1084"/>
                      <a:pt x="1922" y="1054"/>
                    </a:cubicBezTo>
                    <a:cubicBezTo>
                      <a:pt x="1953" y="1054"/>
                      <a:pt x="1953" y="1054"/>
                      <a:pt x="1953" y="1054"/>
                    </a:cubicBezTo>
                    <a:cubicBezTo>
                      <a:pt x="1953" y="1054"/>
                      <a:pt x="1953" y="1054"/>
                      <a:pt x="1953" y="1023"/>
                    </a:cubicBezTo>
                    <a:lnTo>
                      <a:pt x="1953" y="1023"/>
                    </a:lnTo>
                    <a:lnTo>
                      <a:pt x="1953" y="992"/>
                    </a:lnTo>
                    <a:cubicBezTo>
                      <a:pt x="1953" y="961"/>
                      <a:pt x="1983" y="961"/>
                      <a:pt x="2014" y="930"/>
                    </a:cubicBezTo>
                    <a:lnTo>
                      <a:pt x="2014" y="930"/>
                    </a:lnTo>
                    <a:cubicBezTo>
                      <a:pt x="2046" y="930"/>
                      <a:pt x="2046" y="899"/>
                      <a:pt x="2046" y="899"/>
                    </a:cubicBezTo>
                    <a:cubicBezTo>
                      <a:pt x="2046" y="868"/>
                      <a:pt x="2046" y="868"/>
                      <a:pt x="2077" y="868"/>
                    </a:cubicBezTo>
                    <a:lnTo>
                      <a:pt x="2077" y="868"/>
                    </a:lnTo>
                    <a:lnTo>
                      <a:pt x="2077" y="837"/>
                    </a:lnTo>
                    <a:cubicBezTo>
                      <a:pt x="2107" y="837"/>
                      <a:pt x="2107" y="806"/>
                      <a:pt x="2107" y="806"/>
                    </a:cubicBezTo>
                    <a:cubicBezTo>
                      <a:pt x="2107" y="806"/>
                      <a:pt x="2107" y="806"/>
                      <a:pt x="2107" y="775"/>
                    </a:cubicBezTo>
                    <a:cubicBezTo>
                      <a:pt x="2107" y="775"/>
                      <a:pt x="2107" y="744"/>
                      <a:pt x="2107" y="713"/>
                    </a:cubicBezTo>
                    <a:lnTo>
                      <a:pt x="2107" y="682"/>
                    </a:lnTo>
                    <a:lnTo>
                      <a:pt x="2107" y="682"/>
                    </a:lnTo>
                    <a:cubicBezTo>
                      <a:pt x="2077" y="682"/>
                      <a:pt x="2077" y="682"/>
                      <a:pt x="2077" y="682"/>
                    </a:cubicBezTo>
                    <a:cubicBezTo>
                      <a:pt x="2077" y="651"/>
                      <a:pt x="2077" y="651"/>
                      <a:pt x="2077" y="651"/>
                    </a:cubicBezTo>
                    <a:lnTo>
                      <a:pt x="2046" y="651"/>
                    </a:lnTo>
                    <a:cubicBezTo>
                      <a:pt x="2046" y="651"/>
                      <a:pt x="2014" y="620"/>
                      <a:pt x="1983" y="620"/>
                    </a:cubicBezTo>
                    <a:cubicBezTo>
                      <a:pt x="1953" y="589"/>
                      <a:pt x="1922" y="589"/>
                      <a:pt x="1922" y="558"/>
                    </a:cubicBezTo>
                    <a:cubicBezTo>
                      <a:pt x="1890" y="527"/>
                      <a:pt x="1890" y="527"/>
                      <a:pt x="1890" y="527"/>
                    </a:cubicBezTo>
                    <a:cubicBezTo>
                      <a:pt x="1890" y="527"/>
                      <a:pt x="1890" y="527"/>
                      <a:pt x="1859" y="527"/>
                    </a:cubicBezTo>
                    <a:cubicBezTo>
                      <a:pt x="1859" y="496"/>
                      <a:pt x="1829" y="496"/>
                      <a:pt x="1829" y="496"/>
                    </a:cubicBezTo>
                    <a:lnTo>
                      <a:pt x="1798" y="496"/>
                    </a:lnTo>
                    <a:cubicBezTo>
                      <a:pt x="1766" y="496"/>
                      <a:pt x="1766" y="496"/>
                      <a:pt x="1766" y="496"/>
                    </a:cubicBezTo>
                    <a:lnTo>
                      <a:pt x="1735" y="496"/>
                    </a:lnTo>
                    <a:lnTo>
                      <a:pt x="1735" y="465"/>
                    </a:lnTo>
                    <a:lnTo>
                      <a:pt x="1735" y="465"/>
                    </a:lnTo>
                    <a:lnTo>
                      <a:pt x="1735" y="465"/>
                    </a:lnTo>
                    <a:cubicBezTo>
                      <a:pt x="1735" y="496"/>
                      <a:pt x="1705" y="496"/>
                      <a:pt x="1705" y="496"/>
                    </a:cubicBezTo>
                    <a:lnTo>
                      <a:pt x="1705" y="496"/>
                    </a:lnTo>
                    <a:cubicBezTo>
                      <a:pt x="1674" y="496"/>
                      <a:pt x="1674" y="496"/>
                      <a:pt x="1674" y="465"/>
                    </a:cubicBezTo>
                    <a:cubicBezTo>
                      <a:pt x="1674" y="465"/>
                      <a:pt x="1674" y="465"/>
                      <a:pt x="1642" y="465"/>
                    </a:cubicBezTo>
                    <a:cubicBezTo>
                      <a:pt x="1642" y="465"/>
                      <a:pt x="1642" y="465"/>
                      <a:pt x="1611" y="465"/>
                    </a:cubicBezTo>
                    <a:lnTo>
                      <a:pt x="1611" y="465"/>
                    </a:lnTo>
                    <a:cubicBezTo>
                      <a:pt x="1518" y="589"/>
                      <a:pt x="1518" y="589"/>
                      <a:pt x="1518" y="589"/>
                    </a:cubicBezTo>
                    <a:cubicBezTo>
                      <a:pt x="1550" y="496"/>
                      <a:pt x="1550" y="496"/>
                      <a:pt x="1550" y="496"/>
                    </a:cubicBezTo>
                    <a:cubicBezTo>
                      <a:pt x="1550" y="496"/>
                      <a:pt x="1550" y="465"/>
                      <a:pt x="1550" y="434"/>
                    </a:cubicBezTo>
                    <a:cubicBezTo>
                      <a:pt x="1550" y="434"/>
                      <a:pt x="1550" y="434"/>
                      <a:pt x="1550" y="403"/>
                    </a:cubicBezTo>
                    <a:lnTo>
                      <a:pt x="1550" y="403"/>
                    </a:lnTo>
                    <a:lnTo>
                      <a:pt x="1518" y="403"/>
                    </a:lnTo>
                    <a:cubicBezTo>
                      <a:pt x="1487" y="403"/>
                      <a:pt x="1487" y="372"/>
                      <a:pt x="1487" y="372"/>
                    </a:cubicBezTo>
                    <a:cubicBezTo>
                      <a:pt x="1457" y="372"/>
                      <a:pt x="1457" y="372"/>
                      <a:pt x="1457" y="372"/>
                    </a:cubicBezTo>
                    <a:lnTo>
                      <a:pt x="1457" y="372"/>
                    </a:lnTo>
                    <a:lnTo>
                      <a:pt x="1457" y="341"/>
                    </a:lnTo>
                    <a:cubicBezTo>
                      <a:pt x="1457" y="341"/>
                      <a:pt x="1457" y="341"/>
                      <a:pt x="1426" y="341"/>
                    </a:cubicBezTo>
                    <a:lnTo>
                      <a:pt x="1394" y="341"/>
                    </a:lnTo>
                    <a:cubicBezTo>
                      <a:pt x="1394" y="372"/>
                      <a:pt x="1394" y="372"/>
                      <a:pt x="1394" y="372"/>
                    </a:cubicBezTo>
                    <a:cubicBezTo>
                      <a:pt x="1333" y="372"/>
                      <a:pt x="1333" y="372"/>
                      <a:pt x="1333" y="372"/>
                    </a:cubicBezTo>
                    <a:cubicBezTo>
                      <a:pt x="1333" y="310"/>
                      <a:pt x="1333" y="310"/>
                      <a:pt x="1333" y="310"/>
                    </a:cubicBezTo>
                    <a:lnTo>
                      <a:pt x="1333" y="310"/>
                    </a:lnTo>
                    <a:cubicBezTo>
                      <a:pt x="1301" y="341"/>
                      <a:pt x="1301" y="341"/>
                      <a:pt x="1301" y="341"/>
                    </a:cubicBezTo>
                    <a:cubicBezTo>
                      <a:pt x="1270" y="341"/>
                      <a:pt x="1270" y="310"/>
                      <a:pt x="1270" y="310"/>
                    </a:cubicBezTo>
                    <a:lnTo>
                      <a:pt x="1270" y="310"/>
                    </a:lnTo>
                    <a:lnTo>
                      <a:pt x="1270" y="310"/>
                    </a:lnTo>
                    <a:lnTo>
                      <a:pt x="1270" y="310"/>
                    </a:lnTo>
                    <a:lnTo>
                      <a:pt x="1240" y="310"/>
                    </a:lnTo>
                    <a:cubicBezTo>
                      <a:pt x="1240" y="310"/>
                      <a:pt x="1240" y="310"/>
                      <a:pt x="1209" y="279"/>
                    </a:cubicBezTo>
                    <a:lnTo>
                      <a:pt x="1240" y="248"/>
                    </a:lnTo>
                    <a:lnTo>
                      <a:pt x="1240" y="248"/>
                    </a:lnTo>
                    <a:cubicBezTo>
                      <a:pt x="1240" y="217"/>
                      <a:pt x="1240" y="217"/>
                      <a:pt x="1270" y="217"/>
                    </a:cubicBezTo>
                    <a:cubicBezTo>
                      <a:pt x="1240" y="186"/>
                      <a:pt x="1240" y="186"/>
                      <a:pt x="1240" y="186"/>
                    </a:cubicBezTo>
                    <a:cubicBezTo>
                      <a:pt x="1240" y="186"/>
                      <a:pt x="1209" y="155"/>
                      <a:pt x="1209" y="124"/>
                    </a:cubicBezTo>
                    <a:cubicBezTo>
                      <a:pt x="1209" y="93"/>
                      <a:pt x="1209" y="93"/>
                      <a:pt x="1209" y="62"/>
                    </a:cubicBezTo>
                    <a:lnTo>
                      <a:pt x="1209" y="62"/>
                    </a:lnTo>
                    <a:lnTo>
                      <a:pt x="1209" y="62"/>
                    </a:lnTo>
                    <a:lnTo>
                      <a:pt x="1178" y="62"/>
                    </a:lnTo>
                    <a:lnTo>
                      <a:pt x="1178" y="62"/>
                    </a:lnTo>
                    <a:lnTo>
                      <a:pt x="1178" y="62"/>
                    </a:lnTo>
                    <a:cubicBezTo>
                      <a:pt x="1178" y="93"/>
                      <a:pt x="1178" y="93"/>
                      <a:pt x="1178" y="93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09" name="Freeform 148"/>
              <p:cNvSpPr>
                <a:spLocks noChangeArrowheads="1"/>
              </p:cNvSpPr>
              <p:nvPr/>
            </p:nvSpPr>
            <p:spPr bwMode="auto">
              <a:xfrm>
                <a:off x="2574925" y="3263900"/>
                <a:ext cx="11113" cy="11113"/>
              </a:xfrm>
              <a:custGeom>
                <a:avLst/>
                <a:gdLst>
                  <a:gd name="T0" fmla="*/ 0 w 33"/>
                  <a:gd name="T1" fmla="*/ 31 h 32"/>
                  <a:gd name="T2" fmla="*/ 0 w 33"/>
                  <a:gd name="T3" fmla="*/ 31 h 32"/>
                  <a:gd name="T4" fmla="*/ 0 w 33"/>
                  <a:gd name="T5" fmla="*/ 31 h 32"/>
                  <a:gd name="T6" fmla="*/ 0 w 33"/>
                  <a:gd name="T7" fmla="*/ 31 h 32"/>
                  <a:gd name="T8" fmla="*/ 32 w 33"/>
                  <a:gd name="T9" fmla="*/ 31 h 32"/>
                  <a:gd name="T10" fmla="*/ 32 w 33"/>
                  <a:gd name="T11" fmla="*/ 0 h 32"/>
                  <a:gd name="T12" fmla="*/ 32 w 33"/>
                  <a:gd name="T13" fmla="*/ 0 h 32"/>
                  <a:gd name="T14" fmla="*/ 32 w 33"/>
                  <a:gd name="T15" fmla="*/ 0 h 32"/>
                  <a:gd name="T16" fmla="*/ 0 w 33"/>
                  <a:gd name="T17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32">
                    <a:moveTo>
                      <a:pt x="0" y="31"/>
                    </a:move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cubicBezTo>
                      <a:pt x="32" y="31"/>
                      <a:pt x="32" y="31"/>
                      <a:pt x="32" y="31"/>
                    </a:cubicBezTo>
                    <a:lnTo>
                      <a:pt x="32" y="0"/>
                    </a:lnTo>
                    <a:lnTo>
                      <a:pt x="32" y="0"/>
                    </a:lnTo>
                    <a:lnTo>
                      <a:pt x="32" y="0"/>
                    </a:lnTo>
                    <a:cubicBezTo>
                      <a:pt x="32" y="0"/>
                      <a:pt x="32" y="0"/>
                      <a:pt x="0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10" name="Freeform 149"/>
              <p:cNvSpPr>
                <a:spLocks noChangeArrowheads="1"/>
              </p:cNvSpPr>
              <p:nvPr/>
            </p:nvSpPr>
            <p:spPr bwMode="auto">
              <a:xfrm>
                <a:off x="2206625" y="3175000"/>
                <a:ext cx="346075" cy="669925"/>
              </a:xfrm>
              <a:custGeom>
                <a:avLst/>
                <a:gdLst>
                  <a:gd name="T0" fmla="*/ 837 w 962"/>
                  <a:gd name="T1" fmla="*/ 837 h 1861"/>
                  <a:gd name="T2" fmla="*/ 806 w 962"/>
                  <a:gd name="T3" fmla="*/ 713 h 1861"/>
                  <a:gd name="T4" fmla="*/ 806 w 962"/>
                  <a:gd name="T5" fmla="*/ 557 h 1861"/>
                  <a:gd name="T6" fmla="*/ 806 w 962"/>
                  <a:gd name="T7" fmla="*/ 496 h 1861"/>
                  <a:gd name="T8" fmla="*/ 837 w 962"/>
                  <a:gd name="T9" fmla="*/ 465 h 1861"/>
                  <a:gd name="T10" fmla="*/ 930 w 962"/>
                  <a:gd name="T11" fmla="*/ 372 h 1861"/>
                  <a:gd name="T12" fmla="*/ 868 w 962"/>
                  <a:gd name="T13" fmla="*/ 341 h 1861"/>
                  <a:gd name="T14" fmla="*/ 806 w 962"/>
                  <a:gd name="T15" fmla="*/ 309 h 1861"/>
                  <a:gd name="T16" fmla="*/ 774 w 962"/>
                  <a:gd name="T17" fmla="*/ 279 h 1861"/>
                  <a:gd name="T18" fmla="*/ 806 w 962"/>
                  <a:gd name="T19" fmla="*/ 248 h 1861"/>
                  <a:gd name="T20" fmla="*/ 837 w 962"/>
                  <a:gd name="T21" fmla="*/ 185 h 1861"/>
                  <a:gd name="T22" fmla="*/ 713 w 962"/>
                  <a:gd name="T23" fmla="*/ 124 h 1861"/>
                  <a:gd name="T24" fmla="*/ 620 w 962"/>
                  <a:gd name="T25" fmla="*/ 61 h 1861"/>
                  <a:gd name="T26" fmla="*/ 589 w 962"/>
                  <a:gd name="T27" fmla="*/ 31 h 1861"/>
                  <a:gd name="T28" fmla="*/ 526 w 962"/>
                  <a:gd name="T29" fmla="*/ 0 h 1861"/>
                  <a:gd name="T30" fmla="*/ 434 w 962"/>
                  <a:gd name="T31" fmla="*/ 0 h 1861"/>
                  <a:gd name="T32" fmla="*/ 372 w 962"/>
                  <a:gd name="T33" fmla="*/ 0 h 1861"/>
                  <a:gd name="T34" fmla="*/ 341 w 962"/>
                  <a:gd name="T35" fmla="*/ 124 h 1861"/>
                  <a:gd name="T36" fmla="*/ 310 w 962"/>
                  <a:gd name="T37" fmla="*/ 124 h 1861"/>
                  <a:gd name="T38" fmla="*/ 278 w 962"/>
                  <a:gd name="T39" fmla="*/ 185 h 1861"/>
                  <a:gd name="T40" fmla="*/ 278 w 962"/>
                  <a:gd name="T41" fmla="*/ 217 h 1861"/>
                  <a:gd name="T42" fmla="*/ 310 w 962"/>
                  <a:gd name="T43" fmla="*/ 279 h 1861"/>
                  <a:gd name="T44" fmla="*/ 217 w 962"/>
                  <a:gd name="T45" fmla="*/ 403 h 1861"/>
                  <a:gd name="T46" fmla="*/ 217 w 962"/>
                  <a:gd name="T47" fmla="*/ 433 h 1861"/>
                  <a:gd name="T48" fmla="*/ 186 w 962"/>
                  <a:gd name="T49" fmla="*/ 527 h 1861"/>
                  <a:gd name="T50" fmla="*/ 186 w 962"/>
                  <a:gd name="T51" fmla="*/ 620 h 1861"/>
                  <a:gd name="T52" fmla="*/ 217 w 962"/>
                  <a:gd name="T53" fmla="*/ 744 h 1861"/>
                  <a:gd name="T54" fmla="*/ 154 w 962"/>
                  <a:gd name="T55" fmla="*/ 898 h 1861"/>
                  <a:gd name="T56" fmla="*/ 124 w 962"/>
                  <a:gd name="T57" fmla="*/ 929 h 1861"/>
                  <a:gd name="T58" fmla="*/ 154 w 962"/>
                  <a:gd name="T59" fmla="*/ 1022 h 1861"/>
                  <a:gd name="T60" fmla="*/ 124 w 962"/>
                  <a:gd name="T61" fmla="*/ 1085 h 1861"/>
                  <a:gd name="T62" fmla="*/ 93 w 962"/>
                  <a:gd name="T63" fmla="*/ 1146 h 1861"/>
                  <a:gd name="T64" fmla="*/ 93 w 962"/>
                  <a:gd name="T65" fmla="*/ 1270 h 1861"/>
                  <a:gd name="T66" fmla="*/ 93 w 962"/>
                  <a:gd name="T67" fmla="*/ 1364 h 1861"/>
                  <a:gd name="T68" fmla="*/ 124 w 962"/>
                  <a:gd name="T69" fmla="*/ 1425 h 1861"/>
                  <a:gd name="T70" fmla="*/ 124 w 962"/>
                  <a:gd name="T71" fmla="*/ 1488 h 1861"/>
                  <a:gd name="T72" fmla="*/ 93 w 962"/>
                  <a:gd name="T73" fmla="*/ 1518 h 1861"/>
                  <a:gd name="T74" fmla="*/ 93 w 962"/>
                  <a:gd name="T75" fmla="*/ 1581 h 1861"/>
                  <a:gd name="T76" fmla="*/ 62 w 962"/>
                  <a:gd name="T77" fmla="*/ 1612 h 1861"/>
                  <a:gd name="T78" fmla="*/ 30 w 962"/>
                  <a:gd name="T79" fmla="*/ 1705 h 1861"/>
                  <a:gd name="T80" fmla="*/ 0 w 962"/>
                  <a:gd name="T81" fmla="*/ 1766 h 1861"/>
                  <a:gd name="T82" fmla="*/ 93 w 962"/>
                  <a:gd name="T83" fmla="*/ 1797 h 1861"/>
                  <a:gd name="T84" fmla="*/ 124 w 962"/>
                  <a:gd name="T85" fmla="*/ 1860 h 1861"/>
                  <a:gd name="T86" fmla="*/ 217 w 962"/>
                  <a:gd name="T87" fmla="*/ 1860 h 1861"/>
                  <a:gd name="T88" fmla="*/ 217 w 962"/>
                  <a:gd name="T89" fmla="*/ 1766 h 1861"/>
                  <a:gd name="T90" fmla="*/ 278 w 962"/>
                  <a:gd name="T91" fmla="*/ 1705 h 1861"/>
                  <a:gd name="T92" fmla="*/ 372 w 962"/>
                  <a:gd name="T93" fmla="*/ 1581 h 1861"/>
                  <a:gd name="T94" fmla="*/ 278 w 962"/>
                  <a:gd name="T95" fmla="*/ 1488 h 1861"/>
                  <a:gd name="T96" fmla="*/ 402 w 962"/>
                  <a:gd name="T97" fmla="*/ 1425 h 1861"/>
                  <a:gd name="T98" fmla="*/ 465 w 962"/>
                  <a:gd name="T99" fmla="*/ 1301 h 1861"/>
                  <a:gd name="T100" fmla="*/ 434 w 962"/>
                  <a:gd name="T101" fmla="*/ 1209 h 1861"/>
                  <a:gd name="T102" fmla="*/ 526 w 962"/>
                  <a:gd name="T103" fmla="*/ 1177 h 1861"/>
                  <a:gd name="T104" fmla="*/ 589 w 962"/>
                  <a:gd name="T105" fmla="*/ 1146 h 1861"/>
                  <a:gd name="T106" fmla="*/ 434 w 962"/>
                  <a:gd name="T107" fmla="*/ 929 h 1861"/>
                  <a:gd name="T108" fmla="*/ 837 w 962"/>
                  <a:gd name="T109" fmla="*/ 992 h 1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62" h="1861">
                    <a:moveTo>
                      <a:pt x="868" y="898"/>
                    </a:moveTo>
                    <a:lnTo>
                      <a:pt x="868" y="898"/>
                    </a:lnTo>
                    <a:cubicBezTo>
                      <a:pt x="837" y="868"/>
                      <a:pt x="837" y="868"/>
                      <a:pt x="868" y="837"/>
                    </a:cubicBezTo>
                    <a:lnTo>
                      <a:pt x="868" y="837"/>
                    </a:lnTo>
                    <a:cubicBezTo>
                      <a:pt x="868" y="837"/>
                      <a:pt x="868" y="837"/>
                      <a:pt x="837" y="837"/>
                    </a:cubicBezTo>
                    <a:cubicBezTo>
                      <a:pt x="837" y="805"/>
                      <a:pt x="837" y="805"/>
                      <a:pt x="837" y="805"/>
                    </a:cubicBezTo>
                    <a:cubicBezTo>
                      <a:pt x="837" y="805"/>
                      <a:pt x="806" y="805"/>
                      <a:pt x="806" y="774"/>
                    </a:cubicBezTo>
                    <a:lnTo>
                      <a:pt x="806" y="744"/>
                    </a:lnTo>
                    <a:lnTo>
                      <a:pt x="774" y="713"/>
                    </a:lnTo>
                    <a:cubicBezTo>
                      <a:pt x="774" y="713"/>
                      <a:pt x="774" y="713"/>
                      <a:pt x="806" y="713"/>
                    </a:cubicBezTo>
                    <a:cubicBezTo>
                      <a:pt x="806" y="681"/>
                      <a:pt x="806" y="681"/>
                      <a:pt x="806" y="681"/>
                    </a:cubicBezTo>
                    <a:lnTo>
                      <a:pt x="806" y="681"/>
                    </a:lnTo>
                    <a:lnTo>
                      <a:pt x="806" y="681"/>
                    </a:lnTo>
                    <a:cubicBezTo>
                      <a:pt x="806" y="651"/>
                      <a:pt x="806" y="620"/>
                      <a:pt x="806" y="589"/>
                    </a:cubicBezTo>
                    <a:cubicBezTo>
                      <a:pt x="806" y="589"/>
                      <a:pt x="806" y="589"/>
                      <a:pt x="806" y="557"/>
                    </a:cubicBezTo>
                    <a:cubicBezTo>
                      <a:pt x="806" y="589"/>
                      <a:pt x="806" y="589"/>
                      <a:pt x="806" y="589"/>
                    </a:cubicBezTo>
                    <a:cubicBezTo>
                      <a:pt x="806" y="496"/>
                      <a:pt x="806" y="496"/>
                      <a:pt x="806" y="496"/>
                    </a:cubicBezTo>
                    <a:lnTo>
                      <a:pt x="806" y="496"/>
                    </a:lnTo>
                    <a:lnTo>
                      <a:pt x="806" y="496"/>
                    </a:lnTo>
                    <a:lnTo>
                      <a:pt x="806" y="496"/>
                    </a:lnTo>
                    <a:lnTo>
                      <a:pt x="806" y="496"/>
                    </a:lnTo>
                    <a:cubicBezTo>
                      <a:pt x="837" y="496"/>
                      <a:pt x="837" y="496"/>
                      <a:pt x="837" y="496"/>
                    </a:cubicBezTo>
                    <a:cubicBezTo>
                      <a:pt x="837" y="465"/>
                      <a:pt x="837" y="465"/>
                      <a:pt x="837" y="465"/>
                    </a:cubicBezTo>
                    <a:lnTo>
                      <a:pt x="837" y="465"/>
                    </a:lnTo>
                    <a:lnTo>
                      <a:pt x="837" y="465"/>
                    </a:lnTo>
                    <a:cubicBezTo>
                      <a:pt x="868" y="433"/>
                      <a:pt x="868" y="433"/>
                      <a:pt x="868" y="433"/>
                    </a:cubicBezTo>
                    <a:lnTo>
                      <a:pt x="868" y="403"/>
                    </a:lnTo>
                    <a:cubicBezTo>
                      <a:pt x="898" y="403"/>
                      <a:pt x="898" y="372"/>
                      <a:pt x="898" y="372"/>
                    </a:cubicBezTo>
                    <a:lnTo>
                      <a:pt x="898" y="372"/>
                    </a:lnTo>
                    <a:cubicBezTo>
                      <a:pt x="930" y="372"/>
                      <a:pt x="930" y="372"/>
                      <a:pt x="930" y="372"/>
                    </a:cubicBezTo>
                    <a:cubicBezTo>
                      <a:pt x="930" y="341"/>
                      <a:pt x="930" y="341"/>
                      <a:pt x="961" y="341"/>
                    </a:cubicBezTo>
                    <a:cubicBezTo>
                      <a:pt x="961" y="341"/>
                      <a:pt x="961" y="341"/>
                      <a:pt x="930" y="341"/>
                    </a:cubicBezTo>
                    <a:cubicBezTo>
                      <a:pt x="930" y="341"/>
                      <a:pt x="930" y="341"/>
                      <a:pt x="898" y="341"/>
                    </a:cubicBezTo>
                    <a:cubicBezTo>
                      <a:pt x="898" y="341"/>
                      <a:pt x="868" y="341"/>
                      <a:pt x="868" y="309"/>
                    </a:cubicBezTo>
                    <a:lnTo>
                      <a:pt x="868" y="341"/>
                    </a:lnTo>
                    <a:lnTo>
                      <a:pt x="837" y="341"/>
                    </a:lnTo>
                    <a:lnTo>
                      <a:pt x="806" y="309"/>
                    </a:lnTo>
                    <a:lnTo>
                      <a:pt x="806" y="309"/>
                    </a:lnTo>
                    <a:lnTo>
                      <a:pt x="806" y="309"/>
                    </a:lnTo>
                    <a:lnTo>
                      <a:pt x="806" y="309"/>
                    </a:lnTo>
                    <a:cubicBezTo>
                      <a:pt x="774" y="309"/>
                      <a:pt x="774" y="309"/>
                      <a:pt x="774" y="279"/>
                    </a:cubicBezTo>
                    <a:lnTo>
                      <a:pt x="774" y="279"/>
                    </a:lnTo>
                    <a:lnTo>
                      <a:pt x="774" y="279"/>
                    </a:lnTo>
                    <a:lnTo>
                      <a:pt x="774" y="279"/>
                    </a:lnTo>
                    <a:lnTo>
                      <a:pt x="774" y="279"/>
                    </a:lnTo>
                    <a:lnTo>
                      <a:pt x="774" y="279"/>
                    </a:lnTo>
                    <a:cubicBezTo>
                      <a:pt x="774" y="279"/>
                      <a:pt x="774" y="248"/>
                      <a:pt x="806" y="248"/>
                    </a:cubicBezTo>
                    <a:lnTo>
                      <a:pt x="806" y="248"/>
                    </a:lnTo>
                    <a:lnTo>
                      <a:pt x="806" y="248"/>
                    </a:lnTo>
                    <a:lnTo>
                      <a:pt x="806" y="248"/>
                    </a:lnTo>
                    <a:lnTo>
                      <a:pt x="806" y="217"/>
                    </a:lnTo>
                    <a:lnTo>
                      <a:pt x="806" y="217"/>
                    </a:lnTo>
                    <a:lnTo>
                      <a:pt x="806" y="217"/>
                    </a:lnTo>
                    <a:cubicBezTo>
                      <a:pt x="806" y="217"/>
                      <a:pt x="806" y="217"/>
                      <a:pt x="837" y="217"/>
                    </a:cubicBezTo>
                    <a:cubicBezTo>
                      <a:pt x="837" y="217"/>
                      <a:pt x="837" y="217"/>
                      <a:pt x="837" y="185"/>
                    </a:cubicBezTo>
                    <a:lnTo>
                      <a:pt x="837" y="185"/>
                    </a:lnTo>
                    <a:cubicBezTo>
                      <a:pt x="806" y="185"/>
                      <a:pt x="806" y="155"/>
                      <a:pt x="806" y="155"/>
                    </a:cubicBezTo>
                    <a:cubicBezTo>
                      <a:pt x="806" y="155"/>
                      <a:pt x="806" y="155"/>
                      <a:pt x="774" y="155"/>
                    </a:cubicBezTo>
                    <a:cubicBezTo>
                      <a:pt x="774" y="155"/>
                      <a:pt x="774" y="155"/>
                      <a:pt x="744" y="155"/>
                    </a:cubicBezTo>
                    <a:cubicBezTo>
                      <a:pt x="744" y="124"/>
                      <a:pt x="713" y="124"/>
                      <a:pt x="713" y="124"/>
                    </a:cubicBezTo>
                    <a:lnTo>
                      <a:pt x="713" y="124"/>
                    </a:lnTo>
                    <a:cubicBezTo>
                      <a:pt x="682" y="93"/>
                      <a:pt x="682" y="93"/>
                      <a:pt x="682" y="93"/>
                    </a:cubicBezTo>
                    <a:lnTo>
                      <a:pt x="682" y="93"/>
                    </a:lnTo>
                    <a:lnTo>
                      <a:pt x="650" y="93"/>
                    </a:lnTo>
                    <a:cubicBezTo>
                      <a:pt x="650" y="93"/>
                      <a:pt x="650" y="93"/>
                      <a:pt x="620" y="61"/>
                    </a:cubicBezTo>
                    <a:lnTo>
                      <a:pt x="620" y="61"/>
                    </a:lnTo>
                    <a:lnTo>
                      <a:pt x="620" y="61"/>
                    </a:lnTo>
                    <a:cubicBezTo>
                      <a:pt x="589" y="31"/>
                      <a:pt x="589" y="31"/>
                      <a:pt x="589" y="31"/>
                    </a:cubicBezTo>
                    <a:lnTo>
                      <a:pt x="589" y="31"/>
                    </a:lnTo>
                    <a:lnTo>
                      <a:pt x="589" y="31"/>
                    </a:lnTo>
                    <a:lnTo>
                      <a:pt x="589" y="31"/>
                    </a:lnTo>
                    <a:cubicBezTo>
                      <a:pt x="589" y="0"/>
                      <a:pt x="558" y="0"/>
                      <a:pt x="558" y="0"/>
                    </a:cubicBezTo>
                    <a:cubicBezTo>
                      <a:pt x="526" y="0"/>
                      <a:pt x="526" y="0"/>
                      <a:pt x="526" y="0"/>
                    </a:cubicBezTo>
                    <a:lnTo>
                      <a:pt x="526" y="0"/>
                    </a:lnTo>
                    <a:lnTo>
                      <a:pt x="526" y="0"/>
                    </a:lnTo>
                    <a:cubicBezTo>
                      <a:pt x="526" y="31"/>
                      <a:pt x="496" y="31"/>
                      <a:pt x="496" y="31"/>
                    </a:cubicBezTo>
                    <a:lnTo>
                      <a:pt x="496" y="31"/>
                    </a:lnTo>
                    <a:cubicBezTo>
                      <a:pt x="465" y="31"/>
                      <a:pt x="465" y="31"/>
                      <a:pt x="465" y="31"/>
                    </a:cubicBezTo>
                    <a:lnTo>
                      <a:pt x="465" y="31"/>
                    </a:lnTo>
                    <a:cubicBezTo>
                      <a:pt x="465" y="0"/>
                      <a:pt x="434" y="0"/>
                      <a:pt x="434" y="0"/>
                    </a:cubicBezTo>
                    <a:lnTo>
                      <a:pt x="434" y="0"/>
                    </a:lnTo>
                    <a:lnTo>
                      <a:pt x="434" y="0"/>
                    </a:lnTo>
                    <a:lnTo>
                      <a:pt x="402" y="0"/>
                    </a:lnTo>
                    <a:lnTo>
                      <a:pt x="402" y="0"/>
                    </a:lnTo>
                    <a:lnTo>
                      <a:pt x="372" y="0"/>
                    </a:lnTo>
                    <a:lnTo>
                      <a:pt x="372" y="0"/>
                    </a:lnTo>
                    <a:lnTo>
                      <a:pt x="372" y="0"/>
                    </a:lnTo>
                    <a:cubicBezTo>
                      <a:pt x="372" y="0"/>
                      <a:pt x="372" y="0"/>
                      <a:pt x="372" y="31"/>
                    </a:cubicBezTo>
                    <a:cubicBezTo>
                      <a:pt x="372" y="31"/>
                      <a:pt x="372" y="61"/>
                      <a:pt x="341" y="93"/>
                    </a:cubicBezTo>
                    <a:cubicBezTo>
                      <a:pt x="341" y="93"/>
                      <a:pt x="341" y="93"/>
                      <a:pt x="341" y="124"/>
                    </a:cubicBezTo>
                    <a:cubicBezTo>
                      <a:pt x="341" y="124"/>
                      <a:pt x="341" y="124"/>
                      <a:pt x="310" y="124"/>
                    </a:cubicBezTo>
                    <a:lnTo>
                      <a:pt x="310" y="124"/>
                    </a:lnTo>
                    <a:lnTo>
                      <a:pt x="310" y="124"/>
                    </a:lnTo>
                    <a:lnTo>
                      <a:pt x="310" y="124"/>
                    </a:lnTo>
                    <a:lnTo>
                      <a:pt x="310" y="124"/>
                    </a:lnTo>
                    <a:lnTo>
                      <a:pt x="278" y="124"/>
                    </a:lnTo>
                    <a:lnTo>
                      <a:pt x="278" y="124"/>
                    </a:lnTo>
                    <a:cubicBezTo>
                      <a:pt x="278" y="155"/>
                      <a:pt x="278" y="155"/>
                      <a:pt x="278" y="155"/>
                    </a:cubicBezTo>
                    <a:lnTo>
                      <a:pt x="278" y="155"/>
                    </a:lnTo>
                    <a:cubicBezTo>
                      <a:pt x="278" y="155"/>
                      <a:pt x="278" y="155"/>
                      <a:pt x="278" y="185"/>
                    </a:cubicBezTo>
                    <a:lnTo>
                      <a:pt x="278" y="185"/>
                    </a:lnTo>
                    <a:lnTo>
                      <a:pt x="278" y="185"/>
                    </a:lnTo>
                    <a:lnTo>
                      <a:pt x="278" y="185"/>
                    </a:lnTo>
                    <a:cubicBezTo>
                      <a:pt x="278" y="185"/>
                      <a:pt x="278" y="185"/>
                      <a:pt x="278" y="217"/>
                    </a:cubicBezTo>
                    <a:lnTo>
                      <a:pt x="278" y="217"/>
                    </a:lnTo>
                    <a:lnTo>
                      <a:pt x="278" y="217"/>
                    </a:lnTo>
                    <a:lnTo>
                      <a:pt x="278" y="217"/>
                    </a:lnTo>
                    <a:cubicBezTo>
                      <a:pt x="278" y="248"/>
                      <a:pt x="278" y="248"/>
                      <a:pt x="278" y="248"/>
                    </a:cubicBezTo>
                    <a:cubicBezTo>
                      <a:pt x="278" y="248"/>
                      <a:pt x="310" y="248"/>
                      <a:pt x="310" y="279"/>
                    </a:cubicBezTo>
                    <a:lnTo>
                      <a:pt x="310" y="279"/>
                    </a:lnTo>
                    <a:lnTo>
                      <a:pt x="310" y="279"/>
                    </a:lnTo>
                    <a:cubicBezTo>
                      <a:pt x="278" y="309"/>
                      <a:pt x="278" y="309"/>
                      <a:pt x="278" y="309"/>
                    </a:cubicBezTo>
                    <a:cubicBezTo>
                      <a:pt x="278" y="309"/>
                      <a:pt x="278" y="309"/>
                      <a:pt x="248" y="309"/>
                    </a:cubicBezTo>
                    <a:lnTo>
                      <a:pt x="248" y="341"/>
                    </a:lnTo>
                    <a:cubicBezTo>
                      <a:pt x="217" y="372"/>
                      <a:pt x="217" y="372"/>
                      <a:pt x="217" y="403"/>
                    </a:cubicBezTo>
                    <a:cubicBezTo>
                      <a:pt x="217" y="403"/>
                      <a:pt x="217" y="403"/>
                      <a:pt x="217" y="433"/>
                    </a:cubicBezTo>
                    <a:lnTo>
                      <a:pt x="217" y="433"/>
                    </a:lnTo>
                    <a:lnTo>
                      <a:pt x="217" y="433"/>
                    </a:lnTo>
                    <a:lnTo>
                      <a:pt x="217" y="433"/>
                    </a:lnTo>
                    <a:lnTo>
                      <a:pt x="217" y="433"/>
                    </a:lnTo>
                    <a:lnTo>
                      <a:pt x="217" y="433"/>
                    </a:lnTo>
                    <a:cubicBezTo>
                      <a:pt x="217" y="465"/>
                      <a:pt x="217" y="465"/>
                      <a:pt x="217" y="465"/>
                    </a:cubicBezTo>
                    <a:cubicBezTo>
                      <a:pt x="217" y="465"/>
                      <a:pt x="217" y="465"/>
                      <a:pt x="217" y="496"/>
                    </a:cubicBezTo>
                    <a:lnTo>
                      <a:pt x="217" y="496"/>
                    </a:lnTo>
                    <a:lnTo>
                      <a:pt x="186" y="527"/>
                    </a:lnTo>
                    <a:lnTo>
                      <a:pt x="186" y="527"/>
                    </a:lnTo>
                    <a:cubicBezTo>
                      <a:pt x="186" y="557"/>
                      <a:pt x="186" y="557"/>
                      <a:pt x="154" y="557"/>
                    </a:cubicBezTo>
                    <a:cubicBezTo>
                      <a:pt x="154" y="557"/>
                      <a:pt x="186" y="557"/>
                      <a:pt x="186" y="589"/>
                    </a:cubicBezTo>
                    <a:lnTo>
                      <a:pt x="186" y="589"/>
                    </a:lnTo>
                    <a:cubicBezTo>
                      <a:pt x="186" y="589"/>
                      <a:pt x="186" y="589"/>
                      <a:pt x="186" y="620"/>
                    </a:cubicBezTo>
                    <a:lnTo>
                      <a:pt x="186" y="651"/>
                    </a:lnTo>
                    <a:lnTo>
                      <a:pt x="186" y="651"/>
                    </a:lnTo>
                    <a:lnTo>
                      <a:pt x="186" y="651"/>
                    </a:lnTo>
                    <a:cubicBezTo>
                      <a:pt x="217" y="651"/>
                      <a:pt x="217" y="681"/>
                      <a:pt x="217" y="713"/>
                    </a:cubicBezTo>
                    <a:cubicBezTo>
                      <a:pt x="217" y="713"/>
                      <a:pt x="217" y="713"/>
                      <a:pt x="217" y="744"/>
                    </a:cubicBezTo>
                    <a:cubicBezTo>
                      <a:pt x="217" y="744"/>
                      <a:pt x="186" y="774"/>
                      <a:pt x="186" y="805"/>
                    </a:cubicBezTo>
                    <a:lnTo>
                      <a:pt x="186" y="805"/>
                    </a:lnTo>
                    <a:lnTo>
                      <a:pt x="186" y="837"/>
                    </a:lnTo>
                    <a:lnTo>
                      <a:pt x="186" y="837"/>
                    </a:lnTo>
                    <a:cubicBezTo>
                      <a:pt x="186" y="868"/>
                      <a:pt x="186" y="868"/>
                      <a:pt x="154" y="898"/>
                    </a:cubicBezTo>
                    <a:lnTo>
                      <a:pt x="154" y="898"/>
                    </a:lnTo>
                    <a:lnTo>
                      <a:pt x="154" y="898"/>
                    </a:lnTo>
                    <a:cubicBezTo>
                      <a:pt x="154" y="898"/>
                      <a:pt x="154" y="898"/>
                      <a:pt x="124" y="898"/>
                    </a:cubicBezTo>
                    <a:lnTo>
                      <a:pt x="124" y="929"/>
                    </a:lnTo>
                    <a:lnTo>
                      <a:pt x="124" y="929"/>
                    </a:lnTo>
                    <a:lnTo>
                      <a:pt x="124" y="929"/>
                    </a:lnTo>
                    <a:lnTo>
                      <a:pt x="124" y="929"/>
                    </a:lnTo>
                    <a:lnTo>
                      <a:pt x="124" y="929"/>
                    </a:lnTo>
                    <a:lnTo>
                      <a:pt x="124" y="961"/>
                    </a:lnTo>
                    <a:cubicBezTo>
                      <a:pt x="154" y="961"/>
                      <a:pt x="154" y="992"/>
                      <a:pt x="154" y="1022"/>
                    </a:cubicBezTo>
                    <a:lnTo>
                      <a:pt x="154" y="1022"/>
                    </a:lnTo>
                    <a:cubicBezTo>
                      <a:pt x="154" y="1053"/>
                      <a:pt x="124" y="1053"/>
                      <a:pt x="124" y="1053"/>
                    </a:cubicBezTo>
                    <a:cubicBezTo>
                      <a:pt x="124" y="1085"/>
                      <a:pt x="124" y="1085"/>
                      <a:pt x="124" y="1085"/>
                    </a:cubicBezTo>
                    <a:lnTo>
                      <a:pt x="124" y="1085"/>
                    </a:lnTo>
                    <a:lnTo>
                      <a:pt x="124" y="1085"/>
                    </a:lnTo>
                    <a:lnTo>
                      <a:pt x="124" y="1116"/>
                    </a:lnTo>
                    <a:cubicBezTo>
                      <a:pt x="124" y="1116"/>
                      <a:pt x="93" y="1116"/>
                      <a:pt x="93" y="1146"/>
                    </a:cubicBezTo>
                    <a:lnTo>
                      <a:pt x="93" y="1146"/>
                    </a:lnTo>
                    <a:lnTo>
                      <a:pt x="93" y="1146"/>
                    </a:lnTo>
                    <a:lnTo>
                      <a:pt x="93" y="1146"/>
                    </a:lnTo>
                    <a:lnTo>
                      <a:pt x="93" y="1146"/>
                    </a:lnTo>
                    <a:cubicBezTo>
                      <a:pt x="93" y="1177"/>
                      <a:pt x="93" y="1209"/>
                      <a:pt x="93" y="1209"/>
                    </a:cubicBezTo>
                    <a:cubicBezTo>
                      <a:pt x="93" y="1240"/>
                      <a:pt x="93" y="1240"/>
                      <a:pt x="93" y="1240"/>
                    </a:cubicBezTo>
                    <a:cubicBezTo>
                      <a:pt x="93" y="1270"/>
                      <a:pt x="93" y="1270"/>
                      <a:pt x="93" y="1270"/>
                    </a:cubicBezTo>
                    <a:lnTo>
                      <a:pt x="93" y="1270"/>
                    </a:lnTo>
                    <a:cubicBezTo>
                      <a:pt x="93" y="1301"/>
                      <a:pt x="93" y="1301"/>
                      <a:pt x="93" y="1301"/>
                    </a:cubicBezTo>
                    <a:lnTo>
                      <a:pt x="93" y="1301"/>
                    </a:lnTo>
                    <a:cubicBezTo>
                      <a:pt x="93" y="1333"/>
                      <a:pt x="93" y="1333"/>
                      <a:pt x="93" y="1333"/>
                    </a:cubicBezTo>
                    <a:lnTo>
                      <a:pt x="93" y="1364"/>
                    </a:lnTo>
                    <a:lnTo>
                      <a:pt x="93" y="1364"/>
                    </a:lnTo>
                    <a:lnTo>
                      <a:pt x="93" y="1364"/>
                    </a:lnTo>
                    <a:lnTo>
                      <a:pt x="124" y="1364"/>
                    </a:lnTo>
                    <a:lnTo>
                      <a:pt x="124" y="1394"/>
                    </a:lnTo>
                    <a:lnTo>
                      <a:pt x="124" y="1394"/>
                    </a:lnTo>
                    <a:lnTo>
                      <a:pt x="124" y="1425"/>
                    </a:lnTo>
                    <a:lnTo>
                      <a:pt x="124" y="1425"/>
                    </a:lnTo>
                    <a:cubicBezTo>
                      <a:pt x="124" y="1425"/>
                      <a:pt x="124" y="1425"/>
                      <a:pt x="124" y="1457"/>
                    </a:cubicBezTo>
                    <a:lnTo>
                      <a:pt x="124" y="1457"/>
                    </a:lnTo>
                    <a:lnTo>
                      <a:pt x="124" y="1457"/>
                    </a:lnTo>
                    <a:lnTo>
                      <a:pt x="124" y="1488"/>
                    </a:lnTo>
                    <a:lnTo>
                      <a:pt x="124" y="1488"/>
                    </a:lnTo>
                    <a:lnTo>
                      <a:pt x="124" y="1488"/>
                    </a:lnTo>
                    <a:cubicBezTo>
                      <a:pt x="124" y="1518"/>
                      <a:pt x="93" y="1518"/>
                      <a:pt x="93" y="1518"/>
                    </a:cubicBezTo>
                    <a:lnTo>
                      <a:pt x="93" y="1518"/>
                    </a:lnTo>
                    <a:lnTo>
                      <a:pt x="93" y="1518"/>
                    </a:lnTo>
                    <a:cubicBezTo>
                      <a:pt x="93" y="1549"/>
                      <a:pt x="93" y="1549"/>
                      <a:pt x="93" y="1549"/>
                    </a:cubicBezTo>
                    <a:lnTo>
                      <a:pt x="93" y="1549"/>
                    </a:lnTo>
                    <a:lnTo>
                      <a:pt x="93" y="1549"/>
                    </a:lnTo>
                    <a:lnTo>
                      <a:pt x="93" y="1549"/>
                    </a:lnTo>
                    <a:cubicBezTo>
                      <a:pt x="93" y="1581"/>
                      <a:pt x="93" y="1581"/>
                      <a:pt x="93" y="1581"/>
                    </a:cubicBezTo>
                    <a:lnTo>
                      <a:pt x="93" y="1581"/>
                    </a:lnTo>
                    <a:lnTo>
                      <a:pt x="93" y="1581"/>
                    </a:lnTo>
                    <a:lnTo>
                      <a:pt x="93" y="1612"/>
                    </a:lnTo>
                    <a:cubicBezTo>
                      <a:pt x="62" y="1612"/>
                      <a:pt x="62" y="1612"/>
                      <a:pt x="62" y="1612"/>
                    </a:cubicBezTo>
                    <a:lnTo>
                      <a:pt x="62" y="1612"/>
                    </a:lnTo>
                    <a:cubicBezTo>
                      <a:pt x="93" y="1612"/>
                      <a:pt x="93" y="1642"/>
                      <a:pt x="93" y="1642"/>
                    </a:cubicBezTo>
                    <a:lnTo>
                      <a:pt x="62" y="1673"/>
                    </a:lnTo>
                    <a:lnTo>
                      <a:pt x="62" y="1673"/>
                    </a:lnTo>
                    <a:lnTo>
                      <a:pt x="62" y="1673"/>
                    </a:lnTo>
                    <a:cubicBezTo>
                      <a:pt x="30" y="1705"/>
                      <a:pt x="30" y="1705"/>
                      <a:pt x="30" y="1705"/>
                    </a:cubicBezTo>
                    <a:lnTo>
                      <a:pt x="30" y="1705"/>
                    </a:lnTo>
                    <a:lnTo>
                      <a:pt x="30" y="1705"/>
                    </a:lnTo>
                    <a:cubicBezTo>
                      <a:pt x="0" y="1705"/>
                      <a:pt x="0" y="1705"/>
                      <a:pt x="0" y="1736"/>
                    </a:cubicBezTo>
                    <a:lnTo>
                      <a:pt x="0" y="1736"/>
                    </a:lnTo>
                    <a:cubicBezTo>
                      <a:pt x="0" y="1736"/>
                      <a:pt x="0" y="1736"/>
                      <a:pt x="0" y="1766"/>
                    </a:cubicBezTo>
                    <a:lnTo>
                      <a:pt x="30" y="1766"/>
                    </a:lnTo>
                    <a:lnTo>
                      <a:pt x="30" y="1766"/>
                    </a:lnTo>
                    <a:lnTo>
                      <a:pt x="30" y="1766"/>
                    </a:lnTo>
                    <a:cubicBezTo>
                      <a:pt x="62" y="1766"/>
                      <a:pt x="62" y="1766"/>
                      <a:pt x="62" y="1766"/>
                    </a:cubicBezTo>
                    <a:cubicBezTo>
                      <a:pt x="62" y="1766"/>
                      <a:pt x="93" y="1766"/>
                      <a:pt x="93" y="1797"/>
                    </a:cubicBezTo>
                    <a:lnTo>
                      <a:pt x="93" y="1829"/>
                    </a:lnTo>
                    <a:cubicBezTo>
                      <a:pt x="62" y="1829"/>
                      <a:pt x="62" y="1829"/>
                      <a:pt x="62" y="1860"/>
                    </a:cubicBezTo>
                    <a:cubicBezTo>
                      <a:pt x="93" y="1860"/>
                      <a:pt x="93" y="1860"/>
                      <a:pt x="93" y="1860"/>
                    </a:cubicBezTo>
                    <a:lnTo>
                      <a:pt x="93" y="1860"/>
                    </a:lnTo>
                    <a:cubicBezTo>
                      <a:pt x="124" y="1860"/>
                      <a:pt x="124" y="1860"/>
                      <a:pt x="124" y="1860"/>
                    </a:cubicBezTo>
                    <a:cubicBezTo>
                      <a:pt x="154" y="1860"/>
                      <a:pt x="154" y="1860"/>
                      <a:pt x="154" y="1860"/>
                    </a:cubicBezTo>
                    <a:lnTo>
                      <a:pt x="186" y="1860"/>
                    </a:lnTo>
                    <a:lnTo>
                      <a:pt x="186" y="1860"/>
                    </a:lnTo>
                    <a:lnTo>
                      <a:pt x="186" y="1860"/>
                    </a:lnTo>
                    <a:cubicBezTo>
                      <a:pt x="217" y="1860"/>
                      <a:pt x="217" y="1860"/>
                      <a:pt x="217" y="1860"/>
                    </a:cubicBezTo>
                    <a:lnTo>
                      <a:pt x="217" y="1860"/>
                    </a:lnTo>
                    <a:lnTo>
                      <a:pt x="217" y="1860"/>
                    </a:lnTo>
                    <a:lnTo>
                      <a:pt x="217" y="1860"/>
                    </a:lnTo>
                    <a:cubicBezTo>
                      <a:pt x="217" y="1860"/>
                      <a:pt x="186" y="1829"/>
                      <a:pt x="186" y="1797"/>
                    </a:cubicBezTo>
                    <a:cubicBezTo>
                      <a:pt x="186" y="1797"/>
                      <a:pt x="217" y="1797"/>
                      <a:pt x="217" y="1766"/>
                    </a:cubicBezTo>
                    <a:cubicBezTo>
                      <a:pt x="62" y="1736"/>
                      <a:pt x="62" y="1736"/>
                      <a:pt x="62" y="1736"/>
                    </a:cubicBezTo>
                    <a:cubicBezTo>
                      <a:pt x="248" y="1736"/>
                      <a:pt x="248" y="1736"/>
                      <a:pt x="248" y="1736"/>
                    </a:cubicBezTo>
                    <a:lnTo>
                      <a:pt x="278" y="1736"/>
                    </a:lnTo>
                    <a:lnTo>
                      <a:pt x="278" y="1736"/>
                    </a:lnTo>
                    <a:cubicBezTo>
                      <a:pt x="278" y="1705"/>
                      <a:pt x="278" y="1705"/>
                      <a:pt x="278" y="1705"/>
                    </a:cubicBezTo>
                    <a:cubicBezTo>
                      <a:pt x="278" y="1673"/>
                      <a:pt x="278" y="1673"/>
                      <a:pt x="278" y="1673"/>
                    </a:cubicBezTo>
                    <a:cubicBezTo>
                      <a:pt x="310" y="1673"/>
                      <a:pt x="310" y="1673"/>
                      <a:pt x="310" y="1673"/>
                    </a:cubicBezTo>
                    <a:cubicBezTo>
                      <a:pt x="310" y="1642"/>
                      <a:pt x="310" y="1642"/>
                      <a:pt x="310" y="1642"/>
                    </a:cubicBezTo>
                    <a:cubicBezTo>
                      <a:pt x="154" y="1642"/>
                      <a:pt x="154" y="1642"/>
                      <a:pt x="154" y="1642"/>
                    </a:cubicBezTo>
                    <a:cubicBezTo>
                      <a:pt x="372" y="1581"/>
                      <a:pt x="372" y="1581"/>
                      <a:pt x="372" y="1581"/>
                    </a:cubicBezTo>
                    <a:cubicBezTo>
                      <a:pt x="372" y="1581"/>
                      <a:pt x="372" y="1581"/>
                      <a:pt x="341" y="1581"/>
                    </a:cubicBezTo>
                    <a:lnTo>
                      <a:pt x="341" y="1581"/>
                    </a:lnTo>
                    <a:cubicBezTo>
                      <a:pt x="310" y="1581"/>
                      <a:pt x="310" y="1581"/>
                      <a:pt x="310" y="1581"/>
                    </a:cubicBezTo>
                    <a:lnTo>
                      <a:pt x="310" y="1549"/>
                    </a:lnTo>
                    <a:cubicBezTo>
                      <a:pt x="278" y="1518"/>
                      <a:pt x="278" y="1488"/>
                      <a:pt x="278" y="1488"/>
                    </a:cubicBezTo>
                    <a:cubicBezTo>
                      <a:pt x="278" y="1488"/>
                      <a:pt x="278" y="1488"/>
                      <a:pt x="341" y="1425"/>
                    </a:cubicBezTo>
                    <a:lnTo>
                      <a:pt x="341" y="1425"/>
                    </a:lnTo>
                    <a:lnTo>
                      <a:pt x="341" y="1425"/>
                    </a:lnTo>
                    <a:lnTo>
                      <a:pt x="372" y="1425"/>
                    </a:lnTo>
                    <a:cubicBezTo>
                      <a:pt x="372" y="1425"/>
                      <a:pt x="372" y="1425"/>
                      <a:pt x="402" y="1425"/>
                    </a:cubicBezTo>
                    <a:cubicBezTo>
                      <a:pt x="402" y="1394"/>
                      <a:pt x="402" y="1394"/>
                      <a:pt x="402" y="1394"/>
                    </a:cubicBezTo>
                    <a:lnTo>
                      <a:pt x="402" y="1333"/>
                    </a:lnTo>
                    <a:cubicBezTo>
                      <a:pt x="402" y="1301"/>
                      <a:pt x="402" y="1301"/>
                      <a:pt x="402" y="1301"/>
                    </a:cubicBezTo>
                    <a:cubicBezTo>
                      <a:pt x="434" y="1301"/>
                      <a:pt x="434" y="1301"/>
                      <a:pt x="434" y="1301"/>
                    </a:cubicBezTo>
                    <a:cubicBezTo>
                      <a:pt x="434" y="1301"/>
                      <a:pt x="434" y="1301"/>
                      <a:pt x="465" y="1301"/>
                    </a:cubicBezTo>
                    <a:cubicBezTo>
                      <a:pt x="465" y="1301"/>
                      <a:pt x="465" y="1301"/>
                      <a:pt x="465" y="1270"/>
                    </a:cubicBezTo>
                    <a:cubicBezTo>
                      <a:pt x="434" y="1270"/>
                      <a:pt x="434" y="1270"/>
                      <a:pt x="434" y="1270"/>
                    </a:cubicBezTo>
                    <a:lnTo>
                      <a:pt x="434" y="1270"/>
                    </a:lnTo>
                    <a:cubicBezTo>
                      <a:pt x="434" y="1240"/>
                      <a:pt x="434" y="1240"/>
                      <a:pt x="434" y="1240"/>
                    </a:cubicBezTo>
                    <a:cubicBezTo>
                      <a:pt x="434" y="1240"/>
                      <a:pt x="434" y="1240"/>
                      <a:pt x="434" y="1209"/>
                    </a:cubicBezTo>
                    <a:lnTo>
                      <a:pt x="434" y="1209"/>
                    </a:lnTo>
                    <a:lnTo>
                      <a:pt x="434" y="1177"/>
                    </a:lnTo>
                    <a:cubicBezTo>
                      <a:pt x="434" y="1146"/>
                      <a:pt x="465" y="1146"/>
                      <a:pt x="465" y="1146"/>
                    </a:cubicBezTo>
                    <a:cubicBezTo>
                      <a:pt x="465" y="1146"/>
                      <a:pt x="465" y="1146"/>
                      <a:pt x="496" y="1146"/>
                    </a:cubicBezTo>
                    <a:cubicBezTo>
                      <a:pt x="496" y="1177"/>
                      <a:pt x="526" y="1177"/>
                      <a:pt x="526" y="1177"/>
                    </a:cubicBezTo>
                    <a:lnTo>
                      <a:pt x="558" y="1177"/>
                    </a:lnTo>
                    <a:lnTo>
                      <a:pt x="558" y="1177"/>
                    </a:lnTo>
                    <a:lnTo>
                      <a:pt x="589" y="1146"/>
                    </a:lnTo>
                    <a:lnTo>
                      <a:pt x="589" y="1146"/>
                    </a:lnTo>
                    <a:lnTo>
                      <a:pt x="589" y="1146"/>
                    </a:lnTo>
                    <a:cubicBezTo>
                      <a:pt x="589" y="1146"/>
                      <a:pt x="589" y="1146"/>
                      <a:pt x="589" y="1116"/>
                    </a:cubicBezTo>
                    <a:lnTo>
                      <a:pt x="589" y="1116"/>
                    </a:lnTo>
                    <a:lnTo>
                      <a:pt x="589" y="1085"/>
                    </a:lnTo>
                    <a:cubicBezTo>
                      <a:pt x="589" y="1085"/>
                      <a:pt x="589" y="1085"/>
                      <a:pt x="589" y="1053"/>
                    </a:cubicBezTo>
                    <a:cubicBezTo>
                      <a:pt x="434" y="929"/>
                      <a:pt x="434" y="929"/>
                      <a:pt x="434" y="929"/>
                    </a:cubicBezTo>
                    <a:cubicBezTo>
                      <a:pt x="620" y="1022"/>
                      <a:pt x="620" y="1022"/>
                      <a:pt x="620" y="1022"/>
                    </a:cubicBezTo>
                    <a:lnTo>
                      <a:pt x="650" y="1022"/>
                    </a:lnTo>
                    <a:cubicBezTo>
                      <a:pt x="650" y="1022"/>
                      <a:pt x="713" y="1022"/>
                      <a:pt x="744" y="1022"/>
                    </a:cubicBezTo>
                    <a:lnTo>
                      <a:pt x="774" y="1022"/>
                    </a:lnTo>
                    <a:cubicBezTo>
                      <a:pt x="806" y="992"/>
                      <a:pt x="837" y="992"/>
                      <a:pt x="837" y="992"/>
                    </a:cubicBezTo>
                    <a:lnTo>
                      <a:pt x="837" y="992"/>
                    </a:lnTo>
                    <a:lnTo>
                      <a:pt x="868" y="961"/>
                    </a:lnTo>
                    <a:cubicBezTo>
                      <a:pt x="868" y="961"/>
                      <a:pt x="868" y="929"/>
                      <a:pt x="898" y="929"/>
                    </a:cubicBezTo>
                    <a:cubicBezTo>
                      <a:pt x="868" y="929"/>
                      <a:pt x="868" y="898"/>
                      <a:pt x="868" y="89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11" name="Freeform 150"/>
              <p:cNvSpPr>
                <a:spLocks noChangeArrowheads="1"/>
              </p:cNvSpPr>
              <p:nvPr/>
            </p:nvSpPr>
            <p:spPr bwMode="auto">
              <a:xfrm>
                <a:off x="2508250" y="3352800"/>
                <a:ext cx="77788" cy="100013"/>
              </a:xfrm>
              <a:custGeom>
                <a:avLst/>
                <a:gdLst>
                  <a:gd name="T0" fmla="*/ 217 w 218"/>
                  <a:gd name="T1" fmla="*/ 124 h 279"/>
                  <a:gd name="T2" fmla="*/ 217 w 218"/>
                  <a:gd name="T3" fmla="*/ 124 h 279"/>
                  <a:gd name="T4" fmla="*/ 155 w 218"/>
                  <a:gd name="T5" fmla="*/ 93 h 279"/>
                  <a:gd name="T6" fmla="*/ 155 w 218"/>
                  <a:gd name="T7" fmla="*/ 93 h 279"/>
                  <a:gd name="T8" fmla="*/ 124 w 218"/>
                  <a:gd name="T9" fmla="*/ 61 h 279"/>
                  <a:gd name="T10" fmla="*/ 124 w 218"/>
                  <a:gd name="T11" fmla="*/ 61 h 279"/>
                  <a:gd name="T12" fmla="*/ 124 w 218"/>
                  <a:gd name="T13" fmla="*/ 61 h 279"/>
                  <a:gd name="T14" fmla="*/ 124 w 218"/>
                  <a:gd name="T15" fmla="*/ 61 h 279"/>
                  <a:gd name="T16" fmla="*/ 124 w 218"/>
                  <a:gd name="T17" fmla="*/ 61 h 279"/>
                  <a:gd name="T18" fmla="*/ 124 w 218"/>
                  <a:gd name="T19" fmla="*/ 61 h 279"/>
                  <a:gd name="T20" fmla="*/ 93 w 218"/>
                  <a:gd name="T21" fmla="*/ 61 h 279"/>
                  <a:gd name="T22" fmla="*/ 93 w 218"/>
                  <a:gd name="T23" fmla="*/ 31 h 279"/>
                  <a:gd name="T24" fmla="*/ 93 w 218"/>
                  <a:gd name="T25" fmla="*/ 31 h 279"/>
                  <a:gd name="T26" fmla="*/ 61 w 218"/>
                  <a:gd name="T27" fmla="*/ 0 h 279"/>
                  <a:gd name="T28" fmla="*/ 61 w 218"/>
                  <a:gd name="T29" fmla="*/ 0 h 279"/>
                  <a:gd name="T30" fmla="*/ 61 w 218"/>
                  <a:gd name="T31" fmla="*/ 0 h 279"/>
                  <a:gd name="T32" fmla="*/ 61 w 218"/>
                  <a:gd name="T33" fmla="*/ 31 h 279"/>
                  <a:gd name="T34" fmla="*/ 31 w 218"/>
                  <a:gd name="T35" fmla="*/ 31 h 279"/>
                  <a:gd name="T36" fmla="*/ 31 w 218"/>
                  <a:gd name="T37" fmla="*/ 31 h 279"/>
                  <a:gd name="T38" fmla="*/ 31 w 218"/>
                  <a:gd name="T39" fmla="*/ 61 h 279"/>
                  <a:gd name="T40" fmla="*/ 31 w 218"/>
                  <a:gd name="T41" fmla="*/ 61 h 279"/>
                  <a:gd name="T42" fmla="*/ 31 w 218"/>
                  <a:gd name="T43" fmla="*/ 93 h 279"/>
                  <a:gd name="T44" fmla="*/ 31 w 218"/>
                  <a:gd name="T45" fmla="*/ 93 h 279"/>
                  <a:gd name="T46" fmla="*/ 31 w 218"/>
                  <a:gd name="T47" fmla="*/ 124 h 279"/>
                  <a:gd name="T48" fmla="*/ 0 w 218"/>
                  <a:gd name="T49" fmla="*/ 185 h 279"/>
                  <a:gd name="T50" fmla="*/ 0 w 218"/>
                  <a:gd name="T51" fmla="*/ 217 h 279"/>
                  <a:gd name="T52" fmla="*/ 0 w 218"/>
                  <a:gd name="T53" fmla="*/ 217 h 279"/>
                  <a:gd name="T54" fmla="*/ 0 w 218"/>
                  <a:gd name="T55" fmla="*/ 217 h 279"/>
                  <a:gd name="T56" fmla="*/ 0 w 218"/>
                  <a:gd name="T57" fmla="*/ 217 h 279"/>
                  <a:gd name="T58" fmla="*/ 31 w 218"/>
                  <a:gd name="T59" fmla="*/ 248 h 279"/>
                  <a:gd name="T60" fmla="*/ 31 w 218"/>
                  <a:gd name="T61" fmla="*/ 248 h 279"/>
                  <a:gd name="T62" fmla="*/ 61 w 218"/>
                  <a:gd name="T63" fmla="*/ 278 h 279"/>
                  <a:gd name="T64" fmla="*/ 93 w 218"/>
                  <a:gd name="T65" fmla="*/ 278 h 279"/>
                  <a:gd name="T66" fmla="*/ 93 w 218"/>
                  <a:gd name="T67" fmla="*/ 278 h 279"/>
                  <a:gd name="T68" fmla="*/ 124 w 218"/>
                  <a:gd name="T69" fmla="*/ 278 h 279"/>
                  <a:gd name="T70" fmla="*/ 155 w 218"/>
                  <a:gd name="T71" fmla="*/ 278 h 279"/>
                  <a:gd name="T72" fmla="*/ 185 w 218"/>
                  <a:gd name="T73" fmla="*/ 278 h 279"/>
                  <a:gd name="T74" fmla="*/ 185 w 218"/>
                  <a:gd name="T75" fmla="*/ 278 h 279"/>
                  <a:gd name="T76" fmla="*/ 217 w 218"/>
                  <a:gd name="T77" fmla="*/ 248 h 279"/>
                  <a:gd name="T78" fmla="*/ 217 w 218"/>
                  <a:gd name="T79" fmla="*/ 217 h 279"/>
                  <a:gd name="T80" fmla="*/ 217 w 218"/>
                  <a:gd name="T81" fmla="*/ 217 h 279"/>
                  <a:gd name="T82" fmla="*/ 217 w 218"/>
                  <a:gd name="T83" fmla="*/ 185 h 279"/>
                  <a:gd name="T84" fmla="*/ 217 w 218"/>
                  <a:gd name="T85" fmla="*/ 155 h 279"/>
                  <a:gd name="T86" fmla="*/ 217 w 218"/>
                  <a:gd name="T87" fmla="*/ 124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18" h="279">
                    <a:moveTo>
                      <a:pt x="217" y="124"/>
                    </a:moveTo>
                    <a:lnTo>
                      <a:pt x="217" y="124"/>
                    </a:lnTo>
                    <a:cubicBezTo>
                      <a:pt x="185" y="124"/>
                      <a:pt x="185" y="124"/>
                      <a:pt x="155" y="93"/>
                    </a:cubicBezTo>
                    <a:lnTo>
                      <a:pt x="155" y="93"/>
                    </a:lnTo>
                    <a:cubicBezTo>
                      <a:pt x="155" y="93"/>
                      <a:pt x="124" y="93"/>
                      <a:pt x="124" y="61"/>
                    </a:cubicBezTo>
                    <a:lnTo>
                      <a:pt x="124" y="61"/>
                    </a:lnTo>
                    <a:lnTo>
                      <a:pt x="124" y="61"/>
                    </a:lnTo>
                    <a:lnTo>
                      <a:pt x="124" y="61"/>
                    </a:lnTo>
                    <a:lnTo>
                      <a:pt x="124" y="61"/>
                    </a:lnTo>
                    <a:lnTo>
                      <a:pt x="124" y="61"/>
                    </a:lnTo>
                    <a:cubicBezTo>
                      <a:pt x="93" y="61"/>
                      <a:pt x="93" y="61"/>
                      <a:pt x="93" y="61"/>
                    </a:cubicBezTo>
                    <a:lnTo>
                      <a:pt x="93" y="31"/>
                    </a:lnTo>
                    <a:lnTo>
                      <a:pt x="93" y="31"/>
                    </a:lnTo>
                    <a:cubicBezTo>
                      <a:pt x="61" y="31"/>
                      <a:pt x="61" y="31"/>
                      <a:pt x="61" y="0"/>
                    </a:cubicBezTo>
                    <a:lnTo>
                      <a:pt x="61" y="0"/>
                    </a:lnTo>
                    <a:lnTo>
                      <a:pt x="61" y="0"/>
                    </a:lnTo>
                    <a:lnTo>
                      <a:pt x="61" y="31"/>
                    </a:lnTo>
                    <a:lnTo>
                      <a:pt x="31" y="31"/>
                    </a:lnTo>
                    <a:lnTo>
                      <a:pt x="31" y="31"/>
                    </a:lnTo>
                    <a:cubicBezTo>
                      <a:pt x="31" y="31"/>
                      <a:pt x="31" y="31"/>
                      <a:pt x="31" y="61"/>
                    </a:cubicBezTo>
                    <a:lnTo>
                      <a:pt x="31" y="61"/>
                    </a:lnTo>
                    <a:cubicBezTo>
                      <a:pt x="31" y="93"/>
                      <a:pt x="31" y="93"/>
                      <a:pt x="31" y="93"/>
                    </a:cubicBezTo>
                    <a:lnTo>
                      <a:pt x="31" y="93"/>
                    </a:lnTo>
                    <a:lnTo>
                      <a:pt x="31" y="124"/>
                    </a:lnTo>
                    <a:cubicBezTo>
                      <a:pt x="0" y="155"/>
                      <a:pt x="0" y="155"/>
                      <a:pt x="0" y="185"/>
                    </a:cubicBezTo>
                    <a:lnTo>
                      <a:pt x="0" y="217"/>
                    </a:lnTo>
                    <a:lnTo>
                      <a:pt x="0" y="217"/>
                    </a:lnTo>
                    <a:lnTo>
                      <a:pt x="0" y="217"/>
                    </a:lnTo>
                    <a:lnTo>
                      <a:pt x="0" y="217"/>
                    </a:lnTo>
                    <a:cubicBezTo>
                      <a:pt x="0" y="217"/>
                      <a:pt x="0" y="217"/>
                      <a:pt x="31" y="248"/>
                    </a:cubicBezTo>
                    <a:lnTo>
                      <a:pt x="31" y="248"/>
                    </a:lnTo>
                    <a:cubicBezTo>
                      <a:pt x="31" y="248"/>
                      <a:pt x="61" y="248"/>
                      <a:pt x="61" y="278"/>
                    </a:cubicBezTo>
                    <a:cubicBezTo>
                      <a:pt x="93" y="278"/>
                      <a:pt x="93" y="278"/>
                      <a:pt x="93" y="278"/>
                    </a:cubicBezTo>
                    <a:lnTo>
                      <a:pt x="93" y="278"/>
                    </a:lnTo>
                    <a:cubicBezTo>
                      <a:pt x="124" y="278"/>
                      <a:pt x="124" y="278"/>
                      <a:pt x="124" y="278"/>
                    </a:cubicBezTo>
                    <a:cubicBezTo>
                      <a:pt x="155" y="278"/>
                      <a:pt x="155" y="278"/>
                      <a:pt x="155" y="278"/>
                    </a:cubicBezTo>
                    <a:lnTo>
                      <a:pt x="185" y="278"/>
                    </a:lnTo>
                    <a:lnTo>
                      <a:pt x="185" y="278"/>
                    </a:lnTo>
                    <a:cubicBezTo>
                      <a:pt x="185" y="248"/>
                      <a:pt x="217" y="248"/>
                      <a:pt x="217" y="248"/>
                    </a:cubicBezTo>
                    <a:lnTo>
                      <a:pt x="217" y="217"/>
                    </a:lnTo>
                    <a:lnTo>
                      <a:pt x="217" y="217"/>
                    </a:lnTo>
                    <a:lnTo>
                      <a:pt x="217" y="185"/>
                    </a:lnTo>
                    <a:lnTo>
                      <a:pt x="217" y="155"/>
                    </a:lnTo>
                    <a:cubicBezTo>
                      <a:pt x="217" y="155"/>
                      <a:pt x="217" y="155"/>
                      <a:pt x="217" y="12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12" name="Freeform 151"/>
              <p:cNvSpPr>
                <a:spLocks noChangeArrowheads="1"/>
              </p:cNvSpPr>
              <p:nvPr/>
            </p:nvSpPr>
            <p:spPr bwMode="auto">
              <a:xfrm>
                <a:off x="2430463" y="3106738"/>
                <a:ext cx="144462" cy="168275"/>
              </a:xfrm>
              <a:custGeom>
                <a:avLst/>
                <a:gdLst>
                  <a:gd name="T0" fmla="*/ 186 w 403"/>
                  <a:gd name="T1" fmla="*/ 124 h 467"/>
                  <a:gd name="T2" fmla="*/ 186 w 403"/>
                  <a:gd name="T3" fmla="*/ 94 h 467"/>
                  <a:gd name="T4" fmla="*/ 186 w 403"/>
                  <a:gd name="T5" fmla="*/ 63 h 467"/>
                  <a:gd name="T6" fmla="*/ 186 w 403"/>
                  <a:gd name="T7" fmla="*/ 0 h 467"/>
                  <a:gd name="T8" fmla="*/ 186 w 403"/>
                  <a:gd name="T9" fmla="*/ 0 h 467"/>
                  <a:gd name="T10" fmla="*/ 124 w 403"/>
                  <a:gd name="T11" fmla="*/ 0 h 467"/>
                  <a:gd name="T12" fmla="*/ 124 w 403"/>
                  <a:gd name="T13" fmla="*/ 0 h 467"/>
                  <a:gd name="T14" fmla="*/ 93 w 403"/>
                  <a:gd name="T15" fmla="*/ 0 h 467"/>
                  <a:gd name="T16" fmla="*/ 30 w 403"/>
                  <a:gd name="T17" fmla="*/ 32 h 467"/>
                  <a:gd name="T18" fmla="*/ 0 w 403"/>
                  <a:gd name="T19" fmla="*/ 94 h 467"/>
                  <a:gd name="T20" fmla="*/ 0 w 403"/>
                  <a:gd name="T21" fmla="*/ 124 h 467"/>
                  <a:gd name="T22" fmla="*/ 0 w 403"/>
                  <a:gd name="T23" fmla="*/ 156 h 467"/>
                  <a:gd name="T24" fmla="*/ 0 w 403"/>
                  <a:gd name="T25" fmla="*/ 156 h 467"/>
                  <a:gd name="T26" fmla="*/ 0 w 403"/>
                  <a:gd name="T27" fmla="*/ 156 h 467"/>
                  <a:gd name="T28" fmla="*/ 0 w 403"/>
                  <a:gd name="T29" fmla="*/ 187 h 467"/>
                  <a:gd name="T30" fmla="*/ 62 w 403"/>
                  <a:gd name="T31" fmla="*/ 218 h 467"/>
                  <a:gd name="T32" fmla="*/ 62 w 403"/>
                  <a:gd name="T33" fmla="*/ 218 h 467"/>
                  <a:gd name="T34" fmla="*/ 62 w 403"/>
                  <a:gd name="T35" fmla="*/ 218 h 467"/>
                  <a:gd name="T36" fmla="*/ 93 w 403"/>
                  <a:gd name="T37" fmla="*/ 248 h 467"/>
                  <a:gd name="T38" fmla="*/ 154 w 403"/>
                  <a:gd name="T39" fmla="*/ 280 h 467"/>
                  <a:gd name="T40" fmla="*/ 186 w 403"/>
                  <a:gd name="T41" fmla="*/ 311 h 467"/>
                  <a:gd name="T42" fmla="*/ 217 w 403"/>
                  <a:gd name="T43" fmla="*/ 311 h 467"/>
                  <a:gd name="T44" fmla="*/ 248 w 403"/>
                  <a:gd name="T45" fmla="*/ 311 h 467"/>
                  <a:gd name="T46" fmla="*/ 278 w 403"/>
                  <a:gd name="T47" fmla="*/ 372 h 467"/>
                  <a:gd name="T48" fmla="*/ 248 w 403"/>
                  <a:gd name="T49" fmla="*/ 404 h 467"/>
                  <a:gd name="T50" fmla="*/ 217 w 403"/>
                  <a:gd name="T51" fmla="*/ 435 h 467"/>
                  <a:gd name="T52" fmla="*/ 217 w 403"/>
                  <a:gd name="T53" fmla="*/ 435 h 467"/>
                  <a:gd name="T54" fmla="*/ 217 w 403"/>
                  <a:gd name="T55" fmla="*/ 466 h 467"/>
                  <a:gd name="T56" fmla="*/ 217 w 403"/>
                  <a:gd name="T57" fmla="*/ 466 h 467"/>
                  <a:gd name="T58" fmla="*/ 248 w 403"/>
                  <a:gd name="T59" fmla="*/ 466 h 467"/>
                  <a:gd name="T60" fmla="*/ 278 w 403"/>
                  <a:gd name="T61" fmla="*/ 466 h 467"/>
                  <a:gd name="T62" fmla="*/ 310 w 403"/>
                  <a:gd name="T63" fmla="*/ 466 h 467"/>
                  <a:gd name="T64" fmla="*/ 372 w 403"/>
                  <a:gd name="T65" fmla="*/ 435 h 467"/>
                  <a:gd name="T66" fmla="*/ 372 w 403"/>
                  <a:gd name="T67" fmla="*/ 435 h 467"/>
                  <a:gd name="T68" fmla="*/ 372 w 403"/>
                  <a:gd name="T69" fmla="*/ 435 h 467"/>
                  <a:gd name="T70" fmla="*/ 372 w 403"/>
                  <a:gd name="T71" fmla="*/ 404 h 467"/>
                  <a:gd name="T72" fmla="*/ 372 w 403"/>
                  <a:gd name="T73" fmla="*/ 372 h 467"/>
                  <a:gd name="T74" fmla="*/ 402 w 403"/>
                  <a:gd name="T75" fmla="*/ 311 h 467"/>
                  <a:gd name="T76" fmla="*/ 402 w 403"/>
                  <a:gd name="T77" fmla="*/ 311 h 467"/>
                  <a:gd name="T78" fmla="*/ 402 w 403"/>
                  <a:gd name="T79" fmla="*/ 311 h 467"/>
                  <a:gd name="T80" fmla="*/ 341 w 403"/>
                  <a:gd name="T81" fmla="*/ 280 h 467"/>
                  <a:gd name="T82" fmla="*/ 341 w 403"/>
                  <a:gd name="T83" fmla="*/ 248 h 467"/>
                  <a:gd name="T84" fmla="*/ 341 w 403"/>
                  <a:gd name="T85" fmla="*/ 218 h 467"/>
                  <a:gd name="T86" fmla="*/ 310 w 403"/>
                  <a:gd name="T87" fmla="*/ 187 h 467"/>
                  <a:gd name="T88" fmla="*/ 310 w 403"/>
                  <a:gd name="T89" fmla="*/ 187 h 467"/>
                  <a:gd name="T90" fmla="*/ 278 w 403"/>
                  <a:gd name="T91" fmla="*/ 187 h 467"/>
                  <a:gd name="T92" fmla="*/ 278 w 403"/>
                  <a:gd name="T93" fmla="*/ 187 h 467"/>
                  <a:gd name="T94" fmla="*/ 278 w 403"/>
                  <a:gd name="T95" fmla="*/ 187 h 467"/>
                  <a:gd name="T96" fmla="*/ 248 w 403"/>
                  <a:gd name="T97" fmla="*/ 187 h 467"/>
                  <a:gd name="T98" fmla="*/ 217 w 403"/>
                  <a:gd name="T99" fmla="*/ 156 h 467"/>
                  <a:gd name="T100" fmla="*/ 186 w 403"/>
                  <a:gd name="T101" fmla="*/ 156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03" h="467">
                    <a:moveTo>
                      <a:pt x="186" y="124"/>
                    </a:moveTo>
                    <a:lnTo>
                      <a:pt x="186" y="124"/>
                    </a:lnTo>
                    <a:lnTo>
                      <a:pt x="186" y="124"/>
                    </a:lnTo>
                    <a:lnTo>
                      <a:pt x="186" y="94"/>
                    </a:lnTo>
                    <a:lnTo>
                      <a:pt x="186" y="94"/>
                    </a:lnTo>
                    <a:cubicBezTo>
                      <a:pt x="186" y="94"/>
                      <a:pt x="186" y="94"/>
                      <a:pt x="186" y="63"/>
                    </a:cubicBezTo>
                    <a:lnTo>
                      <a:pt x="186" y="63"/>
                    </a:lnTo>
                    <a:cubicBezTo>
                      <a:pt x="186" y="63"/>
                      <a:pt x="186" y="32"/>
                      <a:pt x="186" y="0"/>
                    </a:cubicBezTo>
                    <a:lnTo>
                      <a:pt x="186" y="0"/>
                    </a:lnTo>
                    <a:lnTo>
                      <a:pt x="186" y="0"/>
                    </a:lnTo>
                    <a:cubicBezTo>
                      <a:pt x="186" y="0"/>
                      <a:pt x="154" y="0"/>
                      <a:pt x="124" y="0"/>
                    </a:cubicBezTo>
                    <a:lnTo>
                      <a:pt x="124" y="0"/>
                    </a:lnTo>
                    <a:lnTo>
                      <a:pt x="124" y="0"/>
                    </a:lnTo>
                    <a:lnTo>
                      <a:pt x="124" y="0"/>
                    </a:lnTo>
                    <a:lnTo>
                      <a:pt x="124" y="0"/>
                    </a:lnTo>
                    <a:lnTo>
                      <a:pt x="93" y="0"/>
                    </a:lnTo>
                    <a:cubicBezTo>
                      <a:pt x="62" y="0"/>
                      <a:pt x="30" y="0"/>
                      <a:pt x="30" y="0"/>
                    </a:cubicBezTo>
                    <a:cubicBezTo>
                      <a:pt x="30" y="32"/>
                      <a:pt x="30" y="32"/>
                      <a:pt x="30" y="32"/>
                    </a:cubicBezTo>
                    <a:cubicBezTo>
                      <a:pt x="30" y="63"/>
                      <a:pt x="0" y="63"/>
                      <a:pt x="0" y="63"/>
                    </a:cubicBezTo>
                    <a:cubicBezTo>
                      <a:pt x="0" y="63"/>
                      <a:pt x="0" y="63"/>
                      <a:pt x="0" y="94"/>
                    </a:cubicBezTo>
                    <a:cubicBezTo>
                      <a:pt x="0" y="94"/>
                      <a:pt x="0" y="94"/>
                      <a:pt x="0" y="124"/>
                    </a:cubicBezTo>
                    <a:lnTo>
                      <a:pt x="0" y="124"/>
                    </a:lnTo>
                    <a:lnTo>
                      <a:pt x="0" y="124"/>
                    </a:lnTo>
                    <a:cubicBezTo>
                      <a:pt x="0" y="124"/>
                      <a:pt x="0" y="124"/>
                      <a:pt x="0" y="156"/>
                    </a:cubicBezTo>
                    <a:lnTo>
                      <a:pt x="0" y="156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0" y="187"/>
                    </a:lnTo>
                    <a:lnTo>
                      <a:pt x="0" y="187"/>
                    </a:lnTo>
                    <a:cubicBezTo>
                      <a:pt x="30" y="187"/>
                      <a:pt x="30" y="187"/>
                      <a:pt x="30" y="187"/>
                    </a:cubicBezTo>
                    <a:cubicBezTo>
                      <a:pt x="30" y="187"/>
                      <a:pt x="30" y="187"/>
                      <a:pt x="62" y="218"/>
                    </a:cubicBezTo>
                    <a:lnTo>
                      <a:pt x="62" y="218"/>
                    </a:lnTo>
                    <a:lnTo>
                      <a:pt x="62" y="218"/>
                    </a:lnTo>
                    <a:lnTo>
                      <a:pt x="62" y="218"/>
                    </a:lnTo>
                    <a:lnTo>
                      <a:pt x="62" y="218"/>
                    </a:lnTo>
                    <a:cubicBezTo>
                      <a:pt x="93" y="218"/>
                      <a:pt x="93" y="218"/>
                      <a:pt x="93" y="218"/>
                    </a:cubicBezTo>
                    <a:lnTo>
                      <a:pt x="93" y="248"/>
                    </a:lnTo>
                    <a:cubicBezTo>
                      <a:pt x="124" y="248"/>
                      <a:pt x="124" y="248"/>
                      <a:pt x="124" y="248"/>
                    </a:cubicBezTo>
                    <a:cubicBezTo>
                      <a:pt x="124" y="248"/>
                      <a:pt x="124" y="280"/>
                      <a:pt x="154" y="280"/>
                    </a:cubicBezTo>
                    <a:lnTo>
                      <a:pt x="186" y="280"/>
                    </a:lnTo>
                    <a:lnTo>
                      <a:pt x="186" y="311"/>
                    </a:lnTo>
                    <a:cubicBezTo>
                      <a:pt x="217" y="311"/>
                      <a:pt x="217" y="311"/>
                      <a:pt x="217" y="311"/>
                    </a:cubicBezTo>
                    <a:lnTo>
                      <a:pt x="217" y="311"/>
                    </a:lnTo>
                    <a:cubicBezTo>
                      <a:pt x="248" y="311"/>
                      <a:pt x="248" y="311"/>
                      <a:pt x="248" y="311"/>
                    </a:cubicBezTo>
                    <a:lnTo>
                      <a:pt x="248" y="311"/>
                    </a:lnTo>
                    <a:cubicBezTo>
                      <a:pt x="248" y="311"/>
                      <a:pt x="248" y="342"/>
                      <a:pt x="278" y="342"/>
                    </a:cubicBezTo>
                    <a:cubicBezTo>
                      <a:pt x="278" y="342"/>
                      <a:pt x="278" y="342"/>
                      <a:pt x="278" y="372"/>
                    </a:cubicBezTo>
                    <a:cubicBezTo>
                      <a:pt x="278" y="372"/>
                      <a:pt x="278" y="372"/>
                      <a:pt x="248" y="404"/>
                    </a:cubicBezTo>
                    <a:lnTo>
                      <a:pt x="248" y="404"/>
                    </a:lnTo>
                    <a:lnTo>
                      <a:pt x="248" y="404"/>
                    </a:lnTo>
                    <a:cubicBezTo>
                      <a:pt x="248" y="435"/>
                      <a:pt x="248" y="435"/>
                      <a:pt x="217" y="435"/>
                    </a:cubicBezTo>
                    <a:lnTo>
                      <a:pt x="217" y="435"/>
                    </a:lnTo>
                    <a:lnTo>
                      <a:pt x="217" y="435"/>
                    </a:lnTo>
                    <a:lnTo>
                      <a:pt x="217" y="466"/>
                    </a:lnTo>
                    <a:lnTo>
                      <a:pt x="217" y="466"/>
                    </a:lnTo>
                    <a:lnTo>
                      <a:pt x="217" y="466"/>
                    </a:lnTo>
                    <a:lnTo>
                      <a:pt x="217" y="466"/>
                    </a:lnTo>
                    <a:cubicBezTo>
                      <a:pt x="248" y="466"/>
                      <a:pt x="248" y="466"/>
                      <a:pt x="248" y="466"/>
                    </a:cubicBezTo>
                    <a:lnTo>
                      <a:pt x="248" y="466"/>
                    </a:lnTo>
                    <a:lnTo>
                      <a:pt x="248" y="466"/>
                    </a:lnTo>
                    <a:cubicBezTo>
                      <a:pt x="278" y="466"/>
                      <a:pt x="278" y="466"/>
                      <a:pt x="278" y="466"/>
                    </a:cubicBezTo>
                    <a:lnTo>
                      <a:pt x="278" y="466"/>
                    </a:lnTo>
                    <a:cubicBezTo>
                      <a:pt x="310" y="466"/>
                      <a:pt x="310" y="466"/>
                      <a:pt x="310" y="466"/>
                    </a:cubicBezTo>
                    <a:cubicBezTo>
                      <a:pt x="341" y="466"/>
                      <a:pt x="341" y="466"/>
                      <a:pt x="341" y="466"/>
                    </a:cubicBezTo>
                    <a:cubicBezTo>
                      <a:pt x="341" y="435"/>
                      <a:pt x="341" y="435"/>
                      <a:pt x="372" y="435"/>
                    </a:cubicBezTo>
                    <a:lnTo>
                      <a:pt x="372" y="435"/>
                    </a:lnTo>
                    <a:lnTo>
                      <a:pt x="372" y="435"/>
                    </a:lnTo>
                    <a:lnTo>
                      <a:pt x="372" y="435"/>
                    </a:lnTo>
                    <a:lnTo>
                      <a:pt x="372" y="435"/>
                    </a:lnTo>
                    <a:cubicBezTo>
                      <a:pt x="372" y="404"/>
                      <a:pt x="372" y="404"/>
                      <a:pt x="372" y="404"/>
                    </a:cubicBezTo>
                    <a:lnTo>
                      <a:pt x="372" y="404"/>
                    </a:lnTo>
                    <a:lnTo>
                      <a:pt x="372" y="404"/>
                    </a:lnTo>
                    <a:lnTo>
                      <a:pt x="372" y="372"/>
                    </a:lnTo>
                    <a:cubicBezTo>
                      <a:pt x="372" y="372"/>
                      <a:pt x="372" y="342"/>
                      <a:pt x="402" y="342"/>
                    </a:cubicBezTo>
                    <a:lnTo>
                      <a:pt x="402" y="311"/>
                    </a:lnTo>
                    <a:lnTo>
                      <a:pt x="402" y="311"/>
                    </a:lnTo>
                    <a:lnTo>
                      <a:pt x="402" y="311"/>
                    </a:lnTo>
                    <a:lnTo>
                      <a:pt x="402" y="311"/>
                    </a:lnTo>
                    <a:lnTo>
                      <a:pt x="402" y="311"/>
                    </a:lnTo>
                    <a:lnTo>
                      <a:pt x="372" y="311"/>
                    </a:lnTo>
                    <a:cubicBezTo>
                      <a:pt x="372" y="311"/>
                      <a:pt x="372" y="311"/>
                      <a:pt x="341" y="280"/>
                    </a:cubicBezTo>
                    <a:cubicBezTo>
                      <a:pt x="341" y="280"/>
                      <a:pt x="341" y="280"/>
                      <a:pt x="341" y="248"/>
                    </a:cubicBezTo>
                    <a:lnTo>
                      <a:pt x="341" y="248"/>
                    </a:lnTo>
                    <a:lnTo>
                      <a:pt x="341" y="248"/>
                    </a:lnTo>
                    <a:cubicBezTo>
                      <a:pt x="341" y="218"/>
                      <a:pt x="341" y="218"/>
                      <a:pt x="341" y="218"/>
                    </a:cubicBezTo>
                    <a:lnTo>
                      <a:pt x="341" y="187"/>
                    </a:lnTo>
                    <a:lnTo>
                      <a:pt x="310" y="187"/>
                    </a:lnTo>
                    <a:lnTo>
                      <a:pt x="310" y="187"/>
                    </a:lnTo>
                    <a:lnTo>
                      <a:pt x="310" y="187"/>
                    </a:lnTo>
                    <a:lnTo>
                      <a:pt x="310" y="187"/>
                    </a:lnTo>
                    <a:cubicBezTo>
                      <a:pt x="278" y="187"/>
                      <a:pt x="278" y="187"/>
                      <a:pt x="278" y="187"/>
                    </a:cubicBezTo>
                    <a:lnTo>
                      <a:pt x="278" y="187"/>
                    </a:lnTo>
                    <a:lnTo>
                      <a:pt x="278" y="187"/>
                    </a:lnTo>
                    <a:lnTo>
                      <a:pt x="278" y="187"/>
                    </a:lnTo>
                    <a:lnTo>
                      <a:pt x="278" y="187"/>
                    </a:lnTo>
                    <a:cubicBezTo>
                      <a:pt x="278" y="187"/>
                      <a:pt x="278" y="187"/>
                      <a:pt x="248" y="187"/>
                    </a:cubicBezTo>
                    <a:lnTo>
                      <a:pt x="248" y="187"/>
                    </a:lnTo>
                    <a:cubicBezTo>
                      <a:pt x="217" y="187"/>
                      <a:pt x="217" y="187"/>
                      <a:pt x="217" y="156"/>
                    </a:cubicBezTo>
                    <a:lnTo>
                      <a:pt x="217" y="156"/>
                    </a:lnTo>
                    <a:lnTo>
                      <a:pt x="217" y="156"/>
                    </a:lnTo>
                    <a:lnTo>
                      <a:pt x="186" y="156"/>
                    </a:lnTo>
                    <a:cubicBezTo>
                      <a:pt x="186" y="156"/>
                      <a:pt x="186" y="156"/>
                      <a:pt x="186" y="12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13" name="Freeform 152"/>
              <p:cNvSpPr>
                <a:spLocks noChangeArrowheads="1"/>
              </p:cNvSpPr>
              <p:nvPr/>
            </p:nvSpPr>
            <p:spPr bwMode="auto">
              <a:xfrm>
                <a:off x="2062163" y="2627313"/>
                <a:ext cx="100012" cy="123825"/>
              </a:xfrm>
              <a:custGeom>
                <a:avLst/>
                <a:gdLst>
                  <a:gd name="T0" fmla="*/ 62 w 280"/>
                  <a:gd name="T1" fmla="*/ 186 h 342"/>
                  <a:gd name="T2" fmla="*/ 62 w 280"/>
                  <a:gd name="T3" fmla="*/ 186 h 342"/>
                  <a:gd name="T4" fmla="*/ 62 w 280"/>
                  <a:gd name="T5" fmla="*/ 248 h 342"/>
                  <a:gd name="T6" fmla="*/ 62 w 280"/>
                  <a:gd name="T7" fmla="*/ 248 h 342"/>
                  <a:gd name="T8" fmla="*/ 31 w 280"/>
                  <a:gd name="T9" fmla="*/ 279 h 342"/>
                  <a:gd name="T10" fmla="*/ 31 w 280"/>
                  <a:gd name="T11" fmla="*/ 279 h 342"/>
                  <a:gd name="T12" fmla="*/ 31 w 280"/>
                  <a:gd name="T13" fmla="*/ 310 h 342"/>
                  <a:gd name="T14" fmla="*/ 31 w 280"/>
                  <a:gd name="T15" fmla="*/ 310 h 342"/>
                  <a:gd name="T16" fmla="*/ 31 w 280"/>
                  <a:gd name="T17" fmla="*/ 310 h 342"/>
                  <a:gd name="T18" fmla="*/ 31 w 280"/>
                  <a:gd name="T19" fmla="*/ 310 h 342"/>
                  <a:gd name="T20" fmla="*/ 31 w 280"/>
                  <a:gd name="T21" fmla="*/ 310 h 342"/>
                  <a:gd name="T22" fmla="*/ 62 w 280"/>
                  <a:gd name="T23" fmla="*/ 341 h 342"/>
                  <a:gd name="T24" fmla="*/ 62 w 280"/>
                  <a:gd name="T25" fmla="*/ 341 h 342"/>
                  <a:gd name="T26" fmla="*/ 92 w 280"/>
                  <a:gd name="T27" fmla="*/ 341 h 342"/>
                  <a:gd name="T28" fmla="*/ 124 w 280"/>
                  <a:gd name="T29" fmla="*/ 248 h 342"/>
                  <a:gd name="T30" fmla="*/ 186 w 280"/>
                  <a:gd name="T31" fmla="*/ 186 h 342"/>
                  <a:gd name="T32" fmla="*/ 248 w 280"/>
                  <a:gd name="T33" fmla="*/ 155 h 342"/>
                  <a:gd name="T34" fmla="*/ 248 w 280"/>
                  <a:gd name="T35" fmla="*/ 155 h 342"/>
                  <a:gd name="T36" fmla="*/ 248 w 280"/>
                  <a:gd name="T37" fmla="*/ 155 h 342"/>
                  <a:gd name="T38" fmla="*/ 248 w 280"/>
                  <a:gd name="T39" fmla="*/ 155 h 342"/>
                  <a:gd name="T40" fmla="*/ 248 w 280"/>
                  <a:gd name="T41" fmla="*/ 155 h 342"/>
                  <a:gd name="T42" fmla="*/ 248 w 280"/>
                  <a:gd name="T43" fmla="*/ 155 h 342"/>
                  <a:gd name="T44" fmla="*/ 248 w 280"/>
                  <a:gd name="T45" fmla="*/ 124 h 342"/>
                  <a:gd name="T46" fmla="*/ 248 w 280"/>
                  <a:gd name="T47" fmla="*/ 124 h 342"/>
                  <a:gd name="T48" fmla="*/ 279 w 280"/>
                  <a:gd name="T49" fmla="*/ 124 h 342"/>
                  <a:gd name="T50" fmla="*/ 279 w 280"/>
                  <a:gd name="T51" fmla="*/ 93 h 342"/>
                  <a:gd name="T52" fmla="*/ 248 w 280"/>
                  <a:gd name="T53" fmla="*/ 93 h 342"/>
                  <a:gd name="T54" fmla="*/ 248 w 280"/>
                  <a:gd name="T55" fmla="*/ 93 h 342"/>
                  <a:gd name="T56" fmla="*/ 248 w 280"/>
                  <a:gd name="T57" fmla="*/ 93 h 342"/>
                  <a:gd name="T58" fmla="*/ 248 w 280"/>
                  <a:gd name="T59" fmla="*/ 93 h 342"/>
                  <a:gd name="T60" fmla="*/ 248 w 280"/>
                  <a:gd name="T61" fmla="*/ 62 h 342"/>
                  <a:gd name="T62" fmla="*/ 248 w 280"/>
                  <a:gd name="T63" fmla="*/ 62 h 342"/>
                  <a:gd name="T64" fmla="*/ 217 w 280"/>
                  <a:gd name="T65" fmla="*/ 93 h 342"/>
                  <a:gd name="T66" fmla="*/ 186 w 280"/>
                  <a:gd name="T67" fmla="*/ 62 h 342"/>
                  <a:gd name="T68" fmla="*/ 186 w 280"/>
                  <a:gd name="T69" fmla="*/ 62 h 342"/>
                  <a:gd name="T70" fmla="*/ 186 w 280"/>
                  <a:gd name="T71" fmla="*/ 62 h 342"/>
                  <a:gd name="T72" fmla="*/ 155 w 280"/>
                  <a:gd name="T73" fmla="*/ 62 h 342"/>
                  <a:gd name="T74" fmla="*/ 155 w 280"/>
                  <a:gd name="T75" fmla="*/ 62 h 342"/>
                  <a:gd name="T76" fmla="*/ 124 w 280"/>
                  <a:gd name="T77" fmla="*/ 31 h 342"/>
                  <a:gd name="T78" fmla="*/ 92 w 280"/>
                  <a:gd name="T79" fmla="*/ 31 h 342"/>
                  <a:gd name="T80" fmla="*/ 92 w 280"/>
                  <a:gd name="T81" fmla="*/ 0 h 342"/>
                  <a:gd name="T82" fmla="*/ 92 w 280"/>
                  <a:gd name="T83" fmla="*/ 0 h 342"/>
                  <a:gd name="T84" fmla="*/ 62 w 280"/>
                  <a:gd name="T85" fmla="*/ 31 h 342"/>
                  <a:gd name="T86" fmla="*/ 31 w 280"/>
                  <a:gd name="T87" fmla="*/ 31 h 342"/>
                  <a:gd name="T88" fmla="*/ 31 w 280"/>
                  <a:gd name="T89" fmla="*/ 62 h 342"/>
                  <a:gd name="T90" fmla="*/ 31 w 280"/>
                  <a:gd name="T91" fmla="*/ 62 h 342"/>
                  <a:gd name="T92" fmla="*/ 31 w 280"/>
                  <a:gd name="T93" fmla="*/ 93 h 342"/>
                  <a:gd name="T94" fmla="*/ 31 w 280"/>
                  <a:gd name="T95" fmla="*/ 93 h 342"/>
                  <a:gd name="T96" fmla="*/ 0 w 280"/>
                  <a:gd name="T97" fmla="*/ 155 h 342"/>
                  <a:gd name="T98" fmla="*/ 0 w 280"/>
                  <a:gd name="T99" fmla="*/ 186 h 342"/>
                  <a:gd name="T100" fmla="*/ 0 w 280"/>
                  <a:gd name="T101" fmla="*/ 186 h 342"/>
                  <a:gd name="T102" fmla="*/ 31 w 280"/>
                  <a:gd name="T103" fmla="*/ 186 h 342"/>
                  <a:gd name="T104" fmla="*/ 62 w 280"/>
                  <a:gd name="T105" fmla="*/ 186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80" h="342">
                    <a:moveTo>
                      <a:pt x="62" y="186"/>
                    </a:moveTo>
                    <a:lnTo>
                      <a:pt x="62" y="186"/>
                    </a:lnTo>
                    <a:cubicBezTo>
                      <a:pt x="62" y="217"/>
                      <a:pt x="62" y="217"/>
                      <a:pt x="62" y="248"/>
                    </a:cubicBezTo>
                    <a:lnTo>
                      <a:pt x="62" y="248"/>
                    </a:lnTo>
                    <a:cubicBezTo>
                      <a:pt x="31" y="248"/>
                      <a:pt x="31" y="248"/>
                      <a:pt x="31" y="279"/>
                    </a:cubicBezTo>
                    <a:lnTo>
                      <a:pt x="31" y="279"/>
                    </a:lnTo>
                    <a:cubicBezTo>
                      <a:pt x="31" y="310"/>
                      <a:pt x="31" y="310"/>
                      <a:pt x="31" y="310"/>
                    </a:cubicBezTo>
                    <a:lnTo>
                      <a:pt x="31" y="310"/>
                    </a:lnTo>
                    <a:lnTo>
                      <a:pt x="31" y="310"/>
                    </a:lnTo>
                    <a:lnTo>
                      <a:pt x="31" y="310"/>
                    </a:lnTo>
                    <a:lnTo>
                      <a:pt x="31" y="310"/>
                    </a:lnTo>
                    <a:cubicBezTo>
                      <a:pt x="62" y="310"/>
                      <a:pt x="62" y="341"/>
                      <a:pt x="62" y="341"/>
                    </a:cubicBezTo>
                    <a:lnTo>
                      <a:pt x="62" y="341"/>
                    </a:lnTo>
                    <a:cubicBezTo>
                      <a:pt x="62" y="341"/>
                      <a:pt x="62" y="341"/>
                      <a:pt x="92" y="341"/>
                    </a:cubicBezTo>
                    <a:cubicBezTo>
                      <a:pt x="92" y="310"/>
                      <a:pt x="92" y="279"/>
                      <a:pt x="124" y="248"/>
                    </a:cubicBezTo>
                    <a:cubicBezTo>
                      <a:pt x="124" y="217"/>
                      <a:pt x="155" y="217"/>
                      <a:pt x="186" y="186"/>
                    </a:cubicBezTo>
                    <a:cubicBezTo>
                      <a:pt x="217" y="186"/>
                      <a:pt x="217" y="186"/>
                      <a:pt x="248" y="155"/>
                    </a:cubicBezTo>
                    <a:lnTo>
                      <a:pt x="248" y="155"/>
                    </a:lnTo>
                    <a:lnTo>
                      <a:pt x="248" y="155"/>
                    </a:lnTo>
                    <a:lnTo>
                      <a:pt x="248" y="155"/>
                    </a:lnTo>
                    <a:lnTo>
                      <a:pt x="248" y="155"/>
                    </a:lnTo>
                    <a:lnTo>
                      <a:pt x="248" y="155"/>
                    </a:lnTo>
                    <a:lnTo>
                      <a:pt x="248" y="124"/>
                    </a:lnTo>
                    <a:lnTo>
                      <a:pt x="248" y="124"/>
                    </a:lnTo>
                    <a:cubicBezTo>
                      <a:pt x="248" y="124"/>
                      <a:pt x="248" y="124"/>
                      <a:pt x="279" y="124"/>
                    </a:cubicBezTo>
                    <a:cubicBezTo>
                      <a:pt x="279" y="124"/>
                      <a:pt x="279" y="124"/>
                      <a:pt x="279" y="93"/>
                    </a:cubicBezTo>
                    <a:lnTo>
                      <a:pt x="248" y="93"/>
                    </a:lnTo>
                    <a:lnTo>
                      <a:pt x="248" y="93"/>
                    </a:lnTo>
                    <a:lnTo>
                      <a:pt x="248" y="93"/>
                    </a:lnTo>
                    <a:lnTo>
                      <a:pt x="248" y="93"/>
                    </a:lnTo>
                    <a:lnTo>
                      <a:pt x="248" y="62"/>
                    </a:lnTo>
                    <a:lnTo>
                      <a:pt x="248" y="62"/>
                    </a:lnTo>
                    <a:cubicBezTo>
                      <a:pt x="217" y="62"/>
                      <a:pt x="217" y="93"/>
                      <a:pt x="217" y="93"/>
                    </a:cubicBezTo>
                    <a:cubicBezTo>
                      <a:pt x="217" y="93"/>
                      <a:pt x="186" y="93"/>
                      <a:pt x="186" y="62"/>
                    </a:cubicBezTo>
                    <a:lnTo>
                      <a:pt x="186" y="62"/>
                    </a:lnTo>
                    <a:lnTo>
                      <a:pt x="186" y="62"/>
                    </a:lnTo>
                    <a:cubicBezTo>
                      <a:pt x="155" y="62"/>
                      <a:pt x="155" y="62"/>
                      <a:pt x="155" y="62"/>
                    </a:cubicBezTo>
                    <a:lnTo>
                      <a:pt x="155" y="62"/>
                    </a:lnTo>
                    <a:cubicBezTo>
                      <a:pt x="155" y="62"/>
                      <a:pt x="124" y="62"/>
                      <a:pt x="124" y="31"/>
                    </a:cubicBezTo>
                    <a:cubicBezTo>
                      <a:pt x="124" y="31"/>
                      <a:pt x="124" y="31"/>
                      <a:pt x="92" y="31"/>
                    </a:cubicBezTo>
                    <a:lnTo>
                      <a:pt x="92" y="0"/>
                    </a:lnTo>
                    <a:lnTo>
                      <a:pt x="92" y="0"/>
                    </a:lnTo>
                    <a:cubicBezTo>
                      <a:pt x="62" y="0"/>
                      <a:pt x="62" y="0"/>
                      <a:pt x="62" y="31"/>
                    </a:cubicBezTo>
                    <a:lnTo>
                      <a:pt x="31" y="31"/>
                    </a:lnTo>
                    <a:cubicBezTo>
                      <a:pt x="31" y="31"/>
                      <a:pt x="31" y="31"/>
                      <a:pt x="31" y="62"/>
                    </a:cubicBezTo>
                    <a:lnTo>
                      <a:pt x="31" y="62"/>
                    </a:lnTo>
                    <a:cubicBezTo>
                      <a:pt x="31" y="93"/>
                      <a:pt x="31" y="93"/>
                      <a:pt x="31" y="93"/>
                    </a:cubicBezTo>
                    <a:lnTo>
                      <a:pt x="31" y="93"/>
                    </a:lnTo>
                    <a:cubicBezTo>
                      <a:pt x="31" y="124"/>
                      <a:pt x="0" y="124"/>
                      <a:pt x="0" y="155"/>
                    </a:cubicBezTo>
                    <a:cubicBezTo>
                      <a:pt x="0" y="155"/>
                      <a:pt x="0" y="155"/>
                      <a:pt x="0" y="186"/>
                    </a:cubicBezTo>
                    <a:lnTo>
                      <a:pt x="0" y="186"/>
                    </a:lnTo>
                    <a:lnTo>
                      <a:pt x="31" y="186"/>
                    </a:lnTo>
                    <a:cubicBezTo>
                      <a:pt x="31" y="155"/>
                      <a:pt x="31" y="186"/>
                      <a:pt x="62" y="1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14" name="Freeform 153"/>
              <p:cNvSpPr>
                <a:spLocks noChangeArrowheads="1"/>
              </p:cNvSpPr>
              <p:nvPr/>
            </p:nvSpPr>
            <p:spPr bwMode="auto">
              <a:xfrm>
                <a:off x="2106613" y="2393950"/>
                <a:ext cx="201612" cy="312738"/>
              </a:xfrm>
              <a:custGeom>
                <a:avLst/>
                <a:gdLst>
                  <a:gd name="T0" fmla="*/ 62 w 558"/>
                  <a:gd name="T1" fmla="*/ 310 h 869"/>
                  <a:gd name="T2" fmla="*/ 62 w 558"/>
                  <a:gd name="T3" fmla="*/ 403 h 869"/>
                  <a:gd name="T4" fmla="*/ 62 w 558"/>
                  <a:gd name="T5" fmla="*/ 434 h 869"/>
                  <a:gd name="T6" fmla="*/ 62 w 558"/>
                  <a:gd name="T7" fmla="*/ 527 h 869"/>
                  <a:gd name="T8" fmla="*/ 0 w 558"/>
                  <a:gd name="T9" fmla="*/ 589 h 869"/>
                  <a:gd name="T10" fmla="*/ 0 w 558"/>
                  <a:gd name="T11" fmla="*/ 589 h 869"/>
                  <a:gd name="T12" fmla="*/ 0 w 558"/>
                  <a:gd name="T13" fmla="*/ 620 h 869"/>
                  <a:gd name="T14" fmla="*/ 62 w 558"/>
                  <a:gd name="T15" fmla="*/ 651 h 869"/>
                  <a:gd name="T16" fmla="*/ 93 w 558"/>
                  <a:gd name="T17" fmla="*/ 682 h 869"/>
                  <a:gd name="T18" fmla="*/ 124 w 558"/>
                  <a:gd name="T19" fmla="*/ 651 h 869"/>
                  <a:gd name="T20" fmla="*/ 155 w 558"/>
                  <a:gd name="T21" fmla="*/ 682 h 869"/>
                  <a:gd name="T22" fmla="*/ 155 w 558"/>
                  <a:gd name="T23" fmla="*/ 682 h 869"/>
                  <a:gd name="T24" fmla="*/ 217 w 558"/>
                  <a:gd name="T25" fmla="*/ 713 h 869"/>
                  <a:gd name="T26" fmla="*/ 248 w 558"/>
                  <a:gd name="T27" fmla="*/ 775 h 869"/>
                  <a:gd name="T28" fmla="*/ 279 w 558"/>
                  <a:gd name="T29" fmla="*/ 806 h 869"/>
                  <a:gd name="T30" fmla="*/ 309 w 558"/>
                  <a:gd name="T31" fmla="*/ 837 h 869"/>
                  <a:gd name="T32" fmla="*/ 309 w 558"/>
                  <a:gd name="T33" fmla="*/ 837 h 869"/>
                  <a:gd name="T34" fmla="*/ 341 w 558"/>
                  <a:gd name="T35" fmla="*/ 837 h 869"/>
                  <a:gd name="T36" fmla="*/ 433 w 558"/>
                  <a:gd name="T37" fmla="*/ 837 h 869"/>
                  <a:gd name="T38" fmla="*/ 433 w 558"/>
                  <a:gd name="T39" fmla="*/ 744 h 869"/>
                  <a:gd name="T40" fmla="*/ 433 w 558"/>
                  <a:gd name="T41" fmla="*/ 713 h 869"/>
                  <a:gd name="T42" fmla="*/ 433 w 558"/>
                  <a:gd name="T43" fmla="*/ 682 h 869"/>
                  <a:gd name="T44" fmla="*/ 433 w 558"/>
                  <a:gd name="T45" fmla="*/ 651 h 869"/>
                  <a:gd name="T46" fmla="*/ 433 w 558"/>
                  <a:gd name="T47" fmla="*/ 589 h 869"/>
                  <a:gd name="T48" fmla="*/ 465 w 558"/>
                  <a:gd name="T49" fmla="*/ 558 h 869"/>
                  <a:gd name="T50" fmla="*/ 527 w 558"/>
                  <a:gd name="T51" fmla="*/ 589 h 869"/>
                  <a:gd name="T52" fmla="*/ 527 w 558"/>
                  <a:gd name="T53" fmla="*/ 589 h 869"/>
                  <a:gd name="T54" fmla="*/ 557 w 558"/>
                  <a:gd name="T55" fmla="*/ 558 h 869"/>
                  <a:gd name="T56" fmla="*/ 557 w 558"/>
                  <a:gd name="T57" fmla="*/ 527 h 869"/>
                  <a:gd name="T58" fmla="*/ 557 w 558"/>
                  <a:gd name="T59" fmla="*/ 434 h 869"/>
                  <a:gd name="T60" fmla="*/ 557 w 558"/>
                  <a:gd name="T61" fmla="*/ 403 h 869"/>
                  <a:gd name="T62" fmla="*/ 557 w 558"/>
                  <a:gd name="T63" fmla="*/ 372 h 869"/>
                  <a:gd name="T64" fmla="*/ 527 w 558"/>
                  <a:gd name="T65" fmla="*/ 341 h 869"/>
                  <a:gd name="T66" fmla="*/ 496 w 558"/>
                  <a:gd name="T67" fmla="*/ 341 h 869"/>
                  <a:gd name="T68" fmla="*/ 465 w 558"/>
                  <a:gd name="T69" fmla="*/ 310 h 869"/>
                  <a:gd name="T70" fmla="*/ 403 w 558"/>
                  <a:gd name="T71" fmla="*/ 280 h 869"/>
                  <a:gd name="T72" fmla="*/ 341 w 558"/>
                  <a:gd name="T73" fmla="*/ 280 h 869"/>
                  <a:gd name="T74" fmla="*/ 279 w 558"/>
                  <a:gd name="T75" fmla="*/ 217 h 869"/>
                  <a:gd name="T76" fmla="*/ 309 w 558"/>
                  <a:gd name="T77" fmla="*/ 186 h 869"/>
                  <a:gd name="T78" fmla="*/ 279 w 558"/>
                  <a:gd name="T79" fmla="*/ 156 h 869"/>
                  <a:gd name="T80" fmla="*/ 248 w 558"/>
                  <a:gd name="T81" fmla="*/ 124 h 869"/>
                  <a:gd name="T82" fmla="*/ 248 w 558"/>
                  <a:gd name="T83" fmla="*/ 124 h 869"/>
                  <a:gd name="T84" fmla="*/ 279 w 558"/>
                  <a:gd name="T85" fmla="*/ 93 h 869"/>
                  <a:gd name="T86" fmla="*/ 279 w 558"/>
                  <a:gd name="T87" fmla="*/ 0 h 869"/>
                  <a:gd name="T88" fmla="*/ 248 w 558"/>
                  <a:gd name="T89" fmla="*/ 0 h 869"/>
                  <a:gd name="T90" fmla="*/ 185 w 558"/>
                  <a:gd name="T91" fmla="*/ 32 h 869"/>
                  <a:gd name="T92" fmla="*/ 155 w 558"/>
                  <a:gd name="T93" fmla="*/ 93 h 869"/>
                  <a:gd name="T94" fmla="*/ 93 w 558"/>
                  <a:gd name="T95" fmla="*/ 186 h 869"/>
                  <a:gd name="T96" fmla="*/ 93 w 558"/>
                  <a:gd name="T97" fmla="*/ 186 h 869"/>
                  <a:gd name="T98" fmla="*/ 62 w 558"/>
                  <a:gd name="T99" fmla="*/ 248 h 8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58" h="869">
                    <a:moveTo>
                      <a:pt x="31" y="248"/>
                    </a:moveTo>
                    <a:lnTo>
                      <a:pt x="31" y="248"/>
                    </a:lnTo>
                    <a:lnTo>
                      <a:pt x="62" y="310"/>
                    </a:lnTo>
                    <a:cubicBezTo>
                      <a:pt x="93" y="341"/>
                      <a:pt x="62" y="372"/>
                      <a:pt x="62" y="372"/>
                    </a:cubicBezTo>
                    <a:lnTo>
                      <a:pt x="62" y="372"/>
                    </a:lnTo>
                    <a:lnTo>
                      <a:pt x="62" y="403"/>
                    </a:lnTo>
                    <a:lnTo>
                      <a:pt x="62" y="403"/>
                    </a:lnTo>
                    <a:lnTo>
                      <a:pt x="62" y="434"/>
                    </a:lnTo>
                    <a:lnTo>
                      <a:pt x="62" y="434"/>
                    </a:lnTo>
                    <a:cubicBezTo>
                      <a:pt x="93" y="465"/>
                      <a:pt x="62" y="496"/>
                      <a:pt x="62" y="496"/>
                    </a:cubicBezTo>
                    <a:lnTo>
                      <a:pt x="62" y="496"/>
                    </a:lnTo>
                    <a:cubicBezTo>
                      <a:pt x="62" y="527"/>
                      <a:pt x="62" y="527"/>
                      <a:pt x="62" y="527"/>
                    </a:cubicBezTo>
                    <a:cubicBezTo>
                      <a:pt x="62" y="558"/>
                      <a:pt x="31" y="558"/>
                      <a:pt x="31" y="558"/>
                    </a:cubicBezTo>
                    <a:cubicBezTo>
                      <a:pt x="31" y="558"/>
                      <a:pt x="31" y="589"/>
                      <a:pt x="0" y="589"/>
                    </a:cubicBezTo>
                    <a:lnTo>
                      <a:pt x="0" y="589"/>
                    </a:lnTo>
                    <a:lnTo>
                      <a:pt x="0" y="589"/>
                    </a:lnTo>
                    <a:lnTo>
                      <a:pt x="0" y="589"/>
                    </a:lnTo>
                    <a:lnTo>
                      <a:pt x="0" y="589"/>
                    </a:lnTo>
                    <a:lnTo>
                      <a:pt x="0" y="620"/>
                    </a:lnTo>
                    <a:lnTo>
                      <a:pt x="0" y="620"/>
                    </a:lnTo>
                    <a:lnTo>
                      <a:pt x="0" y="620"/>
                    </a:lnTo>
                    <a:cubicBezTo>
                      <a:pt x="31" y="620"/>
                      <a:pt x="31" y="651"/>
                      <a:pt x="31" y="651"/>
                    </a:cubicBezTo>
                    <a:cubicBezTo>
                      <a:pt x="31" y="651"/>
                      <a:pt x="31" y="651"/>
                      <a:pt x="62" y="651"/>
                    </a:cubicBezTo>
                    <a:lnTo>
                      <a:pt x="62" y="651"/>
                    </a:lnTo>
                    <a:cubicBezTo>
                      <a:pt x="62" y="651"/>
                      <a:pt x="62" y="651"/>
                      <a:pt x="62" y="682"/>
                    </a:cubicBezTo>
                    <a:lnTo>
                      <a:pt x="62" y="682"/>
                    </a:lnTo>
                    <a:lnTo>
                      <a:pt x="93" y="682"/>
                    </a:lnTo>
                    <a:cubicBezTo>
                      <a:pt x="93" y="651"/>
                      <a:pt x="93" y="651"/>
                      <a:pt x="93" y="651"/>
                    </a:cubicBezTo>
                    <a:cubicBezTo>
                      <a:pt x="124" y="651"/>
                      <a:pt x="124" y="651"/>
                      <a:pt x="124" y="651"/>
                    </a:cubicBezTo>
                    <a:lnTo>
                      <a:pt x="124" y="651"/>
                    </a:lnTo>
                    <a:lnTo>
                      <a:pt x="155" y="682"/>
                    </a:lnTo>
                    <a:lnTo>
                      <a:pt x="155" y="682"/>
                    </a:lnTo>
                    <a:lnTo>
                      <a:pt x="155" y="682"/>
                    </a:lnTo>
                    <a:lnTo>
                      <a:pt x="155" y="682"/>
                    </a:lnTo>
                    <a:lnTo>
                      <a:pt x="155" y="682"/>
                    </a:lnTo>
                    <a:lnTo>
                      <a:pt x="155" y="682"/>
                    </a:lnTo>
                    <a:cubicBezTo>
                      <a:pt x="185" y="682"/>
                      <a:pt x="185" y="682"/>
                      <a:pt x="185" y="682"/>
                    </a:cubicBezTo>
                    <a:lnTo>
                      <a:pt x="185" y="682"/>
                    </a:lnTo>
                    <a:cubicBezTo>
                      <a:pt x="185" y="713"/>
                      <a:pt x="185" y="713"/>
                      <a:pt x="217" y="713"/>
                    </a:cubicBezTo>
                    <a:cubicBezTo>
                      <a:pt x="217" y="713"/>
                      <a:pt x="217" y="713"/>
                      <a:pt x="217" y="744"/>
                    </a:cubicBezTo>
                    <a:lnTo>
                      <a:pt x="217" y="744"/>
                    </a:lnTo>
                    <a:cubicBezTo>
                      <a:pt x="248" y="744"/>
                      <a:pt x="248" y="775"/>
                      <a:pt x="248" y="775"/>
                    </a:cubicBezTo>
                    <a:cubicBezTo>
                      <a:pt x="279" y="775"/>
                      <a:pt x="279" y="775"/>
                      <a:pt x="279" y="775"/>
                    </a:cubicBezTo>
                    <a:lnTo>
                      <a:pt x="279" y="775"/>
                    </a:lnTo>
                    <a:cubicBezTo>
                      <a:pt x="279" y="806"/>
                      <a:pt x="279" y="806"/>
                      <a:pt x="279" y="806"/>
                    </a:cubicBezTo>
                    <a:cubicBezTo>
                      <a:pt x="309" y="806"/>
                      <a:pt x="309" y="837"/>
                      <a:pt x="309" y="837"/>
                    </a:cubicBezTo>
                    <a:lnTo>
                      <a:pt x="309" y="837"/>
                    </a:lnTo>
                    <a:lnTo>
                      <a:pt x="309" y="837"/>
                    </a:lnTo>
                    <a:lnTo>
                      <a:pt x="309" y="837"/>
                    </a:lnTo>
                    <a:lnTo>
                      <a:pt x="309" y="837"/>
                    </a:lnTo>
                    <a:lnTo>
                      <a:pt x="309" y="837"/>
                    </a:lnTo>
                    <a:lnTo>
                      <a:pt x="309" y="837"/>
                    </a:lnTo>
                    <a:cubicBezTo>
                      <a:pt x="341" y="837"/>
                      <a:pt x="341" y="837"/>
                      <a:pt x="341" y="837"/>
                    </a:cubicBezTo>
                    <a:lnTo>
                      <a:pt x="341" y="837"/>
                    </a:lnTo>
                    <a:cubicBezTo>
                      <a:pt x="372" y="837"/>
                      <a:pt x="372" y="837"/>
                      <a:pt x="372" y="837"/>
                    </a:cubicBezTo>
                    <a:lnTo>
                      <a:pt x="403" y="837"/>
                    </a:lnTo>
                    <a:cubicBezTo>
                      <a:pt x="433" y="837"/>
                      <a:pt x="433" y="837"/>
                      <a:pt x="433" y="837"/>
                    </a:cubicBezTo>
                    <a:cubicBezTo>
                      <a:pt x="433" y="837"/>
                      <a:pt x="433" y="868"/>
                      <a:pt x="465" y="868"/>
                    </a:cubicBezTo>
                    <a:cubicBezTo>
                      <a:pt x="465" y="837"/>
                      <a:pt x="465" y="806"/>
                      <a:pt x="465" y="775"/>
                    </a:cubicBezTo>
                    <a:cubicBezTo>
                      <a:pt x="465" y="775"/>
                      <a:pt x="433" y="775"/>
                      <a:pt x="433" y="744"/>
                    </a:cubicBezTo>
                    <a:cubicBezTo>
                      <a:pt x="433" y="744"/>
                      <a:pt x="433" y="744"/>
                      <a:pt x="433" y="713"/>
                    </a:cubicBezTo>
                    <a:lnTo>
                      <a:pt x="433" y="713"/>
                    </a:lnTo>
                    <a:lnTo>
                      <a:pt x="433" y="713"/>
                    </a:lnTo>
                    <a:lnTo>
                      <a:pt x="433" y="713"/>
                    </a:lnTo>
                    <a:cubicBezTo>
                      <a:pt x="433" y="682"/>
                      <a:pt x="433" y="682"/>
                      <a:pt x="433" y="682"/>
                    </a:cubicBezTo>
                    <a:lnTo>
                      <a:pt x="433" y="682"/>
                    </a:lnTo>
                    <a:lnTo>
                      <a:pt x="433" y="682"/>
                    </a:lnTo>
                    <a:lnTo>
                      <a:pt x="433" y="651"/>
                    </a:lnTo>
                    <a:lnTo>
                      <a:pt x="433" y="651"/>
                    </a:lnTo>
                    <a:lnTo>
                      <a:pt x="433" y="651"/>
                    </a:lnTo>
                    <a:cubicBezTo>
                      <a:pt x="433" y="620"/>
                      <a:pt x="433" y="620"/>
                      <a:pt x="433" y="620"/>
                    </a:cubicBezTo>
                    <a:cubicBezTo>
                      <a:pt x="433" y="620"/>
                      <a:pt x="433" y="620"/>
                      <a:pt x="433" y="589"/>
                    </a:cubicBezTo>
                    <a:lnTo>
                      <a:pt x="433" y="589"/>
                    </a:lnTo>
                    <a:lnTo>
                      <a:pt x="465" y="558"/>
                    </a:lnTo>
                    <a:lnTo>
                      <a:pt x="465" y="558"/>
                    </a:lnTo>
                    <a:cubicBezTo>
                      <a:pt x="465" y="558"/>
                      <a:pt x="465" y="558"/>
                      <a:pt x="496" y="589"/>
                    </a:cubicBezTo>
                    <a:lnTo>
                      <a:pt x="496" y="589"/>
                    </a:lnTo>
                    <a:lnTo>
                      <a:pt x="527" y="589"/>
                    </a:lnTo>
                    <a:lnTo>
                      <a:pt x="527" y="589"/>
                    </a:lnTo>
                    <a:lnTo>
                      <a:pt x="527" y="589"/>
                    </a:lnTo>
                    <a:lnTo>
                      <a:pt x="527" y="589"/>
                    </a:lnTo>
                    <a:cubicBezTo>
                      <a:pt x="527" y="558"/>
                      <a:pt x="557" y="558"/>
                      <a:pt x="557" y="558"/>
                    </a:cubicBezTo>
                    <a:lnTo>
                      <a:pt x="557" y="558"/>
                    </a:lnTo>
                    <a:lnTo>
                      <a:pt x="557" y="558"/>
                    </a:lnTo>
                    <a:lnTo>
                      <a:pt x="557" y="558"/>
                    </a:lnTo>
                    <a:lnTo>
                      <a:pt x="557" y="527"/>
                    </a:lnTo>
                    <a:lnTo>
                      <a:pt x="557" y="527"/>
                    </a:lnTo>
                    <a:lnTo>
                      <a:pt x="557" y="496"/>
                    </a:lnTo>
                    <a:lnTo>
                      <a:pt x="557" y="496"/>
                    </a:lnTo>
                    <a:cubicBezTo>
                      <a:pt x="557" y="465"/>
                      <a:pt x="557" y="434"/>
                      <a:pt x="557" y="434"/>
                    </a:cubicBezTo>
                    <a:lnTo>
                      <a:pt x="557" y="403"/>
                    </a:lnTo>
                    <a:lnTo>
                      <a:pt x="557" y="403"/>
                    </a:lnTo>
                    <a:lnTo>
                      <a:pt x="557" y="403"/>
                    </a:lnTo>
                    <a:lnTo>
                      <a:pt x="557" y="372"/>
                    </a:lnTo>
                    <a:lnTo>
                      <a:pt x="557" y="372"/>
                    </a:lnTo>
                    <a:lnTo>
                      <a:pt x="557" y="372"/>
                    </a:lnTo>
                    <a:cubicBezTo>
                      <a:pt x="557" y="341"/>
                      <a:pt x="557" y="341"/>
                      <a:pt x="557" y="341"/>
                    </a:cubicBezTo>
                    <a:cubicBezTo>
                      <a:pt x="557" y="341"/>
                      <a:pt x="557" y="341"/>
                      <a:pt x="527" y="341"/>
                    </a:cubicBezTo>
                    <a:lnTo>
                      <a:pt x="527" y="341"/>
                    </a:lnTo>
                    <a:lnTo>
                      <a:pt x="527" y="341"/>
                    </a:lnTo>
                    <a:lnTo>
                      <a:pt x="527" y="341"/>
                    </a:lnTo>
                    <a:cubicBezTo>
                      <a:pt x="496" y="341"/>
                      <a:pt x="496" y="341"/>
                      <a:pt x="496" y="341"/>
                    </a:cubicBezTo>
                    <a:lnTo>
                      <a:pt x="496" y="341"/>
                    </a:lnTo>
                    <a:cubicBezTo>
                      <a:pt x="465" y="341"/>
                      <a:pt x="465" y="341"/>
                      <a:pt x="465" y="341"/>
                    </a:cubicBezTo>
                    <a:cubicBezTo>
                      <a:pt x="465" y="341"/>
                      <a:pt x="465" y="341"/>
                      <a:pt x="465" y="310"/>
                    </a:cubicBezTo>
                    <a:cubicBezTo>
                      <a:pt x="465" y="310"/>
                      <a:pt x="465" y="310"/>
                      <a:pt x="433" y="310"/>
                    </a:cubicBezTo>
                    <a:lnTo>
                      <a:pt x="433" y="280"/>
                    </a:lnTo>
                    <a:lnTo>
                      <a:pt x="403" y="280"/>
                    </a:lnTo>
                    <a:lnTo>
                      <a:pt x="403" y="280"/>
                    </a:lnTo>
                    <a:lnTo>
                      <a:pt x="372" y="310"/>
                    </a:lnTo>
                    <a:cubicBezTo>
                      <a:pt x="341" y="310"/>
                      <a:pt x="341" y="280"/>
                      <a:pt x="341" y="280"/>
                    </a:cubicBezTo>
                    <a:cubicBezTo>
                      <a:pt x="309" y="280"/>
                      <a:pt x="309" y="280"/>
                      <a:pt x="309" y="248"/>
                    </a:cubicBezTo>
                    <a:cubicBezTo>
                      <a:pt x="309" y="248"/>
                      <a:pt x="279" y="248"/>
                      <a:pt x="279" y="217"/>
                    </a:cubicBezTo>
                    <a:lnTo>
                      <a:pt x="279" y="217"/>
                    </a:lnTo>
                    <a:lnTo>
                      <a:pt x="279" y="217"/>
                    </a:lnTo>
                    <a:cubicBezTo>
                      <a:pt x="279" y="217"/>
                      <a:pt x="279" y="217"/>
                      <a:pt x="309" y="217"/>
                    </a:cubicBezTo>
                    <a:cubicBezTo>
                      <a:pt x="309" y="186"/>
                      <a:pt x="309" y="186"/>
                      <a:pt x="309" y="186"/>
                    </a:cubicBezTo>
                    <a:cubicBezTo>
                      <a:pt x="279" y="186"/>
                      <a:pt x="279" y="186"/>
                      <a:pt x="279" y="156"/>
                    </a:cubicBezTo>
                    <a:lnTo>
                      <a:pt x="279" y="156"/>
                    </a:lnTo>
                    <a:lnTo>
                      <a:pt x="279" y="156"/>
                    </a:lnTo>
                    <a:lnTo>
                      <a:pt x="279" y="156"/>
                    </a:lnTo>
                    <a:cubicBezTo>
                      <a:pt x="248" y="156"/>
                      <a:pt x="248" y="124"/>
                      <a:pt x="248" y="124"/>
                    </a:cubicBezTo>
                    <a:lnTo>
                      <a:pt x="248" y="124"/>
                    </a:lnTo>
                    <a:lnTo>
                      <a:pt x="248" y="124"/>
                    </a:lnTo>
                    <a:lnTo>
                      <a:pt x="248" y="124"/>
                    </a:lnTo>
                    <a:lnTo>
                      <a:pt x="248" y="124"/>
                    </a:lnTo>
                    <a:lnTo>
                      <a:pt x="248" y="93"/>
                    </a:lnTo>
                    <a:lnTo>
                      <a:pt x="248" y="93"/>
                    </a:lnTo>
                    <a:cubicBezTo>
                      <a:pt x="248" y="93"/>
                      <a:pt x="248" y="93"/>
                      <a:pt x="279" y="93"/>
                    </a:cubicBezTo>
                    <a:lnTo>
                      <a:pt x="279" y="62"/>
                    </a:lnTo>
                    <a:cubicBezTo>
                      <a:pt x="279" y="62"/>
                      <a:pt x="279" y="32"/>
                      <a:pt x="279" y="0"/>
                    </a:cubicBezTo>
                    <a:lnTo>
                      <a:pt x="279" y="0"/>
                    </a:lnTo>
                    <a:lnTo>
                      <a:pt x="279" y="0"/>
                    </a:lnTo>
                    <a:lnTo>
                      <a:pt x="248" y="0"/>
                    </a:lnTo>
                    <a:lnTo>
                      <a:pt x="248" y="0"/>
                    </a:lnTo>
                    <a:cubicBezTo>
                      <a:pt x="217" y="124"/>
                      <a:pt x="217" y="124"/>
                      <a:pt x="217" y="124"/>
                    </a:cubicBezTo>
                    <a:cubicBezTo>
                      <a:pt x="185" y="32"/>
                      <a:pt x="185" y="32"/>
                      <a:pt x="185" y="32"/>
                    </a:cubicBezTo>
                    <a:lnTo>
                      <a:pt x="185" y="32"/>
                    </a:lnTo>
                    <a:lnTo>
                      <a:pt x="185" y="62"/>
                    </a:lnTo>
                    <a:lnTo>
                      <a:pt x="155" y="93"/>
                    </a:lnTo>
                    <a:lnTo>
                      <a:pt x="155" y="93"/>
                    </a:lnTo>
                    <a:cubicBezTo>
                      <a:pt x="155" y="124"/>
                      <a:pt x="155" y="124"/>
                      <a:pt x="155" y="156"/>
                    </a:cubicBezTo>
                    <a:lnTo>
                      <a:pt x="124" y="156"/>
                    </a:lnTo>
                    <a:cubicBezTo>
                      <a:pt x="93" y="156"/>
                      <a:pt x="93" y="156"/>
                      <a:pt x="93" y="186"/>
                    </a:cubicBezTo>
                    <a:lnTo>
                      <a:pt x="93" y="186"/>
                    </a:lnTo>
                    <a:lnTo>
                      <a:pt x="93" y="186"/>
                    </a:lnTo>
                    <a:lnTo>
                      <a:pt x="93" y="186"/>
                    </a:lnTo>
                    <a:cubicBezTo>
                      <a:pt x="93" y="217"/>
                      <a:pt x="93" y="217"/>
                      <a:pt x="93" y="217"/>
                    </a:cubicBezTo>
                    <a:lnTo>
                      <a:pt x="93" y="217"/>
                    </a:lnTo>
                    <a:cubicBezTo>
                      <a:pt x="93" y="248"/>
                      <a:pt x="62" y="248"/>
                      <a:pt x="62" y="248"/>
                    </a:cubicBezTo>
                    <a:cubicBezTo>
                      <a:pt x="62" y="248"/>
                      <a:pt x="62" y="248"/>
                      <a:pt x="31" y="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15" name="Freeform 154"/>
              <p:cNvSpPr>
                <a:spLocks noChangeArrowheads="1"/>
              </p:cNvSpPr>
              <p:nvPr/>
            </p:nvSpPr>
            <p:spPr bwMode="auto">
              <a:xfrm>
                <a:off x="2228850" y="2393950"/>
                <a:ext cx="223838" cy="223838"/>
              </a:xfrm>
              <a:custGeom>
                <a:avLst/>
                <a:gdLst>
                  <a:gd name="T0" fmla="*/ 62 w 621"/>
                  <a:gd name="T1" fmla="*/ 124 h 621"/>
                  <a:gd name="T2" fmla="*/ 0 w 621"/>
                  <a:gd name="T3" fmla="*/ 124 h 621"/>
                  <a:gd name="T4" fmla="*/ 0 w 621"/>
                  <a:gd name="T5" fmla="*/ 186 h 621"/>
                  <a:gd name="T6" fmla="*/ 0 w 621"/>
                  <a:gd name="T7" fmla="*/ 217 h 621"/>
                  <a:gd name="T8" fmla="*/ 31 w 621"/>
                  <a:gd name="T9" fmla="*/ 248 h 621"/>
                  <a:gd name="T10" fmla="*/ 92 w 621"/>
                  <a:gd name="T11" fmla="*/ 248 h 621"/>
                  <a:gd name="T12" fmla="*/ 155 w 621"/>
                  <a:gd name="T13" fmla="*/ 280 h 621"/>
                  <a:gd name="T14" fmla="*/ 186 w 621"/>
                  <a:gd name="T15" fmla="*/ 280 h 621"/>
                  <a:gd name="T16" fmla="*/ 248 w 621"/>
                  <a:gd name="T17" fmla="*/ 280 h 621"/>
                  <a:gd name="T18" fmla="*/ 279 w 621"/>
                  <a:gd name="T19" fmla="*/ 310 h 621"/>
                  <a:gd name="T20" fmla="*/ 279 w 621"/>
                  <a:gd name="T21" fmla="*/ 341 h 621"/>
                  <a:gd name="T22" fmla="*/ 248 w 621"/>
                  <a:gd name="T23" fmla="*/ 403 h 621"/>
                  <a:gd name="T24" fmla="*/ 279 w 621"/>
                  <a:gd name="T25" fmla="*/ 465 h 621"/>
                  <a:gd name="T26" fmla="*/ 279 w 621"/>
                  <a:gd name="T27" fmla="*/ 527 h 621"/>
                  <a:gd name="T28" fmla="*/ 279 w 621"/>
                  <a:gd name="T29" fmla="*/ 527 h 621"/>
                  <a:gd name="T30" fmla="*/ 279 w 621"/>
                  <a:gd name="T31" fmla="*/ 589 h 621"/>
                  <a:gd name="T32" fmla="*/ 310 w 621"/>
                  <a:gd name="T33" fmla="*/ 620 h 621"/>
                  <a:gd name="T34" fmla="*/ 310 w 621"/>
                  <a:gd name="T35" fmla="*/ 620 h 621"/>
                  <a:gd name="T36" fmla="*/ 372 w 621"/>
                  <a:gd name="T37" fmla="*/ 620 h 621"/>
                  <a:gd name="T38" fmla="*/ 372 w 621"/>
                  <a:gd name="T39" fmla="*/ 620 h 621"/>
                  <a:gd name="T40" fmla="*/ 434 w 621"/>
                  <a:gd name="T41" fmla="*/ 558 h 621"/>
                  <a:gd name="T42" fmla="*/ 403 w 621"/>
                  <a:gd name="T43" fmla="*/ 496 h 621"/>
                  <a:gd name="T44" fmla="*/ 403 w 621"/>
                  <a:gd name="T45" fmla="*/ 465 h 621"/>
                  <a:gd name="T46" fmla="*/ 403 w 621"/>
                  <a:gd name="T47" fmla="*/ 434 h 621"/>
                  <a:gd name="T48" fmla="*/ 434 w 621"/>
                  <a:gd name="T49" fmla="*/ 403 h 621"/>
                  <a:gd name="T50" fmla="*/ 464 w 621"/>
                  <a:gd name="T51" fmla="*/ 403 h 621"/>
                  <a:gd name="T52" fmla="*/ 464 w 621"/>
                  <a:gd name="T53" fmla="*/ 434 h 621"/>
                  <a:gd name="T54" fmla="*/ 527 w 621"/>
                  <a:gd name="T55" fmla="*/ 434 h 621"/>
                  <a:gd name="T56" fmla="*/ 527 w 621"/>
                  <a:gd name="T57" fmla="*/ 434 h 621"/>
                  <a:gd name="T58" fmla="*/ 558 w 621"/>
                  <a:gd name="T59" fmla="*/ 434 h 621"/>
                  <a:gd name="T60" fmla="*/ 588 w 621"/>
                  <a:gd name="T61" fmla="*/ 403 h 621"/>
                  <a:gd name="T62" fmla="*/ 588 w 621"/>
                  <a:gd name="T63" fmla="*/ 403 h 621"/>
                  <a:gd name="T64" fmla="*/ 588 w 621"/>
                  <a:gd name="T65" fmla="*/ 403 h 621"/>
                  <a:gd name="T66" fmla="*/ 588 w 621"/>
                  <a:gd name="T67" fmla="*/ 372 h 621"/>
                  <a:gd name="T68" fmla="*/ 558 w 621"/>
                  <a:gd name="T69" fmla="*/ 310 h 621"/>
                  <a:gd name="T70" fmla="*/ 588 w 621"/>
                  <a:gd name="T71" fmla="*/ 280 h 621"/>
                  <a:gd name="T72" fmla="*/ 620 w 621"/>
                  <a:gd name="T73" fmla="*/ 217 h 621"/>
                  <a:gd name="T74" fmla="*/ 588 w 621"/>
                  <a:gd name="T75" fmla="*/ 156 h 621"/>
                  <a:gd name="T76" fmla="*/ 588 w 621"/>
                  <a:gd name="T77" fmla="*/ 124 h 621"/>
                  <a:gd name="T78" fmla="*/ 496 w 621"/>
                  <a:gd name="T79" fmla="*/ 62 h 621"/>
                  <a:gd name="T80" fmla="*/ 464 w 621"/>
                  <a:gd name="T81" fmla="*/ 62 h 621"/>
                  <a:gd name="T82" fmla="*/ 403 w 621"/>
                  <a:gd name="T83" fmla="*/ 93 h 621"/>
                  <a:gd name="T84" fmla="*/ 310 w 621"/>
                  <a:gd name="T85" fmla="*/ 62 h 621"/>
                  <a:gd name="T86" fmla="*/ 248 w 621"/>
                  <a:gd name="T87" fmla="*/ 62 h 621"/>
                  <a:gd name="T88" fmla="*/ 186 w 621"/>
                  <a:gd name="T89" fmla="*/ 0 h 621"/>
                  <a:gd name="T90" fmla="*/ 92 w 621"/>
                  <a:gd name="T91" fmla="*/ 0 h 621"/>
                  <a:gd name="T92" fmla="*/ 62 w 621"/>
                  <a:gd name="T93" fmla="*/ 32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21" h="621">
                    <a:moveTo>
                      <a:pt x="62" y="62"/>
                    </a:moveTo>
                    <a:lnTo>
                      <a:pt x="62" y="62"/>
                    </a:lnTo>
                    <a:cubicBezTo>
                      <a:pt x="62" y="93"/>
                      <a:pt x="62" y="124"/>
                      <a:pt x="62" y="124"/>
                    </a:cubicBezTo>
                    <a:lnTo>
                      <a:pt x="31" y="156"/>
                    </a:lnTo>
                    <a:lnTo>
                      <a:pt x="0" y="156"/>
                    </a:lnTo>
                    <a:cubicBezTo>
                      <a:pt x="0" y="156"/>
                      <a:pt x="0" y="156"/>
                      <a:pt x="0" y="124"/>
                    </a:cubicBezTo>
                    <a:cubicBezTo>
                      <a:pt x="0" y="156"/>
                      <a:pt x="0" y="156"/>
                      <a:pt x="0" y="156"/>
                    </a:cubicBezTo>
                    <a:lnTo>
                      <a:pt x="0" y="156"/>
                    </a:lnTo>
                    <a:cubicBezTo>
                      <a:pt x="0" y="186"/>
                      <a:pt x="0" y="186"/>
                      <a:pt x="0" y="186"/>
                    </a:cubicBezTo>
                    <a:lnTo>
                      <a:pt x="0" y="217"/>
                    </a:lnTo>
                    <a:lnTo>
                      <a:pt x="0" y="217"/>
                    </a:lnTo>
                    <a:lnTo>
                      <a:pt x="0" y="217"/>
                    </a:lnTo>
                    <a:cubicBezTo>
                      <a:pt x="0" y="217"/>
                      <a:pt x="0" y="248"/>
                      <a:pt x="31" y="248"/>
                    </a:cubicBezTo>
                    <a:lnTo>
                      <a:pt x="31" y="248"/>
                    </a:lnTo>
                    <a:lnTo>
                      <a:pt x="31" y="248"/>
                    </a:lnTo>
                    <a:cubicBezTo>
                      <a:pt x="62" y="217"/>
                      <a:pt x="62" y="217"/>
                      <a:pt x="62" y="217"/>
                    </a:cubicBezTo>
                    <a:cubicBezTo>
                      <a:pt x="62" y="217"/>
                      <a:pt x="92" y="217"/>
                      <a:pt x="92" y="248"/>
                    </a:cubicBezTo>
                    <a:lnTo>
                      <a:pt x="92" y="248"/>
                    </a:lnTo>
                    <a:cubicBezTo>
                      <a:pt x="124" y="248"/>
                      <a:pt x="155" y="280"/>
                      <a:pt x="155" y="280"/>
                    </a:cubicBezTo>
                    <a:lnTo>
                      <a:pt x="155" y="280"/>
                    </a:lnTo>
                    <a:lnTo>
                      <a:pt x="155" y="280"/>
                    </a:lnTo>
                    <a:lnTo>
                      <a:pt x="155" y="280"/>
                    </a:lnTo>
                    <a:lnTo>
                      <a:pt x="186" y="280"/>
                    </a:lnTo>
                    <a:lnTo>
                      <a:pt x="186" y="280"/>
                    </a:lnTo>
                    <a:lnTo>
                      <a:pt x="186" y="280"/>
                    </a:lnTo>
                    <a:cubicBezTo>
                      <a:pt x="216" y="280"/>
                      <a:pt x="216" y="280"/>
                      <a:pt x="216" y="280"/>
                    </a:cubicBezTo>
                    <a:cubicBezTo>
                      <a:pt x="216" y="280"/>
                      <a:pt x="216" y="280"/>
                      <a:pt x="248" y="280"/>
                    </a:cubicBezTo>
                    <a:lnTo>
                      <a:pt x="248" y="280"/>
                    </a:lnTo>
                    <a:lnTo>
                      <a:pt x="248" y="280"/>
                    </a:lnTo>
                    <a:cubicBezTo>
                      <a:pt x="248" y="280"/>
                      <a:pt x="279" y="280"/>
                      <a:pt x="279" y="310"/>
                    </a:cubicBezTo>
                    <a:lnTo>
                      <a:pt x="279" y="310"/>
                    </a:lnTo>
                    <a:cubicBezTo>
                      <a:pt x="279" y="341"/>
                      <a:pt x="279" y="341"/>
                      <a:pt x="279" y="341"/>
                    </a:cubicBezTo>
                    <a:lnTo>
                      <a:pt x="279" y="341"/>
                    </a:lnTo>
                    <a:cubicBezTo>
                      <a:pt x="279" y="372"/>
                      <a:pt x="248" y="372"/>
                      <a:pt x="248" y="372"/>
                    </a:cubicBezTo>
                    <a:lnTo>
                      <a:pt x="248" y="372"/>
                    </a:lnTo>
                    <a:lnTo>
                      <a:pt x="248" y="403"/>
                    </a:lnTo>
                    <a:lnTo>
                      <a:pt x="248" y="403"/>
                    </a:lnTo>
                    <a:cubicBezTo>
                      <a:pt x="248" y="403"/>
                      <a:pt x="248" y="403"/>
                      <a:pt x="248" y="434"/>
                    </a:cubicBezTo>
                    <a:cubicBezTo>
                      <a:pt x="248" y="434"/>
                      <a:pt x="279" y="434"/>
                      <a:pt x="279" y="465"/>
                    </a:cubicBezTo>
                    <a:lnTo>
                      <a:pt x="279" y="465"/>
                    </a:lnTo>
                    <a:cubicBezTo>
                      <a:pt x="279" y="496"/>
                      <a:pt x="279" y="496"/>
                      <a:pt x="279" y="496"/>
                    </a:cubicBezTo>
                    <a:lnTo>
                      <a:pt x="279" y="527"/>
                    </a:lnTo>
                    <a:lnTo>
                      <a:pt x="279" y="527"/>
                    </a:lnTo>
                    <a:lnTo>
                      <a:pt x="279" y="527"/>
                    </a:lnTo>
                    <a:lnTo>
                      <a:pt x="279" y="527"/>
                    </a:lnTo>
                    <a:cubicBezTo>
                      <a:pt x="279" y="558"/>
                      <a:pt x="279" y="558"/>
                      <a:pt x="279" y="558"/>
                    </a:cubicBezTo>
                    <a:cubicBezTo>
                      <a:pt x="279" y="558"/>
                      <a:pt x="279" y="558"/>
                      <a:pt x="279" y="589"/>
                    </a:cubicBezTo>
                    <a:lnTo>
                      <a:pt x="279" y="589"/>
                    </a:lnTo>
                    <a:lnTo>
                      <a:pt x="279" y="589"/>
                    </a:lnTo>
                    <a:cubicBezTo>
                      <a:pt x="310" y="589"/>
                      <a:pt x="310" y="589"/>
                      <a:pt x="310" y="620"/>
                    </a:cubicBezTo>
                    <a:lnTo>
                      <a:pt x="310" y="620"/>
                    </a:lnTo>
                    <a:lnTo>
                      <a:pt x="310" y="620"/>
                    </a:lnTo>
                    <a:lnTo>
                      <a:pt x="310" y="620"/>
                    </a:lnTo>
                    <a:lnTo>
                      <a:pt x="310" y="620"/>
                    </a:lnTo>
                    <a:cubicBezTo>
                      <a:pt x="340" y="620"/>
                      <a:pt x="340" y="620"/>
                      <a:pt x="340" y="620"/>
                    </a:cubicBezTo>
                    <a:lnTo>
                      <a:pt x="372" y="620"/>
                    </a:lnTo>
                    <a:lnTo>
                      <a:pt x="372" y="620"/>
                    </a:lnTo>
                    <a:lnTo>
                      <a:pt x="372" y="620"/>
                    </a:lnTo>
                    <a:lnTo>
                      <a:pt x="372" y="620"/>
                    </a:lnTo>
                    <a:lnTo>
                      <a:pt x="372" y="620"/>
                    </a:lnTo>
                    <a:cubicBezTo>
                      <a:pt x="403" y="589"/>
                      <a:pt x="403" y="589"/>
                      <a:pt x="403" y="589"/>
                    </a:cubicBezTo>
                    <a:lnTo>
                      <a:pt x="403" y="589"/>
                    </a:lnTo>
                    <a:cubicBezTo>
                      <a:pt x="434" y="589"/>
                      <a:pt x="434" y="589"/>
                      <a:pt x="434" y="558"/>
                    </a:cubicBezTo>
                    <a:cubicBezTo>
                      <a:pt x="434" y="558"/>
                      <a:pt x="403" y="558"/>
                      <a:pt x="403" y="527"/>
                    </a:cubicBezTo>
                    <a:lnTo>
                      <a:pt x="403" y="527"/>
                    </a:lnTo>
                    <a:cubicBezTo>
                      <a:pt x="403" y="527"/>
                      <a:pt x="403" y="527"/>
                      <a:pt x="403" y="496"/>
                    </a:cubicBezTo>
                    <a:lnTo>
                      <a:pt x="403" y="496"/>
                    </a:lnTo>
                    <a:cubicBezTo>
                      <a:pt x="403" y="496"/>
                      <a:pt x="403" y="496"/>
                      <a:pt x="403" y="465"/>
                    </a:cubicBezTo>
                    <a:lnTo>
                      <a:pt x="403" y="465"/>
                    </a:lnTo>
                    <a:cubicBezTo>
                      <a:pt x="403" y="465"/>
                      <a:pt x="372" y="465"/>
                      <a:pt x="372" y="434"/>
                    </a:cubicBezTo>
                    <a:lnTo>
                      <a:pt x="372" y="434"/>
                    </a:lnTo>
                    <a:lnTo>
                      <a:pt x="403" y="434"/>
                    </a:lnTo>
                    <a:cubicBezTo>
                      <a:pt x="403" y="403"/>
                      <a:pt x="403" y="403"/>
                      <a:pt x="403" y="403"/>
                    </a:cubicBezTo>
                    <a:lnTo>
                      <a:pt x="403" y="403"/>
                    </a:lnTo>
                    <a:lnTo>
                      <a:pt x="434" y="403"/>
                    </a:lnTo>
                    <a:lnTo>
                      <a:pt x="434" y="403"/>
                    </a:lnTo>
                    <a:cubicBezTo>
                      <a:pt x="434" y="434"/>
                      <a:pt x="434" y="434"/>
                      <a:pt x="434" y="434"/>
                    </a:cubicBezTo>
                    <a:cubicBezTo>
                      <a:pt x="434" y="434"/>
                      <a:pt x="434" y="403"/>
                      <a:pt x="464" y="403"/>
                    </a:cubicBezTo>
                    <a:lnTo>
                      <a:pt x="464" y="403"/>
                    </a:lnTo>
                    <a:lnTo>
                      <a:pt x="464" y="434"/>
                    </a:lnTo>
                    <a:lnTo>
                      <a:pt x="464" y="434"/>
                    </a:lnTo>
                    <a:lnTo>
                      <a:pt x="464" y="434"/>
                    </a:lnTo>
                    <a:cubicBezTo>
                      <a:pt x="496" y="434"/>
                      <a:pt x="496" y="434"/>
                      <a:pt x="496" y="434"/>
                    </a:cubicBezTo>
                    <a:lnTo>
                      <a:pt x="527" y="434"/>
                    </a:lnTo>
                    <a:lnTo>
                      <a:pt x="527" y="434"/>
                    </a:lnTo>
                    <a:lnTo>
                      <a:pt x="527" y="434"/>
                    </a:lnTo>
                    <a:lnTo>
                      <a:pt x="527" y="434"/>
                    </a:lnTo>
                    <a:cubicBezTo>
                      <a:pt x="527" y="434"/>
                      <a:pt x="527" y="434"/>
                      <a:pt x="558" y="434"/>
                    </a:cubicBezTo>
                    <a:lnTo>
                      <a:pt x="558" y="434"/>
                    </a:lnTo>
                    <a:lnTo>
                      <a:pt x="558" y="434"/>
                    </a:lnTo>
                    <a:lnTo>
                      <a:pt x="558" y="434"/>
                    </a:lnTo>
                    <a:cubicBezTo>
                      <a:pt x="558" y="403"/>
                      <a:pt x="588" y="403"/>
                      <a:pt x="588" y="403"/>
                    </a:cubicBezTo>
                    <a:lnTo>
                      <a:pt x="588" y="403"/>
                    </a:lnTo>
                    <a:lnTo>
                      <a:pt x="588" y="403"/>
                    </a:lnTo>
                    <a:lnTo>
                      <a:pt x="588" y="403"/>
                    </a:lnTo>
                    <a:lnTo>
                      <a:pt x="588" y="403"/>
                    </a:lnTo>
                    <a:cubicBezTo>
                      <a:pt x="588" y="403"/>
                      <a:pt x="588" y="403"/>
                      <a:pt x="620" y="403"/>
                    </a:cubicBezTo>
                    <a:cubicBezTo>
                      <a:pt x="588" y="403"/>
                      <a:pt x="588" y="403"/>
                      <a:pt x="588" y="403"/>
                    </a:cubicBezTo>
                    <a:lnTo>
                      <a:pt x="588" y="403"/>
                    </a:lnTo>
                    <a:lnTo>
                      <a:pt x="588" y="403"/>
                    </a:lnTo>
                    <a:cubicBezTo>
                      <a:pt x="588" y="403"/>
                      <a:pt x="588" y="403"/>
                      <a:pt x="588" y="372"/>
                    </a:cubicBezTo>
                    <a:lnTo>
                      <a:pt x="588" y="372"/>
                    </a:lnTo>
                    <a:cubicBezTo>
                      <a:pt x="588" y="341"/>
                      <a:pt x="558" y="341"/>
                      <a:pt x="558" y="341"/>
                    </a:cubicBezTo>
                    <a:cubicBezTo>
                      <a:pt x="558" y="341"/>
                      <a:pt x="558" y="341"/>
                      <a:pt x="558" y="310"/>
                    </a:cubicBezTo>
                    <a:lnTo>
                      <a:pt x="558" y="310"/>
                    </a:lnTo>
                    <a:cubicBezTo>
                      <a:pt x="558" y="310"/>
                      <a:pt x="558" y="310"/>
                      <a:pt x="588" y="280"/>
                    </a:cubicBezTo>
                    <a:lnTo>
                      <a:pt x="588" y="280"/>
                    </a:lnTo>
                    <a:lnTo>
                      <a:pt x="588" y="280"/>
                    </a:lnTo>
                    <a:cubicBezTo>
                      <a:pt x="588" y="280"/>
                      <a:pt x="588" y="248"/>
                      <a:pt x="620" y="248"/>
                    </a:cubicBezTo>
                    <a:lnTo>
                      <a:pt x="620" y="217"/>
                    </a:lnTo>
                    <a:lnTo>
                      <a:pt x="620" y="217"/>
                    </a:lnTo>
                    <a:lnTo>
                      <a:pt x="620" y="217"/>
                    </a:lnTo>
                    <a:cubicBezTo>
                      <a:pt x="620" y="186"/>
                      <a:pt x="620" y="186"/>
                      <a:pt x="620" y="186"/>
                    </a:cubicBezTo>
                    <a:cubicBezTo>
                      <a:pt x="620" y="186"/>
                      <a:pt x="588" y="186"/>
                      <a:pt x="588" y="156"/>
                    </a:cubicBezTo>
                    <a:cubicBezTo>
                      <a:pt x="558" y="186"/>
                      <a:pt x="558" y="186"/>
                      <a:pt x="558" y="186"/>
                    </a:cubicBezTo>
                    <a:cubicBezTo>
                      <a:pt x="588" y="124"/>
                      <a:pt x="588" y="124"/>
                      <a:pt x="588" y="124"/>
                    </a:cubicBezTo>
                    <a:lnTo>
                      <a:pt x="588" y="124"/>
                    </a:lnTo>
                    <a:lnTo>
                      <a:pt x="588" y="124"/>
                    </a:lnTo>
                    <a:cubicBezTo>
                      <a:pt x="558" y="124"/>
                      <a:pt x="527" y="93"/>
                      <a:pt x="527" y="93"/>
                    </a:cubicBezTo>
                    <a:cubicBezTo>
                      <a:pt x="496" y="93"/>
                      <a:pt x="496" y="62"/>
                      <a:pt x="496" y="62"/>
                    </a:cubicBezTo>
                    <a:lnTo>
                      <a:pt x="496" y="62"/>
                    </a:lnTo>
                    <a:cubicBezTo>
                      <a:pt x="496" y="62"/>
                      <a:pt x="496" y="62"/>
                      <a:pt x="464" y="62"/>
                    </a:cubicBezTo>
                    <a:lnTo>
                      <a:pt x="464" y="62"/>
                    </a:lnTo>
                    <a:lnTo>
                      <a:pt x="464" y="62"/>
                    </a:lnTo>
                    <a:cubicBezTo>
                      <a:pt x="403" y="93"/>
                      <a:pt x="403" y="93"/>
                      <a:pt x="403" y="93"/>
                    </a:cubicBezTo>
                    <a:lnTo>
                      <a:pt x="403" y="93"/>
                    </a:lnTo>
                    <a:cubicBezTo>
                      <a:pt x="403" y="93"/>
                      <a:pt x="372" y="62"/>
                      <a:pt x="340" y="62"/>
                    </a:cubicBezTo>
                    <a:cubicBezTo>
                      <a:pt x="340" y="62"/>
                      <a:pt x="340" y="62"/>
                      <a:pt x="310" y="62"/>
                    </a:cubicBezTo>
                    <a:lnTo>
                      <a:pt x="310" y="62"/>
                    </a:lnTo>
                    <a:cubicBezTo>
                      <a:pt x="279" y="62"/>
                      <a:pt x="279" y="62"/>
                      <a:pt x="248" y="62"/>
                    </a:cubicBezTo>
                    <a:lnTo>
                      <a:pt x="248" y="62"/>
                    </a:lnTo>
                    <a:lnTo>
                      <a:pt x="248" y="62"/>
                    </a:lnTo>
                    <a:cubicBezTo>
                      <a:pt x="216" y="62"/>
                      <a:pt x="216" y="62"/>
                      <a:pt x="216" y="62"/>
                    </a:cubicBezTo>
                    <a:cubicBezTo>
                      <a:pt x="216" y="62"/>
                      <a:pt x="186" y="62"/>
                      <a:pt x="186" y="32"/>
                    </a:cubicBezTo>
                    <a:cubicBezTo>
                      <a:pt x="186" y="32"/>
                      <a:pt x="186" y="32"/>
                      <a:pt x="186" y="0"/>
                    </a:cubicBezTo>
                    <a:cubicBezTo>
                      <a:pt x="186" y="0"/>
                      <a:pt x="155" y="0"/>
                      <a:pt x="124" y="0"/>
                    </a:cubicBezTo>
                    <a:lnTo>
                      <a:pt x="124" y="0"/>
                    </a:lnTo>
                    <a:lnTo>
                      <a:pt x="92" y="0"/>
                    </a:lnTo>
                    <a:lnTo>
                      <a:pt x="62" y="32"/>
                    </a:lnTo>
                    <a:lnTo>
                      <a:pt x="62" y="32"/>
                    </a:lnTo>
                    <a:lnTo>
                      <a:pt x="62" y="32"/>
                    </a:lnTo>
                    <a:lnTo>
                      <a:pt x="62" y="32"/>
                    </a:lnTo>
                    <a:lnTo>
                      <a:pt x="62" y="62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16" name="Freeform 155"/>
              <p:cNvSpPr>
                <a:spLocks noChangeArrowheads="1"/>
              </p:cNvSpPr>
              <p:nvPr/>
            </p:nvSpPr>
            <p:spPr bwMode="auto">
              <a:xfrm>
                <a:off x="2486025" y="2605088"/>
                <a:ext cx="1588" cy="158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17" name="Freeform 156"/>
              <p:cNvSpPr>
                <a:spLocks noChangeArrowheads="1"/>
              </p:cNvSpPr>
              <p:nvPr/>
            </p:nvSpPr>
            <p:spPr bwMode="auto">
              <a:xfrm>
                <a:off x="2452688" y="2471738"/>
                <a:ext cx="66675" cy="134937"/>
              </a:xfrm>
              <a:custGeom>
                <a:avLst/>
                <a:gdLst>
                  <a:gd name="T0" fmla="*/ 31 w 187"/>
                  <a:gd name="T1" fmla="*/ 0 h 373"/>
                  <a:gd name="T2" fmla="*/ 62 w 187"/>
                  <a:gd name="T3" fmla="*/ 63 h 373"/>
                  <a:gd name="T4" fmla="*/ 31 w 187"/>
                  <a:gd name="T5" fmla="*/ 93 h 373"/>
                  <a:gd name="T6" fmla="*/ 31 w 187"/>
                  <a:gd name="T7" fmla="*/ 93 h 373"/>
                  <a:gd name="T8" fmla="*/ 0 w 187"/>
                  <a:gd name="T9" fmla="*/ 93 h 373"/>
                  <a:gd name="T10" fmla="*/ 0 w 187"/>
                  <a:gd name="T11" fmla="*/ 93 h 373"/>
                  <a:gd name="T12" fmla="*/ 31 w 187"/>
                  <a:gd name="T13" fmla="*/ 124 h 373"/>
                  <a:gd name="T14" fmla="*/ 31 w 187"/>
                  <a:gd name="T15" fmla="*/ 124 h 373"/>
                  <a:gd name="T16" fmla="*/ 92 w 187"/>
                  <a:gd name="T17" fmla="*/ 155 h 373"/>
                  <a:gd name="T18" fmla="*/ 62 w 187"/>
                  <a:gd name="T19" fmla="*/ 186 h 373"/>
                  <a:gd name="T20" fmla="*/ 92 w 187"/>
                  <a:gd name="T21" fmla="*/ 248 h 373"/>
                  <a:gd name="T22" fmla="*/ 62 w 187"/>
                  <a:gd name="T23" fmla="*/ 279 h 373"/>
                  <a:gd name="T24" fmla="*/ 92 w 187"/>
                  <a:gd name="T25" fmla="*/ 310 h 373"/>
                  <a:gd name="T26" fmla="*/ 92 w 187"/>
                  <a:gd name="T27" fmla="*/ 372 h 373"/>
                  <a:gd name="T28" fmla="*/ 92 w 187"/>
                  <a:gd name="T29" fmla="*/ 372 h 373"/>
                  <a:gd name="T30" fmla="*/ 92 w 187"/>
                  <a:gd name="T31" fmla="*/ 372 h 373"/>
                  <a:gd name="T32" fmla="*/ 124 w 187"/>
                  <a:gd name="T33" fmla="*/ 372 h 373"/>
                  <a:gd name="T34" fmla="*/ 155 w 187"/>
                  <a:gd name="T35" fmla="*/ 372 h 373"/>
                  <a:gd name="T36" fmla="*/ 186 w 187"/>
                  <a:gd name="T37" fmla="*/ 341 h 373"/>
                  <a:gd name="T38" fmla="*/ 186 w 187"/>
                  <a:gd name="T39" fmla="*/ 341 h 373"/>
                  <a:gd name="T40" fmla="*/ 155 w 187"/>
                  <a:gd name="T41" fmla="*/ 310 h 373"/>
                  <a:gd name="T42" fmla="*/ 124 w 187"/>
                  <a:gd name="T43" fmla="*/ 248 h 373"/>
                  <a:gd name="T44" fmla="*/ 124 w 187"/>
                  <a:gd name="T45" fmla="*/ 186 h 373"/>
                  <a:gd name="T46" fmla="*/ 124 w 187"/>
                  <a:gd name="T47" fmla="*/ 186 h 373"/>
                  <a:gd name="T48" fmla="*/ 124 w 187"/>
                  <a:gd name="T49" fmla="*/ 186 h 373"/>
                  <a:gd name="T50" fmla="*/ 155 w 187"/>
                  <a:gd name="T51" fmla="*/ 155 h 373"/>
                  <a:gd name="T52" fmla="*/ 186 w 187"/>
                  <a:gd name="T53" fmla="*/ 155 h 373"/>
                  <a:gd name="T54" fmla="*/ 186 w 187"/>
                  <a:gd name="T55" fmla="*/ 124 h 373"/>
                  <a:gd name="T56" fmla="*/ 186 w 187"/>
                  <a:gd name="T57" fmla="*/ 124 h 373"/>
                  <a:gd name="T58" fmla="*/ 186 w 187"/>
                  <a:gd name="T59" fmla="*/ 124 h 373"/>
                  <a:gd name="T60" fmla="*/ 155 w 187"/>
                  <a:gd name="T61" fmla="*/ 93 h 373"/>
                  <a:gd name="T62" fmla="*/ 92 w 187"/>
                  <a:gd name="T63" fmla="*/ 31 h 373"/>
                  <a:gd name="T64" fmla="*/ 62 w 187"/>
                  <a:gd name="T65" fmla="*/ 0 h 373"/>
                  <a:gd name="T66" fmla="*/ 62 w 187"/>
                  <a:gd name="T67" fmla="*/ 0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87" h="373">
                    <a:moveTo>
                      <a:pt x="31" y="0"/>
                    </a:moveTo>
                    <a:lnTo>
                      <a:pt x="31" y="0"/>
                    </a:lnTo>
                    <a:cubicBezTo>
                      <a:pt x="62" y="31"/>
                      <a:pt x="62" y="31"/>
                      <a:pt x="62" y="63"/>
                    </a:cubicBezTo>
                    <a:lnTo>
                      <a:pt x="62" y="63"/>
                    </a:lnTo>
                    <a:lnTo>
                      <a:pt x="62" y="63"/>
                    </a:lnTo>
                    <a:cubicBezTo>
                      <a:pt x="31" y="93"/>
                      <a:pt x="31" y="93"/>
                      <a:pt x="31" y="93"/>
                    </a:cubicBezTo>
                    <a:lnTo>
                      <a:pt x="31" y="93"/>
                    </a:lnTo>
                    <a:lnTo>
                      <a:pt x="31" y="93"/>
                    </a:lnTo>
                    <a:lnTo>
                      <a:pt x="0" y="93"/>
                    </a:lnTo>
                    <a:lnTo>
                      <a:pt x="0" y="93"/>
                    </a:lnTo>
                    <a:lnTo>
                      <a:pt x="0" y="93"/>
                    </a:lnTo>
                    <a:lnTo>
                      <a:pt x="0" y="93"/>
                    </a:lnTo>
                    <a:cubicBezTo>
                      <a:pt x="0" y="124"/>
                      <a:pt x="0" y="124"/>
                      <a:pt x="0" y="124"/>
                    </a:cubicBezTo>
                    <a:cubicBezTo>
                      <a:pt x="31" y="124"/>
                      <a:pt x="31" y="124"/>
                      <a:pt x="31" y="124"/>
                    </a:cubicBezTo>
                    <a:lnTo>
                      <a:pt x="31" y="124"/>
                    </a:lnTo>
                    <a:lnTo>
                      <a:pt x="31" y="124"/>
                    </a:lnTo>
                    <a:cubicBezTo>
                      <a:pt x="62" y="124"/>
                      <a:pt x="62" y="124"/>
                      <a:pt x="62" y="155"/>
                    </a:cubicBezTo>
                    <a:cubicBezTo>
                      <a:pt x="92" y="155"/>
                      <a:pt x="92" y="155"/>
                      <a:pt x="92" y="155"/>
                    </a:cubicBezTo>
                    <a:cubicBezTo>
                      <a:pt x="92" y="186"/>
                      <a:pt x="92" y="186"/>
                      <a:pt x="92" y="186"/>
                    </a:cubicBezTo>
                    <a:lnTo>
                      <a:pt x="62" y="186"/>
                    </a:lnTo>
                    <a:cubicBezTo>
                      <a:pt x="92" y="217"/>
                      <a:pt x="92" y="217"/>
                      <a:pt x="92" y="248"/>
                    </a:cubicBezTo>
                    <a:lnTo>
                      <a:pt x="92" y="248"/>
                    </a:lnTo>
                    <a:lnTo>
                      <a:pt x="92" y="248"/>
                    </a:lnTo>
                    <a:cubicBezTo>
                      <a:pt x="92" y="248"/>
                      <a:pt x="92" y="279"/>
                      <a:pt x="62" y="279"/>
                    </a:cubicBezTo>
                    <a:lnTo>
                      <a:pt x="62" y="279"/>
                    </a:lnTo>
                    <a:cubicBezTo>
                      <a:pt x="62" y="310"/>
                      <a:pt x="92" y="310"/>
                      <a:pt x="92" y="310"/>
                    </a:cubicBezTo>
                    <a:cubicBezTo>
                      <a:pt x="92" y="310"/>
                      <a:pt x="62" y="310"/>
                      <a:pt x="62" y="341"/>
                    </a:cubicBezTo>
                    <a:cubicBezTo>
                      <a:pt x="92" y="341"/>
                      <a:pt x="92" y="372"/>
                      <a:pt x="92" y="372"/>
                    </a:cubicBezTo>
                    <a:lnTo>
                      <a:pt x="92" y="372"/>
                    </a:lnTo>
                    <a:lnTo>
                      <a:pt x="92" y="372"/>
                    </a:lnTo>
                    <a:lnTo>
                      <a:pt x="92" y="372"/>
                    </a:lnTo>
                    <a:lnTo>
                      <a:pt x="92" y="372"/>
                    </a:lnTo>
                    <a:cubicBezTo>
                      <a:pt x="124" y="372"/>
                      <a:pt x="124" y="372"/>
                      <a:pt x="124" y="372"/>
                    </a:cubicBezTo>
                    <a:lnTo>
                      <a:pt x="124" y="372"/>
                    </a:lnTo>
                    <a:lnTo>
                      <a:pt x="124" y="372"/>
                    </a:lnTo>
                    <a:cubicBezTo>
                      <a:pt x="155" y="372"/>
                      <a:pt x="155" y="372"/>
                      <a:pt x="155" y="372"/>
                    </a:cubicBezTo>
                    <a:lnTo>
                      <a:pt x="155" y="372"/>
                    </a:lnTo>
                    <a:cubicBezTo>
                      <a:pt x="155" y="372"/>
                      <a:pt x="155" y="341"/>
                      <a:pt x="186" y="341"/>
                    </a:cubicBezTo>
                    <a:lnTo>
                      <a:pt x="186" y="341"/>
                    </a:lnTo>
                    <a:lnTo>
                      <a:pt x="186" y="341"/>
                    </a:lnTo>
                    <a:lnTo>
                      <a:pt x="155" y="310"/>
                    </a:lnTo>
                    <a:lnTo>
                      <a:pt x="155" y="310"/>
                    </a:lnTo>
                    <a:lnTo>
                      <a:pt x="155" y="279"/>
                    </a:lnTo>
                    <a:cubicBezTo>
                      <a:pt x="124" y="279"/>
                      <a:pt x="124" y="248"/>
                      <a:pt x="124" y="248"/>
                    </a:cubicBezTo>
                    <a:cubicBezTo>
                      <a:pt x="124" y="217"/>
                      <a:pt x="124" y="217"/>
                      <a:pt x="124" y="217"/>
                    </a:cubicBezTo>
                    <a:cubicBezTo>
                      <a:pt x="124" y="217"/>
                      <a:pt x="124" y="217"/>
                      <a:pt x="124" y="186"/>
                    </a:cubicBezTo>
                    <a:lnTo>
                      <a:pt x="124" y="186"/>
                    </a:lnTo>
                    <a:lnTo>
                      <a:pt x="124" y="186"/>
                    </a:lnTo>
                    <a:lnTo>
                      <a:pt x="124" y="186"/>
                    </a:lnTo>
                    <a:lnTo>
                      <a:pt x="124" y="186"/>
                    </a:lnTo>
                    <a:lnTo>
                      <a:pt x="155" y="155"/>
                    </a:lnTo>
                    <a:lnTo>
                      <a:pt x="155" y="155"/>
                    </a:lnTo>
                    <a:cubicBezTo>
                      <a:pt x="155" y="155"/>
                      <a:pt x="155" y="155"/>
                      <a:pt x="186" y="155"/>
                    </a:cubicBezTo>
                    <a:lnTo>
                      <a:pt x="186" y="155"/>
                    </a:lnTo>
                    <a:lnTo>
                      <a:pt x="186" y="155"/>
                    </a:lnTo>
                    <a:cubicBezTo>
                      <a:pt x="186" y="124"/>
                      <a:pt x="186" y="124"/>
                      <a:pt x="186" y="124"/>
                    </a:cubicBezTo>
                    <a:lnTo>
                      <a:pt x="186" y="124"/>
                    </a:lnTo>
                    <a:lnTo>
                      <a:pt x="186" y="124"/>
                    </a:lnTo>
                    <a:lnTo>
                      <a:pt x="186" y="124"/>
                    </a:lnTo>
                    <a:lnTo>
                      <a:pt x="186" y="124"/>
                    </a:lnTo>
                    <a:cubicBezTo>
                      <a:pt x="155" y="93"/>
                      <a:pt x="155" y="93"/>
                      <a:pt x="155" y="93"/>
                    </a:cubicBezTo>
                    <a:lnTo>
                      <a:pt x="155" y="93"/>
                    </a:lnTo>
                    <a:cubicBezTo>
                      <a:pt x="124" y="93"/>
                      <a:pt x="124" y="93"/>
                      <a:pt x="124" y="93"/>
                    </a:cubicBezTo>
                    <a:cubicBezTo>
                      <a:pt x="92" y="63"/>
                      <a:pt x="92" y="63"/>
                      <a:pt x="92" y="31"/>
                    </a:cubicBezTo>
                    <a:cubicBezTo>
                      <a:pt x="92" y="31"/>
                      <a:pt x="92" y="0"/>
                      <a:pt x="62" y="0"/>
                    </a:cubicBezTo>
                    <a:lnTo>
                      <a:pt x="62" y="0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31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18" name="Freeform 157"/>
              <p:cNvSpPr>
                <a:spLocks noChangeArrowheads="1"/>
              </p:cNvSpPr>
              <p:nvPr/>
            </p:nvSpPr>
            <p:spPr bwMode="auto">
              <a:xfrm>
                <a:off x="2519363" y="2527300"/>
                <a:ext cx="100012" cy="66675"/>
              </a:xfrm>
              <a:custGeom>
                <a:avLst/>
                <a:gdLst>
                  <a:gd name="T0" fmla="*/ 0 w 279"/>
                  <a:gd name="T1" fmla="*/ 62 h 187"/>
                  <a:gd name="T2" fmla="*/ 0 w 279"/>
                  <a:gd name="T3" fmla="*/ 62 h 187"/>
                  <a:gd name="T4" fmla="*/ 0 w 279"/>
                  <a:gd name="T5" fmla="*/ 62 h 187"/>
                  <a:gd name="T6" fmla="*/ 0 w 279"/>
                  <a:gd name="T7" fmla="*/ 93 h 187"/>
                  <a:gd name="T8" fmla="*/ 0 w 279"/>
                  <a:gd name="T9" fmla="*/ 93 h 187"/>
                  <a:gd name="T10" fmla="*/ 30 w 279"/>
                  <a:gd name="T11" fmla="*/ 93 h 187"/>
                  <a:gd name="T12" fmla="*/ 30 w 279"/>
                  <a:gd name="T13" fmla="*/ 93 h 187"/>
                  <a:gd name="T14" fmla="*/ 30 w 279"/>
                  <a:gd name="T15" fmla="*/ 155 h 187"/>
                  <a:gd name="T16" fmla="*/ 30 w 279"/>
                  <a:gd name="T17" fmla="*/ 155 h 187"/>
                  <a:gd name="T18" fmla="*/ 30 w 279"/>
                  <a:gd name="T19" fmla="*/ 155 h 187"/>
                  <a:gd name="T20" fmla="*/ 30 w 279"/>
                  <a:gd name="T21" fmla="*/ 155 h 187"/>
                  <a:gd name="T22" fmla="*/ 30 w 279"/>
                  <a:gd name="T23" fmla="*/ 155 h 187"/>
                  <a:gd name="T24" fmla="*/ 30 w 279"/>
                  <a:gd name="T25" fmla="*/ 155 h 187"/>
                  <a:gd name="T26" fmla="*/ 62 w 279"/>
                  <a:gd name="T27" fmla="*/ 155 h 187"/>
                  <a:gd name="T28" fmla="*/ 62 w 279"/>
                  <a:gd name="T29" fmla="*/ 155 h 187"/>
                  <a:gd name="T30" fmla="*/ 93 w 279"/>
                  <a:gd name="T31" fmla="*/ 155 h 187"/>
                  <a:gd name="T32" fmla="*/ 93 w 279"/>
                  <a:gd name="T33" fmla="*/ 155 h 187"/>
                  <a:gd name="T34" fmla="*/ 124 w 279"/>
                  <a:gd name="T35" fmla="*/ 155 h 187"/>
                  <a:gd name="T36" fmla="*/ 154 w 279"/>
                  <a:gd name="T37" fmla="*/ 155 h 187"/>
                  <a:gd name="T38" fmla="*/ 154 w 279"/>
                  <a:gd name="T39" fmla="*/ 155 h 187"/>
                  <a:gd name="T40" fmla="*/ 154 w 279"/>
                  <a:gd name="T41" fmla="*/ 155 h 187"/>
                  <a:gd name="T42" fmla="*/ 186 w 279"/>
                  <a:gd name="T43" fmla="*/ 186 h 187"/>
                  <a:gd name="T44" fmla="*/ 186 w 279"/>
                  <a:gd name="T45" fmla="*/ 186 h 187"/>
                  <a:gd name="T46" fmla="*/ 186 w 279"/>
                  <a:gd name="T47" fmla="*/ 186 h 187"/>
                  <a:gd name="T48" fmla="*/ 217 w 279"/>
                  <a:gd name="T49" fmla="*/ 186 h 187"/>
                  <a:gd name="T50" fmla="*/ 248 w 279"/>
                  <a:gd name="T51" fmla="*/ 186 h 187"/>
                  <a:gd name="T52" fmla="*/ 248 w 279"/>
                  <a:gd name="T53" fmla="*/ 186 h 187"/>
                  <a:gd name="T54" fmla="*/ 248 w 279"/>
                  <a:gd name="T55" fmla="*/ 186 h 187"/>
                  <a:gd name="T56" fmla="*/ 248 w 279"/>
                  <a:gd name="T57" fmla="*/ 155 h 187"/>
                  <a:gd name="T58" fmla="*/ 248 w 279"/>
                  <a:gd name="T59" fmla="*/ 155 h 187"/>
                  <a:gd name="T60" fmla="*/ 248 w 279"/>
                  <a:gd name="T61" fmla="*/ 155 h 187"/>
                  <a:gd name="T62" fmla="*/ 278 w 279"/>
                  <a:gd name="T63" fmla="*/ 93 h 187"/>
                  <a:gd name="T64" fmla="*/ 278 w 279"/>
                  <a:gd name="T65" fmla="*/ 93 h 187"/>
                  <a:gd name="T66" fmla="*/ 278 w 279"/>
                  <a:gd name="T67" fmla="*/ 93 h 187"/>
                  <a:gd name="T68" fmla="*/ 278 w 279"/>
                  <a:gd name="T69" fmla="*/ 62 h 187"/>
                  <a:gd name="T70" fmla="*/ 278 w 279"/>
                  <a:gd name="T71" fmla="*/ 62 h 187"/>
                  <a:gd name="T72" fmla="*/ 278 w 279"/>
                  <a:gd name="T73" fmla="*/ 62 h 187"/>
                  <a:gd name="T74" fmla="*/ 278 w 279"/>
                  <a:gd name="T75" fmla="*/ 31 h 187"/>
                  <a:gd name="T76" fmla="*/ 248 w 279"/>
                  <a:gd name="T77" fmla="*/ 31 h 187"/>
                  <a:gd name="T78" fmla="*/ 248 w 279"/>
                  <a:gd name="T79" fmla="*/ 31 h 187"/>
                  <a:gd name="T80" fmla="*/ 217 w 279"/>
                  <a:gd name="T81" fmla="*/ 31 h 187"/>
                  <a:gd name="T82" fmla="*/ 154 w 279"/>
                  <a:gd name="T83" fmla="*/ 62 h 187"/>
                  <a:gd name="T84" fmla="*/ 154 w 279"/>
                  <a:gd name="T85" fmla="*/ 31 h 187"/>
                  <a:gd name="T86" fmla="*/ 124 w 279"/>
                  <a:gd name="T87" fmla="*/ 0 h 187"/>
                  <a:gd name="T88" fmla="*/ 124 w 279"/>
                  <a:gd name="T89" fmla="*/ 0 h 187"/>
                  <a:gd name="T90" fmla="*/ 93 w 279"/>
                  <a:gd name="T91" fmla="*/ 0 h 187"/>
                  <a:gd name="T92" fmla="*/ 62 w 279"/>
                  <a:gd name="T93" fmla="*/ 0 h 187"/>
                  <a:gd name="T94" fmla="*/ 30 w 279"/>
                  <a:gd name="T95" fmla="*/ 0 h 187"/>
                  <a:gd name="T96" fmla="*/ 30 w 279"/>
                  <a:gd name="T97" fmla="*/ 0 h 187"/>
                  <a:gd name="T98" fmla="*/ 30 w 279"/>
                  <a:gd name="T99" fmla="*/ 31 h 187"/>
                  <a:gd name="T100" fmla="*/ 0 w 279"/>
                  <a:gd name="T101" fmla="*/ 62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79" h="187">
                    <a:moveTo>
                      <a:pt x="0" y="62"/>
                    </a:moveTo>
                    <a:lnTo>
                      <a:pt x="0" y="62"/>
                    </a:lnTo>
                    <a:lnTo>
                      <a:pt x="0" y="62"/>
                    </a:lnTo>
                    <a:cubicBezTo>
                      <a:pt x="0" y="93"/>
                      <a:pt x="0" y="93"/>
                      <a:pt x="0" y="93"/>
                    </a:cubicBezTo>
                    <a:lnTo>
                      <a:pt x="0" y="93"/>
                    </a:lnTo>
                    <a:cubicBezTo>
                      <a:pt x="0" y="93"/>
                      <a:pt x="0" y="93"/>
                      <a:pt x="30" y="93"/>
                    </a:cubicBezTo>
                    <a:lnTo>
                      <a:pt x="30" y="93"/>
                    </a:lnTo>
                    <a:cubicBezTo>
                      <a:pt x="30" y="124"/>
                      <a:pt x="30" y="124"/>
                      <a:pt x="30" y="155"/>
                    </a:cubicBezTo>
                    <a:lnTo>
                      <a:pt x="30" y="155"/>
                    </a:lnTo>
                    <a:lnTo>
                      <a:pt x="30" y="155"/>
                    </a:lnTo>
                    <a:lnTo>
                      <a:pt x="30" y="155"/>
                    </a:lnTo>
                    <a:lnTo>
                      <a:pt x="30" y="155"/>
                    </a:lnTo>
                    <a:lnTo>
                      <a:pt x="30" y="155"/>
                    </a:lnTo>
                    <a:lnTo>
                      <a:pt x="62" y="155"/>
                    </a:lnTo>
                    <a:lnTo>
                      <a:pt x="62" y="155"/>
                    </a:lnTo>
                    <a:lnTo>
                      <a:pt x="93" y="155"/>
                    </a:lnTo>
                    <a:lnTo>
                      <a:pt x="93" y="155"/>
                    </a:lnTo>
                    <a:cubicBezTo>
                      <a:pt x="124" y="155"/>
                      <a:pt x="124" y="155"/>
                      <a:pt x="124" y="155"/>
                    </a:cubicBezTo>
                    <a:lnTo>
                      <a:pt x="154" y="155"/>
                    </a:lnTo>
                    <a:lnTo>
                      <a:pt x="154" y="155"/>
                    </a:lnTo>
                    <a:lnTo>
                      <a:pt x="154" y="155"/>
                    </a:lnTo>
                    <a:cubicBezTo>
                      <a:pt x="154" y="155"/>
                      <a:pt x="186" y="155"/>
                      <a:pt x="186" y="186"/>
                    </a:cubicBezTo>
                    <a:lnTo>
                      <a:pt x="186" y="186"/>
                    </a:lnTo>
                    <a:lnTo>
                      <a:pt x="186" y="186"/>
                    </a:lnTo>
                    <a:cubicBezTo>
                      <a:pt x="217" y="186"/>
                      <a:pt x="217" y="186"/>
                      <a:pt x="217" y="186"/>
                    </a:cubicBezTo>
                    <a:lnTo>
                      <a:pt x="248" y="186"/>
                    </a:lnTo>
                    <a:lnTo>
                      <a:pt x="248" y="186"/>
                    </a:lnTo>
                    <a:lnTo>
                      <a:pt x="248" y="186"/>
                    </a:lnTo>
                    <a:cubicBezTo>
                      <a:pt x="248" y="155"/>
                      <a:pt x="248" y="155"/>
                      <a:pt x="248" y="155"/>
                    </a:cubicBezTo>
                    <a:lnTo>
                      <a:pt x="248" y="155"/>
                    </a:lnTo>
                    <a:lnTo>
                      <a:pt x="248" y="155"/>
                    </a:lnTo>
                    <a:cubicBezTo>
                      <a:pt x="248" y="124"/>
                      <a:pt x="278" y="124"/>
                      <a:pt x="278" y="93"/>
                    </a:cubicBezTo>
                    <a:lnTo>
                      <a:pt x="278" y="93"/>
                    </a:lnTo>
                    <a:lnTo>
                      <a:pt x="278" y="93"/>
                    </a:lnTo>
                    <a:lnTo>
                      <a:pt x="278" y="62"/>
                    </a:lnTo>
                    <a:lnTo>
                      <a:pt x="278" y="62"/>
                    </a:lnTo>
                    <a:lnTo>
                      <a:pt x="278" y="62"/>
                    </a:lnTo>
                    <a:cubicBezTo>
                      <a:pt x="278" y="31"/>
                      <a:pt x="278" y="31"/>
                      <a:pt x="278" y="31"/>
                    </a:cubicBezTo>
                    <a:cubicBezTo>
                      <a:pt x="248" y="31"/>
                      <a:pt x="248" y="31"/>
                      <a:pt x="248" y="31"/>
                    </a:cubicBezTo>
                    <a:lnTo>
                      <a:pt x="248" y="31"/>
                    </a:lnTo>
                    <a:lnTo>
                      <a:pt x="217" y="31"/>
                    </a:lnTo>
                    <a:cubicBezTo>
                      <a:pt x="154" y="62"/>
                      <a:pt x="154" y="62"/>
                      <a:pt x="154" y="62"/>
                    </a:cubicBezTo>
                    <a:cubicBezTo>
                      <a:pt x="154" y="31"/>
                      <a:pt x="154" y="31"/>
                      <a:pt x="154" y="31"/>
                    </a:cubicBezTo>
                    <a:cubicBezTo>
                      <a:pt x="154" y="0"/>
                      <a:pt x="154" y="0"/>
                      <a:pt x="124" y="0"/>
                    </a:cubicBezTo>
                    <a:lnTo>
                      <a:pt x="124" y="0"/>
                    </a:lnTo>
                    <a:cubicBezTo>
                      <a:pt x="124" y="0"/>
                      <a:pt x="124" y="0"/>
                      <a:pt x="93" y="0"/>
                    </a:cubicBezTo>
                    <a:cubicBezTo>
                      <a:pt x="93" y="0"/>
                      <a:pt x="93" y="0"/>
                      <a:pt x="62" y="0"/>
                    </a:cubicBezTo>
                    <a:cubicBezTo>
                      <a:pt x="62" y="0"/>
                      <a:pt x="62" y="0"/>
                      <a:pt x="30" y="0"/>
                    </a:cubicBezTo>
                    <a:lnTo>
                      <a:pt x="30" y="0"/>
                    </a:lnTo>
                    <a:lnTo>
                      <a:pt x="30" y="31"/>
                    </a:lnTo>
                    <a:lnTo>
                      <a:pt x="0" y="62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19" name="Freeform 158"/>
              <p:cNvSpPr>
                <a:spLocks noChangeArrowheads="1"/>
              </p:cNvSpPr>
              <p:nvPr/>
            </p:nvSpPr>
            <p:spPr bwMode="auto">
              <a:xfrm>
                <a:off x="2286000" y="2884488"/>
                <a:ext cx="223838" cy="279400"/>
              </a:xfrm>
              <a:custGeom>
                <a:avLst/>
                <a:gdLst>
                  <a:gd name="T0" fmla="*/ 185 w 621"/>
                  <a:gd name="T1" fmla="*/ 31 h 776"/>
                  <a:gd name="T2" fmla="*/ 185 w 621"/>
                  <a:gd name="T3" fmla="*/ 0 h 776"/>
                  <a:gd name="T4" fmla="*/ 124 w 621"/>
                  <a:gd name="T5" fmla="*/ 31 h 776"/>
                  <a:gd name="T6" fmla="*/ 93 w 621"/>
                  <a:gd name="T7" fmla="*/ 62 h 776"/>
                  <a:gd name="T8" fmla="*/ 61 w 621"/>
                  <a:gd name="T9" fmla="*/ 93 h 776"/>
                  <a:gd name="T10" fmla="*/ 31 w 621"/>
                  <a:gd name="T11" fmla="*/ 93 h 776"/>
                  <a:gd name="T12" fmla="*/ 61 w 621"/>
                  <a:gd name="T13" fmla="*/ 154 h 776"/>
                  <a:gd name="T14" fmla="*/ 31 w 621"/>
                  <a:gd name="T15" fmla="*/ 217 h 776"/>
                  <a:gd name="T16" fmla="*/ 31 w 621"/>
                  <a:gd name="T17" fmla="*/ 248 h 776"/>
                  <a:gd name="T18" fmla="*/ 31 w 621"/>
                  <a:gd name="T19" fmla="*/ 310 h 776"/>
                  <a:gd name="T20" fmla="*/ 31 w 621"/>
                  <a:gd name="T21" fmla="*/ 341 h 776"/>
                  <a:gd name="T22" fmla="*/ 31 w 621"/>
                  <a:gd name="T23" fmla="*/ 403 h 776"/>
                  <a:gd name="T24" fmla="*/ 0 w 621"/>
                  <a:gd name="T25" fmla="*/ 465 h 776"/>
                  <a:gd name="T26" fmla="*/ 0 w 621"/>
                  <a:gd name="T27" fmla="*/ 465 h 776"/>
                  <a:gd name="T28" fmla="*/ 61 w 621"/>
                  <a:gd name="T29" fmla="*/ 558 h 776"/>
                  <a:gd name="T30" fmla="*/ 61 w 621"/>
                  <a:gd name="T31" fmla="*/ 619 h 776"/>
                  <a:gd name="T32" fmla="*/ 61 w 621"/>
                  <a:gd name="T33" fmla="*/ 651 h 776"/>
                  <a:gd name="T34" fmla="*/ 61 w 621"/>
                  <a:gd name="T35" fmla="*/ 651 h 776"/>
                  <a:gd name="T36" fmla="*/ 93 w 621"/>
                  <a:gd name="T37" fmla="*/ 743 h 776"/>
                  <a:gd name="T38" fmla="*/ 93 w 621"/>
                  <a:gd name="T39" fmla="*/ 775 h 776"/>
                  <a:gd name="T40" fmla="*/ 124 w 621"/>
                  <a:gd name="T41" fmla="*/ 743 h 776"/>
                  <a:gd name="T42" fmla="*/ 155 w 621"/>
                  <a:gd name="T43" fmla="*/ 743 h 776"/>
                  <a:gd name="T44" fmla="*/ 185 w 621"/>
                  <a:gd name="T45" fmla="*/ 743 h 776"/>
                  <a:gd name="T46" fmla="*/ 217 w 621"/>
                  <a:gd name="T47" fmla="*/ 743 h 776"/>
                  <a:gd name="T48" fmla="*/ 217 w 621"/>
                  <a:gd name="T49" fmla="*/ 743 h 776"/>
                  <a:gd name="T50" fmla="*/ 309 w 621"/>
                  <a:gd name="T51" fmla="*/ 743 h 776"/>
                  <a:gd name="T52" fmla="*/ 341 w 621"/>
                  <a:gd name="T53" fmla="*/ 743 h 776"/>
                  <a:gd name="T54" fmla="*/ 372 w 621"/>
                  <a:gd name="T55" fmla="*/ 713 h 776"/>
                  <a:gd name="T56" fmla="*/ 372 w 621"/>
                  <a:gd name="T57" fmla="*/ 682 h 776"/>
                  <a:gd name="T58" fmla="*/ 372 w 621"/>
                  <a:gd name="T59" fmla="*/ 651 h 776"/>
                  <a:gd name="T60" fmla="*/ 403 w 621"/>
                  <a:gd name="T61" fmla="*/ 589 h 776"/>
                  <a:gd name="T62" fmla="*/ 496 w 621"/>
                  <a:gd name="T63" fmla="*/ 558 h 776"/>
                  <a:gd name="T64" fmla="*/ 589 w 621"/>
                  <a:gd name="T65" fmla="*/ 558 h 776"/>
                  <a:gd name="T66" fmla="*/ 620 w 621"/>
                  <a:gd name="T67" fmla="*/ 527 h 776"/>
                  <a:gd name="T68" fmla="*/ 620 w 621"/>
                  <a:gd name="T69" fmla="*/ 495 h 776"/>
                  <a:gd name="T70" fmla="*/ 557 w 621"/>
                  <a:gd name="T71" fmla="*/ 434 h 776"/>
                  <a:gd name="T72" fmla="*/ 527 w 621"/>
                  <a:gd name="T73" fmla="*/ 434 h 776"/>
                  <a:gd name="T74" fmla="*/ 496 w 621"/>
                  <a:gd name="T75" fmla="*/ 434 h 776"/>
                  <a:gd name="T76" fmla="*/ 465 w 621"/>
                  <a:gd name="T77" fmla="*/ 341 h 776"/>
                  <a:gd name="T78" fmla="*/ 465 w 621"/>
                  <a:gd name="T79" fmla="*/ 310 h 776"/>
                  <a:gd name="T80" fmla="*/ 465 w 621"/>
                  <a:gd name="T81" fmla="*/ 279 h 776"/>
                  <a:gd name="T82" fmla="*/ 465 w 621"/>
                  <a:gd name="T83" fmla="*/ 248 h 776"/>
                  <a:gd name="T84" fmla="*/ 403 w 621"/>
                  <a:gd name="T85" fmla="*/ 248 h 776"/>
                  <a:gd name="T86" fmla="*/ 341 w 621"/>
                  <a:gd name="T87" fmla="*/ 186 h 776"/>
                  <a:gd name="T88" fmla="*/ 279 w 621"/>
                  <a:gd name="T89" fmla="*/ 186 h 776"/>
                  <a:gd name="T90" fmla="*/ 279 w 621"/>
                  <a:gd name="T91" fmla="*/ 186 h 776"/>
                  <a:gd name="T92" fmla="*/ 248 w 621"/>
                  <a:gd name="T93" fmla="*/ 154 h 776"/>
                  <a:gd name="T94" fmla="*/ 217 w 621"/>
                  <a:gd name="T95" fmla="*/ 124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21" h="776">
                    <a:moveTo>
                      <a:pt x="185" y="62"/>
                    </a:moveTo>
                    <a:lnTo>
                      <a:pt x="185" y="62"/>
                    </a:lnTo>
                    <a:cubicBezTo>
                      <a:pt x="185" y="31"/>
                      <a:pt x="185" y="31"/>
                      <a:pt x="185" y="31"/>
                    </a:cubicBezTo>
                    <a:lnTo>
                      <a:pt x="185" y="31"/>
                    </a:lnTo>
                    <a:lnTo>
                      <a:pt x="185" y="0"/>
                    </a:lnTo>
                    <a:lnTo>
                      <a:pt x="185" y="0"/>
                    </a:lnTo>
                    <a:cubicBezTo>
                      <a:pt x="185" y="0"/>
                      <a:pt x="185" y="0"/>
                      <a:pt x="155" y="0"/>
                    </a:cubicBezTo>
                    <a:lnTo>
                      <a:pt x="155" y="0"/>
                    </a:lnTo>
                    <a:cubicBezTo>
                      <a:pt x="155" y="0"/>
                      <a:pt x="155" y="31"/>
                      <a:pt x="124" y="31"/>
                    </a:cubicBezTo>
                    <a:lnTo>
                      <a:pt x="124" y="31"/>
                    </a:lnTo>
                    <a:cubicBezTo>
                      <a:pt x="93" y="62"/>
                      <a:pt x="93" y="62"/>
                      <a:pt x="93" y="62"/>
                    </a:cubicBezTo>
                    <a:lnTo>
                      <a:pt x="93" y="62"/>
                    </a:lnTo>
                    <a:cubicBezTo>
                      <a:pt x="93" y="62"/>
                      <a:pt x="93" y="62"/>
                      <a:pt x="61" y="62"/>
                    </a:cubicBezTo>
                    <a:lnTo>
                      <a:pt x="61" y="62"/>
                    </a:lnTo>
                    <a:lnTo>
                      <a:pt x="61" y="93"/>
                    </a:lnTo>
                    <a:cubicBezTo>
                      <a:pt x="61" y="93"/>
                      <a:pt x="61" y="93"/>
                      <a:pt x="31" y="93"/>
                    </a:cubicBezTo>
                    <a:lnTo>
                      <a:pt x="31" y="93"/>
                    </a:lnTo>
                    <a:lnTo>
                      <a:pt x="31" y="93"/>
                    </a:lnTo>
                    <a:cubicBezTo>
                      <a:pt x="31" y="93"/>
                      <a:pt x="31" y="93"/>
                      <a:pt x="31" y="124"/>
                    </a:cubicBezTo>
                    <a:cubicBezTo>
                      <a:pt x="31" y="124"/>
                      <a:pt x="61" y="124"/>
                      <a:pt x="61" y="154"/>
                    </a:cubicBezTo>
                    <a:lnTo>
                      <a:pt x="61" y="154"/>
                    </a:lnTo>
                    <a:cubicBezTo>
                      <a:pt x="61" y="154"/>
                      <a:pt x="61" y="186"/>
                      <a:pt x="31" y="186"/>
                    </a:cubicBezTo>
                    <a:lnTo>
                      <a:pt x="31" y="186"/>
                    </a:lnTo>
                    <a:cubicBezTo>
                      <a:pt x="31" y="217"/>
                      <a:pt x="31" y="217"/>
                      <a:pt x="31" y="217"/>
                    </a:cubicBezTo>
                    <a:lnTo>
                      <a:pt x="31" y="248"/>
                    </a:lnTo>
                    <a:lnTo>
                      <a:pt x="31" y="248"/>
                    </a:lnTo>
                    <a:lnTo>
                      <a:pt x="31" y="248"/>
                    </a:lnTo>
                    <a:cubicBezTo>
                      <a:pt x="31" y="248"/>
                      <a:pt x="31" y="248"/>
                      <a:pt x="31" y="279"/>
                    </a:cubicBezTo>
                    <a:lnTo>
                      <a:pt x="31" y="310"/>
                    </a:lnTo>
                    <a:lnTo>
                      <a:pt x="31" y="310"/>
                    </a:lnTo>
                    <a:lnTo>
                      <a:pt x="31" y="341"/>
                    </a:lnTo>
                    <a:lnTo>
                      <a:pt x="31" y="341"/>
                    </a:lnTo>
                    <a:lnTo>
                      <a:pt x="31" y="341"/>
                    </a:lnTo>
                    <a:cubicBezTo>
                      <a:pt x="31" y="341"/>
                      <a:pt x="31" y="341"/>
                      <a:pt x="31" y="371"/>
                    </a:cubicBezTo>
                    <a:cubicBezTo>
                      <a:pt x="31" y="371"/>
                      <a:pt x="31" y="371"/>
                      <a:pt x="31" y="403"/>
                    </a:cubicBezTo>
                    <a:lnTo>
                      <a:pt x="31" y="403"/>
                    </a:lnTo>
                    <a:cubicBezTo>
                      <a:pt x="31" y="403"/>
                      <a:pt x="31" y="403"/>
                      <a:pt x="31" y="434"/>
                    </a:cubicBezTo>
                    <a:lnTo>
                      <a:pt x="31" y="434"/>
                    </a:lnTo>
                    <a:cubicBezTo>
                      <a:pt x="31" y="434"/>
                      <a:pt x="31" y="434"/>
                      <a:pt x="0" y="465"/>
                    </a:cubicBezTo>
                    <a:lnTo>
                      <a:pt x="0" y="465"/>
                    </a:lnTo>
                    <a:lnTo>
                      <a:pt x="0" y="465"/>
                    </a:lnTo>
                    <a:lnTo>
                      <a:pt x="0" y="465"/>
                    </a:lnTo>
                    <a:cubicBezTo>
                      <a:pt x="0" y="495"/>
                      <a:pt x="31" y="495"/>
                      <a:pt x="31" y="495"/>
                    </a:cubicBezTo>
                    <a:cubicBezTo>
                      <a:pt x="31" y="527"/>
                      <a:pt x="31" y="527"/>
                      <a:pt x="31" y="558"/>
                    </a:cubicBezTo>
                    <a:cubicBezTo>
                      <a:pt x="31" y="558"/>
                      <a:pt x="31" y="558"/>
                      <a:pt x="61" y="558"/>
                    </a:cubicBezTo>
                    <a:lnTo>
                      <a:pt x="61" y="558"/>
                    </a:lnTo>
                    <a:lnTo>
                      <a:pt x="61" y="589"/>
                    </a:lnTo>
                    <a:cubicBezTo>
                      <a:pt x="61" y="589"/>
                      <a:pt x="61" y="589"/>
                      <a:pt x="61" y="619"/>
                    </a:cubicBezTo>
                    <a:cubicBezTo>
                      <a:pt x="61" y="619"/>
                      <a:pt x="61" y="619"/>
                      <a:pt x="61" y="651"/>
                    </a:cubicBezTo>
                    <a:lnTo>
                      <a:pt x="61" y="651"/>
                    </a:lnTo>
                    <a:lnTo>
                      <a:pt x="61" y="651"/>
                    </a:lnTo>
                    <a:lnTo>
                      <a:pt x="61" y="651"/>
                    </a:lnTo>
                    <a:lnTo>
                      <a:pt x="61" y="651"/>
                    </a:lnTo>
                    <a:lnTo>
                      <a:pt x="61" y="651"/>
                    </a:lnTo>
                    <a:cubicBezTo>
                      <a:pt x="61" y="682"/>
                      <a:pt x="61" y="682"/>
                      <a:pt x="61" y="713"/>
                    </a:cubicBezTo>
                    <a:lnTo>
                      <a:pt x="61" y="713"/>
                    </a:lnTo>
                    <a:cubicBezTo>
                      <a:pt x="93" y="713"/>
                      <a:pt x="93" y="743"/>
                      <a:pt x="93" y="743"/>
                    </a:cubicBezTo>
                    <a:lnTo>
                      <a:pt x="93" y="775"/>
                    </a:lnTo>
                    <a:lnTo>
                      <a:pt x="93" y="775"/>
                    </a:lnTo>
                    <a:lnTo>
                      <a:pt x="93" y="775"/>
                    </a:lnTo>
                    <a:lnTo>
                      <a:pt x="93" y="775"/>
                    </a:lnTo>
                    <a:lnTo>
                      <a:pt x="93" y="775"/>
                    </a:lnTo>
                    <a:cubicBezTo>
                      <a:pt x="124" y="775"/>
                      <a:pt x="124" y="743"/>
                      <a:pt x="124" y="743"/>
                    </a:cubicBezTo>
                    <a:cubicBezTo>
                      <a:pt x="124" y="743"/>
                      <a:pt x="124" y="743"/>
                      <a:pt x="155" y="743"/>
                    </a:cubicBezTo>
                    <a:lnTo>
                      <a:pt x="155" y="743"/>
                    </a:lnTo>
                    <a:lnTo>
                      <a:pt x="155" y="743"/>
                    </a:lnTo>
                    <a:cubicBezTo>
                      <a:pt x="185" y="713"/>
                      <a:pt x="185" y="713"/>
                      <a:pt x="185" y="713"/>
                    </a:cubicBezTo>
                    <a:cubicBezTo>
                      <a:pt x="185" y="743"/>
                      <a:pt x="185" y="743"/>
                      <a:pt x="185" y="743"/>
                    </a:cubicBezTo>
                    <a:lnTo>
                      <a:pt x="185" y="743"/>
                    </a:lnTo>
                    <a:cubicBezTo>
                      <a:pt x="185" y="743"/>
                      <a:pt x="185" y="743"/>
                      <a:pt x="217" y="743"/>
                    </a:cubicBezTo>
                    <a:lnTo>
                      <a:pt x="217" y="743"/>
                    </a:lnTo>
                    <a:lnTo>
                      <a:pt x="217" y="743"/>
                    </a:lnTo>
                    <a:lnTo>
                      <a:pt x="217" y="743"/>
                    </a:lnTo>
                    <a:lnTo>
                      <a:pt x="217" y="743"/>
                    </a:lnTo>
                    <a:lnTo>
                      <a:pt x="217" y="743"/>
                    </a:lnTo>
                    <a:cubicBezTo>
                      <a:pt x="248" y="743"/>
                      <a:pt x="248" y="743"/>
                      <a:pt x="279" y="743"/>
                    </a:cubicBezTo>
                    <a:cubicBezTo>
                      <a:pt x="279" y="743"/>
                      <a:pt x="279" y="743"/>
                      <a:pt x="309" y="743"/>
                    </a:cubicBezTo>
                    <a:lnTo>
                      <a:pt x="309" y="743"/>
                    </a:lnTo>
                    <a:lnTo>
                      <a:pt x="309" y="743"/>
                    </a:lnTo>
                    <a:lnTo>
                      <a:pt x="309" y="743"/>
                    </a:lnTo>
                    <a:lnTo>
                      <a:pt x="341" y="743"/>
                    </a:lnTo>
                    <a:lnTo>
                      <a:pt x="341" y="713"/>
                    </a:lnTo>
                    <a:lnTo>
                      <a:pt x="341" y="713"/>
                    </a:lnTo>
                    <a:lnTo>
                      <a:pt x="372" y="713"/>
                    </a:lnTo>
                    <a:lnTo>
                      <a:pt x="372" y="713"/>
                    </a:lnTo>
                    <a:cubicBezTo>
                      <a:pt x="372" y="682"/>
                      <a:pt x="372" y="682"/>
                      <a:pt x="372" y="682"/>
                    </a:cubicBezTo>
                    <a:lnTo>
                      <a:pt x="372" y="682"/>
                    </a:lnTo>
                    <a:cubicBezTo>
                      <a:pt x="372" y="651"/>
                      <a:pt x="372" y="651"/>
                      <a:pt x="372" y="651"/>
                    </a:cubicBezTo>
                    <a:lnTo>
                      <a:pt x="372" y="651"/>
                    </a:lnTo>
                    <a:lnTo>
                      <a:pt x="372" y="651"/>
                    </a:lnTo>
                    <a:cubicBezTo>
                      <a:pt x="372" y="619"/>
                      <a:pt x="372" y="619"/>
                      <a:pt x="372" y="619"/>
                    </a:cubicBezTo>
                    <a:lnTo>
                      <a:pt x="372" y="619"/>
                    </a:lnTo>
                    <a:lnTo>
                      <a:pt x="403" y="589"/>
                    </a:lnTo>
                    <a:cubicBezTo>
                      <a:pt x="433" y="589"/>
                      <a:pt x="465" y="558"/>
                      <a:pt x="496" y="558"/>
                    </a:cubicBezTo>
                    <a:lnTo>
                      <a:pt x="496" y="558"/>
                    </a:lnTo>
                    <a:lnTo>
                      <a:pt x="496" y="558"/>
                    </a:lnTo>
                    <a:lnTo>
                      <a:pt x="527" y="558"/>
                    </a:lnTo>
                    <a:lnTo>
                      <a:pt x="527" y="558"/>
                    </a:lnTo>
                    <a:cubicBezTo>
                      <a:pt x="557" y="558"/>
                      <a:pt x="589" y="558"/>
                      <a:pt x="589" y="558"/>
                    </a:cubicBezTo>
                    <a:lnTo>
                      <a:pt x="589" y="558"/>
                    </a:lnTo>
                    <a:cubicBezTo>
                      <a:pt x="620" y="558"/>
                      <a:pt x="620" y="527"/>
                      <a:pt x="620" y="527"/>
                    </a:cubicBezTo>
                    <a:lnTo>
                      <a:pt x="620" y="527"/>
                    </a:lnTo>
                    <a:cubicBezTo>
                      <a:pt x="620" y="495"/>
                      <a:pt x="620" y="495"/>
                      <a:pt x="620" y="495"/>
                    </a:cubicBezTo>
                    <a:lnTo>
                      <a:pt x="620" y="495"/>
                    </a:lnTo>
                    <a:lnTo>
                      <a:pt x="620" y="495"/>
                    </a:lnTo>
                    <a:lnTo>
                      <a:pt x="589" y="495"/>
                    </a:lnTo>
                    <a:cubicBezTo>
                      <a:pt x="589" y="495"/>
                      <a:pt x="557" y="465"/>
                      <a:pt x="557" y="434"/>
                    </a:cubicBezTo>
                    <a:lnTo>
                      <a:pt x="557" y="434"/>
                    </a:lnTo>
                    <a:lnTo>
                      <a:pt x="557" y="434"/>
                    </a:lnTo>
                    <a:lnTo>
                      <a:pt x="557" y="434"/>
                    </a:lnTo>
                    <a:lnTo>
                      <a:pt x="527" y="434"/>
                    </a:lnTo>
                    <a:lnTo>
                      <a:pt x="527" y="434"/>
                    </a:lnTo>
                    <a:cubicBezTo>
                      <a:pt x="527" y="434"/>
                      <a:pt x="527" y="434"/>
                      <a:pt x="496" y="434"/>
                    </a:cubicBezTo>
                    <a:lnTo>
                      <a:pt x="496" y="434"/>
                    </a:lnTo>
                    <a:cubicBezTo>
                      <a:pt x="496" y="434"/>
                      <a:pt x="496" y="434"/>
                      <a:pt x="465" y="403"/>
                    </a:cubicBezTo>
                    <a:lnTo>
                      <a:pt x="465" y="371"/>
                    </a:lnTo>
                    <a:cubicBezTo>
                      <a:pt x="465" y="341"/>
                      <a:pt x="465" y="341"/>
                      <a:pt x="465" y="341"/>
                    </a:cubicBezTo>
                    <a:lnTo>
                      <a:pt x="465" y="341"/>
                    </a:lnTo>
                    <a:lnTo>
                      <a:pt x="465" y="341"/>
                    </a:lnTo>
                    <a:lnTo>
                      <a:pt x="465" y="310"/>
                    </a:lnTo>
                    <a:lnTo>
                      <a:pt x="465" y="310"/>
                    </a:lnTo>
                    <a:cubicBezTo>
                      <a:pt x="465" y="279"/>
                      <a:pt x="465" y="279"/>
                      <a:pt x="465" y="279"/>
                    </a:cubicBezTo>
                    <a:lnTo>
                      <a:pt x="465" y="279"/>
                    </a:lnTo>
                    <a:lnTo>
                      <a:pt x="465" y="279"/>
                    </a:lnTo>
                    <a:cubicBezTo>
                      <a:pt x="465" y="248"/>
                      <a:pt x="465" y="248"/>
                      <a:pt x="465" y="248"/>
                    </a:cubicBezTo>
                    <a:lnTo>
                      <a:pt x="465" y="248"/>
                    </a:lnTo>
                    <a:lnTo>
                      <a:pt x="465" y="248"/>
                    </a:lnTo>
                    <a:lnTo>
                      <a:pt x="433" y="248"/>
                    </a:lnTo>
                    <a:cubicBezTo>
                      <a:pt x="433" y="248"/>
                      <a:pt x="433" y="248"/>
                      <a:pt x="403" y="248"/>
                    </a:cubicBezTo>
                    <a:cubicBezTo>
                      <a:pt x="403" y="248"/>
                      <a:pt x="372" y="248"/>
                      <a:pt x="372" y="217"/>
                    </a:cubicBezTo>
                    <a:cubicBezTo>
                      <a:pt x="372" y="217"/>
                      <a:pt x="372" y="217"/>
                      <a:pt x="341" y="217"/>
                    </a:cubicBezTo>
                    <a:cubicBezTo>
                      <a:pt x="341" y="186"/>
                      <a:pt x="341" y="186"/>
                      <a:pt x="341" y="186"/>
                    </a:cubicBezTo>
                    <a:lnTo>
                      <a:pt x="341" y="186"/>
                    </a:lnTo>
                    <a:lnTo>
                      <a:pt x="341" y="186"/>
                    </a:lnTo>
                    <a:cubicBezTo>
                      <a:pt x="309" y="186"/>
                      <a:pt x="309" y="186"/>
                      <a:pt x="279" y="186"/>
                    </a:cubicBezTo>
                    <a:lnTo>
                      <a:pt x="279" y="186"/>
                    </a:lnTo>
                    <a:lnTo>
                      <a:pt x="279" y="186"/>
                    </a:lnTo>
                    <a:lnTo>
                      <a:pt x="279" y="186"/>
                    </a:lnTo>
                    <a:lnTo>
                      <a:pt x="279" y="186"/>
                    </a:lnTo>
                    <a:lnTo>
                      <a:pt x="279" y="186"/>
                    </a:lnTo>
                    <a:cubicBezTo>
                      <a:pt x="279" y="186"/>
                      <a:pt x="248" y="186"/>
                      <a:pt x="248" y="154"/>
                    </a:cubicBezTo>
                    <a:lnTo>
                      <a:pt x="248" y="154"/>
                    </a:lnTo>
                    <a:cubicBezTo>
                      <a:pt x="217" y="154"/>
                      <a:pt x="217" y="154"/>
                      <a:pt x="217" y="124"/>
                    </a:cubicBezTo>
                    <a:lnTo>
                      <a:pt x="217" y="124"/>
                    </a:lnTo>
                    <a:cubicBezTo>
                      <a:pt x="185" y="124"/>
                      <a:pt x="185" y="93"/>
                      <a:pt x="185" y="6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20" name="Freeform 159"/>
              <p:cNvSpPr>
                <a:spLocks noChangeArrowheads="1"/>
              </p:cNvSpPr>
              <p:nvPr/>
            </p:nvSpPr>
            <p:spPr bwMode="auto">
              <a:xfrm>
                <a:off x="2195513" y="3632200"/>
                <a:ext cx="1587" cy="11113"/>
              </a:xfrm>
              <a:custGeom>
                <a:avLst/>
                <a:gdLst>
                  <a:gd name="T0" fmla="*/ 0 w 1"/>
                  <a:gd name="T1" fmla="*/ 0 h 32"/>
                  <a:gd name="T2" fmla="*/ 0 w 1"/>
                  <a:gd name="T3" fmla="*/ 0 h 32"/>
                  <a:gd name="T4" fmla="*/ 0 w 1"/>
                  <a:gd name="T5" fmla="*/ 31 h 32"/>
                  <a:gd name="T6" fmla="*/ 0 w 1"/>
                  <a:gd name="T7" fmla="*/ 31 h 32"/>
                  <a:gd name="T8" fmla="*/ 0 w 1"/>
                  <a:gd name="T9" fmla="*/ 31 h 32"/>
                  <a:gd name="T10" fmla="*/ 0 w 1"/>
                  <a:gd name="T1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2">
                    <a:moveTo>
                      <a:pt x="0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21" name="Freeform 160"/>
              <p:cNvSpPr>
                <a:spLocks noChangeArrowheads="1"/>
              </p:cNvSpPr>
              <p:nvPr/>
            </p:nvSpPr>
            <p:spPr bwMode="auto">
              <a:xfrm>
                <a:off x="2062163" y="2673350"/>
                <a:ext cx="257175" cy="938213"/>
              </a:xfrm>
              <a:custGeom>
                <a:avLst/>
                <a:gdLst>
                  <a:gd name="T0" fmla="*/ 465 w 714"/>
                  <a:gd name="T1" fmla="*/ 2511 h 2605"/>
                  <a:gd name="T2" fmla="*/ 465 w 714"/>
                  <a:gd name="T3" fmla="*/ 2448 h 2605"/>
                  <a:gd name="T4" fmla="*/ 496 w 714"/>
                  <a:gd name="T5" fmla="*/ 2356 h 2605"/>
                  <a:gd name="T6" fmla="*/ 496 w 714"/>
                  <a:gd name="T7" fmla="*/ 2293 h 2605"/>
                  <a:gd name="T8" fmla="*/ 527 w 714"/>
                  <a:gd name="T9" fmla="*/ 2232 h 2605"/>
                  <a:gd name="T10" fmla="*/ 557 w 714"/>
                  <a:gd name="T11" fmla="*/ 2108 h 2605"/>
                  <a:gd name="T12" fmla="*/ 527 w 714"/>
                  <a:gd name="T13" fmla="*/ 1984 h 2605"/>
                  <a:gd name="T14" fmla="*/ 527 w 714"/>
                  <a:gd name="T15" fmla="*/ 1922 h 2605"/>
                  <a:gd name="T16" fmla="*/ 557 w 714"/>
                  <a:gd name="T17" fmla="*/ 1828 h 2605"/>
                  <a:gd name="T18" fmla="*/ 589 w 714"/>
                  <a:gd name="T19" fmla="*/ 1704 h 2605"/>
                  <a:gd name="T20" fmla="*/ 620 w 714"/>
                  <a:gd name="T21" fmla="*/ 1674 h 2605"/>
                  <a:gd name="T22" fmla="*/ 651 w 714"/>
                  <a:gd name="T23" fmla="*/ 1612 h 2605"/>
                  <a:gd name="T24" fmla="*/ 651 w 714"/>
                  <a:gd name="T25" fmla="*/ 1550 h 2605"/>
                  <a:gd name="T26" fmla="*/ 713 w 714"/>
                  <a:gd name="T27" fmla="*/ 1456 h 2605"/>
                  <a:gd name="T28" fmla="*/ 681 w 714"/>
                  <a:gd name="T29" fmla="*/ 1395 h 2605"/>
                  <a:gd name="T30" fmla="*/ 651 w 714"/>
                  <a:gd name="T31" fmla="*/ 1302 h 2605"/>
                  <a:gd name="T32" fmla="*/ 620 w 714"/>
                  <a:gd name="T33" fmla="*/ 1208 h 2605"/>
                  <a:gd name="T34" fmla="*/ 620 w 714"/>
                  <a:gd name="T35" fmla="*/ 1178 h 2605"/>
                  <a:gd name="T36" fmla="*/ 589 w 714"/>
                  <a:gd name="T37" fmla="*/ 1116 h 2605"/>
                  <a:gd name="T38" fmla="*/ 557 w 714"/>
                  <a:gd name="T39" fmla="*/ 1054 h 2605"/>
                  <a:gd name="T40" fmla="*/ 620 w 714"/>
                  <a:gd name="T41" fmla="*/ 992 h 2605"/>
                  <a:gd name="T42" fmla="*/ 589 w 714"/>
                  <a:gd name="T43" fmla="*/ 930 h 2605"/>
                  <a:gd name="T44" fmla="*/ 620 w 714"/>
                  <a:gd name="T45" fmla="*/ 868 h 2605"/>
                  <a:gd name="T46" fmla="*/ 620 w 714"/>
                  <a:gd name="T47" fmla="*/ 775 h 2605"/>
                  <a:gd name="T48" fmla="*/ 620 w 714"/>
                  <a:gd name="T49" fmla="*/ 743 h 2605"/>
                  <a:gd name="T50" fmla="*/ 589 w 714"/>
                  <a:gd name="T51" fmla="*/ 682 h 2605"/>
                  <a:gd name="T52" fmla="*/ 557 w 714"/>
                  <a:gd name="T53" fmla="*/ 682 h 2605"/>
                  <a:gd name="T54" fmla="*/ 465 w 714"/>
                  <a:gd name="T55" fmla="*/ 620 h 2605"/>
                  <a:gd name="T56" fmla="*/ 433 w 714"/>
                  <a:gd name="T57" fmla="*/ 589 h 2605"/>
                  <a:gd name="T58" fmla="*/ 372 w 714"/>
                  <a:gd name="T59" fmla="*/ 527 h 2605"/>
                  <a:gd name="T60" fmla="*/ 341 w 714"/>
                  <a:gd name="T61" fmla="*/ 465 h 2605"/>
                  <a:gd name="T62" fmla="*/ 341 w 714"/>
                  <a:gd name="T63" fmla="*/ 403 h 2605"/>
                  <a:gd name="T64" fmla="*/ 372 w 714"/>
                  <a:gd name="T65" fmla="*/ 341 h 2605"/>
                  <a:gd name="T66" fmla="*/ 372 w 714"/>
                  <a:gd name="T67" fmla="*/ 310 h 2605"/>
                  <a:gd name="T68" fmla="*/ 403 w 714"/>
                  <a:gd name="T69" fmla="*/ 248 h 2605"/>
                  <a:gd name="T70" fmla="*/ 527 w 714"/>
                  <a:gd name="T71" fmla="*/ 186 h 2605"/>
                  <a:gd name="T72" fmla="*/ 527 w 714"/>
                  <a:gd name="T73" fmla="*/ 124 h 2605"/>
                  <a:gd name="T74" fmla="*/ 433 w 714"/>
                  <a:gd name="T75" fmla="*/ 124 h 2605"/>
                  <a:gd name="T76" fmla="*/ 372 w 714"/>
                  <a:gd name="T77" fmla="*/ 31 h 2605"/>
                  <a:gd name="T78" fmla="*/ 309 w 714"/>
                  <a:gd name="T79" fmla="*/ 31 h 2605"/>
                  <a:gd name="T80" fmla="*/ 186 w 714"/>
                  <a:gd name="T81" fmla="*/ 124 h 2605"/>
                  <a:gd name="T82" fmla="*/ 92 w 714"/>
                  <a:gd name="T83" fmla="*/ 310 h 2605"/>
                  <a:gd name="T84" fmla="*/ 31 w 714"/>
                  <a:gd name="T85" fmla="*/ 248 h 2605"/>
                  <a:gd name="T86" fmla="*/ 0 w 714"/>
                  <a:gd name="T87" fmla="*/ 279 h 2605"/>
                  <a:gd name="T88" fmla="*/ 62 w 714"/>
                  <a:gd name="T89" fmla="*/ 434 h 2605"/>
                  <a:gd name="T90" fmla="*/ 124 w 714"/>
                  <a:gd name="T91" fmla="*/ 558 h 2605"/>
                  <a:gd name="T92" fmla="*/ 186 w 714"/>
                  <a:gd name="T93" fmla="*/ 682 h 2605"/>
                  <a:gd name="T94" fmla="*/ 279 w 714"/>
                  <a:gd name="T95" fmla="*/ 868 h 2605"/>
                  <a:gd name="T96" fmla="*/ 433 w 714"/>
                  <a:gd name="T97" fmla="*/ 992 h 2605"/>
                  <a:gd name="T98" fmla="*/ 557 w 714"/>
                  <a:gd name="T99" fmla="*/ 1116 h 2605"/>
                  <a:gd name="T100" fmla="*/ 589 w 714"/>
                  <a:gd name="T101" fmla="*/ 1271 h 2605"/>
                  <a:gd name="T102" fmla="*/ 557 w 714"/>
                  <a:gd name="T103" fmla="*/ 1426 h 2605"/>
                  <a:gd name="T104" fmla="*/ 557 w 714"/>
                  <a:gd name="T105" fmla="*/ 1550 h 2605"/>
                  <a:gd name="T106" fmla="*/ 527 w 714"/>
                  <a:gd name="T107" fmla="*/ 1736 h 2605"/>
                  <a:gd name="T108" fmla="*/ 527 w 714"/>
                  <a:gd name="T109" fmla="*/ 1828 h 2605"/>
                  <a:gd name="T110" fmla="*/ 496 w 714"/>
                  <a:gd name="T111" fmla="*/ 1952 h 2605"/>
                  <a:gd name="T112" fmla="*/ 496 w 714"/>
                  <a:gd name="T113" fmla="*/ 2139 h 2605"/>
                  <a:gd name="T114" fmla="*/ 433 w 714"/>
                  <a:gd name="T115" fmla="*/ 2293 h 2605"/>
                  <a:gd name="T116" fmla="*/ 403 w 714"/>
                  <a:gd name="T117" fmla="*/ 2356 h 2605"/>
                  <a:gd name="T118" fmla="*/ 372 w 714"/>
                  <a:gd name="T119" fmla="*/ 2572 h 2605"/>
                  <a:gd name="T120" fmla="*/ 433 w 714"/>
                  <a:gd name="T121" fmla="*/ 2572 h 2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14" h="2605">
                    <a:moveTo>
                      <a:pt x="433" y="2541"/>
                    </a:moveTo>
                    <a:lnTo>
                      <a:pt x="433" y="2541"/>
                    </a:lnTo>
                    <a:lnTo>
                      <a:pt x="433" y="2541"/>
                    </a:lnTo>
                    <a:cubicBezTo>
                      <a:pt x="433" y="2541"/>
                      <a:pt x="433" y="2541"/>
                      <a:pt x="465" y="2511"/>
                    </a:cubicBezTo>
                    <a:lnTo>
                      <a:pt x="465" y="2511"/>
                    </a:lnTo>
                    <a:lnTo>
                      <a:pt x="465" y="2511"/>
                    </a:lnTo>
                    <a:lnTo>
                      <a:pt x="465" y="2511"/>
                    </a:lnTo>
                    <a:lnTo>
                      <a:pt x="465" y="2480"/>
                    </a:lnTo>
                    <a:lnTo>
                      <a:pt x="465" y="2480"/>
                    </a:lnTo>
                    <a:cubicBezTo>
                      <a:pt x="465" y="2480"/>
                      <a:pt x="465" y="2480"/>
                      <a:pt x="465" y="2448"/>
                    </a:cubicBezTo>
                    <a:lnTo>
                      <a:pt x="465" y="2448"/>
                    </a:lnTo>
                    <a:lnTo>
                      <a:pt x="465" y="2448"/>
                    </a:lnTo>
                    <a:cubicBezTo>
                      <a:pt x="465" y="2417"/>
                      <a:pt x="465" y="2417"/>
                      <a:pt x="496" y="2417"/>
                    </a:cubicBezTo>
                    <a:lnTo>
                      <a:pt x="496" y="2387"/>
                    </a:lnTo>
                    <a:cubicBezTo>
                      <a:pt x="496" y="2387"/>
                      <a:pt x="496" y="2387"/>
                      <a:pt x="496" y="2356"/>
                    </a:cubicBezTo>
                    <a:lnTo>
                      <a:pt x="496" y="2356"/>
                    </a:lnTo>
                    <a:cubicBezTo>
                      <a:pt x="496" y="2356"/>
                      <a:pt x="496" y="2356"/>
                      <a:pt x="496" y="2324"/>
                    </a:cubicBezTo>
                    <a:lnTo>
                      <a:pt x="496" y="2324"/>
                    </a:lnTo>
                    <a:lnTo>
                      <a:pt x="496" y="2324"/>
                    </a:lnTo>
                    <a:lnTo>
                      <a:pt x="496" y="2293"/>
                    </a:lnTo>
                    <a:lnTo>
                      <a:pt x="496" y="2293"/>
                    </a:lnTo>
                    <a:cubicBezTo>
                      <a:pt x="496" y="2263"/>
                      <a:pt x="496" y="2263"/>
                      <a:pt x="496" y="2263"/>
                    </a:cubicBezTo>
                    <a:cubicBezTo>
                      <a:pt x="496" y="2263"/>
                      <a:pt x="527" y="2263"/>
                      <a:pt x="527" y="2232"/>
                    </a:cubicBezTo>
                    <a:lnTo>
                      <a:pt x="527" y="2232"/>
                    </a:lnTo>
                    <a:lnTo>
                      <a:pt x="527" y="2232"/>
                    </a:lnTo>
                    <a:lnTo>
                      <a:pt x="527" y="2232"/>
                    </a:lnTo>
                    <a:lnTo>
                      <a:pt x="527" y="2200"/>
                    </a:lnTo>
                    <a:cubicBezTo>
                      <a:pt x="527" y="2200"/>
                      <a:pt x="527" y="2200"/>
                      <a:pt x="527" y="2169"/>
                    </a:cubicBezTo>
                    <a:cubicBezTo>
                      <a:pt x="527" y="2169"/>
                      <a:pt x="527" y="2169"/>
                      <a:pt x="557" y="2169"/>
                    </a:cubicBezTo>
                    <a:cubicBezTo>
                      <a:pt x="557" y="2169"/>
                      <a:pt x="557" y="2139"/>
                      <a:pt x="557" y="2108"/>
                    </a:cubicBezTo>
                    <a:lnTo>
                      <a:pt x="557" y="2108"/>
                    </a:lnTo>
                    <a:lnTo>
                      <a:pt x="557" y="2076"/>
                    </a:lnTo>
                    <a:cubicBezTo>
                      <a:pt x="557" y="2076"/>
                      <a:pt x="557" y="2076"/>
                      <a:pt x="557" y="2046"/>
                    </a:cubicBezTo>
                    <a:cubicBezTo>
                      <a:pt x="557" y="2046"/>
                      <a:pt x="527" y="2046"/>
                      <a:pt x="527" y="2015"/>
                    </a:cubicBezTo>
                    <a:cubicBezTo>
                      <a:pt x="527" y="2015"/>
                      <a:pt x="527" y="2015"/>
                      <a:pt x="527" y="1984"/>
                    </a:cubicBezTo>
                    <a:lnTo>
                      <a:pt x="527" y="1984"/>
                    </a:lnTo>
                    <a:lnTo>
                      <a:pt x="527" y="1952"/>
                    </a:lnTo>
                    <a:lnTo>
                      <a:pt x="527" y="1952"/>
                    </a:lnTo>
                    <a:cubicBezTo>
                      <a:pt x="527" y="1922"/>
                      <a:pt x="527" y="1922"/>
                      <a:pt x="527" y="1922"/>
                    </a:cubicBezTo>
                    <a:lnTo>
                      <a:pt x="527" y="1922"/>
                    </a:lnTo>
                    <a:lnTo>
                      <a:pt x="527" y="1922"/>
                    </a:lnTo>
                    <a:cubicBezTo>
                      <a:pt x="557" y="1891"/>
                      <a:pt x="557" y="1891"/>
                      <a:pt x="557" y="1891"/>
                    </a:cubicBezTo>
                    <a:lnTo>
                      <a:pt x="557" y="1860"/>
                    </a:lnTo>
                    <a:lnTo>
                      <a:pt x="557" y="1860"/>
                    </a:lnTo>
                    <a:cubicBezTo>
                      <a:pt x="557" y="1828"/>
                      <a:pt x="557" y="1828"/>
                      <a:pt x="557" y="1828"/>
                    </a:cubicBezTo>
                    <a:lnTo>
                      <a:pt x="557" y="1828"/>
                    </a:lnTo>
                    <a:lnTo>
                      <a:pt x="557" y="1798"/>
                    </a:lnTo>
                    <a:lnTo>
                      <a:pt x="557" y="1798"/>
                    </a:lnTo>
                    <a:lnTo>
                      <a:pt x="557" y="1798"/>
                    </a:lnTo>
                    <a:cubicBezTo>
                      <a:pt x="557" y="1767"/>
                      <a:pt x="589" y="1736"/>
                      <a:pt x="589" y="1704"/>
                    </a:cubicBezTo>
                    <a:cubicBezTo>
                      <a:pt x="620" y="1704"/>
                      <a:pt x="620" y="1674"/>
                      <a:pt x="620" y="1674"/>
                    </a:cubicBezTo>
                    <a:lnTo>
                      <a:pt x="620" y="1674"/>
                    </a:lnTo>
                    <a:lnTo>
                      <a:pt x="620" y="1674"/>
                    </a:lnTo>
                    <a:lnTo>
                      <a:pt x="620" y="1674"/>
                    </a:lnTo>
                    <a:lnTo>
                      <a:pt x="620" y="1674"/>
                    </a:lnTo>
                    <a:cubicBezTo>
                      <a:pt x="620" y="1643"/>
                      <a:pt x="620" y="1643"/>
                      <a:pt x="620" y="1643"/>
                    </a:cubicBezTo>
                    <a:lnTo>
                      <a:pt x="651" y="1643"/>
                    </a:lnTo>
                    <a:lnTo>
                      <a:pt x="651" y="1643"/>
                    </a:lnTo>
                    <a:lnTo>
                      <a:pt x="651" y="1612"/>
                    </a:lnTo>
                    <a:lnTo>
                      <a:pt x="651" y="1612"/>
                    </a:lnTo>
                    <a:lnTo>
                      <a:pt x="651" y="1612"/>
                    </a:lnTo>
                    <a:lnTo>
                      <a:pt x="651" y="1580"/>
                    </a:lnTo>
                    <a:lnTo>
                      <a:pt x="620" y="1580"/>
                    </a:lnTo>
                    <a:lnTo>
                      <a:pt x="651" y="1550"/>
                    </a:lnTo>
                    <a:lnTo>
                      <a:pt x="651" y="1550"/>
                    </a:lnTo>
                    <a:lnTo>
                      <a:pt x="620" y="1519"/>
                    </a:lnTo>
                    <a:lnTo>
                      <a:pt x="651" y="1488"/>
                    </a:lnTo>
                    <a:lnTo>
                      <a:pt x="651" y="1488"/>
                    </a:lnTo>
                    <a:cubicBezTo>
                      <a:pt x="681" y="1488"/>
                      <a:pt x="681" y="1456"/>
                      <a:pt x="713" y="1456"/>
                    </a:cubicBezTo>
                    <a:lnTo>
                      <a:pt x="713" y="1456"/>
                    </a:lnTo>
                    <a:lnTo>
                      <a:pt x="713" y="1456"/>
                    </a:lnTo>
                    <a:lnTo>
                      <a:pt x="713" y="1426"/>
                    </a:lnTo>
                    <a:lnTo>
                      <a:pt x="713" y="1426"/>
                    </a:lnTo>
                    <a:lnTo>
                      <a:pt x="713" y="1426"/>
                    </a:lnTo>
                    <a:cubicBezTo>
                      <a:pt x="681" y="1426"/>
                      <a:pt x="681" y="1426"/>
                      <a:pt x="681" y="1395"/>
                    </a:cubicBezTo>
                    <a:lnTo>
                      <a:pt x="681" y="1395"/>
                    </a:lnTo>
                    <a:cubicBezTo>
                      <a:pt x="681" y="1364"/>
                      <a:pt x="681" y="1364"/>
                      <a:pt x="681" y="1364"/>
                    </a:cubicBezTo>
                    <a:lnTo>
                      <a:pt x="681" y="1364"/>
                    </a:lnTo>
                    <a:cubicBezTo>
                      <a:pt x="651" y="1364"/>
                      <a:pt x="651" y="1332"/>
                      <a:pt x="651" y="1302"/>
                    </a:cubicBezTo>
                    <a:lnTo>
                      <a:pt x="651" y="1302"/>
                    </a:lnTo>
                    <a:lnTo>
                      <a:pt x="651" y="1302"/>
                    </a:lnTo>
                    <a:lnTo>
                      <a:pt x="651" y="1302"/>
                    </a:lnTo>
                    <a:cubicBezTo>
                      <a:pt x="620" y="1271"/>
                      <a:pt x="620" y="1240"/>
                      <a:pt x="620" y="1240"/>
                    </a:cubicBezTo>
                    <a:lnTo>
                      <a:pt x="620" y="1240"/>
                    </a:lnTo>
                    <a:lnTo>
                      <a:pt x="620" y="1208"/>
                    </a:lnTo>
                    <a:lnTo>
                      <a:pt x="620" y="1208"/>
                    </a:lnTo>
                    <a:lnTo>
                      <a:pt x="620" y="1178"/>
                    </a:lnTo>
                    <a:lnTo>
                      <a:pt x="620" y="1178"/>
                    </a:lnTo>
                    <a:lnTo>
                      <a:pt x="620" y="1178"/>
                    </a:lnTo>
                    <a:lnTo>
                      <a:pt x="620" y="1178"/>
                    </a:lnTo>
                    <a:lnTo>
                      <a:pt x="620" y="1178"/>
                    </a:lnTo>
                    <a:lnTo>
                      <a:pt x="620" y="1147"/>
                    </a:lnTo>
                    <a:lnTo>
                      <a:pt x="620" y="1147"/>
                    </a:lnTo>
                    <a:lnTo>
                      <a:pt x="620" y="1116"/>
                    </a:lnTo>
                    <a:lnTo>
                      <a:pt x="589" y="1116"/>
                    </a:lnTo>
                    <a:lnTo>
                      <a:pt x="589" y="1116"/>
                    </a:lnTo>
                    <a:cubicBezTo>
                      <a:pt x="589" y="1116"/>
                      <a:pt x="589" y="1116"/>
                      <a:pt x="589" y="1084"/>
                    </a:cubicBezTo>
                    <a:lnTo>
                      <a:pt x="589" y="1084"/>
                    </a:lnTo>
                    <a:lnTo>
                      <a:pt x="557" y="1054"/>
                    </a:lnTo>
                    <a:lnTo>
                      <a:pt x="557" y="1054"/>
                    </a:lnTo>
                    <a:cubicBezTo>
                      <a:pt x="557" y="1054"/>
                      <a:pt x="557" y="1054"/>
                      <a:pt x="589" y="1023"/>
                    </a:cubicBezTo>
                    <a:cubicBezTo>
                      <a:pt x="589" y="1023"/>
                      <a:pt x="589" y="1023"/>
                      <a:pt x="589" y="992"/>
                    </a:cubicBezTo>
                    <a:lnTo>
                      <a:pt x="589" y="992"/>
                    </a:lnTo>
                    <a:lnTo>
                      <a:pt x="620" y="992"/>
                    </a:lnTo>
                    <a:lnTo>
                      <a:pt x="620" y="992"/>
                    </a:lnTo>
                    <a:lnTo>
                      <a:pt x="620" y="992"/>
                    </a:lnTo>
                    <a:cubicBezTo>
                      <a:pt x="589" y="992"/>
                      <a:pt x="589" y="960"/>
                      <a:pt x="589" y="930"/>
                    </a:cubicBezTo>
                    <a:lnTo>
                      <a:pt x="589" y="930"/>
                    </a:lnTo>
                    <a:lnTo>
                      <a:pt x="589" y="930"/>
                    </a:lnTo>
                    <a:lnTo>
                      <a:pt x="589" y="930"/>
                    </a:lnTo>
                    <a:cubicBezTo>
                      <a:pt x="589" y="899"/>
                      <a:pt x="589" y="899"/>
                      <a:pt x="589" y="899"/>
                    </a:cubicBezTo>
                    <a:lnTo>
                      <a:pt x="589" y="899"/>
                    </a:lnTo>
                    <a:cubicBezTo>
                      <a:pt x="589" y="868"/>
                      <a:pt x="589" y="868"/>
                      <a:pt x="589" y="868"/>
                    </a:cubicBezTo>
                    <a:lnTo>
                      <a:pt x="620" y="868"/>
                    </a:lnTo>
                    <a:lnTo>
                      <a:pt x="620" y="868"/>
                    </a:lnTo>
                    <a:cubicBezTo>
                      <a:pt x="620" y="868"/>
                      <a:pt x="620" y="868"/>
                      <a:pt x="620" y="837"/>
                    </a:cubicBezTo>
                    <a:lnTo>
                      <a:pt x="589" y="837"/>
                    </a:lnTo>
                    <a:cubicBezTo>
                      <a:pt x="589" y="806"/>
                      <a:pt x="589" y="806"/>
                      <a:pt x="620" y="806"/>
                    </a:cubicBezTo>
                    <a:lnTo>
                      <a:pt x="620" y="806"/>
                    </a:lnTo>
                    <a:cubicBezTo>
                      <a:pt x="620" y="775"/>
                      <a:pt x="620" y="775"/>
                      <a:pt x="620" y="775"/>
                    </a:cubicBezTo>
                    <a:lnTo>
                      <a:pt x="620" y="775"/>
                    </a:lnTo>
                    <a:lnTo>
                      <a:pt x="620" y="775"/>
                    </a:lnTo>
                    <a:lnTo>
                      <a:pt x="620" y="775"/>
                    </a:lnTo>
                    <a:lnTo>
                      <a:pt x="620" y="775"/>
                    </a:lnTo>
                    <a:cubicBezTo>
                      <a:pt x="620" y="743"/>
                      <a:pt x="620" y="743"/>
                      <a:pt x="620" y="743"/>
                    </a:cubicBezTo>
                    <a:lnTo>
                      <a:pt x="620" y="743"/>
                    </a:lnTo>
                    <a:cubicBezTo>
                      <a:pt x="620" y="713"/>
                      <a:pt x="589" y="682"/>
                      <a:pt x="589" y="682"/>
                    </a:cubicBezTo>
                    <a:lnTo>
                      <a:pt x="589" y="682"/>
                    </a:lnTo>
                    <a:lnTo>
                      <a:pt x="589" y="682"/>
                    </a:lnTo>
                    <a:lnTo>
                      <a:pt x="589" y="682"/>
                    </a:lnTo>
                    <a:cubicBezTo>
                      <a:pt x="557" y="682"/>
                      <a:pt x="557" y="682"/>
                      <a:pt x="557" y="682"/>
                    </a:cubicBezTo>
                    <a:lnTo>
                      <a:pt x="557" y="682"/>
                    </a:lnTo>
                    <a:lnTo>
                      <a:pt x="557" y="682"/>
                    </a:lnTo>
                    <a:lnTo>
                      <a:pt x="557" y="682"/>
                    </a:lnTo>
                    <a:lnTo>
                      <a:pt x="557" y="682"/>
                    </a:lnTo>
                    <a:cubicBezTo>
                      <a:pt x="527" y="682"/>
                      <a:pt x="527" y="651"/>
                      <a:pt x="527" y="620"/>
                    </a:cubicBezTo>
                    <a:lnTo>
                      <a:pt x="527" y="620"/>
                    </a:lnTo>
                    <a:lnTo>
                      <a:pt x="527" y="620"/>
                    </a:lnTo>
                    <a:cubicBezTo>
                      <a:pt x="496" y="620"/>
                      <a:pt x="496" y="620"/>
                      <a:pt x="496" y="620"/>
                    </a:cubicBezTo>
                    <a:cubicBezTo>
                      <a:pt x="496" y="620"/>
                      <a:pt x="496" y="620"/>
                      <a:pt x="465" y="620"/>
                    </a:cubicBezTo>
                    <a:lnTo>
                      <a:pt x="465" y="620"/>
                    </a:lnTo>
                    <a:lnTo>
                      <a:pt x="465" y="620"/>
                    </a:lnTo>
                    <a:lnTo>
                      <a:pt x="465" y="620"/>
                    </a:lnTo>
                    <a:lnTo>
                      <a:pt x="465" y="620"/>
                    </a:lnTo>
                    <a:cubicBezTo>
                      <a:pt x="465" y="620"/>
                      <a:pt x="433" y="620"/>
                      <a:pt x="433" y="589"/>
                    </a:cubicBezTo>
                    <a:lnTo>
                      <a:pt x="433" y="589"/>
                    </a:lnTo>
                    <a:lnTo>
                      <a:pt x="433" y="589"/>
                    </a:lnTo>
                    <a:cubicBezTo>
                      <a:pt x="403" y="589"/>
                      <a:pt x="403" y="589"/>
                      <a:pt x="403" y="558"/>
                    </a:cubicBezTo>
                    <a:cubicBezTo>
                      <a:pt x="403" y="558"/>
                      <a:pt x="372" y="558"/>
                      <a:pt x="372" y="527"/>
                    </a:cubicBezTo>
                    <a:lnTo>
                      <a:pt x="372" y="527"/>
                    </a:lnTo>
                    <a:lnTo>
                      <a:pt x="372" y="527"/>
                    </a:lnTo>
                    <a:lnTo>
                      <a:pt x="372" y="527"/>
                    </a:lnTo>
                    <a:cubicBezTo>
                      <a:pt x="372" y="527"/>
                      <a:pt x="372" y="527"/>
                      <a:pt x="372" y="496"/>
                    </a:cubicBezTo>
                    <a:lnTo>
                      <a:pt x="372" y="496"/>
                    </a:lnTo>
                    <a:lnTo>
                      <a:pt x="341" y="465"/>
                    </a:lnTo>
                    <a:cubicBezTo>
                      <a:pt x="341" y="434"/>
                      <a:pt x="341" y="434"/>
                      <a:pt x="341" y="434"/>
                    </a:cubicBezTo>
                    <a:lnTo>
                      <a:pt x="341" y="434"/>
                    </a:lnTo>
                    <a:cubicBezTo>
                      <a:pt x="341" y="403"/>
                      <a:pt x="341" y="403"/>
                      <a:pt x="341" y="403"/>
                    </a:cubicBezTo>
                    <a:lnTo>
                      <a:pt x="341" y="403"/>
                    </a:lnTo>
                    <a:lnTo>
                      <a:pt x="341" y="403"/>
                    </a:lnTo>
                    <a:lnTo>
                      <a:pt x="341" y="372"/>
                    </a:lnTo>
                    <a:lnTo>
                      <a:pt x="341" y="372"/>
                    </a:lnTo>
                    <a:lnTo>
                      <a:pt x="341" y="372"/>
                    </a:lnTo>
                    <a:lnTo>
                      <a:pt x="372" y="341"/>
                    </a:lnTo>
                    <a:lnTo>
                      <a:pt x="372" y="341"/>
                    </a:lnTo>
                    <a:lnTo>
                      <a:pt x="372" y="341"/>
                    </a:lnTo>
                    <a:lnTo>
                      <a:pt x="372" y="341"/>
                    </a:lnTo>
                    <a:lnTo>
                      <a:pt x="372" y="341"/>
                    </a:lnTo>
                    <a:lnTo>
                      <a:pt x="372" y="341"/>
                    </a:lnTo>
                    <a:cubicBezTo>
                      <a:pt x="372" y="310"/>
                      <a:pt x="372" y="310"/>
                      <a:pt x="372" y="310"/>
                    </a:cubicBezTo>
                    <a:lnTo>
                      <a:pt x="372" y="310"/>
                    </a:lnTo>
                    <a:cubicBezTo>
                      <a:pt x="372" y="279"/>
                      <a:pt x="372" y="279"/>
                      <a:pt x="372" y="279"/>
                    </a:cubicBezTo>
                    <a:cubicBezTo>
                      <a:pt x="403" y="248"/>
                      <a:pt x="403" y="248"/>
                      <a:pt x="403" y="248"/>
                    </a:cubicBezTo>
                    <a:lnTo>
                      <a:pt x="403" y="248"/>
                    </a:lnTo>
                    <a:lnTo>
                      <a:pt x="403" y="248"/>
                    </a:lnTo>
                    <a:cubicBezTo>
                      <a:pt x="433" y="248"/>
                      <a:pt x="433" y="248"/>
                      <a:pt x="433" y="217"/>
                    </a:cubicBezTo>
                    <a:cubicBezTo>
                      <a:pt x="433" y="217"/>
                      <a:pt x="465" y="217"/>
                      <a:pt x="465" y="186"/>
                    </a:cubicBezTo>
                    <a:lnTo>
                      <a:pt x="496" y="186"/>
                    </a:lnTo>
                    <a:lnTo>
                      <a:pt x="496" y="186"/>
                    </a:lnTo>
                    <a:lnTo>
                      <a:pt x="527" y="186"/>
                    </a:lnTo>
                    <a:lnTo>
                      <a:pt x="527" y="186"/>
                    </a:lnTo>
                    <a:lnTo>
                      <a:pt x="527" y="186"/>
                    </a:lnTo>
                    <a:cubicBezTo>
                      <a:pt x="527" y="155"/>
                      <a:pt x="527" y="155"/>
                      <a:pt x="527" y="155"/>
                    </a:cubicBezTo>
                    <a:lnTo>
                      <a:pt x="527" y="124"/>
                    </a:lnTo>
                    <a:lnTo>
                      <a:pt x="527" y="124"/>
                    </a:lnTo>
                    <a:lnTo>
                      <a:pt x="527" y="124"/>
                    </a:lnTo>
                    <a:lnTo>
                      <a:pt x="527" y="124"/>
                    </a:lnTo>
                    <a:lnTo>
                      <a:pt x="496" y="124"/>
                    </a:lnTo>
                    <a:lnTo>
                      <a:pt x="465" y="124"/>
                    </a:lnTo>
                    <a:cubicBezTo>
                      <a:pt x="465" y="124"/>
                      <a:pt x="465" y="124"/>
                      <a:pt x="433" y="124"/>
                    </a:cubicBezTo>
                    <a:lnTo>
                      <a:pt x="433" y="124"/>
                    </a:lnTo>
                    <a:cubicBezTo>
                      <a:pt x="403" y="124"/>
                      <a:pt x="372" y="124"/>
                      <a:pt x="372" y="93"/>
                    </a:cubicBezTo>
                    <a:lnTo>
                      <a:pt x="372" y="62"/>
                    </a:lnTo>
                    <a:lnTo>
                      <a:pt x="372" y="62"/>
                    </a:lnTo>
                    <a:lnTo>
                      <a:pt x="372" y="31"/>
                    </a:lnTo>
                    <a:lnTo>
                      <a:pt x="372" y="31"/>
                    </a:lnTo>
                    <a:lnTo>
                      <a:pt x="341" y="31"/>
                    </a:lnTo>
                    <a:cubicBezTo>
                      <a:pt x="341" y="31"/>
                      <a:pt x="309" y="31"/>
                      <a:pt x="309" y="0"/>
                    </a:cubicBezTo>
                    <a:lnTo>
                      <a:pt x="309" y="0"/>
                    </a:lnTo>
                    <a:lnTo>
                      <a:pt x="309" y="31"/>
                    </a:lnTo>
                    <a:cubicBezTo>
                      <a:pt x="309" y="31"/>
                      <a:pt x="309" y="31"/>
                      <a:pt x="279" y="31"/>
                    </a:cubicBezTo>
                    <a:cubicBezTo>
                      <a:pt x="279" y="62"/>
                      <a:pt x="279" y="62"/>
                      <a:pt x="279" y="62"/>
                    </a:cubicBezTo>
                    <a:lnTo>
                      <a:pt x="279" y="62"/>
                    </a:lnTo>
                    <a:lnTo>
                      <a:pt x="279" y="62"/>
                    </a:lnTo>
                    <a:cubicBezTo>
                      <a:pt x="279" y="93"/>
                      <a:pt x="248" y="124"/>
                      <a:pt x="186" y="124"/>
                    </a:cubicBezTo>
                    <a:cubicBezTo>
                      <a:pt x="155" y="124"/>
                      <a:pt x="155" y="155"/>
                      <a:pt x="155" y="155"/>
                    </a:cubicBezTo>
                    <a:cubicBezTo>
                      <a:pt x="155" y="186"/>
                      <a:pt x="124" y="217"/>
                      <a:pt x="124" y="248"/>
                    </a:cubicBezTo>
                    <a:cubicBezTo>
                      <a:pt x="124" y="248"/>
                      <a:pt x="124" y="248"/>
                      <a:pt x="124" y="279"/>
                    </a:cubicBezTo>
                    <a:lnTo>
                      <a:pt x="92" y="279"/>
                    </a:lnTo>
                    <a:cubicBezTo>
                      <a:pt x="92" y="310"/>
                      <a:pt x="92" y="310"/>
                      <a:pt x="92" y="310"/>
                    </a:cubicBezTo>
                    <a:cubicBezTo>
                      <a:pt x="62" y="310"/>
                      <a:pt x="62" y="310"/>
                      <a:pt x="62" y="310"/>
                    </a:cubicBezTo>
                    <a:lnTo>
                      <a:pt x="62" y="310"/>
                    </a:lnTo>
                    <a:cubicBezTo>
                      <a:pt x="62" y="279"/>
                      <a:pt x="31" y="279"/>
                      <a:pt x="31" y="248"/>
                    </a:cubicBezTo>
                    <a:lnTo>
                      <a:pt x="31" y="248"/>
                    </a:lnTo>
                    <a:lnTo>
                      <a:pt x="31" y="248"/>
                    </a:lnTo>
                    <a:lnTo>
                      <a:pt x="31" y="248"/>
                    </a:lnTo>
                    <a:cubicBezTo>
                      <a:pt x="31" y="248"/>
                      <a:pt x="31" y="248"/>
                      <a:pt x="0" y="248"/>
                    </a:cubicBezTo>
                    <a:lnTo>
                      <a:pt x="0" y="248"/>
                    </a:lnTo>
                    <a:cubicBezTo>
                      <a:pt x="0" y="279"/>
                      <a:pt x="0" y="279"/>
                      <a:pt x="0" y="279"/>
                    </a:cubicBezTo>
                    <a:lnTo>
                      <a:pt x="0" y="279"/>
                    </a:lnTo>
                    <a:lnTo>
                      <a:pt x="0" y="310"/>
                    </a:lnTo>
                    <a:lnTo>
                      <a:pt x="0" y="310"/>
                    </a:lnTo>
                    <a:cubicBezTo>
                      <a:pt x="0" y="310"/>
                      <a:pt x="31" y="341"/>
                      <a:pt x="62" y="372"/>
                    </a:cubicBezTo>
                    <a:lnTo>
                      <a:pt x="62" y="372"/>
                    </a:lnTo>
                    <a:cubicBezTo>
                      <a:pt x="62" y="403"/>
                      <a:pt x="62" y="403"/>
                      <a:pt x="62" y="434"/>
                    </a:cubicBezTo>
                    <a:lnTo>
                      <a:pt x="92" y="434"/>
                    </a:lnTo>
                    <a:lnTo>
                      <a:pt x="92" y="465"/>
                    </a:lnTo>
                    <a:cubicBezTo>
                      <a:pt x="92" y="465"/>
                      <a:pt x="92" y="465"/>
                      <a:pt x="124" y="465"/>
                    </a:cubicBezTo>
                    <a:cubicBezTo>
                      <a:pt x="124" y="496"/>
                      <a:pt x="124" y="527"/>
                      <a:pt x="124" y="527"/>
                    </a:cubicBezTo>
                    <a:cubicBezTo>
                      <a:pt x="124" y="527"/>
                      <a:pt x="124" y="527"/>
                      <a:pt x="124" y="558"/>
                    </a:cubicBezTo>
                    <a:lnTo>
                      <a:pt x="155" y="589"/>
                    </a:lnTo>
                    <a:cubicBezTo>
                      <a:pt x="186" y="620"/>
                      <a:pt x="186" y="620"/>
                      <a:pt x="186" y="651"/>
                    </a:cubicBezTo>
                    <a:cubicBezTo>
                      <a:pt x="186" y="682"/>
                      <a:pt x="186" y="682"/>
                      <a:pt x="186" y="682"/>
                    </a:cubicBezTo>
                    <a:lnTo>
                      <a:pt x="186" y="682"/>
                    </a:lnTo>
                    <a:lnTo>
                      <a:pt x="186" y="682"/>
                    </a:lnTo>
                    <a:cubicBezTo>
                      <a:pt x="186" y="682"/>
                      <a:pt x="186" y="682"/>
                      <a:pt x="217" y="713"/>
                    </a:cubicBezTo>
                    <a:cubicBezTo>
                      <a:pt x="217" y="713"/>
                      <a:pt x="217" y="743"/>
                      <a:pt x="248" y="743"/>
                    </a:cubicBezTo>
                    <a:cubicBezTo>
                      <a:pt x="248" y="775"/>
                      <a:pt x="248" y="806"/>
                      <a:pt x="248" y="806"/>
                    </a:cubicBezTo>
                    <a:cubicBezTo>
                      <a:pt x="248" y="837"/>
                      <a:pt x="248" y="837"/>
                      <a:pt x="248" y="837"/>
                    </a:cubicBezTo>
                    <a:cubicBezTo>
                      <a:pt x="248" y="868"/>
                      <a:pt x="248" y="868"/>
                      <a:pt x="279" y="868"/>
                    </a:cubicBezTo>
                    <a:lnTo>
                      <a:pt x="279" y="868"/>
                    </a:lnTo>
                    <a:lnTo>
                      <a:pt x="309" y="899"/>
                    </a:lnTo>
                    <a:cubicBezTo>
                      <a:pt x="341" y="899"/>
                      <a:pt x="341" y="930"/>
                      <a:pt x="341" y="930"/>
                    </a:cubicBezTo>
                    <a:cubicBezTo>
                      <a:pt x="372" y="930"/>
                      <a:pt x="372" y="960"/>
                      <a:pt x="372" y="960"/>
                    </a:cubicBezTo>
                    <a:cubicBezTo>
                      <a:pt x="403" y="960"/>
                      <a:pt x="433" y="992"/>
                      <a:pt x="433" y="992"/>
                    </a:cubicBezTo>
                    <a:cubicBezTo>
                      <a:pt x="433" y="992"/>
                      <a:pt x="433" y="992"/>
                      <a:pt x="465" y="992"/>
                    </a:cubicBezTo>
                    <a:lnTo>
                      <a:pt x="496" y="1023"/>
                    </a:lnTo>
                    <a:cubicBezTo>
                      <a:pt x="496" y="1054"/>
                      <a:pt x="496" y="1054"/>
                      <a:pt x="527" y="1054"/>
                    </a:cubicBezTo>
                    <a:lnTo>
                      <a:pt x="527" y="1054"/>
                    </a:lnTo>
                    <a:cubicBezTo>
                      <a:pt x="557" y="1084"/>
                      <a:pt x="557" y="1084"/>
                      <a:pt x="557" y="1116"/>
                    </a:cubicBezTo>
                    <a:cubicBezTo>
                      <a:pt x="589" y="1116"/>
                      <a:pt x="589" y="1147"/>
                      <a:pt x="589" y="1208"/>
                    </a:cubicBezTo>
                    <a:lnTo>
                      <a:pt x="589" y="1208"/>
                    </a:lnTo>
                    <a:lnTo>
                      <a:pt x="589" y="1240"/>
                    </a:lnTo>
                    <a:lnTo>
                      <a:pt x="589" y="1271"/>
                    </a:lnTo>
                    <a:lnTo>
                      <a:pt x="589" y="1271"/>
                    </a:lnTo>
                    <a:lnTo>
                      <a:pt x="589" y="1271"/>
                    </a:lnTo>
                    <a:cubicBezTo>
                      <a:pt x="589" y="1271"/>
                      <a:pt x="589" y="1302"/>
                      <a:pt x="589" y="1332"/>
                    </a:cubicBezTo>
                    <a:cubicBezTo>
                      <a:pt x="589" y="1364"/>
                      <a:pt x="589" y="1364"/>
                      <a:pt x="589" y="1395"/>
                    </a:cubicBezTo>
                    <a:lnTo>
                      <a:pt x="589" y="1395"/>
                    </a:lnTo>
                    <a:cubicBezTo>
                      <a:pt x="589" y="1426"/>
                      <a:pt x="589" y="1426"/>
                      <a:pt x="557" y="1426"/>
                    </a:cubicBezTo>
                    <a:cubicBezTo>
                      <a:pt x="557" y="1456"/>
                      <a:pt x="557" y="1456"/>
                      <a:pt x="557" y="1456"/>
                    </a:cubicBezTo>
                    <a:cubicBezTo>
                      <a:pt x="589" y="1456"/>
                      <a:pt x="557" y="1488"/>
                      <a:pt x="557" y="1519"/>
                    </a:cubicBezTo>
                    <a:lnTo>
                      <a:pt x="557" y="1519"/>
                    </a:lnTo>
                    <a:cubicBezTo>
                      <a:pt x="557" y="1519"/>
                      <a:pt x="557" y="1519"/>
                      <a:pt x="557" y="1550"/>
                    </a:cubicBezTo>
                    <a:lnTo>
                      <a:pt x="557" y="1550"/>
                    </a:lnTo>
                    <a:cubicBezTo>
                      <a:pt x="557" y="1580"/>
                      <a:pt x="557" y="1580"/>
                      <a:pt x="557" y="1612"/>
                    </a:cubicBezTo>
                    <a:lnTo>
                      <a:pt x="557" y="1643"/>
                    </a:lnTo>
                    <a:cubicBezTo>
                      <a:pt x="557" y="1643"/>
                      <a:pt x="557" y="1643"/>
                      <a:pt x="557" y="1674"/>
                    </a:cubicBezTo>
                    <a:lnTo>
                      <a:pt x="557" y="1704"/>
                    </a:lnTo>
                    <a:cubicBezTo>
                      <a:pt x="557" y="1704"/>
                      <a:pt x="557" y="1736"/>
                      <a:pt x="527" y="1736"/>
                    </a:cubicBezTo>
                    <a:lnTo>
                      <a:pt x="527" y="1767"/>
                    </a:lnTo>
                    <a:cubicBezTo>
                      <a:pt x="527" y="1798"/>
                      <a:pt x="527" y="1798"/>
                      <a:pt x="527" y="1798"/>
                    </a:cubicBezTo>
                    <a:lnTo>
                      <a:pt x="527" y="1798"/>
                    </a:lnTo>
                    <a:lnTo>
                      <a:pt x="527" y="1798"/>
                    </a:lnTo>
                    <a:lnTo>
                      <a:pt x="527" y="1828"/>
                    </a:lnTo>
                    <a:lnTo>
                      <a:pt x="527" y="1828"/>
                    </a:lnTo>
                    <a:cubicBezTo>
                      <a:pt x="527" y="1828"/>
                      <a:pt x="527" y="1828"/>
                      <a:pt x="527" y="1860"/>
                    </a:cubicBezTo>
                    <a:cubicBezTo>
                      <a:pt x="527" y="1860"/>
                      <a:pt x="527" y="1891"/>
                      <a:pt x="496" y="1891"/>
                    </a:cubicBezTo>
                    <a:lnTo>
                      <a:pt x="496" y="1922"/>
                    </a:lnTo>
                    <a:cubicBezTo>
                      <a:pt x="496" y="1922"/>
                      <a:pt x="496" y="1922"/>
                      <a:pt x="496" y="1952"/>
                    </a:cubicBezTo>
                    <a:cubicBezTo>
                      <a:pt x="496" y="1952"/>
                      <a:pt x="496" y="1952"/>
                      <a:pt x="496" y="1984"/>
                    </a:cubicBezTo>
                    <a:cubicBezTo>
                      <a:pt x="527" y="1984"/>
                      <a:pt x="496" y="2046"/>
                      <a:pt x="496" y="2046"/>
                    </a:cubicBezTo>
                    <a:lnTo>
                      <a:pt x="496" y="2076"/>
                    </a:lnTo>
                    <a:cubicBezTo>
                      <a:pt x="496" y="2076"/>
                      <a:pt x="496" y="2108"/>
                      <a:pt x="496" y="2139"/>
                    </a:cubicBezTo>
                    <a:lnTo>
                      <a:pt x="496" y="2139"/>
                    </a:lnTo>
                    <a:cubicBezTo>
                      <a:pt x="496" y="2139"/>
                      <a:pt x="496" y="2139"/>
                      <a:pt x="496" y="2169"/>
                    </a:cubicBezTo>
                    <a:cubicBezTo>
                      <a:pt x="496" y="2169"/>
                      <a:pt x="496" y="2200"/>
                      <a:pt x="465" y="2232"/>
                    </a:cubicBezTo>
                    <a:lnTo>
                      <a:pt x="433" y="2263"/>
                    </a:lnTo>
                    <a:lnTo>
                      <a:pt x="433" y="2293"/>
                    </a:lnTo>
                    <a:lnTo>
                      <a:pt x="433" y="2293"/>
                    </a:lnTo>
                    <a:cubicBezTo>
                      <a:pt x="433" y="2293"/>
                      <a:pt x="433" y="2293"/>
                      <a:pt x="433" y="2324"/>
                    </a:cubicBezTo>
                    <a:lnTo>
                      <a:pt x="403" y="2324"/>
                    </a:lnTo>
                    <a:lnTo>
                      <a:pt x="403" y="2324"/>
                    </a:lnTo>
                    <a:cubicBezTo>
                      <a:pt x="403" y="2356"/>
                      <a:pt x="403" y="2356"/>
                      <a:pt x="403" y="2356"/>
                    </a:cubicBezTo>
                    <a:lnTo>
                      <a:pt x="403" y="2356"/>
                    </a:lnTo>
                    <a:cubicBezTo>
                      <a:pt x="403" y="2387"/>
                      <a:pt x="403" y="2387"/>
                      <a:pt x="403" y="2417"/>
                    </a:cubicBezTo>
                    <a:lnTo>
                      <a:pt x="403" y="2417"/>
                    </a:lnTo>
                    <a:lnTo>
                      <a:pt x="403" y="2448"/>
                    </a:lnTo>
                    <a:cubicBezTo>
                      <a:pt x="403" y="2448"/>
                      <a:pt x="433" y="2480"/>
                      <a:pt x="403" y="2511"/>
                    </a:cubicBezTo>
                    <a:cubicBezTo>
                      <a:pt x="403" y="2541"/>
                      <a:pt x="372" y="2572"/>
                      <a:pt x="372" y="2572"/>
                    </a:cubicBezTo>
                    <a:lnTo>
                      <a:pt x="372" y="2572"/>
                    </a:lnTo>
                    <a:cubicBezTo>
                      <a:pt x="403" y="2572"/>
                      <a:pt x="403" y="2572"/>
                      <a:pt x="403" y="2572"/>
                    </a:cubicBezTo>
                    <a:lnTo>
                      <a:pt x="433" y="2572"/>
                    </a:lnTo>
                    <a:lnTo>
                      <a:pt x="433" y="2572"/>
                    </a:lnTo>
                    <a:lnTo>
                      <a:pt x="433" y="2572"/>
                    </a:lnTo>
                    <a:lnTo>
                      <a:pt x="433" y="2572"/>
                    </a:lnTo>
                    <a:cubicBezTo>
                      <a:pt x="465" y="2604"/>
                      <a:pt x="465" y="2604"/>
                      <a:pt x="465" y="2604"/>
                    </a:cubicBezTo>
                    <a:cubicBezTo>
                      <a:pt x="465" y="2604"/>
                      <a:pt x="433" y="2572"/>
                      <a:pt x="433" y="254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22" name="Freeform 161"/>
              <p:cNvSpPr>
                <a:spLocks noChangeArrowheads="1"/>
              </p:cNvSpPr>
              <p:nvPr/>
            </p:nvSpPr>
            <p:spPr bwMode="auto">
              <a:xfrm>
                <a:off x="2184400" y="3810000"/>
                <a:ext cx="33338" cy="34925"/>
              </a:xfrm>
              <a:custGeom>
                <a:avLst/>
                <a:gdLst>
                  <a:gd name="T0" fmla="*/ 92 w 93"/>
                  <a:gd name="T1" fmla="*/ 63 h 95"/>
                  <a:gd name="T2" fmla="*/ 92 w 93"/>
                  <a:gd name="T3" fmla="*/ 63 h 95"/>
                  <a:gd name="T4" fmla="*/ 31 w 93"/>
                  <a:gd name="T5" fmla="*/ 31 h 95"/>
                  <a:gd name="T6" fmla="*/ 31 w 93"/>
                  <a:gd name="T7" fmla="*/ 0 h 95"/>
                  <a:gd name="T8" fmla="*/ 31 w 93"/>
                  <a:gd name="T9" fmla="*/ 0 h 95"/>
                  <a:gd name="T10" fmla="*/ 31 w 93"/>
                  <a:gd name="T11" fmla="*/ 0 h 95"/>
                  <a:gd name="T12" fmla="*/ 0 w 93"/>
                  <a:gd name="T13" fmla="*/ 0 h 95"/>
                  <a:gd name="T14" fmla="*/ 0 w 93"/>
                  <a:gd name="T15" fmla="*/ 0 h 95"/>
                  <a:gd name="T16" fmla="*/ 31 w 93"/>
                  <a:gd name="T17" fmla="*/ 63 h 95"/>
                  <a:gd name="T18" fmla="*/ 31 w 93"/>
                  <a:gd name="T19" fmla="*/ 94 h 95"/>
                  <a:gd name="T20" fmla="*/ 31 w 93"/>
                  <a:gd name="T21" fmla="*/ 94 h 95"/>
                  <a:gd name="T22" fmla="*/ 62 w 93"/>
                  <a:gd name="T23" fmla="*/ 94 h 95"/>
                  <a:gd name="T24" fmla="*/ 92 w 93"/>
                  <a:gd name="T25" fmla="*/ 94 h 95"/>
                  <a:gd name="T26" fmla="*/ 92 w 93"/>
                  <a:gd name="T27" fmla="*/ 94 h 95"/>
                  <a:gd name="T28" fmla="*/ 92 w 93"/>
                  <a:gd name="T29" fmla="*/ 94 h 95"/>
                  <a:gd name="T30" fmla="*/ 92 w 93"/>
                  <a:gd name="T31" fmla="*/ 63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3" h="95">
                    <a:moveTo>
                      <a:pt x="92" y="63"/>
                    </a:moveTo>
                    <a:lnTo>
                      <a:pt x="92" y="63"/>
                    </a:lnTo>
                    <a:cubicBezTo>
                      <a:pt x="62" y="63"/>
                      <a:pt x="62" y="63"/>
                      <a:pt x="31" y="31"/>
                    </a:cubicBezTo>
                    <a:cubicBezTo>
                      <a:pt x="31" y="31"/>
                      <a:pt x="31" y="31"/>
                      <a:pt x="31" y="0"/>
                    </a:cubicBezTo>
                    <a:lnTo>
                      <a:pt x="31" y="0"/>
                    </a:lnTo>
                    <a:lnTo>
                      <a:pt x="31" y="0"/>
                    </a:ln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ubicBezTo>
                      <a:pt x="31" y="0"/>
                      <a:pt x="31" y="31"/>
                      <a:pt x="31" y="63"/>
                    </a:cubicBezTo>
                    <a:cubicBezTo>
                      <a:pt x="31" y="63"/>
                      <a:pt x="31" y="63"/>
                      <a:pt x="31" y="94"/>
                    </a:cubicBezTo>
                    <a:lnTo>
                      <a:pt x="31" y="94"/>
                    </a:lnTo>
                    <a:lnTo>
                      <a:pt x="62" y="94"/>
                    </a:lnTo>
                    <a:cubicBezTo>
                      <a:pt x="92" y="94"/>
                      <a:pt x="92" y="94"/>
                      <a:pt x="92" y="94"/>
                    </a:cubicBezTo>
                    <a:lnTo>
                      <a:pt x="92" y="94"/>
                    </a:lnTo>
                    <a:lnTo>
                      <a:pt x="92" y="94"/>
                    </a:lnTo>
                    <a:cubicBezTo>
                      <a:pt x="92" y="63"/>
                      <a:pt x="92" y="63"/>
                      <a:pt x="92" y="6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23" name="Freeform 162"/>
              <p:cNvSpPr>
                <a:spLocks noChangeArrowheads="1"/>
              </p:cNvSpPr>
              <p:nvPr/>
            </p:nvSpPr>
            <p:spPr bwMode="auto">
              <a:xfrm>
                <a:off x="2051050" y="2751138"/>
                <a:ext cx="1588" cy="11112"/>
              </a:xfrm>
              <a:custGeom>
                <a:avLst/>
                <a:gdLst>
                  <a:gd name="T0" fmla="*/ 0 w 1"/>
                  <a:gd name="T1" fmla="*/ 31 h 32"/>
                  <a:gd name="T2" fmla="*/ 0 w 1"/>
                  <a:gd name="T3" fmla="*/ 31 h 32"/>
                  <a:gd name="T4" fmla="*/ 0 w 1"/>
                  <a:gd name="T5" fmla="*/ 31 h 32"/>
                  <a:gd name="T6" fmla="*/ 0 w 1"/>
                  <a:gd name="T7" fmla="*/ 0 h 32"/>
                  <a:gd name="T8" fmla="*/ 0 w 1"/>
                  <a:gd name="T9" fmla="*/ 0 h 32"/>
                  <a:gd name="T10" fmla="*/ 0 w 1"/>
                  <a:gd name="T11" fmla="*/ 0 h 32"/>
                  <a:gd name="T12" fmla="*/ 0 w 1"/>
                  <a:gd name="T13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2">
                    <a:moveTo>
                      <a:pt x="0" y="31"/>
                    </a:moveTo>
                    <a:lnTo>
                      <a:pt x="0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1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24" name="Freeform 163"/>
              <p:cNvSpPr>
                <a:spLocks noChangeArrowheads="1"/>
              </p:cNvSpPr>
              <p:nvPr/>
            </p:nvSpPr>
            <p:spPr bwMode="auto">
              <a:xfrm>
                <a:off x="2239963" y="3867150"/>
                <a:ext cx="1587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25" name="Freeform 164"/>
              <p:cNvSpPr>
                <a:spLocks noChangeArrowheads="1"/>
              </p:cNvSpPr>
              <p:nvPr/>
            </p:nvSpPr>
            <p:spPr bwMode="auto">
              <a:xfrm>
                <a:off x="2217738" y="3654425"/>
                <a:ext cx="11112" cy="22225"/>
              </a:xfrm>
              <a:custGeom>
                <a:avLst/>
                <a:gdLst>
                  <a:gd name="T0" fmla="*/ 0 w 33"/>
                  <a:gd name="T1" fmla="*/ 31 h 62"/>
                  <a:gd name="T2" fmla="*/ 0 w 33"/>
                  <a:gd name="T3" fmla="*/ 31 h 62"/>
                  <a:gd name="T4" fmla="*/ 32 w 33"/>
                  <a:gd name="T5" fmla="*/ 61 h 62"/>
                  <a:gd name="T6" fmla="*/ 32 w 33"/>
                  <a:gd name="T7" fmla="*/ 61 h 62"/>
                  <a:gd name="T8" fmla="*/ 32 w 33"/>
                  <a:gd name="T9" fmla="*/ 61 h 62"/>
                  <a:gd name="T10" fmla="*/ 32 w 33"/>
                  <a:gd name="T11" fmla="*/ 31 h 62"/>
                  <a:gd name="T12" fmla="*/ 32 w 33"/>
                  <a:gd name="T13" fmla="*/ 31 h 62"/>
                  <a:gd name="T14" fmla="*/ 32 w 33"/>
                  <a:gd name="T15" fmla="*/ 31 h 62"/>
                  <a:gd name="T16" fmla="*/ 0 w 33"/>
                  <a:gd name="T17" fmla="*/ 0 h 62"/>
                  <a:gd name="T18" fmla="*/ 0 w 33"/>
                  <a:gd name="T19" fmla="*/ 0 h 62"/>
                  <a:gd name="T20" fmla="*/ 0 w 33"/>
                  <a:gd name="T21" fmla="*/ 0 h 62"/>
                  <a:gd name="T22" fmla="*/ 0 w 33"/>
                  <a:gd name="T23" fmla="*/ 0 h 62"/>
                  <a:gd name="T24" fmla="*/ 0 w 33"/>
                  <a:gd name="T25" fmla="*/ 3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3" h="62">
                    <a:moveTo>
                      <a:pt x="0" y="31"/>
                    </a:moveTo>
                    <a:lnTo>
                      <a:pt x="0" y="31"/>
                    </a:lnTo>
                    <a:lnTo>
                      <a:pt x="32" y="61"/>
                    </a:lnTo>
                    <a:lnTo>
                      <a:pt x="32" y="61"/>
                    </a:lnTo>
                    <a:lnTo>
                      <a:pt x="32" y="61"/>
                    </a:lnTo>
                    <a:cubicBezTo>
                      <a:pt x="32" y="61"/>
                      <a:pt x="32" y="61"/>
                      <a:pt x="32" y="31"/>
                    </a:cubicBezTo>
                    <a:lnTo>
                      <a:pt x="32" y="31"/>
                    </a:lnTo>
                    <a:lnTo>
                      <a:pt x="32" y="31"/>
                    </a:lnTo>
                    <a:cubicBezTo>
                      <a:pt x="0" y="31"/>
                      <a:pt x="0" y="0"/>
                      <a:pt x="0" y="0"/>
                    </a:cubicBez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ubicBezTo>
                      <a:pt x="0" y="31"/>
                      <a:pt x="0" y="31"/>
                      <a:pt x="0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26" name="Freeform 165"/>
              <p:cNvSpPr>
                <a:spLocks noChangeArrowheads="1"/>
              </p:cNvSpPr>
              <p:nvPr/>
            </p:nvSpPr>
            <p:spPr bwMode="auto">
              <a:xfrm>
                <a:off x="2173288" y="3687763"/>
                <a:ext cx="57150" cy="88900"/>
              </a:xfrm>
              <a:custGeom>
                <a:avLst/>
                <a:gdLst>
                  <a:gd name="T0" fmla="*/ 63 w 157"/>
                  <a:gd name="T1" fmla="*/ 248 h 249"/>
                  <a:gd name="T2" fmla="*/ 63 w 157"/>
                  <a:gd name="T3" fmla="*/ 248 h 249"/>
                  <a:gd name="T4" fmla="*/ 63 w 157"/>
                  <a:gd name="T5" fmla="*/ 248 h 249"/>
                  <a:gd name="T6" fmla="*/ 94 w 157"/>
                  <a:gd name="T7" fmla="*/ 248 h 249"/>
                  <a:gd name="T8" fmla="*/ 94 w 157"/>
                  <a:gd name="T9" fmla="*/ 248 h 249"/>
                  <a:gd name="T10" fmla="*/ 124 w 157"/>
                  <a:gd name="T11" fmla="*/ 217 h 249"/>
                  <a:gd name="T12" fmla="*/ 124 w 157"/>
                  <a:gd name="T13" fmla="*/ 217 h 249"/>
                  <a:gd name="T14" fmla="*/ 124 w 157"/>
                  <a:gd name="T15" fmla="*/ 217 h 249"/>
                  <a:gd name="T16" fmla="*/ 124 w 157"/>
                  <a:gd name="T17" fmla="*/ 217 h 249"/>
                  <a:gd name="T18" fmla="*/ 124 w 157"/>
                  <a:gd name="T19" fmla="*/ 187 h 249"/>
                  <a:gd name="T20" fmla="*/ 124 w 157"/>
                  <a:gd name="T21" fmla="*/ 156 h 249"/>
                  <a:gd name="T22" fmla="*/ 124 w 157"/>
                  <a:gd name="T23" fmla="*/ 124 h 249"/>
                  <a:gd name="T24" fmla="*/ 124 w 157"/>
                  <a:gd name="T25" fmla="*/ 124 h 249"/>
                  <a:gd name="T26" fmla="*/ 124 w 157"/>
                  <a:gd name="T27" fmla="*/ 124 h 249"/>
                  <a:gd name="T28" fmla="*/ 156 w 157"/>
                  <a:gd name="T29" fmla="*/ 93 h 249"/>
                  <a:gd name="T30" fmla="*/ 156 w 157"/>
                  <a:gd name="T31" fmla="*/ 93 h 249"/>
                  <a:gd name="T32" fmla="*/ 156 w 157"/>
                  <a:gd name="T33" fmla="*/ 93 h 249"/>
                  <a:gd name="T34" fmla="*/ 156 w 157"/>
                  <a:gd name="T35" fmla="*/ 93 h 249"/>
                  <a:gd name="T36" fmla="*/ 156 w 157"/>
                  <a:gd name="T37" fmla="*/ 63 h 249"/>
                  <a:gd name="T38" fmla="*/ 156 w 157"/>
                  <a:gd name="T39" fmla="*/ 63 h 249"/>
                  <a:gd name="T40" fmla="*/ 156 w 157"/>
                  <a:gd name="T41" fmla="*/ 63 h 249"/>
                  <a:gd name="T42" fmla="*/ 156 w 157"/>
                  <a:gd name="T43" fmla="*/ 32 h 249"/>
                  <a:gd name="T44" fmla="*/ 156 w 157"/>
                  <a:gd name="T45" fmla="*/ 32 h 249"/>
                  <a:gd name="T46" fmla="*/ 156 w 157"/>
                  <a:gd name="T47" fmla="*/ 32 h 249"/>
                  <a:gd name="T48" fmla="*/ 156 w 157"/>
                  <a:gd name="T49" fmla="*/ 0 h 249"/>
                  <a:gd name="T50" fmla="*/ 124 w 157"/>
                  <a:gd name="T51" fmla="*/ 32 h 249"/>
                  <a:gd name="T52" fmla="*/ 124 w 157"/>
                  <a:gd name="T53" fmla="*/ 32 h 249"/>
                  <a:gd name="T54" fmla="*/ 124 w 157"/>
                  <a:gd name="T55" fmla="*/ 63 h 249"/>
                  <a:gd name="T56" fmla="*/ 94 w 157"/>
                  <a:gd name="T57" fmla="*/ 63 h 249"/>
                  <a:gd name="T58" fmla="*/ 94 w 157"/>
                  <a:gd name="T59" fmla="*/ 63 h 249"/>
                  <a:gd name="T60" fmla="*/ 94 w 157"/>
                  <a:gd name="T61" fmla="*/ 93 h 249"/>
                  <a:gd name="T62" fmla="*/ 63 w 157"/>
                  <a:gd name="T63" fmla="*/ 63 h 249"/>
                  <a:gd name="T64" fmla="*/ 32 w 157"/>
                  <a:gd name="T65" fmla="*/ 93 h 249"/>
                  <a:gd name="T66" fmla="*/ 32 w 157"/>
                  <a:gd name="T67" fmla="*/ 93 h 249"/>
                  <a:gd name="T68" fmla="*/ 32 w 157"/>
                  <a:gd name="T69" fmla="*/ 93 h 249"/>
                  <a:gd name="T70" fmla="*/ 0 w 157"/>
                  <a:gd name="T71" fmla="*/ 93 h 249"/>
                  <a:gd name="T72" fmla="*/ 32 w 157"/>
                  <a:gd name="T73" fmla="*/ 93 h 249"/>
                  <a:gd name="T74" fmla="*/ 32 w 157"/>
                  <a:gd name="T75" fmla="*/ 93 h 249"/>
                  <a:gd name="T76" fmla="*/ 63 w 157"/>
                  <a:gd name="T77" fmla="*/ 124 h 249"/>
                  <a:gd name="T78" fmla="*/ 63 w 157"/>
                  <a:gd name="T79" fmla="*/ 156 h 249"/>
                  <a:gd name="T80" fmla="*/ 94 w 157"/>
                  <a:gd name="T81" fmla="*/ 187 h 249"/>
                  <a:gd name="T82" fmla="*/ 94 w 157"/>
                  <a:gd name="T83" fmla="*/ 217 h 249"/>
                  <a:gd name="T84" fmla="*/ 63 w 157"/>
                  <a:gd name="T85" fmla="*/ 217 h 249"/>
                  <a:gd name="T86" fmla="*/ 32 w 157"/>
                  <a:gd name="T87" fmla="*/ 217 h 249"/>
                  <a:gd name="T88" fmla="*/ 32 w 157"/>
                  <a:gd name="T89" fmla="*/ 217 h 249"/>
                  <a:gd name="T90" fmla="*/ 63 w 157"/>
                  <a:gd name="T91" fmla="*/ 248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57" h="249">
                    <a:moveTo>
                      <a:pt x="63" y="248"/>
                    </a:moveTo>
                    <a:lnTo>
                      <a:pt x="63" y="248"/>
                    </a:lnTo>
                    <a:lnTo>
                      <a:pt x="63" y="248"/>
                    </a:lnTo>
                    <a:cubicBezTo>
                      <a:pt x="94" y="248"/>
                      <a:pt x="94" y="248"/>
                      <a:pt x="94" y="248"/>
                    </a:cubicBezTo>
                    <a:lnTo>
                      <a:pt x="94" y="248"/>
                    </a:lnTo>
                    <a:cubicBezTo>
                      <a:pt x="94" y="217"/>
                      <a:pt x="94" y="217"/>
                      <a:pt x="124" y="217"/>
                    </a:cubicBezTo>
                    <a:lnTo>
                      <a:pt x="124" y="217"/>
                    </a:lnTo>
                    <a:lnTo>
                      <a:pt x="124" y="217"/>
                    </a:lnTo>
                    <a:lnTo>
                      <a:pt x="124" y="217"/>
                    </a:lnTo>
                    <a:cubicBezTo>
                      <a:pt x="124" y="187"/>
                      <a:pt x="124" y="187"/>
                      <a:pt x="124" y="187"/>
                    </a:cubicBezTo>
                    <a:cubicBezTo>
                      <a:pt x="124" y="156"/>
                      <a:pt x="124" y="156"/>
                      <a:pt x="124" y="156"/>
                    </a:cubicBezTo>
                    <a:cubicBezTo>
                      <a:pt x="124" y="124"/>
                      <a:pt x="124" y="124"/>
                      <a:pt x="124" y="124"/>
                    </a:cubicBezTo>
                    <a:lnTo>
                      <a:pt x="124" y="124"/>
                    </a:lnTo>
                    <a:lnTo>
                      <a:pt x="124" y="124"/>
                    </a:lnTo>
                    <a:lnTo>
                      <a:pt x="156" y="93"/>
                    </a:lnTo>
                    <a:lnTo>
                      <a:pt x="156" y="93"/>
                    </a:lnTo>
                    <a:lnTo>
                      <a:pt x="156" y="93"/>
                    </a:lnTo>
                    <a:lnTo>
                      <a:pt x="156" y="93"/>
                    </a:lnTo>
                    <a:lnTo>
                      <a:pt x="156" y="63"/>
                    </a:lnTo>
                    <a:lnTo>
                      <a:pt x="156" y="63"/>
                    </a:lnTo>
                    <a:lnTo>
                      <a:pt x="156" y="63"/>
                    </a:lnTo>
                    <a:cubicBezTo>
                      <a:pt x="156" y="63"/>
                      <a:pt x="156" y="63"/>
                      <a:pt x="156" y="32"/>
                    </a:cubicBezTo>
                    <a:lnTo>
                      <a:pt x="156" y="32"/>
                    </a:lnTo>
                    <a:lnTo>
                      <a:pt x="156" y="32"/>
                    </a:lnTo>
                    <a:cubicBezTo>
                      <a:pt x="156" y="32"/>
                      <a:pt x="156" y="32"/>
                      <a:pt x="156" y="0"/>
                    </a:cubicBezTo>
                    <a:cubicBezTo>
                      <a:pt x="124" y="32"/>
                      <a:pt x="124" y="32"/>
                      <a:pt x="124" y="32"/>
                    </a:cubicBezTo>
                    <a:lnTo>
                      <a:pt x="124" y="32"/>
                    </a:lnTo>
                    <a:cubicBezTo>
                      <a:pt x="124" y="63"/>
                      <a:pt x="124" y="63"/>
                      <a:pt x="124" y="63"/>
                    </a:cubicBezTo>
                    <a:cubicBezTo>
                      <a:pt x="94" y="63"/>
                      <a:pt x="94" y="63"/>
                      <a:pt x="94" y="63"/>
                    </a:cubicBezTo>
                    <a:lnTo>
                      <a:pt x="94" y="63"/>
                    </a:lnTo>
                    <a:cubicBezTo>
                      <a:pt x="94" y="93"/>
                      <a:pt x="94" y="93"/>
                      <a:pt x="94" y="93"/>
                    </a:cubicBezTo>
                    <a:cubicBezTo>
                      <a:pt x="63" y="93"/>
                      <a:pt x="63" y="63"/>
                      <a:pt x="63" y="63"/>
                    </a:cubicBezTo>
                    <a:cubicBezTo>
                      <a:pt x="63" y="63"/>
                      <a:pt x="63" y="63"/>
                      <a:pt x="32" y="93"/>
                    </a:cubicBezTo>
                    <a:lnTo>
                      <a:pt x="32" y="93"/>
                    </a:lnTo>
                    <a:lnTo>
                      <a:pt x="32" y="93"/>
                    </a:lnTo>
                    <a:cubicBezTo>
                      <a:pt x="32" y="93"/>
                      <a:pt x="32" y="93"/>
                      <a:pt x="0" y="93"/>
                    </a:cubicBezTo>
                    <a:cubicBezTo>
                      <a:pt x="32" y="93"/>
                      <a:pt x="32" y="93"/>
                      <a:pt x="32" y="93"/>
                    </a:cubicBezTo>
                    <a:lnTo>
                      <a:pt x="32" y="93"/>
                    </a:lnTo>
                    <a:lnTo>
                      <a:pt x="63" y="124"/>
                    </a:lnTo>
                    <a:cubicBezTo>
                      <a:pt x="63" y="124"/>
                      <a:pt x="63" y="124"/>
                      <a:pt x="63" y="156"/>
                    </a:cubicBezTo>
                    <a:cubicBezTo>
                      <a:pt x="63" y="156"/>
                      <a:pt x="94" y="156"/>
                      <a:pt x="94" y="187"/>
                    </a:cubicBezTo>
                    <a:lnTo>
                      <a:pt x="94" y="217"/>
                    </a:lnTo>
                    <a:lnTo>
                      <a:pt x="63" y="217"/>
                    </a:lnTo>
                    <a:lnTo>
                      <a:pt x="32" y="217"/>
                    </a:lnTo>
                    <a:lnTo>
                      <a:pt x="32" y="217"/>
                    </a:lnTo>
                    <a:cubicBezTo>
                      <a:pt x="63" y="248"/>
                      <a:pt x="63" y="248"/>
                      <a:pt x="63" y="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27" name="Freeform 166"/>
              <p:cNvSpPr>
                <a:spLocks noChangeArrowheads="1"/>
              </p:cNvSpPr>
              <p:nvPr/>
            </p:nvSpPr>
            <p:spPr bwMode="auto">
              <a:xfrm>
                <a:off x="3167063" y="987425"/>
                <a:ext cx="55562" cy="33338"/>
              </a:xfrm>
              <a:custGeom>
                <a:avLst/>
                <a:gdLst>
                  <a:gd name="T0" fmla="*/ 61 w 156"/>
                  <a:gd name="T1" fmla="*/ 62 h 94"/>
                  <a:gd name="T2" fmla="*/ 61 w 156"/>
                  <a:gd name="T3" fmla="*/ 62 h 94"/>
                  <a:gd name="T4" fmla="*/ 61 w 156"/>
                  <a:gd name="T5" fmla="*/ 62 h 94"/>
                  <a:gd name="T6" fmla="*/ 61 w 156"/>
                  <a:gd name="T7" fmla="*/ 62 h 94"/>
                  <a:gd name="T8" fmla="*/ 124 w 156"/>
                  <a:gd name="T9" fmla="*/ 93 h 94"/>
                  <a:gd name="T10" fmla="*/ 124 w 156"/>
                  <a:gd name="T11" fmla="*/ 93 h 94"/>
                  <a:gd name="T12" fmla="*/ 155 w 156"/>
                  <a:gd name="T13" fmla="*/ 93 h 94"/>
                  <a:gd name="T14" fmla="*/ 155 w 156"/>
                  <a:gd name="T15" fmla="*/ 93 h 94"/>
                  <a:gd name="T16" fmla="*/ 155 w 156"/>
                  <a:gd name="T17" fmla="*/ 93 h 94"/>
                  <a:gd name="T18" fmla="*/ 155 w 156"/>
                  <a:gd name="T19" fmla="*/ 93 h 94"/>
                  <a:gd name="T20" fmla="*/ 155 w 156"/>
                  <a:gd name="T21" fmla="*/ 31 h 94"/>
                  <a:gd name="T22" fmla="*/ 155 w 156"/>
                  <a:gd name="T23" fmla="*/ 31 h 94"/>
                  <a:gd name="T24" fmla="*/ 155 w 156"/>
                  <a:gd name="T25" fmla="*/ 31 h 94"/>
                  <a:gd name="T26" fmla="*/ 124 w 156"/>
                  <a:gd name="T27" fmla="*/ 31 h 94"/>
                  <a:gd name="T28" fmla="*/ 92 w 156"/>
                  <a:gd name="T29" fmla="*/ 31 h 94"/>
                  <a:gd name="T30" fmla="*/ 31 w 156"/>
                  <a:gd name="T31" fmla="*/ 0 h 94"/>
                  <a:gd name="T32" fmla="*/ 0 w 156"/>
                  <a:gd name="T33" fmla="*/ 0 h 94"/>
                  <a:gd name="T34" fmla="*/ 0 w 156"/>
                  <a:gd name="T35" fmla="*/ 0 h 94"/>
                  <a:gd name="T36" fmla="*/ 0 w 156"/>
                  <a:gd name="T37" fmla="*/ 0 h 94"/>
                  <a:gd name="T38" fmla="*/ 61 w 156"/>
                  <a:gd name="T39" fmla="*/ 6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6" h="94">
                    <a:moveTo>
                      <a:pt x="61" y="62"/>
                    </a:moveTo>
                    <a:lnTo>
                      <a:pt x="61" y="62"/>
                    </a:lnTo>
                    <a:lnTo>
                      <a:pt x="61" y="62"/>
                    </a:lnTo>
                    <a:lnTo>
                      <a:pt x="61" y="62"/>
                    </a:lnTo>
                    <a:cubicBezTo>
                      <a:pt x="92" y="62"/>
                      <a:pt x="124" y="62"/>
                      <a:pt x="124" y="93"/>
                    </a:cubicBezTo>
                    <a:lnTo>
                      <a:pt x="124" y="93"/>
                    </a:lnTo>
                    <a:cubicBezTo>
                      <a:pt x="155" y="93"/>
                      <a:pt x="155" y="93"/>
                      <a:pt x="155" y="93"/>
                    </a:cubicBezTo>
                    <a:lnTo>
                      <a:pt x="155" y="93"/>
                    </a:lnTo>
                    <a:lnTo>
                      <a:pt x="155" y="93"/>
                    </a:lnTo>
                    <a:lnTo>
                      <a:pt x="155" y="93"/>
                    </a:lnTo>
                    <a:cubicBezTo>
                      <a:pt x="155" y="62"/>
                      <a:pt x="155" y="62"/>
                      <a:pt x="155" y="31"/>
                    </a:cubicBezTo>
                    <a:lnTo>
                      <a:pt x="155" y="31"/>
                    </a:lnTo>
                    <a:lnTo>
                      <a:pt x="155" y="31"/>
                    </a:lnTo>
                    <a:lnTo>
                      <a:pt x="124" y="31"/>
                    </a:lnTo>
                    <a:cubicBezTo>
                      <a:pt x="124" y="31"/>
                      <a:pt x="124" y="31"/>
                      <a:pt x="92" y="31"/>
                    </a:cubicBezTo>
                    <a:cubicBezTo>
                      <a:pt x="92" y="31"/>
                      <a:pt x="61" y="0"/>
                      <a:pt x="31" y="0"/>
                    </a:cubicBezTo>
                    <a:cubicBezTo>
                      <a:pt x="31" y="0"/>
                      <a:pt x="31" y="0"/>
                      <a:pt x="0" y="0"/>
                    </a:cubicBezTo>
                    <a:lnTo>
                      <a:pt x="0" y="0"/>
                    </a:lnTo>
                    <a:lnTo>
                      <a:pt x="0" y="0"/>
                    </a:lnTo>
                    <a:cubicBezTo>
                      <a:pt x="31" y="31"/>
                      <a:pt x="61" y="31"/>
                      <a:pt x="61" y="6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28" name="Freeform 167"/>
              <p:cNvSpPr>
                <a:spLocks noChangeArrowheads="1"/>
              </p:cNvSpPr>
              <p:nvPr/>
            </p:nvSpPr>
            <p:spPr bwMode="auto">
              <a:xfrm>
                <a:off x="2239963" y="731838"/>
                <a:ext cx="1027112" cy="525462"/>
              </a:xfrm>
              <a:custGeom>
                <a:avLst/>
                <a:gdLst>
                  <a:gd name="T0" fmla="*/ 2541 w 2853"/>
                  <a:gd name="T1" fmla="*/ 837 h 1458"/>
                  <a:gd name="T2" fmla="*/ 2356 w 2853"/>
                  <a:gd name="T3" fmla="*/ 837 h 1458"/>
                  <a:gd name="T4" fmla="*/ 2293 w 2853"/>
                  <a:gd name="T5" fmla="*/ 651 h 1458"/>
                  <a:gd name="T6" fmla="*/ 2510 w 2853"/>
                  <a:gd name="T7" fmla="*/ 682 h 1458"/>
                  <a:gd name="T8" fmla="*/ 2541 w 2853"/>
                  <a:gd name="T9" fmla="*/ 589 h 1458"/>
                  <a:gd name="T10" fmla="*/ 2697 w 2853"/>
                  <a:gd name="T11" fmla="*/ 589 h 1458"/>
                  <a:gd name="T12" fmla="*/ 2697 w 2853"/>
                  <a:gd name="T13" fmla="*/ 496 h 1458"/>
                  <a:gd name="T14" fmla="*/ 2852 w 2853"/>
                  <a:gd name="T15" fmla="*/ 496 h 1458"/>
                  <a:gd name="T16" fmla="*/ 2728 w 2853"/>
                  <a:gd name="T17" fmla="*/ 434 h 1458"/>
                  <a:gd name="T18" fmla="*/ 2789 w 2853"/>
                  <a:gd name="T19" fmla="*/ 248 h 1458"/>
                  <a:gd name="T20" fmla="*/ 2852 w 2853"/>
                  <a:gd name="T21" fmla="*/ 186 h 1458"/>
                  <a:gd name="T22" fmla="*/ 2821 w 2853"/>
                  <a:gd name="T23" fmla="*/ 124 h 1458"/>
                  <a:gd name="T24" fmla="*/ 2665 w 2853"/>
                  <a:gd name="T25" fmla="*/ 93 h 1458"/>
                  <a:gd name="T26" fmla="*/ 2480 w 2853"/>
                  <a:gd name="T27" fmla="*/ 124 h 1458"/>
                  <a:gd name="T28" fmla="*/ 2201 w 2853"/>
                  <a:gd name="T29" fmla="*/ 124 h 1458"/>
                  <a:gd name="T30" fmla="*/ 2201 w 2853"/>
                  <a:gd name="T31" fmla="*/ 31 h 1458"/>
                  <a:gd name="T32" fmla="*/ 2480 w 2853"/>
                  <a:gd name="T33" fmla="*/ 31 h 1458"/>
                  <a:gd name="T34" fmla="*/ 2325 w 2853"/>
                  <a:gd name="T35" fmla="*/ 0 h 1458"/>
                  <a:gd name="T36" fmla="*/ 2076 w 2853"/>
                  <a:gd name="T37" fmla="*/ 0 h 1458"/>
                  <a:gd name="T38" fmla="*/ 1860 w 2853"/>
                  <a:gd name="T39" fmla="*/ 0 h 1458"/>
                  <a:gd name="T40" fmla="*/ 1642 w 2853"/>
                  <a:gd name="T41" fmla="*/ 31 h 1458"/>
                  <a:gd name="T42" fmla="*/ 1518 w 2853"/>
                  <a:gd name="T43" fmla="*/ 31 h 1458"/>
                  <a:gd name="T44" fmla="*/ 1333 w 2853"/>
                  <a:gd name="T45" fmla="*/ 93 h 1458"/>
                  <a:gd name="T46" fmla="*/ 1116 w 2853"/>
                  <a:gd name="T47" fmla="*/ 93 h 1458"/>
                  <a:gd name="T48" fmla="*/ 929 w 2853"/>
                  <a:gd name="T49" fmla="*/ 62 h 1458"/>
                  <a:gd name="T50" fmla="*/ 681 w 2853"/>
                  <a:gd name="T51" fmla="*/ 93 h 1458"/>
                  <a:gd name="T52" fmla="*/ 557 w 2853"/>
                  <a:gd name="T53" fmla="*/ 155 h 1458"/>
                  <a:gd name="T54" fmla="*/ 433 w 2853"/>
                  <a:gd name="T55" fmla="*/ 155 h 1458"/>
                  <a:gd name="T56" fmla="*/ 309 w 2853"/>
                  <a:gd name="T57" fmla="*/ 279 h 1458"/>
                  <a:gd name="T58" fmla="*/ 93 w 2853"/>
                  <a:gd name="T59" fmla="*/ 310 h 1458"/>
                  <a:gd name="T60" fmla="*/ 124 w 2853"/>
                  <a:gd name="T61" fmla="*/ 341 h 1458"/>
                  <a:gd name="T62" fmla="*/ 279 w 2853"/>
                  <a:gd name="T63" fmla="*/ 341 h 1458"/>
                  <a:gd name="T64" fmla="*/ 155 w 2853"/>
                  <a:gd name="T65" fmla="*/ 403 h 1458"/>
                  <a:gd name="T66" fmla="*/ 248 w 2853"/>
                  <a:gd name="T67" fmla="*/ 434 h 1458"/>
                  <a:gd name="T68" fmla="*/ 372 w 2853"/>
                  <a:gd name="T69" fmla="*/ 434 h 1458"/>
                  <a:gd name="T70" fmla="*/ 681 w 2853"/>
                  <a:gd name="T71" fmla="*/ 434 h 1458"/>
                  <a:gd name="T72" fmla="*/ 837 w 2853"/>
                  <a:gd name="T73" fmla="*/ 558 h 1458"/>
                  <a:gd name="T74" fmla="*/ 899 w 2853"/>
                  <a:gd name="T75" fmla="*/ 589 h 1458"/>
                  <a:gd name="T76" fmla="*/ 899 w 2853"/>
                  <a:gd name="T77" fmla="*/ 744 h 1458"/>
                  <a:gd name="T78" fmla="*/ 961 w 2853"/>
                  <a:gd name="T79" fmla="*/ 713 h 1458"/>
                  <a:gd name="T80" fmla="*/ 1177 w 2853"/>
                  <a:gd name="T81" fmla="*/ 806 h 1458"/>
                  <a:gd name="T82" fmla="*/ 1085 w 2853"/>
                  <a:gd name="T83" fmla="*/ 961 h 1458"/>
                  <a:gd name="T84" fmla="*/ 992 w 2853"/>
                  <a:gd name="T85" fmla="*/ 1023 h 1458"/>
                  <a:gd name="T86" fmla="*/ 1116 w 2853"/>
                  <a:gd name="T87" fmla="*/ 1116 h 1458"/>
                  <a:gd name="T88" fmla="*/ 1177 w 2853"/>
                  <a:gd name="T89" fmla="*/ 1209 h 1458"/>
                  <a:gd name="T90" fmla="*/ 1240 w 2853"/>
                  <a:gd name="T91" fmla="*/ 1364 h 1458"/>
                  <a:gd name="T92" fmla="*/ 1333 w 2853"/>
                  <a:gd name="T93" fmla="*/ 1426 h 1458"/>
                  <a:gd name="T94" fmla="*/ 1394 w 2853"/>
                  <a:gd name="T95" fmla="*/ 1394 h 1458"/>
                  <a:gd name="T96" fmla="*/ 1488 w 2853"/>
                  <a:gd name="T97" fmla="*/ 1457 h 1458"/>
                  <a:gd name="T98" fmla="*/ 1581 w 2853"/>
                  <a:gd name="T99" fmla="*/ 1426 h 1458"/>
                  <a:gd name="T100" fmla="*/ 1581 w 2853"/>
                  <a:gd name="T101" fmla="*/ 1270 h 1458"/>
                  <a:gd name="T102" fmla="*/ 1581 w 2853"/>
                  <a:gd name="T103" fmla="*/ 1178 h 1458"/>
                  <a:gd name="T104" fmla="*/ 1766 w 2853"/>
                  <a:gd name="T105" fmla="*/ 1116 h 1458"/>
                  <a:gd name="T106" fmla="*/ 1890 w 2853"/>
                  <a:gd name="T107" fmla="*/ 1085 h 1458"/>
                  <a:gd name="T108" fmla="*/ 2076 w 2853"/>
                  <a:gd name="T109" fmla="*/ 1023 h 1458"/>
                  <a:gd name="T110" fmla="*/ 2201 w 2853"/>
                  <a:gd name="T111" fmla="*/ 930 h 1458"/>
                  <a:gd name="T112" fmla="*/ 2293 w 2853"/>
                  <a:gd name="T113" fmla="*/ 930 h 1458"/>
                  <a:gd name="T114" fmla="*/ 2541 w 2853"/>
                  <a:gd name="T115" fmla="*/ 899 h 1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853" h="1458">
                    <a:moveTo>
                      <a:pt x="2604" y="868"/>
                    </a:moveTo>
                    <a:lnTo>
                      <a:pt x="2604" y="868"/>
                    </a:lnTo>
                    <a:cubicBezTo>
                      <a:pt x="2604" y="837"/>
                      <a:pt x="2604" y="837"/>
                      <a:pt x="2573" y="837"/>
                    </a:cubicBezTo>
                    <a:lnTo>
                      <a:pt x="2573" y="837"/>
                    </a:lnTo>
                    <a:lnTo>
                      <a:pt x="2541" y="837"/>
                    </a:lnTo>
                    <a:lnTo>
                      <a:pt x="2541" y="837"/>
                    </a:lnTo>
                    <a:cubicBezTo>
                      <a:pt x="2510" y="837"/>
                      <a:pt x="2510" y="837"/>
                      <a:pt x="2510" y="837"/>
                    </a:cubicBezTo>
                    <a:cubicBezTo>
                      <a:pt x="2480" y="837"/>
                      <a:pt x="2449" y="837"/>
                      <a:pt x="2449" y="837"/>
                    </a:cubicBezTo>
                    <a:lnTo>
                      <a:pt x="2449" y="837"/>
                    </a:lnTo>
                    <a:cubicBezTo>
                      <a:pt x="2449" y="837"/>
                      <a:pt x="2449" y="837"/>
                      <a:pt x="2417" y="837"/>
                    </a:cubicBezTo>
                    <a:cubicBezTo>
                      <a:pt x="2417" y="837"/>
                      <a:pt x="2417" y="837"/>
                      <a:pt x="2386" y="837"/>
                    </a:cubicBezTo>
                    <a:cubicBezTo>
                      <a:pt x="2386" y="837"/>
                      <a:pt x="2386" y="837"/>
                      <a:pt x="2356" y="837"/>
                    </a:cubicBezTo>
                    <a:lnTo>
                      <a:pt x="2356" y="837"/>
                    </a:lnTo>
                    <a:cubicBezTo>
                      <a:pt x="2325" y="837"/>
                      <a:pt x="2325" y="806"/>
                      <a:pt x="2325" y="806"/>
                    </a:cubicBezTo>
                    <a:cubicBezTo>
                      <a:pt x="2325" y="775"/>
                      <a:pt x="2356" y="775"/>
                      <a:pt x="2356" y="744"/>
                    </a:cubicBezTo>
                    <a:lnTo>
                      <a:pt x="2356" y="744"/>
                    </a:lnTo>
                    <a:cubicBezTo>
                      <a:pt x="2356" y="713"/>
                      <a:pt x="2356" y="713"/>
                      <a:pt x="2356" y="713"/>
                    </a:cubicBezTo>
                    <a:cubicBezTo>
                      <a:pt x="2293" y="651"/>
                      <a:pt x="2293" y="651"/>
                      <a:pt x="2293" y="651"/>
                    </a:cubicBezTo>
                    <a:cubicBezTo>
                      <a:pt x="2386" y="682"/>
                      <a:pt x="2386" y="682"/>
                      <a:pt x="2386" y="682"/>
                    </a:cubicBezTo>
                    <a:cubicBezTo>
                      <a:pt x="2449" y="682"/>
                      <a:pt x="2449" y="713"/>
                      <a:pt x="2480" y="713"/>
                    </a:cubicBezTo>
                    <a:lnTo>
                      <a:pt x="2510" y="713"/>
                    </a:lnTo>
                    <a:lnTo>
                      <a:pt x="2510" y="713"/>
                    </a:lnTo>
                    <a:lnTo>
                      <a:pt x="2510" y="682"/>
                    </a:lnTo>
                    <a:lnTo>
                      <a:pt x="2510" y="682"/>
                    </a:lnTo>
                    <a:cubicBezTo>
                      <a:pt x="2510" y="682"/>
                      <a:pt x="2510" y="651"/>
                      <a:pt x="2480" y="651"/>
                    </a:cubicBezTo>
                    <a:cubicBezTo>
                      <a:pt x="2480" y="651"/>
                      <a:pt x="2480" y="651"/>
                      <a:pt x="2480" y="620"/>
                    </a:cubicBezTo>
                    <a:lnTo>
                      <a:pt x="2480" y="620"/>
                    </a:lnTo>
                    <a:cubicBezTo>
                      <a:pt x="2480" y="620"/>
                      <a:pt x="2480" y="620"/>
                      <a:pt x="2510" y="620"/>
                    </a:cubicBezTo>
                    <a:lnTo>
                      <a:pt x="2510" y="620"/>
                    </a:lnTo>
                    <a:cubicBezTo>
                      <a:pt x="2510" y="589"/>
                      <a:pt x="2510" y="589"/>
                      <a:pt x="2541" y="589"/>
                    </a:cubicBezTo>
                    <a:lnTo>
                      <a:pt x="2541" y="589"/>
                    </a:lnTo>
                    <a:cubicBezTo>
                      <a:pt x="2573" y="589"/>
                      <a:pt x="2573" y="589"/>
                      <a:pt x="2573" y="589"/>
                    </a:cubicBezTo>
                    <a:lnTo>
                      <a:pt x="2573" y="589"/>
                    </a:lnTo>
                    <a:cubicBezTo>
                      <a:pt x="2573" y="589"/>
                      <a:pt x="2573" y="589"/>
                      <a:pt x="2604" y="589"/>
                    </a:cubicBezTo>
                    <a:cubicBezTo>
                      <a:pt x="2604" y="589"/>
                      <a:pt x="2634" y="558"/>
                      <a:pt x="2665" y="558"/>
                    </a:cubicBezTo>
                    <a:lnTo>
                      <a:pt x="2697" y="589"/>
                    </a:lnTo>
                    <a:lnTo>
                      <a:pt x="2697" y="589"/>
                    </a:lnTo>
                    <a:lnTo>
                      <a:pt x="2697" y="589"/>
                    </a:lnTo>
                    <a:lnTo>
                      <a:pt x="2697" y="558"/>
                    </a:lnTo>
                    <a:lnTo>
                      <a:pt x="2697" y="558"/>
                    </a:lnTo>
                    <a:cubicBezTo>
                      <a:pt x="2697" y="527"/>
                      <a:pt x="2697" y="527"/>
                      <a:pt x="2697" y="527"/>
                    </a:cubicBezTo>
                    <a:cubicBezTo>
                      <a:pt x="2665" y="496"/>
                      <a:pt x="2665" y="496"/>
                      <a:pt x="2697" y="496"/>
                    </a:cubicBezTo>
                    <a:cubicBezTo>
                      <a:pt x="2697" y="465"/>
                      <a:pt x="2728" y="465"/>
                      <a:pt x="2758" y="465"/>
                    </a:cubicBezTo>
                    <a:cubicBezTo>
                      <a:pt x="2789" y="465"/>
                      <a:pt x="2789" y="465"/>
                      <a:pt x="2789" y="496"/>
                    </a:cubicBezTo>
                    <a:cubicBezTo>
                      <a:pt x="2789" y="496"/>
                      <a:pt x="2789" y="496"/>
                      <a:pt x="2821" y="496"/>
                    </a:cubicBezTo>
                    <a:lnTo>
                      <a:pt x="2821" y="496"/>
                    </a:lnTo>
                    <a:lnTo>
                      <a:pt x="2821" y="496"/>
                    </a:lnTo>
                    <a:lnTo>
                      <a:pt x="2852" y="496"/>
                    </a:lnTo>
                    <a:lnTo>
                      <a:pt x="2852" y="465"/>
                    </a:lnTo>
                    <a:lnTo>
                      <a:pt x="2852" y="465"/>
                    </a:lnTo>
                    <a:lnTo>
                      <a:pt x="2821" y="465"/>
                    </a:lnTo>
                    <a:lnTo>
                      <a:pt x="2789" y="465"/>
                    </a:lnTo>
                    <a:lnTo>
                      <a:pt x="2789" y="465"/>
                    </a:lnTo>
                    <a:cubicBezTo>
                      <a:pt x="2789" y="465"/>
                      <a:pt x="2728" y="465"/>
                      <a:pt x="2728" y="434"/>
                    </a:cubicBezTo>
                    <a:cubicBezTo>
                      <a:pt x="2697" y="434"/>
                      <a:pt x="2697" y="403"/>
                      <a:pt x="2697" y="403"/>
                    </a:cubicBezTo>
                    <a:cubicBezTo>
                      <a:pt x="2728" y="372"/>
                      <a:pt x="2728" y="372"/>
                      <a:pt x="2728" y="372"/>
                    </a:cubicBezTo>
                    <a:cubicBezTo>
                      <a:pt x="2728" y="372"/>
                      <a:pt x="2728" y="372"/>
                      <a:pt x="2728" y="341"/>
                    </a:cubicBezTo>
                    <a:lnTo>
                      <a:pt x="2728" y="310"/>
                    </a:lnTo>
                    <a:cubicBezTo>
                      <a:pt x="2758" y="310"/>
                      <a:pt x="2758" y="279"/>
                      <a:pt x="2758" y="279"/>
                    </a:cubicBezTo>
                    <a:cubicBezTo>
                      <a:pt x="2758" y="248"/>
                      <a:pt x="2789" y="248"/>
                      <a:pt x="2789" y="248"/>
                    </a:cubicBezTo>
                    <a:lnTo>
                      <a:pt x="2821" y="248"/>
                    </a:lnTo>
                    <a:lnTo>
                      <a:pt x="2852" y="248"/>
                    </a:lnTo>
                    <a:lnTo>
                      <a:pt x="2852" y="248"/>
                    </a:lnTo>
                    <a:cubicBezTo>
                      <a:pt x="2852" y="217"/>
                      <a:pt x="2852" y="217"/>
                      <a:pt x="2852" y="217"/>
                    </a:cubicBezTo>
                    <a:lnTo>
                      <a:pt x="2852" y="217"/>
                    </a:lnTo>
                    <a:cubicBezTo>
                      <a:pt x="2852" y="217"/>
                      <a:pt x="2852" y="217"/>
                      <a:pt x="2852" y="186"/>
                    </a:cubicBezTo>
                    <a:lnTo>
                      <a:pt x="2821" y="217"/>
                    </a:lnTo>
                    <a:cubicBezTo>
                      <a:pt x="2821" y="217"/>
                      <a:pt x="2789" y="217"/>
                      <a:pt x="2789" y="186"/>
                    </a:cubicBezTo>
                    <a:lnTo>
                      <a:pt x="2789" y="155"/>
                    </a:lnTo>
                    <a:cubicBezTo>
                      <a:pt x="2789" y="124"/>
                      <a:pt x="2821" y="124"/>
                      <a:pt x="2852" y="124"/>
                    </a:cubicBezTo>
                    <a:lnTo>
                      <a:pt x="2852" y="124"/>
                    </a:lnTo>
                    <a:cubicBezTo>
                      <a:pt x="2821" y="124"/>
                      <a:pt x="2821" y="124"/>
                      <a:pt x="2821" y="124"/>
                    </a:cubicBezTo>
                    <a:cubicBezTo>
                      <a:pt x="2821" y="124"/>
                      <a:pt x="2728" y="155"/>
                      <a:pt x="2697" y="155"/>
                    </a:cubicBezTo>
                    <a:lnTo>
                      <a:pt x="2697" y="155"/>
                    </a:lnTo>
                    <a:cubicBezTo>
                      <a:pt x="2634" y="186"/>
                      <a:pt x="2634" y="186"/>
                      <a:pt x="2634" y="186"/>
                    </a:cubicBezTo>
                    <a:cubicBezTo>
                      <a:pt x="2604" y="186"/>
                      <a:pt x="2604" y="186"/>
                      <a:pt x="2604" y="186"/>
                    </a:cubicBezTo>
                    <a:lnTo>
                      <a:pt x="2604" y="155"/>
                    </a:lnTo>
                    <a:cubicBezTo>
                      <a:pt x="2634" y="124"/>
                      <a:pt x="2634" y="124"/>
                      <a:pt x="2665" y="93"/>
                    </a:cubicBezTo>
                    <a:lnTo>
                      <a:pt x="2665" y="93"/>
                    </a:lnTo>
                    <a:lnTo>
                      <a:pt x="2634" y="93"/>
                    </a:lnTo>
                    <a:cubicBezTo>
                      <a:pt x="2634" y="93"/>
                      <a:pt x="2634" y="124"/>
                      <a:pt x="2604" y="124"/>
                    </a:cubicBezTo>
                    <a:cubicBezTo>
                      <a:pt x="2573" y="124"/>
                      <a:pt x="2541" y="124"/>
                      <a:pt x="2541" y="124"/>
                    </a:cubicBezTo>
                    <a:cubicBezTo>
                      <a:pt x="2510" y="124"/>
                      <a:pt x="2510" y="124"/>
                      <a:pt x="2510" y="124"/>
                    </a:cubicBezTo>
                    <a:lnTo>
                      <a:pt x="2480" y="124"/>
                    </a:lnTo>
                    <a:lnTo>
                      <a:pt x="2480" y="124"/>
                    </a:lnTo>
                    <a:cubicBezTo>
                      <a:pt x="2449" y="124"/>
                      <a:pt x="2449" y="124"/>
                      <a:pt x="2417" y="124"/>
                    </a:cubicBezTo>
                    <a:lnTo>
                      <a:pt x="2386" y="124"/>
                    </a:lnTo>
                    <a:cubicBezTo>
                      <a:pt x="2356" y="124"/>
                      <a:pt x="2356" y="124"/>
                      <a:pt x="2325" y="124"/>
                    </a:cubicBezTo>
                    <a:cubicBezTo>
                      <a:pt x="2325" y="124"/>
                      <a:pt x="2293" y="124"/>
                      <a:pt x="2262" y="124"/>
                    </a:cubicBezTo>
                    <a:cubicBezTo>
                      <a:pt x="2232" y="124"/>
                      <a:pt x="2232" y="124"/>
                      <a:pt x="2201" y="124"/>
                    </a:cubicBezTo>
                    <a:lnTo>
                      <a:pt x="2169" y="124"/>
                    </a:lnTo>
                    <a:cubicBezTo>
                      <a:pt x="2138" y="124"/>
                      <a:pt x="2138" y="93"/>
                      <a:pt x="2138" y="93"/>
                    </a:cubicBezTo>
                    <a:lnTo>
                      <a:pt x="2138" y="93"/>
                    </a:lnTo>
                    <a:cubicBezTo>
                      <a:pt x="2138" y="62"/>
                      <a:pt x="2138" y="62"/>
                      <a:pt x="2169" y="31"/>
                    </a:cubicBezTo>
                    <a:lnTo>
                      <a:pt x="2201" y="31"/>
                    </a:lnTo>
                    <a:lnTo>
                      <a:pt x="2201" y="31"/>
                    </a:lnTo>
                    <a:cubicBezTo>
                      <a:pt x="2262" y="31"/>
                      <a:pt x="2293" y="31"/>
                      <a:pt x="2325" y="31"/>
                    </a:cubicBezTo>
                    <a:cubicBezTo>
                      <a:pt x="2356" y="31"/>
                      <a:pt x="2356" y="31"/>
                      <a:pt x="2356" y="31"/>
                    </a:cubicBezTo>
                    <a:cubicBezTo>
                      <a:pt x="2386" y="31"/>
                      <a:pt x="2417" y="31"/>
                      <a:pt x="2417" y="31"/>
                    </a:cubicBezTo>
                    <a:cubicBezTo>
                      <a:pt x="2449" y="31"/>
                      <a:pt x="2449" y="31"/>
                      <a:pt x="2480" y="31"/>
                    </a:cubicBezTo>
                    <a:lnTo>
                      <a:pt x="2480" y="31"/>
                    </a:lnTo>
                    <a:lnTo>
                      <a:pt x="2480" y="31"/>
                    </a:lnTo>
                    <a:lnTo>
                      <a:pt x="2510" y="31"/>
                    </a:lnTo>
                    <a:cubicBezTo>
                      <a:pt x="2510" y="31"/>
                      <a:pt x="2510" y="31"/>
                      <a:pt x="2541" y="31"/>
                    </a:cubicBezTo>
                    <a:lnTo>
                      <a:pt x="2510" y="0"/>
                    </a:lnTo>
                    <a:cubicBezTo>
                      <a:pt x="2510" y="0"/>
                      <a:pt x="2510" y="0"/>
                      <a:pt x="2480" y="0"/>
                    </a:cubicBezTo>
                    <a:cubicBezTo>
                      <a:pt x="2449" y="0"/>
                      <a:pt x="2449" y="0"/>
                      <a:pt x="2417" y="0"/>
                    </a:cubicBezTo>
                    <a:cubicBezTo>
                      <a:pt x="2386" y="0"/>
                      <a:pt x="2356" y="0"/>
                      <a:pt x="2325" y="0"/>
                    </a:cubicBezTo>
                    <a:lnTo>
                      <a:pt x="2293" y="0"/>
                    </a:lnTo>
                    <a:cubicBezTo>
                      <a:pt x="2262" y="0"/>
                      <a:pt x="2262" y="0"/>
                      <a:pt x="2262" y="0"/>
                    </a:cubicBezTo>
                    <a:lnTo>
                      <a:pt x="2232" y="0"/>
                    </a:lnTo>
                    <a:lnTo>
                      <a:pt x="2201" y="0"/>
                    </a:lnTo>
                    <a:cubicBezTo>
                      <a:pt x="2169" y="0"/>
                      <a:pt x="2169" y="0"/>
                      <a:pt x="2169" y="0"/>
                    </a:cubicBezTo>
                    <a:cubicBezTo>
                      <a:pt x="2138" y="0"/>
                      <a:pt x="2108" y="0"/>
                      <a:pt x="2076" y="0"/>
                    </a:cubicBezTo>
                    <a:cubicBezTo>
                      <a:pt x="2076" y="0"/>
                      <a:pt x="2076" y="0"/>
                      <a:pt x="2045" y="0"/>
                    </a:cubicBezTo>
                    <a:cubicBezTo>
                      <a:pt x="2014" y="0"/>
                      <a:pt x="2014" y="0"/>
                      <a:pt x="1984" y="0"/>
                    </a:cubicBezTo>
                    <a:cubicBezTo>
                      <a:pt x="1953" y="0"/>
                      <a:pt x="1953" y="0"/>
                      <a:pt x="1953" y="0"/>
                    </a:cubicBezTo>
                    <a:cubicBezTo>
                      <a:pt x="1921" y="0"/>
                      <a:pt x="1921" y="0"/>
                      <a:pt x="1890" y="0"/>
                    </a:cubicBezTo>
                    <a:lnTo>
                      <a:pt x="1890" y="0"/>
                    </a:lnTo>
                    <a:cubicBezTo>
                      <a:pt x="1890" y="0"/>
                      <a:pt x="1890" y="0"/>
                      <a:pt x="1860" y="0"/>
                    </a:cubicBezTo>
                    <a:cubicBezTo>
                      <a:pt x="1860" y="0"/>
                      <a:pt x="1860" y="0"/>
                      <a:pt x="1829" y="0"/>
                    </a:cubicBezTo>
                    <a:lnTo>
                      <a:pt x="1829" y="31"/>
                    </a:lnTo>
                    <a:cubicBezTo>
                      <a:pt x="1829" y="62"/>
                      <a:pt x="1829" y="62"/>
                      <a:pt x="1797" y="62"/>
                    </a:cubicBezTo>
                    <a:lnTo>
                      <a:pt x="1797" y="62"/>
                    </a:lnTo>
                    <a:cubicBezTo>
                      <a:pt x="1797" y="62"/>
                      <a:pt x="1736" y="31"/>
                      <a:pt x="1673" y="31"/>
                    </a:cubicBezTo>
                    <a:lnTo>
                      <a:pt x="1642" y="31"/>
                    </a:lnTo>
                    <a:cubicBezTo>
                      <a:pt x="1642" y="31"/>
                      <a:pt x="1642" y="31"/>
                      <a:pt x="1612" y="31"/>
                    </a:cubicBezTo>
                    <a:lnTo>
                      <a:pt x="1612" y="31"/>
                    </a:lnTo>
                    <a:cubicBezTo>
                      <a:pt x="1612" y="31"/>
                      <a:pt x="1612" y="31"/>
                      <a:pt x="1581" y="31"/>
                    </a:cubicBezTo>
                    <a:lnTo>
                      <a:pt x="1549" y="31"/>
                    </a:lnTo>
                    <a:lnTo>
                      <a:pt x="1549" y="31"/>
                    </a:lnTo>
                    <a:cubicBezTo>
                      <a:pt x="1518" y="31"/>
                      <a:pt x="1518" y="31"/>
                      <a:pt x="1518" y="31"/>
                    </a:cubicBezTo>
                    <a:lnTo>
                      <a:pt x="1488" y="31"/>
                    </a:lnTo>
                    <a:cubicBezTo>
                      <a:pt x="1488" y="31"/>
                      <a:pt x="1518" y="31"/>
                      <a:pt x="1518" y="62"/>
                    </a:cubicBezTo>
                    <a:cubicBezTo>
                      <a:pt x="1518" y="93"/>
                      <a:pt x="1488" y="93"/>
                      <a:pt x="1488" y="93"/>
                    </a:cubicBezTo>
                    <a:cubicBezTo>
                      <a:pt x="1488" y="124"/>
                      <a:pt x="1488" y="124"/>
                      <a:pt x="1488" y="124"/>
                    </a:cubicBezTo>
                    <a:cubicBezTo>
                      <a:pt x="1457" y="124"/>
                      <a:pt x="1457" y="124"/>
                      <a:pt x="1457" y="124"/>
                    </a:cubicBezTo>
                    <a:cubicBezTo>
                      <a:pt x="1457" y="124"/>
                      <a:pt x="1394" y="93"/>
                      <a:pt x="1333" y="93"/>
                    </a:cubicBezTo>
                    <a:cubicBezTo>
                      <a:pt x="1301" y="93"/>
                      <a:pt x="1301" y="93"/>
                      <a:pt x="1271" y="62"/>
                    </a:cubicBezTo>
                    <a:cubicBezTo>
                      <a:pt x="1271" y="62"/>
                      <a:pt x="1271" y="62"/>
                      <a:pt x="1240" y="62"/>
                    </a:cubicBezTo>
                    <a:cubicBezTo>
                      <a:pt x="1240" y="62"/>
                      <a:pt x="1240" y="62"/>
                      <a:pt x="1208" y="62"/>
                    </a:cubicBezTo>
                    <a:cubicBezTo>
                      <a:pt x="1240" y="62"/>
                      <a:pt x="1240" y="93"/>
                      <a:pt x="1240" y="93"/>
                    </a:cubicBezTo>
                    <a:cubicBezTo>
                      <a:pt x="1208" y="124"/>
                      <a:pt x="1177" y="124"/>
                      <a:pt x="1177" y="124"/>
                    </a:cubicBezTo>
                    <a:cubicBezTo>
                      <a:pt x="1147" y="124"/>
                      <a:pt x="1116" y="93"/>
                      <a:pt x="1116" y="93"/>
                    </a:cubicBezTo>
                    <a:lnTo>
                      <a:pt x="1085" y="93"/>
                    </a:lnTo>
                    <a:lnTo>
                      <a:pt x="1053" y="93"/>
                    </a:lnTo>
                    <a:lnTo>
                      <a:pt x="1053" y="93"/>
                    </a:lnTo>
                    <a:cubicBezTo>
                      <a:pt x="1023" y="93"/>
                      <a:pt x="1023" y="124"/>
                      <a:pt x="992" y="124"/>
                    </a:cubicBezTo>
                    <a:lnTo>
                      <a:pt x="961" y="124"/>
                    </a:lnTo>
                    <a:cubicBezTo>
                      <a:pt x="929" y="93"/>
                      <a:pt x="929" y="93"/>
                      <a:pt x="929" y="62"/>
                    </a:cubicBezTo>
                    <a:lnTo>
                      <a:pt x="929" y="62"/>
                    </a:lnTo>
                    <a:lnTo>
                      <a:pt x="929" y="62"/>
                    </a:lnTo>
                    <a:cubicBezTo>
                      <a:pt x="899" y="93"/>
                      <a:pt x="837" y="93"/>
                      <a:pt x="805" y="93"/>
                    </a:cubicBezTo>
                    <a:cubicBezTo>
                      <a:pt x="775" y="93"/>
                      <a:pt x="775" y="93"/>
                      <a:pt x="744" y="93"/>
                    </a:cubicBezTo>
                    <a:lnTo>
                      <a:pt x="713" y="93"/>
                    </a:lnTo>
                    <a:lnTo>
                      <a:pt x="681" y="93"/>
                    </a:lnTo>
                    <a:cubicBezTo>
                      <a:pt x="651" y="93"/>
                      <a:pt x="651" y="93"/>
                      <a:pt x="651" y="93"/>
                    </a:cubicBezTo>
                    <a:cubicBezTo>
                      <a:pt x="651" y="93"/>
                      <a:pt x="620" y="93"/>
                      <a:pt x="620" y="124"/>
                    </a:cubicBezTo>
                    <a:lnTo>
                      <a:pt x="620" y="124"/>
                    </a:lnTo>
                    <a:cubicBezTo>
                      <a:pt x="620" y="124"/>
                      <a:pt x="620" y="155"/>
                      <a:pt x="589" y="155"/>
                    </a:cubicBezTo>
                    <a:cubicBezTo>
                      <a:pt x="589" y="155"/>
                      <a:pt x="589" y="155"/>
                      <a:pt x="557" y="155"/>
                    </a:cubicBezTo>
                    <a:lnTo>
                      <a:pt x="557" y="155"/>
                    </a:lnTo>
                    <a:lnTo>
                      <a:pt x="527" y="155"/>
                    </a:lnTo>
                    <a:cubicBezTo>
                      <a:pt x="496" y="155"/>
                      <a:pt x="496" y="155"/>
                      <a:pt x="465" y="155"/>
                    </a:cubicBezTo>
                    <a:lnTo>
                      <a:pt x="465" y="155"/>
                    </a:lnTo>
                    <a:cubicBezTo>
                      <a:pt x="433" y="155"/>
                      <a:pt x="433" y="155"/>
                      <a:pt x="433" y="155"/>
                    </a:cubicBezTo>
                    <a:cubicBezTo>
                      <a:pt x="465" y="155"/>
                      <a:pt x="465" y="155"/>
                      <a:pt x="465" y="155"/>
                    </a:cubicBezTo>
                    <a:cubicBezTo>
                      <a:pt x="465" y="155"/>
                      <a:pt x="465" y="155"/>
                      <a:pt x="433" y="155"/>
                    </a:cubicBezTo>
                    <a:cubicBezTo>
                      <a:pt x="465" y="186"/>
                      <a:pt x="465" y="186"/>
                      <a:pt x="465" y="186"/>
                    </a:cubicBezTo>
                    <a:cubicBezTo>
                      <a:pt x="465" y="186"/>
                      <a:pt x="465" y="217"/>
                      <a:pt x="433" y="217"/>
                    </a:cubicBezTo>
                    <a:lnTo>
                      <a:pt x="433" y="217"/>
                    </a:lnTo>
                    <a:cubicBezTo>
                      <a:pt x="433" y="248"/>
                      <a:pt x="403" y="248"/>
                      <a:pt x="403" y="248"/>
                    </a:cubicBezTo>
                    <a:cubicBezTo>
                      <a:pt x="372" y="279"/>
                      <a:pt x="341" y="279"/>
                      <a:pt x="309" y="279"/>
                    </a:cubicBezTo>
                    <a:lnTo>
                      <a:pt x="309" y="279"/>
                    </a:lnTo>
                    <a:cubicBezTo>
                      <a:pt x="309" y="279"/>
                      <a:pt x="309" y="279"/>
                      <a:pt x="279" y="279"/>
                    </a:cubicBezTo>
                    <a:cubicBezTo>
                      <a:pt x="279" y="279"/>
                      <a:pt x="248" y="279"/>
                      <a:pt x="217" y="279"/>
                    </a:cubicBezTo>
                    <a:cubicBezTo>
                      <a:pt x="185" y="279"/>
                      <a:pt x="185" y="279"/>
                      <a:pt x="185" y="279"/>
                    </a:cubicBezTo>
                    <a:cubicBezTo>
                      <a:pt x="155" y="310"/>
                      <a:pt x="155" y="310"/>
                      <a:pt x="124" y="310"/>
                    </a:cubicBezTo>
                    <a:lnTo>
                      <a:pt x="124" y="310"/>
                    </a:lnTo>
                    <a:cubicBezTo>
                      <a:pt x="124" y="310"/>
                      <a:pt x="124" y="310"/>
                      <a:pt x="93" y="310"/>
                    </a:cubicBezTo>
                    <a:lnTo>
                      <a:pt x="93" y="310"/>
                    </a:lnTo>
                    <a:cubicBezTo>
                      <a:pt x="61" y="310"/>
                      <a:pt x="61" y="310"/>
                      <a:pt x="61" y="310"/>
                    </a:cubicBezTo>
                    <a:lnTo>
                      <a:pt x="31" y="310"/>
                    </a:lnTo>
                    <a:lnTo>
                      <a:pt x="0" y="310"/>
                    </a:lnTo>
                    <a:cubicBezTo>
                      <a:pt x="0" y="310"/>
                      <a:pt x="31" y="310"/>
                      <a:pt x="61" y="310"/>
                    </a:cubicBezTo>
                    <a:cubicBezTo>
                      <a:pt x="93" y="310"/>
                      <a:pt x="93" y="310"/>
                      <a:pt x="124" y="341"/>
                    </a:cubicBezTo>
                    <a:lnTo>
                      <a:pt x="124" y="341"/>
                    </a:lnTo>
                    <a:lnTo>
                      <a:pt x="124" y="341"/>
                    </a:lnTo>
                    <a:cubicBezTo>
                      <a:pt x="155" y="341"/>
                      <a:pt x="155" y="341"/>
                      <a:pt x="185" y="341"/>
                    </a:cubicBezTo>
                    <a:cubicBezTo>
                      <a:pt x="185" y="341"/>
                      <a:pt x="185" y="341"/>
                      <a:pt x="217" y="341"/>
                    </a:cubicBezTo>
                    <a:lnTo>
                      <a:pt x="217" y="341"/>
                    </a:lnTo>
                    <a:cubicBezTo>
                      <a:pt x="248" y="341"/>
                      <a:pt x="248" y="341"/>
                      <a:pt x="279" y="341"/>
                    </a:cubicBezTo>
                    <a:lnTo>
                      <a:pt x="279" y="341"/>
                    </a:lnTo>
                    <a:lnTo>
                      <a:pt x="279" y="341"/>
                    </a:lnTo>
                    <a:cubicBezTo>
                      <a:pt x="309" y="341"/>
                      <a:pt x="309" y="372"/>
                      <a:pt x="309" y="372"/>
                    </a:cubicBezTo>
                    <a:cubicBezTo>
                      <a:pt x="309" y="403"/>
                      <a:pt x="279" y="403"/>
                      <a:pt x="279" y="403"/>
                    </a:cubicBezTo>
                    <a:lnTo>
                      <a:pt x="279" y="403"/>
                    </a:lnTo>
                    <a:cubicBezTo>
                      <a:pt x="248" y="403"/>
                      <a:pt x="185" y="403"/>
                      <a:pt x="155" y="403"/>
                    </a:cubicBezTo>
                    <a:cubicBezTo>
                      <a:pt x="155" y="403"/>
                      <a:pt x="155" y="403"/>
                      <a:pt x="155" y="434"/>
                    </a:cubicBezTo>
                    <a:lnTo>
                      <a:pt x="155" y="434"/>
                    </a:lnTo>
                    <a:cubicBezTo>
                      <a:pt x="185" y="434"/>
                      <a:pt x="185" y="434"/>
                      <a:pt x="217" y="403"/>
                    </a:cubicBezTo>
                    <a:lnTo>
                      <a:pt x="217" y="403"/>
                    </a:lnTo>
                    <a:lnTo>
                      <a:pt x="248" y="403"/>
                    </a:lnTo>
                    <a:cubicBezTo>
                      <a:pt x="248" y="403"/>
                      <a:pt x="248" y="403"/>
                      <a:pt x="248" y="434"/>
                    </a:cubicBezTo>
                    <a:cubicBezTo>
                      <a:pt x="248" y="434"/>
                      <a:pt x="248" y="434"/>
                      <a:pt x="279" y="434"/>
                    </a:cubicBezTo>
                    <a:lnTo>
                      <a:pt x="279" y="403"/>
                    </a:lnTo>
                    <a:cubicBezTo>
                      <a:pt x="309" y="403"/>
                      <a:pt x="309" y="403"/>
                      <a:pt x="309" y="403"/>
                    </a:cubicBezTo>
                    <a:cubicBezTo>
                      <a:pt x="341" y="403"/>
                      <a:pt x="341" y="434"/>
                      <a:pt x="341" y="434"/>
                    </a:cubicBezTo>
                    <a:lnTo>
                      <a:pt x="341" y="434"/>
                    </a:lnTo>
                    <a:cubicBezTo>
                      <a:pt x="341" y="434"/>
                      <a:pt x="341" y="434"/>
                      <a:pt x="372" y="434"/>
                    </a:cubicBezTo>
                    <a:cubicBezTo>
                      <a:pt x="403" y="403"/>
                      <a:pt x="403" y="403"/>
                      <a:pt x="433" y="403"/>
                    </a:cubicBezTo>
                    <a:cubicBezTo>
                      <a:pt x="465" y="403"/>
                      <a:pt x="465" y="403"/>
                      <a:pt x="496" y="403"/>
                    </a:cubicBezTo>
                    <a:cubicBezTo>
                      <a:pt x="527" y="434"/>
                      <a:pt x="589" y="434"/>
                      <a:pt x="651" y="434"/>
                    </a:cubicBezTo>
                    <a:lnTo>
                      <a:pt x="651" y="434"/>
                    </a:lnTo>
                    <a:cubicBezTo>
                      <a:pt x="681" y="434"/>
                      <a:pt x="681" y="434"/>
                      <a:pt x="681" y="434"/>
                    </a:cubicBezTo>
                    <a:lnTo>
                      <a:pt x="681" y="434"/>
                    </a:lnTo>
                    <a:cubicBezTo>
                      <a:pt x="681" y="434"/>
                      <a:pt x="681" y="434"/>
                      <a:pt x="713" y="434"/>
                    </a:cubicBezTo>
                    <a:cubicBezTo>
                      <a:pt x="713" y="434"/>
                      <a:pt x="713" y="434"/>
                      <a:pt x="744" y="465"/>
                    </a:cubicBezTo>
                    <a:cubicBezTo>
                      <a:pt x="744" y="465"/>
                      <a:pt x="744" y="465"/>
                      <a:pt x="744" y="496"/>
                    </a:cubicBezTo>
                    <a:lnTo>
                      <a:pt x="744" y="496"/>
                    </a:lnTo>
                    <a:cubicBezTo>
                      <a:pt x="744" y="496"/>
                      <a:pt x="775" y="496"/>
                      <a:pt x="805" y="496"/>
                    </a:cubicBezTo>
                    <a:cubicBezTo>
                      <a:pt x="805" y="527"/>
                      <a:pt x="837" y="527"/>
                      <a:pt x="837" y="558"/>
                    </a:cubicBezTo>
                    <a:lnTo>
                      <a:pt x="837" y="558"/>
                    </a:lnTo>
                    <a:lnTo>
                      <a:pt x="868" y="558"/>
                    </a:lnTo>
                    <a:lnTo>
                      <a:pt x="868" y="589"/>
                    </a:lnTo>
                    <a:lnTo>
                      <a:pt x="868" y="589"/>
                    </a:lnTo>
                    <a:lnTo>
                      <a:pt x="868" y="589"/>
                    </a:lnTo>
                    <a:cubicBezTo>
                      <a:pt x="899" y="589"/>
                      <a:pt x="899" y="589"/>
                      <a:pt x="899" y="589"/>
                    </a:cubicBezTo>
                    <a:cubicBezTo>
                      <a:pt x="899" y="620"/>
                      <a:pt x="899" y="620"/>
                      <a:pt x="899" y="620"/>
                    </a:cubicBezTo>
                    <a:cubicBezTo>
                      <a:pt x="929" y="620"/>
                      <a:pt x="929" y="651"/>
                      <a:pt x="929" y="651"/>
                    </a:cubicBezTo>
                    <a:lnTo>
                      <a:pt x="929" y="682"/>
                    </a:lnTo>
                    <a:cubicBezTo>
                      <a:pt x="992" y="713"/>
                      <a:pt x="992" y="713"/>
                      <a:pt x="992" y="713"/>
                    </a:cubicBezTo>
                    <a:cubicBezTo>
                      <a:pt x="899" y="744"/>
                      <a:pt x="899" y="744"/>
                      <a:pt x="899" y="744"/>
                    </a:cubicBezTo>
                    <a:lnTo>
                      <a:pt x="899" y="744"/>
                    </a:lnTo>
                    <a:lnTo>
                      <a:pt x="899" y="744"/>
                    </a:lnTo>
                    <a:lnTo>
                      <a:pt x="929" y="744"/>
                    </a:lnTo>
                    <a:lnTo>
                      <a:pt x="929" y="744"/>
                    </a:lnTo>
                    <a:lnTo>
                      <a:pt x="961" y="744"/>
                    </a:lnTo>
                    <a:lnTo>
                      <a:pt x="961" y="744"/>
                    </a:lnTo>
                    <a:lnTo>
                      <a:pt x="961" y="713"/>
                    </a:lnTo>
                    <a:cubicBezTo>
                      <a:pt x="992" y="713"/>
                      <a:pt x="992" y="713"/>
                      <a:pt x="1023" y="713"/>
                    </a:cubicBezTo>
                    <a:cubicBezTo>
                      <a:pt x="1023" y="713"/>
                      <a:pt x="1023" y="713"/>
                      <a:pt x="1053" y="713"/>
                    </a:cubicBezTo>
                    <a:cubicBezTo>
                      <a:pt x="1053" y="744"/>
                      <a:pt x="1116" y="744"/>
                      <a:pt x="1147" y="775"/>
                    </a:cubicBezTo>
                    <a:cubicBezTo>
                      <a:pt x="1147" y="775"/>
                      <a:pt x="1177" y="775"/>
                      <a:pt x="1177" y="806"/>
                    </a:cubicBezTo>
                    <a:lnTo>
                      <a:pt x="1177" y="806"/>
                    </a:lnTo>
                    <a:lnTo>
                      <a:pt x="1177" y="806"/>
                    </a:lnTo>
                    <a:cubicBezTo>
                      <a:pt x="1177" y="806"/>
                      <a:pt x="1177" y="806"/>
                      <a:pt x="1177" y="837"/>
                    </a:cubicBezTo>
                    <a:cubicBezTo>
                      <a:pt x="1208" y="837"/>
                      <a:pt x="1177" y="868"/>
                      <a:pt x="1177" y="868"/>
                    </a:cubicBezTo>
                    <a:cubicBezTo>
                      <a:pt x="1177" y="868"/>
                      <a:pt x="1177" y="868"/>
                      <a:pt x="1177" y="899"/>
                    </a:cubicBezTo>
                    <a:cubicBezTo>
                      <a:pt x="1177" y="899"/>
                      <a:pt x="1177" y="899"/>
                      <a:pt x="1147" y="930"/>
                    </a:cubicBezTo>
                    <a:lnTo>
                      <a:pt x="1147" y="930"/>
                    </a:lnTo>
                    <a:cubicBezTo>
                      <a:pt x="1147" y="930"/>
                      <a:pt x="1116" y="961"/>
                      <a:pt x="1085" y="961"/>
                    </a:cubicBezTo>
                    <a:lnTo>
                      <a:pt x="1085" y="961"/>
                    </a:lnTo>
                    <a:cubicBezTo>
                      <a:pt x="1053" y="961"/>
                      <a:pt x="1023" y="961"/>
                      <a:pt x="1023" y="961"/>
                    </a:cubicBezTo>
                    <a:cubicBezTo>
                      <a:pt x="1023" y="992"/>
                      <a:pt x="1023" y="992"/>
                      <a:pt x="1023" y="992"/>
                    </a:cubicBezTo>
                    <a:cubicBezTo>
                      <a:pt x="1023" y="992"/>
                      <a:pt x="1023" y="1023"/>
                      <a:pt x="992" y="1023"/>
                    </a:cubicBezTo>
                    <a:lnTo>
                      <a:pt x="992" y="1023"/>
                    </a:lnTo>
                    <a:lnTo>
                      <a:pt x="992" y="1023"/>
                    </a:lnTo>
                    <a:lnTo>
                      <a:pt x="992" y="1054"/>
                    </a:lnTo>
                    <a:cubicBezTo>
                      <a:pt x="992" y="1085"/>
                      <a:pt x="1023" y="1085"/>
                      <a:pt x="1023" y="1085"/>
                    </a:cubicBezTo>
                    <a:cubicBezTo>
                      <a:pt x="1053" y="1116"/>
                      <a:pt x="1053" y="1116"/>
                      <a:pt x="1085" y="1147"/>
                    </a:cubicBezTo>
                    <a:lnTo>
                      <a:pt x="1085" y="1147"/>
                    </a:lnTo>
                    <a:lnTo>
                      <a:pt x="1085" y="1178"/>
                    </a:lnTo>
                    <a:cubicBezTo>
                      <a:pt x="1116" y="1147"/>
                      <a:pt x="1116" y="1116"/>
                      <a:pt x="1116" y="1116"/>
                    </a:cubicBezTo>
                    <a:cubicBezTo>
                      <a:pt x="1147" y="1116"/>
                      <a:pt x="1147" y="1147"/>
                      <a:pt x="1147" y="1147"/>
                    </a:cubicBezTo>
                    <a:cubicBezTo>
                      <a:pt x="1147" y="1147"/>
                      <a:pt x="1147" y="1147"/>
                      <a:pt x="1177" y="1147"/>
                    </a:cubicBezTo>
                    <a:lnTo>
                      <a:pt x="1177" y="1147"/>
                    </a:lnTo>
                    <a:cubicBezTo>
                      <a:pt x="1208" y="1178"/>
                      <a:pt x="1208" y="1178"/>
                      <a:pt x="1208" y="1178"/>
                    </a:cubicBezTo>
                    <a:cubicBezTo>
                      <a:pt x="1208" y="1209"/>
                      <a:pt x="1208" y="1209"/>
                      <a:pt x="1208" y="1209"/>
                    </a:cubicBezTo>
                    <a:cubicBezTo>
                      <a:pt x="1177" y="1209"/>
                      <a:pt x="1177" y="1209"/>
                      <a:pt x="1177" y="1209"/>
                    </a:cubicBezTo>
                    <a:cubicBezTo>
                      <a:pt x="1177" y="1240"/>
                      <a:pt x="1177" y="1240"/>
                      <a:pt x="1177" y="1270"/>
                    </a:cubicBezTo>
                    <a:lnTo>
                      <a:pt x="1177" y="1270"/>
                    </a:lnTo>
                    <a:cubicBezTo>
                      <a:pt x="1177" y="1302"/>
                      <a:pt x="1208" y="1333"/>
                      <a:pt x="1208" y="1333"/>
                    </a:cubicBezTo>
                    <a:cubicBezTo>
                      <a:pt x="1208" y="1333"/>
                      <a:pt x="1208" y="1333"/>
                      <a:pt x="1240" y="1333"/>
                    </a:cubicBezTo>
                    <a:lnTo>
                      <a:pt x="1240" y="1364"/>
                    </a:lnTo>
                    <a:lnTo>
                      <a:pt x="1240" y="1364"/>
                    </a:lnTo>
                    <a:lnTo>
                      <a:pt x="1271" y="1364"/>
                    </a:lnTo>
                    <a:cubicBezTo>
                      <a:pt x="1271" y="1364"/>
                      <a:pt x="1271" y="1364"/>
                      <a:pt x="1301" y="1394"/>
                    </a:cubicBezTo>
                    <a:lnTo>
                      <a:pt x="1301" y="1394"/>
                    </a:lnTo>
                    <a:cubicBezTo>
                      <a:pt x="1301" y="1394"/>
                      <a:pt x="1301" y="1394"/>
                      <a:pt x="1301" y="1426"/>
                    </a:cubicBezTo>
                    <a:lnTo>
                      <a:pt x="1333" y="1426"/>
                    </a:lnTo>
                    <a:lnTo>
                      <a:pt x="1333" y="1426"/>
                    </a:lnTo>
                    <a:cubicBezTo>
                      <a:pt x="1333" y="1394"/>
                      <a:pt x="1333" y="1394"/>
                      <a:pt x="1364" y="1394"/>
                    </a:cubicBezTo>
                    <a:lnTo>
                      <a:pt x="1364" y="1394"/>
                    </a:lnTo>
                    <a:lnTo>
                      <a:pt x="1364" y="1394"/>
                    </a:lnTo>
                    <a:lnTo>
                      <a:pt x="1364" y="1394"/>
                    </a:lnTo>
                    <a:cubicBezTo>
                      <a:pt x="1364" y="1394"/>
                      <a:pt x="1364" y="1394"/>
                      <a:pt x="1394" y="1394"/>
                    </a:cubicBezTo>
                    <a:lnTo>
                      <a:pt x="1394" y="1394"/>
                    </a:lnTo>
                    <a:lnTo>
                      <a:pt x="1425" y="1394"/>
                    </a:lnTo>
                    <a:cubicBezTo>
                      <a:pt x="1457" y="1394"/>
                      <a:pt x="1457" y="1394"/>
                      <a:pt x="1457" y="1394"/>
                    </a:cubicBezTo>
                    <a:cubicBezTo>
                      <a:pt x="1457" y="1394"/>
                      <a:pt x="1488" y="1394"/>
                      <a:pt x="1488" y="1426"/>
                    </a:cubicBezTo>
                    <a:cubicBezTo>
                      <a:pt x="1488" y="1426"/>
                      <a:pt x="1457" y="1426"/>
                      <a:pt x="1457" y="1457"/>
                    </a:cubicBezTo>
                    <a:lnTo>
                      <a:pt x="1457" y="1457"/>
                    </a:lnTo>
                    <a:cubicBezTo>
                      <a:pt x="1488" y="1457"/>
                      <a:pt x="1488" y="1457"/>
                      <a:pt x="1488" y="1457"/>
                    </a:cubicBezTo>
                    <a:cubicBezTo>
                      <a:pt x="1518" y="1457"/>
                      <a:pt x="1518" y="1457"/>
                      <a:pt x="1518" y="1457"/>
                    </a:cubicBezTo>
                    <a:cubicBezTo>
                      <a:pt x="1518" y="1457"/>
                      <a:pt x="1518" y="1457"/>
                      <a:pt x="1549" y="1457"/>
                    </a:cubicBezTo>
                    <a:lnTo>
                      <a:pt x="1549" y="1457"/>
                    </a:lnTo>
                    <a:lnTo>
                      <a:pt x="1549" y="1457"/>
                    </a:lnTo>
                    <a:cubicBezTo>
                      <a:pt x="1549" y="1426"/>
                      <a:pt x="1549" y="1426"/>
                      <a:pt x="1581" y="1426"/>
                    </a:cubicBezTo>
                    <a:lnTo>
                      <a:pt x="1581" y="1426"/>
                    </a:lnTo>
                    <a:cubicBezTo>
                      <a:pt x="1581" y="1394"/>
                      <a:pt x="1581" y="1394"/>
                      <a:pt x="1581" y="1394"/>
                    </a:cubicBezTo>
                    <a:cubicBezTo>
                      <a:pt x="1581" y="1394"/>
                      <a:pt x="1581" y="1394"/>
                      <a:pt x="1581" y="1364"/>
                    </a:cubicBezTo>
                    <a:cubicBezTo>
                      <a:pt x="1581" y="1364"/>
                      <a:pt x="1549" y="1364"/>
                      <a:pt x="1549" y="1333"/>
                    </a:cubicBezTo>
                    <a:lnTo>
                      <a:pt x="1549" y="1333"/>
                    </a:lnTo>
                    <a:cubicBezTo>
                      <a:pt x="1549" y="1333"/>
                      <a:pt x="1549" y="1333"/>
                      <a:pt x="1549" y="1302"/>
                    </a:cubicBezTo>
                    <a:lnTo>
                      <a:pt x="1581" y="1270"/>
                    </a:lnTo>
                    <a:cubicBezTo>
                      <a:pt x="1581" y="1270"/>
                      <a:pt x="1581" y="1270"/>
                      <a:pt x="1612" y="1270"/>
                    </a:cubicBezTo>
                    <a:cubicBezTo>
                      <a:pt x="1612" y="1270"/>
                      <a:pt x="1612" y="1270"/>
                      <a:pt x="1612" y="1240"/>
                    </a:cubicBezTo>
                    <a:lnTo>
                      <a:pt x="1642" y="1240"/>
                    </a:lnTo>
                    <a:lnTo>
                      <a:pt x="1642" y="1240"/>
                    </a:lnTo>
                    <a:cubicBezTo>
                      <a:pt x="1673" y="1240"/>
                      <a:pt x="1673" y="1240"/>
                      <a:pt x="1673" y="1240"/>
                    </a:cubicBezTo>
                    <a:cubicBezTo>
                      <a:pt x="1581" y="1178"/>
                      <a:pt x="1581" y="1178"/>
                      <a:pt x="1581" y="1178"/>
                    </a:cubicBezTo>
                    <a:cubicBezTo>
                      <a:pt x="1673" y="1178"/>
                      <a:pt x="1673" y="1178"/>
                      <a:pt x="1673" y="1178"/>
                    </a:cubicBezTo>
                    <a:lnTo>
                      <a:pt x="1673" y="1178"/>
                    </a:lnTo>
                    <a:cubicBezTo>
                      <a:pt x="1673" y="1147"/>
                      <a:pt x="1673" y="1147"/>
                      <a:pt x="1673" y="1116"/>
                    </a:cubicBezTo>
                    <a:cubicBezTo>
                      <a:pt x="1705" y="1116"/>
                      <a:pt x="1705" y="1116"/>
                      <a:pt x="1736" y="1116"/>
                    </a:cubicBezTo>
                    <a:lnTo>
                      <a:pt x="1736" y="1116"/>
                    </a:lnTo>
                    <a:lnTo>
                      <a:pt x="1766" y="1116"/>
                    </a:lnTo>
                    <a:cubicBezTo>
                      <a:pt x="1766" y="1085"/>
                      <a:pt x="1766" y="1085"/>
                      <a:pt x="1797" y="1085"/>
                    </a:cubicBezTo>
                    <a:lnTo>
                      <a:pt x="1797" y="1085"/>
                    </a:lnTo>
                    <a:lnTo>
                      <a:pt x="1829" y="1085"/>
                    </a:lnTo>
                    <a:lnTo>
                      <a:pt x="1829" y="1085"/>
                    </a:lnTo>
                    <a:lnTo>
                      <a:pt x="1860" y="1085"/>
                    </a:lnTo>
                    <a:lnTo>
                      <a:pt x="1890" y="1085"/>
                    </a:lnTo>
                    <a:lnTo>
                      <a:pt x="1921" y="1085"/>
                    </a:lnTo>
                    <a:lnTo>
                      <a:pt x="1953" y="1085"/>
                    </a:lnTo>
                    <a:lnTo>
                      <a:pt x="1984" y="1085"/>
                    </a:lnTo>
                    <a:cubicBezTo>
                      <a:pt x="1984" y="1085"/>
                      <a:pt x="2014" y="1085"/>
                      <a:pt x="2014" y="1054"/>
                    </a:cubicBezTo>
                    <a:cubicBezTo>
                      <a:pt x="2045" y="1054"/>
                      <a:pt x="2045" y="1054"/>
                      <a:pt x="2045" y="1023"/>
                    </a:cubicBezTo>
                    <a:cubicBezTo>
                      <a:pt x="2076" y="1023"/>
                      <a:pt x="2076" y="1023"/>
                      <a:pt x="2076" y="1023"/>
                    </a:cubicBezTo>
                    <a:cubicBezTo>
                      <a:pt x="2076" y="992"/>
                      <a:pt x="2076" y="992"/>
                      <a:pt x="2076" y="992"/>
                    </a:cubicBezTo>
                    <a:cubicBezTo>
                      <a:pt x="2108" y="961"/>
                      <a:pt x="2108" y="961"/>
                      <a:pt x="2138" y="961"/>
                    </a:cubicBezTo>
                    <a:lnTo>
                      <a:pt x="2138" y="930"/>
                    </a:lnTo>
                    <a:lnTo>
                      <a:pt x="2169" y="930"/>
                    </a:lnTo>
                    <a:lnTo>
                      <a:pt x="2169" y="930"/>
                    </a:lnTo>
                    <a:cubicBezTo>
                      <a:pt x="2201" y="930"/>
                      <a:pt x="2201" y="930"/>
                      <a:pt x="2201" y="930"/>
                    </a:cubicBezTo>
                    <a:lnTo>
                      <a:pt x="2201" y="930"/>
                    </a:lnTo>
                    <a:lnTo>
                      <a:pt x="2232" y="930"/>
                    </a:lnTo>
                    <a:cubicBezTo>
                      <a:pt x="2232" y="930"/>
                      <a:pt x="2232" y="930"/>
                      <a:pt x="2262" y="930"/>
                    </a:cubicBezTo>
                    <a:lnTo>
                      <a:pt x="2262" y="930"/>
                    </a:lnTo>
                    <a:lnTo>
                      <a:pt x="2293" y="930"/>
                    </a:lnTo>
                    <a:lnTo>
                      <a:pt x="2293" y="930"/>
                    </a:lnTo>
                    <a:cubicBezTo>
                      <a:pt x="2325" y="930"/>
                      <a:pt x="2325" y="930"/>
                      <a:pt x="2325" y="930"/>
                    </a:cubicBezTo>
                    <a:lnTo>
                      <a:pt x="2325" y="930"/>
                    </a:lnTo>
                    <a:cubicBezTo>
                      <a:pt x="2356" y="930"/>
                      <a:pt x="2356" y="930"/>
                      <a:pt x="2356" y="930"/>
                    </a:cubicBezTo>
                    <a:cubicBezTo>
                      <a:pt x="2356" y="930"/>
                      <a:pt x="2356" y="930"/>
                      <a:pt x="2386" y="930"/>
                    </a:cubicBezTo>
                    <a:cubicBezTo>
                      <a:pt x="2386" y="930"/>
                      <a:pt x="2417" y="930"/>
                      <a:pt x="2449" y="899"/>
                    </a:cubicBezTo>
                    <a:cubicBezTo>
                      <a:pt x="2480" y="899"/>
                      <a:pt x="2510" y="899"/>
                      <a:pt x="2541" y="899"/>
                    </a:cubicBezTo>
                    <a:cubicBezTo>
                      <a:pt x="2541" y="899"/>
                      <a:pt x="2541" y="899"/>
                      <a:pt x="2573" y="868"/>
                    </a:cubicBezTo>
                    <a:lnTo>
                      <a:pt x="2573" y="868"/>
                    </a:lnTo>
                    <a:cubicBezTo>
                      <a:pt x="2573" y="868"/>
                      <a:pt x="2573" y="868"/>
                      <a:pt x="2604" y="86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29" name="Freeform 168"/>
              <p:cNvSpPr>
                <a:spLocks noChangeArrowheads="1"/>
              </p:cNvSpPr>
              <p:nvPr/>
            </p:nvSpPr>
            <p:spPr bwMode="auto">
              <a:xfrm>
                <a:off x="3311525" y="765175"/>
                <a:ext cx="79375" cy="11113"/>
              </a:xfrm>
              <a:custGeom>
                <a:avLst/>
                <a:gdLst>
                  <a:gd name="T0" fmla="*/ 62 w 219"/>
                  <a:gd name="T1" fmla="*/ 31 h 32"/>
                  <a:gd name="T2" fmla="*/ 62 w 219"/>
                  <a:gd name="T3" fmla="*/ 31 h 32"/>
                  <a:gd name="T4" fmla="*/ 94 w 219"/>
                  <a:gd name="T5" fmla="*/ 31 h 32"/>
                  <a:gd name="T6" fmla="*/ 155 w 219"/>
                  <a:gd name="T7" fmla="*/ 31 h 32"/>
                  <a:gd name="T8" fmla="*/ 218 w 219"/>
                  <a:gd name="T9" fmla="*/ 0 h 32"/>
                  <a:gd name="T10" fmla="*/ 218 w 219"/>
                  <a:gd name="T11" fmla="*/ 0 h 32"/>
                  <a:gd name="T12" fmla="*/ 155 w 219"/>
                  <a:gd name="T13" fmla="*/ 0 h 32"/>
                  <a:gd name="T14" fmla="*/ 124 w 219"/>
                  <a:gd name="T15" fmla="*/ 0 h 32"/>
                  <a:gd name="T16" fmla="*/ 94 w 219"/>
                  <a:gd name="T17" fmla="*/ 0 h 32"/>
                  <a:gd name="T18" fmla="*/ 62 w 219"/>
                  <a:gd name="T19" fmla="*/ 0 h 32"/>
                  <a:gd name="T20" fmla="*/ 62 w 219"/>
                  <a:gd name="T21" fmla="*/ 0 h 32"/>
                  <a:gd name="T22" fmla="*/ 0 w 219"/>
                  <a:gd name="T23" fmla="*/ 0 h 32"/>
                  <a:gd name="T24" fmla="*/ 0 w 219"/>
                  <a:gd name="T25" fmla="*/ 0 h 32"/>
                  <a:gd name="T26" fmla="*/ 0 w 219"/>
                  <a:gd name="T27" fmla="*/ 0 h 32"/>
                  <a:gd name="T28" fmla="*/ 0 w 219"/>
                  <a:gd name="T29" fmla="*/ 31 h 32"/>
                  <a:gd name="T30" fmla="*/ 31 w 219"/>
                  <a:gd name="T31" fmla="*/ 31 h 32"/>
                  <a:gd name="T32" fmla="*/ 62 w 219"/>
                  <a:gd name="T33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9" h="32">
                    <a:moveTo>
                      <a:pt x="62" y="31"/>
                    </a:moveTo>
                    <a:lnTo>
                      <a:pt x="62" y="31"/>
                    </a:lnTo>
                    <a:lnTo>
                      <a:pt x="94" y="31"/>
                    </a:lnTo>
                    <a:cubicBezTo>
                      <a:pt x="124" y="31"/>
                      <a:pt x="124" y="31"/>
                      <a:pt x="155" y="31"/>
                    </a:cubicBezTo>
                    <a:cubicBezTo>
                      <a:pt x="186" y="31"/>
                      <a:pt x="186" y="31"/>
                      <a:pt x="218" y="0"/>
                    </a:cubicBezTo>
                    <a:lnTo>
                      <a:pt x="218" y="0"/>
                    </a:lnTo>
                    <a:cubicBezTo>
                      <a:pt x="186" y="0"/>
                      <a:pt x="186" y="0"/>
                      <a:pt x="155" y="0"/>
                    </a:cubicBezTo>
                    <a:lnTo>
                      <a:pt x="124" y="0"/>
                    </a:lnTo>
                    <a:lnTo>
                      <a:pt x="94" y="0"/>
                    </a:lnTo>
                    <a:cubicBezTo>
                      <a:pt x="94" y="0"/>
                      <a:pt x="94" y="0"/>
                      <a:pt x="62" y="0"/>
                    </a:cubicBezTo>
                    <a:lnTo>
                      <a:pt x="62" y="0"/>
                    </a:lnTo>
                    <a:cubicBezTo>
                      <a:pt x="31" y="0"/>
                      <a:pt x="31" y="0"/>
                      <a:pt x="0" y="0"/>
                    </a:cubicBezTo>
                    <a:lnTo>
                      <a:pt x="0" y="0"/>
                    </a:lnTo>
                    <a:lnTo>
                      <a:pt x="0" y="0"/>
                    </a:lnTo>
                    <a:lnTo>
                      <a:pt x="0" y="31"/>
                    </a:lnTo>
                    <a:cubicBezTo>
                      <a:pt x="0" y="31"/>
                      <a:pt x="0" y="31"/>
                      <a:pt x="31" y="31"/>
                    </a:cubicBezTo>
                    <a:lnTo>
                      <a:pt x="62" y="31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30" name="Freeform 169"/>
              <p:cNvSpPr>
                <a:spLocks noChangeArrowheads="1"/>
              </p:cNvSpPr>
              <p:nvPr/>
            </p:nvSpPr>
            <p:spPr bwMode="auto">
              <a:xfrm>
                <a:off x="3233738" y="1122363"/>
                <a:ext cx="146050" cy="55562"/>
              </a:xfrm>
              <a:custGeom>
                <a:avLst/>
                <a:gdLst>
                  <a:gd name="T0" fmla="*/ 341 w 404"/>
                  <a:gd name="T1" fmla="*/ 93 h 156"/>
                  <a:gd name="T2" fmla="*/ 341 w 404"/>
                  <a:gd name="T3" fmla="*/ 93 h 156"/>
                  <a:gd name="T4" fmla="*/ 372 w 404"/>
                  <a:gd name="T5" fmla="*/ 93 h 156"/>
                  <a:gd name="T6" fmla="*/ 372 w 404"/>
                  <a:gd name="T7" fmla="*/ 93 h 156"/>
                  <a:gd name="T8" fmla="*/ 403 w 404"/>
                  <a:gd name="T9" fmla="*/ 62 h 156"/>
                  <a:gd name="T10" fmla="*/ 403 w 404"/>
                  <a:gd name="T11" fmla="*/ 31 h 156"/>
                  <a:gd name="T12" fmla="*/ 403 w 404"/>
                  <a:gd name="T13" fmla="*/ 0 h 156"/>
                  <a:gd name="T14" fmla="*/ 372 w 404"/>
                  <a:gd name="T15" fmla="*/ 0 h 156"/>
                  <a:gd name="T16" fmla="*/ 341 w 404"/>
                  <a:gd name="T17" fmla="*/ 31 h 156"/>
                  <a:gd name="T18" fmla="*/ 341 w 404"/>
                  <a:gd name="T19" fmla="*/ 31 h 156"/>
                  <a:gd name="T20" fmla="*/ 341 w 404"/>
                  <a:gd name="T21" fmla="*/ 31 h 156"/>
                  <a:gd name="T22" fmla="*/ 311 w 404"/>
                  <a:gd name="T23" fmla="*/ 31 h 156"/>
                  <a:gd name="T24" fmla="*/ 311 w 404"/>
                  <a:gd name="T25" fmla="*/ 0 h 156"/>
                  <a:gd name="T26" fmla="*/ 279 w 404"/>
                  <a:gd name="T27" fmla="*/ 0 h 156"/>
                  <a:gd name="T28" fmla="*/ 279 w 404"/>
                  <a:gd name="T29" fmla="*/ 0 h 156"/>
                  <a:gd name="T30" fmla="*/ 248 w 404"/>
                  <a:gd name="T31" fmla="*/ 31 h 156"/>
                  <a:gd name="T32" fmla="*/ 217 w 404"/>
                  <a:gd name="T33" fmla="*/ 31 h 156"/>
                  <a:gd name="T34" fmla="*/ 187 w 404"/>
                  <a:gd name="T35" fmla="*/ 31 h 156"/>
                  <a:gd name="T36" fmla="*/ 187 w 404"/>
                  <a:gd name="T37" fmla="*/ 62 h 156"/>
                  <a:gd name="T38" fmla="*/ 187 w 404"/>
                  <a:gd name="T39" fmla="*/ 62 h 156"/>
                  <a:gd name="T40" fmla="*/ 155 w 404"/>
                  <a:gd name="T41" fmla="*/ 31 h 156"/>
                  <a:gd name="T42" fmla="*/ 155 w 404"/>
                  <a:gd name="T43" fmla="*/ 31 h 156"/>
                  <a:gd name="T44" fmla="*/ 155 w 404"/>
                  <a:gd name="T45" fmla="*/ 31 h 156"/>
                  <a:gd name="T46" fmla="*/ 124 w 404"/>
                  <a:gd name="T47" fmla="*/ 31 h 156"/>
                  <a:gd name="T48" fmla="*/ 124 w 404"/>
                  <a:gd name="T49" fmla="*/ 31 h 156"/>
                  <a:gd name="T50" fmla="*/ 124 w 404"/>
                  <a:gd name="T51" fmla="*/ 62 h 156"/>
                  <a:gd name="T52" fmla="*/ 124 w 404"/>
                  <a:gd name="T53" fmla="*/ 62 h 156"/>
                  <a:gd name="T54" fmla="*/ 94 w 404"/>
                  <a:gd name="T55" fmla="*/ 31 h 156"/>
                  <a:gd name="T56" fmla="*/ 94 w 404"/>
                  <a:gd name="T57" fmla="*/ 31 h 156"/>
                  <a:gd name="T58" fmla="*/ 94 w 404"/>
                  <a:gd name="T59" fmla="*/ 62 h 156"/>
                  <a:gd name="T60" fmla="*/ 63 w 404"/>
                  <a:gd name="T61" fmla="*/ 62 h 156"/>
                  <a:gd name="T62" fmla="*/ 31 w 404"/>
                  <a:gd name="T63" fmla="*/ 93 h 156"/>
                  <a:gd name="T64" fmla="*/ 31 w 404"/>
                  <a:gd name="T65" fmla="*/ 93 h 156"/>
                  <a:gd name="T66" fmla="*/ 0 w 404"/>
                  <a:gd name="T67" fmla="*/ 93 h 156"/>
                  <a:gd name="T68" fmla="*/ 0 w 404"/>
                  <a:gd name="T69" fmla="*/ 93 h 156"/>
                  <a:gd name="T70" fmla="*/ 31 w 404"/>
                  <a:gd name="T71" fmla="*/ 124 h 156"/>
                  <a:gd name="T72" fmla="*/ 31 w 404"/>
                  <a:gd name="T73" fmla="*/ 124 h 156"/>
                  <a:gd name="T74" fmla="*/ 31 w 404"/>
                  <a:gd name="T75" fmla="*/ 124 h 156"/>
                  <a:gd name="T76" fmla="*/ 63 w 404"/>
                  <a:gd name="T77" fmla="*/ 124 h 156"/>
                  <a:gd name="T78" fmla="*/ 155 w 404"/>
                  <a:gd name="T79" fmla="*/ 155 h 156"/>
                  <a:gd name="T80" fmla="*/ 155 w 404"/>
                  <a:gd name="T81" fmla="*/ 155 h 156"/>
                  <a:gd name="T82" fmla="*/ 155 w 404"/>
                  <a:gd name="T83" fmla="*/ 155 h 156"/>
                  <a:gd name="T84" fmla="*/ 217 w 404"/>
                  <a:gd name="T85" fmla="*/ 124 h 156"/>
                  <a:gd name="T86" fmla="*/ 279 w 404"/>
                  <a:gd name="T87" fmla="*/ 124 h 156"/>
                  <a:gd name="T88" fmla="*/ 311 w 404"/>
                  <a:gd name="T89" fmla="*/ 124 h 156"/>
                  <a:gd name="T90" fmla="*/ 311 w 404"/>
                  <a:gd name="T91" fmla="*/ 93 h 156"/>
                  <a:gd name="T92" fmla="*/ 341 w 404"/>
                  <a:gd name="T93" fmla="*/ 93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04" h="156">
                    <a:moveTo>
                      <a:pt x="341" y="93"/>
                    </a:moveTo>
                    <a:lnTo>
                      <a:pt x="341" y="93"/>
                    </a:lnTo>
                    <a:cubicBezTo>
                      <a:pt x="372" y="93"/>
                      <a:pt x="372" y="93"/>
                      <a:pt x="372" y="93"/>
                    </a:cubicBezTo>
                    <a:lnTo>
                      <a:pt x="372" y="93"/>
                    </a:lnTo>
                    <a:cubicBezTo>
                      <a:pt x="372" y="62"/>
                      <a:pt x="403" y="62"/>
                      <a:pt x="403" y="62"/>
                    </a:cubicBezTo>
                    <a:lnTo>
                      <a:pt x="403" y="31"/>
                    </a:lnTo>
                    <a:lnTo>
                      <a:pt x="403" y="0"/>
                    </a:lnTo>
                    <a:lnTo>
                      <a:pt x="372" y="0"/>
                    </a:lnTo>
                    <a:cubicBezTo>
                      <a:pt x="372" y="31"/>
                      <a:pt x="372" y="31"/>
                      <a:pt x="341" y="31"/>
                    </a:cubicBezTo>
                    <a:lnTo>
                      <a:pt x="341" y="31"/>
                    </a:lnTo>
                    <a:lnTo>
                      <a:pt x="341" y="31"/>
                    </a:lnTo>
                    <a:cubicBezTo>
                      <a:pt x="341" y="31"/>
                      <a:pt x="341" y="31"/>
                      <a:pt x="311" y="31"/>
                    </a:cubicBezTo>
                    <a:cubicBezTo>
                      <a:pt x="311" y="0"/>
                      <a:pt x="311" y="0"/>
                      <a:pt x="311" y="0"/>
                    </a:cubicBezTo>
                    <a:cubicBezTo>
                      <a:pt x="279" y="0"/>
                      <a:pt x="279" y="0"/>
                      <a:pt x="279" y="0"/>
                    </a:cubicBezTo>
                    <a:lnTo>
                      <a:pt x="279" y="0"/>
                    </a:lnTo>
                    <a:cubicBezTo>
                      <a:pt x="279" y="31"/>
                      <a:pt x="248" y="31"/>
                      <a:pt x="248" y="31"/>
                    </a:cubicBezTo>
                    <a:lnTo>
                      <a:pt x="217" y="31"/>
                    </a:lnTo>
                    <a:cubicBezTo>
                      <a:pt x="217" y="31"/>
                      <a:pt x="217" y="31"/>
                      <a:pt x="187" y="31"/>
                    </a:cubicBezTo>
                    <a:lnTo>
                      <a:pt x="187" y="62"/>
                    </a:lnTo>
                    <a:lnTo>
                      <a:pt x="187" y="62"/>
                    </a:lnTo>
                    <a:lnTo>
                      <a:pt x="155" y="31"/>
                    </a:lnTo>
                    <a:lnTo>
                      <a:pt x="155" y="31"/>
                    </a:lnTo>
                    <a:lnTo>
                      <a:pt x="155" y="31"/>
                    </a:lnTo>
                    <a:cubicBezTo>
                      <a:pt x="155" y="31"/>
                      <a:pt x="155" y="31"/>
                      <a:pt x="124" y="31"/>
                    </a:cubicBezTo>
                    <a:lnTo>
                      <a:pt x="124" y="31"/>
                    </a:lnTo>
                    <a:lnTo>
                      <a:pt x="124" y="62"/>
                    </a:lnTo>
                    <a:lnTo>
                      <a:pt x="124" y="62"/>
                    </a:lnTo>
                    <a:cubicBezTo>
                      <a:pt x="94" y="62"/>
                      <a:pt x="94" y="62"/>
                      <a:pt x="94" y="31"/>
                    </a:cubicBezTo>
                    <a:lnTo>
                      <a:pt x="94" y="31"/>
                    </a:lnTo>
                    <a:cubicBezTo>
                      <a:pt x="94" y="31"/>
                      <a:pt x="94" y="31"/>
                      <a:pt x="94" y="62"/>
                    </a:cubicBezTo>
                    <a:lnTo>
                      <a:pt x="63" y="62"/>
                    </a:lnTo>
                    <a:cubicBezTo>
                      <a:pt x="63" y="93"/>
                      <a:pt x="31" y="93"/>
                      <a:pt x="31" y="93"/>
                    </a:cubicBezTo>
                    <a:lnTo>
                      <a:pt x="31" y="93"/>
                    </a:lnTo>
                    <a:lnTo>
                      <a:pt x="0" y="93"/>
                    </a:lnTo>
                    <a:lnTo>
                      <a:pt x="0" y="93"/>
                    </a:lnTo>
                    <a:cubicBezTo>
                      <a:pt x="31" y="93"/>
                      <a:pt x="31" y="124"/>
                      <a:pt x="31" y="124"/>
                    </a:cubicBezTo>
                    <a:lnTo>
                      <a:pt x="31" y="124"/>
                    </a:lnTo>
                    <a:lnTo>
                      <a:pt x="31" y="124"/>
                    </a:lnTo>
                    <a:lnTo>
                      <a:pt x="63" y="124"/>
                    </a:lnTo>
                    <a:cubicBezTo>
                      <a:pt x="94" y="124"/>
                      <a:pt x="124" y="155"/>
                      <a:pt x="155" y="155"/>
                    </a:cubicBezTo>
                    <a:lnTo>
                      <a:pt x="155" y="155"/>
                    </a:lnTo>
                    <a:lnTo>
                      <a:pt x="155" y="155"/>
                    </a:lnTo>
                    <a:cubicBezTo>
                      <a:pt x="187" y="155"/>
                      <a:pt x="187" y="155"/>
                      <a:pt x="217" y="124"/>
                    </a:cubicBezTo>
                    <a:cubicBezTo>
                      <a:pt x="248" y="124"/>
                      <a:pt x="248" y="124"/>
                      <a:pt x="279" y="124"/>
                    </a:cubicBezTo>
                    <a:cubicBezTo>
                      <a:pt x="279" y="124"/>
                      <a:pt x="279" y="124"/>
                      <a:pt x="311" y="124"/>
                    </a:cubicBezTo>
                    <a:cubicBezTo>
                      <a:pt x="311" y="124"/>
                      <a:pt x="311" y="124"/>
                      <a:pt x="311" y="93"/>
                    </a:cubicBezTo>
                    <a:lnTo>
                      <a:pt x="341" y="93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31" name="Freeform 170"/>
              <p:cNvSpPr>
                <a:spLocks noChangeArrowheads="1"/>
              </p:cNvSpPr>
              <p:nvPr/>
            </p:nvSpPr>
            <p:spPr bwMode="auto">
              <a:xfrm>
                <a:off x="2106613" y="2147888"/>
                <a:ext cx="44450" cy="34925"/>
              </a:xfrm>
              <a:custGeom>
                <a:avLst/>
                <a:gdLst>
                  <a:gd name="T0" fmla="*/ 62 w 125"/>
                  <a:gd name="T1" fmla="*/ 62 h 95"/>
                  <a:gd name="T2" fmla="*/ 62 w 125"/>
                  <a:gd name="T3" fmla="*/ 62 h 95"/>
                  <a:gd name="T4" fmla="*/ 31 w 125"/>
                  <a:gd name="T5" fmla="*/ 0 h 95"/>
                  <a:gd name="T6" fmla="*/ 0 w 125"/>
                  <a:gd name="T7" fmla="*/ 0 h 95"/>
                  <a:gd name="T8" fmla="*/ 0 w 125"/>
                  <a:gd name="T9" fmla="*/ 0 h 95"/>
                  <a:gd name="T10" fmla="*/ 0 w 125"/>
                  <a:gd name="T11" fmla="*/ 31 h 95"/>
                  <a:gd name="T12" fmla="*/ 62 w 125"/>
                  <a:gd name="T13" fmla="*/ 62 h 95"/>
                  <a:gd name="T14" fmla="*/ 62 w 125"/>
                  <a:gd name="T15" fmla="*/ 62 h 95"/>
                  <a:gd name="T16" fmla="*/ 93 w 125"/>
                  <a:gd name="T17" fmla="*/ 62 h 95"/>
                  <a:gd name="T18" fmla="*/ 93 w 125"/>
                  <a:gd name="T19" fmla="*/ 94 h 95"/>
                  <a:gd name="T20" fmla="*/ 93 w 125"/>
                  <a:gd name="T21" fmla="*/ 94 h 95"/>
                  <a:gd name="T22" fmla="*/ 124 w 125"/>
                  <a:gd name="T23" fmla="*/ 94 h 95"/>
                  <a:gd name="T24" fmla="*/ 124 w 125"/>
                  <a:gd name="T25" fmla="*/ 94 h 95"/>
                  <a:gd name="T26" fmla="*/ 124 w 125"/>
                  <a:gd name="T27" fmla="*/ 62 h 95"/>
                  <a:gd name="T28" fmla="*/ 62 w 125"/>
                  <a:gd name="T29" fmla="*/ 6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5" h="95">
                    <a:moveTo>
                      <a:pt x="62" y="62"/>
                    </a:moveTo>
                    <a:lnTo>
                      <a:pt x="62" y="62"/>
                    </a:lnTo>
                    <a:cubicBezTo>
                      <a:pt x="62" y="31"/>
                      <a:pt x="31" y="31"/>
                      <a:pt x="31" y="0"/>
                    </a:cubicBezTo>
                    <a:lnTo>
                      <a:pt x="0" y="0"/>
                    </a:lnTo>
                    <a:lnTo>
                      <a:pt x="0" y="0"/>
                    </a:lnTo>
                    <a:cubicBezTo>
                      <a:pt x="0" y="31"/>
                      <a:pt x="0" y="31"/>
                      <a:pt x="0" y="31"/>
                    </a:cubicBezTo>
                    <a:cubicBezTo>
                      <a:pt x="31" y="31"/>
                      <a:pt x="31" y="62"/>
                      <a:pt x="62" y="62"/>
                    </a:cubicBezTo>
                    <a:lnTo>
                      <a:pt x="62" y="62"/>
                    </a:lnTo>
                    <a:lnTo>
                      <a:pt x="93" y="62"/>
                    </a:lnTo>
                    <a:cubicBezTo>
                      <a:pt x="93" y="94"/>
                      <a:pt x="93" y="94"/>
                      <a:pt x="93" y="94"/>
                    </a:cubicBezTo>
                    <a:lnTo>
                      <a:pt x="93" y="94"/>
                    </a:lnTo>
                    <a:cubicBezTo>
                      <a:pt x="93" y="94"/>
                      <a:pt x="93" y="94"/>
                      <a:pt x="124" y="94"/>
                    </a:cubicBezTo>
                    <a:lnTo>
                      <a:pt x="124" y="94"/>
                    </a:lnTo>
                    <a:cubicBezTo>
                      <a:pt x="124" y="62"/>
                      <a:pt x="124" y="62"/>
                      <a:pt x="124" y="62"/>
                    </a:cubicBezTo>
                    <a:cubicBezTo>
                      <a:pt x="93" y="62"/>
                      <a:pt x="62" y="62"/>
                      <a:pt x="62" y="6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32" name="Freeform 171"/>
              <p:cNvSpPr>
                <a:spLocks noChangeArrowheads="1"/>
              </p:cNvSpPr>
              <p:nvPr/>
            </p:nvSpPr>
            <p:spPr bwMode="auto">
              <a:xfrm>
                <a:off x="2151063" y="2182813"/>
                <a:ext cx="11112" cy="1587"/>
              </a:xfrm>
              <a:custGeom>
                <a:avLst/>
                <a:gdLst>
                  <a:gd name="T0" fmla="*/ 0 w 32"/>
                  <a:gd name="T1" fmla="*/ 0 h 1"/>
                  <a:gd name="T2" fmla="*/ 0 w 32"/>
                  <a:gd name="T3" fmla="*/ 0 h 1"/>
                  <a:gd name="T4" fmla="*/ 0 w 32"/>
                  <a:gd name="T5" fmla="*/ 0 h 1"/>
                  <a:gd name="T6" fmla="*/ 0 w 32"/>
                  <a:gd name="T7" fmla="*/ 0 h 1"/>
                  <a:gd name="T8" fmla="*/ 31 w 32"/>
                  <a:gd name="T9" fmla="*/ 0 h 1"/>
                  <a:gd name="T10" fmla="*/ 31 w 32"/>
                  <a:gd name="T11" fmla="*/ 0 h 1"/>
                  <a:gd name="T12" fmla="*/ 31 w 32"/>
                  <a:gd name="T13" fmla="*/ 0 h 1"/>
                  <a:gd name="T14" fmla="*/ 0 w 32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ubicBezTo>
                      <a:pt x="31" y="0"/>
                      <a:pt x="31" y="0"/>
                      <a:pt x="31" y="0"/>
                    </a:cubicBezTo>
                    <a:lnTo>
                      <a:pt x="31" y="0"/>
                    </a:lnTo>
                    <a:lnTo>
                      <a:pt x="31" y="0"/>
                    </a:lnTo>
                    <a:cubicBezTo>
                      <a:pt x="31" y="0"/>
                      <a:pt x="3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33" name="Freeform 172"/>
              <p:cNvSpPr>
                <a:spLocks noChangeArrowheads="1"/>
              </p:cNvSpPr>
              <p:nvPr/>
            </p:nvSpPr>
            <p:spPr bwMode="auto">
              <a:xfrm>
                <a:off x="2062163" y="2125663"/>
                <a:ext cx="44450" cy="22225"/>
              </a:xfrm>
              <a:custGeom>
                <a:avLst/>
                <a:gdLst>
                  <a:gd name="T0" fmla="*/ 92 w 125"/>
                  <a:gd name="T1" fmla="*/ 32 h 63"/>
                  <a:gd name="T2" fmla="*/ 92 w 125"/>
                  <a:gd name="T3" fmla="*/ 32 h 63"/>
                  <a:gd name="T4" fmla="*/ 92 w 125"/>
                  <a:gd name="T5" fmla="*/ 32 h 63"/>
                  <a:gd name="T6" fmla="*/ 62 w 125"/>
                  <a:gd name="T7" fmla="*/ 32 h 63"/>
                  <a:gd name="T8" fmla="*/ 62 w 125"/>
                  <a:gd name="T9" fmla="*/ 32 h 63"/>
                  <a:gd name="T10" fmla="*/ 31 w 125"/>
                  <a:gd name="T11" fmla="*/ 32 h 63"/>
                  <a:gd name="T12" fmla="*/ 0 w 125"/>
                  <a:gd name="T13" fmla="*/ 0 h 63"/>
                  <a:gd name="T14" fmla="*/ 0 w 125"/>
                  <a:gd name="T15" fmla="*/ 0 h 63"/>
                  <a:gd name="T16" fmla="*/ 0 w 125"/>
                  <a:gd name="T17" fmla="*/ 0 h 63"/>
                  <a:gd name="T18" fmla="*/ 0 w 125"/>
                  <a:gd name="T19" fmla="*/ 0 h 63"/>
                  <a:gd name="T20" fmla="*/ 0 w 125"/>
                  <a:gd name="T21" fmla="*/ 32 h 63"/>
                  <a:gd name="T22" fmla="*/ 31 w 125"/>
                  <a:gd name="T23" fmla="*/ 32 h 63"/>
                  <a:gd name="T24" fmla="*/ 31 w 125"/>
                  <a:gd name="T25" fmla="*/ 32 h 63"/>
                  <a:gd name="T26" fmla="*/ 92 w 125"/>
                  <a:gd name="T27" fmla="*/ 62 h 63"/>
                  <a:gd name="T28" fmla="*/ 124 w 125"/>
                  <a:gd name="T29" fmla="*/ 62 h 63"/>
                  <a:gd name="T30" fmla="*/ 92 w 125"/>
                  <a:gd name="T31" fmla="*/ 3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5" h="63">
                    <a:moveTo>
                      <a:pt x="92" y="32"/>
                    </a:moveTo>
                    <a:lnTo>
                      <a:pt x="92" y="32"/>
                    </a:lnTo>
                    <a:lnTo>
                      <a:pt x="92" y="32"/>
                    </a:lnTo>
                    <a:lnTo>
                      <a:pt x="62" y="32"/>
                    </a:lnTo>
                    <a:lnTo>
                      <a:pt x="62" y="32"/>
                    </a:lnTo>
                    <a:cubicBezTo>
                      <a:pt x="31" y="32"/>
                      <a:pt x="31" y="32"/>
                      <a:pt x="31" y="32"/>
                    </a:cubicBezTo>
                    <a:cubicBezTo>
                      <a:pt x="31" y="32"/>
                      <a:pt x="31" y="32"/>
                      <a:pt x="0" y="0"/>
                    </a:cubicBez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ubicBezTo>
                      <a:pt x="0" y="32"/>
                      <a:pt x="0" y="32"/>
                      <a:pt x="0" y="32"/>
                    </a:cubicBezTo>
                    <a:cubicBezTo>
                      <a:pt x="31" y="32"/>
                      <a:pt x="31" y="32"/>
                      <a:pt x="31" y="32"/>
                    </a:cubicBezTo>
                    <a:lnTo>
                      <a:pt x="31" y="32"/>
                    </a:lnTo>
                    <a:cubicBezTo>
                      <a:pt x="62" y="32"/>
                      <a:pt x="92" y="62"/>
                      <a:pt x="92" y="62"/>
                    </a:cubicBezTo>
                    <a:cubicBezTo>
                      <a:pt x="124" y="62"/>
                      <a:pt x="124" y="62"/>
                      <a:pt x="124" y="62"/>
                    </a:cubicBezTo>
                    <a:cubicBezTo>
                      <a:pt x="124" y="32"/>
                      <a:pt x="124" y="32"/>
                      <a:pt x="92" y="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34" name="Freeform 173"/>
              <p:cNvSpPr>
                <a:spLocks noChangeArrowheads="1"/>
              </p:cNvSpPr>
              <p:nvPr/>
            </p:nvSpPr>
            <p:spPr bwMode="auto">
              <a:xfrm>
                <a:off x="1893888" y="2293938"/>
                <a:ext cx="100012" cy="44450"/>
              </a:xfrm>
              <a:custGeom>
                <a:avLst/>
                <a:gdLst>
                  <a:gd name="T0" fmla="*/ 0 w 280"/>
                  <a:gd name="T1" fmla="*/ 62 h 124"/>
                  <a:gd name="T2" fmla="*/ 0 w 280"/>
                  <a:gd name="T3" fmla="*/ 62 h 124"/>
                  <a:gd name="T4" fmla="*/ 0 w 280"/>
                  <a:gd name="T5" fmla="*/ 62 h 124"/>
                  <a:gd name="T6" fmla="*/ 0 w 280"/>
                  <a:gd name="T7" fmla="*/ 62 h 124"/>
                  <a:gd name="T8" fmla="*/ 31 w 280"/>
                  <a:gd name="T9" fmla="*/ 62 h 124"/>
                  <a:gd name="T10" fmla="*/ 31 w 280"/>
                  <a:gd name="T11" fmla="*/ 62 h 124"/>
                  <a:gd name="T12" fmla="*/ 31 w 280"/>
                  <a:gd name="T13" fmla="*/ 62 h 124"/>
                  <a:gd name="T14" fmla="*/ 62 w 280"/>
                  <a:gd name="T15" fmla="*/ 62 h 124"/>
                  <a:gd name="T16" fmla="*/ 62 w 280"/>
                  <a:gd name="T17" fmla="*/ 62 h 124"/>
                  <a:gd name="T18" fmla="*/ 93 w 280"/>
                  <a:gd name="T19" fmla="*/ 123 h 124"/>
                  <a:gd name="T20" fmla="*/ 93 w 280"/>
                  <a:gd name="T21" fmla="*/ 123 h 124"/>
                  <a:gd name="T22" fmla="*/ 93 w 280"/>
                  <a:gd name="T23" fmla="*/ 123 h 124"/>
                  <a:gd name="T24" fmla="*/ 93 w 280"/>
                  <a:gd name="T25" fmla="*/ 123 h 124"/>
                  <a:gd name="T26" fmla="*/ 93 w 280"/>
                  <a:gd name="T27" fmla="*/ 123 h 124"/>
                  <a:gd name="T28" fmla="*/ 93 w 280"/>
                  <a:gd name="T29" fmla="*/ 92 h 124"/>
                  <a:gd name="T30" fmla="*/ 124 w 280"/>
                  <a:gd name="T31" fmla="*/ 92 h 124"/>
                  <a:gd name="T32" fmla="*/ 124 w 280"/>
                  <a:gd name="T33" fmla="*/ 62 h 124"/>
                  <a:gd name="T34" fmla="*/ 124 w 280"/>
                  <a:gd name="T35" fmla="*/ 62 h 124"/>
                  <a:gd name="T36" fmla="*/ 155 w 280"/>
                  <a:gd name="T37" fmla="*/ 62 h 124"/>
                  <a:gd name="T38" fmla="*/ 155 w 280"/>
                  <a:gd name="T39" fmla="*/ 62 h 124"/>
                  <a:gd name="T40" fmla="*/ 155 w 280"/>
                  <a:gd name="T41" fmla="*/ 62 h 124"/>
                  <a:gd name="T42" fmla="*/ 186 w 280"/>
                  <a:gd name="T43" fmla="*/ 62 h 124"/>
                  <a:gd name="T44" fmla="*/ 186 w 280"/>
                  <a:gd name="T45" fmla="*/ 62 h 124"/>
                  <a:gd name="T46" fmla="*/ 186 w 280"/>
                  <a:gd name="T47" fmla="*/ 62 h 124"/>
                  <a:gd name="T48" fmla="*/ 186 w 280"/>
                  <a:gd name="T49" fmla="*/ 30 h 124"/>
                  <a:gd name="T50" fmla="*/ 217 w 280"/>
                  <a:gd name="T51" fmla="*/ 30 h 124"/>
                  <a:gd name="T52" fmla="*/ 217 w 280"/>
                  <a:gd name="T53" fmla="*/ 30 h 124"/>
                  <a:gd name="T54" fmla="*/ 248 w 280"/>
                  <a:gd name="T55" fmla="*/ 30 h 124"/>
                  <a:gd name="T56" fmla="*/ 248 w 280"/>
                  <a:gd name="T57" fmla="*/ 30 h 124"/>
                  <a:gd name="T58" fmla="*/ 248 w 280"/>
                  <a:gd name="T59" fmla="*/ 30 h 124"/>
                  <a:gd name="T60" fmla="*/ 279 w 280"/>
                  <a:gd name="T61" fmla="*/ 30 h 124"/>
                  <a:gd name="T62" fmla="*/ 217 w 280"/>
                  <a:gd name="T63" fmla="*/ 0 h 124"/>
                  <a:gd name="T64" fmla="*/ 186 w 280"/>
                  <a:gd name="T65" fmla="*/ 0 h 124"/>
                  <a:gd name="T66" fmla="*/ 186 w 280"/>
                  <a:gd name="T67" fmla="*/ 0 h 124"/>
                  <a:gd name="T68" fmla="*/ 155 w 280"/>
                  <a:gd name="T69" fmla="*/ 0 h 124"/>
                  <a:gd name="T70" fmla="*/ 155 w 280"/>
                  <a:gd name="T71" fmla="*/ 0 h 124"/>
                  <a:gd name="T72" fmla="*/ 155 w 280"/>
                  <a:gd name="T73" fmla="*/ 0 h 124"/>
                  <a:gd name="T74" fmla="*/ 124 w 280"/>
                  <a:gd name="T75" fmla="*/ 0 h 124"/>
                  <a:gd name="T76" fmla="*/ 62 w 280"/>
                  <a:gd name="T77" fmla="*/ 0 h 124"/>
                  <a:gd name="T78" fmla="*/ 62 w 280"/>
                  <a:gd name="T79" fmla="*/ 0 h 124"/>
                  <a:gd name="T80" fmla="*/ 62 w 280"/>
                  <a:gd name="T81" fmla="*/ 0 h 124"/>
                  <a:gd name="T82" fmla="*/ 62 w 280"/>
                  <a:gd name="T83" fmla="*/ 0 h 124"/>
                  <a:gd name="T84" fmla="*/ 62 w 280"/>
                  <a:gd name="T85" fmla="*/ 0 h 124"/>
                  <a:gd name="T86" fmla="*/ 31 w 280"/>
                  <a:gd name="T87" fmla="*/ 0 h 124"/>
                  <a:gd name="T88" fmla="*/ 31 w 280"/>
                  <a:gd name="T89" fmla="*/ 30 h 124"/>
                  <a:gd name="T90" fmla="*/ 0 w 280"/>
                  <a:gd name="T91" fmla="*/ 6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80" h="124">
                    <a:moveTo>
                      <a:pt x="0" y="62"/>
                    </a:move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cubicBezTo>
                      <a:pt x="0" y="62"/>
                      <a:pt x="0" y="62"/>
                      <a:pt x="31" y="62"/>
                    </a:cubicBezTo>
                    <a:lnTo>
                      <a:pt x="31" y="62"/>
                    </a:lnTo>
                    <a:lnTo>
                      <a:pt x="31" y="62"/>
                    </a:lnTo>
                    <a:cubicBezTo>
                      <a:pt x="31" y="62"/>
                      <a:pt x="31" y="62"/>
                      <a:pt x="62" y="62"/>
                    </a:cubicBezTo>
                    <a:lnTo>
                      <a:pt x="62" y="62"/>
                    </a:lnTo>
                    <a:cubicBezTo>
                      <a:pt x="62" y="62"/>
                      <a:pt x="93" y="92"/>
                      <a:pt x="93" y="123"/>
                    </a:cubicBezTo>
                    <a:lnTo>
                      <a:pt x="93" y="123"/>
                    </a:lnTo>
                    <a:lnTo>
                      <a:pt x="93" y="123"/>
                    </a:lnTo>
                    <a:lnTo>
                      <a:pt x="93" y="123"/>
                    </a:lnTo>
                    <a:lnTo>
                      <a:pt x="93" y="123"/>
                    </a:lnTo>
                    <a:cubicBezTo>
                      <a:pt x="93" y="92"/>
                      <a:pt x="93" y="92"/>
                      <a:pt x="93" y="92"/>
                    </a:cubicBezTo>
                    <a:cubicBezTo>
                      <a:pt x="93" y="92"/>
                      <a:pt x="93" y="92"/>
                      <a:pt x="124" y="92"/>
                    </a:cubicBezTo>
                    <a:cubicBezTo>
                      <a:pt x="124" y="92"/>
                      <a:pt x="124" y="92"/>
                      <a:pt x="124" y="62"/>
                    </a:cubicBezTo>
                    <a:lnTo>
                      <a:pt x="124" y="62"/>
                    </a:lnTo>
                    <a:lnTo>
                      <a:pt x="155" y="62"/>
                    </a:lnTo>
                    <a:lnTo>
                      <a:pt x="155" y="62"/>
                    </a:lnTo>
                    <a:lnTo>
                      <a:pt x="155" y="62"/>
                    </a:lnTo>
                    <a:cubicBezTo>
                      <a:pt x="155" y="62"/>
                      <a:pt x="155" y="62"/>
                      <a:pt x="186" y="62"/>
                    </a:cubicBezTo>
                    <a:lnTo>
                      <a:pt x="186" y="62"/>
                    </a:lnTo>
                    <a:lnTo>
                      <a:pt x="186" y="62"/>
                    </a:lnTo>
                    <a:cubicBezTo>
                      <a:pt x="186" y="30"/>
                      <a:pt x="186" y="30"/>
                      <a:pt x="186" y="30"/>
                    </a:cubicBezTo>
                    <a:cubicBezTo>
                      <a:pt x="217" y="30"/>
                      <a:pt x="217" y="30"/>
                      <a:pt x="217" y="30"/>
                    </a:cubicBezTo>
                    <a:lnTo>
                      <a:pt x="217" y="30"/>
                    </a:lnTo>
                    <a:cubicBezTo>
                      <a:pt x="248" y="30"/>
                      <a:pt x="248" y="30"/>
                      <a:pt x="248" y="30"/>
                    </a:cubicBezTo>
                    <a:lnTo>
                      <a:pt x="248" y="30"/>
                    </a:lnTo>
                    <a:lnTo>
                      <a:pt x="248" y="30"/>
                    </a:lnTo>
                    <a:lnTo>
                      <a:pt x="279" y="30"/>
                    </a:lnTo>
                    <a:cubicBezTo>
                      <a:pt x="248" y="0"/>
                      <a:pt x="248" y="0"/>
                      <a:pt x="217" y="0"/>
                    </a:cubicBezTo>
                    <a:cubicBezTo>
                      <a:pt x="217" y="0"/>
                      <a:pt x="217" y="0"/>
                      <a:pt x="186" y="0"/>
                    </a:cubicBezTo>
                    <a:lnTo>
                      <a:pt x="186" y="0"/>
                    </a:lnTo>
                    <a:cubicBezTo>
                      <a:pt x="155" y="0"/>
                      <a:pt x="155" y="0"/>
                      <a:pt x="155" y="0"/>
                    </a:cubicBezTo>
                    <a:lnTo>
                      <a:pt x="155" y="0"/>
                    </a:lnTo>
                    <a:lnTo>
                      <a:pt x="155" y="0"/>
                    </a:lnTo>
                    <a:cubicBezTo>
                      <a:pt x="124" y="0"/>
                      <a:pt x="124" y="0"/>
                      <a:pt x="124" y="0"/>
                    </a:cubicBezTo>
                    <a:cubicBezTo>
                      <a:pt x="93" y="0"/>
                      <a:pt x="93" y="0"/>
                      <a:pt x="62" y="0"/>
                    </a:cubicBezTo>
                    <a:lnTo>
                      <a:pt x="62" y="0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62" y="0"/>
                    </a:lnTo>
                    <a:cubicBezTo>
                      <a:pt x="62" y="0"/>
                      <a:pt x="62" y="0"/>
                      <a:pt x="31" y="0"/>
                    </a:cubicBezTo>
                    <a:cubicBezTo>
                      <a:pt x="31" y="30"/>
                      <a:pt x="31" y="30"/>
                      <a:pt x="31" y="30"/>
                    </a:cubicBezTo>
                    <a:lnTo>
                      <a:pt x="0" y="62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35" name="Freeform 174"/>
              <p:cNvSpPr>
                <a:spLocks noChangeArrowheads="1"/>
              </p:cNvSpPr>
              <p:nvPr/>
            </p:nvSpPr>
            <p:spPr bwMode="auto">
              <a:xfrm>
                <a:off x="2508250" y="1512888"/>
                <a:ext cx="66675" cy="44450"/>
              </a:xfrm>
              <a:custGeom>
                <a:avLst/>
                <a:gdLst>
                  <a:gd name="T0" fmla="*/ 0 w 186"/>
                  <a:gd name="T1" fmla="*/ 92 h 125"/>
                  <a:gd name="T2" fmla="*/ 0 w 186"/>
                  <a:gd name="T3" fmla="*/ 92 h 125"/>
                  <a:gd name="T4" fmla="*/ 31 w 186"/>
                  <a:gd name="T5" fmla="*/ 92 h 125"/>
                  <a:gd name="T6" fmla="*/ 31 w 186"/>
                  <a:gd name="T7" fmla="*/ 92 h 125"/>
                  <a:gd name="T8" fmla="*/ 61 w 186"/>
                  <a:gd name="T9" fmla="*/ 92 h 125"/>
                  <a:gd name="T10" fmla="*/ 61 w 186"/>
                  <a:gd name="T11" fmla="*/ 92 h 125"/>
                  <a:gd name="T12" fmla="*/ 93 w 186"/>
                  <a:gd name="T13" fmla="*/ 62 h 125"/>
                  <a:gd name="T14" fmla="*/ 93 w 186"/>
                  <a:gd name="T15" fmla="*/ 62 h 125"/>
                  <a:gd name="T16" fmla="*/ 124 w 186"/>
                  <a:gd name="T17" fmla="*/ 62 h 125"/>
                  <a:gd name="T18" fmla="*/ 155 w 186"/>
                  <a:gd name="T19" fmla="*/ 62 h 125"/>
                  <a:gd name="T20" fmla="*/ 155 w 186"/>
                  <a:gd name="T21" fmla="*/ 92 h 125"/>
                  <a:gd name="T22" fmla="*/ 155 w 186"/>
                  <a:gd name="T23" fmla="*/ 92 h 125"/>
                  <a:gd name="T24" fmla="*/ 155 w 186"/>
                  <a:gd name="T25" fmla="*/ 124 h 125"/>
                  <a:gd name="T26" fmla="*/ 155 w 186"/>
                  <a:gd name="T27" fmla="*/ 124 h 125"/>
                  <a:gd name="T28" fmla="*/ 155 w 186"/>
                  <a:gd name="T29" fmla="*/ 124 h 125"/>
                  <a:gd name="T30" fmla="*/ 185 w 186"/>
                  <a:gd name="T31" fmla="*/ 124 h 125"/>
                  <a:gd name="T32" fmla="*/ 185 w 186"/>
                  <a:gd name="T33" fmla="*/ 124 h 125"/>
                  <a:gd name="T34" fmla="*/ 185 w 186"/>
                  <a:gd name="T35" fmla="*/ 92 h 125"/>
                  <a:gd name="T36" fmla="*/ 185 w 186"/>
                  <a:gd name="T37" fmla="*/ 62 h 125"/>
                  <a:gd name="T38" fmla="*/ 185 w 186"/>
                  <a:gd name="T39" fmla="*/ 62 h 125"/>
                  <a:gd name="T40" fmla="*/ 185 w 186"/>
                  <a:gd name="T41" fmla="*/ 31 h 125"/>
                  <a:gd name="T42" fmla="*/ 185 w 186"/>
                  <a:gd name="T43" fmla="*/ 31 h 125"/>
                  <a:gd name="T44" fmla="*/ 185 w 186"/>
                  <a:gd name="T45" fmla="*/ 31 h 125"/>
                  <a:gd name="T46" fmla="*/ 185 w 186"/>
                  <a:gd name="T47" fmla="*/ 0 h 125"/>
                  <a:gd name="T48" fmla="*/ 185 w 186"/>
                  <a:gd name="T49" fmla="*/ 0 h 125"/>
                  <a:gd name="T50" fmla="*/ 155 w 186"/>
                  <a:gd name="T51" fmla="*/ 31 h 125"/>
                  <a:gd name="T52" fmla="*/ 124 w 186"/>
                  <a:gd name="T53" fmla="*/ 31 h 125"/>
                  <a:gd name="T54" fmla="*/ 93 w 186"/>
                  <a:gd name="T55" fmla="*/ 0 h 125"/>
                  <a:gd name="T56" fmla="*/ 31 w 186"/>
                  <a:gd name="T57" fmla="*/ 31 h 125"/>
                  <a:gd name="T58" fmla="*/ 0 w 186"/>
                  <a:gd name="T59" fmla="*/ 9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86" h="125">
                    <a:moveTo>
                      <a:pt x="0" y="92"/>
                    </a:moveTo>
                    <a:lnTo>
                      <a:pt x="0" y="92"/>
                    </a:lnTo>
                    <a:cubicBezTo>
                      <a:pt x="0" y="92"/>
                      <a:pt x="0" y="92"/>
                      <a:pt x="31" y="92"/>
                    </a:cubicBezTo>
                    <a:lnTo>
                      <a:pt x="31" y="92"/>
                    </a:lnTo>
                    <a:cubicBezTo>
                      <a:pt x="61" y="92"/>
                      <a:pt x="61" y="92"/>
                      <a:pt x="61" y="92"/>
                    </a:cubicBezTo>
                    <a:lnTo>
                      <a:pt x="61" y="92"/>
                    </a:lnTo>
                    <a:cubicBezTo>
                      <a:pt x="61" y="92"/>
                      <a:pt x="93" y="92"/>
                      <a:pt x="93" y="62"/>
                    </a:cubicBezTo>
                    <a:lnTo>
                      <a:pt x="93" y="62"/>
                    </a:lnTo>
                    <a:cubicBezTo>
                      <a:pt x="124" y="62"/>
                      <a:pt x="124" y="62"/>
                      <a:pt x="124" y="62"/>
                    </a:cubicBezTo>
                    <a:cubicBezTo>
                      <a:pt x="124" y="62"/>
                      <a:pt x="124" y="62"/>
                      <a:pt x="155" y="62"/>
                    </a:cubicBezTo>
                    <a:cubicBezTo>
                      <a:pt x="155" y="92"/>
                      <a:pt x="155" y="92"/>
                      <a:pt x="155" y="92"/>
                    </a:cubicBezTo>
                    <a:lnTo>
                      <a:pt x="155" y="92"/>
                    </a:lnTo>
                    <a:lnTo>
                      <a:pt x="155" y="124"/>
                    </a:lnTo>
                    <a:lnTo>
                      <a:pt x="155" y="124"/>
                    </a:lnTo>
                    <a:lnTo>
                      <a:pt x="155" y="124"/>
                    </a:lnTo>
                    <a:cubicBezTo>
                      <a:pt x="155" y="124"/>
                      <a:pt x="155" y="124"/>
                      <a:pt x="185" y="124"/>
                    </a:cubicBezTo>
                    <a:lnTo>
                      <a:pt x="185" y="124"/>
                    </a:lnTo>
                    <a:cubicBezTo>
                      <a:pt x="185" y="92"/>
                      <a:pt x="185" y="92"/>
                      <a:pt x="185" y="92"/>
                    </a:cubicBezTo>
                    <a:cubicBezTo>
                      <a:pt x="185" y="62"/>
                      <a:pt x="185" y="62"/>
                      <a:pt x="185" y="62"/>
                    </a:cubicBezTo>
                    <a:lnTo>
                      <a:pt x="185" y="62"/>
                    </a:lnTo>
                    <a:lnTo>
                      <a:pt x="185" y="31"/>
                    </a:lnTo>
                    <a:lnTo>
                      <a:pt x="185" y="31"/>
                    </a:lnTo>
                    <a:lnTo>
                      <a:pt x="185" y="31"/>
                    </a:lnTo>
                    <a:cubicBezTo>
                      <a:pt x="185" y="0"/>
                      <a:pt x="185" y="0"/>
                      <a:pt x="185" y="0"/>
                    </a:cubicBezTo>
                    <a:lnTo>
                      <a:pt x="185" y="0"/>
                    </a:lnTo>
                    <a:cubicBezTo>
                      <a:pt x="185" y="31"/>
                      <a:pt x="155" y="31"/>
                      <a:pt x="155" y="31"/>
                    </a:cubicBezTo>
                    <a:cubicBezTo>
                      <a:pt x="124" y="31"/>
                      <a:pt x="124" y="31"/>
                      <a:pt x="124" y="31"/>
                    </a:cubicBezTo>
                    <a:cubicBezTo>
                      <a:pt x="124" y="31"/>
                      <a:pt x="124" y="0"/>
                      <a:pt x="93" y="0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0" y="62"/>
                      <a:pt x="0" y="62"/>
                      <a:pt x="0" y="9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36" name="Freeform 175"/>
              <p:cNvSpPr>
                <a:spLocks noChangeArrowheads="1"/>
              </p:cNvSpPr>
              <p:nvPr/>
            </p:nvSpPr>
            <p:spPr bwMode="auto">
              <a:xfrm>
                <a:off x="2297113" y="1524000"/>
                <a:ext cx="66675" cy="77788"/>
              </a:xfrm>
              <a:custGeom>
                <a:avLst/>
                <a:gdLst>
                  <a:gd name="T0" fmla="*/ 0 w 187"/>
                  <a:gd name="T1" fmla="*/ 61 h 218"/>
                  <a:gd name="T2" fmla="*/ 0 w 187"/>
                  <a:gd name="T3" fmla="*/ 61 h 218"/>
                  <a:gd name="T4" fmla="*/ 0 w 187"/>
                  <a:gd name="T5" fmla="*/ 61 h 218"/>
                  <a:gd name="T6" fmla="*/ 30 w 187"/>
                  <a:gd name="T7" fmla="*/ 61 h 218"/>
                  <a:gd name="T8" fmla="*/ 30 w 187"/>
                  <a:gd name="T9" fmla="*/ 61 h 218"/>
                  <a:gd name="T10" fmla="*/ 62 w 187"/>
                  <a:gd name="T11" fmla="*/ 93 h 218"/>
                  <a:gd name="T12" fmla="*/ 62 w 187"/>
                  <a:gd name="T13" fmla="*/ 124 h 218"/>
                  <a:gd name="T14" fmla="*/ 62 w 187"/>
                  <a:gd name="T15" fmla="*/ 155 h 218"/>
                  <a:gd name="T16" fmla="*/ 62 w 187"/>
                  <a:gd name="T17" fmla="*/ 185 h 218"/>
                  <a:gd name="T18" fmla="*/ 93 w 187"/>
                  <a:gd name="T19" fmla="*/ 217 h 218"/>
                  <a:gd name="T20" fmla="*/ 93 w 187"/>
                  <a:gd name="T21" fmla="*/ 217 h 218"/>
                  <a:gd name="T22" fmla="*/ 93 w 187"/>
                  <a:gd name="T23" fmla="*/ 217 h 218"/>
                  <a:gd name="T24" fmla="*/ 124 w 187"/>
                  <a:gd name="T25" fmla="*/ 217 h 218"/>
                  <a:gd name="T26" fmla="*/ 124 w 187"/>
                  <a:gd name="T27" fmla="*/ 217 h 218"/>
                  <a:gd name="T28" fmla="*/ 154 w 187"/>
                  <a:gd name="T29" fmla="*/ 185 h 218"/>
                  <a:gd name="T30" fmla="*/ 154 w 187"/>
                  <a:gd name="T31" fmla="*/ 185 h 218"/>
                  <a:gd name="T32" fmla="*/ 154 w 187"/>
                  <a:gd name="T33" fmla="*/ 185 h 218"/>
                  <a:gd name="T34" fmla="*/ 186 w 187"/>
                  <a:gd name="T35" fmla="*/ 185 h 218"/>
                  <a:gd name="T36" fmla="*/ 186 w 187"/>
                  <a:gd name="T37" fmla="*/ 155 h 218"/>
                  <a:gd name="T38" fmla="*/ 186 w 187"/>
                  <a:gd name="T39" fmla="*/ 124 h 218"/>
                  <a:gd name="T40" fmla="*/ 186 w 187"/>
                  <a:gd name="T41" fmla="*/ 124 h 218"/>
                  <a:gd name="T42" fmla="*/ 186 w 187"/>
                  <a:gd name="T43" fmla="*/ 124 h 218"/>
                  <a:gd name="T44" fmla="*/ 154 w 187"/>
                  <a:gd name="T45" fmla="*/ 93 h 218"/>
                  <a:gd name="T46" fmla="*/ 154 w 187"/>
                  <a:gd name="T47" fmla="*/ 93 h 218"/>
                  <a:gd name="T48" fmla="*/ 124 w 187"/>
                  <a:gd name="T49" fmla="*/ 61 h 218"/>
                  <a:gd name="T50" fmla="*/ 124 w 187"/>
                  <a:gd name="T51" fmla="*/ 61 h 218"/>
                  <a:gd name="T52" fmla="*/ 124 w 187"/>
                  <a:gd name="T53" fmla="*/ 61 h 218"/>
                  <a:gd name="T54" fmla="*/ 124 w 187"/>
                  <a:gd name="T55" fmla="*/ 0 h 218"/>
                  <a:gd name="T56" fmla="*/ 154 w 187"/>
                  <a:gd name="T57" fmla="*/ 0 h 218"/>
                  <a:gd name="T58" fmla="*/ 154 w 187"/>
                  <a:gd name="T59" fmla="*/ 0 h 218"/>
                  <a:gd name="T60" fmla="*/ 186 w 187"/>
                  <a:gd name="T61" fmla="*/ 31 h 218"/>
                  <a:gd name="T62" fmla="*/ 186 w 187"/>
                  <a:gd name="T63" fmla="*/ 0 h 218"/>
                  <a:gd name="T64" fmla="*/ 186 w 187"/>
                  <a:gd name="T65" fmla="*/ 0 h 218"/>
                  <a:gd name="T66" fmla="*/ 186 w 187"/>
                  <a:gd name="T67" fmla="*/ 0 h 218"/>
                  <a:gd name="T68" fmla="*/ 186 w 187"/>
                  <a:gd name="T69" fmla="*/ 0 h 218"/>
                  <a:gd name="T70" fmla="*/ 186 w 187"/>
                  <a:gd name="T71" fmla="*/ 0 h 218"/>
                  <a:gd name="T72" fmla="*/ 154 w 187"/>
                  <a:gd name="T73" fmla="*/ 0 h 218"/>
                  <a:gd name="T74" fmla="*/ 124 w 187"/>
                  <a:gd name="T75" fmla="*/ 0 h 218"/>
                  <a:gd name="T76" fmla="*/ 62 w 187"/>
                  <a:gd name="T77" fmla="*/ 31 h 218"/>
                  <a:gd name="T78" fmla="*/ 62 w 187"/>
                  <a:gd name="T79" fmla="*/ 31 h 218"/>
                  <a:gd name="T80" fmla="*/ 0 w 187"/>
                  <a:gd name="T81" fmla="*/ 61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87" h="218">
                    <a:moveTo>
                      <a:pt x="0" y="61"/>
                    </a:moveTo>
                    <a:lnTo>
                      <a:pt x="0" y="61"/>
                    </a:lnTo>
                    <a:lnTo>
                      <a:pt x="0" y="61"/>
                    </a:lnTo>
                    <a:lnTo>
                      <a:pt x="30" y="61"/>
                    </a:lnTo>
                    <a:lnTo>
                      <a:pt x="30" y="61"/>
                    </a:lnTo>
                    <a:lnTo>
                      <a:pt x="62" y="93"/>
                    </a:lnTo>
                    <a:cubicBezTo>
                      <a:pt x="62" y="124"/>
                      <a:pt x="62" y="124"/>
                      <a:pt x="62" y="124"/>
                    </a:cubicBezTo>
                    <a:cubicBezTo>
                      <a:pt x="62" y="155"/>
                      <a:pt x="62" y="155"/>
                      <a:pt x="62" y="155"/>
                    </a:cubicBezTo>
                    <a:cubicBezTo>
                      <a:pt x="62" y="185"/>
                      <a:pt x="62" y="185"/>
                      <a:pt x="62" y="185"/>
                    </a:cubicBezTo>
                    <a:cubicBezTo>
                      <a:pt x="93" y="185"/>
                      <a:pt x="93" y="185"/>
                      <a:pt x="93" y="217"/>
                    </a:cubicBezTo>
                    <a:lnTo>
                      <a:pt x="93" y="217"/>
                    </a:lnTo>
                    <a:lnTo>
                      <a:pt x="93" y="217"/>
                    </a:lnTo>
                    <a:cubicBezTo>
                      <a:pt x="124" y="217"/>
                      <a:pt x="124" y="217"/>
                      <a:pt x="124" y="217"/>
                    </a:cubicBezTo>
                    <a:lnTo>
                      <a:pt x="124" y="217"/>
                    </a:lnTo>
                    <a:cubicBezTo>
                      <a:pt x="124" y="217"/>
                      <a:pt x="154" y="217"/>
                      <a:pt x="154" y="185"/>
                    </a:cubicBezTo>
                    <a:lnTo>
                      <a:pt x="154" y="185"/>
                    </a:lnTo>
                    <a:lnTo>
                      <a:pt x="154" y="185"/>
                    </a:lnTo>
                    <a:lnTo>
                      <a:pt x="186" y="185"/>
                    </a:lnTo>
                    <a:cubicBezTo>
                      <a:pt x="186" y="155"/>
                      <a:pt x="186" y="155"/>
                      <a:pt x="186" y="155"/>
                    </a:cubicBezTo>
                    <a:cubicBezTo>
                      <a:pt x="186" y="155"/>
                      <a:pt x="186" y="155"/>
                      <a:pt x="186" y="124"/>
                    </a:cubicBezTo>
                    <a:lnTo>
                      <a:pt x="186" y="124"/>
                    </a:lnTo>
                    <a:lnTo>
                      <a:pt x="186" y="124"/>
                    </a:lnTo>
                    <a:cubicBezTo>
                      <a:pt x="154" y="124"/>
                      <a:pt x="154" y="124"/>
                      <a:pt x="154" y="93"/>
                    </a:cubicBezTo>
                    <a:lnTo>
                      <a:pt x="154" y="93"/>
                    </a:lnTo>
                    <a:lnTo>
                      <a:pt x="124" y="61"/>
                    </a:lnTo>
                    <a:lnTo>
                      <a:pt x="124" y="61"/>
                    </a:lnTo>
                    <a:lnTo>
                      <a:pt x="124" y="61"/>
                    </a:lnTo>
                    <a:cubicBezTo>
                      <a:pt x="124" y="31"/>
                      <a:pt x="124" y="31"/>
                      <a:pt x="124" y="0"/>
                    </a:cubicBezTo>
                    <a:lnTo>
                      <a:pt x="154" y="0"/>
                    </a:lnTo>
                    <a:lnTo>
                      <a:pt x="154" y="0"/>
                    </a:lnTo>
                    <a:lnTo>
                      <a:pt x="186" y="31"/>
                    </a:lnTo>
                    <a:lnTo>
                      <a:pt x="186" y="0"/>
                    </a:lnTo>
                    <a:lnTo>
                      <a:pt x="186" y="0"/>
                    </a:lnTo>
                    <a:lnTo>
                      <a:pt x="186" y="0"/>
                    </a:lnTo>
                    <a:lnTo>
                      <a:pt x="186" y="0"/>
                    </a:lnTo>
                    <a:lnTo>
                      <a:pt x="186" y="0"/>
                    </a:lnTo>
                    <a:cubicBezTo>
                      <a:pt x="186" y="0"/>
                      <a:pt x="186" y="0"/>
                      <a:pt x="154" y="0"/>
                    </a:cubicBezTo>
                    <a:cubicBezTo>
                      <a:pt x="154" y="0"/>
                      <a:pt x="154" y="0"/>
                      <a:pt x="124" y="0"/>
                    </a:cubicBezTo>
                    <a:cubicBezTo>
                      <a:pt x="93" y="0"/>
                      <a:pt x="62" y="31"/>
                      <a:pt x="62" y="31"/>
                    </a:cubicBezTo>
                    <a:lnTo>
                      <a:pt x="62" y="31"/>
                    </a:lnTo>
                    <a:cubicBezTo>
                      <a:pt x="62" y="31"/>
                      <a:pt x="30" y="61"/>
                      <a:pt x="0" y="6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37" name="Freeform 176"/>
              <p:cNvSpPr>
                <a:spLocks noChangeArrowheads="1"/>
              </p:cNvSpPr>
              <p:nvPr/>
            </p:nvSpPr>
            <p:spPr bwMode="auto">
              <a:xfrm>
                <a:off x="868363" y="1033463"/>
                <a:ext cx="1674812" cy="625475"/>
              </a:xfrm>
              <a:custGeom>
                <a:avLst/>
                <a:gdLst>
                  <a:gd name="T0" fmla="*/ 2759 w 4651"/>
                  <a:gd name="T1" fmla="*/ 155 h 1737"/>
                  <a:gd name="T2" fmla="*/ 2604 w 4651"/>
                  <a:gd name="T3" fmla="*/ 124 h 1737"/>
                  <a:gd name="T4" fmla="*/ 2418 w 4651"/>
                  <a:gd name="T5" fmla="*/ 155 h 1737"/>
                  <a:gd name="T6" fmla="*/ 2325 w 4651"/>
                  <a:gd name="T7" fmla="*/ 186 h 1737"/>
                  <a:gd name="T8" fmla="*/ 2139 w 4651"/>
                  <a:gd name="T9" fmla="*/ 186 h 1737"/>
                  <a:gd name="T10" fmla="*/ 2046 w 4651"/>
                  <a:gd name="T11" fmla="*/ 155 h 1737"/>
                  <a:gd name="T12" fmla="*/ 1829 w 4651"/>
                  <a:gd name="T13" fmla="*/ 155 h 1737"/>
                  <a:gd name="T14" fmla="*/ 1767 w 4651"/>
                  <a:gd name="T15" fmla="*/ 186 h 1737"/>
                  <a:gd name="T16" fmla="*/ 1643 w 4651"/>
                  <a:gd name="T17" fmla="*/ 155 h 1737"/>
                  <a:gd name="T18" fmla="*/ 1457 w 4651"/>
                  <a:gd name="T19" fmla="*/ 186 h 1737"/>
                  <a:gd name="T20" fmla="*/ 1147 w 4651"/>
                  <a:gd name="T21" fmla="*/ 62 h 1737"/>
                  <a:gd name="T22" fmla="*/ 931 w 4651"/>
                  <a:gd name="T23" fmla="*/ 93 h 1737"/>
                  <a:gd name="T24" fmla="*/ 837 w 4651"/>
                  <a:gd name="T25" fmla="*/ 62 h 1737"/>
                  <a:gd name="T26" fmla="*/ 683 w 4651"/>
                  <a:gd name="T27" fmla="*/ 0 h 1737"/>
                  <a:gd name="T28" fmla="*/ 496 w 4651"/>
                  <a:gd name="T29" fmla="*/ 62 h 1737"/>
                  <a:gd name="T30" fmla="*/ 248 w 4651"/>
                  <a:gd name="T31" fmla="*/ 93 h 1737"/>
                  <a:gd name="T32" fmla="*/ 0 w 4651"/>
                  <a:gd name="T33" fmla="*/ 589 h 1737"/>
                  <a:gd name="T34" fmla="*/ 63 w 4651"/>
                  <a:gd name="T35" fmla="*/ 620 h 1737"/>
                  <a:gd name="T36" fmla="*/ 187 w 4651"/>
                  <a:gd name="T37" fmla="*/ 713 h 1737"/>
                  <a:gd name="T38" fmla="*/ 403 w 4651"/>
                  <a:gd name="T39" fmla="*/ 775 h 1737"/>
                  <a:gd name="T40" fmla="*/ 527 w 4651"/>
                  <a:gd name="T41" fmla="*/ 899 h 1737"/>
                  <a:gd name="T42" fmla="*/ 559 w 4651"/>
                  <a:gd name="T43" fmla="*/ 1053 h 1737"/>
                  <a:gd name="T44" fmla="*/ 683 w 4651"/>
                  <a:gd name="T45" fmla="*/ 1116 h 1737"/>
                  <a:gd name="T46" fmla="*/ 837 w 4651"/>
                  <a:gd name="T47" fmla="*/ 1240 h 1737"/>
                  <a:gd name="T48" fmla="*/ 961 w 4651"/>
                  <a:gd name="T49" fmla="*/ 1301 h 1737"/>
                  <a:gd name="T50" fmla="*/ 2511 w 4651"/>
                  <a:gd name="T51" fmla="*/ 1301 h 1737"/>
                  <a:gd name="T52" fmla="*/ 2604 w 4651"/>
                  <a:gd name="T53" fmla="*/ 1364 h 1737"/>
                  <a:gd name="T54" fmla="*/ 2759 w 4651"/>
                  <a:gd name="T55" fmla="*/ 1364 h 1737"/>
                  <a:gd name="T56" fmla="*/ 2852 w 4651"/>
                  <a:gd name="T57" fmla="*/ 1395 h 1737"/>
                  <a:gd name="T58" fmla="*/ 3162 w 4651"/>
                  <a:gd name="T59" fmla="*/ 1488 h 1737"/>
                  <a:gd name="T60" fmla="*/ 3255 w 4651"/>
                  <a:gd name="T61" fmla="*/ 1612 h 1737"/>
                  <a:gd name="T62" fmla="*/ 3317 w 4651"/>
                  <a:gd name="T63" fmla="*/ 1705 h 1737"/>
                  <a:gd name="T64" fmla="*/ 3534 w 4651"/>
                  <a:gd name="T65" fmla="*/ 1643 h 1737"/>
                  <a:gd name="T66" fmla="*/ 3813 w 4651"/>
                  <a:gd name="T67" fmla="*/ 1549 h 1737"/>
                  <a:gd name="T68" fmla="*/ 3906 w 4651"/>
                  <a:gd name="T69" fmla="*/ 1457 h 1737"/>
                  <a:gd name="T70" fmla="*/ 4122 w 4651"/>
                  <a:gd name="T71" fmla="*/ 1240 h 1737"/>
                  <a:gd name="T72" fmla="*/ 4370 w 4651"/>
                  <a:gd name="T73" fmla="*/ 1240 h 1737"/>
                  <a:gd name="T74" fmla="*/ 4650 w 4651"/>
                  <a:gd name="T75" fmla="*/ 1085 h 1737"/>
                  <a:gd name="T76" fmla="*/ 4494 w 4651"/>
                  <a:gd name="T77" fmla="*/ 1085 h 1737"/>
                  <a:gd name="T78" fmla="*/ 4464 w 4651"/>
                  <a:gd name="T79" fmla="*/ 992 h 1737"/>
                  <a:gd name="T80" fmla="*/ 4309 w 4651"/>
                  <a:gd name="T81" fmla="*/ 929 h 1737"/>
                  <a:gd name="T82" fmla="*/ 4278 w 4651"/>
                  <a:gd name="T83" fmla="*/ 805 h 1737"/>
                  <a:gd name="T84" fmla="*/ 4216 w 4651"/>
                  <a:gd name="T85" fmla="*/ 681 h 1737"/>
                  <a:gd name="T86" fmla="*/ 4154 w 4651"/>
                  <a:gd name="T87" fmla="*/ 744 h 1737"/>
                  <a:gd name="T88" fmla="*/ 3998 w 4651"/>
                  <a:gd name="T89" fmla="*/ 775 h 1737"/>
                  <a:gd name="T90" fmla="*/ 3874 w 4651"/>
                  <a:gd name="T91" fmla="*/ 681 h 1737"/>
                  <a:gd name="T92" fmla="*/ 3844 w 4651"/>
                  <a:gd name="T93" fmla="*/ 589 h 1737"/>
                  <a:gd name="T94" fmla="*/ 3658 w 4651"/>
                  <a:gd name="T95" fmla="*/ 527 h 1737"/>
                  <a:gd name="T96" fmla="*/ 3503 w 4651"/>
                  <a:gd name="T97" fmla="*/ 527 h 1737"/>
                  <a:gd name="T98" fmla="*/ 3441 w 4651"/>
                  <a:gd name="T99" fmla="*/ 744 h 1737"/>
                  <a:gd name="T100" fmla="*/ 3441 w 4651"/>
                  <a:gd name="T101" fmla="*/ 992 h 1737"/>
                  <a:gd name="T102" fmla="*/ 3441 w 4651"/>
                  <a:gd name="T103" fmla="*/ 1209 h 1737"/>
                  <a:gd name="T104" fmla="*/ 3286 w 4651"/>
                  <a:gd name="T105" fmla="*/ 1209 h 1737"/>
                  <a:gd name="T106" fmla="*/ 3193 w 4651"/>
                  <a:gd name="T107" fmla="*/ 1023 h 1737"/>
                  <a:gd name="T108" fmla="*/ 2914 w 4651"/>
                  <a:gd name="T109" fmla="*/ 929 h 1737"/>
                  <a:gd name="T110" fmla="*/ 2635 w 4651"/>
                  <a:gd name="T111" fmla="*/ 868 h 1737"/>
                  <a:gd name="T112" fmla="*/ 2480 w 4651"/>
                  <a:gd name="T113" fmla="*/ 681 h 1737"/>
                  <a:gd name="T114" fmla="*/ 2604 w 4651"/>
                  <a:gd name="T115" fmla="*/ 496 h 1737"/>
                  <a:gd name="T116" fmla="*/ 2635 w 4651"/>
                  <a:gd name="T117" fmla="*/ 433 h 1737"/>
                  <a:gd name="T118" fmla="*/ 2759 w 4651"/>
                  <a:gd name="T119" fmla="*/ 403 h 1737"/>
                  <a:gd name="T120" fmla="*/ 2883 w 4651"/>
                  <a:gd name="T121" fmla="*/ 372 h 1737"/>
                  <a:gd name="T122" fmla="*/ 2883 w 4651"/>
                  <a:gd name="T123" fmla="*/ 186 h 1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651" h="1737">
                    <a:moveTo>
                      <a:pt x="2945" y="186"/>
                    </a:moveTo>
                    <a:lnTo>
                      <a:pt x="2945" y="186"/>
                    </a:lnTo>
                    <a:cubicBezTo>
                      <a:pt x="2914" y="186"/>
                      <a:pt x="2914" y="155"/>
                      <a:pt x="2914" y="155"/>
                    </a:cubicBezTo>
                    <a:lnTo>
                      <a:pt x="2914" y="155"/>
                    </a:lnTo>
                    <a:cubicBezTo>
                      <a:pt x="2914" y="124"/>
                      <a:pt x="2883" y="93"/>
                      <a:pt x="2852" y="93"/>
                    </a:cubicBezTo>
                    <a:lnTo>
                      <a:pt x="2852" y="93"/>
                    </a:lnTo>
                    <a:cubicBezTo>
                      <a:pt x="2821" y="93"/>
                      <a:pt x="2821" y="124"/>
                      <a:pt x="2790" y="124"/>
                    </a:cubicBezTo>
                    <a:cubicBezTo>
                      <a:pt x="2759" y="155"/>
                      <a:pt x="2759" y="155"/>
                      <a:pt x="2759" y="155"/>
                    </a:cubicBezTo>
                    <a:cubicBezTo>
                      <a:pt x="2759" y="124"/>
                      <a:pt x="2759" y="124"/>
                      <a:pt x="2759" y="124"/>
                    </a:cubicBezTo>
                    <a:cubicBezTo>
                      <a:pt x="2759" y="124"/>
                      <a:pt x="2759" y="93"/>
                      <a:pt x="2759" y="62"/>
                    </a:cubicBezTo>
                    <a:cubicBezTo>
                      <a:pt x="2728" y="62"/>
                      <a:pt x="2697" y="62"/>
                      <a:pt x="2666" y="62"/>
                    </a:cubicBezTo>
                    <a:lnTo>
                      <a:pt x="2635" y="62"/>
                    </a:lnTo>
                    <a:lnTo>
                      <a:pt x="2635" y="62"/>
                    </a:lnTo>
                    <a:cubicBezTo>
                      <a:pt x="2604" y="62"/>
                      <a:pt x="2604" y="62"/>
                      <a:pt x="2604" y="62"/>
                    </a:cubicBezTo>
                    <a:lnTo>
                      <a:pt x="2604" y="62"/>
                    </a:lnTo>
                    <a:cubicBezTo>
                      <a:pt x="2635" y="93"/>
                      <a:pt x="2604" y="124"/>
                      <a:pt x="2604" y="124"/>
                    </a:cubicBezTo>
                    <a:cubicBezTo>
                      <a:pt x="2604" y="124"/>
                      <a:pt x="2604" y="124"/>
                      <a:pt x="2573" y="155"/>
                    </a:cubicBezTo>
                    <a:cubicBezTo>
                      <a:pt x="2542" y="155"/>
                      <a:pt x="2542" y="155"/>
                      <a:pt x="2542" y="155"/>
                    </a:cubicBezTo>
                    <a:lnTo>
                      <a:pt x="2542" y="155"/>
                    </a:lnTo>
                    <a:cubicBezTo>
                      <a:pt x="2511" y="155"/>
                      <a:pt x="2511" y="155"/>
                      <a:pt x="2511" y="155"/>
                    </a:cubicBezTo>
                    <a:lnTo>
                      <a:pt x="2511" y="155"/>
                    </a:lnTo>
                    <a:cubicBezTo>
                      <a:pt x="2511" y="186"/>
                      <a:pt x="2480" y="217"/>
                      <a:pt x="2480" y="217"/>
                    </a:cubicBezTo>
                    <a:cubicBezTo>
                      <a:pt x="2449" y="279"/>
                      <a:pt x="2449" y="279"/>
                      <a:pt x="2449" y="279"/>
                    </a:cubicBezTo>
                    <a:cubicBezTo>
                      <a:pt x="2418" y="155"/>
                      <a:pt x="2418" y="155"/>
                      <a:pt x="2418" y="155"/>
                    </a:cubicBezTo>
                    <a:cubicBezTo>
                      <a:pt x="2418" y="124"/>
                      <a:pt x="2418" y="124"/>
                      <a:pt x="2418" y="124"/>
                    </a:cubicBezTo>
                    <a:cubicBezTo>
                      <a:pt x="2418" y="155"/>
                      <a:pt x="2387" y="155"/>
                      <a:pt x="2387" y="155"/>
                    </a:cubicBezTo>
                    <a:lnTo>
                      <a:pt x="2387" y="155"/>
                    </a:lnTo>
                    <a:cubicBezTo>
                      <a:pt x="2387" y="155"/>
                      <a:pt x="2387" y="186"/>
                      <a:pt x="2356" y="186"/>
                    </a:cubicBezTo>
                    <a:lnTo>
                      <a:pt x="2356" y="186"/>
                    </a:lnTo>
                    <a:lnTo>
                      <a:pt x="2325" y="186"/>
                    </a:lnTo>
                    <a:lnTo>
                      <a:pt x="2325" y="186"/>
                    </a:lnTo>
                    <a:lnTo>
                      <a:pt x="2325" y="186"/>
                    </a:lnTo>
                    <a:cubicBezTo>
                      <a:pt x="2294" y="186"/>
                      <a:pt x="2294" y="186"/>
                      <a:pt x="2294" y="186"/>
                    </a:cubicBezTo>
                    <a:cubicBezTo>
                      <a:pt x="2294" y="186"/>
                      <a:pt x="2294" y="186"/>
                      <a:pt x="2263" y="186"/>
                    </a:cubicBezTo>
                    <a:lnTo>
                      <a:pt x="2263" y="186"/>
                    </a:lnTo>
                    <a:cubicBezTo>
                      <a:pt x="2263" y="186"/>
                      <a:pt x="2232" y="186"/>
                      <a:pt x="2232" y="155"/>
                    </a:cubicBezTo>
                    <a:lnTo>
                      <a:pt x="2232" y="155"/>
                    </a:lnTo>
                    <a:lnTo>
                      <a:pt x="2232" y="155"/>
                    </a:lnTo>
                    <a:cubicBezTo>
                      <a:pt x="2201" y="155"/>
                      <a:pt x="2201" y="155"/>
                      <a:pt x="2201" y="186"/>
                    </a:cubicBezTo>
                    <a:cubicBezTo>
                      <a:pt x="2170" y="186"/>
                      <a:pt x="2170" y="186"/>
                      <a:pt x="2139" y="186"/>
                    </a:cubicBezTo>
                    <a:lnTo>
                      <a:pt x="2139" y="186"/>
                    </a:lnTo>
                    <a:lnTo>
                      <a:pt x="2139" y="186"/>
                    </a:lnTo>
                    <a:cubicBezTo>
                      <a:pt x="2108" y="186"/>
                      <a:pt x="2108" y="186"/>
                      <a:pt x="2077" y="186"/>
                    </a:cubicBezTo>
                    <a:cubicBezTo>
                      <a:pt x="2077" y="155"/>
                      <a:pt x="2077" y="155"/>
                      <a:pt x="2077" y="155"/>
                    </a:cubicBezTo>
                    <a:lnTo>
                      <a:pt x="2077" y="155"/>
                    </a:lnTo>
                    <a:cubicBezTo>
                      <a:pt x="2046" y="155"/>
                      <a:pt x="2046" y="155"/>
                      <a:pt x="2046" y="155"/>
                    </a:cubicBezTo>
                    <a:lnTo>
                      <a:pt x="2046" y="155"/>
                    </a:lnTo>
                    <a:lnTo>
                      <a:pt x="2046" y="155"/>
                    </a:lnTo>
                    <a:lnTo>
                      <a:pt x="2015" y="155"/>
                    </a:lnTo>
                    <a:cubicBezTo>
                      <a:pt x="2015" y="155"/>
                      <a:pt x="2015" y="155"/>
                      <a:pt x="1984" y="155"/>
                    </a:cubicBezTo>
                    <a:lnTo>
                      <a:pt x="1984" y="155"/>
                    </a:lnTo>
                    <a:cubicBezTo>
                      <a:pt x="1953" y="155"/>
                      <a:pt x="1953" y="124"/>
                      <a:pt x="1922" y="124"/>
                    </a:cubicBezTo>
                    <a:cubicBezTo>
                      <a:pt x="1922" y="124"/>
                      <a:pt x="1922" y="124"/>
                      <a:pt x="1891" y="155"/>
                    </a:cubicBezTo>
                    <a:cubicBezTo>
                      <a:pt x="1891" y="155"/>
                      <a:pt x="1891" y="155"/>
                      <a:pt x="1860" y="155"/>
                    </a:cubicBezTo>
                    <a:lnTo>
                      <a:pt x="1860" y="155"/>
                    </a:lnTo>
                    <a:lnTo>
                      <a:pt x="1829" y="155"/>
                    </a:lnTo>
                    <a:lnTo>
                      <a:pt x="1860" y="155"/>
                    </a:lnTo>
                    <a:cubicBezTo>
                      <a:pt x="1860" y="186"/>
                      <a:pt x="1860" y="186"/>
                      <a:pt x="1860" y="186"/>
                    </a:cubicBezTo>
                    <a:cubicBezTo>
                      <a:pt x="1860" y="217"/>
                      <a:pt x="1860" y="248"/>
                      <a:pt x="1860" y="248"/>
                    </a:cubicBezTo>
                    <a:cubicBezTo>
                      <a:pt x="1829" y="310"/>
                      <a:pt x="1829" y="310"/>
                      <a:pt x="1829" y="310"/>
                    </a:cubicBezTo>
                    <a:cubicBezTo>
                      <a:pt x="1829" y="248"/>
                      <a:pt x="1829" y="248"/>
                      <a:pt x="1829" y="248"/>
                    </a:cubicBezTo>
                    <a:cubicBezTo>
                      <a:pt x="1799" y="248"/>
                      <a:pt x="1799" y="217"/>
                      <a:pt x="1799" y="217"/>
                    </a:cubicBezTo>
                    <a:lnTo>
                      <a:pt x="1799" y="217"/>
                    </a:lnTo>
                    <a:cubicBezTo>
                      <a:pt x="1767" y="186"/>
                      <a:pt x="1767" y="186"/>
                      <a:pt x="1767" y="186"/>
                    </a:cubicBezTo>
                    <a:lnTo>
                      <a:pt x="1767" y="186"/>
                    </a:lnTo>
                    <a:lnTo>
                      <a:pt x="1767" y="186"/>
                    </a:lnTo>
                    <a:lnTo>
                      <a:pt x="1736" y="186"/>
                    </a:lnTo>
                    <a:lnTo>
                      <a:pt x="1705" y="186"/>
                    </a:lnTo>
                    <a:cubicBezTo>
                      <a:pt x="1705" y="155"/>
                      <a:pt x="1705" y="155"/>
                      <a:pt x="1675" y="155"/>
                    </a:cubicBezTo>
                    <a:lnTo>
                      <a:pt x="1675" y="155"/>
                    </a:lnTo>
                    <a:lnTo>
                      <a:pt x="1675" y="155"/>
                    </a:lnTo>
                    <a:lnTo>
                      <a:pt x="1643" y="155"/>
                    </a:lnTo>
                    <a:lnTo>
                      <a:pt x="1643" y="155"/>
                    </a:lnTo>
                    <a:lnTo>
                      <a:pt x="1643" y="155"/>
                    </a:lnTo>
                    <a:lnTo>
                      <a:pt x="1612" y="186"/>
                    </a:lnTo>
                    <a:cubicBezTo>
                      <a:pt x="1612" y="186"/>
                      <a:pt x="1612" y="186"/>
                      <a:pt x="1581" y="186"/>
                    </a:cubicBezTo>
                    <a:lnTo>
                      <a:pt x="1551" y="186"/>
                    </a:lnTo>
                    <a:cubicBezTo>
                      <a:pt x="1519" y="186"/>
                      <a:pt x="1519" y="186"/>
                      <a:pt x="1519" y="186"/>
                    </a:cubicBezTo>
                    <a:cubicBezTo>
                      <a:pt x="1519" y="186"/>
                      <a:pt x="1519" y="186"/>
                      <a:pt x="1488" y="186"/>
                    </a:cubicBezTo>
                    <a:lnTo>
                      <a:pt x="1457" y="186"/>
                    </a:lnTo>
                    <a:lnTo>
                      <a:pt x="1427" y="186"/>
                    </a:lnTo>
                    <a:lnTo>
                      <a:pt x="1395" y="186"/>
                    </a:lnTo>
                    <a:cubicBezTo>
                      <a:pt x="1364" y="155"/>
                      <a:pt x="1364" y="155"/>
                      <a:pt x="1364" y="155"/>
                    </a:cubicBezTo>
                    <a:cubicBezTo>
                      <a:pt x="1395" y="93"/>
                      <a:pt x="1395" y="93"/>
                      <a:pt x="1395" y="93"/>
                    </a:cubicBezTo>
                    <a:cubicBezTo>
                      <a:pt x="1364" y="93"/>
                      <a:pt x="1303" y="93"/>
                      <a:pt x="1303" y="93"/>
                    </a:cubicBezTo>
                    <a:cubicBezTo>
                      <a:pt x="1271" y="93"/>
                      <a:pt x="1240" y="93"/>
                      <a:pt x="1209" y="93"/>
                    </a:cubicBezTo>
                    <a:lnTo>
                      <a:pt x="1209" y="93"/>
                    </a:lnTo>
                    <a:cubicBezTo>
                      <a:pt x="1179" y="62"/>
                      <a:pt x="1147" y="62"/>
                      <a:pt x="1147" y="62"/>
                    </a:cubicBezTo>
                    <a:lnTo>
                      <a:pt x="1147" y="62"/>
                    </a:lnTo>
                    <a:lnTo>
                      <a:pt x="1147" y="62"/>
                    </a:lnTo>
                    <a:cubicBezTo>
                      <a:pt x="1116" y="62"/>
                      <a:pt x="1116" y="62"/>
                      <a:pt x="1085" y="62"/>
                    </a:cubicBezTo>
                    <a:cubicBezTo>
                      <a:pt x="1085" y="62"/>
                      <a:pt x="1055" y="62"/>
                      <a:pt x="992" y="62"/>
                    </a:cubicBezTo>
                    <a:lnTo>
                      <a:pt x="992" y="62"/>
                    </a:lnTo>
                    <a:lnTo>
                      <a:pt x="992" y="62"/>
                    </a:lnTo>
                    <a:lnTo>
                      <a:pt x="961" y="62"/>
                    </a:lnTo>
                    <a:cubicBezTo>
                      <a:pt x="961" y="93"/>
                      <a:pt x="931" y="93"/>
                      <a:pt x="931" y="93"/>
                    </a:cubicBezTo>
                    <a:lnTo>
                      <a:pt x="931" y="93"/>
                    </a:lnTo>
                    <a:lnTo>
                      <a:pt x="931" y="93"/>
                    </a:lnTo>
                    <a:lnTo>
                      <a:pt x="931" y="93"/>
                    </a:lnTo>
                    <a:cubicBezTo>
                      <a:pt x="931" y="93"/>
                      <a:pt x="931" y="93"/>
                      <a:pt x="899" y="93"/>
                    </a:cubicBezTo>
                    <a:cubicBezTo>
                      <a:pt x="899" y="93"/>
                      <a:pt x="899" y="62"/>
                      <a:pt x="868" y="62"/>
                    </a:cubicBezTo>
                    <a:lnTo>
                      <a:pt x="868" y="62"/>
                    </a:lnTo>
                    <a:cubicBezTo>
                      <a:pt x="868" y="62"/>
                      <a:pt x="868" y="62"/>
                      <a:pt x="868" y="31"/>
                    </a:cubicBezTo>
                    <a:cubicBezTo>
                      <a:pt x="837" y="62"/>
                      <a:pt x="837" y="62"/>
                      <a:pt x="837" y="62"/>
                    </a:cubicBezTo>
                    <a:cubicBezTo>
                      <a:pt x="837" y="93"/>
                      <a:pt x="837" y="93"/>
                      <a:pt x="807" y="93"/>
                    </a:cubicBezTo>
                    <a:lnTo>
                      <a:pt x="775" y="62"/>
                    </a:lnTo>
                    <a:lnTo>
                      <a:pt x="775" y="62"/>
                    </a:lnTo>
                    <a:cubicBezTo>
                      <a:pt x="744" y="62"/>
                      <a:pt x="744" y="62"/>
                      <a:pt x="744" y="62"/>
                    </a:cubicBezTo>
                    <a:cubicBezTo>
                      <a:pt x="744" y="62"/>
                      <a:pt x="713" y="0"/>
                      <a:pt x="683" y="0"/>
                    </a:cubicBezTo>
                    <a:lnTo>
                      <a:pt x="683" y="0"/>
                    </a:lnTo>
                    <a:lnTo>
                      <a:pt x="683" y="0"/>
                    </a:lnTo>
                    <a:lnTo>
                      <a:pt x="683" y="0"/>
                    </a:lnTo>
                    <a:lnTo>
                      <a:pt x="683" y="0"/>
                    </a:lnTo>
                    <a:cubicBezTo>
                      <a:pt x="683" y="0"/>
                      <a:pt x="683" y="31"/>
                      <a:pt x="651" y="31"/>
                    </a:cubicBezTo>
                    <a:lnTo>
                      <a:pt x="620" y="31"/>
                    </a:lnTo>
                    <a:lnTo>
                      <a:pt x="620" y="31"/>
                    </a:lnTo>
                    <a:lnTo>
                      <a:pt x="620" y="31"/>
                    </a:lnTo>
                    <a:cubicBezTo>
                      <a:pt x="620" y="31"/>
                      <a:pt x="589" y="31"/>
                      <a:pt x="589" y="62"/>
                    </a:cubicBezTo>
                    <a:lnTo>
                      <a:pt x="559" y="62"/>
                    </a:lnTo>
                    <a:cubicBezTo>
                      <a:pt x="559" y="62"/>
                      <a:pt x="527" y="62"/>
                      <a:pt x="496" y="62"/>
                    </a:cubicBezTo>
                    <a:cubicBezTo>
                      <a:pt x="496" y="62"/>
                      <a:pt x="496" y="62"/>
                      <a:pt x="465" y="62"/>
                    </a:cubicBezTo>
                    <a:cubicBezTo>
                      <a:pt x="465" y="62"/>
                      <a:pt x="465" y="93"/>
                      <a:pt x="435" y="93"/>
                    </a:cubicBezTo>
                    <a:cubicBezTo>
                      <a:pt x="403" y="93"/>
                      <a:pt x="403" y="93"/>
                      <a:pt x="372" y="93"/>
                    </a:cubicBezTo>
                    <a:cubicBezTo>
                      <a:pt x="372" y="93"/>
                      <a:pt x="341" y="93"/>
                      <a:pt x="341" y="124"/>
                    </a:cubicBezTo>
                    <a:lnTo>
                      <a:pt x="341" y="124"/>
                    </a:lnTo>
                    <a:cubicBezTo>
                      <a:pt x="341" y="124"/>
                      <a:pt x="341" y="124"/>
                      <a:pt x="311" y="124"/>
                    </a:cubicBezTo>
                    <a:cubicBezTo>
                      <a:pt x="311" y="124"/>
                      <a:pt x="311" y="124"/>
                      <a:pt x="279" y="124"/>
                    </a:cubicBezTo>
                    <a:lnTo>
                      <a:pt x="248" y="93"/>
                    </a:lnTo>
                    <a:cubicBezTo>
                      <a:pt x="218" y="93"/>
                      <a:pt x="187" y="93"/>
                      <a:pt x="124" y="93"/>
                    </a:cubicBezTo>
                    <a:lnTo>
                      <a:pt x="124" y="93"/>
                    </a:lnTo>
                    <a:cubicBezTo>
                      <a:pt x="94" y="93"/>
                      <a:pt x="94" y="93"/>
                      <a:pt x="94" y="62"/>
                    </a:cubicBezTo>
                    <a:cubicBezTo>
                      <a:pt x="63" y="62"/>
                      <a:pt x="63" y="62"/>
                      <a:pt x="63" y="62"/>
                    </a:cubicBezTo>
                    <a:lnTo>
                      <a:pt x="31" y="62"/>
                    </a:lnTo>
                    <a:cubicBezTo>
                      <a:pt x="0" y="62"/>
                      <a:pt x="0" y="62"/>
                      <a:pt x="0" y="62"/>
                    </a:cubicBezTo>
                    <a:cubicBezTo>
                      <a:pt x="0" y="589"/>
                      <a:pt x="0" y="589"/>
                      <a:pt x="0" y="589"/>
                    </a:cubicBezTo>
                    <a:lnTo>
                      <a:pt x="0" y="589"/>
                    </a:lnTo>
                    <a:lnTo>
                      <a:pt x="0" y="589"/>
                    </a:lnTo>
                    <a:lnTo>
                      <a:pt x="0" y="589"/>
                    </a:lnTo>
                    <a:cubicBezTo>
                      <a:pt x="31" y="589"/>
                      <a:pt x="31" y="589"/>
                      <a:pt x="31" y="589"/>
                    </a:cubicBezTo>
                    <a:lnTo>
                      <a:pt x="31" y="620"/>
                    </a:lnTo>
                    <a:cubicBezTo>
                      <a:pt x="31" y="589"/>
                      <a:pt x="31" y="589"/>
                      <a:pt x="63" y="589"/>
                    </a:cubicBezTo>
                    <a:lnTo>
                      <a:pt x="63" y="589"/>
                    </a:lnTo>
                    <a:lnTo>
                      <a:pt x="63" y="589"/>
                    </a:lnTo>
                    <a:cubicBezTo>
                      <a:pt x="63" y="589"/>
                      <a:pt x="63" y="589"/>
                      <a:pt x="63" y="620"/>
                    </a:cubicBezTo>
                    <a:cubicBezTo>
                      <a:pt x="94" y="620"/>
                      <a:pt x="94" y="620"/>
                      <a:pt x="94" y="651"/>
                    </a:cubicBezTo>
                    <a:lnTo>
                      <a:pt x="94" y="651"/>
                    </a:lnTo>
                    <a:lnTo>
                      <a:pt x="94" y="651"/>
                    </a:lnTo>
                    <a:lnTo>
                      <a:pt x="94" y="651"/>
                    </a:lnTo>
                    <a:cubicBezTo>
                      <a:pt x="94" y="651"/>
                      <a:pt x="94" y="651"/>
                      <a:pt x="124" y="681"/>
                    </a:cubicBezTo>
                    <a:lnTo>
                      <a:pt x="124" y="681"/>
                    </a:lnTo>
                    <a:cubicBezTo>
                      <a:pt x="155" y="681"/>
                      <a:pt x="155" y="713"/>
                      <a:pt x="155" y="713"/>
                    </a:cubicBezTo>
                    <a:lnTo>
                      <a:pt x="187" y="713"/>
                    </a:lnTo>
                    <a:lnTo>
                      <a:pt x="218" y="713"/>
                    </a:lnTo>
                    <a:lnTo>
                      <a:pt x="248" y="713"/>
                    </a:lnTo>
                    <a:cubicBezTo>
                      <a:pt x="248" y="744"/>
                      <a:pt x="248" y="744"/>
                      <a:pt x="248" y="744"/>
                    </a:cubicBezTo>
                    <a:cubicBezTo>
                      <a:pt x="248" y="713"/>
                      <a:pt x="279" y="713"/>
                      <a:pt x="279" y="713"/>
                    </a:cubicBezTo>
                    <a:cubicBezTo>
                      <a:pt x="279" y="713"/>
                      <a:pt x="279" y="713"/>
                      <a:pt x="311" y="713"/>
                    </a:cubicBezTo>
                    <a:lnTo>
                      <a:pt x="311" y="713"/>
                    </a:lnTo>
                    <a:cubicBezTo>
                      <a:pt x="341" y="744"/>
                      <a:pt x="403" y="775"/>
                      <a:pt x="403" y="775"/>
                    </a:cubicBezTo>
                    <a:lnTo>
                      <a:pt x="403" y="775"/>
                    </a:lnTo>
                    <a:lnTo>
                      <a:pt x="403" y="805"/>
                    </a:lnTo>
                    <a:lnTo>
                      <a:pt x="403" y="805"/>
                    </a:lnTo>
                    <a:cubicBezTo>
                      <a:pt x="435" y="837"/>
                      <a:pt x="435" y="837"/>
                      <a:pt x="435" y="837"/>
                    </a:cubicBezTo>
                    <a:lnTo>
                      <a:pt x="435" y="868"/>
                    </a:lnTo>
                    <a:cubicBezTo>
                      <a:pt x="465" y="899"/>
                      <a:pt x="465" y="899"/>
                      <a:pt x="465" y="899"/>
                    </a:cubicBezTo>
                    <a:cubicBezTo>
                      <a:pt x="465" y="899"/>
                      <a:pt x="496" y="899"/>
                      <a:pt x="496" y="868"/>
                    </a:cubicBezTo>
                    <a:cubicBezTo>
                      <a:pt x="527" y="868"/>
                      <a:pt x="527" y="868"/>
                      <a:pt x="527" y="868"/>
                    </a:cubicBezTo>
                    <a:cubicBezTo>
                      <a:pt x="527" y="899"/>
                      <a:pt x="527" y="899"/>
                      <a:pt x="527" y="899"/>
                    </a:cubicBezTo>
                    <a:lnTo>
                      <a:pt x="527" y="899"/>
                    </a:lnTo>
                    <a:lnTo>
                      <a:pt x="527" y="899"/>
                    </a:lnTo>
                    <a:cubicBezTo>
                      <a:pt x="527" y="899"/>
                      <a:pt x="527" y="929"/>
                      <a:pt x="559" y="929"/>
                    </a:cubicBezTo>
                    <a:cubicBezTo>
                      <a:pt x="559" y="929"/>
                      <a:pt x="559" y="929"/>
                      <a:pt x="559" y="960"/>
                    </a:cubicBezTo>
                    <a:lnTo>
                      <a:pt x="559" y="960"/>
                    </a:lnTo>
                    <a:lnTo>
                      <a:pt x="559" y="992"/>
                    </a:lnTo>
                    <a:cubicBezTo>
                      <a:pt x="559" y="992"/>
                      <a:pt x="589" y="1023"/>
                      <a:pt x="559" y="1023"/>
                    </a:cubicBezTo>
                    <a:lnTo>
                      <a:pt x="559" y="1053"/>
                    </a:lnTo>
                    <a:cubicBezTo>
                      <a:pt x="589" y="1023"/>
                      <a:pt x="589" y="1023"/>
                      <a:pt x="589" y="1023"/>
                    </a:cubicBezTo>
                    <a:cubicBezTo>
                      <a:pt x="589" y="1023"/>
                      <a:pt x="620" y="1023"/>
                      <a:pt x="620" y="1053"/>
                    </a:cubicBezTo>
                    <a:lnTo>
                      <a:pt x="620" y="1053"/>
                    </a:lnTo>
                    <a:cubicBezTo>
                      <a:pt x="651" y="1053"/>
                      <a:pt x="651" y="1053"/>
                      <a:pt x="651" y="1053"/>
                    </a:cubicBezTo>
                    <a:cubicBezTo>
                      <a:pt x="651" y="1085"/>
                      <a:pt x="651" y="1085"/>
                      <a:pt x="651" y="1116"/>
                    </a:cubicBezTo>
                    <a:lnTo>
                      <a:pt x="651" y="1116"/>
                    </a:lnTo>
                    <a:lnTo>
                      <a:pt x="651" y="1116"/>
                    </a:lnTo>
                    <a:lnTo>
                      <a:pt x="683" y="1116"/>
                    </a:lnTo>
                    <a:cubicBezTo>
                      <a:pt x="713" y="1116"/>
                      <a:pt x="713" y="1116"/>
                      <a:pt x="713" y="1116"/>
                    </a:cubicBezTo>
                    <a:cubicBezTo>
                      <a:pt x="744" y="1177"/>
                      <a:pt x="744" y="1177"/>
                      <a:pt x="744" y="1177"/>
                    </a:cubicBezTo>
                    <a:lnTo>
                      <a:pt x="713" y="1177"/>
                    </a:lnTo>
                    <a:cubicBezTo>
                      <a:pt x="713" y="1177"/>
                      <a:pt x="713" y="1177"/>
                      <a:pt x="713" y="1209"/>
                    </a:cubicBezTo>
                    <a:lnTo>
                      <a:pt x="713" y="1209"/>
                    </a:lnTo>
                    <a:cubicBezTo>
                      <a:pt x="744" y="1209"/>
                      <a:pt x="744" y="1209"/>
                      <a:pt x="744" y="1209"/>
                    </a:cubicBezTo>
                    <a:cubicBezTo>
                      <a:pt x="775" y="1209"/>
                      <a:pt x="775" y="1209"/>
                      <a:pt x="775" y="1240"/>
                    </a:cubicBezTo>
                    <a:cubicBezTo>
                      <a:pt x="807" y="1240"/>
                      <a:pt x="807" y="1240"/>
                      <a:pt x="837" y="1240"/>
                    </a:cubicBezTo>
                    <a:lnTo>
                      <a:pt x="837" y="1240"/>
                    </a:lnTo>
                    <a:cubicBezTo>
                      <a:pt x="837" y="1209"/>
                      <a:pt x="868" y="1209"/>
                      <a:pt x="868" y="1209"/>
                    </a:cubicBezTo>
                    <a:lnTo>
                      <a:pt x="868" y="1209"/>
                    </a:lnTo>
                    <a:cubicBezTo>
                      <a:pt x="899" y="1209"/>
                      <a:pt x="899" y="1240"/>
                      <a:pt x="899" y="1240"/>
                    </a:cubicBezTo>
                    <a:cubicBezTo>
                      <a:pt x="899" y="1271"/>
                      <a:pt x="931" y="1271"/>
                      <a:pt x="931" y="1301"/>
                    </a:cubicBezTo>
                    <a:lnTo>
                      <a:pt x="931" y="1301"/>
                    </a:lnTo>
                    <a:lnTo>
                      <a:pt x="931" y="1301"/>
                    </a:lnTo>
                    <a:cubicBezTo>
                      <a:pt x="931" y="1301"/>
                      <a:pt x="931" y="1301"/>
                      <a:pt x="961" y="1301"/>
                    </a:cubicBezTo>
                    <a:lnTo>
                      <a:pt x="992" y="1301"/>
                    </a:lnTo>
                    <a:cubicBezTo>
                      <a:pt x="992" y="1333"/>
                      <a:pt x="992" y="1333"/>
                      <a:pt x="992" y="1333"/>
                    </a:cubicBezTo>
                    <a:cubicBezTo>
                      <a:pt x="2480" y="1333"/>
                      <a:pt x="2480" y="1333"/>
                      <a:pt x="2480" y="1333"/>
                    </a:cubicBezTo>
                    <a:cubicBezTo>
                      <a:pt x="2480" y="1301"/>
                      <a:pt x="2511" y="1301"/>
                      <a:pt x="2511" y="1301"/>
                    </a:cubicBezTo>
                    <a:lnTo>
                      <a:pt x="2511" y="1301"/>
                    </a:lnTo>
                    <a:lnTo>
                      <a:pt x="2511" y="1301"/>
                    </a:lnTo>
                    <a:lnTo>
                      <a:pt x="2511" y="1301"/>
                    </a:lnTo>
                    <a:lnTo>
                      <a:pt x="2511" y="1301"/>
                    </a:lnTo>
                    <a:cubicBezTo>
                      <a:pt x="2542" y="1301"/>
                      <a:pt x="2542" y="1333"/>
                      <a:pt x="2542" y="1333"/>
                    </a:cubicBezTo>
                    <a:lnTo>
                      <a:pt x="2542" y="1333"/>
                    </a:lnTo>
                    <a:lnTo>
                      <a:pt x="2542" y="1333"/>
                    </a:lnTo>
                    <a:cubicBezTo>
                      <a:pt x="2542" y="1364"/>
                      <a:pt x="2573" y="1364"/>
                      <a:pt x="2573" y="1364"/>
                    </a:cubicBezTo>
                    <a:lnTo>
                      <a:pt x="2573" y="1364"/>
                    </a:lnTo>
                    <a:cubicBezTo>
                      <a:pt x="2573" y="1364"/>
                      <a:pt x="2573" y="1364"/>
                      <a:pt x="2604" y="1364"/>
                    </a:cubicBezTo>
                    <a:lnTo>
                      <a:pt x="2604" y="1364"/>
                    </a:lnTo>
                    <a:lnTo>
                      <a:pt x="2604" y="1364"/>
                    </a:lnTo>
                    <a:cubicBezTo>
                      <a:pt x="2635" y="1364"/>
                      <a:pt x="2635" y="1364"/>
                      <a:pt x="2635" y="1364"/>
                    </a:cubicBezTo>
                    <a:cubicBezTo>
                      <a:pt x="2666" y="1364"/>
                      <a:pt x="2697" y="1364"/>
                      <a:pt x="2697" y="1395"/>
                    </a:cubicBezTo>
                    <a:lnTo>
                      <a:pt x="2697" y="1395"/>
                    </a:lnTo>
                    <a:cubicBezTo>
                      <a:pt x="2728" y="1364"/>
                      <a:pt x="2728" y="1364"/>
                      <a:pt x="2728" y="1364"/>
                    </a:cubicBezTo>
                    <a:lnTo>
                      <a:pt x="2728" y="1364"/>
                    </a:lnTo>
                    <a:lnTo>
                      <a:pt x="2728" y="1364"/>
                    </a:lnTo>
                    <a:cubicBezTo>
                      <a:pt x="2759" y="1364"/>
                      <a:pt x="2759" y="1364"/>
                      <a:pt x="2759" y="1364"/>
                    </a:cubicBezTo>
                    <a:lnTo>
                      <a:pt x="2759" y="1364"/>
                    </a:lnTo>
                    <a:cubicBezTo>
                      <a:pt x="2790" y="1364"/>
                      <a:pt x="2790" y="1364"/>
                      <a:pt x="2790" y="1364"/>
                    </a:cubicBezTo>
                    <a:lnTo>
                      <a:pt x="2790" y="1364"/>
                    </a:lnTo>
                    <a:cubicBezTo>
                      <a:pt x="2790" y="1364"/>
                      <a:pt x="2790" y="1364"/>
                      <a:pt x="2790" y="1395"/>
                    </a:cubicBezTo>
                    <a:lnTo>
                      <a:pt x="2790" y="1395"/>
                    </a:lnTo>
                    <a:lnTo>
                      <a:pt x="2790" y="1395"/>
                    </a:lnTo>
                    <a:cubicBezTo>
                      <a:pt x="2790" y="1395"/>
                      <a:pt x="2790" y="1395"/>
                      <a:pt x="2821" y="1395"/>
                    </a:cubicBezTo>
                    <a:lnTo>
                      <a:pt x="2821" y="1395"/>
                    </a:lnTo>
                    <a:cubicBezTo>
                      <a:pt x="2852" y="1395"/>
                      <a:pt x="2852" y="1395"/>
                      <a:pt x="2852" y="1395"/>
                    </a:cubicBezTo>
                    <a:lnTo>
                      <a:pt x="2852" y="1364"/>
                    </a:lnTo>
                    <a:cubicBezTo>
                      <a:pt x="2883" y="1333"/>
                      <a:pt x="2914" y="1333"/>
                      <a:pt x="2945" y="1301"/>
                    </a:cubicBezTo>
                    <a:cubicBezTo>
                      <a:pt x="2945" y="1301"/>
                      <a:pt x="2945" y="1301"/>
                      <a:pt x="2976" y="1301"/>
                    </a:cubicBezTo>
                    <a:lnTo>
                      <a:pt x="3007" y="1301"/>
                    </a:lnTo>
                    <a:cubicBezTo>
                      <a:pt x="3007" y="1301"/>
                      <a:pt x="3007" y="1333"/>
                      <a:pt x="3038" y="1333"/>
                    </a:cubicBezTo>
                    <a:cubicBezTo>
                      <a:pt x="3069" y="1333"/>
                      <a:pt x="3069" y="1364"/>
                      <a:pt x="3100" y="1395"/>
                    </a:cubicBezTo>
                    <a:cubicBezTo>
                      <a:pt x="3100" y="1425"/>
                      <a:pt x="3100" y="1425"/>
                      <a:pt x="3100" y="1457"/>
                    </a:cubicBezTo>
                    <a:cubicBezTo>
                      <a:pt x="3131" y="1488"/>
                      <a:pt x="3131" y="1488"/>
                      <a:pt x="3162" y="1488"/>
                    </a:cubicBezTo>
                    <a:lnTo>
                      <a:pt x="3193" y="1488"/>
                    </a:lnTo>
                    <a:lnTo>
                      <a:pt x="3193" y="1488"/>
                    </a:lnTo>
                    <a:lnTo>
                      <a:pt x="3224" y="1488"/>
                    </a:lnTo>
                    <a:lnTo>
                      <a:pt x="3224" y="1488"/>
                    </a:lnTo>
                    <a:lnTo>
                      <a:pt x="3255" y="1488"/>
                    </a:lnTo>
                    <a:cubicBezTo>
                      <a:pt x="3286" y="1519"/>
                      <a:pt x="3286" y="1519"/>
                      <a:pt x="3286" y="1549"/>
                    </a:cubicBezTo>
                    <a:cubicBezTo>
                      <a:pt x="3255" y="1549"/>
                      <a:pt x="3255" y="1581"/>
                      <a:pt x="3255" y="1581"/>
                    </a:cubicBezTo>
                    <a:cubicBezTo>
                      <a:pt x="3255" y="1581"/>
                      <a:pt x="3255" y="1581"/>
                      <a:pt x="3255" y="1612"/>
                    </a:cubicBezTo>
                    <a:cubicBezTo>
                      <a:pt x="3224" y="1612"/>
                      <a:pt x="3224" y="1612"/>
                      <a:pt x="3255" y="1612"/>
                    </a:cubicBezTo>
                    <a:cubicBezTo>
                      <a:pt x="3255" y="1643"/>
                      <a:pt x="3255" y="1643"/>
                      <a:pt x="3255" y="1643"/>
                    </a:cubicBezTo>
                    <a:cubicBezTo>
                      <a:pt x="3255" y="1673"/>
                      <a:pt x="3255" y="1705"/>
                      <a:pt x="3224" y="1705"/>
                    </a:cubicBezTo>
                    <a:cubicBezTo>
                      <a:pt x="3224" y="1736"/>
                      <a:pt x="3224" y="1736"/>
                      <a:pt x="3224" y="1736"/>
                    </a:cubicBezTo>
                    <a:lnTo>
                      <a:pt x="3224" y="1736"/>
                    </a:lnTo>
                    <a:lnTo>
                      <a:pt x="3255" y="1736"/>
                    </a:lnTo>
                    <a:lnTo>
                      <a:pt x="3255" y="1736"/>
                    </a:lnTo>
                    <a:cubicBezTo>
                      <a:pt x="3286" y="1705"/>
                      <a:pt x="3286" y="1705"/>
                      <a:pt x="3317" y="1705"/>
                    </a:cubicBezTo>
                    <a:lnTo>
                      <a:pt x="3317" y="1705"/>
                    </a:lnTo>
                    <a:cubicBezTo>
                      <a:pt x="3317" y="1705"/>
                      <a:pt x="3317" y="1705"/>
                      <a:pt x="3348" y="1705"/>
                    </a:cubicBezTo>
                    <a:lnTo>
                      <a:pt x="3348" y="1705"/>
                    </a:lnTo>
                    <a:lnTo>
                      <a:pt x="3379" y="1705"/>
                    </a:lnTo>
                    <a:lnTo>
                      <a:pt x="3379" y="1705"/>
                    </a:lnTo>
                    <a:cubicBezTo>
                      <a:pt x="3379" y="1673"/>
                      <a:pt x="3379" y="1673"/>
                      <a:pt x="3379" y="1643"/>
                    </a:cubicBezTo>
                    <a:cubicBezTo>
                      <a:pt x="3409" y="1643"/>
                      <a:pt x="3441" y="1643"/>
                      <a:pt x="3472" y="1643"/>
                    </a:cubicBezTo>
                    <a:cubicBezTo>
                      <a:pt x="3503" y="1643"/>
                      <a:pt x="3503" y="1643"/>
                      <a:pt x="3534" y="1643"/>
                    </a:cubicBezTo>
                    <a:cubicBezTo>
                      <a:pt x="3626" y="1581"/>
                      <a:pt x="3626" y="1581"/>
                      <a:pt x="3626" y="1581"/>
                    </a:cubicBezTo>
                    <a:lnTo>
                      <a:pt x="3626" y="1581"/>
                    </a:lnTo>
                    <a:cubicBezTo>
                      <a:pt x="3626" y="1581"/>
                      <a:pt x="3750" y="1581"/>
                      <a:pt x="3782" y="1581"/>
                    </a:cubicBezTo>
                    <a:lnTo>
                      <a:pt x="3782" y="1581"/>
                    </a:lnTo>
                    <a:lnTo>
                      <a:pt x="3782" y="1581"/>
                    </a:lnTo>
                    <a:cubicBezTo>
                      <a:pt x="3813" y="1581"/>
                      <a:pt x="3813" y="1581"/>
                      <a:pt x="3813" y="1581"/>
                    </a:cubicBezTo>
                    <a:lnTo>
                      <a:pt x="3813" y="1581"/>
                    </a:lnTo>
                    <a:cubicBezTo>
                      <a:pt x="3813" y="1549"/>
                      <a:pt x="3813" y="1549"/>
                      <a:pt x="3813" y="1549"/>
                    </a:cubicBezTo>
                    <a:lnTo>
                      <a:pt x="3813" y="1549"/>
                    </a:lnTo>
                    <a:cubicBezTo>
                      <a:pt x="3844" y="1549"/>
                      <a:pt x="3844" y="1549"/>
                      <a:pt x="3844" y="1549"/>
                    </a:cubicBezTo>
                    <a:lnTo>
                      <a:pt x="3844" y="1549"/>
                    </a:lnTo>
                    <a:cubicBezTo>
                      <a:pt x="3844" y="1549"/>
                      <a:pt x="3874" y="1549"/>
                      <a:pt x="3874" y="1519"/>
                    </a:cubicBezTo>
                    <a:lnTo>
                      <a:pt x="3874" y="1519"/>
                    </a:lnTo>
                    <a:lnTo>
                      <a:pt x="3874" y="1488"/>
                    </a:lnTo>
                    <a:cubicBezTo>
                      <a:pt x="3874" y="1488"/>
                      <a:pt x="3874" y="1457"/>
                      <a:pt x="3906" y="1457"/>
                    </a:cubicBezTo>
                    <a:lnTo>
                      <a:pt x="3906" y="1457"/>
                    </a:lnTo>
                    <a:cubicBezTo>
                      <a:pt x="3813" y="1488"/>
                      <a:pt x="3813" y="1488"/>
                      <a:pt x="3813" y="1488"/>
                    </a:cubicBezTo>
                    <a:cubicBezTo>
                      <a:pt x="3906" y="1395"/>
                      <a:pt x="3906" y="1395"/>
                      <a:pt x="3906" y="1395"/>
                    </a:cubicBezTo>
                    <a:cubicBezTo>
                      <a:pt x="3968" y="1333"/>
                      <a:pt x="3968" y="1333"/>
                      <a:pt x="3968" y="1333"/>
                    </a:cubicBezTo>
                    <a:cubicBezTo>
                      <a:pt x="3998" y="1301"/>
                      <a:pt x="3998" y="1301"/>
                      <a:pt x="3998" y="1301"/>
                    </a:cubicBezTo>
                    <a:lnTo>
                      <a:pt x="4030" y="1301"/>
                    </a:lnTo>
                    <a:cubicBezTo>
                      <a:pt x="4030" y="1301"/>
                      <a:pt x="4030" y="1301"/>
                      <a:pt x="4061" y="1271"/>
                    </a:cubicBezTo>
                    <a:lnTo>
                      <a:pt x="4061" y="1271"/>
                    </a:lnTo>
                    <a:cubicBezTo>
                      <a:pt x="4061" y="1240"/>
                      <a:pt x="4122" y="1240"/>
                      <a:pt x="4122" y="1240"/>
                    </a:cubicBezTo>
                    <a:lnTo>
                      <a:pt x="4122" y="1240"/>
                    </a:lnTo>
                    <a:cubicBezTo>
                      <a:pt x="4122" y="1240"/>
                      <a:pt x="4122" y="1240"/>
                      <a:pt x="4154" y="1240"/>
                    </a:cubicBezTo>
                    <a:cubicBezTo>
                      <a:pt x="4154" y="1240"/>
                      <a:pt x="4185" y="1240"/>
                      <a:pt x="4216" y="1240"/>
                    </a:cubicBezTo>
                    <a:lnTo>
                      <a:pt x="4216" y="1240"/>
                    </a:lnTo>
                    <a:lnTo>
                      <a:pt x="4216" y="1240"/>
                    </a:lnTo>
                    <a:cubicBezTo>
                      <a:pt x="4246" y="1240"/>
                      <a:pt x="4246" y="1240"/>
                      <a:pt x="4246" y="1240"/>
                    </a:cubicBezTo>
                    <a:lnTo>
                      <a:pt x="4278" y="1240"/>
                    </a:lnTo>
                    <a:cubicBezTo>
                      <a:pt x="4309" y="1240"/>
                      <a:pt x="4340" y="1240"/>
                      <a:pt x="4370" y="1240"/>
                    </a:cubicBezTo>
                    <a:lnTo>
                      <a:pt x="4402" y="1240"/>
                    </a:lnTo>
                    <a:cubicBezTo>
                      <a:pt x="4433" y="1240"/>
                      <a:pt x="4464" y="1240"/>
                      <a:pt x="4464" y="1240"/>
                    </a:cubicBezTo>
                    <a:cubicBezTo>
                      <a:pt x="4494" y="1240"/>
                      <a:pt x="4494" y="1209"/>
                      <a:pt x="4494" y="1209"/>
                    </a:cubicBezTo>
                    <a:cubicBezTo>
                      <a:pt x="4526" y="1177"/>
                      <a:pt x="4526" y="1177"/>
                      <a:pt x="4526" y="1177"/>
                    </a:cubicBezTo>
                    <a:cubicBezTo>
                      <a:pt x="4526" y="1177"/>
                      <a:pt x="4526" y="1177"/>
                      <a:pt x="4588" y="1177"/>
                    </a:cubicBezTo>
                    <a:lnTo>
                      <a:pt x="4618" y="1177"/>
                    </a:lnTo>
                    <a:cubicBezTo>
                      <a:pt x="4618" y="1177"/>
                      <a:pt x="4650" y="1147"/>
                      <a:pt x="4650" y="1116"/>
                    </a:cubicBezTo>
                    <a:cubicBezTo>
                      <a:pt x="4650" y="1116"/>
                      <a:pt x="4650" y="1116"/>
                      <a:pt x="4650" y="1085"/>
                    </a:cubicBezTo>
                    <a:lnTo>
                      <a:pt x="4618" y="1085"/>
                    </a:lnTo>
                    <a:lnTo>
                      <a:pt x="4618" y="1085"/>
                    </a:lnTo>
                    <a:cubicBezTo>
                      <a:pt x="4588" y="1116"/>
                      <a:pt x="4588" y="1116"/>
                      <a:pt x="4588" y="1116"/>
                    </a:cubicBezTo>
                    <a:cubicBezTo>
                      <a:pt x="4588" y="1053"/>
                      <a:pt x="4588" y="1053"/>
                      <a:pt x="4588" y="1053"/>
                    </a:cubicBezTo>
                    <a:lnTo>
                      <a:pt x="4588" y="1053"/>
                    </a:lnTo>
                    <a:cubicBezTo>
                      <a:pt x="4557" y="1053"/>
                      <a:pt x="4557" y="1053"/>
                      <a:pt x="4557" y="1053"/>
                    </a:cubicBezTo>
                    <a:lnTo>
                      <a:pt x="4557" y="1053"/>
                    </a:lnTo>
                    <a:cubicBezTo>
                      <a:pt x="4557" y="1053"/>
                      <a:pt x="4526" y="1053"/>
                      <a:pt x="4494" y="1085"/>
                    </a:cubicBezTo>
                    <a:lnTo>
                      <a:pt x="4464" y="1085"/>
                    </a:lnTo>
                    <a:cubicBezTo>
                      <a:pt x="4464" y="1116"/>
                      <a:pt x="4433" y="1116"/>
                      <a:pt x="4433" y="1116"/>
                    </a:cubicBezTo>
                    <a:cubicBezTo>
                      <a:pt x="4433" y="1116"/>
                      <a:pt x="4402" y="1116"/>
                      <a:pt x="4402" y="1085"/>
                    </a:cubicBezTo>
                    <a:cubicBezTo>
                      <a:pt x="4402" y="1053"/>
                      <a:pt x="4402" y="1023"/>
                      <a:pt x="4433" y="1023"/>
                    </a:cubicBezTo>
                    <a:cubicBezTo>
                      <a:pt x="4433" y="1023"/>
                      <a:pt x="4464" y="992"/>
                      <a:pt x="4494" y="992"/>
                    </a:cubicBezTo>
                    <a:lnTo>
                      <a:pt x="4464" y="992"/>
                    </a:lnTo>
                    <a:lnTo>
                      <a:pt x="4464" y="992"/>
                    </a:lnTo>
                    <a:lnTo>
                      <a:pt x="4464" y="992"/>
                    </a:lnTo>
                    <a:cubicBezTo>
                      <a:pt x="4433" y="992"/>
                      <a:pt x="4433" y="992"/>
                      <a:pt x="4433" y="992"/>
                    </a:cubicBezTo>
                    <a:lnTo>
                      <a:pt x="4433" y="992"/>
                    </a:lnTo>
                    <a:lnTo>
                      <a:pt x="4433" y="992"/>
                    </a:lnTo>
                    <a:cubicBezTo>
                      <a:pt x="4402" y="992"/>
                      <a:pt x="4402" y="992"/>
                      <a:pt x="4402" y="960"/>
                    </a:cubicBezTo>
                    <a:cubicBezTo>
                      <a:pt x="4370" y="960"/>
                      <a:pt x="4370" y="960"/>
                      <a:pt x="4370" y="960"/>
                    </a:cubicBezTo>
                    <a:lnTo>
                      <a:pt x="4370" y="960"/>
                    </a:lnTo>
                    <a:lnTo>
                      <a:pt x="4370" y="929"/>
                    </a:lnTo>
                    <a:cubicBezTo>
                      <a:pt x="4309" y="929"/>
                      <a:pt x="4309" y="929"/>
                      <a:pt x="4309" y="929"/>
                    </a:cubicBezTo>
                    <a:cubicBezTo>
                      <a:pt x="4340" y="899"/>
                      <a:pt x="4340" y="899"/>
                      <a:pt x="4340" y="899"/>
                    </a:cubicBezTo>
                    <a:lnTo>
                      <a:pt x="4340" y="868"/>
                    </a:lnTo>
                    <a:cubicBezTo>
                      <a:pt x="4309" y="837"/>
                      <a:pt x="4309" y="837"/>
                      <a:pt x="4309" y="837"/>
                    </a:cubicBezTo>
                    <a:lnTo>
                      <a:pt x="4340" y="837"/>
                    </a:lnTo>
                    <a:lnTo>
                      <a:pt x="4340" y="837"/>
                    </a:lnTo>
                    <a:cubicBezTo>
                      <a:pt x="4309" y="805"/>
                      <a:pt x="4309" y="805"/>
                      <a:pt x="4309" y="805"/>
                    </a:cubicBezTo>
                    <a:cubicBezTo>
                      <a:pt x="4309" y="805"/>
                      <a:pt x="4309" y="805"/>
                      <a:pt x="4309" y="775"/>
                    </a:cubicBezTo>
                    <a:lnTo>
                      <a:pt x="4278" y="805"/>
                    </a:lnTo>
                    <a:cubicBezTo>
                      <a:pt x="4185" y="837"/>
                      <a:pt x="4185" y="837"/>
                      <a:pt x="4185" y="837"/>
                    </a:cubicBezTo>
                    <a:cubicBezTo>
                      <a:pt x="4246" y="775"/>
                      <a:pt x="4246" y="775"/>
                      <a:pt x="4246" y="775"/>
                    </a:cubicBezTo>
                    <a:cubicBezTo>
                      <a:pt x="4216" y="775"/>
                      <a:pt x="4216" y="775"/>
                      <a:pt x="4216" y="775"/>
                    </a:cubicBezTo>
                    <a:cubicBezTo>
                      <a:pt x="4246" y="744"/>
                      <a:pt x="4246" y="744"/>
                      <a:pt x="4246" y="744"/>
                    </a:cubicBezTo>
                    <a:cubicBezTo>
                      <a:pt x="4216" y="744"/>
                      <a:pt x="4216" y="744"/>
                      <a:pt x="4216" y="744"/>
                    </a:cubicBezTo>
                    <a:cubicBezTo>
                      <a:pt x="4216" y="713"/>
                      <a:pt x="4216" y="713"/>
                      <a:pt x="4216" y="713"/>
                    </a:cubicBezTo>
                    <a:lnTo>
                      <a:pt x="4216" y="713"/>
                    </a:lnTo>
                    <a:cubicBezTo>
                      <a:pt x="4216" y="681"/>
                      <a:pt x="4216" y="681"/>
                      <a:pt x="4216" y="681"/>
                    </a:cubicBezTo>
                    <a:cubicBezTo>
                      <a:pt x="4185" y="681"/>
                      <a:pt x="4185" y="681"/>
                      <a:pt x="4185" y="651"/>
                    </a:cubicBezTo>
                    <a:lnTo>
                      <a:pt x="4185" y="651"/>
                    </a:lnTo>
                    <a:lnTo>
                      <a:pt x="4185" y="651"/>
                    </a:lnTo>
                    <a:cubicBezTo>
                      <a:pt x="4185" y="681"/>
                      <a:pt x="4185" y="713"/>
                      <a:pt x="4185" y="713"/>
                    </a:cubicBezTo>
                    <a:cubicBezTo>
                      <a:pt x="4185" y="713"/>
                      <a:pt x="4185" y="744"/>
                      <a:pt x="4154" y="744"/>
                    </a:cubicBezTo>
                    <a:lnTo>
                      <a:pt x="4154" y="744"/>
                    </a:lnTo>
                    <a:lnTo>
                      <a:pt x="4154" y="744"/>
                    </a:lnTo>
                    <a:lnTo>
                      <a:pt x="4154" y="744"/>
                    </a:lnTo>
                    <a:cubicBezTo>
                      <a:pt x="4122" y="805"/>
                      <a:pt x="4122" y="805"/>
                      <a:pt x="4122" y="805"/>
                    </a:cubicBezTo>
                    <a:cubicBezTo>
                      <a:pt x="4092" y="775"/>
                      <a:pt x="4092" y="775"/>
                      <a:pt x="4092" y="775"/>
                    </a:cubicBezTo>
                    <a:lnTo>
                      <a:pt x="4092" y="744"/>
                    </a:lnTo>
                    <a:lnTo>
                      <a:pt x="4061" y="744"/>
                    </a:lnTo>
                    <a:cubicBezTo>
                      <a:pt x="4061" y="775"/>
                      <a:pt x="4061" y="775"/>
                      <a:pt x="4061" y="775"/>
                    </a:cubicBezTo>
                    <a:lnTo>
                      <a:pt x="4061" y="775"/>
                    </a:lnTo>
                    <a:cubicBezTo>
                      <a:pt x="4030" y="837"/>
                      <a:pt x="4030" y="837"/>
                      <a:pt x="4030" y="837"/>
                    </a:cubicBezTo>
                    <a:cubicBezTo>
                      <a:pt x="3998" y="775"/>
                      <a:pt x="3998" y="775"/>
                      <a:pt x="3998" y="775"/>
                    </a:cubicBezTo>
                    <a:cubicBezTo>
                      <a:pt x="3998" y="805"/>
                      <a:pt x="3968" y="805"/>
                      <a:pt x="3968" y="805"/>
                    </a:cubicBezTo>
                    <a:lnTo>
                      <a:pt x="3937" y="805"/>
                    </a:lnTo>
                    <a:cubicBezTo>
                      <a:pt x="3874" y="775"/>
                      <a:pt x="3874" y="775"/>
                      <a:pt x="3874" y="775"/>
                    </a:cubicBezTo>
                    <a:cubicBezTo>
                      <a:pt x="3937" y="744"/>
                      <a:pt x="3937" y="744"/>
                      <a:pt x="3937" y="744"/>
                    </a:cubicBezTo>
                    <a:lnTo>
                      <a:pt x="3937" y="744"/>
                    </a:lnTo>
                    <a:lnTo>
                      <a:pt x="3906" y="713"/>
                    </a:lnTo>
                    <a:cubicBezTo>
                      <a:pt x="3874" y="713"/>
                      <a:pt x="3874" y="713"/>
                      <a:pt x="3874" y="713"/>
                    </a:cubicBezTo>
                    <a:cubicBezTo>
                      <a:pt x="3874" y="681"/>
                      <a:pt x="3874" y="681"/>
                      <a:pt x="3874" y="681"/>
                    </a:cubicBezTo>
                    <a:lnTo>
                      <a:pt x="3874" y="681"/>
                    </a:lnTo>
                    <a:cubicBezTo>
                      <a:pt x="3874" y="681"/>
                      <a:pt x="3874" y="681"/>
                      <a:pt x="3844" y="681"/>
                    </a:cubicBezTo>
                    <a:cubicBezTo>
                      <a:pt x="3844" y="620"/>
                      <a:pt x="3844" y="620"/>
                      <a:pt x="3844" y="620"/>
                    </a:cubicBezTo>
                    <a:cubicBezTo>
                      <a:pt x="3844" y="620"/>
                      <a:pt x="3874" y="620"/>
                      <a:pt x="3906" y="620"/>
                    </a:cubicBezTo>
                    <a:lnTo>
                      <a:pt x="3906" y="620"/>
                    </a:lnTo>
                    <a:cubicBezTo>
                      <a:pt x="3906" y="620"/>
                      <a:pt x="3906" y="620"/>
                      <a:pt x="3874" y="620"/>
                    </a:cubicBezTo>
                    <a:cubicBezTo>
                      <a:pt x="3874" y="589"/>
                      <a:pt x="3874" y="589"/>
                      <a:pt x="3844" y="589"/>
                    </a:cubicBezTo>
                    <a:lnTo>
                      <a:pt x="3844" y="589"/>
                    </a:lnTo>
                    <a:cubicBezTo>
                      <a:pt x="3813" y="589"/>
                      <a:pt x="3813" y="589"/>
                      <a:pt x="3813" y="589"/>
                    </a:cubicBezTo>
                    <a:cubicBezTo>
                      <a:pt x="3813" y="589"/>
                      <a:pt x="3782" y="589"/>
                      <a:pt x="3782" y="557"/>
                    </a:cubicBezTo>
                    <a:lnTo>
                      <a:pt x="3782" y="557"/>
                    </a:lnTo>
                    <a:lnTo>
                      <a:pt x="3782" y="557"/>
                    </a:lnTo>
                    <a:lnTo>
                      <a:pt x="3750" y="557"/>
                    </a:lnTo>
                    <a:lnTo>
                      <a:pt x="3689" y="527"/>
                    </a:lnTo>
                    <a:cubicBezTo>
                      <a:pt x="3689" y="527"/>
                      <a:pt x="3689" y="527"/>
                      <a:pt x="3658" y="527"/>
                    </a:cubicBezTo>
                    <a:lnTo>
                      <a:pt x="3658" y="527"/>
                    </a:lnTo>
                    <a:lnTo>
                      <a:pt x="3626" y="527"/>
                    </a:lnTo>
                    <a:lnTo>
                      <a:pt x="3596" y="527"/>
                    </a:lnTo>
                    <a:cubicBezTo>
                      <a:pt x="3565" y="527"/>
                      <a:pt x="3565" y="527"/>
                      <a:pt x="3565" y="527"/>
                    </a:cubicBezTo>
                    <a:lnTo>
                      <a:pt x="3565" y="527"/>
                    </a:lnTo>
                    <a:cubicBezTo>
                      <a:pt x="3565" y="527"/>
                      <a:pt x="3565" y="527"/>
                      <a:pt x="3534" y="527"/>
                    </a:cubicBezTo>
                    <a:lnTo>
                      <a:pt x="3534" y="527"/>
                    </a:lnTo>
                    <a:lnTo>
                      <a:pt x="3534" y="527"/>
                    </a:lnTo>
                    <a:lnTo>
                      <a:pt x="3503" y="527"/>
                    </a:lnTo>
                    <a:lnTo>
                      <a:pt x="3503" y="527"/>
                    </a:lnTo>
                    <a:cubicBezTo>
                      <a:pt x="3503" y="557"/>
                      <a:pt x="3503" y="557"/>
                      <a:pt x="3503" y="589"/>
                    </a:cubicBezTo>
                    <a:lnTo>
                      <a:pt x="3503" y="589"/>
                    </a:lnTo>
                    <a:lnTo>
                      <a:pt x="3503" y="620"/>
                    </a:lnTo>
                    <a:lnTo>
                      <a:pt x="3503" y="651"/>
                    </a:lnTo>
                    <a:cubicBezTo>
                      <a:pt x="3503" y="681"/>
                      <a:pt x="3503" y="681"/>
                      <a:pt x="3472" y="681"/>
                    </a:cubicBezTo>
                    <a:cubicBezTo>
                      <a:pt x="3472" y="713"/>
                      <a:pt x="3472" y="713"/>
                      <a:pt x="3472" y="713"/>
                    </a:cubicBezTo>
                    <a:cubicBezTo>
                      <a:pt x="3441" y="713"/>
                      <a:pt x="3441" y="713"/>
                      <a:pt x="3441" y="744"/>
                    </a:cubicBezTo>
                    <a:lnTo>
                      <a:pt x="3472" y="744"/>
                    </a:lnTo>
                    <a:lnTo>
                      <a:pt x="3472" y="744"/>
                    </a:lnTo>
                    <a:cubicBezTo>
                      <a:pt x="3503" y="744"/>
                      <a:pt x="3534" y="775"/>
                      <a:pt x="3534" y="805"/>
                    </a:cubicBezTo>
                    <a:cubicBezTo>
                      <a:pt x="3565" y="805"/>
                      <a:pt x="3565" y="837"/>
                      <a:pt x="3565" y="899"/>
                    </a:cubicBezTo>
                    <a:cubicBezTo>
                      <a:pt x="3565" y="929"/>
                      <a:pt x="3534" y="929"/>
                      <a:pt x="3534" y="929"/>
                    </a:cubicBezTo>
                    <a:cubicBezTo>
                      <a:pt x="3534" y="960"/>
                      <a:pt x="3534" y="960"/>
                      <a:pt x="3503" y="960"/>
                    </a:cubicBezTo>
                    <a:lnTo>
                      <a:pt x="3503" y="960"/>
                    </a:lnTo>
                    <a:cubicBezTo>
                      <a:pt x="3472" y="960"/>
                      <a:pt x="3441" y="992"/>
                      <a:pt x="3441" y="992"/>
                    </a:cubicBezTo>
                    <a:lnTo>
                      <a:pt x="3409" y="992"/>
                    </a:lnTo>
                    <a:cubicBezTo>
                      <a:pt x="3409" y="992"/>
                      <a:pt x="3409" y="992"/>
                      <a:pt x="3409" y="1023"/>
                    </a:cubicBezTo>
                    <a:lnTo>
                      <a:pt x="3409" y="1023"/>
                    </a:lnTo>
                    <a:cubicBezTo>
                      <a:pt x="3409" y="1023"/>
                      <a:pt x="3441" y="1053"/>
                      <a:pt x="3441" y="1116"/>
                    </a:cubicBezTo>
                    <a:cubicBezTo>
                      <a:pt x="3472" y="1177"/>
                      <a:pt x="3472" y="1177"/>
                      <a:pt x="3472" y="1177"/>
                    </a:cubicBezTo>
                    <a:cubicBezTo>
                      <a:pt x="3441" y="1177"/>
                      <a:pt x="3441" y="1177"/>
                      <a:pt x="3441" y="1177"/>
                    </a:cubicBezTo>
                    <a:cubicBezTo>
                      <a:pt x="3441" y="1177"/>
                      <a:pt x="3441" y="1177"/>
                      <a:pt x="3409" y="1177"/>
                    </a:cubicBezTo>
                    <a:lnTo>
                      <a:pt x="3441" y="1209"/>
                    </a:lnTo>
                    <a:cubicBezTo>
                      <a:pt x="3441" y="1271"/>
                      <a:pt x="3441" y="1271"/>
                      <a:pt x="3441" y="1271"/>
                    </a:cubicBezTo>
                    <a:cubicBezTo>
                      <a:pt x="3379" y="1240"/>
                      <a:pt x="3379" y="1240"/>
                      <a:pt x="3379" y="1240"/>
                    </a:cubicBezTo>
                    <a:lnTo>
                      <a:pt x="3379" y="1240"/>
                    </a:lnTo>
                    <a:cubicBezTo>
                      <a:pt x="3379" y="1271"/>
                      <a:pt x="3379" y="1271"/>
                      <a:pt x="3379" y="1271"/>
                    </a:cubicBezTo>
                    <a:cubicBezTo>
                      <a:pt x="3348" y="1271"/>
                      <a:pt x="3348" y="1240"/>
                      <a:pt x="3317" y="1240"/>
                    </a:cubicBezTo>
                    <a:lnTo>
                      <a:pt x="3317" y="1209"/>
                    </a:lnTo>
                    <a:cubicBezTo>
                      <a:pt x="3286" y="1209"/>
                      <a:pt x="3286" y="1209"/>
                      <a:pt x="3286" y="1209"/>
                    </a:cubicBezTo>
                    <a:lnTo>
                      <a:pt x="3286" y="1209"/>
                    </a:lnTo>
                    <a:cubicBezTo>
                      <a:pt x="3286" y="1209"/>
                      <a:pt x="3286" y="1209"/>
                      <a:pt x="3255" y="1209"/>
                    </a:cubicBezTo>
                    <a:cubicBezTo>
                      <a:pt x="3255" y="1177"/>
                      <a:pt x="3224" y="1177"/>
                      <a:pt x="3224" y="1177"/>
                    </a:cubicBezTo>
                    <a:cubicBezTo>
                      <a:pt x="3193" y="1147"/>
                      <a:pt x="3193" y="1147"/>
                      <a:pt x="3193" y="1116"/>
                    </a:cubicBezTo>
                    <a:lnTo>
                      <a:pt x="3193" y="1116"/>
                    </a:lnTo>
                    <a:lnTo>
                      <a:pt x="3193" y="1116"/>
                    </a:lnTo>
                    <a:cubicBezTo>
                      <a:pt x="3193" y="1085"/>
                      <a:pt x="3162" y="1053"/>
                      <a:pt x="3193" y="1053"/>
                    </a:cubicBezTo>
                    <a:lnTo>
                      <a:pt x="3193" y="1023"/>
                    </a:lnTo>
                    <a:lnTo>
                      <a:pt x="3193" y="1023"/>
                    </a:lnTo>
                    <a:lnTo>
                      <a:pt x="3193" y="992"/>
                    </a:lnTo>
                    <a:lnTo>
                      <a:pt x="3193" y="992"/>
                    </a:lnTo>
                    <a:cubicBezTo>
                      <a:pt x="3162" y="992"/>
                      <a:pt x="3162" y="992"/>
                      <a:pt x="3162" y="992"/>
                    </a:cubicBezTo>
                    <a:lnTo>
                      <a:pt x="3162" y="992"/>
                    </a:lnTo>
                    <a:cubicBezTo>
                      <a:pt x="3162" y="992"/>
                      <a:pt x="3100" y="960"/>
                      <a:pt x="3069" y="960"/>
                    </a:cubicBezTo>
                    <a:cubicBezTo>
                      <a:pt x="3038" y="992"/>
                      <a:pt x="3038" y="992"/>
                      <a:pt x="3038" y="992"/>
                    </a:cubicBezTo>
                    <a:cubicBezTo>
                      <a:pt x="3038" y="960"/>
                      <a:pt x="3038" y="960"/>
                      <a:pt x="3038" y="960"/>
                    </a:cubicBezTo>
                    <a:cubicBezTo>
                      <a:pt x="3007" y="960"/>
                      <a:pt x="2945" y="929"/>
                      <a:pt x="2914" y="929"/>
                    </a:cubicBezTo>
                    <a:cubicBezTo>
                      <a:pt x="2883" y="929"/>
                      <a:pt x="2883" y="899"/>
                      <a:pt x="2852" y="868"/>
                    </a:cubicBezTo>
                    <a:lnTo>
                      <a:pt x="2852" y="868"/>
                    </a:lnTo>
                    <a:lnTo>
                      <a:pt x="2852" y="868"/>
                    </a:lnTo>
                    <a:cubicBezTo>
                      <a:pt x="2821" y="868"/>
                      <a:pt x="2790" y="868"/>
                      <a:pt x="2759" y="868"/>
                    </a:cubicBezTo>
                    <a:lnTo>
                      <a:pt x="2759" y="868"/>
                    </a:lnTo>
                    <a:cubicBezTo>
                      <a:pt x="2728" y="868"/>
                      <a:pt x="2728" y="868"/>
                      <a:pt x="2728" y="868"/>
                    </a:cubicBezTo>
                    <a:cubicBezTo>
                      <a:pt x="2697" y="868"/>
                      <a:pt x="2666" y="868"/>
                      <a:pt x="2666" y="868"/>
                    </a:cubicBezTo>
                    <a:cubicBezTo>
                      <a:pt x="2635" y="868"/>
                      <a:pt x="2635" y="868"/>
                      <a:pt x="2635" y="868"/>
                    </a:cubicBezTo>
                    <a:cubicBezTo>
                      <a:pt x="2573" y="868"/>
                      <a:pt x="2573" y="868"/>
                      <a:pt x="2573" y="868"/>
                    </a:cubicBezTo>
                    <a:cubicBezTo>
                      <a:pt x="2635" y="805"/>
                      <a:pt x="2635" y="805"/>
                      <a:pt x="2635" y="805"/>
                    </a:cubicBezTo>
                    <a:cubicBezTo>
                      <a:pt x="2604" y="744"/>
                      <a:pt x="2604" y="744"/>
                      <a:pt x="2604" y="744"/>
                    </a:cubicBezTo>
                    <a:cubicBezTo>
                      <a:pt x="2573" y="744"/>
                      <a:pt x="2573" y="744"/>
                      <a:pt x="2573" y="744"/>
                    </a:cubicBezTo>
                    <a:cubicBezTo>
                      <a:pt x="2542" y="775"/>
                      <a:pt x="2542" y="775"/>
                      <a:pt x="2542" y="775"/>
                    </a:cubicBezTo>
                    <a:lnTo>
                      <a:pt x="2542" y="775"/>
                    </a:lnTo>
                    <a:cubicBezTo>
                      <a:pt x="2542" y="744"/>
                      <a:pt x="2511" y="744"/>
                      <a:pt x="2511" y="744"/>
                    </a:cubicBezTo>
                    <a:cubicBezTo>
                      <a:pt x="2511" y="744"/>
                      <a:pt x="2480" y="713"/>
                      <a:pt x="2480" y="681"/>
                    </a:cubicBezTo>
                    <a:lnTo>
                      <a:pt x="2480" y="651"/>
                    </a:lnTo>
                    <a:cubicBezTo>
                      <a:pt x="2480" y="620"/>
                      <a:pt x="2480" y="620"/>
                      <a:pt x="2480" y="620"/>
                    </a:cubicBezTo>
                    <a:cubicBezTo>
                      <a:pt x="2480" y="589"/>
                      <a:pt x="2511" y="589"/>
                      <a:pt x="2511" y="557"/>
                    </a:cubicBezTo>
                    <a:cubicBezTo>
                      <a:pt x="2542" y="557"/>
                      <a:pt x="2542" y="557"/>
                      <a:pt x="2542" y="557"/>
                    </a:cubicBezTo>
                    <a:lnTo>
                      <a:pt x="2542" y="557"/>
                    </a:lnTo>
                    <a:cubicBezTo>
                      <a:pt x="2573" y="527"/>
                      <a:pt x="2573" y="527"/>
                      <a:pt x="2573" y="527"/>
                    </a:cubicBezTo>
                    <a:cubicBezTo>
                      <a:pt x="2542" y="465"/>
                      <a:pt x="2542" y="465"/>
                      <a:pt x="2542" y="465"/>
                    </a:cubicBezTo>
                    <a:cubicBezTo>
                      <a:pt x="2604" y="496"/>
                      <a:pt x="2604" y="496"/>
                      <a:pt x="2604" y="496"/>
                    </a:cubicBezTo>
                    <a:cubicBezTo>
                      <a:pt x="2604" y="465"/>
                      <a:pt x="2604" y="465"/>
                      <a:pt x="2604" y="465"/>
                    </a:cubicBezTo>
                    <a:lnTo>
                      <a:pt x="2604" y="465"/>
                    </a:lnTo>
                    <a:cubicBezTo>
                      <a:pt x="2635" y="465"/>
                      <a:pt x="2666" y="433"/>
                      <a:pt x="2666" y="433"/>
                    </a:cubicBezTo>
                    <a:cubicBezTo>
                      <a:pt x="2697" y="433"/>
                      <a:pt x="2697" y="433"/>
                      <a:pt x="2697" y="433"/>
                    </a:cubicBezTo>
                    <a:lnTo>
                      <a:pt x="2697" y="433"/>
                    </a:lnTo>
                    <a:cubicBezTo>
                      <a:pt x="2697" y="433"/>
                      <a:pt x="2697" y="433"/>
                      <a:pt x="2666" y="433"/>
                    </a:cubicBezTo>
                    <a:cubicBezTo>
                      <a:pt x="2666" y="433"/>
                      <a:pt x="2666" y="433"/>
                      <a:pt x="2635" y="433"/>
                    </a:cubicBezTo>
                    <a:lnTo>
                      <a:pt x="2635" y="433"/>
                    </a:lnTo>
                    <a:cubicBezTo>
                      <a:pt x="2635" y="433"/>
                      <a:pt x="2604" y="403"/>
                      <a:pt x="2573" y="403"/>
                    </a:cubicBezTo>
                    <a:cubicBezTo>
                      <a:pt x="2511" y="372"/>
                      <a:pt x="2511" y="372"/>
                      <a:pt x="2511" y="372"/>
                    </a:cubicBezTo>
                    <a:cubicBezTo>
                      <a:pt x="2635" y="372"/>
                      <a:pt x="2635" y="372"/>
                      <a:pt x="2635" y="372"/>
                    </a:cubicBezTo>
                    <a:cubicBezTo>
                      <a:pt x="2635" y="372"/>
                      <a:pt x="2635" y="372"/>
                      <a:pt x="2666" y="372"/>
                    </a:cubicBezTo>
                    <a:lnTo>
                      <a:pt x="2666" y="372"/>
                    </a:lnTo>
                    <a:cubicBezTo>
                      <a:pt x="2697" y="372"/>
                      <a:pt x="2697" y="372"/>
                      <a:pt x="2697" y="372"/>
                    </a:cubicBezTo>
                    <a:cubicBezTo>
                      <a:pt x="2697" y="372"/>
                      <a:pt x="2728" y="372"/>
                      <a:pt x="2728" y="403"/>
                    </a:cubicBezTo>
                    <a:cubicBezTo>
                      <a:pt x="2728" y="403"/>
                      <a:pt x="2728" y="403"/>
                      <a:pt x="2759" y="403"/>
                    </a:cubicBezTo>
                    <a:lnTo>
                      <a:pt x="2759" y="403"/>
                    </a:lnTo>
                    <a:cubicBezTo>
                      <a:pt x="2759" y="403"/>
                      <a:pt x="2759" y="403"/>
                      <a:pt x="2759" y="372"/>
                    </a:cubicBezTo>
                    <a:cubicBezTo>
                      <a:pt x="2790" y="372"/>
                      <a:pt x="2790" y="372"/>
                      <a:pt x="2790" y="341"/>
                    </a:cubicBezTo>
                    <a:lnTo>
                      <a:pt x="2821" y="341"/>
                    </a:lnTo>
                    <a:cubicBezTo>
                      <a:pt x="2821" y="341"/>
                      <a:pt x="2821" y="372"/>
                      <a:pt x="2852" y="372"/>
                    </a:cubicBezTo>
                    <a:lnTo>
                      <a:pt x="2852" y="372"/>
                    </a:lnTo>
                    <a:lnTo>
                      <a:pt x="2852" y="372"/>
                    </a:lnTo>
                    <a:cubicBezTo>
                      <a:pt x="2852" y="372"/>
                      <a:pt x="2852" y="372"/>
                      <a:pt x="2883" y="372"/>
                    </a:cubicBezTo>
                    <a:lnTo>
                      <a:pt x="2883" y="372"/>
                    </a:lnTo>
                    <a:lnTo>
                      <a:pt x="2914" y="341"/>
                    </a:lnTo>
                    <a:cubicBezTo>
                      <a:pt x="2914" y="310"/>
                      <a:pt x="2914" y="310"/>
                      <a:pt x="2914" y="310"/>
                    </a:cubicBezTo>
                    <a:cubicBezTo>
                      <a:pt x="2914" y="279"/>
                      <a:pt x="2914" y="279"/>
                      <a:pt x="2914" y="279"/>
                    </a:cubicBezTo>
                    <a:lnTo>
                      <a:pt x="2945" y="248"/>
                    </a:lnTo>
                    <a:cubicBezTo>
                      <a:pt x="2945" y="248"/>
                      <a:pt x="2945" y="248"/>
                      <a:pt x="2945" y="217"/>
                    </a:cubicBezTo>
                    <a:lnTo>
                      <a:pt x="2945" y="217"/>
                    </a:lnTo>
                    <a:cubicBezTo>
                      <a:pt x="2883" y="186"/>
                      <a:pt x="2883" y="186"/>
                      <a:pt x="2883" y="186"/>
                    </a:cubicBezTo>
                    <a:lnTo>
                      <a:pt x="2945" y="186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38" name="Freeform 177"/>
              <p:cNvSpPr>
                <a:spLocks noChangeArrowheads="1"/>
              </p:cNvSpPr>
              <p:nvPr/>
            </p:nvSpPr>
            <p:spPr bwMode="auto">
              <a:xfrm>
                <a:off x="1760538" y="1000125"/>
                <a:ext cx="44450" cy="33338"/>
              </a:xfrm>
              <a:custGeom>
                <a:avLst/>
                <a:gdLst>
                  <a:gd name="T0" fmla="*/ 124 w 125"/>
                  <a:gd name="T1" fmla="*/ 31 h 94"/>
                  <a:gd name="T2" fmla="*/ 124 w 125"/>
                  <a:gd name="T3" fmla="*/ 31 h 94"/>
                  <a:gd name="T4" fmla="*/ 93 w 125"/>
                  <a:gd name="T5" fmla="*/ 0 h 94"/>
                  <a:gd name="T6" fmla="*/ 62 w 125"/>
                  <a:gd name="T7" fmla="*/ 0 h 94"/>
                  <a:gd name="T8" fmla="*/ 31 w 125"/>
                  <a:gd name="T9" fmla="*/ 31 h 94"/>
                  <a:gd name="T10" fmla="*/ 0 w 125"/>
                  <a:gd name="T11" fmla="*/ 31 h 94"/>
                  <a:gd name="T12" fmla="*/ 31 w 125"/>
                  <a:gd name="T13" fmla="*/ 62 h 94"/>
                  <a:gd name="T14" fmla="*/ 0 w 125"/>
                  <a:gd name="T15" fmla="*/ 93 h 94"/>
                  <a:gd name="T16" fmla="*/ 0 w 125"/>
                  <a:gd name="T17" fmla="*/ 93 h 94"/>
                  <a:gd name="T18" fmla="*/ 0 w 125"/>
                  <a:gd name="T19" fmla="*/ 93 h 94"/>
                  <a:gd name="T20" fmla="*/ 0 w 125"/>
                  <a:gd name="T21" fmla="*/ 93 h 94"/>
                  <a:gd name="T22" fmla="*/ 31 w 125"/>
                  <a:gd name="T23" fmla="*/ 93 h 94"/>
                  <a:gd name="T24" fmla="*/ 93 w 125"/>
                  <a:gd name="T25" fmla="*/ 93 h 94"/>
                  <a:gd name="T26" fmla="*/ 124 w 125"/>
                  <a:gd name="T27" fmla="*/ 93 h 94"/>
                  <a:gd name="T28" fmla="*/ 124 w 125"/>
                  <a:gd name="T29" fmla="*/ 93 h 94"/>
                  <a:gd name="T30" fmla="*/ 124 w 125"/>
                  <a:gd name="T31" fmla="*/ 31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5" h="94">
                    <a:moveTo>
                      <a:pt x="124" y="31"/>
                    </a:moveTo>
                    <a:lnTo>
                      <a:pt x="124" y="31"/>
                    </a:lnTo>
                    <a:cubicBezTo>
                      <a:pt x="93" y="31"/>
                      <a:pt x="93" y="0"/>
                      <a:pt x="93" y="0"/>
                    </a:cubicBezTo>
                    <a:lnTo>
                      <a:pt x="62" y="0"/>
                    </a:lnTo>
                    <a:cubicBezTo>
                      <a:pt x="31" y="0"/>
                      <a:pt x="31" y="31"/>
                      <a:pt x="31" y="31"/>
                    </a:cubicBezTo>
                    <a:lnTo>
                      <a:pt x="0" y="31"/>
                    </a:lnTo>
                    <a:cubicBezTo>
                      <a:pt x="31" y="62"/>
                      <a:pt x="31" y="62"/>
                      <a:pt x="31" y="62"/>
                    </a:cubicBezTo>
                    <a:cubicBezTo>
                      <a:pt x="0" y="93"/>
                      <a:pt x="0" y="93"/>
                      <a:pt x="0" y="93"/>
                    </a:cubicBezTo>
                    <a:lnTo>
                      <a:pt x="0" y="93"/>
                    </a:lnTo>
                    <a:lnTo>
                      <a:pt x="0" y="93"/>
                    </a:lnTo>
                    <a:lnTo>
                      <a:pt x="0" y="93"/>
                    </a:lnTo>
                    <a:lnTo>
                      <a:pt x="31" y="93"/>
                    </a:lnTo>
                    <a:cubicBezTo>
                      <a:pt x="31" y="93"/>
                      <a:pt x="31" y="93"/>
                      <a:pt x="93" y="93"/>
                    </a:cubicBezTo>
                    <a:lnTo>
                      <a:pt x="124" y="93"/>
                    </a:lnTo>
                    <a:lnTo>
                      <a:pt x="124" y="93"/>
                    </a:lnTo>
                    <a:lnTo>
                      <a:pt x="124" y="31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39" name="Freeform 178"/>
              <p:cNvSpPr>
                <a:spLocks noChangeArrowheads="1"/>
              </p:cNvSpPr>
              <p:nvPr/>
            </p:nvSpPr>
            <p:spPr bwMode="auto">
              <a:xfrm>
                <a:off x="1951038" y="1044575"/>
                <a:ext cx="77787" cy="66675"/>
              </a:xfrm>
              <a:custGeom>
                <a:avLst/>
                <a:gdLst>
                  <a:gd name="T0" fmla="*/ 186 w 218"/>
                  <a:gd name="T1" fmla="*/ 124 h 187"/>
                  <a:gd name="T2" fmla="*/ 186 w 218"/>
                  <a:gd name="T3" fmla="*/ 124 h 187"/>
                  <a:gd name="T4" fmla="*/ 186 w 218"/>
                  <a:gd name="T5" fmla="*/ 124 h 187"/>
                  <a:gd name="T6" fmla="*/ 186 w 218"/>
                  <a:gd name="T7" fmla="*/ 93 h 187"/>
                  <a:gd name="T8" fmla="*/ 186 w 218"/>
                  <a:gd name="T9" fmla="*/ 62 h 187"/>
                  <a:gd name="T10" fmla="*/ 186 w 218"/>
                  <a:gd name="T11" fmla="*/ 62 h 187"/>
                  <a:gd name="T12" fmla="*/ 124 w 218"/>
                  <a:gd name="T13" fmla="*/ 31 h 187"/>
                  <a:gd name="T14" fmla="*/ 186 w 218"/>
                  <a:gd name="T15" fmla="*/ 31 h 187"/>
                  <a:gd name="T16" fmla="*/ 62 w 218"/>
                  <a:gd name="T17" fmla="*/ 31 h 187"/>
                  <a:gd name="T18" fmla="*/ 31 w 218"/>
                  <a:gd name="T19" fmla="*/ 0 h 187"/>
                  <a:gd name="T20" fmla="*/ 31 w 218"/>
                  <a:gd name="T21" fmla="*/ 31 h 187"/>
                  <a:gd name="T22" fmla="*/ 31 w 218"/>
                  <a:gd name="T23" fmla="*/ 93 h 187"/>
                  <a:gd name="T24" fmla="*/ 0 w 218"/>
                  <a:gd name="T25" fmla="*/ 124 h 187"/>
                  <a:gd name="T26" fmla="*/ 0 w 218"/>
                  <a:gd name="T27" fmla="*/ 124 h 187"/>
                  <a:gd name="T28" fmla="*/ 0 w 218"/>
                  <a:gd name="T29" fmla="*/ 155 h 187"/>
                  <a:gd name="T30" fmla="*/ 0 w 218"/>
                  <a:gd name="T31" fmla="*/ 155 h 187"/>
                  <a:gd name="T32" fmla="*/ 62 w 218"/>
                  <a:gd name="T33" fmla="*/ 155 h 187"/>
                  <a:gd name="T34" fmla="*/ 93 w 218"/>
                  <a:gd name="T35" fmla="*/ 155 h 187"/>
                  <a:gd name="T36" fmla="*/ 155 w 218"/>
                  <a:gd name="T37" fmla="*/ 186 h 187"/>
                  <a:gd name="T38" fmla="*/ 155 w 218"/>
                  <a:gd name="T39" fmla="*/ 186 h 187"/>
                  <a:gd name="T40" fmla="*/ 186 w 218"/>
                  <a:gd name="T41" fmla="*/ 155 h 187"/>
                  <a:gd name="T42" fmla="*/ 186 w 218"/>
                  <a:gd name="T43" fmla="*/ 155 h 187"/>
                  <a:gd name="T44" fmla="*/ 217 w 218"/>
                  <a:gd name="T45" fmla="*/ 155 h 187"/>
                  <a:gd name="T46" fmla="*/ 217 w 218"/>
                  <a:gd name="T47" fmla="*/ 124 h 187"/>
                  <a:gd name="T48" fmla="*/ 217 w 218"/>
                  <a:gd name="T49" fmla="*/ 124 h 187"/>
                  <a:gd name="T50" fmla="*/ 186 w 218"/>
                  <a:gd name="T51" fmla="*/ 124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18" h="187">
                    <a:moveTo>
                      <a:pt x="186" y="124"/>
                    </a:moveTo>
                    <a:lnTo>
                      <a:pt x="186" y="124"/>
                    </a:lnTo>
                    <a:lnTo>
                      <a:pt x="186" y="124"/>
                    </a:lnTo>
                    <a:lnTo>
                      <a:pt x="186" y="93"/>
                    </a:lnTo>
                    <a:lnTo>
                      <a:pt x="186" y="62"/>
                    </a:lnTo>
                    <a:lnTo>
                      <a:pt x="186" y="62"/>
                    </a:lnTo>
                    <a:cubicBezTo>
                      <a:pt x="124" y="31"/>
                      <a:pt x="124" y="31"/>
                      <a:pt x="124" y="31"/>
                    </a:cubicBezTo>
                    <a:cubicBezTo>
                      <a:pt x="186" y="31"/>
                      <a:pt x="186" y="31"/>
                      <a:pt x="186" y="31"/>
                    </a:cubicBezTo>
                    <a:cubicBezTo>
                      <a:pt x="155" y="31"/>
                      <a:pt x="62" y="31"/>
                      <a:pt x="62" y="31"/>
                    </a:cubicBezTo>
                    <a:cubicBezTo>
                      <a:pt x="62" y="31"/>
                      <a:pt x="62" y="31"/>
                      <a:pt x="31" y="0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31" y="62"/>
                      <a:pt x="31" y="62"/>
                      <a:pt x="31" y="93"/>
                    </a:cubicBezTo>
                    <a:cubicBezTo>
                      <a:pt x="31" y="93"/>
                      <a:pt x="31" y="124"/>
                      <a:pt x="0" y="124"/>
                    </a:cubicBezTo>
                    <a:lnTo>
                      <a:pt x="0" y="124"/>
                    </a:lnTo>
                    <a:cubicBezTo>
                      <a:pt x="0" y="124"/>
                      <a:pt x="0" y="124"/>
                      <a:pt x="0" y="155"/>
                    </a:cubicBezTo>
                    <a:lnTo>
                      <a:pt x="0" y="155"/>
                    </a:lnTo>
                    <a:cubicBezTo>
                      <a:pt x="62" y="155"/>
                      <a:pt x="62" y="155"/>
                      <a:pt x="62" y="155"/>
                    </a:cubicBezTo>
                    <a:lnTo>
                      <a:pt x="93" y="155"/>
                    </a:lnTo>
                    <a:cubicBezTo>
                      <a:pt x="124" y="155"/>
                      <a:pt x="155" y="186"/>
                      <a:pt x="155" y="186"/>
                    </a:cubicBezTo>
                    <a:lnTo>
                      <a:pt x="155" y="186"/>
                    </a:lnTo>
                    <a:cubicBezTo>
                      <a:pt x="155" y="155"/>
                      <a:pt x="186" y="155"/>
                      <a:pt x="186" y="155"/>
                    </a:cubicBezTo>
                    <a:lnTo>
                      <a:pt x="186" y="155"/>
                    </a:lnTo>
                    <a:lnTo>
                      <a:pt x="217" y="155"/>
                    </a:lnTo>
                    <a:lnTo>
                      <a:pt x="217" y="124"/>
                    </a:lnTo>
                    <a:lnTo>
                      <a:pt x="217" y="124"/>
                    </a:lnTo>
                    <a:cubicBezTo>
                      <a:pt x="217" y="124"/>
                      <a:pt x="217" y="124"/>
                      <a:pt x="186" y="12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40" name="Freeform 179"/>
              <p:cNvSpPr>
                <a:spLocks noChangeArrowheads="1"/>
              </p:cNvSpPr>
              <p:nvPr/>
            </p:nvSpPr>
            <p:spPr bwMode="auto">
              <a:xfrm>
                <a:off x="354013" y="1011238"/>
                <a:ext cx="492125" cy="323850"/>
              </a:xfrm>
              <a:custGeom>
                <a:avLst/>
                <a:gdLst>
                  <a:gd name="T0" fmla="*/ 1272 w 1366"/>
                  <a:gd name="T1" fmla="*/ 93 h 900"/>
                  <a:gd name="T2" fmla="*/ 1148 w 1366"/>
                  <a:gd name="T3" fmla="*/ 93 h 900"/>
                  <a:gd name="T4" fmla="*/ 1085 w 1366"/>
                  <a:gd name="T5" fmla="*/ 93 h 900"/>
                  <a:gd name="T6" fmla="*/ 930 w 1366"/>
                  <a:gd name="T7" fmla="*/ 62 h 900"/>
                  <a:gd name="T8" fmla="*/ 806 w 1366"/>
                  <a:gd name="T9" fmla="*/ 62 h 900"/>
                  <a:gd name="T10" fmla="*/ 713 w 1366"/>
                  <a:gd name="T11" fmla="*/ 31 h 900"/>
                  <a:gd name="T12" fmla="*/ 682 w 1366"/>
                  <a:gd name="T13" fmla="*/ 31 h 900"/>
                  <a:gd name="T14" fmla="*/ 621 w 1366"/>
                  <a:gd name="T15" fmla="*/ 31 h 900"/>
                  <a:gd name="T16" fmla="*/ 558 w 1366"/>
                  <a:gd name="T17" fmla="*/ 0 h 900"/>
                  <a:gd name="T18" fmla="*/ 434 w 1366"/>
                  <a:gd name="T19" fmla="*/ 31 h 900"/>
                  <a:gd name="T20" fmla="*/ 341 w 1366"/>
                  <a:gd name="T21" fmla="*/ 62 h 900"/>
                  <a:gd name="T22" fmla="*/ 217 w 1366"/>
                  <a:gd name="T23" fmla="*/ 93 h 900"/>
                  <a:gd name="T24" fmla="*/ 156 w 1366"/>
                  <a:gd name="T25" fmla="*/ 155 h 900"/>
                  <a:gd name="T26" fmla="*/ 93 w 1366"/>
                  <a:gd name="T27" fmla="*/ 186 h 900"/>
                  <a:gd name="T28" fmla="*/ 156 w 1366"/>
                  <a:gd name="T29" fmla="*/ 217 h 900"/>
                  <a:gd name="T30" fmla="*/ 249 w 1366"/>
                  <a:gd name="T31" fmla="*/ 217 h 900"/>
                  <a:gd name="T32" fmla="*/ 341 w 1366"/>
                  <a:gd name="T33" fmla="*/ 279 h 900"/>
                  <a:gd name="T34" fmla="*/ 280 w 1366"/>
                  <a:gd name="T35" fmla="*/ 310 h 900"/>
                  <a:gd name="T36" fmla="*/ 186 w 1366"/>
                  <a:gd name="T37" fmla="*/ 341 h 900"/>
                  <a:gd name="T38" fmla="*/ 93 w 1366"/>
                  <a:gd name="T39" fmla="*/ 310 h 900"/>
                  <a:gd name="T40" fmla="*/ 0 w 1366"/>
                  <a:gd name="T41" fmla="*/ 372 h 900"/>
                  <a:gd name="T42" fmla="*/ 156 w 1366"/>
                  <a:gd name="T43" fmla="*/ 403 h 900"/>
                  <a:gd name="T44" fmla="*/ 186 w 1366"/>
                  <a:gd name="T45" fmla="*/ 403 h 900"/>
                  <a:gd name="T46" fmla="*/ 280 w 1366"/>
                  <a:gd name="T47" fmla="*/ 372 h 900"/>
                  <a:gd name="T48" fmla="*/ 310 w 1366"/>
                  <a:gd name="T49" fmla="*/ 495 h 900"/>
                  <a:gd name="T50" fmla="*/ 217 w 1366"/>
                  <a:gd name="T51" fmla="*/ 495 h 900"/>
                  <a:gd name="T52" fmla="*/ 124 w 1366"/>
                  <a:gd name="T53" fmla="*/ 527 h 900"/>
                  <a:gd name="T54" fmla="*/ 93 w 1366"/>
                  <a:gd name="T55" fmla="*/ 558 h 900"/>
                  <a:gd name="T56" fmla="*/ 93 w 1366"/>
                  <a:gd name="T57" fmla="*/ 589 h 900"/>
                  <a:gd name="T58" fmla="*/ 124 w 1366"/>
                  <a:gd name="T59" fmla="*/ 619 h 900"/>
                  <a:gd name="T60" fmla="*/ 186 w 1366"/>
                  <a:gd name="T61" fmla="*/ 682 h 900"/>
                  <a:gd name="T62" fmla="*/ 249 w 1366"/>
                  <a:gd name="T63" fmla="*/ 651 h 900"/>
                  <a:gd name="T64" fmla="*/ 280 w 1366"/>
                  <a:gd name="T65" fmla="*/ 743 h 900"/>
                  <a:gd name="T66" fmla="*/ 280 w 1366"/>
                  <a:gd name="T67" fmla="*/ 775 h 900"/>
                  <a:gd name="T68" fmla="*/ 310 w 1366"/>
                  <a:gd name="T69" fmla="*/ 743 h 900"/>
                  <a:gd name="T70" fmla="*/ 373 w 1366"/>
                  <a:gd name="T71" fmla="*/ 775 h 900"/>
                  <a:gd name="T72" fmla="*/ 434 w 1366"/>
                  <a:gd name="T73" fmla="*/ 775 h 900"/>
                  <a:gd name="T74" fmla="*/ 465 w 1366"/>
                  <a:gd name="T75" fmla="*/ 775 h 900"/>
                  <a:gd name="T76" fmla="*/ 528 w 1366"/>
                  <a:gd name="T77" fmla="*/ 806 h 900"/>
                  <a:gd name="T78" fmla="*/ 497 w 1366"/>
                  <a:gd name="T79" fmla="*/ 867 h 900"/>
                  <a:gd name="T80" fmla="*/ 528 w 1366"/>
                  <a:gd name="T81" fmla="*/ 867 h 900"/>
                  <a:gd name="T82" fmla="*/ 621 w 1366"/>
                  <a:gd name="T83" fmla="*/ 806 h 900"/>
                  <a:gd name="T84" fmla="*/ 652 w 1366"/>
                  <a:gd name="T85" fmla="*/ 806 h 900"/>
                  <a:gd name="T86" fmla="*/ 713 w 1366"/>
                  <a:gd name="T87" fmla="*/ 713 h 900"/>
                  <a:gd name="T88" fmla="*/ 776 w 1366"/>
                  <a:gd name="T89" fmla="*/ 651 h 900"/>
                  <a:gd name="T90" fmla="*/ 930 w 1366"/>
                  <a:gd name="T91" fmla="*/ 589 h 900"/>
                  <a:gd name="T92" fmla="*/ 961 w 1366"/>
                  <a:gd name="T93" fmla="*/ 619 h 900"/>
                  <a:gd name="T94" fmla="*/ 1054 w 1366"/>
                  <a:gd name="T95" fmla="*/ 619 h 900"/>
                  <a:gd name="T96" fmla="*/ 1117 w 1366"/>
                  <a:gd name="T97" fmla="*/ 651 h 900"/>
                  <a:gd name="T98" fmla="*/ 1148 w 1366"/>
                  <a:gd name="T99" fmla="*/ 651 h 900"/>
                  <a:gd name="T100" fmla="*/ 1272 w 1366"/>
                  <a:gd name="T101" fmla="*/ 589 h 900"/>
                  <a:gd name="T102" fmla="*/ 1241 w 1366"/>
                  <a:gd name="T103" fmla="*/ 682 h 900"/>
                  <a:gd name="T104" fmla="*/ 1302 w 1366"/>
                  <a:gd name="T105" fmla="*/ 682 h 900"/>
                  <a:gd name="T106" fmla="*/ 1333 w 1366"/>
                  <a:gd name="T107" fmla="*/ 682 h 900"/>
                  <a:gd name="T108" fmla="*/ 1365 w 1366"/>
                  <a:gd name="T109" fmla="*/ 682 h 900"/>
                  <a:gd name="T110" fmla="*/ 1365 w 1366"/>
                  <a:gd name="T111" fmla="*/ 682 h 900"/>
                  <a:gd name="T112" fmla="*/ 1302 w 1366"/>
                  <a:gd name="T113" fmla="*/ 93 h 9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366" h="900">
                    <a:moveTo>
                      <a:pt x="1302" y="93"/>
                    </a:moveTo>
                    <a:lnTo>
                      <a:pt x="1302" y="93"/>
                    </a:lnTo>
                    <a:lnTo>
                      <a:pt x="1272" y="93"/>
                    </a:lnTo>
                    <a:lnTo>
                      <a:pt x="1241" y="93"/>
                    </a:lnTo>
                    <a:cubicBezTo>
                      <a:pt x="1209" y="93"/>
                      <a:pt x="1209" y="93"/>
                      <a:pt x="1209" y="93"/>
                    </a:cubicBezTo>
                    <a:cubicBezTo>
                      <a:pt x="1178" y="93"/>
                      <a:pt x="1148" y="93"/>
                      <a:pt x="1148" y="93"/>
                    </a:cubicBezTo>
                    <a:lnTo>
                      <a:pt x="1148" y="93"/>
                    </a:lnTo>
                    <a:cubicBezTo>
                      <a:pt x="1148" y="93"/>
                      <a:pt x="1148" y="93"/>
                      <a:pt x="1117" y="93"/>
                    </a:cubicBezTo>
                    <a:cubicBezTo>
                      <a:pt x="1117" y="93"/>
                      <a:pt x="1117" y="93"/>
                      <a:pt x="1085" y="93"/>
                    </a:cubicBezTo>
                    <a:lnTo>
                      <a:pt x="1085" y="93"/>
                    </a:lnTo>
                    <a:cubicBezTo>
                      <a:pt x="1085" y="93"/>
                      <a:pt x="1054" y="93"/>
                      <a:pt x="1024" y="93"/>
                    </a:cubicBezTo>
                    <a:cubicBezTo>
                      <a:pt x="993" y="62"/>
                      <a:pt x="961" y="62"/>
                      <a:pt x="930" y="62"/>
                    </a:cubicBezTo>
                    <a:lnTo>
                      <a:pt x="930" y="62"/>
                    </a:lnTo>
                    <a:cubicBezTo>
                      <a:pt x="930" y="62"/>
                      <a:pt x="900" y="62"/>
                      <a:pt x="869" y="62"/>
                    </a:cubicBezTo>
                    <a:cubicBezTo>
                      <a:pt x="837" y="62"/>
                      <a:pt x="806" y="62"/>
                      <a:pt x="806" y="62"/>
                    </a:cubicBezTo>
                    <a:cubicBezTo>
                      <a:pt x="806" y="62"/>
                      <a:pt x="776" y="62"/>
                      <a:pt x="745" y="62"/>
                    </a:cubicBezTo>
                    <a:cubicBezTo>
                      <a:pt x="713" y="31"/>
                      <a:pt x="713" y="31"/>
                      <a:pt x="713" y="31"/>
                    </a:cubicBezTo>
                    <a:lnTo>
                      <a:pt x="713" y="31"/>
                    </a:lnTo>
                    <a:lnTo>
                      <a:pt x="713" y="31"/>
                    </a:lnTo>
                    <a:lnTo>
                      <a:pt x="682" y="31"/>
                    </a:lnTo>
                    <a:lnTo>
                      <a:pt x="682" y="31"/>
                    </a:lnTo>
                    <a:lnTo>
                      <a:pt x="652" y="31"/>
                    </a:lnTo>
                    <a:cubicBezTo>
                      <a:pt x="652" y="31"/>
                      <a:pt x="652" y="31"/>
                      <a:pt x="621" y="31"/>
                    </a:cubicBezTo>
                    <a:lnTo>
                      <a:pt x="621" y="31"/>
                    </a:lnTo>
                    <a:lnTo>
                      <a:pt x="621" y="31"/>
                    </a:lnTo>
                    <a:cubicBezTo>
                      <a:pt x="528" y="62"/>
                      <a:pt x="528" y="62"/>
                      <a:pt x="528" y="62"/>
                    </a:cubicBezTo>
                    <a:cubicBezTo>
                      <a:pt x="558" y="0"/>
                      <a:pt x="558" y="0"/>
                      <a:pt x="558" y="0"/>
                    </a:cubicBezTo>
                    <a:lnTo>
                      <a:pt x="558" y="0"/>
                    </a:lnTo>
                    <a:cubicBezTo>
                      <a:pt x="528" y="0"/>
                      <a:pt x="528" y="31"/>
                      <a:pt x="497" y="31"/>
                    </a:cubicBezTo>
                    <a:cubicBezTo>
                      <a:pt x="497" y="31"/>
                      <a:pt x="465" y="31"/>
                      <a:pt x="434" y="31"/>
                    </a:cubicBezTo>
                    <a:lnTo>
                      <a:pt x="434" y="62"/>
                    </a:lnTo>
                    <a:cubicBezTo>
                      <a:pt x="404" y="62"/>
                      <a:pt x="373" y="62"/>
                      <a:pt x="373" y="62"/>
                    </a:cubicBezTo>
                    <a:cubicBezTo>
                      <a:pt x="341" y="62"/>
                      <a:pt x="341" y="62"/>
                      <a:pt x="341" y="62"/>
                    </a:cubicBezTo>
                    <a:lnTo>
                      <a:pt x="341" y="62"/>
                    </a:lnTo>
                    <a:cubicBezTo>
                      <a:pt x="310" y="62"/>
                      <a:pt x="280" y="62"/>
                      <a:pt x="280" y="62"/>
                    </a:cubicBezTo>
                    <a:cubicBezTo>
                      <a:pt x="249" y="62"/>
                      <a:pt x="249" y="93"/>
                      <a:pt x="217" y="93"/>
                    </a:cubicBezTo>
                    <a:lnTo>
                      <a:pt x="186" y="124"/>
                    </a:lnTo>
                    <a:cubicBezTo>
                      <a:pt x="156" y="155"/>
                      <a:pt x="156" y="155"/>
                      <a:pt x="156" y="155"/>
                    </a:cubicBezTo>
                    <a:lnTo>
                      <a:pt x="156" y="155"/>
                    </a:lnTo>
                    <a:cubicBezTo>
                      <a:pt x="156" y="155"/>
                      <a:pt x="156" y="155"/>
                      <a:pt x="124" y="155"/>
                    </a:cubicBezTo>
                    <a:cubicBezTo>
                      <a:pt x="93" y="155"/>
                      <a:pt x="62" y="155"/>
                      <a:pt x="62" y="155"/>
                    </a:cubicBezTo>
                    <a:lnTo>
                      <a:pt x="93" y="186"/>
                    </a:lnTo>
                    <a:lnTo>
                      <a:pt x="93" y="186"/>
                    </a:lnTo>
                    <a:cubicBezTo>
                      <a:pt x="124" y="186"/>
                      <a:pt x="156" y="186"/>
                      <a:pt x="156" y="217"/>
                    </a:cubicBezTo>
                    <a:lnTo>
                      <a:pt x="156" y="217"/>
                    </a:lnTo>
                    <a:lnTo>
                      <a:pt x="186" y="217"/>
                    </a:lnTo>
                    <a:cubicBezTo>
                      <a:pt x="217" y="217"/>
                      <a:pt x="217" y="217"/>
                      <a:pt x="217" y="217"/>
                    </a:cubicBezTo>
                    <a:cubicBezTo>
                      <a:pt x="249" y="217"/>
                      <a:pt x="249" y="217"/>
                      <a:pt x="249" y="217"/>
                    </a:cubicBezTo>
                    <a:cubicBezTo>
                      <a:pt x="280" y="217"/>
                      <a:pt x="280" y="217"/>
                      <a:pt x="280" y="217"/>
                    </a:cubicBezTo>
                    <a:cubicBezTo>
                      <a:pt x="280" y="248"/>
                      <a:pt x="280" y="248"/>
                      <a:pt x="280" y="248"/>
                    </a:cubicBezTo>
                    <a:cubicBezTo>
                      <a:pt x="341" y="279"/>
                      <a:pt x="341" y="279"/>
                      <a:pt x="341" y="279"/>
                    </a:cubicBezTo>
                    <a:cubicBezTo>
                      <a:pt x="341" y="341"/>
                      <a:pt x="341" y="341"/>
                      <a:pt x="341" y="341"/>
                    </a:cubicBezTo>
                    <a:cubicBezTo>
                      <a:pt x="310" y="341"/>
                      <a:pt x="310" y="341"/>
                      <a:pt x="310" y="341"/>
                    </a:cubicBezTo>
                    <a:cubicBezTo>
                      <a:pt x="310" y="341"/>
                      <a:pt x="310" y="310"/>
                      <a:pt x="280" y="310"/>
                    </a:cubicBezTo>
                    <a:cubicBezTo>
                      <a:pt x="280" y="310"/>
                      <a:pt x="280" y="310"/>
                      <a:pt x="249" y="310"/>
                    </a:cubicBezTo>
                    <a:cubicBezTo>
                      <a:pt x="249" y="341"/>
                      <a:pt x="217" y="341"/>
                      <a:pt x="186" y="341"/>
                    </a:cubicBezTo>
                    <a:lnTo>
                      <a:pt x="186" y="341"/>
                    </a:lnTo>
                    <a:lnTo>
                      <a:pt x="124" y="341"/>
                    </a:lnTo>
                    <a:cubicBezTo>
                      <a:pt x="124" y="341"/>
                      <a:pt x="93" y="341"/>
                      <a:pt x="93" y="310"/>
                    </a:cubicBezTo>
                    <a:lnTo>
                      <a:pt x="93" y="310"/>
                    </a:lnTo>
                    <a:cubicBezTo>
                      <a:pt x="0" y="341"/>
                      <a:pt x="0" y="341"/>
                      <a:pt x="0" y="341"/>
                    </a:cubicBezTo>
                    <a:lnTo>
                      <a:pt x="0" y="372"/>
                    </a:lnTo>
                    <a:lnTo>
                      <a:pt x="0" y="372"/>
                    </a:lnTo>
                    <a:cubicBezTo>
                      <a:pt x="32" y="403"/>
                      <a:pt x="32" y="403"/>
                      <a:pt x="62" y="403"/>
                    </a:cubicBezTo>
                    <a:lnTo>
                      <a:pt x="62" y="403"/>
                    </a:lnTo>
                    <a:cubicBezTo>
                      <a:pt x="93" y="403"/>
                      <a:pt x="124" y="403"/>
                      <a:pt x="156" y="403"/>
                    </a:cubicBezTo>
                    <a:lnTo>
                      <a:pt x="156" y="403"/>
                    </a:lnTo>
                    <a:cubicBezTo>
                      <a:pt x="186" y="372"/>
                      <a:pt x="186" y="372"/>
                      <a:pt x="186" y="372"/>
                    </a:cubicBezTo>
                    <a:cubicBezTo>
                      <a:pt x="186" y="403"/>
                      <a:pt x="186" y="403"/>
                      <a:pt x="186" y="403"/>
                    </a:cubicBezTo>
                    <a:lnTo>
                      <a:pt x="217" y="403"/>
                    </a:lnTo>
                    <a:lnTo>
                      <a:pt x="217" y="403"/>
                    </a:lnTo>
                    <a:lnTo>
                      <a:pt x="280" y="372"/>
                    </a:lnTo>
                    <a:cubicBezTo>
                      <a:pt x="310" y="341"/>
                      <a:pt x="310" y="341"/>
                      <a:pt x="310" y="341"/>
                    </a:cubicBezTo>
                    <a:cubicBezTo>
                      <a:pt x="310" y="403"/>
                      <a:pt x="310" y="403"/>
                      <a:pt x="310" y="403"/>
                    </a:cubicBezTo>
                    <a:cubicBezTo>
                      <a:pt x="310" y="434"/>
                      <a:pt x="310" y="465"/>
                      <a:pt x="310" y="495"/>
                    </a:cubicBezTo>
                    <a:cubicBezTo>
                      <a:pt x="310" y="495"/>
                      <a:pt x="280" y="527"/>
                      <a:pt x="249" y="527"/>
                    </a:cubicBezTo>
                    <a:lnTo>
                      <a:pt x="249" y="527"/>
                    </a:lnTo>
                    <a:lnTo>
                      <a:pt x="217" y="495"/>
                    </a:lnTo>
                    <a:lnTo>
                      <a:pt x="217" y="495"/>
                    </a:lnTo>
                    <a:lnTo>
                      <a:pt x="186" y="527"/>
                    </a:lnTo>
                    <a:cubicBezTo>
                      <a:pt x="156" y="527"/>
                      <a:pt x="156" y="527"/>
                      <a:pt x="124" y="527"/>
                    </a:cubicBezTo>
                    <a:lnTo>
                      <a:pt x="124" y="527"/>
                    </a:lnTo>
                    <a:lnTo>
                      <a:pt x="124" y="527"/>
                    </a:lnTo>
                    <a:cubicBezTo>
                      <a:pt x="93" y="558"/>
                      <a:pt x="93" y="558"/>
                      <a:pt x="93" y="558"/>
                    </a:cubicBezTo>
                    <a:lnTo>
                      <a:pt x="93" y="558"/>
                    </a:lnTo>
                    <a:cubicBezTo>
                      <a:pt x="62" y="558"/>
                      <a:pt x="62" y="589"/>
                      <a:pt x="62" y="589"/>
                    </a:cubicBezTo>
                    <a:cubicBezTo>
                      <a:pt x="93" y="589"/>
                      <a:pt x="93" y="589"/>
                      <a:pt x="93" y="589"/>
                    </a:cubicBezTo>
                    <a:cubicBezTo>
                      <a:pt x="93" y="619"/>
                      <a:pt x="93" y="619"/>
                      <a:pt x="93" y="619"/>
                    </a:cubicBezTo>
                    <a:lnTo>
                      <a:pt x="93" y="619"/>
                    </a:lnTo>
                    <a:cubicBezTo>
                      <a:pt x="93" y="619"/>
                      <a:pt x="93" y="619"/>
                      <a:pt x="124" y="619"/>
                    </a:cubicBezTo>
                    <a:cubicBezTo>
                      <a:pt x="156" y="619"/>
                      <a:pt x="156" y="619"/>
                      <a:pt x="186" y="651"/>
                    </a:cubicBezTo>
                    <a:cubicBezTo>
                      <a:pt x="186" y="682"/>
                      <a:pt x="186" y="682"/>
                      <a:pt x="186" y="682"/>
                    </a:cubicBezTo>
                    <a:lnTo>
                      <a:pt x="186" y="682"/>
                    </a:lnTo>
                    <a:lnTo>
                      <a:pt x="186" y="682"/>
                    </a:lnTo>
                    <a:cubicBezTo>
                      <a:pt x="217" y="651"/>
                      <a:pt x="217" y="651"/>
                      <a:pt x="217" y="651"/>
                    </a:cubicBezTo>
                    <a:cubicBezTo>
                      <a:pt x="249" y="651"/>
                      <a:pt x="249" y="651"/>
                      <a:pt x="249" y="651"/>
                    </a:cubicBezTo>
                    <a:lnTo>
                      <a:pt x="249" y="651"/>
                    </a:lnTo>
                    <a:cubicBezTo>
                      <a:pt x="249" y="651"/>
                      <a:pt x="280" y="682"/>
                      <a:pt x="280" y="713"/>
                    </a:cubicBezTo>
                    <a:lnTo>
                      <a:pt x="280" y="743"/>
                    </a:lnTo>
                    <a:lnTo>
                      <a:pt x="280" y="743"/>
                    </a:lnTo>
                    <a:lnTo>
                      <a:pt x="280" y="743"/>
                    </a:lnTo>
                    <a:lnTo>
                      <a:pt x="280" y="775"/>
                    </a:lnTo>
                    <a:lnTo>
                      <a:pt x="280" y="775"/>
                    </a:lnTo>
                    <a:lnTo>
                      <a:pt x="280" y="775"/>
                    </a:lnTo>
                    <a:cubicBezTo>
                      <a:pt x="280" y="743"/>
                      <a:pt x="310" y="743"/>
                      <a:pt x="310" y="743"/>
                    </a:cubicBezTo>
                    <a:cubicBezTo>
                      <a:pt x="341" y="743"/>
                      <a:pt x="341" y="743"/>
                      <a:pt x="341" y="775"/>
                    </a:cubicBezTo>
                    <a:cubicBezTo>
                      <a:pt x="341" y="775"/>
                      <a:pt x="341" y="775"/>
                      <a:pt x="373" y="775"/>
                    </a:cubicBezTo>
                    <a:lnTo>
                      <a:pt x="373" y="775"/>
                    </a:lnTo>
                    <a:lnTo>
                      <a:pt x="404" y="775"/>
                    </a:lnTo>
                    <a:cubicBezTo>
                      <a:pt x="434" y="713"/>
                      <a:pt x="434" y="713"/>
                      <a:pt x="434" y="713"/>
                    </a:cubicBezTo>
                    <a:cubicBezTo>
                      <a:pt x="434" y="775"/>
                      <a:pt x="434" y="775"/>
                      <a:pt x="434" y="775"/>
                    </a:cubicBezTo>
                    <a:lnTo>
                      <a:pt x="434" y="775"/>
                    </a:lnTo>
                    <a:cubicBezTo>
                      <a:pt x="465" y="775"/>
                      <a:pt x="465" y="775"/>
                      <a:pt x="465" y="775"/>
                    </a:cubicBezTo>
                    <a:lnTo>
                      <a:pt x="465" y="775"/>
                    </a:lnTo>
                    <a:cubicBezTo>
                      <a:pt x="465" y="775"/>
                      <a:pt x="497" y="775"/>
                      <a:pt x="497" y="743"/>
                    </a:cubicBezTo>
                    <a:cubicBezTo>
                      <a:pt x="652" y="651"/>
                      <a:pt x="652" y="651"/>
                      <a:pt x="652" y="651"/>
                    </a:cubicBezTo>
                    <a:cubicBezTo>
                      <a:pt x="528" y="806"/>
                      <a:pt x="528" y="806"/>
                      <a:pt x="528" y="806"/>
                    </a:cubicBezTo>
                    <a:lnTo>
                      <a:pt x="497" y="837"/>
                    </a:lnTo>
                    <a:lnTo>
                      <a:pt x="497" y="837"/>
                    </a:lnTo>
                    <a:cubicBezTo>
                      <a:pt x="497" y="867"/>
                      <a:pt x="497" y="867"/>
                      <a:pt x="497" y="867"/>
                    </a:cubicBezTo>
                    <a:lnTo>
                      <a:pt x="497" y="899"/>
                    </a:lnTo>
                    <a:cubicBezTo>
                      <a:pt x="497" y="899"/>
                      <a:pt x="497" y="899"/>
                      <a:pt x="528" y="899"/>
                    </a:cubicBezTo>
                    <a:lnTo>
                      <a:pt x="528" y="867"/>
                    </a:lnTo>
                    <a:lnTo>
                      <a:pt x="528" y="867"/>
                    </a:lnTo>
                    <a:cubicBezTo>
                      <a:pt x="589" y="837"/>
                      <a:pt x="589" y="837"/>
                      <a:pt x="589" y="837"/>
                    </a:cubicBezTo>
                    <a:cubicBezTo>
                      <a:pt x="589" y="837"/>
                      <a:pt x="589" y="837"/>
                      <a:pt x="621" y="806"/>
                    </a:cubicBezTo>
                    <a:lnTo>
                      <a:pt x="621" y="806"/>
                    </a:lnTo>
                    <a:cubicBezTo>
                      <a:pt x="621" y="806"/>
                      <a:pt x="621" y="806"/>
                      <a:pt x="652" y="806"/>
                    </a:cubicBezTo>
                    <a:lnTo>
                      <a:pt x="652" y="806"/>
                    </a:lnTo>
                    <a:cubicBezTo>
                      <a:pt x="682" y="775"/>
                      <a:pt x="713" y="743"/>
                      <a:pt x="713" y="743"/>
                    </a:cubicBezTo>
                    <a:cubicBezTo>
                      <a:pt x="713" y="713"/>
                      <a:pt x="713" y="713"/>
                      <a:pt x="713" y="713"/>
                    </a:cubicBezTo>
                    <a:lnTo>
                      <a:pt x="713" y="713"/>
                    </a:lnTo>
                    <a:cubicBezTo>
                      <a:pt x="652" y="651"/>
                      <a:pt x="652" y="651"/>
                      <a:pt x="652" y="651"/>
                    </a:cubicBezTo>
                    <a:cubicBezTo>
                      <a:pt x="745" y="682"/>
                      <a:pt x="745" y="682"/>
                      <a:pt x="745" y="682"/>
                    </a:cubicBezTo>
                    <a:cubicBezTo>
                      <a:pt x="745" y="651"/>
                      <a:pt x="776" y="651"/>
                      <a:pt x="776" y="651"/>
                    </a:cubicBezTo>
                    <a:lnTo>
                      <a:pt x="776" y="619"/>
                    </a:lnTo>
                    <a:cubicBezTo>
                      <a:pt x="806" y="619"/>
                      <a:pt x="806" y="619"/>
                      <a:pt x="837" y="619"/>
                    </a:cubicBezTo>
                    <a:cubicBezTo>
                      <a:pt x="837" y="619"/>
                      <a:pt x="900" y="589"/>
                      <a:pt x="930" y="589"/>
                    </a:cubicBezTo>
                    <a:cubicBezTo>
                      <a:pt x="961" y="651"/>
                      <a:pt x="961" y="651"/>
                      <a:pt x="961" y="651"/>
                    </a:cubicBezTo>
                    <a:lnTo>
                      <a:pt x="961" y="651"/>
                    </a:lnTo>
                    <a:lnTo>
                      <a:pt x="961" y="619"/>
                    </a:lnTo>
                    <a:cubicBezTo>
                      <a:pt x="993" y="619"/>
                      <a:pt x="993" y="619"/>
                      <a:pt x="1024" y="619"/>
                    </a:cubicBezTo>
                    <a:lnTo>
                      <a:pt x="1024" y="619"/>
                    </a:lnTo>
                    <a:cubicBezTo>
                      <a:pt x="1054" y="619"/>
                      <a:pt x="1054" y="619"/>
                      <a:pt x="1054" y="619"/>
                    </a:cubicBezTo>
                    <a:lnTo>
                      <a:pt x="1085" y="651"/>
                    </a:lnTo>
                    <a:lnTo>
                      <a:pt x="1085" y="651"/>
                    </a:lnTo>
                    <a:cubicBezTo>
                      <a:pt x="1117" y="651"/>
                      <a:pt x="1117" y="651"/>
                      <a:pt x="1117" y="651"/>
                    </a:cubicBezTo>
                    <a:lnTo>
                      <a:pt x="1117" y="651"/>
                    </a:lnTo>
                    <a:lnTo>
                      <a:pt x="1117" y="651"/>
                    </a:lnTo>
                    <a:cubicBezTo>
                      <a:pt x="1148" y="651"/>
                      <a:pt x="1148" y="651"/>
                      <a:pt x="1148" y="651"/>
                    </a:cubicBezTo>
                    <a:lnTo>
                      <a:pt x="1148" y="651"/>
                    </a:lnTo>
                    <a:cubicBezTo>
                      <a:pt x="1178" y="651"/>
                      <a:pt x="1178" y="651"/>
                      <a:pt x="1178" y="651"/>
                    </a:cubicBezTo>
                    <a:cubicBezTo>
                      <a:pt x="1272" y="589"/>
                      <a:pt x="1272" y="589"/>
                      <a:pt x="1272" y="589"/>
                    </a:cubicBezTo>
                    <a:cubicBezTo>
                      <a:pt x="1209" y="682"/>
                      <a:pt x="1209" y="682"/>
                      <a:pt x="1209" y="682"/>
                    </a:cubicBezTo>
                    <a:lnTo>
                      <a:pt x="1209" y="682"/>
                    </a:lnTo>
                    <a:cubicBezTo>
                      <a:pt x="1241" y="682"/>
                      <a:pt x="1241" y="682"/>
                      <a:pt x="1241" y="682"/>
                    </a:cubicBezTo>
                    <a:lnTo>
                      <a:pt x="1272" y="682"/>
                    </a:lnTo>
                    <a:cubicBezTo>
                      <a:pt x="1272" y="682"/>
                      <a:pt x="1272" y="682"/>
                      <a:pt x="1302" y="682"/>
                    </a:cubicBezTo>
                    <a:lnTo>
                      <a:pt x="1302" y="682"/>
                    </a:lnTo>
                    <a:cubicBezTo>
                      <a:pt x="1333" y="682"/>
                      <a:pt x="1333" y="682"/>
                      <a:pt x="1333" y="682"/>
                    </a:cubicBezTo>
                    <a:lnTo>
                      <a:pt x="1333" y="682"/>
                    </a:lnTo>
                    <a:lnTo>
                      <a:pt x="1333" y="682"/>
                    </a:lnTo>
                    <a:lnTo>
                      <a:pt x="1365" y="682"/>
                    </a:lnTo>
                    <a:lnTo>
                      <a:pt x="1365" y="682"/>
                    </a:lnTo>
                    <a:lnTo>
                      <a:pt x="1365" y="682"/>
                    </a:lnTo>
                    <a:lnTo>
                      <a:pt x="1365" y="682"/>
                    </a:lnTo>
                    <a:lnTo>
                      <a:pt x="1365" y="682"/>
                    </a:lnTo>
                    <a:lnTo>
                      <a:pt x="1365" y="682"/>
                    </a:lnTo>
                    <a:cubicBezTo>
                      <a:pt x="1365" y="124"/>
                      <a:pt x="1365" y="124"/>
                      <a:pt x="1365" y="124"/>
                    </a:cubicBezTo>
                    <a:cubicBezTo>
                      <a:pt x="1365" y="124"/>
                      <a:pt x="1365" y="93"/>
                      <a:pt x="1333" y="93"/>
                    </a:cubicBezTo>
                    <a:lnTo>
                      <a:pt x="1302" y="93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41" name="Freeform 180"/>
              <p:cNvSpPr>
                <a:spLocks noChangeArrowheads="1"/>
              </p:cNvSpPr>
              <p:nvPr/>
            </p:nvSpPr>
            <p:spPr bwMode="auto">
              <a:xfrm>
                <a:off x="1838325" y="2249488"/>
                <a:ext cx="44450" cy="77787"/>
              </a:xfrm>
              <a:custGeom>
                <a:avLst/>
                <a:gdLst>
                  <a:gd name="T0" fmla="*/ 124 w 125"/>
                  <a:gd name="T1" fmla="*/ 186 h 217"/>
                  <a:gd name="T2" fmla="*/ 124 w 125"/>
                  <a:gd name="T3" fmla="*/ 186 h 217"/>
                  <a:gd name="T4" fmla="*/ 124 w 125"/>
                  <a:gd name="T5" fmla="*/ 154 h 217"/>
                  <a:gd name="T6" fmla="*/ 124 w 125"/>
                  <a:gd name="T7" fmla="*/ 124 h 217"/>
                  <a:gd name="T8" fmla="*/ 124 w 125"/>
                  <a:gd name="T9" fmla="*/ 124 h 217"/>
                  <a:gd name="T10" fmla="*/ 124 w 125"/>
                  <a:gd name="T11" fmla="*/ 93 h 217"/>
                  <a:gd name="T12" fmla="*/ 124 w 125"/>
                  <a:gd name="T13" fmla="*/ 31 h 217"/>
                  <a:gd name="T14" fmla="*/ 124 w 125"/>
                  <a:gd name="T15" fmla="*/ 0 h 217"/>
                  <a:gd name="T16" fmla="*/ 62 w 125"/>
                  <a:gd name="T17" fmla="*/ 0 h 217"/>
                  <a:gd name="T18" fmla="*/ 62 w 125"/>
                  <a:gd name="T19" fmla="*/ 0 h 217"/>
                  <a:gd name="T20" fmla="*/ 62 w 125"/>
                  <a:gd name="T21" fmla="*/ 0 h 217"/>
                  <a:gd name="T22" fmla="*/ 62 w 125"/>
                  <a:gd name="T23" fmla="*/ 0 h 217"/>
                  <a:gd name="T24" fmla="*/ 93 w 125"/>
                  <a:gd name="T25" fmla="*/ 31 h 217"/>
                  <a:gd name="T26" fmla="*/ 93 w 125"/>
                  <a:gd name="T27" fmla="*/ 31 h 217"/>
                  <a:gd name="T28" fmla="*/ 93 w 125"/>
                  <a:gd name="T29" fmla="*/ 63 h 217"/>
                  <a:gd name="T30" fmla="*/ 93 w 125"/>
                  <a:gd name="T31" fmla="*/ 63 h 217"/>
                  <a:gd name="T32" fmla="*/ 93 w 125"/>
                  <a:gd name="T33" fmla="*/ 63 h 217"/>
                  <a:gd name="T34" fmla="*/ 93 w 125"/>
                  <a:gd name="T35" fmla="*/ 93 h 217"/>
                  <a:gd name="T36" fmla="*/ 62 w 125"/>
                  <a:gd name="T37" fmla="*/ 124 h 217"/>
                  <a:gd name="T38" fmla="*/ 62 w 125"/>
                  <a:gd name="T39" fmla="*/ 124 h 217"/>
                  <a:gd name="T40" fmla="*/ 62 w 125"/>
                  <a:gd name="T41" fmla="*/ 124 h 217"/>
                  <a:gd name="T42" fmla="*/ 31 w 125"/>
                  <a:gd name="T43" fmla="*/ 124 h 217"/>
                  <a:gd name="T44" fmla="*/ 0 w 125"/>
                  <a:gd name="T45" fmla="*/ 124 h 217"/>
                  <a:gd name="T46" fmla="*/ 0 w 125"/>
                  <a:gd name="T47" fmla="*/ 124 h 217"/>
                  <a:gd name="T48" fmla="*/ 0 w 125"/>
                  <a:gd name="T49" fmla="*/ 124 h 217"/>
                  <a:gd name="T50" fmla="*/ 0 w 125"/>
                  <a:gd name="T51" fmla="*/ 124 h 217"/>
                  <a:gd name="T52" fmla="*/ 0 w 125"/>
                  <a:gd name="T53" fmla="*/ 154 h 217"/>
                  <a:gd name="T54" fmla="*/ 0 w 125"/>
                  <a:gd name="T55" fmla="*/ 154 h 217"/>
                  <a:gd name="T56" fmla="*/ 62 w 125"/>
                  <a:gd name="T57" fmla="*/ 216 h 217"/>
                  <a:gd name="T58" fmla="*/ 62 w 125"/>
                  <a:gd name="T59" fmla="*/ 216 h 217"/>
                  <a:gd name="T60" fmla="*/ 93 w 125"/>
                  <a:gd name="T61" fmla="*/ 186 h 217"/>
                  <a:gd name="T62" fmla="*/ 124 w 125"/>
                  <a:gd name="T63" fmla="*/ 186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25" h="217">
                    <a:moveTo>
                      <a:pt x="124" y="186"/>
                    </a:moveTo>
                    <a:lnTo>
                      <a:pt x="124" y="186"/>
                    </a:lnTo>
                    <a:lnTo>
                      <a:pt x="124" y="154"/>
                    </a:lnTo>
                    <a:cubicBezTo>
                      <a:pt x="124" y="154"/>
                      <a:pt x="124" y="154"/>
                      <a:pt x="124" y="124"/>
                    </a:cubicBezTo>
                    <a:lnTo>
                      <a:pt x="124" y="124"/>
                    </a:lnTo>
                    <a:cubicBezTo>
                      <a:pt x="124" y="93"/>
                      <a:pt x="124" y="93"/>
                      <a:pt x="124" y="93"/>
                    </a:cubicBezTo>
                    <a:cubicBezTo>
                      <a:pt x="124" y="93"/>
                      <a:pt x="124" y="63"/>
                      <a:pt x="124" y="31"/>
                    </a:cubicBezTo>
                    <a:cubicBezTo>
                      <a:pt x="124" y="31"/>
                      <a:pt x="124" y="31"/>
                      <a:pt x="124" y="0"/>
                    </a:cubicBezTo>
                    <a:cubicBezTo>
                      <a:pt x="62" y="0"/>
                      <a:pt x="62" y="0"/>
                      <a:pt x="62" y="0"/>
                    </a:cubicBezTo>
                    <a:lnTo>
                      <a:pt x="62" y="0"/>
                    </a:lnTo>
                    <a:lnTo>
                      <a:pt x="62" y="0"/>
                    </a:lnTo>
                    <a:lnTo>
                      <a:pt x="62" y="0"/>
                    </a:lnTo>
                    <a:cubicBezTo>
                      <a:pt x="62" y="0"/>
                      <a:pt x="93" y="0"/>
                      <a:pt x="93" y="31"/>
                    </a:cubicBezTo>
                    <a:lnTo>
                      <a:pt x="93" y="31"/>
                    </a:lnTo>
                    <a:cubicBezTo>
                      <a:pt x="93" y="63"/>
                      <a:pt x="93" y="63"/>
                      <a:pt x="93" y="63"/>
                    </a:cubicBezTo>
                    <a:lnTo>
                      <a:pt x="93" y="63"/>
                    </a:lnTo>
                    <a:lnTo>
                      <a:pt x="93" y="63"/>
                    </a:lnTo>
                    <a:cubicBezTo>
                      <a:pt x="93" y="63"/>
                      <a:pt x="93" y="63"/>
                      <a:pt x="93" y="93"/>
                    </a:cubicBezTo>
                    <a:cubicBezTo>
                      <a:pt x="93" y="93"/>
                      <a:pt x="93" y="93"/>
                      <a:pt x="62" y="124"/>
                    </a:cubicBezTo>
                    <a:lnTo>
                      <a:pt x="62" y="124"/>
                    </a:lnTo>
                    <a:lnTo>
                      <a:pt x="62" y="124"/>
                    </a:lnTo>
                    <a:cubicBezTo>
                      <a:pt x="62" y="124"/>
                      <a:pt x="62" y="124"/>
                      <a:pt x="31" y="124"/>
                    </a:cubicBezTo>
                    <a:cubicBezTo>
                      <a:pt x="31" y="124"/>
                      <a:pt x="31" y="124"/>
                      <a:pt x="0" y="124"/>
                    </a:cubicBezTo>
                    <a:lnTo>
                      <a:pt x="0" y="124"/>
                    </a:lnTo>
                    <a:lnTo>
                      <a:pt x="0" y="124"/>
                    </a:lnTo>
                    <a:lnTo>
                      <a:pt x="0" y="124"/>
                    </a:lnTo>
                    <a:cubicBezTo>
                      <a:pt x="0" y="124"/>
                      <a:pt x="0" y="124"/>
                      <a:pt x="0" y="154"/>
                    </a:cubicBezTo>
                    <a:lnTo>
                      <a:pt x="0" y="154"/>
                    </a:lnTo>
                    <a:cubicBezTo>
                      <a:pt x="0" y="186"/>
                      <a:pt x="31" y="216"/>
                      <a:pt x="62" y="216"/>
                    </a:cubicBezTo>
                    <a:lnTo>
                      <a:pt x="62" y="216"/>
                    </a:lnTo>
                    <a:cubicBezTo>
                      <a:pt x="62" y="186"/>
                      <a:pt x="93" y="186"/>
                      <a:pt x="93" y="186"/>
                    </a:cubicBezTo>
                    <a:lnTo>
                      <a:pt x="124" y="186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42" name="Freeform 181"/>
              <p:cNvSpPr>
                <a:spLocks noChangeArrowheads="1"/>
              </p:cNvSpPr>
              <p:nvPr/>
            </p:nvSpPr>
            <p:spPr bwMode="auto">
              <a:xfrm>
                <a:off x="2239963" y="2205038"/>
                <a:ext cx="33337" cy="23812"/>
              </a:xfrm>
              <a:custGeom>
                <a:avLst/>
                <a:gdLst>
                  <a:gd name="T0" fmla="*/ 31 w 94"/>
                  <a:gd name="T1" fmla="*/ 31 h 64"/>
                  <a:gd name="T2" fmla="*/ 31 w 94"/>
                  <a:gd name="T3" fmla="*/ 31 h 64"/>
                  <a:gd name="T4" fmla="*/ 61 w 94"/>
                  <a:gd name="T5" fmla="*/ 63 h 64"/>
                  <a:gd name="T6" fmla="*/ 93 w 94"/>
                  <a:gd name="T7" fmla="*/ 31 h 64"/>
                  <a:gd name="T8" fmla="*/ 93 w 94"/>
                  <a:gd name="T9" fmla="*/ 31 h 64"/>
                  <a:gd name="T10" fmla="*/ 61 w 94"/>
                  <a:gd name="T11" fmla="*/ 31 h 64"/>
                  <a:gd name="T12" fmla="*/ 61 w 94"/>
                  <a:gd name="T13" fmla="*/ 0 h 64"/>
                  <a:gd name="T14" fmla="*/ 61 w 94"/>
                  <a:gd name="T15" fmla="*/ 0 h 64"/>
                  <a:gd name="T16" fmla="*/ 31 w 94"/>
                  <a:gd name="T17" fmla="*/ 0 h 64"/>
                  <a:gd name="T18" fmla="*/ 31 w 94"/>
                  <a:gd name="T19" fmla="*/ 0 h 64"/>
                  <a:gd name="T20" fmla="*/ 0 w 94"/>
                  <a:gd name="T21" fmla="*/ 31 h 64"/>
                  <a:gd name="T22" fmla="*/ 31 w 94"/>
                  <a:gd name="T23" fmla="*/ 3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4" h="64">
                    <a:moveTo>
                      <a:pt x="31" y="31"/>
                    </a:moveTo>
                    <a:lnTo>
                      <a:pt x="31" y="31"/>
                    </a:lnTo>
                    <a:lnTo>
                      <a:pt x="61" y="63"/>
                    </a:lnTo>
                    <a:cubicBezTo>
                      <a:pt x="61" y="31"/>
                      <a:pt x="93" y="31"/>
                      <a:pt x="93" y="31"/>
                    </a:cubicBezTo>
                    <a:lnTo>
                      <a:pt x="93" y="31"/>
                    </a:lnTo>
                    <a:cubicBezTo>
                      <a:pt x="93" y="31"/>
                      <a:pt x="93" y="31"/>
                      <a:pt x="61" y="31"/>
                    </a:cubicBezTo>
                    <a:lnTo>
                      <a:pt x="61" y="0"/>
                    </a:lnTo>
                    <a:lnTo>
                      <a:pt x="61" y="0"/>
                    </a:lnTo>
                    <a:lnTo>
                      <a:pt x="31" y="0"/>
                    </a:lnTo>
                    <a:lnTo>
                      <a:pt x="31" y="0"/>
                    </a:lnTo>
                    <a:cubicBezTo>
                      <a:pt x="31" y="31"/>
                      <a:pt x="31" y="31"/>
                      <a:pt x="0" y="31"/>
                    </a:cubicBezTo>
                    <a:cubicBezTo>
                      <a:pt x="31" y="31"/>
                      <a:pt x="31" y="31"/>
                      <a:pt x="31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43" name="Freeform 182"/>
              <p:cNvSpPr>
                <a:spLocks noChangeArrowheads="1"/>
              </p:cNvSpPr>
              <p:nvPr/>
            </p:nvSpPr>
            <p:spPr bwMode="auto">
              <a:xfrm>
                <a:off x="1169988" y="942975"/>
                <a:ext cx="168275" cy="55563"/>
              </a:xfrm>
              <a:custGeom>
                <a:avLst/>
                <a:gdLst>
                  <a:gd name="T0" fmla="*/ 466 w 467"/>
                  <a:gd name="T1" fmla="*/ 31 h 156"/>
                  <a:gd name="T2" fmla="*/ 466 w 467"/>
                  <a:gd name="T3" fmla="*/ 31 h 156"/>
                  <a:gd name="T4" fmla="*/ 434 w 467"/>
                  <a:gd name="T5" fmla="*/ 0 h 156"/>
                  <a:gd name="T6" fmla="*/ 403 w 467"/>
                  <a:gd name="T7" fmla="*/ 0 h 156"/>
                  <a:gd name="T8" fmla="*/ 342 w 467"/>
                  <a:gd name="T9" fmla="*/ 31 h 156"/>
                  <a:gd name="T10" fmla="*/ 310 w 467"/>
                  <a:gd name="T11" fmla="*/ 31 h 156"/>
                  <a:gd name="T12" fmla="*/ 248 w 467"/>
                  <a:gd name="T13" fmla="*/ 0 h 156"/>
                  <a:gd name="T14" fmla="*/ 186 w 467"/>
                  <a:gd name="T15" fmla="*/ 0 h 156"/>
                  <a:gd name="T16" fmla="*/ 186 w 467"/>
                  <a:gd name="T17" fmla="*/ 0 h 156"/>
                  <a:gd name="T18" fmla="*/ 94 w 467"/>
                  <a:gd name="T19" fmla="*/ 0 h 156"/>
                  <a:gd name="T20" fmla="*/ 94 w 467"/>
                  <a:gd name="T21" fmla="*/ 31 h 156"/>
                  <a:gd name="T22" fmla="*/ 94 w 467"/>
                  <a:gd name="T23" fmla="*/ 62 h 156"/>
                  <a:gd name="T24" fmla="*/ 94 w 467"/>
                  <a:gd name="T25" fmla="*/ 62 h 156"/>
                  <a:gd name="T26" fmla="*/ 62 w 467"/>
                  <a:gd name="T27" fmla="*/ 93 h 156"/>
                  <a:gd name="T28" fmla="*/ 31 w 467"/>
                  <a:gd name="T29" fmla="*/ 93 h 156"/>
                  <a:gd name="T30" fmla="*/ 31 w 467"/>
                  <a:gd name="T31" fmla="*/ 93 h 156"/>
                  <a:gd name="T32" fmla="*/ 0 w 467"/>
                  <a:gd name="T33" fmla="*/ 93 h 156"/>
                  <a:gd name="T34" fmla="*/ 31 w 467"/>
                  <a:gd name="T35" fmla="*/ 93 h 156"/>
                  <a:gd name="T36" fmla="*/ 62 w 467"/>
                  <a:gd name="T37" fmla="*/ 124 h 156"/>
                  <a:gd name="T38" fmla="*/ 94 w 467"/>
                  <a:gd name="T39" fmla="*/ 155 h 156"/>
                  <a:gd name="T40" fmla="*/ 124 w 467"/>
                  <a:gd name="T41" fmla="*/ 155 h 156"/>
                  <a:gd name="T42" fmla="*/ 124 w 467"/>
                  <a:gd name="T43" fmla="*/ 155 h 156"/>
                  <a:gd name="T44" fmla="*/ 248 w 467"/>
                  <a:gd name="T45" fmla="*/ 124 h 156"/>
                  <a:gd name="T46" fmla="*/ 248 w 467"/>
                  <a:gd name="T47" fmla="*/ 124 h 156"/>
                  <a:gd name="T48" fmla="*/ 248 w 467"/>
                  <a:gd name="T49" fmla="*/ 93 h 156"/>
                  <a:gd name="T50" fmla="*/ 310 w 467"/>
                  <a:gd name="T51" fmla="*/ 62 h 156"/>
                  <a:gd name="T52" fmla="*/ 310 w 467"/>
                  <a:gd name="T53" fmla="*/ 62 h 156"/>
                  <a:gd name="T54" fmla="*/ 310 w 467"/>
                  <a:gd name="T55" fmla="*/ 62 h 156"/>
                  <a:gd name="T56" fmla="*/ 310 w 467"/>
                  <a:gd name="T57" fmla="*/ 62 h 156"/>
                  <a:gd name="T58" fmla="*/ 342 w 467"/>
                  <a:gd name="T59" fmla="*/ 62 h 156"/>
                  <a:gd name="T60" fmla="*/ 403 w 467"/>
                  <a:gd name="T61" fmla="*/ 31 h 156"/>
                  <a:gd name="T62" fmla="*/ 466 w 467"/>
                  <a:gd name="T63" fmla="*/ 31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67" h="156">
                    <a:moveTo>
                      <a:pt x="466" y="31"/>
                    </a:moveTo>
                    <a:lnTo>
                      <a:pt x="466" y="31"/>
                    </a:lnTo>
                    <a:cubicBezTo>
                      <a:pt x="466" y="31"/>
                      <a:pt x="434" y="31"/>
                      <a:pt x="434" y="0"/>
                    </a:cubicBezTo>
                    <a:lnTo>
                      <a:pt x="403" y="0"/>
                    </a:lnTo>
                    <a:cubicBezTo>
                      <a:pt x="372" y="0"/>
                      <a:pt x="372" y="0"/>
                      <a:pt x="342" y="31"/>
                    </a:cubicBezTo>
                    <a:cubicBezTo>
                      <a:pt x="342" y="31"/>
                      <a:pt x="342" y="31"/>
                      <a:pt x="310" y="31"/>
                    </a:cubicBezTo>
                    <a:cubicBezTo>
                      <a:pt x="279" y="31"/>
                      <a:pt x="279" y="31"/>
                      <a:pt x="248" y="0"/>
                    </a:cubicBezTo>
                    <a:cubicBezTo>
                      <a:pt x="218" y="0"/>
                      <a:pt x="218" y="0"/>
                      <a:pt x="186" y="0"/>
                    </a:cubicBezTo>
                    <a:lnTo>
                      <a:pt x="186" y="0"/>
                    </a:lnTo>
                    <a:cubicBezTo>
                      <a:pt x="155" y="0"/>
                      <a:pt x="124" y="0"/>
                      <a:pt x="94" y="0"/>
                    </a:cubicBezTo>
                    <a:cubicBezTo>
                      <a:pt x="94" y="0"/>
                      <a:pt x="94" y="0"/>
                      <a:pt x="94" y="31"/>
                    </a:cubicBezTo>
                    <a:lnTo>
                      <a:pt x="94" y="62"/>
                    </a:lnTo>
                    <a:lnTo>
                      <a:pt x="94" y="62"/>
                    </a:lnTo>
                    <a:cubicBezTo>
                      <a:pt x="62" y="62"/>
                      <a:pt x="62" y="62"/>
                      <a:pt x="62" y="93"/>
                    </a:cubicBezTo>
                    <a:cubicBezTo>
                      <a:pt x="62" y="93"/>
                      <a:pt x="62" y="93"/>
                      <a:pt x="31" y="93"/>
                    </a:cubicBezTo>
                    <a:lnTo>
                      <a:pt x="31" y="93"/>
                    </a:lnTo>
                    <a:lnTo>
                      <a:pt x="0" y="93"/>
                    </a:lnTo>
                    <a:lnTo>
                      <a:pt x="31" y="93"/>
                    </a:lnTo>
                    <a:cubicBezTo>
                      <a:pt x="31" y="93"/>
                      <a:pt x="31" y="93"/>
                      <a:pt x="62" y="124"/>
                    </a:cubicBezTo>
                    <a:cubicBezTo>
                      <a:pt x="62" y="124"/>
                      <a:pt x="94" y="124"/>
                      <a:pt x="94" y="155"/>
                    </a:cubicBezTo>
                    <a:lnTo>
                      <a:pt x="124" y="155"/>
                    </a:lnTo>
                    <a:lnTo>
                      <a:pt x="124" y="155"/>
                    </a:lnTo>
                    <a:cubicBezTo>
                      <a:pt x="124" y="155"/>
                      <a:pt x="218" y="124"/>
                      <a:pt x="248" y="124"/>
                    </a:cubicBezTo>
                    <a:lnTo>
                      <a:pt x="248" y="124"/>
                    </a:lnTo>
                    <a:lnTo>
                      <a:pt x="248" y="93"/>
                    </a:lnTo>
                    <a:cubicBezTo>
                      <a:pt x="248" y="62"/>
                      <a:pt x="279" y="62"/>
                      <a:pt x="310" y="62"/>
                    </a:cubicBezTo>
                    <a:lnTo>
                      <a:pt x="310" y="62"/>
                    </a:lnTo>
                    <a:lnTo>
                      <a:pt x="310" y="62"/>
                    </a:lnTo>
                    <a:lnTo>
                      <a:pt x="310" y="62"/>
                    </a:lnTo>
                    <a:cubicBezTo>
                      <a:pt x="342" y="62"/>
                      <a:pt x="342" y="62"/>
                      <a:pt x="342" y="62"/>
                    </a:cubicBezTo>
                    <a:cubicBezTo>
                      <a:pt x="372" y="62"/>
                      <a:pt x="372" y="31"/>
                      <a:pt x="403" y="31"/>
                    </a:cubicBezTo>
                    <a:cubicBezTo>
                      <a:pt x="403" y="31"/>
                      <a:pt x="434" y="31"/>
                      <a:pt x="466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44" name="Freeform 183"/>
              <p:cNvSpPr>
                <a:spLocks noChangeArrowheads="1"/>
              </p:cNvSpPr>
              <p:nvPr/>
            </p:nvSpPr>
            <p:spPr bwMode="auto">
              <a:xfrm>
                <a:off x="1984375" y="754063"/>
                <a:ext cx="22225" cy="11112"/>
              </a:xfrm>
              <a:custGeom>
                <a:avLst/>
                <a:gdLst>
                  <a:gd name="T0" fmla="*/ 0 w 63"/>
                  <a:gd name="T1" fmla="*/ 0 h 32"/>
                  <a:gd name="T2" fmla="*/ 0 w 63"/>
                  <a:gd name="T3" fmla="*/ 0 h 32"/>
                  <a:gd name="T4" fmla="*/ 0 w 63"/>
                  <a:gd name="T5" fmla="*/ 31 h 32"/>
                  <a:gd name="T6" fmla="*/ 62 w 63"/>
                  <a:gd name="T7" fmla="*/ 31 h 32"/>
                  <a:gd name="T8" fmla="*/ 31 w 63"/>
                  <a:gd name="T9" fmla="*/ 31 h 32"/>
                  <a:gd name="T10" fmla="*/ 0 w 63"/>
                  <a:gd name="T1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32">
                    <a:moveTo>
                      <a:pt x="0" y="0"/>
                    </a:moveTo>
                    <a:lnTo>
                      <a:pt x="0" y="0"/>
                    </a:lnTo>
                    <a:lnTo>
                      <a:pt x="0" y="31"/>
                    </a:lnTo>
                    <a:cubicBezTo>
                      <a:pt x="31" y="31"/>
                      <a:pt x="31" y="31"/>
                      <a:pt x="62" y="31"/>
                    </a:cubicBezTo>
                    <a:cubicBezTo>
                      <a:pt x="62" y="31"/>
                      <a:pt x="62" y="31"/>
                      <a:pt x="31" y="31"/>
                    </a:cubicBezTo>
                    <a:cubicBezTo>
                      <a:pt x="31" y="31"/>
                      <a:pt x="3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45" name="Freeform 184"/>
              <p:cNvSpPr>
                <a:spLocks noChangeArrowheads="1"/>
              </p:cNvSpPr>
              <p:nvPr/>
            </p:nvSpPr>
            <p:spPr bwMode="auto">
              <a:xfrm>
                <a:off x="1893888" y="865188"/>
                <a:ext cx="123825" cy="11112"/>
              </a:xfrm>
              <a:custGeom>
                <a:avLst/>
                <a:gdLst>
                  <a:gd name="T0" fmla="*/ 279 w 342"/>
                  <a:gd name="T1" fmla="*/ 31 h 32"/>
                  <a:gd name="T2" fmla="*/ 279 w 342"/>
                  <a:gd name="T3" fmla="*/ 31 h 32"/>
                  <a:gd name="T4" fmla="*/ 248 w 342"/>
                  <a:gd name="T5" fmla="*/ 31 h 32"/>
                  <a:gd name="T6" fmla="*/ 248 w 342"/>
                  <a:gd name="T7" fmla="*/ 31 h 32"/>
                  <a:gd name="T8" fmla="*/ 217 w 342"/>
                  <a:gd name="T9" fmla="*/ 31 h 32"/>
                  <a:gd name="T10" fmla="*/ 186 w 342"/>
                  <a:gd name="T11" fmla="*/ 31 h 32"/>
                  <a:gd name="T12" fmla="*/ 155 w 342"/>
                  <a:gd name="T13" fmla="*/ 31 h 32"/>
                  <a:gd name="T14" fmla="*/ 124 w 342"/>
                  <a:gd name="T15" fmla="*/ 0 h 32"/>
                  <a:gd name="T16" fmla="*/ 124 w 342"/>
                  <a:gd name="T17" fmla="*/ 0 h 32"/>
                  <a:gd name="T18" fmla="*/ 93 w 342"/>
                  <a:gd name="T19" fmla="*/ 0 h 32"/>
                  <a:gd name="T20" fmla="*/ 62 w 342"/>
                  <a:gd name="T21" fmla="*/ 0 h 32"/>
                  <a:gd name="T22" fmla="*/ 31 w 342"/>
                  <a:gd name="T23" fmla="*/ 0 h 32"/>
                  <a:gd name="T24" fmla="*/ 31 w 342"/>
                  <a:gd name="T25" fmla="*/ 0 h 32"/>
                  <a:gd name="T26" fmla="*/ 0 w 342"/>
                  <a:gd name="T27" fmla="*/ 31 h 32"/>
                  <a:gd name="T28" fmla="*/ 0 w 342"/>
                  <a:gd name="T29" fmla="*/ 31 h 32"/>
                  <a:gd name="T30" fmla="*/ 31 w 342"/>
                  <a:gd name="T31" fmla="*/ 31 h 32"/>
                  <a:gd name="T32" fmla="*/ 62 w 342"/>
                  <a:gd name="T33" fmla="*/ 31 h 32"/>
                  <a:gd name="T34" fmla="*/ 93 w 342"/>
                  <a:gd name="T35" fmla="*/ 0 h 32"/>
                  <a:gd name="T36" fmla="*/ 93 w 342"/>
                  <a:gd name="T37" fmla="*/ 31 h 32"/>
                  <a:gd name="T38" fmla="*/ 93 w 342"/>
                  <a:gd name="T39" fmla="*/ 31 h 32"/>
                  <a:gd name="T40" fmla="*/ 124 w 342"/>
                  <a:gd name="T41" fmla="*/ 31 h 32"/>
                  <a:gd name="T42" fmla="*/ 155 w 342"/>
                  <a:gd name="T43" fmla="*/ 31 h 32"/>
                  <a:gd name="T44" fmla="*/ 155 w 342"/>
                  <a:gd name="T45" fmla="*/ 31 h 32"/>
                  <a:gd name="T46" fmla="*/ 186 w 342"/>
                  <a:gd name="T47" fmla="*/ 31 h 32"/>
                  <a:gd name="T48" fmla="*/ 186 w 342"/>
                  <a:gd name="T49" fmla="*/ 31 h 32"/>
                  <a:gd name="T50" fmla="*/ 186 w 342"/>
                  <a:gd name="T51" fmla="*/ 31 h 32"/>
                  <a:gd name="T52" fmla="*/ 279 w 342"/>
                  <a:gd name="T53" fmla="*/ 31 h 32"/>
                  <a:gd name="T54" fmla="*/ 279 w 342"/>
                  <a:gd name="T55" fmla="*/ 31 h 32"/>
                  <a:gd name="T56" fmla="*/ 310 w 342"/>
                  <a:gd name="T57" fmla="*/ 31 h 32"/>
                  <a:gd name="T58" fmla="*/ 310 w 342"/>
                  <a:gd name="T59" fmla="*/ 31 h 32"/>
                  <a:gd name="T60" fmla="*/ 341 w 342"/>
                  <a:gd name="T61" fmla="*/ 31 h 32"/>
                  <a:gd name="T62" fmla="*/ 341 w 342"/>
                  <a:gd name="T63" fmla="*/ 31 h 32"/>
                  <a:gd name="T64" fmla="*/ 341 w 342"/>
                  <a:gd name="T65" fmla="*/ 0 h 32"/>
                  <a:gd name="T66" fmla="*/ 341 w 342"/>
                  <a:gd name="T67" fmla="*/ 0 h 32"/>
                  <a:gd name="T68" fmla="*/ 341 w 342"/>
                  <a:gd name="T69" fmla="*/ 0 h 32"/>
                  <a:gd name="T70" fmla="*/ 279 w 342"/>
                  <a:gd name="T71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2" h="32">
                    <a:moveTo>
                      <a:pt x="279" y="31"/>
                    </a:moveTo>
                    <a:lnTo>
                      <a:pt x="279" y="31"/>
                    </a:lnTo>
                    <a:lnTo>
                      <a:pt x="248" y="31"/>
                    </a:lnTo>
                    <a:lnTo>
                      <a:pt x="248" y="31"/>
                    </a:lnTo>
                    <a:lnTo>
                      <a:pt x="217" y="31"/>
                    </a:lnTo>
                    <a:lnTo>
                      <a:pt x="186" y="31"/>
                    </a:lnTo>
                    <a:cubicBezTo>
                      <a:pt x="155" y="31"/>
                      <a:pt x="155" y="31"/>
                      <a:pt x="155" y="31"/>
                    </a:cubicBezTo>
                    <a:cubicBezTo>
                      <a:pt x="124" y="0"/>
                      <a:pt x="124" y="0"/>
                      <a:pt x="124" y="0"/>
                    </a:cubicBezTo>
                    <a:lnTo>
                      <a:pt x="124" y="0"/>
                    </a:lnTo>
                    <a:cubicBezTo>
                      <a:pt x="93" y="0"/>
                      <a:pt x="93" y="0"/>
                      <a:pt x="93" y="0"/>
                    </a:cubicBezTo>
                    <a:lnTo>
                      <a:pt x="62" y="0"/>
                    </a:lnTo>
                    <a:lnTo>
                      <a:pt x="31" y="0"/>
                    </a:lnTo>
                    <a:lnTo>
                      <a:pt x="31" y="0"/>
                    </a:lnTo>
                    <a:cubicBezTo>
                      <a:pt x="31" y="0"/>
                      <a:pt x="31" y="31"/>
                      <a:pt x="0" y="31"/>
                    </a:cubicBezTo>
                    <a:lnTo>
                      <a:pt x="0" y="31"/>
                    </a:lnTo>
                    <a:cubicBezTo>
                      <a:pt x="31" y="31"/>
                      <a:pt x="31" y="31"/>
                      <a:pt x="31" y="31"/>
                    </a:cubicBezTo>
                    <a:lnTo>
                      <a:pt x="62" y="31"/>
                    </a:lnTo>
                    <a:cubicBezTo>
                      <a:pt x="62" y="31"/>
                      <a:pt x="62" y="0"/>
                      <a:pt x="93" y="0"/>
                    </a:cubicBezTo>
                    <a:lnTo>
                      <a:pt x="93" y="31"/>
                    </a:lnTo>
                    <a:lnTo>
                      <a:pt x="93" y="31"/>
                    </a:lnTo>
                    <a:cubicBezTo>
                      <a:pt x="124" y="31"/>
                      <a:pt x="124" y="31"/>
                      <a:pt x="124" y="31"/>
                    </a:cubicBezTo>
                    <a:cubicBezTo>
                      <a:pt x="155" y="31"/>
                      <a:pt x="155" y="31"/>
                      <a:pt x="155" y="31"/>
                    </a:cubicBezTo>
                    <a:lnTo>
                      <a:pt x="155" y="31"/>
                    </a:lnTo>
                    <a:cubicBezTo>
                      <a:pt x="186" y="31"/>
                      <a:pt x="186" y="31"/>
                      <a:pt x="186" y="31"/>
                    </a:cubicBezTo>
                    <a:lnTo>
                      <a:pt x="186" y="31"/>
                    </a:lnTo>
                    <a:lnTo>
                      <a:pt x="186" y="31"/>
                    </a:lnTo>
                    <a:cubicBezTo>
                      <a:pt x="217" y="31"/>
                      <a:pt x="248" y="31"/>
                      <a:pt x="279" y="31"/>
                    </a:cubicBezTo>
                    <a:lnTo>
                      <a:pt x="279" y="31"/>
                    </a:lnTo>
                    <a:cubicBezTo>
                      <a:pt x="279" y="31"/>
                      <a:pt x="279" y="31"/>
                      <a:pt x="310" y="31"/>
                    </a:cubicBezTo>
                    <a:lnTo>
                      <a:pt x="310" y="31"/>
                    </a:lnTo>
                    <a:lnTo>
                      <a:pt x="341" y="31"/>
                    </a:lnTo>
                    <a:lnTo>
                      <a:pt x="341" y="31"/>
                    </a:lnTo>
                    <a:lnTo>
                      <a:pt x="341" y="0"/>
                    </a:lnTo>
                    <a:lnTo>
                      <a:pt x="341" y="0"/>
                    </a:lnTo>
                    <a:lnTo>
                      <a:pt x="341" y="0"/>
                    </a:lnTo>
                    <a:cubicBezTo>
                      <a:pt x="341" y="0"/>
                      <a:pt x="310" y="31"/>
                      <a:pt x="279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46" name="Freeform 185"/>
              <p:cNvSpPr>
                <a:spLocks noChangeArrowheads="1"/>
              </p:cNvSpPr>
              <p:nvPr/>
            </p:nvSpPr>
            <p:spPr bwMode="auto">
              <a:xfrm>
                <a:off x="1995488" y="842963"/>
                <a:ext cx="22225" cy="1587"/>
              </a:xfrm>
              <a:custGeom>
                <a:avLst/>
                <a:gdLst>
                  <a:gd name="T0" fmla="*/ 0 w 63"/>
                  <a:gd name="T1" fmla="*/ 0 h 1"/>
                  <a:gd name="T2" fmla="*/ 0 w 63"/>
                  <a:gd name="T3" fmla="*/ 0 h 1"/>
                  <a:gd name="T4" fmla="*/ 0 w 63"/>
                  <a:gd name="T5" fmla="*/ 0 h 1"/>
                  <a:gd name="T6" fmla="*/ 0 w 63"/>
                  <a:gd name="T7" fmla="*/ 0 h 1"/>
                  <a:gd name="T8" fmla="*/ 62 w 63"/>
                  <a:gd name="T9" fmla="*/ 0 h 1"/>
                  <a:gd name="T10" fmla="*/ 31 w 63"/>
                  <a:gd name="T11" fmla="*/ 0 h 1"/>
                  <a:gd name="T12" fmla="*/ 0 w 6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ubicBezTo>
                      <a:pt x="62" y="0"/>
                      <a:pt x="62" y="0"/>
                      <a:pt x="62" y="0"/>
                    </a:cubicBezTo>
                    <a:lnTo>
                      <a:pt x="31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47" name="Freeform 186"/>
              <p:cNvSpPr>
                <a:spLocks noChangeArrowheads="1"/>
              </p:cNvSpPr>
              <p:nvPr/>
            </p:nvSpPr>
            <p:spPr bwMode="auto">
              <a:xfrm>
                <a:off x="2062163" y="742950"/>
                <a:ext cx="77787" cy="22225"/>
              </a:xfrm>
              <a:custGeom>
                <a:avLst/>
                <a:gdLst>
                  <a:gd name="T0" fmla="*/ 186 w 218"/>
                  <a:gd name="T1" fmla="*/ 0 h 63"/>
                  <a:gd name="T2" fmla="*/ 186 w 218"/>
                  <a:gd name="T3" fmla="*/ 0 h 63"/>
                  <a:gd name="T4" fmla="*/ 186 w 218"/>
                  <a:gd name="T5" fmla="*/ 0 h 63"/>
                  <a:gd name="T6" fmla="*/ 124 w 218"/>
                  <a:gd name="T7" fmla="*/ 0 h 63"/>
                  <a:gd name="T8" fmla="*/ 92 w 218"/>
                  <a:gd name="T9" fmla="*/ 0 h 63"/>
                  <a:gd name="T10" fmla="*/ 62 w 218"/>
                  <a:gd name="T11" fmla="*/ 31 h 63"/>
                  <a:gd name="T12" fmla="*/ 62 w 218"/>
                  <a:gd name="T13" fmla="*/ 31 h 63"/>
                  <a:gd name="T14" fmla="*/ 0 w 218"/>
                  <a:gd name="T15" fmla="*/ 0 h 63"/>
                  <a:gd name="T16" fmla="*/ 0 w 218"/>
                  <a:gd name="T17" fmla="*/ 0 h 63"/>
                  <a:gd name="T18" fmla="*/ 0 w 218"/>
                  <a:gd name="T19" fmla="*/ 0 h 63"/>
                  <a:gd name="T20" fmla="*/ 0 w 218"/>
                  <a:gd name="T21" fmla="*/ 31 h 63"/>
                  <a:gd name="T22" fmla="*/ 62 w 218"/>
                  <a:gd name="T23" fmla="*/ 31 h 63"/>
                  <a:gd name="T24" fmla="*/ 62 w 218"/>
                  <a:gd name="T25" fmla="*/ 62 h 63"/>
                  <a:gd name="T26" fmla="*/ 62 w 218"/>
                  <a:gd name="T27" fmla="*/ 62 h 63"/>
                  <a:gd name="T28" fmla="*/ 62 w 218"/>
                  <a:gd name="T29" fmla="*/ 62 h 63"/>
                  <a:gd name="T30" fmla="*/ 92 w 218"/>
                  <a:gd name="T31" fmla="*/ 62 h 63"/>
                  <a:gd name="T32" fmla="*/ 92 w 218"/>
                  <a:gd name="T33" fmla="*/ 62 h 63"/>
                  <a:gd name="T34" fmla="*/ 124 w 218"/>
                  <a:gd name="T35" fmla="*/ 62 h 63"/>
                  <a:gd name="T36" fmla="*/ 186 w 218"/>
                  <a:gd name="T37" fmla="*/ 31 h 63"/>
                  <a:gd name="T38" fmla="*/ 217 w 218"/>
                  <a:gd name="T39" fmla="*/ 31 h 63"/>
                  <a:gd name="T40" fmla="*/ 186 w 218"/>
                  <a:gd name="T41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8" h="63">
                    <a:moveTo>
                      <a:pt x="186" y="0"/>
                    </a:moveTo>
                    <a:lnTo>
                      <a:pt x="186" y="0"/>
                    </a:lnTo>
                    <a:lnTo>
                      <a:pt x="186" y="0"/>
                    </a:lnTo>
                    <a:cubicBezTo>
                      <a:pt x="155" y="0"/>
                      <a:pt x="155" y="0"/>
                      <a:pt x="124" y="0"/>
                    </a:cubicBezTo>
                    <a:lnTo>
                      <a:pt x="92" y="0"/>
                    </a:lnTo>
                    <a:cubicBezTo>
                      <a:pt x="92" y="31"/>
                      <a:pt x="62" y="31"/>
                      <a:pt x="62" y="31"/>
                    </a:cubicBezTo>
                    <a:lnTo>
                      <a:pt x="62" y="31"/>
                    </a:lnTo>
                    <a:cubicBezTo>
                      <a:pt x="31" y="31"/>
                      <a:pt x="31" y="0"/>
                      <a:pt x="0" y="0"/>
                    </a:cubicBezTo>
                    <a:lnTo>
                      <a:pt x="0" y="0"/>
                    </a:lnTo>
                    <a:lnTo>
                      <a:pt x="0" y="0"/>
                    </a:lnTo>
                    <a:lnTo>
                      <a:pt x="0" y="31"/>
                    </a:lnTo>
                    <a:cubicBezTo>
                      <a:pt x="31" y="31"/>
                      <a:pt x="62" y="31"/>
                      <a:pt x="62" y="31"/>
                    </a:cubicBezTo>
                    <a:cubicBezTo>
                      <a:pt x="62" y="62"/>
                      <a:pt x="62" y="62"/>
                      <a:pt x="62" y="62"/>
                    </a:cubicBezTo>
                    <a:lnTo>
                      <a:pt x="62" y="62"/>
                    </a:lnTo>
                    <a:lnTo>
                      <a:pt x="62" y="62"/>
                    </a:lnTo>
                    <a:lnTo>
                      <a:pt x="92" y="62"/>
                    </a:lnTo>
                    <a:lnTo>
                      <a:pt x="92" y="62"/>
                    </a:lnTo>
                    <a:cubicBezTo>
                      <a:pt x="92" y="62"/>
                      <a:pt x="92" y="62"/>
                      <a:pt x="124" y="62"/>
                    </a:cubicBezTo>
                    <a:cubicBezTo>
                      <a:pt x="155" y="62"/>
                      <a:pt x="186" y="31"/>
                      <a:pt x="186" y="31"/>
                    </a:cubicBezTo>
                    <a:lnTo>
                      <a:pt x="217" y="31"/>
                    </a:lnTo>
                    <a:cubicBezTo>
                      <a:pt x="186" y="0"/>
                      <a:pt x="186" y="0"/>
                      <a:pt x="186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48" name="Freeform 187"/>
              <p:cNvSpPr>
                <a:spLocks noChangeArrowheads="1"/>
              </p:cNvSpPr>
              <p:nvPr/>
            </p:nvSpPr>
            <p:spPr bwMode="auto">
              <a:xfrm>
                <a:off x="2039938" y="776288"/>
                <a:ext cx="33337" cy="1587"/>
              </a:xfrm>
              <a:custGeom>
                <a:avLst/>
                <a:gdLst>
                  <a:gd name="T0" fmla="*/ 0 w 94"/>
                  <a:gd name="T1" fmla="*/ 0 h 1"/>
                  <a:gd name="T2" fmla="*/ 0 w 94"/>
                  <a:gd name="T3" fmla="*/ 0 h 1"/>
                  <a:gd name="T4" fmla="*/ 31 w 94"/>
                  <a:gd name="T5" fmla="*/ 0 h 1"/>
                  <a:gd name="T6" fmla="*/ 62 w 94"/>
                  <a:gd name="T7" fmla="*/ 0 h 1"/>
                  <a:gd name="T8" fmla="*/ 93 w 94"/>
                  <a:gd name="T9" fmla="*/ 0 h 1"/>
                  <a:gd name="T10" fmla="*/ 93 w 94"/>
                  <a:gd name="T11" fmla="*/ 0 h 1"/>
                  <a:gd name="T12" fmla="*/ 62 w 94"/>
                  <a:gd name="T13" fmla="*/ 0 h 1"/>
                  <a:gd name="T14" fmla="*/ 0 w 94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4" h="1">
                    <a:moveTo>
                      <a:pt x="0" y="0"/>
                    </a:moveTo>
                    <a:lnTo>
                      <a:pt x="0" y="0"/>
                    </a:lnTo>
                    <a:cubicBezTo>
                      <a:pt x="31" y="0"/>
                      <a:pt x="31" y="0"/>
                      <a:pt x="31" y="0"/>
                    </a:cubicBezTo>
                    <a:cubicBezTo>
                      <a:pt x="62" y="0"/>
                      <a:pt x="62" y="0"/>
                      <a:pt x="62" y="0"/>
                    </a:cubicBezTo>
                    <a:lnTo>
                      <a:pt x="93" y="0"/>
                    </a:lnTo>
                    <a:lnTo>
                      <a:pt x="93" y="0"/>
                    </a:lnTo>
                    <a:lnTo>
                      <a:pt x="62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49" name="Freeform 188"/>
              <p:cNvSpPr>
                <a:spLocks noChangeArrowheads="1"/>
              </p:cNvSpPr>
              <p:nvPr/>
            </p:nvSpPr>
            <p:spPr bwMode="auto">
              <a:xfrm>
                <a:off x="2039938" y="742950"/>
                <a:ext cx="368300" cy="112713"/>
              </a:xfrm>
              <a:custGeom>
                <a:avLst/>
                <a:gdLst>
                  <a:gd name="T0" fmla="*/ 930 w 1024"/>
                  <a:gd name="T1" fmla="*/ 62 h 311"/>
                  <a:gd name="T2" fmla="*/ 961 w 1024"/>
                  <a:gd name="T3" fmla="*/ 31 h 311"/>
                  <a:gd name="T4" fmla="*/ 991 w 1024"/>
                  <a:gd name="T5" fmla="*/ 31 h 311"/>
                  <a:gd name="T6" fmla="*/ 1023 w 1024"/>
                  <a:gd name="T7" fmla="*/ 31 h 311"/>
                  <a:gd name="T8" fmla="*/ 991 w 1024"/>
                  <a:gd name="T9" fmla="*/ 0 h 311"/>
                  <a:gd name="T10" fmla="*/ 930 w 1024"/>
                  <a:gd name="T11" fmla="*/ 0 h 311"/>
                  <a:gd name="T12" fmla="*/ 899 w 1024"/>
                  <a:gd name="T13" fmla="*/ 0 h 311"/>
                  <a:gd name="T14" fmla="*/ 806 w 1024"/>
                  <a:gd name="T15" fmla="*/ 31 h 311"/>
                  <a:gd name="T16" fmla="*/ 743 w 1024"/>
                  <a:gd name="T17" fmla="*/ 31 h 311"/>
                  <a:gd name="T18" fmla="*/ 713 w 1024"/>
                  <a:gd name="T19" fmla="*/ 0 h 311"/>
                  <a:gd name="T20" fmla="*/ 682 w 1024"/>
                  <a:gd name="T21" fmla="*/ 0 h 311"/>
                  <a:gd name="T22" fmla="*/ 651 w 1024"/>
                  <a:gd name="T23" fmla="*/ 0 h 311"/>
                  <a:gd name="T24" fmla="*/ 589 w 1024"/>
                  <a:gd name="T25" fmla="*/ 0 h 311"/>
                  <a:gd name="T26" fmla="*/ 558 w 1024"/>
                  <a:gd name="T27" fmla="*/ 0 h 311"/>
                  <a:gd name="T28" fmla="*/ 495 w 1024"/>
                  <a:gd name="T29" fmla="*/ 0 h 311"/>
                  <a:gd name="T30" fmla="*/ 434 w 1024"/>
                  <a:gd name="T31" fmla="*/ 31 h 311"/>
                  <a:gd name="T32" fmla="*/ 310 w 1024"/>
                  <a:gd name="T33" fmla="*/ 0 h 311"/>
                  <a:gd name="T34" fmla="*/ 310 w 1024"/>
                  <a:gd name="T35" fmla="*/ 124 h 311"/>
                  <a:gd name="T36" fmla="*/ 248 w 1024"/>
                  <a:gd name="T37" fmla="*/ 124 h 311"/>
                  <a:gd name="T38" fmla="*/ 217 w 1024"/>
                  <a:gd name="T39" fmla="*/ 155 h 311"/>
                  <a:gd name="T40" fmla="*/ 154 w 1024"/>
                  <a:gd name="T41" fmla="*/ 155 h 311"/>
                  <a:gd name="T42" fmla="*/ 93 w 1024"/>
                  <a:gd name="T43" fmla="*/ 186 h 311"/>
                  <a:gd name="T44" fmla="*/ 31 w 1024"/>
                  <a:gd name="T45" fmla="*/ 217 h 311"/>
                  <a:gd name="T46" fmla="*/ 31 w 1024"/>
                  <a:gd name="T47" fmla="*/ 217 h 311"/>
                  <a:gd name="T48" fmla="*/ 0 w 1024"/>
                  <a:gd name="T49" fmla="*/ 248 h 311"/>
                  <a:gd name="T50" fmla="*/ 0 w 1024"/>
                  <a:gd name="T51" fmla="*/ 310 h 311"/>
                  <a:gd name="T52" fmla="*/ 31 w 1024"/>
                  <a:gd name="T53" fmla="*/ 310 h 311"/>
                  <a:gd name="T54" fmla="*/ 93 w 1024"/>
                  <a:gd name="T55" fmla="*/ 310 h 311"/>
                  <a:gd name="T56" fmla="*/ 186 w 1024"/>
                  <a:gd name="T57" fmla="*/ 310 h 311"/>
                  <a:gd name="T58" fmla="*/ 217 w 1024"/>
                  <a:gd name="T59" fmla="*/ 279 h 311"/>
                  <a:gd name="T60" fmla="*/ 248 w 1024"/>
                  <a:gd name="T61" fmla="*/ 279 h 311"/>
                  <a:gd name="T62" fmla="*/ 279 w 1024"/>
                  <a:gd name="T63" fmla="*/ 248 h 311"/>
                  <a:gd name="T64" fmla="*/ 217 w 1024"/>
                  <a:gd name="T65" fmla="*/ 248 h 311"/>
                  <a:gd name="T66" fmla="*/ 154 w 1024"/>
                  <a:gd name="T67" fmla="*/ 217 h 311"/>
                  <a:gd name="T68" fmla="*/ 217 w 1024"/>
                  <a:gd name="T69" fmla="*/ 186 h 311"/>
                  <a:gd name="T70" fmla="*/ 279 w 1024"/>
                  <a:gd name="T71" fmla="*/ 186 h 311"/>
                  <a:gd name="T72" fmla="*/ 341 w 1024"/>
                  <a:gd name="T73" fmla="*/ 186 h 311"/>
                  <a:gd name="T74" fmla="*/ 371 w 1024"/>
                  <a:gd name="T75" fmla="*/ 186 h 311"/>
                  <a:gd name="T76" fmla="*/ 403 w 1024"/>
                  <a:gd name="T77" fmla="*/ 155 h 311"/>
                  <a:gd name="T78" fmla="*/ 495 w 1024"/>
                  <a:gd name="T79" fmla="*/ 155 h 311"/>
                  <a:gd name="T80" fmla="*/ 527 w 1024"/>
                  <a:gd name="T81" fmla="*/ 155 h 311"/>
                  <a:gd name="T82" fmla="*/ 558 w 1024"/>
                  <a:gd name="T83" fmla="*/ 155 h 311"/>
                  <a:gd name="T84" fmla="*/ 558 w 1024"/>
                  <a:gd name="T85" fmla="*/ 93 h 311"/>
                  <a:gd name="T86" fmla="*/ 651 w 1024"/>
                  <a:gd name="T87" fmla="*/ 124 h 311"/>
                  <a:gd name="T88" fmla="*/ 775 w 1024"/>
                  <a:gd name="T89" fmla="*/ 93 h 311"/>
                  <a:gd name="T90" fmla="*/ 775 w 1024"/>
                  <a:gd name="T91" fmla="*/ 93 h 311"/>
                  <a:gd name="T92" fmla="*/ 899 w 1024"/>
                  <a:gd name="T93" fmla="*/ 62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24" h="311">
                    <a:moveTo>
                      <a:pt x="930" y="62"/>
                    </a:moveTo>
                    <a:lnTo>
                      <a:pt x="930" y="62"/>
                    </a:lnTo>
                    <a:cubicBezTo>
                      <a:pt x="930" y="62"/>
                      <a:pt x="930" y="62"/>
                      <a:pt x="930" y="31"/>
                    </a:cubicBezTo>
                    <a:cubicBezTo>
                      <a:pt x="961" y="31"/>
                      <a:pt x="961" y="31"/>
                      <a:pt x="961" y="31"/>
                    </a:cubicBezTo>
                    <a:lnTo>
                      <a:pt x="991" y="31"/>
                    </a:lnTo>
                    <a:lnTo>
                      <a:pt x="991" y="31"/>
                    </a:lnTo>
                    <a:cubicBezTo>
                      <a:pt x="1023" y="31"/>
                      <a:pt x="1023" y="31"/>
                      <a:pt x="1023" y="31"/>
                    </a:cubicBezTo>
                    <a:lnTo>
                      <a:pt x="1023" y="31"/>
                    </a:lnTo>
                    <a:lnTo>
                      <a:pt x="1023" y="31"/>
                    </a:lnTo>
                    <a:cubicBezTo>
                      <a:pt x="991" y="31"/>
                      <a:pt x="991" y="31"/>
                      <a:pt x="991" y="0"/>
                    </a:cubicBezTo>
                    <a:lnTo>
                      <a:pt x="961" y="0"/>
                    </a:lnTo>
                    <a:cubicBezTo>
                      <a:pt x="961" y="0"/>
                      <a:pt x="961" y="0"/>
                      <a:pt x="930" y="0"/>
                    </a:cubicBezTo>
                    <a:cubicBezTo>
                      <a:pt x="930" y="0"/>
                      <a:pt x="930" y="0"/>
                      <a:pt x="899" y="0"/>
                    </a:cubicBezTo>
                    <a:lnTo>
                      <a:pt x="899" y="0"/>
                    </a:lnTo>
                    <a:lnTo>
                      <a:pt x="867" y="0"/>
                    </a:lnTo>
                    <a:cubicBezTo>
                      <a:pt x="867" y="0"/>
                      <a:pt x="837" y="0"/>
                      <a:pt x="806" y="31"/>
                    </a:cubicBezTo>
                    <a:lnTo>
                      <a:pt x="806" y="31"/>
                    </a:lnTo>
                    <a:cubicBezTo>
                      <a:pt x="775" y="31"/>
                      <a:pt x="775" y="31"/>
                      <a:pt x="743" y="31"/>
                    </a:cubicBezTo>
                    <a:lnTo>
                      <a:pt x="743" y="31"/>
                    </a:lnTo>
                    <a:cubicBezTo>
                      <a:pt x="743" y="0"/>
                      <a:pt x="713" y="0"/>
                      <a:pt x="713" y="0"/>
                    </a:cubicBezTo>
                    <a:lnTo>
                      <a:pt x="713" y="0"/>
                    </a:lnTo>
                    <a:cubicBezTo>
                      <a:pt x="713" y="0"/>
                      <a:pt x="713" y="0"/>
                      <a:pt x="682" y="0"/>
                    </a:cubicBezTo>
                    <a:lnTo>
                      <a:pt x="682" y="0"/>
                    </a:lnTo>
                    <a:lnTo>
                      <a:pt x="651" y="0"/>
                    </a:lnTo>
                    <a:lnTo>
                      <a:pt x="651" y="0"/>
                    </a:lnTo>
                    <a:cubicBezTo>
                      <a:pt x="619" y="0"/>
                      <a:pt x="589" y="0"/>
                      <a:pt x="589" y="0"/>
                    </a:cubicBezTo>
                    <a:lnTo>
                      <a:pt x="558" y="0"/>
                    </a:lnTo>
                    <a:lnTo>
                      <a:pt x="558" y="0"/>
                    </a:lnTo>
                    <a:cubicBezTo>
                      <a:pt x="527" y="0"/>
                      <a:pt x="527" y="0"/>
                      <a:pt x="495" y="0"/>
                    </a:cubicBezTo>
                    <a:lnTo>
                      <a:pt x="495" y="0"/>
                    </a:lnTo>
                    <a:cubicBezTo>
                      <a:pt x="495" y="31"/>
                      <a:pt x="495" y="31"/>
                      <a:pt x="465" y="31"/>
                    </a:cubicBezTo>
                    <a:cubicBezTo>
                      <a:pt x="465" y="31"/>
                      <a:pt x="465" y="31"/>
                      <a:pt x="434" y="31"/>
                    </a:cubicBezTo>
                    <a:cubicBezTo>
                      <a:pt x="403" y="0"/>
                      <a:pt x="371" y="0"/>
                      <a:pt x="341" y="0"/>
                    </a:cubicBezTo>
                    <a:lnTo>
                      <a:pt x="310" y="0"/>
                    </a:lnTo>
                    <a:cubicBezTo>
                      <a:pt x="310" y="124"/>
                      <a:pt x="310" y="124"/>
                      <a:pt x="310" y="124"/>
                    </a:cubicBezTo>
                    <a:lnTo>
                      <a:pt x="310" y="124"/>
                    </a:lnTo>
                    <a:lnTo>
                      <a:pt x="279" y="124"/>
                    </a:lnTo>
                    <a:lnTo>
                      <a:pt x="248" y="124"/>
                    </a:lnTo>
                    <a:lnTo>
                      <a:pt x="217" y="124"/>
                    </a:lnTo>
                    <a:lnTo>
                      <a:pt x="217" y="155"/>
                    </a:lnTo>
                    <a:cubicBezTo>
                      <a:pt x="217" y="155"/>
                      <a:pt x="217" y="155"/>
                      <a:pt x="186" y="155"/>
                    </a:cubicBezTo>
                    <a:cubicBezTo>
                      <a:pt x="186" y="155"/>
                      <a:pt x="186" y="155"/>
                      <a:pt x="154" y="155"/>
                    </a:cubicBezTo>
                    <a:cubicBezTo>
                      <a:pt x="154" y="155"/>
                      <a:pt x="124" y="155"/>
                      <a:pt x="62" y="155"/>
                    </a:cubicBezTo>
                    <a:cubicBezTo>
                      <a:pt x="93" y="186"/>
                      <a:pt x="93" y="186"/>
                      <a:pt x="93" y="186"/>
                    </a:cubicBezTo>
                    <a:cubicBezTo>
                      <a:pt x="93" y="186"/>
                      <a:pt x="93" y="217"/>
                      <a:pt x="62" y="217"/>
                    </a:cubicBezTo>
                    <a:cubicBezTo>
                      <a:pt x="62" y="217"/>
                      <a:pt x="62" y="217"/>
                      <a:pt x="31" y="217"/>
                    </a:cubicBezTo>
                    <a:lnTo>
                      <a:pt x="31" y="217"/>
                    </a:lnTo>
                    <a:lnTo>
                      <a:pt x="31" y="217"/>
                    </a:lnTo>
                    <a:cubicBezTo>
                      <a:pt x="31" y="217"/>
                      <a:pt x="31" y="248"/>
                      <a:pt x="0" y="248"/>
                    </a:cubicBezTo>
                    <a:lnTo>
                      <a:pt x="0" y="248"/>
                    </a:lnTo>
                    <a:cubicBezTo>
                      <a:pt x="62" y="248"/>
                      <a:pt x="62" y="248"/>
                      <a:pt x="62" y="248"/>
                    </a:cubicBezTo>
                    <a:cubicBezTo>
                      <a:pt x="0" y="310"/>
                      <a:pt x="0" y="310"/>
                      <a:pt x="0" y="310"/>
                    </a:cubicBezTo>
                    <a:lnTo>
                      <a:pt x="0" y="310"/>
                    </a:lnTo>
                    <a:cubicBezTo>
                      <a:pt x="31" y="310"/>
                      <a:pt x="31" y="310"/>
                      <a:pt x="31" y="310"/>
                    </a:cubicBezTo>
                    <a:cubicBezTo>
                      <a:pt x="62" y="310"/>
                      <a:pt x="62" y="310"/>
                      <a:pt x="62" y="310"/>
                    </a:cubicBezTo>
                    <a:cubicBezTo>
                      <a:pt x="62" y="310"/>
                      <a:pt x="62" y="310"/>
                      <a:pt x="93" y="310"/>
                    </a:cubicBezTo>
                    <a:cubicBezTo>
                      <a:pt x="93" y="310"/>
                      <a:pt x="124" y="310"/>
                      <a:pt x="154" y="310"/>
                    </a:cubicBezTo>
                    <a:cubicBezTo>
                      <a:pt x="154" y="310"/>
                      <a:pt x="154" y="310"/>
                      <a:pt x="186" y="310"/>
                    </a:cubicBezTo>
                    <a:cubicBezTo>
                      <a:pt x="186" y="310"/>
                      <a:pt x="154" y="310"/>
                      <a:pt x="186" y="279"/>
                    </a:cubicBezTo>
                    <a:cubicBezTo>
                      <a:pt x="186" y="279"/>
                      <a:pt x="186" y="279"/>
                      <a:pt x="217" y="279"/>
                    </a:cubicBezTo>
                    <a:lnTo>
                      <a:pt x="217" y="279"/>
                    </a:lnTo>
                    <a:lnTo>
                      <a:pt x="248" y="279"/>
                    </a:lnTo>
                    <a:lnTo>
                      <a:pt x="279" y="279"/>
                    </a:lnTo>
                    <a:lnTo>
                      <a:pt x="279" y="248"/>
                    </a:lnTo>
                    <a:cubicBezTo>
                      <a:pt x="248" y="248"/>
                      <a:pt x="248" y="248"/>
                      <a:pt x="248" y="248"/>
                    </a:cubicBezTo>
                    <a:cubicBezTo>
                      <a:pt x="248" y="248"/>
                      <a:pt x="248" y="248"/>
                      <a:pt x="217" y="248"/>
                    </a:cubicBezTo>
                    <a:lnTo>
                      <a:pt x="186" y="248"/>
                    </a:lnTo>
                    <a:cubicBezTo>
                      <a:pt x="186" y="248"/>
                      <a:pt x="154" y="248"/>
                      <a:pt x="154" y="217"/>
                    </a:cubicBezTo>
                    <a:cubicBezTo>
                      <a:pt x="154" y="217"/>
                      <a:pt x="154" y="186"/>
                      <a:pt x="186" y="186"/>
                    </a:cubicBezTo>
                    <a:lnTo>
                      <a:pt x="217" y="186"/>
                    </a:lnTo>
                    <a:cubicBezTo>
                      <a:pt x="248" y="186"/>
                      <a:pt x="248" y="186"/>
                      <a:pt x="248" y="186"/>
                    </a:cubicBezTo>
                    <a:cubicBezTo>
                      <a:pt x="279" y="186"/>
                      <a:pt x="279" y="186"/>
                      <a:pt x="279" y="186"/>
                    </a:cubicBezTo>
                    <a:cubicBezTo>
                      <a:pt x="310" y="186"/>
                      <a:pt x="310" y="186"/>
                      <a:pt x="310" y="186"/>
                    </a:cubicBezTo>
                    <a:cubicBezTo>
                      <a:pt x="341" y="186"/>
                      <a:pt x="341" y="186"/>
                      <a:pt x="341" y="186"/>
                    </a:cubicBezTo>
                    <a:lnTo>
                      <a:pt x="371" y="186"/>
                    </a:lnTo>
                    <a:lnTo>
                      <a:pt x="371" y="186"/>
                    </a:lnTo>
                    <a:cubicBezTo>
                      <a:pt x="371" y="155"/>
                      <a:pt x="371" y="155"/>
                      <a:pt x="403" y="155"/>
                    </a:cubicBezTo>
                    <a:lnTo>
                      <a:pt x="403" y="155"/>
                    </a:lnTo>
                    <a:lnTo>
                      <a:pt x="434" y="155"/>
                    </a:lnTo>
                    <a:cubicBezTo>
                      <a:pt x="465" y="155"/>
                      <a:pt x="465" y="155"/>
                      <a:pt x="495" y="155"/>
                    </a:cubicBezTo>
                    <a:lnTo>
                      <a:pt x="495" y="155"/>
                    </a:lnTo>
                    <a:lnTo>
                      <a:pt x="527" y="155"/>
                    </a:lnTo>
                    <a:lnTo>
                      <a:pt x="527" y="155"/>
                    </a:lnTo>
                    <a:cubicBezTo>
                      <a:pt x="558" y="155"/>
                      <a:pt x="558" y="155"/>
                      <a:pt x="558" y="155"/>
                    </a:cubicBezTo>
                    <a:lnTo>
                      <a:pt x="558" y="124"/>
                    </a:lnTo>
                    <a:cubicBezTo>
                      <a:pt x="558" y="93"/>
                      <a:pt x="558" y="93"/>
                      <a:pt x="558" y="93"/>
                    </a:cubicBezTo>
                    <a:cubicBezTo>
                      <a:pt x="589" y="124"/>
                      <a:pt x="589" y="124"/>
                      <a:pt x="589" y="124"/>
                    </a:cubicBezTo>
                    <a:cubicBezTo>
                      <a:pt x="589" y="124"/>
                      <a:pt x="619" y="124"/>
                      <a:pt x="651" y="124"/>
                    </a:cubicBezTo>
                    <a:lnTo>
                      <a:pt x="651" y="124"/>
                    </a:lnTo>
                    <a:cubicBezTo>
                      <a:pt x="682" y="93"/>
                      <a:pt x="743" y="93"/>
                      <a:pt x="775" y="93"/>
                    </a:cubicBezTo>
                    <a:lnTo>
                      <a:pt x="775" y="93"/>
                    </a:lnTo>
                    <a:lnTo>
                      <a:pt x="775" y="93"/>
                    </a:lnTo>
                    <a:cubicBezTo>
                      <a:pt x="775" y="93"/>
                      <a:pt x="806" y="93"/>
                      <a:pt x="837" y="93"/>
                    </a:cubicBezTo>
                    <a:cubicBezTo>
                      <a:pt x="837" y="62"/>
                      <a:pt x="867" y="62"/>
                      <a:pt x="899" y="62"/>
                    </a:cubicBezTo>
                    <a:lnTo>
                      <a:pt x="930" y="62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50" name="Freeform 189"/>
              <p:cNvSpPr>
                <a:spLocks noChangeArrowheads="1"/>
              </p:cNvSpPr>
              <p:nvPr/>
            </p:nvSpPr>
            <p:spPr bwMode="auto">
              <a:xfrm>
                <a:off x="1973263" y="809625"/>
                <a:ext cx="55562" cy="11113"/>
              </a:xfrm>
              <a:custGeom>
                <a:avLst/>
                <a:gdLst>
                  <a:gd name="T0" fmla="*/ 124 w 156"/>
                  <a:gd name="T1" fmla="*/ 31 h 32"/>
                  <a:gd name="T2" fmla="*/ 124 w 156"/>
                  <a:gd name="T3" fmla="*/ 31 h 32"/>
                  <a:gd name="T4" fmla="*/ 62 w 156"/>
                  <a:gd name="T5" fmla="*/ 0 h 32"/>
                  <a:gd name="T6" fmla="*/ 0 w 156"/>
                  <a:gd name="T7" fmla="*/ 0 h 32"/>
                  <a:gd name="T8" fmla="*/ 31 w 156"/>
                  <a:gd name="T9" fmla="*/ 0 h 32"/>
                  <a:gd name="T10" fmla="*/ 31 w 156"/>
                  <a:gd name="T11" fmla="*/ 0 h 32"/>
                  <a:gd name="T12" fmla="*/ 31 w 156"/>
                  <a:gd name="T13" fmla="*/ 0 h 32"/>
                  <a:gd name="T14" fmla="*/ 62 w 156"/>
                  <a:gd name="T15" fmla="*/ 0 h 32"/>
                  <a:gd name="T16" fmla="*/ 124 w 156"/>
                  <a:gd name="T17" fmla="*/ 31 h 32"/>
                  <a:gd name="T18" fmla="*/ 124 w 156"/>
                  <a:gd name="T19" fmla="*/ 31 h 32"/>
                  <a:gd name="T20" fmla="*/ 155 w 156"/>
                  <a:gd name="T21" fmla="*/ 31 h 32"/>
                  <a:gd name="T22" fmla="*/ 155 w 156"/>
                  <a:gd name="T23" fmla="*/ 31 h 32"/>
                  <a:gd name="T24" fmla="*/ 124 w 156"/>
                  <a:gd name="T25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6" h="32">
                    <a:moveTo>
                      <a:pt x="124" y="31"/>
                    </a:moveTo>
                    <a:lnTo>
                      <a:pt x="124" y="31"/>
                    </a:lnTo>
                    <a:cubicBezTo>
                      <a:pt x="93" y="0"/>
                      <a:pt x="93" y="0"/>
                      <a:pt x="62" y="0"/>
                    </a:cubicBezTo>
                    <a:cubicBezTo>
                      <a:pt x="62" y="0"/>
                      <a:pt x="31" y="0"/>
                      <a:pt x="0" y="0"/>
                    </a:cubicBezTo>
                    <a:cubicBezTo>
                      <a:pt x="31" y="0"/>
                      <a:pt x="31" y="0"/>
                      <a:pt x="31" y="0"/>
                    </a:cubicBezTo>
                    <a:lnTo>
                      <a:pt x="31" y="0"/>
                    </a:lnTo>
                    <a:lnTo>
                      <a:pt x="31" y="0"/>
                    </a:lnTo>
                    <a:cubicBezTo>
                      <a:pt x="31" y="0"/>
                      <a:pt x="31" y="0"/>
                      <a:pt x="62" y="0"/>
                    </a:cubicBezTo>
                    <a:cubicBezTo>
                      <a:pt x="93" y="0"/>
                      <a:pt x="93" y="31"/>
                      <a:pt x="124" y="31"/>
                    </a:cubicBezTo>
                    <a:lnTo>
                      <a:pt x="124" y="31"/>
                    </a:lnTo>
                    <a:lnTo>
                      <a:pt x="155" y="31"/>
                    </a:lnTo>
                    <a:lnTo>
                      <a:pt x="155" y="31"/>
                    </a:lnTo>
                    <a:lnTo>
                      <a:pt x="124" y="31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51" name="Freeform 190"/>
              <p:cNvSpPr>
                <a:spLocks noChangeArrowheads="1"/>
              </p:cNvSpPr>
              <p:nvPr/>
            </p:nvSpPr>
            <p:spPr bwMode="auto">
              <a:xfrm>
                <a:off x="2062163" y="876300"/>
                <a:ext cx="22225" cy="11113"/>
              </a:xfrm>
              <a:custGeom>
                <a:avLst/>
                <a:gdLst>
                  <a:gd name="T0" fmla="*/ 62 w 63"/>
                  <a:gd name="T1" fmla="*/ 0 h 32"/>
                  <a:gd name="T2" fmla="*/ 62 w 63"/>
                  <a:gd name="T3" fmla="*/ 0 h 32"/>
                  <a:gd name="T4" fmla="*/ 62 w 63"/>
                  <a:gd name="T5" fmla="*/ 0 h 32"/>
                  <a:gd name="T6" fmla="*/ 62 w 63"/>
                  <a:gd name="T7" fmla="*/ 0 h 32"/>
                  <a:gd name="T8" fmla="*/ 31 w 63"/>
                  <a:gd name="T9" fmla="*/ 0 h 32"/>
                  <a:gd name="T10" fmla="*/ 0 w 63"/>
                  <a:gd name="T11" fmla="*/ 0 h 32"/>
                  <a:gd name="T12" fmla="*/ 0 w 63"/>
                  <a:gd name="T13" fmla="*/ 0 h 32"/>
                  <a:gd name="T14" fmla="*/ 0 w 63"/>
                  <a:gd name="T15" fmla="*/ 31 h 32"/>
                  <a:gd name="T16" fmla="*/ 62 w 63"/>
                  <a:gd name="T1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" h="32">
                    <a:moveTo>
                      <a:pt x="62" y="0"/>
                    </a:moveTo>
                    <a:lnTo>
                      <a:pt x="62" y="0"/>
                    </a:lnTo>
                    <a:lnTo>
                      <a:pt x="62" y="0"/>
                    </a:lnTo>
                    <a:lnTo>
                      <a:pt x="62" y="0"/>
                    </a:lnTo>
                    <a:cubicBezTo>
                      <a:pt x="62" y="0"/>
                      <a:pt x="62" y="0"/>
                      <a:pt x="31" y="0"/>
                    </a:cubicBezTo>
                    <a:cubicBezTo>
                      <a:pt x="31" y="0"/>
                      <a:pt x="31" y="0"/>
                      <a:pt x="0" y="0"/>
                    </a:cubicBezTo>
                    <a:lnTo>
                      <a:pt x="0" y="0"/>
                    </a:lnTo>
                    <a:cubicBezTo>
                      <a:pt x="0" y="0"/>
                      <a:pt x="0" y="0"/>
                      <a:pt x="0" y="31"/>
                    </a:cubicBezTo>
                    <a:cubicBezTo>
                      <a:pt x="31" y="31"/>
                      <a:pt x="31" y="31"/>
                      <a:pt x="62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52" name="Freeform 191"/>
              <p:cNvSpPr>
                <a:spLocks noChangeArrowheads="1"/>
              </p:cNvSpPr>
              <p:nvPr/>
            </p:nvSpPr>
            <p:spPr bwMode="auto">
              <a:xfrm>
                <a:off x="1882775" y="765175"/>
                <a:ext cx="66675" cy="11113"/>
              </a:xfrm>
              <a:custGeom>
                <a:avLst/>
                <a:gdLst>
                  <a:gd name="T0" fmla="*/ 155 w 187"/>
                  <a:gd name="T1" fmla="*/ 0 h 32"/>
                  <a:gd name="T2" fmla="*/ 155 w 187"/>
                  <a:gd name="T3" fmla="*/ 0 h 32"/>
                  <a:gd name="T4" fmla="*/ 93 w 187"/>
                  <a:gd name="T5" fmla="*/ 0 h 32"/>
                  <a:gd name="T6" fmla="*/ 31 w 187"/>
                  <a:gd name="T7" fmla="*/ 0 h 32"/>
                  <a:gd name="T8" fmla="*/ 0 w 187"/>
                  <a:gd name="T9" fmla="*/ 31 h 32"/>
                  <a:gd name="T10" fmla="*/ 31 w 187"/>
                  <a:gd name="T11" fmla="*/ 31 h 32"/>
                  <a:gd name="T12" fmla="*/ 62 w 187"/>
                  <a:gd name="T13" fmla="*/ 31 h 32"/>
                  <a:gd name="T14" fmla="*/ 93 w 187"/>
                  <a:gd name="T15" fmla="*/ 31 h 32"/>
                  <a:gd name="T16" fmla="*/ 155 w 187"/>
                  <a:gd name="T17" fmla="*/ 31 h 32"/>
                  <a:gd name="T18" fmla="*/ 155 w 187"/>
                  <a:gd name="T19" fmla="*/ 0 h 32"/>
                  <a:gd name="T20" fmla="*/ 186 w 187"/>
                  <a:gd name="T21" fmla="*/ 0 h 32"/>
                  <a:gd name="T22" fmla="*/ 155 w 187"/>
                  <a:gd name="T2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7" h="32">
                    <a:moveTo>
                      <a:pt x="155" y="0"/>
                    </a:moveTo>
                    <a:lnTo>
                      <a:pt x="155" y="0"/>
                    </a:lnTo>
                    <a:cubicBezTo>
                      <a:pt x="124" y="0"/>
                      <a:pt x="124" y="0"/>
                      <a:pt x="93" y="0"/>
                    </a:cubicBezTo>
                    <a:cubicBezTo>
                      <a:pt x="93" y="0"/>
                      <a:pt x="62" y="0"/>
                      <a:pt x="31" y="0"/>
                    </a:cubicBezTo>
                    <a:cubicBezTo>
                      <a:pt x="31" y="31"/>
                      <a:pt x="0" y="31"/>
                      <a:pt x="0" y="31"/>
                    </a:cubicBezTo>
                    <a:lnTo>
                      <a:pt x="31" y="31"/>
                    </a:lnTo>
                    <a:lnTo>
                      <a:pt x="62" y="31"/>
                    </a:lnTo>
                    <a:cubicBezTo>
                      <a:pt x="93" y="31"/>
                      <a:pt x="93" y="31"/>
                      <a:pt x="93" y="31"/>
                    </a:cubicBezTo>
                    <a:cubicBezTo>
                      <a:pt x="93" y="31"/>
                      <a:pt x="124" y="31"/>
                      <a:pt x="155" y="31"/>
                    </a:cubicBezTo>
                    <a:lnTo>
                      <a:pt x="155" y="0"/>
                    </a:lnTo>
                    <a:lnTo>
                      <a:pt x="186" y="0"/>
                    </a:lnTo>
                    <a:lnTo>
                      <a:pt x="155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53" name="Freeform 192"/>
              <p:cNvSpPr>
                <a:spLocks noChangeArrowheads="1"/>
              </p:cNvSpPr>
              <p:nvPr/>
            </p:nvSpPr>
            <p:spPr bwMode="auto">
              <a:xfrm>
                <a:off x="2017713" y="1166813"/>
                <a:ext cx="11112" cy="11112"/>
              </a:xfrm>
              <a:custGeom>
                <a:avLst/>
                <a:gdLst>
                  <a:gd name="T0" fmla="*/ 31 w 32"/>
                  <a:gd name="T1" fmla="*/ 31 h 32"/>
                  <a:gd name="T2" fmla="*/ 31 w 32"/>
                  <a:gd name="T3" fmla="*/ 31 h 32"/>
                  <a:gd name="T4" fmla="*/ 31 w 32"/>
                  <a:gd name="T5" fmla="*/ 0 h 32"/>
                  <a:gd name="T6" fmla="*/ 0 w 32"/>
                  <a:gd name="T7" fmla="*/ 0 h 32"/>
                  <a:gd name="T8" fmla="*/ 0 w 32"/>
                  <a:gd name="T9" fmla="*/ 0 h 32"/>
                  <a:gd name="T10" fmla="*/ 31 w 32"/>
                  <a:gd name="T11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31" y="31"/>
                    </a:moveTo>
                    <a:lnTo>
                      <a:pt x="31" y="31"/>
                    </a:lnTo>
                    <a:cubicBezTo>
                      <a:pt x="31" y="0"/>
                      <a:pt x="31" y="0"/>
                      <a:pt x="31" y="0"/>
                    </a:cubicBezTo>
                    <a:cubicBezTo>
                      <a:pt x="31" y="0"/>
                      <a:pt x="31" y="0"/>
                      <a:pt x="0" y="0"/>
                    </a:cubicBezTo>
                    <a:lnTo>
                      <a:pt x="0" y="0"/>
                    </a:lnTo>
                    <a:cubicBezTo>
                      <a:pt x="31" y="0"/>
                      <a:pt x="31" y="31"/>
                      <a:pt x="31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54" name="Freeform 193"/>
              <p:cNvSpPr>
                <a:spLocks noChangeArrowheads="1"/>
              </p:cNvSpPr>
              <p:nvPr/>
            </p:nvSpPr>
            <p:spPr bwMode="auto">
              <a:xfrm>
                <a:off x="1951038" y="1144588"/>
                <a:ext cx="55562" cy="33337"/>
              </a:xfrm>
              <a:custGeom>
                <a:avLst/>
                <a:gdLst>
                  <a:gd name="T0" fmla="*/ 62 w 156"/>
                  <a:gd name="T1" fmla="*/ 31 h 94"/>
                  <a:gd name="T2" fmla="*/ 62 w 156"/>
                  <a:gd name="T3" fmla="*/ 31 h 94"/>
                  <a:gd name="T4" fmla="*/ 62 w 156"/>
                  <a:gd name="T5" fmla="*/ 62 h 94"/>
                  <a:gd name="T6" fmla="*/ 31 w 156"/>
                  <a:gd name="T7" fmla="*/ 0 h 94"/>
                  <a:gd name="T8" fmla="*/ 0 w 156"/>
                  <a:gd name="T9" fmla="*/ 0 h 94"/>
                  <a:gd name="T10" fmla="*/ 0 w 156"/>
                  <a:gd name="T11" fmla="*/ 0 h 94"/>
                  <a:gd name="T12" fmla="*/ 0 w 156"/>
                  <a:gd name="T13" fmla="*/ 31 h 94"/>
                  <a:gd name="T14" fmla="*/ 0 w 156"/>
                  <a:gd name="T15" fmla="*/ 31 h 94"/>
                  <a:gd name="T16" fmla="*/ 0 w 156"/>
                  <a:gd name="T17" fmla="*/ 62 h 94"/>
                  <a:gd name="T18" fmla="*/ 0 w 156"/>
                  <a:gd name="T19" fmla="*/ 62 h 94"/>
                  <a:gd name="T20" fmla="*/ 31 w 156"/>
                  <a:gd name="T21" fmla="*/ 93 h 94"/>
                  <a:gd name="T22" fmla="*/ 62 w 156"/>
                  <a:gd name="T23" fmla="*/ 93 h 94"/>
                  <a:gd name="T24" fmla="*/ 93 w 156"/>
                  <a:gd name="T25" fmla="*/ 93 h 94"/>
                  <a:gd name="T26" fmla="*/ 124 w 156"/>
                  <a:gd name="T27" fmla="*/ 62 h 94"/>
                  <a:gd name="T28" fmla="*/ 124 w 156"/>
                  <a:gd name="T29" fmla="*/ 62 h 94"/>
                  <a:gd name="T30" fmla="*/ 155 w 156"/>
                  <a:gd name="T31" fmla="*/ 62 h 94"/>
                  <a:gd name="T32" fmla="*/ 155 w 156"/>
                  <a:gd name="T33" fmla="*/ 62 h 94"/>
                  <a:gd name="T34" fmla="*/ 124 w 156"/>
                  <a:gd name="T35" fmla="*/ 31 h 94"/>
                  <a:gd name="T36" fmla="*/ 93 w 156"/>
                  <a:gd name="T37" fmla="*/ 31 h 94"/>
                  <a:gd name="T38" fmla="*/ 93 w 156"/>
                  <a:gd name="T39" fmla="*/ 31 h 94"/>
                  <a:gd name="T40" fmla="*/ 62 w 156"/>
                  <a:gd name="T41" fmla="*/ 31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6" h="94">
                    <a:moveTo>
                      <a:pt x="62" y="31"/>
                    </a:moveTo>
                    <a:lnTo>
                      <a:pt x="62" y="31"/>
                    </a:lnTo>
                    <a:cubicBezTo>
                      <a:pt x="62" y="62"/>
                      <a:pt x="62" y="62"/>
                      <a:pt x="62" y="62"/>
                    </a:cubicBezTo>
                    <a:cubicBezTo>
                      <a:pt x="31" y="0"/>
                      <a:pt x="31" y="0"/>
                      <a:pt x="31" y="0"/>
                    </a:cubicBezTo>
                    <a:lnTo>
                      <a:pt x="0" y="0"/>
                    </a:lnTo>
                    <a:lnTo>
                      <a:pt x="0" y="0"/>
                    </a:lnTo>
                    <a:cubicBezTo>
                      <a:pt x="0" y="31"/>
                      <a:pt x="0" y="31"/>
                      <a:pt x="0" y="31"/>
                    </a:cubicBezTo>
                    <a:lnTo>
                      <a:pt x="0" y="31"/>
                    </a:lnTo>
                    <a:cubicBezTo>
                      <a:pt x="0" y="62"/>
                      <a:pt x="0" y="62"/>
                      <a:pt x="0" y="62"/>
                    </a:cubicBezTo>
                    <a:lnTo>
                      <a:pt x="0" y="62"/>
                    </a:lnTo>
                    <a:cubicBezTo>
                      <a:pt x="31" y="62"/>
                      <a:pt x="31" y="93"/>
                      <a:pt x="31" y="93"/>
                    </a:cubicBezTo>
                    <a:lnTo>
                      <a:pt x="62" y="93"/>
                    </a:lnTo>
                    <a:lnTo>
                      <a:pt x="93" y="93"/>
                    </a:lnTo>
                    <a:cubicBezTo>
                      <a:pt x="93" y="62"/>
                      <a:pt x="124" y="62"/>
                      <a:pt x="124" y="62"/>
                    </a:cubicBezTo>
                    <a:lnTo>
                      <a:pt x="124" y="62"/>
                    </a:lnTo>
                    <a:lnTo>
                      <a:pt x="155" y="62"/>
                    </a:lnTo>
                    <a:lnTo>
                      <a:pt x="155" y="62"/>
                    </a:lnTo>
                    <a:cubicBezTo>
                      <a:pt x="155" y="31"/>
                      <a:pt x="155" y="31"/>
                      <a:pt x="124" y="31"/>
                    </a:cubicBezTo>
                    <a:lnTo>
                      <a:pt x="93" y="31"/>
                    </a:lnTo>
                    <a:lnTo>
                      <a:pt x="93" y="31"/>
                    </a:lnTo>
                    <a:cubicBezTo>
                      <a:pt x="62" y="31"/>
                      <a:pt x="62" y="31"/>
                      <a:pt x="62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55" name="Freeform 194"/>
              <p:cNvSpPr>
                <a:spLocks noChangeArrowheads="1"/>
              </p:cNvSpPr>
              <p:nvPr/>
            </p:nvSpPr>
            <p:spPr bwMode="auto">
              <a:xfrm>
                <a:off x="2419350" y="1122363"/>
                <a:ext cx="1588" cy="11112"/>
              </a:xfrm>
              <a:custGeom>
                <a:avLst/>
                <a:gdLst>
                  <a:gd name="T0" fmla="*/ 0 w 1"/>
                  <a:gd name="T1" fmla="*/ 31 h 32"/>
                  <a:gd name="T2" fmla="*/ 0 w 1"/>
                  <a:gd name="T3" fmla="*/ 31 h 32"/>
                  <a:gd name="T4" fmla="*/ 0 w 1"/>
                  <a:gd name="T5" fmla="*/ 0 h 32"/>
                  <a:gd name="T6" fmla="*/ 0 w 1"/>
                  <a:gd name="T7" fmla="*/ 0 h 32"/>
                  <a:gd name="T8" fmla="*/ 0 w 1"/>
                  <a:gd name="T9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2">
                    <a:moveTo>
                      <a:pt x="0" y="31"/>
                    </a:moveTo>
                    <a:lnTo>
                      <a:pt x="0" y="31"/>
                    </a:ln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ubicBezTo>
                      <a:pt x="0" y="0"/>
                      <a:pt x="0" y="0"/>
                      <a:pt x="0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56" name="Freeform 195"/>
              <p:cNvSpPr>
                <a:spLocks noChangeArrowheads="1"/>
              </p:cNvSpPr>
              <p:nvPr/>
            </p:nvSpPr>
            <p:spPr bwMode="auto">
              <a:xfrm>
                <a:off x="2017713" y="987425"/>
                <a:ext cx="401637" cy="223838"/>
              </a:xfrm>
              <a:custGeom>
                <a:avLst/>
                <a:gdLst>
                  <a:gd name="T0" fmla="*/ 248 w 1117"/>
                  <a:gd name="T1" fmla="*/ 31 h 621"/>
                  <a:gd name="T2" fmla="*/ 186 w 1117"/>
                  <a:gd name="T3" fmla="*/ 31 h 621"/>
                  <a:gd name="T4" fmla="*/ 155 w 1117"/>
                  <a:gd name="T5" fmla="*/ 0 h 621"/>
                  <a:gd name="T6" fmla="*/ 0 w 1117"/>
                  <a:gd name="T7" fmla="*/ 62 h 621"/>
                  <a:gd name="T8" fmla="*/ 31 w 1117"/>
                  <a:gd name="T9" fmla="*/ 93 h 621"/>
                  <a:gd name="T10" fmla="*/ 62 w 1117"/>
                  <a:gd name="T11" fmla="*/ 93 h 621"/>
                  <a:gd name="T12" fmla="*/ 124 w 1117"/>
                  <a:gd name="T13" fmla="*/ 124 h 621"/>
                  <a:gd name="T14" fmla="*/ 186 w 1117"/>
                  <a:gd name="T15" fmla="*/ 93 h 621"/>
                  <a:gd name="T16" fmla="*/ 248 w 1117"/>
                  <a:gd name="T17" fmla="*/ 93 h 621"/>
                  <a:gd name="T18" fmla="*/ 341 w 1117"/>
                  <a:gd name="T19" fmla="*/ 93 h 621"/>
                  <a:gd name="T20" fmla="*/ 372 w 1117"/>
                  <a:gd name="T21" fmla="*/ 155 h 621"/>
                  <a:gd name="T22" fmla="*/ 433 w 1117"/>
                  <a:gd name="T23" fmla="*/ 155 h 621"/>
                  <a:gd name="T24" fmla="*/ 433 w 1117"/>
                  <a:gd name="T25" fmla="*/ 186 h 621"/>
                  <a:gd name="T26" fmla="*/ 496 w 1117"/>
                  <a:gd name="T27" fmla="*/ 217 h 621"/>
                  <a:gd name="T28" fmla="*/ 557 w 1117"/>
                  <a:gd name="T29" fmla="*/ 248 h 621"/>
                  <a:gd name="T30" fmla="*/ 589 w 1117"/>
                  <a:gd name="T31" fmla="*/ 341 h 621"/>
                  <a:gd name="T32" fmla="*/ 496 w 1117"/>
                  <a:gd name="T33" fmla="*/ 372 h 621"/>
                  <a:gd name="T34" fmla="*/ 527 w 1117"/>
                  <a:gd name="T35" fmla="*/ 465 h 621"/>
                  <a:gd name="T36" fmla="*/ 589 w 1117"/>
                  <a:gd name="T37" fmla="*/ 527 h 621"/>
                  <a:gd name="T38" fmla="*/ 651 w 1117"/>
                  <a:gd name="T39" fmla="*/ 557 h 621"/>
                  <a:gd name="T40" fmla="*/ 713 w 1117"/>
                  <a:gd name="T41" fmla="*/ 557 h 621"/>
                  <a:gd name="T42" fmla="*/ 805 w 1117"/>
                  <a:gd name="T43" fmla="*/ 620 h 621"/>
                  <a:gd name="T44" fmla="*/ 899 w 1117"/>
                  <a:gd name="T45" fmla="*/ 620 h 621"/>
                  <a:gd name="T46" fmla="*/ 929 w 1117"/>
                  <a:gd name="T47" fmla="*/ 620 h 621"/>
                  <a:gd name="T48" fmla="*/ 992 w 1117"/>
                  <a:gd name="T49" fmla="*/ 557 h 621"/>
                  <a:gd name="T50" fmla="*/ 992 w 1117"/>
                  <a:gd name="T51" fmla="*/ 527 h 621"/>
                  <a:gd name="T52" fmla="*/ 929 w 1117"/>
                  <a:gd name="T53" fmla="*/ 496 h 621"/>
                  <a:gd name="T54" fmla="*/ 899 w 1117"/>
                  <a:gd name="T55" fmla="*/ 496 h 621"/>
                  <a:gd name="T56" fmla="*/ 837 w 1117"/>
                  <a:gd name="T57" fmla="*/ 465 h 621"/>
                  <a:gd name="T58" fmla="*/ 744 w 1117"/>
                  <a:gd name="T59" fmla="*/ 403 h 621"/>
                  <a:gd name="T60" fmla="*/ 837 w 1117"/>
                  <a:gd name="T61" fmla="*/ 310 h 621"/>
                  <a:gd name="T62" fmla="*/ 929 w 1117"/>
                  <a:gd name="T63" fmla="*/ 341 h 621"/>
                  <a:gd name="T64" fmla="*/ 961 w 1117"/>
                  <a:gd name="T65" fmla="*/ 310 h 621"/>
                  <a:gd name="T66" fmla="*/ 1023 w 1117"/>
                  <a:gd name="T67" fmla="*/ 341 h 621"/>
                  <a:gd name="T68" fmla="*/ 1053 w 1117"/>
                  <a:gd name="T69" fmla="*/ 403 h 621"/>
                  <a:gd name="T70" fmla="*/ 1116 w 1117"/>
                  <a:gd name="T71" fmla="*/ 372 h 621"/>
                  <a:gd name="T72" fmla="*/ 1116 w 1117"/>
                  <a:gd name="T73" fmla="*/ 372 h 621"/>
                  <a:gd name="T74" fmla="*/ 1085 w 1117"/>
                  <a:gd name="T75" fmla="*/ 341 h 621"/>
                  <a:gd name="T76" fmla="*/ 1053 w 1117"/>
                  <a:gd name="T77" fmla="*/ 341 h 621"/>
                  <a:gd name="T78" fmla="*/ 1023 w 1117"/>
                  <a:gd name="T79" fmla="*/ 310 h 621"/>
                  <a:gd name="T80" fmla="*/ 961 w 1117"/>
                  <a:gd name="T81" fmla="*/ 279 h 621"/>
                  <a:gd name="T82" fmla="*/ 929 w 1117"/>
                  <a:gd name="T83" fmla="*/ 279 h 621"/>
                  <a:gd name="T84" fmla="*/ 899 w 1117"/>
                  <a:gd name="T85" fmla="*/ 279 h 621"/>
                  <a:gd name="T86" fmla="*/ 868 w 1117"/>
                  <a:gd name="T87" fmla="*/ 279 h 621"/>
                  <a:gd name="T88" fmla="*/ 775 w 1117"/>
                  <a:gd name="T89" fmla="*/ 217 h 621"/>
                  <a:gd name="T90" fmla="*/ 713 w 1117"/>
                  <a:gd name="T91" fmla="*/ 155 h 621"/>
                  <a:gd name="T92" fmla="*/ 713 w 1117"/>
                  <a:gd name="T93" fmla="*/ 93 h 621"/>
                  <a:gd name="T94" fmla="*/ 651 w 1117"/>
                  <a:gd name="T95" fmla="*/ 124 h 621"/>
                  <a:gd name="T96" fmla="*/ 620 w 1117"/>
                  <a:gd name="T97" fmla="*/ 155 h 621"/>
                  <a:gd name="T98" fmla="*/ 527 w 1117"/>
                  <a:gd name="T99" fmla="*/ 93 h 621"/>
                  <a:gd name="T100" fmla="*/ 527 w 1117"/>
                  <a:gd name="T101" fmla="*/ 93 h 621"/>
                  <a:gd name="T102" fmla="*/ 433 w 1117"/>
                  <a:gd name="T103" fmla="*/ 62 h 621"/>
                  <a:gd name="T104" fmla="*/ 403 w 1117"/>
                  <a:gd name="T105" fmla="*/ 62 h 621"/>
                  <a:gd name="T106" fmla="*/ 403 w 1117"/>
                  <a:gd name="T107" fmla="*/ 0 h 621"/>
                  <a:gd name="T108" fmla="*/ 310 w 1117"/>
                  <a:gd name="T109" fmla="*/ 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117" h="621">
                    <a:moveTo>
                      <a:pt x="279" y="31"/>
                    </a:moveTo>
                    <a:lnTo>
                      <a:pt x="279" y="31"/>
                    </a:lnTo>
                    <a:cubicBezTo>
                      <a:pt x="248" y="31"/>
                      <a:pt x="248" y="31"/>
                      <a:pt x="248" y="31"/>
                    </a:cubicBezTo>
                    <a:cubicBezTo>
                      <a:pt x="216" y="31"/>
                      <a:pt x="216" y="31"/>
                      <a:pt x="216" y="31"/>
                    </a:cubicBezTo>
                    <a:lnTo>
                      <a:pt x="216" y="31"/>
                    </a:lnTo>
                    <a:lnTo>
                      <a:pt x="186" y="31"/>
                    </a:lnTo>
                    <a:cubicBezTo>
                      <a:pt x="186" y="31"/>
                      <a:pt x="186" y="31"/>
                      <a:pt x="155" y="31"/>
                    </a:cubicBezTo>
                    <a:cubicBezTo>
                      <a:pt x="155" y="0"/>
                      <a:pt x="155" y="0"/>
                      <a:pt x="155" y="0"/>
                    </a:cubicBezTo>
                    <a:lnTo>
                      <a:pt x="155" y="0"/>
                    </a:lnTo>
                    <a:lnTo>
                      <a:pt x="155" y="0"/>
                    </a:lnTo>
                    <a:cubicBezTo>
                      <a:pt x="155" y="0"/>
                      <a:pt x="124" y="0"/>
                      <a:pt x="124" y="31"/>
                    </a:cubicBezTo>
                    <a:cubicBezTo>
                      <a:pt x="0" y="62"/>
                      <a:pt x="0" y="62"/>
                      <a:pt x="0" y="62"/>
                    </a:cubicBezTo>
                    <a:lnTo>
                      <a:pt x="31" y="93"/>
                    </a:lnTo>
                    <a:lnTo>
                      <a:pt x="31" y="93"/>
                    </a:lnTo>
                    <a:lnTo>
                      <a:pt x="31" y="93"/>
                    </a:lnTo>
                    <a:lnTo>
                      <a:pt x="31" y="93"/>
                    </a:lnTo>
                    <a:lnTo>
                      <a:pt x="62" y="93"/>
                    </a:lnTo>
                    <a:lnTo>
                      <a:pt x="62" y="93"/>
                    </a:lnTo>
                    <a:cubicBezTo>
                      <a:pt x="93" y="93"/>
                      <a:pt x="93" y="124"/>
                      <a:pt x="93" y="124"/>
                    </a:cubicBezTo>
                    <a:lnTo>
                      <a:pt x="93" y="124"/>
                    </a:lnTo>
                    <a:cubicBezTo>
                      <a:pt x="124" y="124"/>
                      <a:pt x="124" y="124"/>
                      <a:pt x="124" y="124"/>
                    </a:cubicBezTo>
                    <a:cubicBezTo>
                      <a:pt x="155" y="124"/>
                      <a:pt x="155" y="124"/>
                      <a:pt x="155" y="124"/>
                    </a:cubicBezTo>
                    <a:lnTo>
                      <a:pt x="155" y="124"/>
                    </a:lnTo>
                    <a:cubicBezTo>
                      <a:pt x="186" y="93"/>
                      <a:pt x="186" y="93"/>
                      <a:pt x="186" y="93"/>
                    </a:cubicBezTo>
                    <a:cubicBezTo>
                      <a:pt x="186" y="93"/>
                      <a:pt x="186" y="62"/>
                      <a:pt x="216" y="62"/>
                    </a:cubicBezTo>
                    <a:cubicBezTo>
                      <a:pt x="216" y="62"/>
                      <a:pt x="216" y="62"/>
                      <a:pt x="248" y="62"/>
                    </a:cubicBezTo>
                    <a:cubicBezTo>
                      <a:pt x="248" y="93"/>
                      <a:pt x="248" y="93"/>
                      <a:pt x="248" y="93"/>
                    </a:cubicBezTo>
                    <a:lnTo>
                      <a:pt x="248" y="93"/>
                    </a:lnTo>
                    <a:cubicBezTo>
                      <a:pt x="279" y="93"/>
                      <a:pt x="279" y="93"/>
                      <a:pt x="310" y="124"/>
                    </a:cubicBezTo>
                    <a:cubicBezTo>
                      <a:pt x="341" y="93"/>
                      <a:pt x="341" y="93"/>
                      <a:pt x="341" y="93"/>
                    </a:cubicBezTo>
                    <a:cubicBezTo>
                      <a:pt x="341" y="155"/>
                      <a:pt x="341" y="155"/>
                      <a:pt x="341" y="155"/>
                    </a:cubicBezTo>
                    <a:cubicBezTo>
                      <a:pt x="341" y="155"/>
                      <a:pt x="341" y="155"/>
                      <a:pt x="372" y="155"/>
                    </a:cubicBezTo>
                    <a:lnTo>
                      <a:pt x="372" y="155"/>
                    </a:lnTo>
                    <a:cubicBezTo>
                      <a:pt x="372" y="155"/>
                      <a:pt x="372" y="155"/>
                      <a:pt x="372" y="186"/>
                    </a:cubicBezTo>
                    <a:cubicBezTo>
                      <a:pt x="403" y="186"/>
                      <a:pt x="403" y="186"/>
                      <a:pt x="403" y="186"/>
                    </a:cubicBezTo>
                    <a:cubicBezTo>
                      <a:pt x="433" y="155"/>
                      <a:pt x="433" y="155"/>
                      <a:pt x="433" y="155"/>
                    </a:cubicBezTo>
                    <a:cubicBezTo>
                      <a:pt x="433" y="186"/>
                      <a:pt x="433" y="186"/>
                      <a:pt x="433" y="186"/>
                    </a:cubicBezTo>
                    <a:lnTo>
                      <a:pt x="433" y="186"/>
                    </a:lnTo>
                    <a:lnTo>
                      <a:pt x="433" y="186"/>
                    </a:lnTo>
                    <a:lnTo>
                      <a:pt x="465" y="186"/>
                    </a:lnTo>
                    <a:cubicBezTo>
                      <a:pt x="496" y="186"/>
                      <a:pt x="496" y="186"/>
                      <a:pt x="496" y="217"/>
                    </a:cubicBezTo>
                    <a:lnTo>
                      <a:pt x="496" y="217"/>
                    </a:lnTo>
                    <a:cubicBezTo>
                      <a:pt x="496" y="217"/>
                      <a:pt x="496" y="217"/>
                      <a:pt x="527" y="217"/>
                    </a:cubicBezTo>
                    <a:lnTo>
                      <a:pt x="527" y="217"/>
                    </a:lnTo>
                    <a:cubicBezTo>
                      <a:pt x="557" y="217"/>
                      <a:pt x="557" y="217"/>
                      <a:pt x="557" y="248"/>
                    </a:cubicBezTo>
                    <a:lnTo>
                      <a:pt x="589" y="279"/>
                    </a:lnTo>
                    <a:lnTo>
                      <a:pt x="589" y="279"/>
                    </a:lnTo>
                    <a:cubicBezTo>
                      <a:pt x="589" y="341"/>
                      <a:pt x="589" y="341"/>
                      <a:pt x="589" y="341"/>
                    </a:cubicBezTo>
                    <a:lnTo>
                      <a:pt x="589" y="341"/>
                    </a:lnTo>
                    <a:cubicBezTo>
                      <a:pt x="557" y="341"/>
                      <a:pt x="527" y="372"/>
                      <a:pt x="496" y="372"/>
                    </a:cubicBezTo>
                    <a:lnTo>
                      <a:pt x="496" y="372"/>
                    </a:lnTo>
                    <a:cubicBezTo>
                      <a:pt x="496" y="403"/>
                      <a:pt x="527" y="403"/>
                      <a:pt x="527" y="403"/>
                    </a:cubicBezTo>
                    <a:cubicBezTo>
                      <a:pt x="527" y="465"/>
                      <a:pt x="527" y="465"/>
                      <a:pt x="527" y="465"/>
                    </a:cubicBezTo>
                    <a:lnTo>
                      <a:pt x="527" y="465"/>
                    </a:lnTo>
                    <a:lnTo>
                      <a:pt x="527" y="465"/>
                    </a:lnTo>
                    <a:cubicBezTo>
                      <a:pt x="557" y="465"/>
                      <a:pt x="557" y="465"/>
                      <a:pt x="557" y="496"/>
                    </a:cubicBezTo>
                    <a:cubicBezTo>
                      <a:pt x="589" y="496"/>
                      <a:pt x="589" y="496"/>
                      <a:pt x="589" y="527"/>
                    </a:cubicBezTo>
                    <a:cubicBezTo>
                      <a:pt x="713" y="527"/>
                      <a:pt x="713" y="527"/>
                      <a:pt x="713" y="527"/>
                    </a:cubicBezTo>
                    <a:cubicBezTo>
                      <a:pt x="651" y="557"/>
                      <a:pt x="651" y="557"/>
                      <a:pt x="651" y="557"/>
                    </a:cubicBezTo>
                    <a:lnTo>
                      <a:pt x="651" y="557"/>
                    </a:lnTo>
                    <a:cubicBezTo>
                      <a:pt x="651" y="557"/>
                      <a:pt x="681" y="557"/>
                      <a:pt x="681" y="589"/>
                    </a:cubicBezTo>
                    <a:cubicBezTo>
                      <a:pt x="681" y="557"/>
                      <a:pt x="713" y="557"/>
                      <a:pt x="713" y="557"/>
                    </a:cubicBezTo>
                    <a:lnTo>
                      <a:pt x="713" y="557"/>
                    </a:lnTo>
                    <a:cubicBezTo>
                      <a:pt x="744" y="557"/>
                      <a:pt x="775" y="589"/>
                      <a:pt x="775" y="589"/>
                    </a:cubicBezTo>
                    <a:lnTo>
                      <a:pt x="805" y="589"/>
                    </a:lnTo>
                    <a:cubicBezTo>
                      <a:pt x="805" y="620"/>
                      <a:pt x="805" y="620"/>
                      <a:pt x="805" y="620"/>
                    </a:cubicBezTo>
                    <a:cubicBezTo>
                      <a:pt x="805" y="620"/>
                      <a:pt x="805" y="620"/>
                      <a:pt x="837" y="620"/>
                    </a:cubicBezTo>
                    <a:lnTo>
                      <a:pt x="837" y="620"/>
                    </a:lnTo>
                    <a:cubicBezTo>
                      <a:pt x="868" y="620"/>
                      <a:pt x="868" y="620"/>
                      <a:pt x="899" y="620"/>
                    </a:cubicBezTo>
                    <a:lnTo>
                      <a:pt x="899" y="620"/>
                    </a:lnTo>
                    <a:lnTo>
                      <a:pt x="899" y="620"/>
                    </a:lnTo>
                    <a:cubicBezTo>
                      <a:pt x="899" y="620"/>
                      <a:pt x="899" y="620"/>
                      <a:pt x="929" y="620"/>
                    </a:cubicBezTo>
                    <a:cubicBezTo>
                      <a:pt x="929" y="620"/>
                      <a:pt x="929" y="620"/>
                      <a:pt x="929" y="589"/>
                    </a:cubicBezTo>
                    <a:cubicBezTo>
                      <a:pt x="929" y="589"/>
                      <a:pt x="929" y="557"/>
                      <a:pt x="961" y="557"/>
                    </a:cubicBezTo>
                    <a:cubicBezTo>
                      <a:pt x="961" y="557"/>
                      <a:pt x="961" y="557"/>
                      <a:pt x="992" y="557"/>
                    </a:cubicBezTo>
                    <a:lnTo>
                      <a:pt x="992" y="557"/>
                    </a:lnTo>
                    <a:lnTo>
                      <a:pt x="992" y="527"/>
                    </a:lnTo>
                    <a:lnTo>
                      <a:pt x="992" y="527"/>
                    </a:lnTo>
                    <a:cubicBezTo>
                      <a:pt x="961" y="527"/>
                      <a:pt x="961" y="527"/>
                      <a:pt x="961" y="527"/>
                    </a:cubicBezTo>
                    <a:lnTo>
                      <a:pt x="929" y="496"/>
                    </a:lnTo>
                    <a:lnTo>
                      <a:pt x="929" y="496"/>
                    </a:lnTo>
                    <a:lnTo>
                      <a:pt x="929" y="496"/>
                    </a:lnTo>
                    <a:lnTo>
                      <a:pt x="899" y="496"/>
                    </a:lnTo>
                    <a:lnTo>
                      <a:pt x="899" y="496"/>
                    </a:lnTo>
                    <a:cubicBezTo>
                      <a:pt x="899" y="496"/>
                      <a:pt x="899" y="496"/>
                      <a:pt x="868" y="496"/>
                    </a:cubicBezTo>
                    <a:lnTo>
                      <a:pt x="868" y="496"/>
                    </a:lnTo>
                    <a:cubicBezTo>
                      <a:pt x="868" y="465"/>
                      <a:pt x="837" y="465"/>
                      <a:pt x="837" y="465"/>
                    </a:cubicBezTo>
                    <a:cubicBezTo>
                      <a:pt x="837" y="434"/>
                      <a:pt x="805" y="434"/>
                      <a:pt x="805" y="403"/>
                    </a:cubicBezTo>
                    <a:lnTo>
                      <a:pt x="775" y="403"/>
                    </a:lnTo>
                    <a:cubicBezTo>
                      <a:pt x="744" y="403"/>
                      <a:pt x="744" y="403"/>
                      <a:pt x="744" y="403"/>
                    </a:cubicBezTo>
                    <a:cubicBezTo>
                      <a:pt x="775" y="341"/>
                      <a:pt x="775" y="341"/>
                      <a:pt x="775" y="341"/>
                    </a:cubicBezTo>
                    <a:cubicBezTo>
                      <a:pt x="775" y="341"/>
                      <a:pt x="805" y="310"/>
                      <a:pt x="837" y="310"/>
                    </a:cubicBezTo>
                    <a:lnTo>
                      <a:pt x="837" y="310"/>
                    </a:lnTo>
                    <a:cubicBezTo>
                      <a:pt x="868" y="310"/>
                      <a:pt x="868" y="310"/>
                      <a:pt x="868" y="310"/>
                    </a:cubicBezTo>
                    <a:cubicBezTo>
                      <a:pt x="868" y="310"/>
                      <a:pt x="899" y="310"/>
                      <a:pt x="899" y="341"/>
                    </a:cubicBezTo>
                    <a:lnTo>
                      <a:pt x="929" y="341"/>
                    </a:lnTo>
                    <a:lnTo>
                      <a:pt x="929" y="341"/>
                    </a:lnTo>
                    <a:lnTo>
                      <a:pt x="929" y="341"/>
                    </a:lnTo>
                    <a:cubicBezTo>
                      <a:pt x="961" y="310"/>
                      <a:pt x="961" y="310"/>
                      <a:pt x="961" y="310"/>
                    </a:cubicBezTo>
                    <a:cubicBezTo>
                      <a:pt x="961" y="341"/>
                      <a:pt x="961" y="341"/>
                      <a:pt x="961" y="341"/>
                    </a:cubicBezTo>
                    <a:cubicBezTo>
                      <a:pt x="992" y="341"/>
                      <a:pt x="1023" y="341"/>
                      <a:pt x="1023" y="341"/>
                    </a:cubicBezTo>
                    <a:lnTo>
                      <a:pt x="1023" y="341"/>
                    </a:lnTo>
                    <a:cubicBezTo>
                      <a:pt x="1023" y="341"/>
                      <a:pt x="1053" y="372"/>
                      <a:pt x="1053" y="403"/>
                    </a:cubicBezTo>
                    <a:lnTo>
                      <a:pt x="1053" y="403"/>
                    </a:lnTo>
                    <a:lnTo>
                      <a:pt x="1053" y="403"/>
                    </a:lnTo>
                    <a:lnTo>
                      <a:pt x="1053" y="372"/>
                    </a:lnTo>
                    <a:lnTo>
                      <a:pt x="1053" y="372"/>
                    </a:lnTo>
                    <a:cubicBezTo>
                      <a:pt x="1116" y="372"/>
                      <a:pt x="1116" y="372"/>
                      <a:pt x="1116" y="372"/>
                    </a:cubicBezTo>
                    <a:lnTo>
                      <a:pt x="1116" y="372"/>
                    </a:lnTo>
                    <a:lnTo>
                      <a:pt x="1116" y="372"/>
                    </a:lnTo>
                    <a:lnTo>
                      <a:pt x="1116" y="372"/>
                    </a:lnTo>
                    <a:cubicBezTo>
                      <a:pt x="1116" y="341"/>
                      <a:pt x="1116" y="341"/>
                      <a:pt x="1085" y="341"/>
                    </a:cubicBezTo>
                    <a:lnTo>
                      <a:pt x="1085" y="341"/>
                    </a:lnTo>
                    <a:lnTo>
                      <a:pt x="1085" y="341"/>
                    </a:lnTo>
                    <a:lnTo>
                      <a:pt x="1085" y="341"/>
                    </a:lnTo>
                    <a:cubicBezTo>
                      <a:pt x="1053" y="341"/>
                      <a:pt x="1053" y="341"/>
                      <a:pt x="1053" y="341"/>
                    </a:cubicBezTo>
                    <a:lnTo>
                      <a:pt x="1053" y="341"/>
                    </a:lnTo>
                    <a:cubicBezTo>
                      <a:pt x="1053" y="310"/>
                      <a:pt x="1023" y="310"/>
                      <a:pt x="1023" y="310"/>
                    </a:cubicBezTo>
                    <a:lnTo>
                      <a:pt x="1023" y="310"/>
                    </a:lnTo>
                    <a:lnTo>
                      <a:pt x="1023" y="310"/>
                    </a:lnTo>
                    <a:lnTo>
                      <a:pt x="992" y="279"/>
                    </a:lnTo>
                    <a:cubicBezTo>
                      <a:pt x="992" y="279"/>
                      <a:pt x="992" y="279"/>
                      <a:pt x="961" y="279"/>
                    </a:cubicBezTo>
                    <a:lnTo>
                      <a:pt x="961" y="279"/>
                    </a:lnTo>
                    <a:lnTo>
                      <a:pt x="961" y="279"/>
                    </a:lnTo>
                    <a:lnTo>
                      <a:pt x="961" y="279"/>
                    </a:lnTo>
                    <a:cubicBezTo>
                      <a:pt x="929" y="279"/>
                      <a:pt x="929" y="279"/>
                      <a:pt x="929" y="279"/>
                    </a:cubicBezTo>
                    <a:cubicBezTo>
                      <a:pt x="929" y="279"/>
                      <a:pt x="929" y="279"/>
                      <a:pt x="899" y="279"/>
                    </a:cubicBezTo>
                    <a:lnTo>
                      <a:pt x="899" y="279"/>
                    </a:lnTo>
                    <a:lnTo>
                      <a:pt x="899" y="279"/>
                    </a:lnTo>
                    <a:lnTo>
                      <a:pt x="899" y="279"/>
                    </a:lnTo>
                    <a:cubicBezTo>
                      <a:pt x="868" y="279"/>
                      <a:pt x="868" y="279"/>
                      <a:pt x="868" y="279"/>
                    </a:cubicBezTo>
                    <a:lnTo>
                      <a:pt x="868" y="279"/>
                    </a:lnTo>
                    <a:cubicBezTo>
                      <a:pt x="868" y="279"/>
                      <a:pt x="837" y="279"/>
                      <a:pt x="837" y="248"/>
                    </a:cubicBezTo>
                    <a:lnTo>
                      <a:pt x="805" y="248"/>
                    </a:lnTo>
                    <a:cubicBezTo>
                      <a:pt x="775" y="248"/>
                      <a:pt x="775" y="248"/>
                      <a:pt x="775" y="217"/>
                    </a:cubicBezTo>
                    <a:cubicBezTo>
                      <a:pt x="744" y="217"/>
                      <a:pt x="713" y="217"/>
                      <a:pt x="713" y="186"/>
                    </a:cubicBezTo>
                    <a:cubicBezTo>
                      <a:pt x="713" y="186"/>
                      <a:pt x="713" y="186"/>
                      <a:pt x="744" y="155"/>
                    </a:cubicBezTo>
                    <a:cubicBezTo>
                      <a:pt x="713" y="155"/>
                      <a:pt x="713" y="155"/>
                      <a:pt x="713" y="155"/>
                    </a:cubicBezTo>
                    <a:cubicBezTo>
                      <a:pt x="713" y="155"/>
                      <a:pt x="713" y="124"/>
                      <a:pt x="744" y="124"/>
                    </a:cubicBezTo>
                    <a:lnTo>
                      <a:pt x="713" y="124"/>
                    </a:lnTo>
                    <a:cubicBezTo>
                      <a:pt x="713" y="93"/>
                      <a:pt x="713" y="93"/>
                      <a:pt x="713" y="93"/>
                    </a:cubicBezTo>
                    <a:lnTo>
                      <a:pt x="713" y="93"/>
                    </a:lnTo>
                    <a:cubicBezTo>
                      <a:pt x="681" y="93"/>
                      <a:pt x="681" y="93"/>
                      <a:pt x="681" y="93"/>
                    </a:cubicBezTo>
                    <a:lnTo>
                      <a:pt x="651" y="124"/>
                    </a:lnTo>
                    <a:lnTo>
                      <a:pt x="651" y="124"/>
                    </a:lnTo>
                    <a:lnTo>
                      <a:pt x="651" y="124"/>
                    </a:lnTo>
                    <a:lnTo>
                      <a:pt x="620" y="155"/>
                    </a:lnTo>
                    <a:cubicBezTo>
                      <a:pt x="589" y="155"/>
                      <a:pt x="589" y="155"/>
                      <a:pt x="589" y="124"/>
                    </a:cubicBezTo>
                    <a:cubicBezTo>
                      <a:pt x="557" y="124"/>
                      <a:pt x="557" y="124"/>
                      <a:pt x="557" y="124"/>
                    </a:cubicBezTo>
                    <a:cubicBezTo>
                      <a:pt x="527" y="93"/>
                      <a:pt x="527" y="93"/>
                      <a:pt x="527" y="93"/>
                    </a:cubicBezTo>
                    <a:lnTo>
                      <a:pt x="527" y="93"/>
                    </a:lnTo>
                    <a:cubicBezTo>
                      <a:pt x="527" y="62"/>
                      <a:pt x="557" y="62"/>
                      <a:pt x="557" y="62"/>
                    </a:cubicBezTo>
                    <a:cubicBezTo>
                      <a:pt x="527" y="62"/>
                      <a:pt x="527" y="62"/>
                      <a:pt x="527" y="93"/>
                    </a:cubicBezTo>
                    <a:cubicBezTo>
                      <a:pt x="496" y="93"/>
                      <a:pt x="496" y="93"/>
                      <a:pt x="496" y="93"/>
                    </a:cubicBezTo>
                    <a:cubicBezTo>
                      <a:pt x="465" y="62"/>
                      <a:pt x="465" y="62"/>
                      <a:pt x="465" y="62"/>
                    </a:cubicBezTo>
                    <a:cubicBezTo>
                      <a:pt x="433" y="62"/>
                      <a:pt x="433" y="62"/>
                      <a:pt x="433" y="62"/>
                    </a:cubicBezTo>
                    <a:lnTo>
                      <a:pt x="433" y="62"/>
                    </a:lnTo>
                    <a:lnTo>
                      <a:pt x="433" y="62"/>
                    </a:lnTo>
                    <a:cubicBezTo>
                      <a:pt x="403" y="62"/>
                      <a:pt x="403" y="62"/>
                      <a:pt x="403" y="62"/>
                    </a:cubicBezTo>
                    <a:lnTo>
                      <a:pt x="403" y="31"/>
                    </a:lnTo>
                    <a:lnTo>
                      <a:pt x="403" y="0"/>
                    </a:lnTo>
                    <a:lnTo>
                      <a:pt x="403" y="0"/>
                    </a:lnTo>
                    <a:lnTo>
                      <a:pt x="403" y="0"/>
                    </a:lnTo>
                    <a:cubicBezTo>
                      <a:pt x="372" y="0"/>
                      <a:pt x="372" y="0"/>
                      <a:pt x="372" y="0"/>
                    </a:cubicBezTo>
                    <a:cubicBezTo>
                      <a:pt x="341" y="0"/>
                      <a:pt x="341" y="0"/>
                      <a:pt x="310" y="0"/>
                    </a:cubicBezTo>
                    <a:lnTo>
                      <a:pt x="310" y="0"/>
                    </a:lnTo>
                    <a:cubicBezTo>
                      <a:pt x="310" y="31"/>
                      <a:pt x="279" y="31"/>
                      <a:pt x="279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57" name="Freeform 196"/>
              <p:cNvSpPr>
                <a:spLocks noChangeArrowheads="1"/>
              </p:cNvSpPr>
              <p:nvPr/>
            </p:nvSpPr>
            <p:spPr bwMode="auto">
              <a:xfrm>
                <a:off x="1882775" y="954088"/>
                <a:ext cx="55563" cy="66675"/>
              </a:xfrm>
              <a:custGeom>
                <a:avLst/>
                <a:gdLst>
                  <a:gd name="T0" fmla="*/ 124 w 156"/>
                  <a:gd name="T1" fmla="*/ 124 h 187"/>
                  <a:gd name="T2" fmla="*/ 124 w 156"/>
                  <a:gd name="T3" fmla="*/ 124 h 187"/>
                  <a:gd name="T4" fmla="*/ 124 w 156"/>
                  <a:gd name="T5" fmla="*/ 124 h 187"/>
                  <a:gd name="T6" fmla="*/ 124 w 156"/>
                  <a:gd name="T7" fmla="*/ 124 h 187"/>
                  <a:gd name="T8" fmla="*/ 124 w 156"/>
                  <a:gd name="T9" fmla="*/ 93 h 187"/>
                  <a:gd name="T10" fmla="*/ 124 w 156"/>
                  <a:gd name="T11" fmla="*/ 93 h 187"/>
                  <a:gd name="T12" fmla="*/ 124 w 156"/>
                  <a:gd name="T13" fmla="*/ 31 h 187"/>
                  <a:gd name="T14" fmla="*/ 155 w 156"/>
                  <a:gd name="T15" fmla="*/ 31 h 187"/>
                  <a:gd name="T16" fmla="*/ 155 w 156"/>
                  <a:gd name="T17" fmla="*/ 0 h 187"/>
                  <a:gd name="T18" fmla="*/ 155 w 156"/>
                  <a:gd name="T19" fmla="*/ 0 h 187"/>
                  <a:gd name="T20" fmla="*/ 124 w 156"/>
                  <a:gd name="T21" fmla="*/ 0 h 187"/>
                  <a:gd name="T22" fmla="*/ 31 w 156"/>
                  <a:gd name="T23" fmla="*/ 31 h 187"/>
                  <a:gd name="T24" fmla="*/ 31 w 156"/>
                  <a:gd name="T25" fmla="*/ 62 h 187"/>
                  <a:gd name="T26" fmla="*/ 31 w 156"/>
                  <a:gd name="T27" fmla="*/ 93 h 187"/>
                  <a:gd name="T28" fmla="*/ 0 w 156"/>
                  <a:gd name="T29" fmla="*/ 124 h 187"/>
                  <a:gd name="T30" fmla="*/ 0 w 156"/>
                  <a:gd name="T31" fmla="*/ 124 h 187"/>
                  <a:gd name="T32" fmla="*/ 0 w 156"/>
                  <a:gd name="T33" fmla="*/ 124 h 187"/>
                  <a:gd name="T34" fmla="*/ 31 w 156"/>
                  <a:gd name="T35" fmla="*/ 186 h 187"/>
                  <a:gd name="T36" fmla="*/ 62 w 156"/>
                  <a:gd name="T37" fmla="*/ 186 h 187"/>
                  <a:gd name="T38" fmla="*/ 93 w 156"/>
                  <a:gd name="T39" fmla="*/ 186 h 187"/>
                  <a:gd name="T40" fmla="*/ 124 w 156"/>
                  <a:gd name="T41" fmla="*/ 186 h 187"/>
                  <a:gd name="T42" fmla="*/ 124 w 156"/>
                  <a:gd name="T43" fmla="*/ 186 h 187"/>
                  <a:gd name="T44" fmla="*/ 155 w 156"/>
                  <a:gd name="T45" fmla="*/ 186 h 187"/>
                  <a:gd name="T46" fmla="*/ 124 w 156"/>
                  <a:gd name="T47" fmla="*/ 186 h 187"/>
                  <a:gd name="T48" fmla="*/ 124 w 156"/>
                  <a:gd name="T49" fmla="*/ 124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6" h="187">
                    <a:moveTo>
                      <a:pt x="124" y="124"/>
                    </a:moveTo>
                    <a:lnTo>
                      <a:pt x="124" y="124"/>
                    </a:lnTo>
                    <a:lnTo>
                      <a:pt x="124" y="124"/>
                    </a:lnTo>
                    <a:lnTo>
                      <a:pt x="124" y="124"/>
                    </a:lnTo>
                    <a:cubicBezTo>
                      <a:pt x="124" y="124"/>
                      <a:pt x="155" y="93"/>
                      <a:pt x="124" y="93"/>
                    </a:cubicBezTo>
                    <a:lnTo>
                      <a:pt x="124" y="93"/>
                    </a:lnTo>
                    <a:cubicBezTo>
                      <a:pt x="124" y="62"/>
                      <a:pt x="124" y="62"/>
                      <a:pt x="124" y="31"/>
                    </a:cubicBezTo>
                    <a:cubicBezTo>
                      <a:pt x="124" y="31"/>
                      <a:pt x="124" y="31"/>
                      <a:pt x="155" y="31"/>
                    </a:cubicBezTo>
                    <a:cubicBezTo>
                      <a:pt x="155" y="0"/>
                      <a:pt x="155" y="0"/>
                      <a:pt x="155" y="0"/>
                    </a:cubicBezTo>
                    <a:lnTo>
                      <a:pt x="155" y="0"/>
                    </a:lnTo>
                    <a:lnTo>
                      <a:pt x="124" y="0"/>
                    </a:lnTo>
                    <a:cubicBezTo>
                      <a:pt x="93" y="31"/>
                      <a:pt x="62" y="31"/>
                      <a:pt x="31" y="31"/>
                    </a:cubicBezTo>
                    <a:cubicBezTo>
                      <a:pt x="31" y="62"/>
                      <a:pt x="31" y="62"/>
                      <a:pt x="31" y="62"/>
                    </a:cubicBezTo>
                    <a:lnTo>
                      <a:pt x="31" y="93"/>
                    </a:lnTo>
                    <a:cubicBezTo>
                      <a:pt x="0" y="93"/>
                      <a:pt x="0" y="124"/>
                      <a:pt x="0" y="124"/>
                    </a:cubicBezTo>
                    <a:lnTo>
                      <a:pt x="0" y="124"/>
                    </a:lnTo>
                    <a:lnTo>
                      <a:pt x="0" y="124"/>
                    </a:lnTo>
                    <a:cubicBezTo>
                      <a:pt x="31" y="155"/>
                      <a:pt x="31" y="155"/>
                      <a:pt x="31" y="186"/>
                    </a:cubicBezTo>
                    <a:lnTo>
                      <a:pt x="62" y="186"/>
                    </a:lnTo>
                    <a:lnTo>
                      <a:pt x="93" y="186"/>
                    </a:lnTo>
                    <a:lnTo>
                      <a:pt x="124" y="186"/>
                    </a:lnTo>
                    <a:lnTo>
                      <a:pt x="124" y="186"/>
                    </a:lnTo>
                    <a:cubicBezTo>
                      <a:pt x="124" y="186"/>
                      <a:pt x="124" y="186"/>
                      <a:pt x="155" y="186"/>
                    </a:cubicBezTo>
                    <a:cubicBezTo>
                      <a:pt x="155" y="186"/>
                      <a:pt x="155" y="186"/>
                      <a:pt x="124" y="186"/>
                    </a:cubicBezTo>
                    <a:cubicBezTo>
                      <a:pt x="124" y="186"/>
                      <a:pt x="124" y="155"/>
                      <a:pt x="124" y="12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58" name="Freeform 197"/>
              <p:cNvSpPr>
                <a:spLocks noChangeArrowheads="1"/>
              </p:cNvSpPr>
              <p:nvPr/>
            </p:nvSpPr>
            <p:spPr bwMode="auto">
              <a:xfrm>
                <a:off x="2173288" y="1144588"/>
                <a:ext cx="23812" cy="11112"/>
              </a:xfrm>
              <a:custGeom>
                <a:avLst/>
                <a:gdLst>
                  <a:gd name="T0" fmla="*/ 0 w 64"/>
                  <a:gd name="T1" fmla="*/ 31 h 32"/>
                  <a:gd name="T2" fmla="*/ 0 w 64"/>
                  <a:gd name="T3" fmla="*/ 31 h 32"/>
                  <a:gd name="T4" fmla="*/ 0 w 64"/>
                  <a:gd name="T5" fmla="*/ 31 h 32"/>
                  <a:gd name="T6" fmla="*/ 32 w 64"/>
                  <a:gd name="T7" fmla="*/ 31 h 32"/>
                  <a:gd name="T8" fmla="*/ 63 w 64"/>
                  <a:gd name="T9" fmla="*/ 31 h 32"/>
                  <a:gd name="T10" fmla="*/ 63 w 64"/>
                  <a:gd name="T11" fmla="*/ 31 h 32"/>
                  <a:gd name="T12" fmla="*/ 63 w 64"/>
                  <a:gd name="T13" fmla="*/ 0 h 32"/>
                  <a:gd name="T14" fmla="*/ 0 w 64"/>
                  <a:gd name="T15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4" h="32">
                    <a:moveTo>
                      <a:pt x="0" y="31"/>
                    </a:moveTo>
                    <a:lnTo>
                      <a:pt x="0" y="31"/>
                    </a:lnTo>
                    <a:lnTo>
                      <a:pt x="0" y="31"/>
                    </a:lnTo>
                    <a:cubicBezTo>
                      <a:pt x="32" y="31"/>
                      <a:pt x="32" y="31"/>
                      <a:pt x="32" y="31"/>
                    </a:cubicBezTo>
                    <a:lnTo>
                      <a:pt x="63" y="31"/>
                    </a:lnTo>
                    <a:lnTo>
                      <a:pt x="63" y="31"/>
                    </a:lnTo>
                    <a:cubicBezTo>
                      <a:pt x="63" y="0"/>
                      <a:pt x="63" y="0"/>
                      <a:pt x="63" y="0"/>
                    </a:cubicBezTo>
                    <a:cubicBezTo>
                      <a:pt x="32" y="0"/>
                      <a:pt x="32" y="31"/>
                      <a:pt x="0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59" name="Freeform 198"/>
              <p:cNvSpPr>
                <a:spLocks noChangeArrowheads="1"/>
              </p:cNvSpPr>
              <p:nvPr/>
            </p:nvSpPr>
            <p:spPr bwMode="auto">
              <a:xfrm>
                <a:off x="1962150" y="954088"/>
                <a:ext cx="88900" cy="66675"/>
              </a:xfrm>
              <a:custGeom>
                <a:avLst/>
                <a:gdLst>
                  <a:gd name="T0" fmla="*/ 248 w 249"/>
                  <a:gd name="T1" fmla="*/ 62 h 187"/>
                  <a:gd name="T2" fmla="*/ 248 w 249"/>
                  <a:gd name="T3" fmla="*/ 62 h 187"/>
                  <a:gd name="T4" fmla="*/ 186 w 249"/>
                  <a:gd name="T5" fmla="*/ 0 h 187"/>
                  <a:gd name="T6" fmla="*/ 186 w 249"/>
                  <a:gd name="T7" fmla="*/ 0 h 187"/>
                  <a:gd name="T8" fmla="*/ 124 w 249"/>
                  <a:gd name="T9" fmla="*/ 31 h 187"/>
                  <a:gd name="T10" fmla="*/ 93 w 249"/>
                  <a:gd name="T11" fmla="*/ 31 h 187"/>
                  <a:gd name="T12" fmla="*/ 62 w 249"/>
                  <a:gd name="T13" fmla="*/ 31 h 187"/>
                  <a:gd name="T14" fmla="*/ 62 w 249"/>
                  <a:gd name="T15" fmla="*/ 31 h 187"/>
                  <a:gd name="T16" fmla="*/ 62 w 249"/>
                  <a:gd name="T17" fmla="*/ 31 h 187"/>
                  <a:gd name="T18" fmla="*/ 0 w 249"/>
                  <a:gd name="T19" fmla="*/ 62 h 187"/>
                  <a:gd name="T20" fmla="*/ 0 w 249"/>
                  <a:gd name="T21" fmla="*/ 93 h 187"/>
                  <a:gd name="T22" fmla="*/ 0 w 249"/>
                  <a:gd name="T23" fmla="*/ 93 h 187"/>
                  <a:gd name="T24" fmla="*/ 31 w 249"/>
                  <a:gd name="T25" fmla="*/ 93 h 187"/>
                  <a:gd name="T26" fmla="*/ 62 w 249"/>
                  <a:gd name="T27" fmla="*/ 93 h 187"/>
                  <a:gd name="T28" fmla="*/ 62 w 249"/>
                  <a:gd name="T29" fmla="*/ 155 h 187"/>
                  <a:gd name="T30" fmla="*/ 62 w 249"/>
                  <a:gd name="T31" fmla="*/ 155 h 187"/>
                  <a:gd name="T32" fmla="*/ 62 w 249"/>
                  <a:gd name="T33" fmla="*/ 186 h 187"/>
                  <a:gd name="T34" fmla="*/ 31 w 249"/>
                  <a:gd name="T35" fmla="*/ 186 h 187"/>
                  <a:gd name="T36" fmla="*/ 0 w 249"/>
                  <a:gd name="T37" fmla="*/ 186 h 187"/>
                  <a:gd name="T38" fmla="*/ 0 w 249"/>
                  <a:gd name="T39" fmla="*/ 186 h 187"/>
                  <a:gd name="T40" fmla="*/ 0 w 249"/>
                  <a:gd name="T41" fmla="*/ 186 h 187"/>
                  <a:gd name="T42" fmla="*/ 0 w 249"/>
                  <a:gd name="T43" fmla="*/ 186 h 187"/>
                  <a:gd name="T44" fmla="*/ 0 w 249"/>
                  <a:gd name="T45" fmla="*/ 186 h 187"/>
                  <a:gd name="T46" fmla="*/ 31 w 249"/>
                  <a:gd name="T47" fmla="*/ 186 h 187"/>
                  <a:gd name="T48" fmla="*/ 62 w 249"/>
                  <a:gd name="T49" fmla="*/ 186 h 187"/>
                  <a:gd name="T50" fmla="*/ 93 w 249"/>
                  <a:gd name="T51" fmla="*/ 186 h 187"/>
                  <a:gd name="T52" fmla="*/ 124 w 249"/>
                  <a:gd name="T53" fmla="*/ 186 h 187"/>
                  <a:gd name="T54" fmla="*/ 124 w 249"/>
                  <a:gd name="T55" fmla="*/ 186 h 187"/>
                  <a:gd name="T56" fmla="*/ 124 w 249"/>
                  <a:gd name="T57" fmla="*/ 186 h 187"/>
                  <a:gd name="T58" fmla="*/ 93 w 249"/>
                  <a:gd name="T59" fmla="*/ 186 h 187"/>
                  <a:gd name="T60" fmla="*/ 248 w 249"/>
                  <a:gd name="T61" fmla="*/ 62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49" h="187">
                    <a:moveTo>
                      <a:pt x="248" y="62"/>
                    </a:moveTo>
                    <a:lnTo>
                      <a:pt x="248" y="62"/>
                    </a:lnTo>
                    <a:cubicBezTo>
                      <a:pt x="248" y="31"/>
                      <a:pt x="217" y="0"/>
                      <a:pt x="186" y="0"/>
                    </a:cubicBezTo>
                    <a:lnTo>
                      <a:pt x="186" y="0"/>
                    </a:lnTo>
                    <a:cubicBezTo>
                      <a:pt x="155" y="0"/>
                      <a:pt x="124" y="31"/>
                      <a:pt x="124" y="31"/>
                    </a:cubicBezTo>
                    <a:cubicBezTo>
                      <a:pt x="93" y="31"/>
                      <a:pt x="93" y="31"/>
                      <a:pt x="93" y="31"/>
                    </a:cubicBezTo>
                    <a:lnTo>
                      <a:pt x="62" y="31"/>
                    </a:lnTo>
                    <a:lnTo>
                      <a:pt x="62" y="31"/>
                    </a:lnTo>
                    <a:lnTo>
                      <a:pt x="62" y="31"/>
                    </a:lnTo>
                    <a:cubicBezTo>
                      <a:pt x="31" y="31"/>
                      <a:pt x="0" y="62"/>
                      <a:pt x="0" y="62"/>
                    </a:cubicBezTo>
                    <a:cubicBezTo>
                      <a:pt x="0" y="62"/>
                      <a:pt x="0" y="62"/>
                      <a:pt x="0" y="93"/>
                    </a:cubicBezTo>
                    <a:lnTo>
                      <a:pt x="0" y="93"/>
                    </a:lnTo>
                    <a:lnTo>
                      <a:pt x="31" y="93"/>
                    </a:ln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124"/>
                      <a:pt x="62" y="124"/>
                      <a:pt x="62" y="155"/>
                    </a:cubicBezTo>
                    <a:lnTo>
                      <a:pt x="62" y="155"/>
                    </a:lnTo>
                    <a:cubicBezTo>
                      <a:pt x="62" y="186"/>
                      <a:pt x="62" y="186"/>
                      <a:pt x="62" y="186"/>
                    </a:cubicBezTo>
                    <a:cubicBezTo>
                      <a:pt x="31" y="186"/>
                      <a:pt x="31" y="186"/>
                      <a:pt x="31" y="186"/>
                    </a:cubicBezTo>
                    <a:lnTo>
                      <a:pt x="0" y="186"/>
                    </a:lnTo>
                    <a:lnTo>
                      <a:pt x="0" y="186"/>
                    </a:lnTo>
                    <a:lnTo>
                      <a:pt x="0" y="186"/>
                    </a:lnTo>
                    <a:lnTo>
                      <a:pt x="0" y="186"/>
                    </a:lnTo>
                    <a:lnTo>
                      <a:pt x="0" y="186"/>
                    </a:lnTo>
                    <a:lnTo>
                      <a:pt x="31" y="186"/>
                    </a:lnTo>
                    <a:lnTo>
                      <a:pt x="62" y="186"/>
                    </a:lnTo>
                    <a:lnTo>
                      <a:pt x="93" y="186"/>
                    </a:lnTo>
                    <a:cubicBezTo>
                      <a:pt x="124" y="186"/>
                      <a:pt x="124" y="186"/>
                      <a:pt x="124" y="186"/>
                    </a:cubicBezTo>
                    <a:lnTo>
                      <a:pt x="124" y="186"/>
                    </a:lnTo>
                    <a:lnTo>
                      <a:pt x="124" y="186"/>
                    </a:lnTo>
                    <a:cubicBezTo>
                      <a:pt x="93" y="186"/>
                      <a:pt x="93" y="186"/>
                      <a:pt x="93" y="186"/>
                    </a:cubicBezTo>
                    <a:cubicBezTo>
                      <a:pt x="248" y="62"/>
                      <a:pt x="248" y="62"/>
                      <a:pt x="248" y="6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60" name="Freeform 199"/>
              <p:cNvSpPr>
                <a:spLocks noChangeArrowheads="1"/>
              </p:cNvSpPr>
              <p:nvPr/>
            </p:nvSpPr>
            <p:spPr bwMode="auto">
              <a:xfrm>
                <a:off x="1771650" y="954088"/>
                <a:ext cx="77788" cy="22225"/>
              </a:xfrm>
              <a:custGeom>
                <a:avLst/>
                <a:gdLst>
                  <a:gd name="T0" fmla="*/ 0 w 218"/>
                  <a:gd name="T1" fmla="*/ 62 h 63"/>
                  <a:gd name="T2" fmla="*/ 0 w 218"/>
                  <a:gd name="T3" fmla="*/ 62 h 63"/>
                  <a:gd name="T4" fmla="*/ 0 w 218"/>
                  <a:gd name="T5" fmla="*/ 62 h 63"/>
                  <a:gd name="T6" fmla="*/ 31 w 218"/>
                  <a:gd name="T7" fmla="*/ 62 h 63"/>
                  <a:gd name="T8" fmla="*/ 31 w 218"/>
                  <a:gd name="T9" fmla="*/ 31 h 63"/>
                  <a:gd name="T10" fmla="*/ 31 w 218"/>
                  <a:gd name="T11" fmla="*/ 0 h 63"/>
                  <a:gd name="T12" fmla="*/ 62 w 218"/>
                  <a:gd name="T13" fmla="*/ 0 h 63"/>
                  <a:gd name="T14" fmla="*/ 124 w 218"/>
                  <a:gd name="T15" fmla="*/ 31 h 63"/>
                  <a:gd name="T16" fmla="*/ 155 w 218"/>
                  <a:gd name="T17" fmla="*/ 31 h 63"/>
                  <a:gd name="T18" fmla="*/ 155 w 218"/>
                  <a:gd name="T19" fmla="*/ 31 h 63"/>
                  <a:gd name="T20" fmla="*/ 155 w 218"/>
                  <a:gd name="T21" fmla="*/ 31 h 63"/>
                  <a:gd name="T22" fmla="*/ 186 w 218"/>
                  <a:gd name="T23" fmla="*/ 0 h 63"/>
                  <a:gd name="T24" fmla="*/ 217 w 218"/>
                  <a:gd name="T25" fmla="*/ 0 h 63"/>
                  <a:gd name="T26" fmla="*/ 217 w 218"/>
                  <a:gd name="T27" fmla="*/ 0 h 63"/>
                  <a:gd name="T28" fmla="*/ 186 w 218"/>
                  <a:gd name="T29" fmla="*/ 0 h 63"/>
                  <a:gd name="T30" fmla="*/ 155 w 218"/>
                  <a:gd name="T31" fmla="*/ 0 h 63"/>
                  <a:gd name="T32" fmla="*/ 155 w 218"/>
                  <a:gd name="T33" fmla="*/ 0 h 63"/>
                  <a:gd name="T34" fmla="*/ 124 w 218"/>
                  <a:gd name="T35" fmla="*/ 0 h 63"/>
                  <a:gd name="T36" fmla="*/ 93 w 218"/>
                  <a:gd name="T37" fmla="*/ 0 h 63"/>
                  <a:gd name="T38" fmla="*/ 93 w 218"/>
                  <a:gd name="T39" fmla="*/ 0 h 63"/>
                  <a:gd name="T40" fmla="*/ 93 w 218"/>
                  <a:gd name="T41" fmla="*/ 0 h 63"/>
                  <a:gd name="T42" fmla="*/ 62 w 218"/>
                  <a:gd name="T43" fmla="*/ 0 h 63"/>
                  <a:gd name="T44" fmla="*/ 31 w 218"/>
                  <a:gd name="T45" fmla="*/ 0 h 63"/>
                  <a:gd name="T46" fmla="*/ 0 w 218"/>
                  <a:gd name="T47" fmla="*/ 0 h 63"/>
                  <a:gd name="T48" fmla="*/ 0 w 218"/>
                  <a:gd name="T49" fmla="*/ 0 h 63"/>
                  <a:gd name="T50" fmla="*/ 0 w 218"/>
                  <a:gd name="T51" fmla="*/ 0 h 63"/>
                  <a:gd name="T52" fmla="*/ 0 w 218"/>
                  <a:gd name="T53" fmla="*/ 31 h 63"/>
                  <a:gd name="T54" fmla="*/ 0 w 218"/>
                  <a:gd name="T55" fmla="*/ 6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8" h="63">
                    <a:moveTo>
                      <a:pt x="0" y="62"/>
                    </a:moveTo>
                    <a:lnTo>
                      <a:pt x="0" y="62"/>
                    </a:lnTo>
                    <a:lnTo>
                      <a:pt x="0" y="62"/>
                    </a:lnTo>
                    <a:cubicBezTo>
                      <a:pt x="0" y="62"/>
                      <a:pt x="0" y="62"/>
                      <a:pt x="31" y="62"/>
                    </a:cubicBezTo>
                    <a:cubicBezTo>
                      <a:pt x="31" y="62"/>
                      <a:pt x="31" y="62"/>
                      <a:pt x="31" y="31"/>
                    </a:cubicBezTo>
                    <a:cubicBezTo>
                      <a:pt x="31" y="31"/>
                      <a:pt x="31" y="31"/>
                      <a:pt x="31" y="0"/>
                    </a:cubicBezTo>
                    <a:lnTo>
                      <a:pt x="62" y="0"/>
                    </a:lnTo>
                    <a:cubicBezTo>
                      <a:pt x="62" y="0"/>
                      <a:pt x="93" y="31"/>
                      <a:pt x="124" y="31"/>
                    </a:cubicBezTo>
                    <a:lnTo>
                      <a:pt x="155" y="31"/>
                    </a:lnTo>
                    <a:lnTo>
                      <a:pt x="155" y="31"/>
                    </a:lnTo>
                    <a:lnTo>
                      <a:pt x="155" y="31"/>
                    </a:lnTo>
                    <a:cubicBezTo>
                      <a:pt x="155" y="0"/>
                      <a:pt x="186" y="0"/>
                      <a:pt x="186" y="0"/>
                    </a:cubicBezTo>
                    <a:cubicBezTo>
                      <a:pt x="186" y="0"/>
                      <a:pt x="186" y="0"/>
                      <a:pt x="217" y="0"/>
                    </a:cubicBezTo>
                    <a:lnTo>
                      <a:pt x="217" y="0"/>
                    </a:lnTo>
                    <a:lnTo>
                      <a:pt x="186" y="0"/>
                    </a:lnTo>
                    <a:cubicBezTo>
                      <a:pt x="186" y="0"/>
                      <a:pt x="186" y="0"/>
                      <a:pt x="155" y="0"/>
                    </a:cubicBezTo>
                    <a:lnTo>
                      <a:pt x="155" y="0"/>
                    </a:lnTo>
                    <a:cubicBezTo>
                      <a:pt x="124" y="0"/>
                      <a:pt x="124" y="0"/>
                      <a:pt x="124" y="0"/>
                    </a:cubicBezTo>
                    <a:cubicBezTo>
                      <a:pt x="124" y="0"/>
                      <a:pt x="124" y="0"/>
                      <a:pt x="93" y="0"/>
                    </a:cubicBezTo>
                    <a:lnTo>
                      <a:pt x="93" y="0"/>
                    </a:lnTo>
                    <a:lnTo>
                      <a:pt x="93" y="0"/>
                    </a:lnTo>
                    <a:cubicBezTo>
                      <a:pt x="62" y="0"/>
                      <a:pt x="62" y="0"/>
                      <a:pt x="62" y="0"/>
                    </a:cubicBezTo>
                    <a:lnTo>
                      <a:pt x="31" y="0"/>
                    </a:lnTo>
                    <a:cubicBezTo>
                      <a:pt x="31" y="0"/>
                      <a:pt x="31" y="0"/>
                      <a:pt x="0" y="0"/>
                    </a:cubicBezTo>
                    <a:lnTo>
                      <a:pt x="0" y="0"/>
                    </a:lnTo>
                    <a:lnTo>
                      <a:pt x="0" y="0"/>
                    </a:lnTo>
                    <a:cubicBezTo>
                      <a:pt x="0" y="31"/>
                      <a:pt x="0" y="31"/>
                      <a:pt x="0" y="31"/>
                    </a:cubicBezTo>
                    <a:cubicBezTo>
                      <a:pt x="0" y="62"/>
                      <a:pt x="0" y="62"/>
                      <a:pt x="0" y="6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61" name="Freeform 200"/>
              <p:cNvSpPr>
                <a:spLocks noChangeArrowheads="1"/>
              </p:cNvSpPr>
              <p:nvPr/>
            </p:nvSpPr>
            <p:spPr bwMode="auto">
              <a:xfrm>
                <a:off x="1325563" y="965200"/>
                <a:ext cx="312737" cy="100013"/>
              </a:xfrm>
              <a:custGeom>
                <a:avLst/>
                <a:gdLst>
                  <a:gd name="T0" fmla="*/ 62 w 869"/>
                  <a:gd name="T1" fmla="*/ 124 h 280"/>
                  <a:gd name="T2" fmla="*/ 186 w 869"/>
                  <a:gd name="T3" fmla="*/ 124 h 280"/>
                  <a:gd name="T4" fmla="*/ 310 w 869"/>
                  <a:gd name="T5" fmla="*/ 124 h 280"/>
                  <a:gd name="T6" fmla="*/ 341 w 869"/>
                  <a:gd name="T7" fmla="*/ 155 h 280"/>
                  <a:gd name="T8" fmla="*/ 280 w 869"/>
                  <a:gd name="T9" fmla="*/ 217 h 280"/>
                  <a:gd name="T10" fmla="*/ 186 w 869"/>
                  <a:gd name="T11" fmla="*/ 186 h 280"/>
                  <a:gd name="T12" fmla="*/ 93 w 869"/>
                  <a:gd name="T13" fmla="*/ 217 h 280"/>
                  <a:gd name="T14" fmla="*/ 156 w 869"/>
                  <a:gd name="T15" fmla="*/ 217 h 280"/>
                  <a:gd name="T16" fmla="*/ 186 w 869"/>
                  <a:gd name="T17" fmla="*/ 217 h 280"/>
                  <a:gd name="T18" fmla="*/ 248 w 869"/>
                  <a:gd name="T19" fmla="*/ 279 h 280"/>
                  <a:gd name="T20" fmla="*/ 248 w 869"/>
                  <a:gd name="T21" fmla="*/ 279 h 280"/>
                  <a:gd name="T22" fmla="*/ 310 w 869"/>
                  <a:gd name="T23" fmla="*/ 279 h 280"/>
                  <a:gd name="T24" fmla="*/ 341 w 869"/>
                  <a:gd name="T25" fmla="*/ 279 h 280"/>
                  <a:gd name="T26" fmla="*/ 404 w 869"/>
                  <a:gd name="T27" fmla="*/ 248 h 280"/>
                  <a:gd name="T28" fmla="*/ 465 w 869"/>
                  <a:gd name="T29" fmla="*/ 248 h 280"/>
                  <a:gd name="T30" fmla="*/ 558 w 869"/>
                  <a:gd name="T31" fmla="*/ 217 h 280"/>
                  <a:gd name="T32" fmla="*/ 620 w 869"/>
                  <a:gd name="T33" fmla="*/ 186 h 280"/>
                  <a:gd name="T34" fmla="*/ 620 w 869"/>
                  <a:gd name="T35" fmla="*/ 217 h 280"/>
                  <a:gd name="T36" fmla="*/ 682 w 869"/>
                  <a:gd name="T37" fmla="*/ 248 h 280"/>
                  <a:gd name="T38" fmla="*/ 806 w 869"/>
                  <a:gd name="T39" fmla="*/ 248 h 280"/>
                  <a:gd name="T40" fmla="*/ 868 w 869"/>
                  <a:gd name="T41" fmla="*/ 186 h 280"/>
                  <a:gd name="T42" fmla="*/ 806 w 869"/>
                  <a:gd name="T43" fmla="*/ 155 h 280"/>
                  <a:gd name="T44" fmla="*/ 775 w 869"/>
                  <a:gd name="T45" fmla="*/ 186 h 280"/>
                  <a:gd name="T46" fmla="*/ 713 w 869"/>
                  <a:gd name="T47" fmla="*/ 155 h 280"/>
                  <a:gd name="T48" fmla="*/ 651 w 869"/>
                  <a:gd name="T49" fmla="*/ 31 h 280"/>
                  <a:gd name="T50" fmla="*/ 589 w 869"/>
                  <a:gd name="T51" fmla="*/ 0 h 280"/>
                  <a:gd name="T52" fmla="*/ 558 w 869"/>
                  <a:gd name="T53" fmla="*/ 31 h 280"/>
                  <a:gd name="T54" fmla="*/ 589 w 869"/>
                  <a:gd name="T55" fmla="*/ 62 h 280"/>
                  <a:gd name="T56" fmla="*/ 528 w 869"/>
                  <a:gd name="T57" fmla="*/ 124 h 280"/>
                  <a:gd name="T58" fmla="*/ 496 w 869"/>
                  <a:gd name="T59" fmla="*/ 93 h 280"/>
                  <a:gd name="T60" fmla="*/ 496 w 869"/>
                  <a:gd name="T61" fmla="*/ 62 h 280"/>
                  <a:gd name="T62" fmla="*/ 465 w 869"/>
                  <a:gd name="T63" fmla="*/ 62 h 280"/>
                  <a:gd name="T64" fmla="*/ 372 w 869"/>
                  <a:gd name="T65" fmla="*/ 62 h 280"/>
                  <a:gd name="T66" fmla="*/ 341 w 869"/>
                  <a:gd name="T67" fmla="*/ 62 h 280"/>
                  <a:gd name="T68" fmla="*/ 310 w 869"/>
                  <a:gd name="T69" fmla="*/ 93 h 280"/>
                  <a:gd name="T70" fmla="*/ 310 w 869"/>
                  <a:gd name="T71" fmla="*/ 62 h 280"/>
                  <a:gd name="T72" fmla="*/ 280 w 869"/>
                  <a:gd name="T73" fmla="*/ 31 h 280"/>
                  <a:gd name="T74" fmla="*/ 248 w 869"/>
                  <a:gd name="T75" fmla="*/ 31 h 280"/>
                  <a:gd name="T76" fmla="*/ 186 w 869"/>
                  <a:gd name="T77" fmla="*/ 62 h 280"/>
                  <a:gd name="T78" fmla="*/ 156 w 869"/>
                  <a:gd name="T79" fmla="*/ 31 h 280"/>
                  <a:gd name="T80" fmla="*/ 156 w 869"/>
                  <a:gd name="T81" fmla="*/ 0 h 280"/>
                  <a:gd name="T82" fmla="*/ 93 w 869"/>
                  <a:gd name="T83" fmla="*/ 0 h 280"/>
                  <a:gd name="T84" fmla="*/ 93 w 869"/>
                  <a:gd name="T85" fmla="*/ 0 h 280"/>
                  <a:gd name="T86" fmla="*/ 32 w 869"/>
                  <a:gd name="T87" fmla="*/ 31 h 280"/>
                  <a:gd name="T88" fmla="*/ 0 w 869"/>
                  <a:gd name="T89" fmla="*/ 62 h 280"/>
                  <a:gd name="T90" fmla="*/ 0 w 869"/>
                  <a:gd name="T91" fmla="*/ 124 h 280"/>
                  <a:gd name="T92" fmla="*/ 0 w 869"/>
                  <a:gd name="T93" fmla="*/ 124 h 280"/>
                  <a:gd name="T94" fmla="*/ 32 w 869"/>
                  <a:gd name="T95" fmla="*/ 124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69" h="280">
                    <a:moveTo>
                      <a:pt x="62" y="124"/>
                    </a:moveTo>
                    <a:lnTo>
                      <a:pt x="62" y="124"/>
                    </a:lnTo>
                    <a:cubicBezTo>
                      <a:pt x="62" y="124"/>
                      <a:pt x="93" y="124"/>
                      <a:pt x="124" y="124"/>
                    </a:cubicBezTo>
                    <a:cubicBezTo>
                      <a:pt x="156" y="124"/>
                      <a:pt x="186" y="124"/>
                      <a:pt x="186" y="124"/>
                    </a:cubicBezTo>
                    <a:cubicBezTo>
                      <a:pt x="186" y="124"/>
                      <a:pt x="217" y="124"/>
                      <a:pt x="248" y="124"/>
                    </a:cubicBezTo>
                    <a:cubicBezTo>
                      <a:pt x="280" y="124"/>
                      <a:pt x="310" y="124"/>
                      <a:pt x="310" y="124"/>
                    </a:cubicBezTo>
                    <a:cubicBezTo>
                      <a:pt x="310" y="124"/>
                      <a:pt x="310" y="124"/>
                      <a:pt x="341" y="124"/>
                    </a:cubicBezTo>
                    <a:lnTo>
                      <a:pt x="341" y="155"/>
                    </a:lnTo>
                    <a:cubicBezTo>
                      <a:pt x="341" y="186"/>
                      <a:pt x="341" y="186"/>
                      <a:pt x="310" y="186"/>
                    </a:cubicBezTo>
                    <a:cubicBezTo>
                      <a:pt x="310" y="217"/>
                      <a:pt x="280" y="217"/>
                      <a:pt x="280" y="217"/>
                    </a:cubicBezTo>
                    <a:cubicBezTo>
                      <a:pt x="248" y="217"/>
                      <a:pt x="248" y="217"/>
                      <a:pt x="217" y="217"/>
                    </a:cubicBezTo>
                    <a:cubicBezTo>
                      <a:pt x="217" y="186"/>
                      <a:pt x="217" y="186"/>
                      <a:pt x="186" y="186"/>
                    </a:cubicBezTo>
                    <a:lnTo>
                      <a:pt x="186" y="186"/>
                    </a:lnTo>
                    <a:cubicBezTo>
                      <a:pt x="156" y="186"/>
                      <a:pt x="124" y="217"/>
                      <a:pt x="93" y="217"/>
                    </a:cubicBezTo>
                    <a:lnTo>
                      <a:pt x="93" y="217"/>
                    </a:lnTo>
                    <a:cubicBezTo>
                      <a:pt x="124" y="217"/>
                      <a:pt x="156" y="217"/>
                      <a:pt x="156" y="217"/>
                    </a:cubicBezTo>
                    <a:lnTo>
                      <a:pt x="186" y="217"/>
                    </a:lnTo>
                    <a:lnTo>
                      <a:pt x="186" y="217"/>
                    </a:lnTo>
                    <a:cubicBezTo>
                      <a:pt x="217" y="217"/>
                      <a:pt x="217" y="248"/>
                      <a:pt x="248" y="248"/>
                    </a:cubicBezTo>
                    <a:cubicBezTo>
                      <a:pt x="248" y="248"/>
                      <a:pt x="248" y="248"/>
                      <a:pt x="248" y="279"/>
                    </a:cubicBezTo>
                    <a:lnTo>
                      <a:pt x="248" y="279"/>
                    </a:lnTo>
                    <a:lnTo>
                      <a:pt x="248" y="279"/>
                    </a:lnTo>
                    <a:lnTo>
                      <a:pt x="248" y="279"/>
                    </a:lnTo>
                    <a:cubicBezTo>
                      <a:pt x="280" y="279"/>
                      <a:pt x="280" y="279"/>
                      <a:pt x="310" y="279"/>
                    </a:cubicBezTo>
                    <a:cubicBezTo>
                      <a:pt x="310" y="279"/>
                      <a:pt x="310" y="279"/>
                      <a:pt x="341" y="279"/>
                    </a:cubicBezTo>
                    <a:lnTo>
                      <a:pt x="341" y="279"/>
                    </a:lnTo>
                    <a:lnTo>
                      <a:pt x="341" y="279"/>
                    </a:lnTo>
                    <a:cubicBezTo>
                      <a:pt x="372" y="279"/>
                      <a:pt x="372" y="248"/>
                      <a:pt x="404" y="248"/>
                    </a:cubicBezTo>
                    <a:cubicBezTo>
                      <a:pt x="434" y="248"/>
                      <a:pt x="434" y="248"/>
                      <a:pt x="465" y="248"/>
                    </a:cubicBezTo>
                    <a:lnTo>
                      <a:pt x="465" y="248"/>
                    </a:lnTo>
                    <a:cubicBezTo>
                      <a:pt x="465" y="248"/>
                      <a:pt x="496" y="217"/>
                      <a:pt x="528" y="217"/>
                    </a:cubicBezTo>
                    <a:cubicBezTo>
                      <a:pt x="528" y="217"/>
                      <a:pt x="528" y="217"/>
                      <a:pt x="558" y="217"/>
                    </a:cubicBezTo>
                    <a:cubicBezTo>
                      <a:pt x="558" y="217"/>
                      <a:pt x="558" y="217"/>
                      <a:pt x="589" y="217"/>
                    </a:cubicBezTo>
                    <a:cubicBezTo>
                      <a:pt x="620" y="186"/>
                      <a:pt x="620" y="186"/>
                      <a:pt x="620" y="186"/>
                    </a:cubicBezTo>
                    <a:cubicBezTo>
                      <a:pt x="620" y="217"/>
                      <a:pt x="620" y="217"/>
                      <a:pt x="620" y="217"/>
                    </a:cubicBezTo>
                    <a:lnTo>
                      <a:pt x="620" y="217"/>
                    </a:lnTo>
                    <a:lnTo>
                      <a:pt x="620" y="217"/>
                    </a:lnTo>
                    <a:cubicBezTo>
                      <a:pt x="651" y="217"/>
                      <a:pt x="682" y="217"/>
                      <a:pt x="682" y="248"/>
                    </a:cubicBezTo>
                    <a:cubicBezTo>
                      <a:pt x="682" y="248"/>
                      <a:pt x="713" y="248"/>
                      <a:pt x="775" y="248"/>
                    </a:cubicBezTo>
                    <a:lnTo>
                      <a:pt x="806" y="248"/>
                    </a:lnTo>
                    <a:cubicBezTo>
                      <a:pt x="837" y="217"/>
                      <a:pt x="868" y="217"/>
                      <a:pt x="868" y="186"/>
                    </a:cubicBezTo>
                    <a:lnTo>
                      <a:pt x="868" y="186"/>
                    </a:lnTo>
                    <a:lnTo>
                      <a:pt x="806" y="155"/>
                    </a:lnTo>
                    <a:lnTo>
                      <a:pt x="806" y="155"/>
                    </a:lnTo>
                    <a:lnTo>
                      <a:pt x="806" y="155"/>
                    </a:lnTo>
                    <a:cubicBezTo>
                      <a:pt x="775" y="186"/>
                      <a:pt x="775" y="186"/>
                      <a:pt x="775" y="186"/>
                    </a:cubicBezTo>
                    <a:cubicBezTo>
                      <a:pt x="744" y="186"/>
                      <a:pt x="744" y="155"/>
                      <a:pt x="713" y="155"/>
                    </a:cubicBezTo>
                    <a:lnTo>
                      <a:pt x="713" y="155"/>
                    </a:lnTo>
                    <a:lnTo>
                      <a:pt x="713" y="155"/>
                    </a:lnTo>
                    <a:cubicBezTo>
                      <a:pt x="713" y="124"/>
                      <a:pt x="651" y="62"/>
                      <a:pt x="651" y="31"/>
                    </a:cubicBezTo>
                    <a:lnTo>
                      <a:pt x="620" y="0"/>
                    </a:lnTo>
                    <a:lnTo>
                      <a:pt x="589" y="0"/>
                    </a:lnTo>
                    <a:lnTo>
                      <a:pt x="558" y="0"/>
                    </a:lnTo>
                    <a:lnTo>
                      <a:pt x="558" y="31"/>
                    </a:lnTo>
                    <a:cubicBezTo>
                      <a:pt x="558" y="31"/>
                      <a:pt x="558" y="31"/>
                      <a:pt x="558" y="62"/>
                    </a:cubicBezTo>
                    <a:lnTo>
                      <a:pt x="589" y="62"/>
                    </a:lnTo>
                    <a:cubicBezTo>
                      <a:pt x="589" y="93"/>
                      <a:pt x="589" y="93"/>
                      <a:pt x="589" y="93"/>
                    </a:cubicBezTo>
                    <a:cubicBezTo>
                      <a:pt x="558" y="124"/>
                      <a:pt x="558" y="124"/>
                      <a:pt x="528" y="124"/>
                    </a:cubicBezTo>
                    <a:lnTo>
                      <a:pt x="528" y="124"/>
                    </a:lnTo>
                    <a:cubicBezTo>
                      <a:pt x="528" y="124"/>
                      <a:pt x="496" y="124"/>
                      <a:pt x="496" y="93"/>
                    </a:cubicBezTo>
                    <a:lnTo>
                      <a:pt x="496" y="62"/>
                    </a:lnTo>
                    <a:lnTo>
                      <a:pt x="496" y="62"/>
                    </a:lnTo>
                    <a:cubicBezTo>
                      <a:pt x="496" y="62"/>
                      <a:pt x="496" y="62"/>
                      <a:pt x="465" y="62"/>
                    </a:cubicBezTo>
                    <a:lnTo>
                      <a:pt x="465" y="62"/>
                    </a:lnTo>
                    <a:cubicBezTo>
                      <a:pt x="465" y="62"/>
                      <a:pt x="465" y="62"/>
                      <a:pt x="404" y="62"/>
                    </a:cubicBezTo>
                    <a:cubicBezTo>
                      <a:pt x="372" y="62"/>
                      <a:pt x="372" y="62"/>
                      <a:pt x="372" y="62"/>
                    </a:cubicBezTo>
                    <a:lnTo>
                      <a:pt x="372" y="62"/>
                    </a:lnTo>
                    <a:cubicBezTo>
                      <a:pt x="372" y="62"/>
                      <a:pt x="372" y="62"/>
                      <a:pt x="341" y="62"/>
                    </a:cubicBezTo>
                    <a:lnTo>
                      <a:pt x="341" y="62"/>
                    </a:lnTo>
                    <a:cubicBezTo>
                      <a:pt x="341" y="62"/>
                      <a:pt x="341" y="93"/>
                      <a:pt x="310" y="93"/>
                    </a:cubicBezTo>
                    <a:lnTo>
                      <a:pt x="310" y="93"/>
                    </a:lnTo>
                    <a:lnTo>
                      <a:pt x="310" y="62"/>
                    </a:lnTo>
                    <a:lnTo>
                      <a:pt x="310" y="31"/>
                    </a:lnTo>
                    <a:cubicBezTo>
                      <a:pt x="280" y="31"/>
                      <a:pt x="280" y="31"/>
                      <a:pt x="280" y="31"/>
                    </a:cubicBezTo>
                    <a:lnTo>
                      <a:pt x="280" y="31"/>
                    </a:lnTo>
                    <a:cubicBezTo>
                      <a:pt x="248" y="31"/>
                      <a:pt x="248" y="31"/>
                      <a:pt x="248" y="31"/>
                    </a:cubicBezTo>
                    <a:cubicBezTo>
                      <a:pt x="217" y="31"/>
                      <a:pt x="217" y="31"/>
                      <a:pt x="217" y="62"/>
                    </a:cubicBezTo>
                    <a:lnTo>
                      <a:pt x="186" y="62"/>
                    </a:lnTo>
                    <a:cubicBezTo>
                      <a:pt x="156" y="62"/>
                      <a:pt x="156" y="62"/>
                      <a:pt x="156" y="62"/>
                    </a:cubicBezTo>
                    <a:cubicBezTo>
                      <a:pt x="156" y="31"/>
                      <a:pt x="156" y="31"/>
                      <a:pt x="156" y="31"/>
                    </a:cubicBezTo>
                    <a:lnTo>
                      <a:pt x="156" y="31"/>
                    </a:lnTo>
                    <a:lnTo>
                      <a:pt x="156" y="0"/>
                    </a:lnTo>
                    <a:cubicBezTo>
                      <a:pt x="124" y="0"/>
                      <a:pt x="124" y="0"/>
                      <a:pt x="124" y="0"/>
                    </a:cubicBezTo>
                    <a:lnTo>
                      <a:pt x="93" y="0"/>
                    </a:lnTo>
                    <a:lnTo>
                      <a:pt x="93" y="0"/>
                    </a:lnTo>
                    <a:lnTo>
                      <a:pt x="93" y="0"/>
                    </a:lnTo>
                    <a:cubicBezTo>
                      <a:pt x="62" y="31"/>
                      <a:pt x="62" y="31"/>
                      <a:pt x="62" y="31"/>
                    </a:cubicBezTo>
                    <a:cubicBezTo>
                      <a:pt x="62" y="31"/>
                      <a:pt x="62" y="31"/>
                      <a:pt x="32" y="31"/>
                    </a:cubicBezTo>
                    <a:cubicBezTo>
                      <a:pt x="32" y="31"/>
                      <a:pt x="32" y="31"/>
                      <a:pt x="0" y="31"/>
                    </a:cubicBezTo>
                    <a:lnTo>
                      <a:pt x="0" y="62"/>
                    </a:lnTo>
                    <a:lnTo>
                      <a:pt x="32" y="62"/>
                    </a:lnTo>
                    <a:cubicBezTo>
                      <a:pt x="32" y="93"/>
                      <a:pt x="32" y="124"/>
                      <a:pt x="0" y="124"/>
                    </a:cubicBezTo>
                    <a:lnTo>
                      <a:pt x="0" y="124"/>
                    </a:lnTo>
                    <a:lnTo>
                      <a:pt x="0" y="124"/>
                    </a:lnTo>
                    <a:lnTo>
                      <a:pt x="32" y="124"/>
                    </a:lnTo>
                    <a:lnTo>
                      <a:pt x="32" y="124"/>
                    </a:lnTo>
                    <a:lnTo>
                      <a:pt x="62" y="124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62" name="Freeform 201"/>
              <p:cNvSpPr>
                <a:spLocks noChangeArrowheads="1"/>
              </p:cNvSpPr>
              <p:nvPr/>
            </p:nvSpPr>
            <p:spPr bwMode="auto">
              <a:xfrm>
                <a:off x="1660525" y="954088"/>
                <a:ext cx="66675" cy="44450"/>
              </a:xfrm>
              <a:custGeom>
                <a:avLst/>
                <a:gdLst>
                  <a:gd name="T0" fmla="*/ 155 w 187"/>
                  <a:gd name="T1" fmla="*/ 62 h 125"/>
                  <a:gd name="T2" fmla="*/ 155 w 187"/>
                  <a:gd name="T3" fmla="*/ 62 h 125"/>
                  <a:gd name="T4" fmla="*/ 124 w 187"/>
                  <a:gd name="T5" fmla="*/ 62 h 125"/>
                  <a:gd name="T6" fmla="*/ 93 w 187"/>
                  <a:gd name="T7" fmla="*/ 31 h 125"/>
                  <a:gd name="T8" fmla="*/ 93 w 187"/>
                  <a:gd name="T9" fmla="*/ 0 h 125"/>
                  <a:gd name="T10" fmla="*/ 93 w 187"/>
                  <a:gd name="T11" fmla="*/ 0 h 125"/>
                  <a:gd name="T12" fmla="*/ 62 w 187"/>
                  <a:gd name="T13" fmla="*/ 0 h 125"/>
                  <a:gd name="T14" fmla="*/ 62 w 187"/>
                  <a:gd name="T15" fmla="*/ 0 h 125"/>
                  <a:gd name="T16" fmla="*/ 0 w 187"/>
                  <a:gd name="T17" fmla="*/ 62 h 125"/>
                  <a:gd name="T18" fmla="*/ 31 w 187"/>
                  <a:gd name="T19" fmla="*/ 62 h 125"/>
                  <a:gd name="T20" fmla="*/ 62 w 187"/>
                  <a:gd name="T21" fmla="*/ 93 h 125"/>
                  <a:gd name="T22" fmla="*/ 93 w 187"/>
                  <a:gd name="T23" fmla="*/ 124 h 125"/>
                  <a:gd name="T24" fmla="*/ 93 w 187"/>
                  <a:gd name="T25" fmla="*/ 124 h 125"/>
                  <a:gd name="T26" fmla="*/ 93 w 187"/>
                  <a:gd name="T27" fmla="*/ 62 h 125"/>
                  <a:gd name="T28" fmla="*/ 155 w 187"/>
                  <a:gd name="T29" fmla="*/ 93 h 125"/>
                  <a:gd name="T30" fmla="*/ 186 w 187"/>
                  <a:gd name="T31" fmla="*/ 93 h 125"/>
                  <a:gd name="T32" fmla="*/ 186 w 187"/>
                  <a:gd name="T33" fmla="*/ 93 h 125"/>
                  <a:gd name="T34" fmla="*/ 186 w 187"/>
                  <a:gd name="T35" fmla="*/ 93 h 125"/>
                  <a:gd name="T36" fmla="*/ 155 w 187"/>
                  <a:gd name="T37" fmla="*/ 6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7" h="125">
                    <a:moveTo>
                      <a:pt x="155" y="62"/>
                    </a:moveTo>
                    <a:lnTo>
                      <a:pt x="155" y="62"/>
                    </a:lnTo>
                    <a:cubicBezTo>
                      <a:pt x="155" y="62"/>
                      <a:pt x="155" y="62"/>
                      <a:pt x="124" y="62"/>
                    </a:cubicBezTo>
                    <a:cubicBezTo>
                      <a:pt x="124" y="62"/>
                      <a:pt x="93" y="62"/>
                      <a:pt x="93" y="31"/>
                    </a:cubicBezTo>
                    <a:lnTo>
                      <a:pt x="93" y="0"/>
                    </a:lnTo>
                    <a:lnTo>
                      <a:pt x="93" y="0"/>
                    </a:lnTo>
                    <a:cubicBezTo>
                      <a:pt x="62" y="0"/>
                      <a:pt x="62" y="0"/>
                      <a:pt x="62" y="0"/>
                    </a:cubicBezTo>
                    <a:lnTo>
                      <a:pt x="62" y="0"/>
                    </a:lnTo>
                    <a:cubicBezTo>
                      <a:pt x="62" y="31"/>
                      <a:pt x="31" y="62"/>
                      <a:pt x="0" y="62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2"/>
                      <a:pt x="31" y="62"/>
                      <a:pt x="62" y="93"/>
                    </a:cubicBezTo>
                    <a:cubicBezTo>
                      <a:pt x="62" y="93"/>
                      <a:pt x="93" y="93"/>
                      <a:pt x="93" y="124"/>
                    </a:cubicBezTo>
                    <a:lnTo>
                      <a:pt x="93" y="124"/>
                    </a:lnTo>
                    <a:cubicBezTo>
                      <a:pt x="93" y="62"/>
                      <a:pt x="93" y="62"/>
                      <a:pt x="93" y="62"/>
                    </a:cubicBezTo>
                    <a:cubicBezTo>
                      <a:pt x="155" y="93"/>
                      <a:pt x="155" y="93"/>
                      <a:pt x="155" y="93"/>
                    </a:cubicBezTo>
                    <a:cubicBezTo>
                      <a:pt x="155" y="93"/>
                      <a:pt x="155" y="93"/>
                      <a:pt x="186" y="93"/>
                    </a:cubicBezTo>
                    <a:lnTo>
                      <a:pt x="186" y="93"/>
                    </a:lnTo>
                    <a:lnTo>
                      <a:pt x="186" y="93"/>
                    </a:lnTo>
                    <a:cubicBezTo>
                      <a:pt x="186" y="93"/>
                      <a:pt x="186" y="93"/>
                      <a:pt x="155" y="6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63" name="Freeform 202"/>
              <p:cNvSpPr>
                <a:spLocks noChangeArrowheads="1"/>
              </p:cNvSpPr>
              <p:nvPr/>
            </p:nvSpPr>
            <p:spPr bwMode="auto">
              <a:xfrm>
                <a:off x="1973263" y="909638"/>
                <a:ext cx="88900" cy="11112"/>
              </a:xfrm>
              <a:custGeom>
                <a:avLst/>
                <a:gdLst>
                  <a:gd name="T0" fmla="*/ 186 w 249"/>
                  <a:gd name="T1" fmla="*/ 0 h 32"/>
                  <a:gd name="T2" fmla="*/ 186 w 249"/>
                  <a:gd name="T3" fmla="*/ 0 h 32"/>
                  <a:gd name="T4" fmla="*/ 155 w 249"/>
                  <a:gd name="T5" fmla="*/ 0 h 32"/>
                  <a:gd name="T6" fmla="*/ 155 w 249"/>
                  <a:gd name="T7" fmla="*/ 0 h 32"/>
                  <a:gd name="T8" fmla="*/ 124 w 249"/>
                  <a:gd name="T9" fmla="*/ 0 h 32"/>
                  <a:gd name="T10" fmla="*/ 93 w 249"/>
                  <a:gd name="T11" fmla="*/ 0 h 32"/>
                  <a:gd name="T12" fmla="*/ 62 w 249"/>
                  <a:gd name="T13" fmla="*/ 0 h 32"/>
                  <a:gd name="T14" fmla="*/ 62 w 249"/>
                  <a:gd name="T15" fmla="*/ 0 h 32"/>
                  <a:gd name="T16" fmla="*/ 62 w 249"/>
                  <a:gd name="T17" fmla="*/ 0 h 32"/>
                  <a:gd name="T18" fmla="*/ 0 w 249"/>
                  <a:gd name="T19" fmla="*/ 31 h 32"/>
                  <a:gd name="T20" fmla="*/ 31 w 249"/>
                  <a:gd name="T21" fmla="*/ 31 h 32"/>
                  <a:gd name="T22" fmla="*/ 31 w 249"/>
                  <a:gd name="T23" fmla="*/ 31 h 32"/>
                  <a:gd name="T24" fmla="*/ 62 w 249"/>
                  <a:gd name="T25" fmla="*/ 0 h 32"/>
                  <a:gd name="T26" fmla="*/ 93 w 249"/>
                  <a:gd name="T27" fmla="*/ 0 h 32"/>
                  <a:gd name="T28" fmla="*/ 93 w 249"/>
                  <a:gd name="T29" fmla="*/ 0 h 32"/>
                  <a:gd name="T30" fmla="*/ 124 w 249"/>
                  <a:gd name="T31" fmla="*/ 31 h 32"/>
                  <a:gd name="T32" fmla="*/ 186 w 249"/>
                  <a:gd name="T33" fmla="*/ 31 h 32"/>
                  <a:gd name="T34" fmla="*/ 186 w 249"/>
                  <a:gd name="T35" fmla="*/ 31 h 32"/>
                  <a:gd name="T36" fmla="*/ 186 w 249"/>
                  <a:gd name="T37" fmla="*/ 31 h 32"/>
                  <a:gd name="T38" fmla="*/ 217 w 249"/>
                  <a:gd name="T39" fmla="*/ 31 h 32"/>
                  <a:gd name="T40" fmla="*/ 217 w 249"/>
                  <a:gd name="T41" fmla="*/ 31 h 32"/>
                  <a:gd name="T42" fmla="*/ 248 w 249"/>
                  <a:gd name="T43" fmla="*/ 31 h 32"/>
                  <a:gd name="T44" fmla="*/ 248 w 249"/>
                  <a:gd name="T45" fmla="*/ 31 h 32"/>
                  <a:gd name="T46" fmla="*/ 248 w 249"/>
                  <a:gd name="T47" fmla="*/ 0 h 32"/>
                  <a:gd name="T48" fmla="*/ 217 w 249"/>
                  <a:gd name="T49" fmla="*/ 0 h 32"/>
                  <a:gd name="T50" fmla="*/ 186 w 249"/>
                  <a:gd name="T5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49" h="32">
                    <a:moveTo>
                      <a:pt x="186" y="0"/>
                    </a:moveTo>
                    <a:lnTo>
                      <a:pt x="186" y="0"/>
                    </a:lnTo>
                    <a:cubicBezTo>
                      <a:pt x="186" y="0"/>
                      <a:pt x="186" y="0"/>
                      <a:pt x="155" y="0"/>
                    </a:cubicBezTo>
                    <a:lnTo>
                      <a:pt x="155" y="0"/>
                    </a:lnTo>
                    <a:cubicBezTo>
                      <a:pt x="124" y="0"/>
                      <a:pt x="124" y="0"/>
                      <a:pt x="124" y="0"/>
                    </a:cubicBezTo>
                    <a:cubicBezTo>
                      <a:pt x="93" y="0"/>
                      <a:pt x="93" y="0"/>
                      <a:pt x="93" y="0"/>
                    </a:cubicBezTo>
                    <a:lnTo>
                      <a:pt x="62" y="0"/>
                    </a:lnTo>
                    <a:lnTo>
                      <a:pt x="62" y="0"/>
                    </a:lnTo>
                    <a:lnTo>
                      <a:pt x="62" y="0"/>
                    </a:lnTo>
                    <a:cubicBezTo>
                      <a:pt x="31" y="0"/>
                      <a:pt x="31" y="31"/>
                      <a:pt x="0" y="31"/>
                    </a:cubicBezTo>
                    <a:cubicBezTo>
                      <a:pt x="0" y="31"/>
                      <a:pt x="0" y="31"/>
                      <a:pt x="31" y="31"/>
                    </a:cubicBezTo>
                    <a:lnTo>
                      <a:pt x="31" y="31"/>
                    </a:lnTo>
                    <a:cubicBezTo>
                      <a:pt x="31" y="31"/>
                      <a:pt x="62" y="31"/>
                      <a:pt x="62" y="0"/>
                    </a:cubicBezTo>
                    <a:cubicBezTo>
                      <a:pt x="93" y="0"/>
                      <a:pt x="93" y="0"/>
                      <a:pt x="93" y="0"/>
                    </a:cubicBezTo>
                    <a:lnTo>
                      <a:pt x="93" y="0"/>
                    </a:lnTo>
                    <a:cubicBezTo>
                      <a:pt x="93" y="31"/>
                      <a:pt x="124" y="31"/>
                      <a:pt x="124" y="31"/>
                    </a:cubicBezTo>
                    <a:cubicBezTo>
                      <a:pt x="155" y="31"/>
                      <a:pt x="155" y="31"/>
                      <a:pt x="186" y="31"/>
                    </a:cubicBezTo>
                    <a:lnTo>
                      <a:pt x="186" y="31"/>
                    </a:lnTo>
                    <a:lnTo>
                      <a:pt x="186" y="31"/>
                    </a:lnTo>
                    <a:cubicBezTo>
                      <a:pt x="186" y="31"/>
                      <a:pt x="186" y="31"/>
                      <a:pt x="217" y="31"/>
                    </a:cubicBezTo>
                    <a:lnTo>
                      <a:pt x="217" y="31"/>
                    </a:lnTo>
                    <a:cubicBezTo>
                      <a:pt x="248" y="31"/>
                      <a:pt x="248" y="31"/>
                      <a:pt x="248" y="31"/>
                    </a:cubicBezTo>
                    <a:lnTo>
                      <a:pt x="248" y="31"/>
                    </a:lnTo>
                    <a:cubicBezTo>
                      <a:pt x="248" y="0"/>
                      <a:pt x="248" y="0"/>
                      <a:pt x="248" y="0"/>
                    </a:cubicBezTo>
                    <a:lnTo>
                      <a:pt x="217" y="0"/>
                    </a:lnTo>
                    <a:lnTo>
                      <a:pt x="186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64" name="Freeform 203"/>
              <p:cNvSpPr>
                <a:spLocks noChangeArrowheads="1"/>
              </p:cNvSpPr>
              <p:nvPr/>
            </p:nvSpPr>
            <p:spPr bwMode="auto">
              <a:xfrm>
                <a:off x="1951038" y="920750"/>
                <a:ext cx="11112" cy="1588"/>
              </a:xfrm>
              <a:custGeom>
                <a:avLst/>
                <a:gdLst>
                  <a:gd name="T0" fmla="*/ 0 w 32"/>
                  <a:gd name="T1" fmla="*/ 0 h 1"/>
                  <a:gd name="T2" fmla="*/ 0 w 32"/>
                  <a:gd name="T3" fmla="*/ 0 h 1"/>
                  <a:gd name="T4" fmla="*/ 31 w 32"/>
                  <a:gd name="T5" fmla="*/ 0 h 1"/>
                  <a:gd name="T6" fmla="*/ 31 w 32"/>
                  <a:gd name="T7" fmla="*/ 0 h 1"/>
                  <a:gd name="T8" fmla="*/ 31 w 32"/>
                  <a:gd name="T9" fmla="*/ 0 h 1"/>
                  <a:gd name="T10" fmla="*/ 0 w 3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1">
                    <a:moveTo>
                      <a:pt x="0" y="0"/>
                    </a:moveTo>
                    <a:lnTo>
                      <a:pt x="0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cubicBezTo>
                      <a:pt x="31" y="0"/>
                      <a:pt x="3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65" name="Freeform 204"/>
              <p:cNvSpPr>
                <a:spLocks noChangeArrowheads="1"/>
              </p:cNvSpPr>
              <p:nvPr/>
            </p:nvSpPr>
            <p:spPr bwMode="auto">
              <a:xfrm>
                <a:off x="1827213" y="887413"/>
                <a:ext cx="66675" cy="33337"/>
              </a:xfrm>
              <a:custGeom>
                <a:avLst/>
                <a:gdLst>
                  <a:gd name="T0" fmla="*/ 155 w 187"/>
                  <a:gd name="T1" fmla="*/ 31 h 94"/>
                  <a:gd name="T2" fmla="*/ 155 w 187"/>
                  <a:gd name="T3" fmla="*/ 31 h 94"/>
                  <a:gd name="T4" fmla="*/ 124 w 187"/>
                  <a:gd name="T5" fmla="*/ 31 h 94"/>
                  <a:gd name="T6" fmla="*/ 124 w 187"/>
                  <a:gd name="T7" fmla="*/ 31 h 94"/>
                  <a:gd name="T8" fmla="*/ 93 w 187"/>
                  <a:gd name="T9" fmla="*/ 31 h 94"/>
                  <a:gd name="T10" fmla="*/ 62 w 187"/>
                  <a:gd name="T11" fmla="*/ 31 h 94"/>
                  <a:gd name="T12" fmla="*/ 31 w 187"/>
                  <a:gd name="T13" fmla="*/ 31 h 94"/>
                  <a:gd name="T14" fmla="*/ 0 w 187"/>
                  <a:gd name="T15" fmla="*/ 0 h 94"/>
                  <a:gd name="T16" fmla="*/ 31 w 187"/>
                  <a:gd name="T17" fmla="*/ 62 h 94"/>
                  <a:gd name="T18" fmla="*/ 62 w 187"/>
                  <a:gd name="T19" fmla="*/ 93 h 94"/>
                  <a:gd name="T20" fmla="*/ 62 w 187"/>
                  <a:gd name="T21" fmla="*/ 93 h 94"/>
                  <a:gd name="T22" fmla="*/ 62 w 187"/>
                  <a:gd name="T23" fmla="*/ 93 h 94"/>
                  <a:gd name="T24" fmla="*/ 62 w 187"/>
                  <a:gd name="T25" fmla="*/ 93 h 94"/>
                  <a:gd name="T26" fmla="*/ 93 w 187"/>
                  <a:gd name="T27" fmla="*/ 93 h 94"/>
                  <a:gd name="T28" fmla="*/ 93 w 187"/>
                  <a:gd name="T29" fmla="*/ 93 h 94"/>
                  <a:gd name="T30" fmla="*/ 124 w 187"/>
                  <a:gd name="T31" fmla="*/ 93 h 94"/>
                  <a:gd name="T32" fmla="*/ 186 w 187"/>
                  <a:gd name="T33" fmla="*/ 93 h 94"/>
                  <a:gd name="T34" fmla="*/ 186 w 187"/>
                  <a:gd name="T35" fmla="*/ 93 h 94"/>
                  <a:gd name="T36" fmla="*/ 155 w 187"/>
                  <a:gd name="T37" fmla="*/ 31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7" h="94">
                    <a:moveTo>
                      <a:pt x="155" y="31"/>
                    </a:moveTo>
                    <a:lnTo>
                      <a:pt x="155" y="31"/>
                    </a:lnTo>
                    <a:lnTo>
                      <a:pt x="124" y="31"/>
                    </a:lnTo>
                    <a:lnTo>
                      <a:pt x="124" y="31"/>
                    </a:lnTo>
                    <a:cubicBezTo>
                      <a:pt x="124" y="31"/>
                      <a:pt x="124" y="31"/>
                      <a:pt x="93" y="31"/>
                    </a:cubicBezTo>
                    <a:lnTo>
                      <a:pt x="62" y="31"/>
                    </a:lnTo>
                    <a:lnTo>
                      <a:pt x="31" y="31"/>
                    </a:lnTo>
                    <a:cubicBezTo>
                      <a:pt x="31" y="0"/>
                      <a:pt x="31" y="0"/>
                      <a:pt x="0" y="0"/>
                    </a:cubicBezTo>
                    <a:cubicBezTo>
                      <a:pt x="31" y="31"/>
                      <a:pt x="31" y="62"/>
                      <a:pt x="31" y="62"/>
                    </a:cubicBezTo>
                    <a:cubicBezTo>
                      <a:pt x="31" y="62"/>
                      <a:pt x="31" y="93"/>
                      <a:pt x="62" y="93"/>
                    </a:cubicBezTo>
                    <a:lnTo>
                      <a:pt x="62" y="93"/>
                    </a:lnTo>
                    <a:lnTo>
                      <a:pt x="62" y="93"/>
                    </a:lnTo>
                    <a:lnTo>
                      <a:pt x="62" y="93"/>
                    </a:lnTo>
                    <a:cubicBezTo>
                      <a:pt x="93" y="93"/>
                      <a:pt x="93" y="93"/>
                      <a:pt x="93" y="93"/>
                    </a:cubicBezTo>
                    <a:lnTo>
                      <a:pt x="93" y="93"/>
                    </a:lnTo>
                    <a:lnTo>
                      <a:pt x="124" y="93"/>
                    </a:lnTo>
                    <a:cubicBezTo>
                      <a:pt x="124" y="93"/>
                      <a:pt x="155" y="93"/>
                      <a:pt x="186" y="93"/>
                    </a:cubicBezTo>
                    <a:lnTo>
                      <a:pt x="186" y="93"/>
                    </a:lnTo>
                    <a:cubicBezTo>
                      <a:pt x="155" y="62"/>
                      <a:pt x="155" y="62"/>
                      <a:pt x="155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66" name="Freeform 205"/>
              <p:cNvSpPr>
                <a:spLocks noChangeArrowheads="1"/>
              </p:cNvSpPr>
              <p:nvPr/>
            </p:nvSpPr>
            <p:spPr bwMode="auto">
              <a:xfrm>
                <a:off x="1962150" y="909638"/>
                <a:ext cx="1588" cy="11112"/>
              </a:xfrm>
              <a:custGeom>
                <a:avLst/>
                <a:gdLst>
                  <a:gd name="T0" fmla="*/ 0 w 1"/>
                  <a:gd name="T1" fmla="*/ 0 h 32"/>
                  <a:gd name="T2" fmla="*/ 0 w 1"/>
                  <a:gd name="T3" fmla="*/ 0 h 32"/>
                  <a:gd name="T4" fmla="*/ 0 w 1"/>
                  <a:gd name="T5" fmla="*/ 31 h 32"/>
                  <a:gd name="T6" fmla="*/ 0 w 1"/>
                  <a:gd name="T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2">
                    <a:moveTo>
                      <a:pt x="0" y="0"/>
                    </a:moveTo>
                    <a:lnTo>
                      <a:pt x="0" y="0"/>
                    </a:lnTo>
                    <a:lnTo>
                      <a:pt x="0" y="31"/>
                    </a:lnTo>
                    <a:cubicBezTo>
                      <a:pt x="0" y="31"/>
                      <a:pt x="0" y="3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67" name="Freeform 206"/>
              <p:cNvSpPr>
                <a:spLocks noChangeArrowheads="1"/>
              </p:cNvSpPr>
              <p:nvPr/>
            </p:nvSpPr>
            <p:spPr bwMode="auto">
              <a:xfrm>
                <a:off x="1906588" y="909638"/>
                <a:ext cx="33337" cy="11112"/>
              </a:xfrm>
              <a:custGeom>
                <a:avLst/>
                <a:gdLst>
                  <a:gd name="T0" fmla="*/ 62 w 94"/>
                  <a:gd name="T1" fmla="*/ 31 h 32"/>
                  <a:gd name="T2" fmla="*/ 62 w 94"/>
                  <a:gd name="T3" fmla="*/ 31 h 32"/>
                  <a:gd name="T4" fmla="*/ 62 w 94"/>
                  <a:gd name="T5" fmla="*/ 0 h 32"/>
                  <a:gd name="T6" fmla="*/ 62 w 94"/>
                  <a:gd name="T7" fmla="*/ 31 h 32"/>
                  <a:gd name="T8" fmla="*/ 31 w 94"/>
                  <a:gd name="T9" fmla="*/ 0 h 32"/>
                  <a:gd name="T10" fmla="*/ 31 w 94"/>
                  <a:gd name="T11" fmla="*/ 0 h 32"/>
                  <a:gd name="T12" fmla="*/ 31 w 94"/>
                  <a:gd name="T13" fmla="*/ 0 h 32"/>
                  <a:gd name="T14" fmla="*/ 31 w 94"/>
                  <a:gd name="T15" fmla="*/ 0 h 32"/>
                  <a:gd name="T16" fmla="*/ 0 w 94"/>
                  <a:gd name="T17" fmla="*/ 31 h 32"/>
                  <a:gd name="T18" fmla="*/ 0 w 94"/>
                  <a:gd name="T19" fmla="*/ 31 h 32"/>
                  <a:gd name="T20" fmla="*/ 62 w 94"/>
                  <a:gd name="T21" fmla="*/ 31 h 32"/>
                  <a:gd name="T22" fmla="*/ 62 w 94"/>
                  <a:gd name="T23" fmla="*/ 31 h 32"/>
                  <a:gd name="T24" fmla="*/ 93 w 94"/>
                  <a:gd name="T25" fmla="*/ 31 h 32"/>
                  <a:gd name="T26" fmla="*/ 93 w 94"/>
                  <a:gd name="T27" fmla="*/ 31 h 32"/>
                  <a:gd name="T28" fmla="*/ 93 w 94"/>
                  <a:gd name="T29" fmla="*/ 31 h 32"/>
                  <a:gd name="T30" fmla="*/ 62 w 94"/>
                  <a:gd name="T31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4" h="32">
                    <a:moveTo>
                      <a:pt x="62" y="31"/>
                    </a:moveTo>
                    <a:lnTo>
                      <a:pt x="62" y="31"/>
                    </a:lnTo>
                    <a:lnTo>
                      <a:pt x="62" y="0"/>
                    </a:lnTo>
                    <a:cubicBezTo>
                      <a:pt x="62" y="31"/>
                      <a:pt x="62" y="31"/>
                      <a:pt x="62" y="31"/>
                    </a:cubicBezTo>
                    <a:cubicBezTo>
                      <a:pt x="31" y="31"/>
                      <a:pt x="31" y="31"/>
                      <a:pt x="31" y="0"/>
                    </a:cubicBez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cubicBezTo>
                      <a:pt x="0" y="31"/>
                      <a:pt x="0" y="31"/>
                      <a:pt x="0" y="31"/>
                    </a:cubicBezTo>
                    <a:lnTo>
                      <a:pt x="0" y="31"/>
                    </a:lnTo>
                    <a:cubicBezTo>
                      <a:pt x="31" y="31"/>
                      <a:pt x="62" y="31"/>
                      <a:pt x="62" y="31"/>
                    </a:cubicBezTo>
                    <a:lnTo>
                      <a:pt x="62" y="31"/>
                    </a:lnTo>
                    <a:cubicBezTo>
                      <a:pt x="93" y="31"/>
                      <a:pt x="93" y="31"/>
                      <a:pt x="93" y="31"/>
                    </a:cubicBezTo>
                    <a:lnTo>
                      <a:pt x="93" y="31"/>
                    </a:lnTo>
                    <a:lnTo>
                      <a:pt x="93" y="31"/>
                    </a:lnTo>
                    <a:cubicBezTo>
                      <a:pt x="93" y="31"/>
                      <a:pt x="93" y="31"/>
                      <a:pt x="62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68" name="Freeform 207"/>
              <p:cNvSpPr>
                <a:spLocks noChangeArrowheads="1"/>
              </p:cNvSpPr>
              <p:nvPr/>
            </p:nvSpPr>
            <p:spPr bwMode="auto">
              <a:xfrm>
                <a:off x="2073275" y="954088"/>
                <a:ext cx="22225" cy="11112"/>
              </a:xfrm>
              <a:custGeom>
                <a:avLst/>
                <a:gdLst>
                  <a:gd name="T0" fmla="*/ 31 w 62"/>
                  <a:gd name="T1" fmla="*/ 31 h 32"/>
                  <a:gd name="T2" fmla="*/ 31 w 62"/>
                  <a:gd name="T3" fmla="*/ 31 h 32"/>
                  <a:gd name="T4" fmla="*/ 31 w 62"/>
                  <a:gd name="T5" fmla="*/ 31 h 32"/>
                  <a:gd name="T6" fmla="*/ 31 w 62"/>
                  <a:gd name="T7" fmla="*/ 31 h 32"/>
                  <a:gd name="T8" fmla="*/ 61 w 62"/>
                  <a:gd name="T9" fmla="*/ 0 h 32"/>
                  <a:gd name="T10" fmla="*/ 0 w 62"/>
                  <a:gd name="T11" fmla="*/ 0 h 32"/>
                  <a:gd name="T12" fmla="*/ 31 w 62"/>
                  <a:gd name="T13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32">
                    <a:moveTo>
                      <a:pt x="31" y="31"/>
                    </a:moveTo>
                    <a:lnTo>
                      <a:pt x="31" y="31"/>
                    </a:lnTo>
                    <a:lnTo>
                      <a:pt x="31" y="31"/>
                    </a:lnTo>
                    <a:lnTo>
                      <a:pt x="31" y="31"/>
                    </a:lnTo>
                    <a:cubicBezTo>
                      <a:pt x="31" y="31"/>
                      <a:pt x="31" y="0"/>
                      <a:pt x="61" y="0"/>
                    </a:cubicBezTo>
                    <a:cubicBezTo>
                      <a:pt x="31" y="0"/>
                      <a:pt x="31" y="0"/>
                      <a:pt x="0" y="0"/>
                    </a:cubicBezTo>
                    <a:lnTo>
                      <a:pt x="31" y="31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69" name="Freeform 208"/>
              <p:cNvSpPr>
                <a:spLocks noChangeArrowheads="1"/>
              </p:cNvSpPr>
              <p:nvPr/>
            </p:nvSpPr>
            <p:spPr bwMode="auto">
              <a:xfrm>
                <a:off x="1793875" y="787400"/>
                <a:ext cx="134938" cy="44450"/>
              </a:xfrm>
              <a:custGeom>
                <a:avLst/>
                <a:gdLst>
                  <a:gd name="T0" fmla="*/ 0 w 373"/>
                  <a:gd name="T1" fmla="*/ 62 h 125"/>
                  <a:gd name="T2" fmla="*/ 0 w 373"/>
                  <a:gd name="T3" fmla="*/ 62 h 125"/>
                  <a:gd name="T4" fmla="*/ 31 w 373"/>
                  <a:gd name="T5" fmla="*/ 62 h 125"/>
                  <a:gd name="T6" fmla="*/ 62 w 373"/>
                  <a:gd name="T7" fmla="*/ 62 h 125"/>
                  <a:gd name="T8" fmla="*/ 62 w 373"/>
                  <a:gd name="T9" fmla="*/ 62 h 125"/>
                  <a:gd name="T10" fmla="*/ 93 w 373"/>
                  <a:gd name="T11" fmla="*/ 62 h 125"/>
                  <a:gd name="T12" fmla="*/ 124 w 373"/>
                  <a:gd name="T13" fmla="*/ 62 h 125"/>
                  <a:gd name="T14" fmla="*/ 186 w 373"/>
                  <a:gd name="T15" fmla="*/ 62 h 125"/>
                  <a:gd name="T16" fmla="*/ 186 w 373"/>
                  <a:gd name="T17" fmla="*/ 93 h 125"/>
                  <a:gd name="T18" fmla="*/ 248 w 373"/>
                  <a:gd name="T19" fmla="*/ 124 h 125"/>
                  <a:gd name="T20" fmla="*/ 279 w 373"/>
                  <a:gd name="T21" fmla="*/ 124 h 125"/>
                  <a:gd name="T22" fmla="*/ 279 w 373"/>
                  <a:gd name="T23" fmla="*/ 124 h 125"/>
                  <a:gd name="T24" fmla="*/ 310 w 373"/>
                  <a:gd name="T25" fmla="*/ 124 h 125"/>
                  <a:gd name="T26" fmla="*/ 341 w 373"/>
                  <a:gd name="T27" fmla="*/ 124 h 125"/>
                  <a:gd name="T28" fmla="*/ 372 w 373"/>
                  <a:gd name="T29" fmla="*/ 93 h 125"/>
                  <a:gd name="T30" fmla="*/ 372 w 373"/>
                  <a:gd name="T31" fmla="*/ 93 h 125"/>
                  <a:gd name="T32" fmla="*/ 372 w 373"/>
                  <a:gd name="T33" fmla="*/ 93 h 125"/>
                  <a:gd name="T34" fmla="*/ 372 w 373"/>
                  <a:gd name="T35" fmla="*/ 93 h 125"/>
                  <a:gd name="T36" fmla="*/ 341 w 373"/>
                  <a:gd name="T37" fmla="*/ 93 h 125"/>
                  <a:gd name="T38" fmla="*/ 310 w 373"/>
                  <a:gd name="T39" fmla="*/ 62 h 125"/>
                  <a:gd name="T40" fmla="*/ 310 w 373"/>
                  <a:gd name="T41" fmla="*/ 62 h 125"/>
                  <a:gd name="T42" fmla="*/ 279 w 373"/>
                  <a:gd name="T43" fmla="*/ 62 h 125"/>
                  <a:gd name="T44" fmla="*/ 279 w 373"/>
                  <a:gd name="T45" fmla="*/ 62 h 125"/>
                  <a:gd name="T46" fmla="*/ 248 w 373"/>
                  <a:gd name="T47" fmla="*/ 31 h 125"/>
                  <a:gd name="T48" fmla="*/ 248 w 373"/>
                  <a:gd name="T49" fmla="*/ 31 h 125"/>
                  <a:gd name="T50" fmla="*/ 217 w 373"/>
                  <a:gd name="T51" fmla="*/ 31 h 125"/>
                  <a:gd name="T52" fmla="*/ 186 w 373"/>
                  <a:gd name="T53" fmla="*/ 31 h 125"/>
                  <a:gd name="T54" fmla="*/ 155 w 373"/>
                  <a:gd name="T55" fmla="*/ 31 h 125"/>
                  <a:gd name="T56" fmla="*/ 124 w 373"/>
                  <a:gd name="T57" fmla="*/ 0 h 125"/>
                  <a:gd name="T58" fmla="*/ 93 w 373"/>
                  <a:gd name="T59" fmla="*/ 0 h 125"/>
                  <a:gd name="T60" fmla="*/ 93 w 373"/>
                  <a:gd name="T61" fmla="*/ 0 h 125"/>
                  <a:gd name="T62" fmla="*/ 62 w 373"/>
                  <a:gd name="T63" fmla="*/ 0 h 125"/>
                  <a:gd name="T64" fmla="*/ 31 w 373"/>
                  <a:gd name="T65" fmla="*/ 0 h 125"/>
                  <a:gd name="T66" fmla="*/ 0 w 373"/>
                  <a:gd name="T67" fmla="*/ 0 h 125"/>
                  <a:gd name="T68" fmla="*/ 0 w 373"/>
                  <a:gd name="T69" fmla="*/ 0 h 125"/>
                  <a:gd name="T70" fmla="*/ 0 w 373"/>
                  <a:gd name="T71" fmla="*/ 31 h 125"/>
                  <a:gd name="T72" fmla="*/ 0 w 373"/>
                  <a:gd name="T73" fmla="*/ 6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73" h="125">
                    <a:moveTo>
                      <a:pt x="0" y="62"/>
                    </a:moveTo>
                    <a:lnTo>
                      <a:pt x="0" y="62"/>
                    </a:lnTo>
                    <a:cubicBezTo>
                      <a:pt x="0" y="62"/>
                      <a:pt x="0" y="62"/>
                      <a:pt x="31" y="62"/>
                    </a:cubicBezTo>
                    <a:cubicBezTo>
                      <a:pt x="31" y="62"/>
                      <a:pt x="31" y="62"/>
                      <a:pt x="62" y="62"/>
                    </a:cubicBezTo>
                    <a:lnTo>
                      <a:pt x="62" y="62"/>
                    </a:lnTo>
                    <a:lnTo>
                      <a:pt x="93" y="62"/>
                    </a:lnTo>
                    <a:cubicBezTo>
                      <a:pt x="93" y="62"/>
                      <a:pt x="93" y="62"/>
                      <a:pt x="124" y="62"/>
                    </a:cubicBezTo>
                    <a:cubicBezTo>
                      <a:pt x="155" y="62"/>
                      <a:pt x="155" y="62"/>
                      <a:pt x="186" y="62"/>
                    </a:cubicBezTo>
                    <a:lnTo>
                      <a:pt x="186" y="93"/>
                    </a:lnTo>
                    <a:cubicBezTo>
                      <a:pt x="248" y="124"/>
                      <a:pt x="248" y="124"/>
                      <a:pt x="248" y="124"/>
                    </a:cubicBezTo>
                    <a:cubicBezTo>
                      <a:pt x="248" y="124"/>
                      <a:pt x="248" y="124"/>
                      <a:pt x="279" y="124"/>
                    </a:cubicBezTo>
                    <a:lnTo>
                      <a:pt x="279" y="124"/>
                    </a:lnTo>
                    <a:lnTo>
                      <a:pt x="310" y="124"/>
                    </a:lnTo>
                    <a:cubicBezTo>
                      <a:pt x="341" y="124"/>
                      <a:pt x="341" y="124"/>
                      <a:pt x="341" y="124"/>
                    </a:cubicBezTo>
                    <a:cubicBezTo>
                      <a:pt x="372" y="124"/>
                      <a:pt x="372" y="93"/>
                      <a:pt x="372" y="93"/>
                    </a:cubicBezTo>
                    <a:lnTo>
                      <a:pt x="372" y="93"/>
                    </a:lnTo>
                    <a:lnTo>
                      <a:pt x="372" y="93"/>
                    </a:lnTo>
                    <a:lnTo>
                      <a:pt x="372" y="93"/>
                    </a:lnTo>
                    <a:cubicBezTo>
                      <a:pt x="341" y="93"/>
                      <a:pt x="341" y="93"/>
                      <a:pt x="341" y="93"/>
                    </a:cubicBezTo>
                    <a:cubicBezTo>
                      <a:pt x="310" y="93"/>
                      <a:pt x="310" y="62"/>
                      <a:pt x="310" y="62"/>
                    </a:cubicBezTo>
                    <a:lnTo>
                      <a:pt x="310" y="62"/>
                    </a:lnTo>
                    <a:cubicBezTo>
                      <a:pt x="310" y="62"/>
                      <a:pt x="310" y="62"/>
                      <a:pt x="279" y="62"/>
                    </a:cubicBezTo>
                    <a:lnTo>
                      <a:pt x="279" y="62"/>
                    </a:lnTo>
                    <a:cubicBezTo>
                      <a:pt x="248" y="31"/>
                      <a:pt x="248" y="31"/>
                      <a:pt x="248" y="31"/>
                    </a:cubicBezTo>
                    <a:lnTo>
                      <a:pt x="248" y="31"/>
                    </a:lnTo>
                    <a:cubicBezTo>
                      <a:pt x="217" y="31"/>
                      <a:pt x="217" y="31"/>
                      <a:pt x="217" y="31"/>
                    </a:cubicBezTo>
                    <a:cubicBezTo>
                      <a:pt x="186" y="31"/>
                      <a:pt x="186" y="31"/>
                      <a:pt x="186" y="31"/>
                    </a:cubicBezTo>
                    <a:lnTo>
                      <a:pt x="155" y="31"/>
                    </a:lnTo>
                    <a:cubicBezTo>
                      <a:pt x="124" y="31"/>
                      <a:pt x="124" y="0"/>
                      <a:pt x="124" y="0"/>
                    </a:cubicBezTo>
                    <a:cubicBezTo>
                      <a:pt x="124" y="0"/>
                      <a:pt x="124" y="0"/>
                      <a:pt x="93" y="0"/>
                    </a:cubicBezTo>
                    <a:lnTo>
                      <a:pt x="93" y="0"/>
                    </a:lnTo>
                    <a:cubicBezTo>
                      <a:pt x="62" y="0"/>
                      <a:pt x="62" y="0"/>
                      <a:pt x="62" y="0"/>
                    </a:cubicBezTo>
                    <a:lnTo>
                      <a:pt x="3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1"/>
                    </a:lnTo>
                    <a:lnTo>
                      <a:pt x="0" y="62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70" name="Freeform 209"/>
              <p:cNvSpPr>
                <a:spLocks noChangeArrowheads="1"/>
              </p:cNvSpPr>
              <p:nvPr/>
            </p:nvSpPr>
            <p:spPr bwMode="auto">
              <a:xfrm>
                <a:off x="1827213" y="831850"/>
                <a:ext cx="44450" cy="11113"/>
              </a:xfrm>
              <a:custGeom>
                <a:avLst/>
                <a:gdLst>
                  <a:gd name="T0" fmla="*/ 62 w 125"/>
                  <a:gd name="T1" fmla="*/ 0 h 32"/>
                  <a:gd name="T2" fmla="*/ 62 w 125"/>
                  <a:gd name="T3" fmla="*/ 0 h 32"/>
                  <a:gd name="T4" fmla="*/ 62 w 125"/>
                  <a:gd name="T5" fmla="*/ 0 h 32"/>
                  <a:gd name="T6" fmla="*/ 0 w 125"/>
                  <a:gd name="T7" fmla="*/ 0 h 32"/>
                  <a:gd name="T8" fmla="*/ 0 w 125"/>
                  <a:gd name="T9" fmla="*/ 0 h 32"/>
                  <a:gd name="T10" fmla="*/ 0 w 125"/>
                  <a:gd name="T11" fmla="*/ 31 h 32"/>
                  <a:gd name="T12" fmla="*/ 31 w 125"/>
                  <a:gd name="T13" fmla="*/ 31 h 32"/>
                  <a:gd name="T14" fmla="*/ 62 w 125"/>
                  <a:gd name="T15" fmla="*/ 31 h 32"/>
                  <a:gd name="T16" fmla="*/ 93 w 125"/>
                  <a:gd name="T17" fmla="*/ 31 h 32"/>
                  <a:gd name="T18" fmla="*/ 124 w 125"/>
                  <a:gd name="T19" fmla="*/ 31 h 32"/>
                  <a:gd name="T20" fmla="*/ 93 w 125"/>
                  <a:gd name="T21" fmla="*/ 0 h 32"/>
                  <a:gd name="T22" fmla="*/ 62 w 125"/>
                  <a:gd name="T2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5" h="32">
                    <a:moveTo>
                      <a:pt x="62" y="0"/>
                    </a:moveTo>
                    <a:lnTo>
                      <a:pt x="62" y="0"/>
                    </a:lnTo>
                    <a:lnTo>
                      <a:pt x="62" y="0"/>
                    </a:lnTo>
                    <a:cubicBezTo>
                      <a:pt x="62" y="0"/>
                      <a:pt x="31" y="0"/>
                      <a:pt x="0" y="0"/>
                    </a:cubicBezTo>
                    <a:lnTo>
                      <a:pt x="0" y="0"/>
                    </a:lnTo>
                    <a:lnTo>
                      <a:pt x="0" y="31"/>
                    </a:lnTo>
                    <a:lnTo>
                      <a:pt x="31" y="31"/>
                    </a:lnTo>
                    <a:lnTo>
                      <a:pt x="62" y="31"/>
                    </a:lnTo>
                    <a:lnTo>
                      <a:pt x="93" y="31"/>
                    </a:lnTo>
                    <a:cubicBezTo>
                      <a:pt x="93" y="31"/>
                      <a:pt x="93" y="31"/>
                      <a:pt x="124" y="31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62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71" name="Freeform 210"/>
              <p:cNvSpPr>
                <a:spLocks noChangeArrowheads="1"/>
              </p:cNvSpPr>
              <p:nvPr/>
            </p:nvSpPr>
            <p:spPr bwMode="auto">
              <a:xfrm>
                <a:off x="2117725" y="1155700"/>
                <a:ext cx="33338" cy="1588"/>
              </a:xfrm>
              <a:custGeom>
                <a:avLst/>
                <a:gdLst>
                  <a:gd name="T0" fmla="*/ 31 w 94"/>
                  <a:gd name="T1" fmla="*/ 0 h 1"/>
                  <a:gd name="T2" fmla="*/ 31 w 94"/>
                  <a:gd name="T3" fmla="*/ 0 h 1"/>
                  <a:gd name="T4" fmla="*/ 0 w 94"/>
                  <a:gd name="T5" fmla="*/ 0 h 1"/>
                  <a:gd name="T6" fmla="*/ 31 w 94"/>
                  <a:gd name="T7" fmla="*/ 0 h 1"/>
                  <a:gd name="T8" fmla="*/ 31 w 94"/>
                  <a:gd name="T9" fmla="*/ 0 h 1"/>
                  <a:gd name="T10" fmla="*/ 62 w 94"/>
                  <a:gd name="T11" fmla="*/ 0 h 1"/>
                  <a:gd name="T12" fmla="*/ 93 w 94"/>
                  <a:gd name="T13" fmla="*/ 0 h 1"/>
                  <a:gd name="T14" fmla="*/ 93 w 94"/>
                  <a:gd name="T15" fmla="*/ 0 h 1"/>
                  <a:gd name="T16" fmla="*/ 93 w 94"/>
                  <a:gd name="T17" fmla="*/ 0 h 1"/>
                  <a:gd name="T18" fmla="*/ 93 w 94"/>
                  <a:gd name="T19" fmla="*/ 0 h 1"/>
                  <a:gd name="T20" fmla="*/ 31 w 94"/>
                  <a:gd name="T2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4" h="1">
                    <a:moveTo>
                      <a:pt x="31" y="0"/>
                    </a:moveTo>
                    <a:lnTo>
                      <a:pt x="31" y="0"/>
                    </a:lnTo>
                    <a:lnTo>
                      <a:pt x="0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62" y="0"/>
                    </a:lnTo>
                    <a:lnTo>
                      <a:pt x="93" y="0"/>
                    </a:lnTo>
                    <a:lnTo>
                      <a:pt x="93" y="0"/>
                    </a:lnTo>
                    <a:lnTo>
                      <a:pt x="93" y="0"/>
                    </a:lnTo>
                    <a:lnTo>
                      <a:pt x="93" y="0"/>
                    </a:lnTo>
                    <a:lnTo>
                      <a:pt x="31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72" name="Freeform 211"/>
              <p:cNvSpPr>
                <a:spLocks noChangeArrowheads="1"/>
              </p:cNvSpPr>
              <p:nvPr/>
            </p:nvSpPr>
            <p:spPr bwMode="auto">
              <a:xfrm>
                <a:off x="2028825" y="2449513"/>
                <a:ext cx="22225" cy="11112"/>
              </a:xfrm>
              <a:custGeom>
                <a:avLst/>
                <a:gdLst>
                  <a:gd name="T0" fmla="*/ 31 w 63"/>
                  <a:gd name="T1" fmla="*/ 30 h 31"/>
                  <a:gd name="T2" fmla="*/ 31 w 63"/>
                  <a:gd name="T3" fmla="*/ 30 h 31"/>
                  <a:gd name="T4" fmla="*/ 31 w 63"/>
                  <a:gd name="T5" fmla="*/ 30 h 31"/>
                  <a:gd name="T6" fmla="*/ 31 w 63"/>
                  <a:gd name="T7" fmla="*/ 30 h 31"/>
                  <a:gd name="T8" fmla="*/ 62 w 63"/>
                  <a:gd name="T9" fmla="*/ 30 h 31"/>
                  <a:gd name="T10" fmla="*/ 62 w 63"/>
                  <a:gd name="T11" fmla="*/ 30 h 31"/>
                  <a:gd name="T12" fmla="*/ 62 w 63"/>
                  <a:gd name="T13" fmla="*/ 30 h 31"/>
                  <a:gd name="T14" fmla="*/ 62 w 63"/>
                  <a:gd name="T15" fmla="*/ 30 h 31"/>
                  <a:gd name="T16" fmla="*/ 62 w 63"/>
                  <a:gd name="T17" fmla="*/ 30 h 31"/>
                  <a:gd name="T18" fmla="*/ 31 w 63"/>
                  <a:gd name="T19" fmla="*/ 0 h 31"/>
                  <a:gd name="T20" fmla="*/ 31 w 63"/>
                  <a:gd name="T21" fmla="*/ 0 h 31"/>
                  <a:gd name="T22" fmla="*/ 31 w 63"/>
                  <a:gd name="T23" fmla="*/ 0 h 31"/>
                  <a:gd name="T24" fmla="*/ 0 w 63"/>
                  <a:gd name="T25" fmla="*/ 0 h 31"/>
                  <a:gd name="T26" fmla="*/ 0 w 63"/>
                  <a:gd name="T27" fmla="*/ 0 h 31"/>
                  <a:gd name="T28" fmla="*/ 0 w 63"/>
                  <a:gd name="T29" fmla="*/ 0 h 31"/>
                  <a:gd name="T30" fmla="*/ 0 w 63"/>
                  <a:gd name="T31" fmla="*/ 30 h 31"/>
                  <a:gd name="T32" fmla="*/ 31 w 63"/>
                  <a:gd name="T33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3" h="31">
                    <a:moveTo>
                      <a:pt x="31" y="30"/>
                    </a:moveTo>
                    <a:lnTo>
                      <a:pt x="31" y="30"/>
                    </a:lnTo>
                    <a:lnTo>
                      <a:pt x="31" y="30"/>
                    </a:lnTo>
                    <a:lnTo>
                      <a:pt x="31" y="30"/>
                    </a:lnTo>
                    <a:cubicBezTo>
                      <a:pt x="62" y="30"/>
                      <a:pt x="62" y="30"/>
                      <a:pt x="62" y="30"/>
                    </a:cubicBezTo>
                    <a:lnTo>
                      <a:pt x="62" y="30"/>
                    </a:lnTo>
                    <a:lnTo>
                      <a:pt x="62" y="30"/>
                    </a:lnTo>
                    <a:lnTo>
                      <a:pt x="62" y="30"/>
                    </a:lnTo>
                    <a:lnTo>
                      <a:pt x="62" y="30"/>
                    </a:lnTo>
                    <a:cubicBezTo>
                      <a:pt x="62" y="30"/>
                      <a:pt x="62" y="30"/>
                      <a:pt x="31" y="0"/>
                    </a:cubicBezTo>
                    <a:lnTo>
                      <a:pt x="31" y="0"/>
                    </a:lnTo>
                    <a:lnTo>
                      <a:pt x="3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ubicBezTo>
                      <a:pt x="0" y="0"/>
                      <a:pt x="0" y="0"/>
                      <a:pt x="0" y="30"/>
                    </a:cubicBezTo>
                    <a:lnTo>
                      <a:pt x="31" y="3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73" name="Freeform 212"/>
              <p:cNvSpPr>
                <a:spLocks noChangeArrowheads="1"/>
              </p:cNvSpPr>
              <p:nvPr/>
            </p:nvSpPr>
            <p:spPr bwMode="auto">
              <a:xfrm>
                <a:off x="1962150" y="2405063"/>
                <a:ext cx="44450" cy="44450"/>
              </a:xfrm>
              <a:custGeom>
                <a:avLst/>
                <a:gdLst>
                  <a:gd name="T0" fmla="*/ 93 w 125"/>
                  <a:gd name="T1" fmla="*/ 30 h 125"/>
                  <a:gd name="T2" fmla="*/ 93 w 125"/>
                  <a:gd name="T3" fmla="*/ 30 h 125"/>
                  <a:gd name="T4" fmla="*/ 62 w 125"/>
                  <a:gd name="T5" fmla="*/ 30 h 125"/>
                  <a:gd name="T6" fmla="*/ 62 w 125"/>
                  <a:gd name="T7" fmla="*/ 0 h 125"/>
                  <a:gd name="T8" fmla="*/ 31 w 125"/>
                  <a:gd name="T9" fmla="*/ 0 h 125"/>
                  <a:gd name="T10" fmla="*/ 31 w 125"/>
                  <a:gd name="T11" fmla="*/ 0 h 125"/>
                  <a:gd name="T12" fmla="*/ 0 w 125"/>
                  <a:gd name="T13" fmla="*/ 0 h 125"/>
                  <a:gd name="T14" fmla="*/ 0 w 125"/>
                  <a:gd name="T15" fmla="*/ 0 h 125"/>
                  <a:gd name="T16" fmla="*/ 31 w 125"/>
                  <a:gd name="T17" fmla="*/ 30 h 125"/>
                  <a:gd name="T18" fmla="*/ 93 w 125"/>
                  <a:gd name="T19" fmla="*/ 61 h 125"/>
                  <a:gd name="T20" fmla="*/ 93 w 125"/>
                  <a:gd name="T21" fmla="*/ 61 h 125"/>
                  <a:gd name="T22" fmla="*/ 93 w 125"/>
                  <a:gd name="T23" fmla="*/ 61 h 125"/>
                  <a:gd name="T24" fmla="*/ 124 w 125"/>
                  <a:gd name="T25" fmla="*/ 92 h 125"/>
                  <a:gd name="T26" fmla="*/ 124 w 125"/>
                  <a:gd name="T27" fmla="*/ 124 h 125"/>
                  <a:gd name="T28" fmla="*/ 124 w 125"/>
                  <a:gd name="T29" fmla="*/ 124 h 125"/>
                  <a:gd name="T30" fmla="*/ 124 w 125"/>
                  <a:gd name="T31" fmla="*/ 92 h 125"/>
                  <a:gd name="T32" fmla="*/ 124 w 125"/>
                  <a:gd name="T33" fmla="*/ 92 h 125"/>
                  <a:gd name="T34" fmla="*/ 124 w 125"/>
                  <a:gd name="T35" fmla="*/ 61 h 125"/>
                  <a:gd name="T36" fmla="*/ 124 w 125"/>
                  <a:gd name="T37" fmla="*/ 61 h 125"/>
                  <a:gd name="T38" fmla="*/ 124 w 125"/>
                  <a:gd name="T39" fmla="*/ 61 h 125"/>
                  <a:gd name="T40" fmla="*/ 124 w 125"/>
                  <a:gd name="T41" fmla="*/ 61 h 125"/>
                  <a:gd name="T42" fmla="*/ 93 w 125"/>
                  <a:gd name="T43" fmla="*/ 3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5" h="125">
                    <a:moveTo>
                      <a:pt x="93" y="30"/>
                    </a:moveTo>
                    <a:lnTo>
                      <a:pt x="93" y="30"/>
                    </a:lnTo>
                    <a:cubicBezTo>
                      <a:pt x="93" y="30"/>
                      <a:pt x="93" y="30"/>
                      <a:pt x="62" y="30"/>
                    </a:cubicBezTo>
                    <a:lnTo>
                      <a:pt x="62" y="0"/>
                    </a:lnTo>
                    <a:lnTo>
                      <a:pt x="31" y="0"/>
                    </a:lnTo>
                    <a:lnTo>
                      <a:pt x="31" y="0"/>
                    </a:lnTo>
                    <a:cubicBezTo>
                      <a:pt x="31" y="0"/>
                      <a:pt x="31" y="0"/>
                      <a:pt x="0" y="0"/>
                    </a:cubicBezTo>
                    <a:lnTo>
                      <a:pt x="0" y="0"/>
                    </a:lnTo>
                    <a:lnTo>
                      <a:pt x="31" y="30"/>
                    </a:lnTo>
                    <a:cubicBezTo>
                      <a:pt x="31" y="30"/>
                      <a:pt x="62" y="61"/>
                      <a:pt x="93" y="61"/>
                    </a:cubicBezTo>
                    <a:lnTo>
                      <a:pt x="93" y="61"/>
                    </a:lnTo>
                    <a:lnTo>
                      <a:pt x="93" y="61"/>
                    </a:lnTo>
                    <a:lnTo>
                      <a:pt x="124" y="92"/>
                    </a:lnTo>
                    <a:cubicBezTo>
                      <a:pt x="124" y="124"/>
                      <a:pt x="124" y="124"/>
                      <a:pt x="124" y="124"/>
                    </a:cubicBezTo>
                    <a:lnTo>
                      <a:pt x="124" y="124"/>
                    </a:lnTo>
                    <a:cubicBezTo>
                      <a:pt x="124" y="92"/>
                      <a:pt x="124" y="92"/>
                      <a:pt x="124" y="92"/>
                    </a:cubicBezTo>
                    <a:lnTo>
                      <a:pt x="124" y="92"/>
                    </a:lnTo>
                    <a:cubicBezTo>
                      <a:pt x="124" y="92"/>
                      <a:pt x="124" y="92"/>
                      <a:pt x="124" y="61"/>
                    </a:cubicBezTo>
                    <a:lnTo>
                      <a:pt x="124" y="61"/>
                    </a:lnTo>
                    <a:lnTo>
                      <a:pt x="124" y="61"/>
                    </a:lnTo>
                    <a:lnTo>
                      <a:pt x="124" y="61"/>
                    </a:lnTo>
                    <a:lnTo>
                      <a:pt x="93" y="3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74" name="Freeform 213"/>
              <p:cNvSpPr>
                <a:spLocks noChangeArrowheads="1"/>
              </p:cNvSpPr>
              <p:nvPr/>
            </p:nvSpPr>
            <p:spPr bwMode="auto">
              <a:xfrm>
                <a:off x="1192213" y="1535113"/>
                <a:ext cx="1127125" cy="525462"/>
              </a:xfrm>
              <a:custGeom>
                <a:avLst/>
                <a:gdLst>
                  <a:gd name="T0" fmla="*/ 3099 w 3132"/>
                  <a:gd name="T1" fmla="*/ 154 h 1458"/>
                  <a:gd name="T2" fmla="*/ 3099 w 3132"/>
                  <a:gd name="T3" fmla="*/ 93 h 1458"/>
                  <a:gd name="T4" fmla="*/ 3038 w 3132"/>
                  <a:gd name="T5" fmla="*/ 93 h 1458"/>
                  <a:gd name="T6" fmla="*/ 3007 w 3132"/>
                  <a:gd name="T7" fmla="*/ 154 h 1458"/>
                  <a:gd name="T8" fmla="*/ 2914 w 3132"/>
                  <a:gd name="T9" fmla="*/ 217 h 1458"/>
                  <a:gd name="T10" fmla="*/ 2666 w 3132"/>
                  <a:gd name="T11" fmla="*/ 278 h 1458"/>
                  <a:gd name="T12" fmla="*/ 2510 w 3132"/>
                  <a:gd name="T13" fmla="*/ 371 h 1458"/>
                  <a:gd name="T14" fmla="*/ 2294 w 3132"/>
                  <a:gd name="T15" fmla="*/ 465 h 1458"/>
                  <a:gd name="T16" fmla="*/ 2232 w 3132"/>
                  <a:gd name="T17" fmla="*/ 341 h 1458"/>
                  <a:gd name="T18" fmla="*/ 2201 w 3132"/>
                  <a:gd name="T19" fmla="*/ 186 h 1458"/>
                  <a:gd name="T20" fmla="*/ 2139 w 3132"/>
                  <a:gd name="T21" fmla="*/ 248 h 1458"/>
                  <a:gd name="T22" fmla="*/ 2046 w 3132"/>
                  <a:gd name="T23" fmla="*/ 371 h 1458"/>
                  <a:gd name="T24" fmla="*/ 2077 w 3132"/>
                  <a:gd name="T25" fmla="*/ 154 h 1458"/>
                  <a:gd name="T26" fmla="*/ 1891 w 3132"/>
                  <a:gd name="T27" fmla="*/ 186 h 1458"/>
                  <a:gd name="T28" fmla="*/ 1798 w 3132"/>
                  <a:gd name="T29" fmla="*/ 93 h 1458"/>
                  <a:gd name="T30" fmla="*/ 1829 w 3132"/>
                  <a:gd name="T31" fmla="*/ 62 h 1458"/>
                  <a:gd name="T32" fmla="*/ 1705 w 3132"/>
                  <a:gd name="T33" fmla="*/ 30 h 1458"/>
                  <a:gd name="T34" fmla="*/ 1612 w 3132"/>
                  <a:gd name="T35" fmla="*/ 0 h 1458"/>
                  <a:gd name="T36" fmla="*/ 124 w 3132"/>
                  <a:gd name="T37" fmla="*/ 0 h 1458"/>
                  <a:gd name="T38" fmla="*/ 93 w 3132"/>
                  <a:gd name="T39" fmla="*/ 93 h 1458"/>
                  <a:gd name="T40" fmla="*/ 32 w 3132"/>
                  <a:gd name="T41" fmla="*/ 30 h 1458"/>
                  <a:gd name="T42" fmla="*/ 32 w 3132"/>
                  <a:gd name="T43" fmla="*/ 93 h 1458"/>
                  <a:gd name="T44" fmla="*/ 32 w 3132"/>
                  <a:gd name="T45" fmla="*/ 248 h 1458"/>
                  <a:gd name="T46" fmla="*/ 0 w 3132"/>
                  <a:gd name="T47" fmla="*/ 402 h 1458"/>
                  <a:gd name="T48" fmla="*/ 32 w 3132"/>
                  <a:gd name="T49" fmla="*/ 558 h 1458"/>
                  <a:gd name="T50" fmla="*/ 93 w 3132"/>
                  <a:gd name="T51" fmla="*/ 650 h 1458"/>
                  <a:gd name="T52" fmla="*/ 186 w 3132"/>
                  <a:gd name="T53" fmla="*/ 650 h 1458"/>
                  <a:gd name="T54" fmla="*/ 217 w 3132"/>
                  <a:gd name="T55" fmla="*/ 867 h 1458"/>
                  <a:gd name="T56" fmla="*/ 310 w 3132"/>
                  <a:gd name="T57" fmla="*/ 898 h 1458"/>
                  <a:gd name="T58" fmla="*/ 465 w 3132"/>
                  <a:gd name="T59" fmla="*/ 991 h 1458"/>
                  <a:gd name="T60" fmla="*/ 496 w 3132"/>
                  <a:gd name="T61" fmla="*/ 961 h 1458"/>
                  <a:gd name="T62" fmla="*/ 589 w 3132"/>
                  <a:gd name="T63" fmla="*/ 991 h 1458"/>
                  <a:gd name="T64" fmla="*/ 837 w 3132"/>
                  <a:gd name="T65" fmla="*/ 1085 h 1458"/>
                  <a:gd name="T66" fmla="*/ 930 w 3132"/>
                  <a:gd name="T67" fmla="*/ 1022 h 1458"/>
                  <a:gd name="T68" fmla="*/ 1116 w 3132"/>
                  <a:gd name="T69" fmla="*/ 1178 h 1458"/>
                  <a:gd name="T70" fmla="*/ 1147 w 3132"/>
                  <a:gd name="T71" fmla="*/ 1209 h 1458"/>
                  <a:gd name="T72" fmla="*/ 1271 w 3132"/>
                  <a:gd name="T73" fmla="*/ 1178 h 1458"/>
                  <a:gd name="T74" fmla="*/ 1395 w 3132"/>
                  <a:gd name="T75" fmla="*/ 1363 h 1458"/>
                  <a:gd name="T76" fmla="*/ 1426 w 3132"/>
                  <a:gd name="T77" fmla="*/ 1394 h 1458"/>
                  <a:gd name="T78" fmla="*/ 1519 w 3132"/>
                  <a:gd name="T79" fmla="*/ 1270 h 1458"/>
                  <a:gd name="T80" fmla="*/ 1705 w 3132"/>
                  <a:gd name="T81" fmla="*/ 1178 h 1458"/>
                  <a:gd name="T82" fmla="*/ 2015 w 3132"/>
                  <a:gd name="T83" fmla="*/ 1146 h 1458"/>
                  <a:gd name="T84" fmla="*/ 2108 w 3132"/>
                  <a:gd name="T85" fmla="*/ 1146 h 1458"/>
                  <a:gd name="T86" fmla="*/ 2170 w 3132"/>
                  <a:gd name="T87" fmla="*/ 1178 h 1458"/>
                  <a:gd name="T88" fmla="*/ 2294 w 3132"/>
                  <a:gd name="T89" fmla="*/ 1209 h 1458"/>
                  <a:gd name="T90" fmla="*/ 2325 w 3132"/>
                  <a:gd name="T91" fmla="*/ 1333 h 1458"/>
                  <a:gd name="T92" fmla="*/ 2418 w 3132"/>
                  <a:gd name="T93" fmla="*/ 1457 h 1458"/>
                  <a:gd name="T94" fmla="*/ 2356 w 3132"/>
                  <a:gd name="T95" fmla="*/ 1178 h 1458"/>
                  <a:gd name="T96" fmla="*/ 2510 w 3132"/>
                  <a:gd name="T97" fmla="*/ 930 h 1458"/>
                  <a:gd name="T98" fmla="*/ 2604 w 3132"/>
                  <a:gd name="T99" fmla="*/ 837 h 1458"/>
                  <a:gd name="T100" fmla="*/ 2604 w 3132"/>
                  <a:gd name="T101" fmla="*/ 743 h 1458"/>
                  <a:gd name="T102" fmla="*/ 2573 w 3132"/>
                  <a:gd name="T103" fmla="*/ 619 h 1458"/>
                  <a:gd name="T104" fmla="*/ 2666 w 3132"/>
                  <a:gd name="T105" fmla="*/ 526 h 1458"/>
                  <a:gd name="T106" fmla="*/ 2759 w 3132"/>
                  <a:gd name="T107" fmla="*/ 526 h 1458"/>
                  <a:gd name="T108" fmla="*/ 2759 w 3132"/>
                  <a:gd name="T109" fmla="*/ 465 h 1458"/>
                  <a:gd name="T110" fmla="*/ 2914 w 3132"/>
                  <a:gd name="T111" fmla="*/ 434 h 1458"/>
                  <a:gd name="T112" fmla="*/ 2975 w 3132"/>
                  <a:gd name="T113" fmla="*/ 278 h 1458"/>
                  <a:gd name="T114" fmla="*/ 3069 w 3132"/>
                  <a:gd name="T115" fmla="*/ 217 h 1458"/>
                  <a:gd name="T116" fmla="*/ 3131 w 3132"/>
                  <a:gd name="T117" fmla="*/ 217 h 1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132" h="1458">
                    <a:moveTo>
                      <a:pt x="3099" y="217"/>
                    </a:moveTo>
                    <a:lnTo>
                      <a:pt x="3099" y="217"/>
                    </a:lnTo>
                    <a:lnTo>
                      <a:pt x="3099" y="186"/>
                    </a:lnTo>
                    <a:cubicBezTo>
                      <a:pt x="3099" y="186"/>
                      <a:pt x="3099" y="186"/>
                      <a:pt x="3099" y="154"/>
                    </a:cubicBezTo>
                    <a:lnTo>
                      <a:pt x="3099" y="154"/>
                    </a:lnTo>
                    <a:lnTo>
                      <a:pt x="3099" y="124"/>
                    </a:lnTo>
                    <a:cubicBezTo>
                      <a:pt x="3099" y="124"/>
                      <a:pt x="3099" y="124"/>
                      <a:pt x="3099" y="93"/>
                    </a:cubicBezTo>
                    <a:lnTo>
                      <a:pt x="3099" y="93"/>
                    </a:lnTo>
                    <a:lnTo>
                      <a:pt x="3099" y="93"/>
                    </a:lnTo>
                    <a:lnTo>
                      <a:pt x="3099" y="93"/>
                    </a:lnTo>
                    <a:lnTo>
                      <a:pt x="3069" y="93"/>
                    </a:lnTo>
                    <a:lnTo>
                      <a:pt x="3069" y="93"/>
                    </a:lnTo>
                    <a:lnTo>
                      <a:pt x="3038" y="93"/>
                    </a:lnTo>
                    <a:lnTo>
                      <a:pt x="3038" y="93"/>
                    </a:lnTo>
                    <a:lnTo>
                      <a:pt x="3038" y="93"/>
                    </a:lnTo>
                    <a:lnTo>
                      <a:pt x="3038" y="93"/>
                    </a:lnTo>
                    <a:cubicBezTo>
                      <a:pt x="3038" y="93"/>
                      <a:pt x="3038" y="124"/>
                      <a:pt x="3007" y="124"/>
                    </a:cubicBezTo>
                    <a:lnTo>
                      <a:pt x="3007" y="124"/>
                    </a:lnTo>
                    <a:lnTo>
                      <a:pt x="3007" y="124"/>
                    </a:lnTo>
                    <a:cubicBezTo>
                      <a:pt x="3007" y="124"/>
                      <a:pt x="3007" y="124"/>
                      <a:pt x="3007" y="154"/>
                    </a:cubicBezTo>
                    <a:lnTo>
                      <a:pt x="3007" y="154"/>
                    </a:lnTo>
                    <a:lnTo>
                      <a:pt x="2975" y="217"/>
                    </a:lnTo>
                    <a:lnTo>
                      <a:pt x="2975" y="217"/>
                    </a:lnTo>
                    <a:cubicBezTo>
                      <a:pt x="2945" y="217"/>
                      <a:pt x="2945" y="217"/>
                      <a:pt x="2945" y="217"/>
                    </a:cubicBezTo>
                    <a:cubicBezTo>
                      <a:pt x="2945" y="217"/>
                      <a:pt x="2945" y="217"/>
                      <a:pt x="2914" y="217"/>
                    </a:cubicBezTo>
                    <a:cubicBezTo>
                      <a:pt x="2914" y="248"/>
                      <a:pt x="2914" y="248"/>
                      <a:pt x="2883" y="248"/>
                    </a:cubicBezTo>
                    <a:lnTo>
                      <a:pt x="2883" y="248"/>
                    </a:lnTo>
                    <a:cubicBezTo>
                      <a:pt x="2851" y="248"/>
                      <a:pt x="2821" y="248"/>
                      <a:pt x="2790" y="248"/>
                    </a:cubicBezTo>
                    <a:cubicBezTo>
                      <a:pt x="2759" y="248"/>
                      <a:pt x="2727" y="248"/>
                      <a:pt x="2727" y="248"/>
                    </a:cubicBezTo>
                    <a:cubicBezTo>
                      <a:pt x="2666" y="278"/>
                      <a:pt x="2666" y="278"/>
                      <a:pt x="2666" y="278"/>
                    </a:cubicBezTo>
                    <a:cubicBezTo>
                      <a:pt x="2666" y="310"/>
                      <a:pt x="2635" y="341"/>
                      <a:pt x="2635" y="341"/>
                    </a:cubicBezTo>
                    <a:cubicBezTo>
                      <a:pt x="2635" y="371"/>
                      <a:pt x="2635" y="371"/>
                      <a:pt x="2604" y="371"/>
                    </a:cubicBezTo>
                    <a:cubicBezTo>
                      <a:pt x="2573" y="371"/>
                      <a:pt x="2573" y="371"/>
                      <a:pt x="2573" y="371"/>
                    </a:cubicBezTo>
                    <a:cubicBezTo>
                      <a:pt x="2542" y="371"/>
                      <a:pt x="2542" y="371"/>
                      <a:pt x="2542" y="371"/>
                    </a:cubicBezTo>
                    <a:cubicBezTo>
                      <a:pt x="2542" y="371"/>
                      <a:pt x="2542" y="371"/>
                      <a:pt x="2510" y="371"/>
                    </a:cubicBezTo>
                    <a:cubicBezTo>
                      <a:pt x="2510" y="402"/>
                      <a:pt x="2510" y="402"/>
                      <a:pt x="2480" y="434"/>
                    </a:cubicBezTo>
                    <a:cubicBezTo>
                      <a:pt x="2449" y="434"/>
                      <a:pt x="2325" y="495"/>
                      <a:pt x="2325" y="495"/>
                    </a:cubicBezTo>
                    <a:lnTo>
                      <a:pt x="2325" y="495"/>
                    </a:lnTo>
                    <a:cubicBezTo>
                      <a:pt x="2294" y="495"/>
                      <a:pt x="2294" y="465"/>
                      <a:pt x="2294" y="465"/>
                    </a:cubicBezTo>
                    <a:lnTo>
                      <a:pt x="2294" y="465"/>
                    </a:lnTo>
                    <a:cubicBezTo>
                      <a:pt x="2263" y="465"/>
                      <a:pt x="2232" y="402"/>
                      <a:pt x="2232" y="402"/>
                    </a:cubicBezTo>
                    <a:cubicBezTo>
                      <a:pt x="2232" y="371"/>
                      <a:pt x="2232" y="371"/>
                      <a:pt x="2232" y="371"/>
                    </a:cubicBezTo>
                    <a:lnTo>
                      <a:pt x="2232" y="371"/>
                    </a:lnTo>
                    <a:lnTo>
                      <a:pt x="2263" y="341"/>
                    </a:lnTo>
                    <a:cubicBezTo>
                      <a:pt x="2263" y="341"/>
                      <a:pt x="2263" y="341"/>
                      <a:pt x="2232" y="341"/>
                    </a:cubicBezTo>
                    <a:lnTo>
                      <a:pt x="2232" y="341"/>
                    </a:lnTo>
                    <a:cubicBezTo>
                      <a:pt x="2201" y="310"/>
                      <a:pt x="2232" y="278"/>
                      <a:pt x="2232" y="278"/>
                    </a:cubicBezTo>
                    <a:cubicBezTo>
                      <a:pt x="2232" y="278"/>
                      <a:pt x="2232" y="278"/>
                      <a:pt x="2232" y="248"/>
                    </a:cubicBezTo>
                    <a:cubicBezTo>
                      <a:pt x="2232" y="248"/>
                      <a:pt x="2232" y="248"/>
                      <a:pt x="2232" y="217"/>
                    </a:cubicBezTo>
                    <a:cubicBezTo>
                      <a:pt x="2201" y="217"/>
                      <a:pt x="2201" y="217"/>
                      <a:pt x="2201" y="186"/>
                    </a:cubicBezTo>
                    <a:lnTo>
                      <a:pt x="2201" y="186"/>
                    </a:lnTo>
                    <a:cubicBezTo>
                      <a:pt x="2170" y="186"/>
                      <a:pt x="2170" y="217"/>
                      <a:pt x="2170" y="217"/>
                    </a:cubicBezTo>
                    <a:lnTo>
                      <a:pt x="2170" y="248"/>
                    </a:lnTo>
                    <a:cubicBezTo>
                      <a:pt x="2139" y="248"/>
                      <a:pt x="2139" y="248"/>
                      <a:pt x="2139" y="248"/>
                    </a:cubicBezTo>
                    <a:lnTo>
                      <a:pt x="2139" y="248"/>
                    </a:lnTo>
                    <a:lnTo>
                      <a:pt x="2139" y="278"/>
                    </a:lnTo>
                    <a:lnTo>
                      <a:pt x="2139" y="310"/>
                    </a:lnTo>
                    <a:cubicBezTo>
                      <a:pt x="2108" y="310"/>
                      <a:pt x="2108" y="310"/>
                      <a:pt x="2108" y="341"/>
                    </a:cubicBezTo>
                    <a:lnTo>
                      <a:pt x="2077" y="341"/>
                    </a:lnTo>
                    <a:cubicBezTo>
                      <a:pt x="2077" y="371"/>
                      <a:pt x="2046" y="371"/>
                      <a:pt x="2046" y="371"/>
                    </a:cubicBezTo>
                    <a:lnTo>
                      <a:pt x="2046" y="371"/>
                    </a:lnTo>
                    <a:cubicBezTo>
                      <a:pt x="2015" y="341"/>
                      <a:pt x="2015" y="341"/>
                      <a:pt x="2015" y="341"/>
                    </a:cubicBezTo>
                    <a:cubicBezTo>
                      <a:pt x="2015" y="217"/>
                      <a:pt x="2015" y="217"/>
                      <a:pt x="2015" y="217"/>
                    </a:cubicBezTo>
                    <a:cubicBezTo>
                      <a:pt x="2108" y="154"/>
                      <a:pt x="2108" y="154"/>
                      <a:pt x="2108" y="154"/>
                    </a:cubicBezTo>
                    <a:cubicBezTo>
                      <a:pt x="2077" y="154"/>
                      <a:pt x="2077" y="154"/>
                      <a:pt x="2077" y="154"/>
                    </a:cubicBezTo>
                    <a:cubicBezTo>
                      <a:pt x="2046" y="154"/>
                      <a:pt x="2046" y="154"/>
                      <a:pt x="2046" y="154"/>
                    </a:cubicBezTo>
                    <a:cubicBezTo>
                      <a:pt x="2015" y="124"/>
                      <a:pt x="2015" y="124"/>
                      <a:pt x="2015" y="124"/>
                    </a:cubicBezTo>
                    <a:lnTo>
                      <a:pt x="1984" y="124"/>
                    </a:lnTo>
                    <a:lnTo>
                      <a:pt x="1922" y="154"/>
                    </a:lnTo>
                    <a:cubicBezTo>
                      <a:pt x="1922" y="186"/>
                      <a:pt x="1891" y="186"/>
                      <a:pt x="1891" y="186"/>
                    </a:cubicBezTo>
                    <a:cubicBezTo>
                      <a:pt x="1891" y="186"/>
                      <a:pt x="1891" y="186"/>
                      <a:pt x="1860" y="186"/>
                    </a:cubicBezTo>
                    <a:cubicBezTo>
                      <a:pt x="1860" y="154"/>
                      <a:pt x="1860" y="154"/>
                      <a:pt x="1860" y="154"/>
                    </a:cubicBezTo>
                    <a:cubicBezTo>
                      <a:pt x="1829" y="154"/>
                      <a:pt x="1798" y="154"/>
                      <a:pt x="1798" y="154"/>
                    </a:cubicBezTo>
                    <a:cubicBezTo>
                      <a:pt x="1736" y="124"/>
                      <a:pt x="1736" y="124"/>
                      <a:pt x="1736" y="124"/>
                    </a:cubicBezTo>
                    <a:cubicBezTo>
                      <a:pt x="1798" y="93"/>
                      <a:pt x="1798" y="93"/>
                      <a:pt x="1798" y="93"/>
                    </a:cubicBezTo>
                    <a:cubicBezTo>
                      <a:pt x="1798" y="93"/>
                      <a:pt x="1829" y="62"/>
                      <a:pt x="1860" y="62"/>
                    </a:cubicBezTo>
                    <a:cubicBezTo>
                      <a:pt x="1860" y="62"/>
                      <a:pt x="1860" y="30"/>
                      <a:pt x="1829" y="30"/>
                    </a:cubicBezTo>
                    <a:lnTo>
                      <a:pt x="1829" y="62"/>
                    </a:lnTo>
                    <a:lnTo>
                      <a:pt x="1829" y="62"/>
                    </a:lnTo>
                    <a:lnTo>
                      <a:pt x="1829" y="62"/>
                    </a:lnTo>
                    <a:cubicBezTo>
                      <a:pt x="1798" y="62"/>
                      <a:pt x="1798" y="30"/>
                      <a:pt x="1798" y="30"/>
                    </a:cubicBezTo>
                    <a:cubicBezTo>
                      <a:pt x="1767" y="30"/>
                      <a:pt x="1736" y="0"/>
                      <a:pt x="1736" y="0"/>
                    </a:cubicBezTo>
                    <a:lnTo>
                      <a:pt x="1736" y="0"/>
                    </a:lnTo>
                    <a:cubicBezTo>
                      <a:pt x="1705" y="0"/>
                      <a:pt x="1705" y="30"/>
                      <a:pt x="1705" y="30"/>
                    </a:cubicBezTo>
                    <a:lnTo>
                      <a:pt x="1705" y="30"/>
                    </a:lnTo>
                    <a:cubicBezTo>
                      <a:pt x="1705" y="30"/>
                      <a:pt x="1705" y="30"/>
                      <a:pt x="1674" y="30"/>
                    </a:cubicBezTo>
                    <a:lnTo>
                      <a:pt x="1674" y="30"/>
                    </a:lnTo>
                    <a:cubicBezTo>
                      <a:pt x="1674" y="30"/>
                      <a:pt x="1643" y="0"/>
                      <a:pt x="1612" y="0"/>
                    </a:cubicBezTo>
                    <a:lnTo>
                      <a:pt x="1612" y="0"/>
                    </a:lnTo>
                    <a:lnTo>
                      <a:pt x="1612" y="0"/>
                    </a:lnTo>
                    <a:lnTo>
                      <a:pt x="1612" y="0"/>
                    </a:lnTo>
                    <a:lnTo>
                      <a:pt x="1612" y="0"/>
                    </a:lnTo>
                    <a:cubicBezTo>
                      <a:pt x="1612" y="0"/>
                      <a:pt x="1612" y="0"/>
                      <a:pt x="1581" y="0"/>
                    </a:cubicBezTo>
                    <a:cubicBezTo>
                      <a:pt x="124" y="0"/>
                      <a:pt x="124" y="0"/>
                      <a:pt x="124" y="0"/>
                    </a:cubicBezTo>
                    <a:lnTo>
                      <a:pt x="124" y="0"/>
                    </a:lnTo>
                    <a:cubicBezTo>
                      <a:pt x="124" y="0"/>
                      <a:pt x="124" y="0"/>
                      <a:pt x="124" y="30"/>
                    </a:cubicBezTo>
                    <a:lnTo>
                      <a:pt x="124" y="62"/>
                    </a:lnTo>
                    <a:lnTo>
                      <a:pt x="124" y="62"/>
                    </a:lnTo>
                    <a:cubicBezTo>
                      <a:pt x="124" y="93"/>
                      <a:pt x="124" y="93"/>
                      <a:pt x="93" y="93"/>
                    </a:cubicBezTo>
                    <a:lnTo>
                      <a:pt x="93" y="93"/>
                    </a:lnTo>
                    <a:lnTo>
                      <a:pt x="93" y="93"/>
                    </a:lnTo>
                    <a:lnTo>
                      <a:pt x="93" y="93"/>
                    </a:lnTo>
                    <a:cubicBezTo>
                      <a:pt x="62" y="93"/>
                      <a:pt x="62" y="93"/>
                      <a:pt x="62" y="62"/>
                    </a:cubicBezTo>
                    <a:lnTo>
                      <a:pt x="62" y="62"/>
                    </a:lnTo>
                    <a:cubicBezTo>
                      <a:pt x="32" y="62"/>
                      <a:pt x="32" y="30"/>
                      <a:pt x="32" y="30"/>
                    </a:cubicBezTo>
                    <a:lnTo>
                      <a:pt x="0" y="30"/>
                    </a:lnTo>
                    <a:lnTo>
                      <a:pt x="0" y="30"/>
                    </a:lnTo>
                    <a:cubicBezTo>
                      <a:pt x="32" y="30"/>
                      <a:pt x="32" y="62"/>
                      <a:pt x="32" y="62"/>
                    </a:cubicBezTo>
                    <a:lnTo>
                      <a:pt x="32" y="62"/>
                    </a:lnTo>
                    <a:cubicBezTo>
                      <a:pt x="32" y="62"/>
                      <a:pt x="32" y="62"/>
                      <a:pt x="32" y="93"/>
                    </a:cubicBezTo>
                    <a:lnTo>
                      <a:pt x="62" y="93"/>
                    </a:lnTo>
                    <a:cubicBezTo>
                      <a:pt x="62" y="124"/>
                      <a:pt x="32" y="124"/>
                      <a:pt x="32" y="124"/>
                    </a:cubicBezTo>
                    <a:lnTo>
                      <a:pt x="32" y="124"/>
                    </a:lnTo>
                    <a:cubicBezTo>
                      <a:pt x="32" y="154"/>
                      <a:pt x="32" y="186"/>
                      <a:pt x="32" y="248"/>
                    </a:cubicBezTo>
                    <a:lnTo>
                      <a:pt x="32" y="248"/>
                    </a:lnTo>
                    <a:cubicBezTo>
                      <a:pt x="32" y="278"/>
                      <a:pt x="32" y="310"/>
                      <a:pt x="32" y="310"/>
                    </a:cubicBezTo>
                    <a:cubicBezTo>
                      <a:pt x="0" y="341"/>
                      <a:pt x="0" y="341"/>
                      <a:pt x="0" y="371"/>
                    </a:cubicBezTo>
                    <a:lnTo>
                      <a:pt x="0" y="371"/>
                    </a:lnTo>
                    <a:lnTo>
                      <a:pt x="0" y="371"/>
                    </a:lnTo>
                    <a:lnTo>
                      <a:pt x="0" y="402"/>
                    </a:lnTo>
                    <a:cubicBezTo>
                      <a:pt x="32" y="434"/>
                      <a:pt x="32" y="465"/>
                      <a:pt x="32" y="465"/>
                    </a:cubicBezTo>
                    <a:cubicBezTo>
                      <a:pt x="32" y="465"/>
                      <a:pt x="32" y="495"/>
                      <a:pt x="0" y="495"/>
                    </a:cubicBezTo>
                    <a:lnTo>
                      <a:pt x="0" y="495"/>
                    </a:lnTo>
                    <a:cubicBezTo>
                      <a:pt x="32" y="495"/>
                      <a:pt x="32" y="526"/>
                      <a:pt x="32" y="526"/>
                    </a:cubicBezTo>
                    <a:cubicBezTo>
                      <a:pt x="32" y="526"/>
                      <a:pt x="32" y="526"/>
                      <a:pt x="32" y="558"/>
                    </a:cubicBezTo>
                    <a:cubicBezTo>
                      <a:pt x="62" y="558"/>
                      <a:pt x="62" y="558"/>
                      <a:pt x="62" y="589"/>
                    </a:cubicBezTo>
                    <a:cubicBezTo>
                      <a:pt x="62" y="589"/>
                      <a:pt x="32" y="589"/>
                      <a:pt x="62" y="589"/>
                    </a:cubicBezTo>
                    <a:lnTo>
                      <a:pt x="62" y="589"/>
                    </a:lnTo>
                    <a:cubicBezTo>
                      <a:pt x="62" y="619"/>
                      <a:pt x="62" y="619"/>
                      <a:pt x="62" y="619"/>
                    </a:cubicBezTo>
                    <a:cubicBezTo>
                      <a:pt x="93" y="650"/>
                      <a:pt x="93" y="650"/>
                      <a:pt x="93" y="650"/>
                    </a:cubicBezTo>
                    <a:lnTo>
                      <a:pt x="93" y="650"/>
                    </a:lnTo>
                    <a:cubicBezTo>
                      <a:pt x="124" y="650"/>
                      <a:pt x="124" y="650"/>
                      <a:pt x="124" y="650"/>
                    </a:cubicBezTo>
                    <a:lnTo>
                      <a:pt x="156" y="650"/>
                    </a:lnTo>
                    <a:lnTo>
                      <a:pt x="156" y="650"/>
                    </a:lnTo>
                    <a:lnTo>
                      <a:pt x="186" y="650"/>
                    </a:lnTo>
                    <a:cubicBezTo>
                      <a:pt x="186" y="682"/>
                      <a:pt x="186" y="682"/>
                      <a:pt x="156" y="713"/>
                    </a:cubicBezTo>
                    <a:cubicBezTo>
                      <a:pt x="156" y="713"/>
                      <a:pt x="156" y="713"/>
                      <a:pt x="156" y="743"/>
                    </a:cubicBezTo>
                    <a:cubicBezTo>
                      <a:pt x="156" y="743"/>
                      <a:pt x="156" y="743"/>
                      <a:pt x="156" y="774"/>
                    </a:cubicBezTo>
                    <a:lnTo>
                      <a:pt x="186" y="806"/>
                    </a:lnTo>
                    <a:cubicBezTo>
                      <a:pt x="217" y="837"/>
                      <a:pt x="217" y="837"/>
                      <a:pt x="217" y="867"/>
                    </a:cubicBezTo>
                    <a:lnTo>
                      <a:pt x="217" y="867"/>
                    </a:lnTo>
                    <a:cubicBezTo>
                      <a:pt x="248" y="867"/>
                      <a:pt x="248" y="867"/>
                      <a:pt x="280" y="867"/>
                    </a:cubicBezTo>
                    <a:lnTo>
                      <a:pt x="280" y="867"/>
                    </a:lnTo>
                    <a:lnTo>
                      <a:pt x="310" y="898"/>
                    </a:lnTo>
                    <a:lnTo>
                      <a:pt x="310" y="898"/>
                    </a:lnTo>
                    <a:cubicBezTo>
                      <a:pt x="341" y="898"/>
                      <a:pt x="341" y="898"/>
                      <a:pt x="372" y="930"/>
                    </a:cubicBezTo>
                    <a:cubicBezTo>
                      <a:pt x="372" y="930"/>
                      <a:pt x="372" y="961"/>
                      <a:pt x="404" y="961"/>
                    </a:cubicBezTo>
                    <a:cubicBezTo>
                      <a:pt x="404" y="961"/>
                      <a:pt x="404" y="961"/>
                      <a:pt x="404" y="991"/>
                    </a:cubicBezTo>
                    <a:lnTo>
                      <a:pt x="404" y="991"/>
                    </a:lnTo>
                    <a:cubicBezTo>
                      <a:pt x="434" y="991"/>
                      <a:pt x="434" y="991"/>
                      <a:pt x="465" y="991"/>
                    </a:cubicBezTo>
                    <a:lnTo>
                      <a:pt x="465" y="991"/>
                    </a:lnTo>
                    <a:cubicBezTo>
                      <a:pt x="465" y="991"/>
                      <a:pt x="496" y="991"/>
                      <a:pt x="496" y="961"/>
                    </a:cubicBezTo>
                    <a:lnTo>
                      <a:pt x="496" y="961"/>
                    </a:lnTo>
                    <a:lnTo>
                      <a:pt x="496" y="961"/>
                    </a:lnTo>
                    <a:lnTo>
                      <a:pt x="496" y="961"/>
                    </a:lnTo>
                    <a:cubicBezTo>
                      <a:pt x="528" y="961"/>
                      <a:pt x="528" y="991"/>
                      <a:pt x="528" y="991"/>
                    </a:cubicBezTo>
                    <a:lnTo>
                      <a:pt x="528" y="991"/>
                    </a:lnTo>
                    <a:cubicBezTo>
                      <a:pt x="558" y="991"/>
                      <a:pt x="558" y="991"/>
                      <a:pt x="558" y="991"/>
                    </a:cubicBezTo>
                    <a:lnTo>
                      <a:pt x="558" y="991"/>
                    </a:lnTo>
                    <a:cubicBezTo>
                      <a:pt x="558" y="991"/>
                      <a:pt x="558" y="991"/>
                      <a:pt x="589" y="991"/>
                    </a:cubicBezTo>
                    <a:cubicBezTo>
                      <a:pt x="589" y="1022"/>
                      <a:pt x="620" y="1022"/>
                      <a:pt x="652" y="1022"/>
                    </a:cubicBezTo>
                    <a:cubicBezTo>
                      <a:pt x="682" y="1054"/>
                      <a:pt x="713" y="1054"/>
                      <a:pt x="744" y="1054"/>
                    </a:cubicBezTo>
                    <a:cubicBezTo>
                      <a:pt x="744" y="1054"/>
                      <a:pt x="744" y="1085"/>
                      <a:pt x="776" y="1085"/>
                    </a:cubicBezTo>
                    <a:lnTo>
                      <a:pt x="776" y="1085"/>
                    </a:lnTo>
                    <a:cubicBezTo>
                      <a:pt x="806" y="1085"/>
                      <a:pt x="806" y="1085"/>
                      <a:pt x="837" y="1085"/>
                    </a:cubicBezTo>
                    <a:cubicBezTo>
                      <a:pt x="837" y="1085"/>
                      <a:pt x="837" y="1085"/>
                      <a:pt x="868" y="1085"/>
                    </a:cubicBezTo>
                    <a:cubicBezTo>
                      <a:pt x="837" y="1022"/>
                      <a:pt x="837" y="1022"/>
                      <a:pt x="837" y="1022"/>
                    </a:cubicBezTo>
                    <a:cubicBezTo>
                      <a:pt x="868" y="1022"/>
                      <a:pt x="868" y="1022"/>
                      <a:pt x="868" y="1022"/>
                    </a:cubicBezTo>
                    <a:lnTo>
                      <a:pt x="868" y="1022"/>
                    </a:lnTo>
                    <a:cubicBezTo>
                      <a:pt x="868" y="1022"/>
                      <a:pt x="900" y="1022"/>
                      <a:pt x="930" y="1022"/>
                    </a:cubicBezTo>
                    <a:lnTo>
                      <a:pt x="930" y="1022"/>
                    </a:lnTo>
                    <a:cubicBezTo>
                      <a:pt x="930" y="1022"/>
                      <a:pt x="930" y="1022"/>
                      <a:pt x="961" y="1022"/>
                    </a:cubicBezTo>
                    <a:cubicBezTo>
                      <a:pt x="961" y="1022"/>
                      <a:pt x="961" y="1022"/>
                      <a:pt x="992" y="1054"/>
                    </a:cubicBezTo>
                    <a:lnTo>
                      <a:pt x="1054" y="1085"/>
                    </a:lnTo>
                    <a:cubicBezTo>
                      <a:pt x="1054" y="1115"/>
                      <a:pt x="1085" y="1146"/>
                      <a:pt x="1116" y="1178"/>
                    </a:cubicBezTo>
                    <a:lnTo>
                      <a:pt x="1116" y="1178"/>
                    </a:lnTo>
                    <a:cubicBezTo>
                      <a:pt x="1116" y="1178"/>
                      <a:pt x="1116" y="1209"/>
                      <a:pt x="1147" y="1209"/>
                    </a:cubicBezTo>
                    <a:lnTo>
                      <a:pt x="1147" y="1209"/>
                    </a:lnTo>
                    <a:lnTo>
                      <a:pt x="1147" y="1209"/>
                    </a:lnTo>
                    <a:lnTo>
                      <a:pt x="1147" y="1209"/>
                    </a:lnTo>
                    <a:lnTo>
                      <a:pt x="1147" y="1209"/>
                    </a:lnTo>
                    <a:cubicBezTo>
                      <a:pt x="1178" y="1178"/>
                      <a:pt x="1178" y="1178"/>
                      <a:pt x="1209" y="1146"/>
                    </a:cubicBezTo>
                    <a:lnTo>
                      <a:pt x="1209" y="1146"/>
                    </a:lnTo>
                    <a:cubicBezTo>
                      <a:pt x="1240" y="1146"/>
                      <a:pt x="1240" y="1146"/>
                      <a:pt x="1240" y="1178"/>
                    </a:cubicBezTo>
                    <a:cubicBezTo>
                      <a:pt x="1271" y="1178"/>
                      <a:pt x="1271" y="1178"/>
                      <a:pt x="1271" y="1178"/>
                    </a:cubicBezTo>
                    <a:cubicBezTo>
                      <a:pt x="1302" y="1178"/>
                      <a:pt x="1333" y="1239"/>
                      <a:pt x="1333" y="1270"/>
                    </a:cubicBezTo>
                    <a:lnTo>
                      <a:pt x="1364" y="1302"/>
                    </a:lnTo>
                    <a:cubicBezTo>
                      <a:pt x="1395" y="1333"/>
                      <a:pt x="1395" y="1363"/>
                      <a:pt x="1395" y="1363"/>
                    </a:cubicBezTo>
                    <a:lnTo>
                      <a:pt x="1395" y="1363"/>
                    </a:lnTo>
                    <a:lnTo>
                      <a:pt x="1395" y="1363"/>
                    </a:lnTo>
                    <a:lnTo>
                      <a:pt x="1395" y="1363"/>
                    </a:lnTo>
                    <a:cubicBezTo>
                      <a:pt x="1395" y="1363"/>
                      <a:pt x="1395" y="1363"/>
                      <a:pt x="1395" y="1394"/>
                    </a:cubicBezTo>
                    <a:cubicBezTo>
                      <a:pt x="1426" y="1394"/>
                      <a:pt x="1426" y="1394"/>
                      <a:pt x="1426" y="1394"/>
                    </a:cubicBezTo>
                    <a:lnTo>
                      <a:pt x="1426" y="1394"/>
                    </a:lnTo>
                    <a:lnTo>
                      <a:pt x="1426" y="1394"/>
                    </a:lnTo>
                    <a:lnTo>
                      <a:pt x="1426" y="1394"/>
                    </a:lnTo>
                    <a:lnTo>
                      <a:pt x="1426" y="1394"/>
                    </a:lnTo>
                    <a:cubicBezTo>
                      <a:pt x="1457" y="1394"/>
                      <a:pt x="1457" y="1394"/>
                      <a:pt x="1457" y="1394"/>
                    </a:cubicBezTo>
                    <a:cubicBezTo>
                      <a:pt x="1457" y="1363"/>
                      <a:pt x="1457" y="1333"/>
                      <a:pt x="1488" y="1302"/>
                    </a:cubicBezTo>
                    <a:cubicBezTo>
                      <a:pt x="1488" y="1302"/>
                      <a:pt x="1488" y="1302"/>
                      <a:pt x="1519" y="1270"/>
                    </a:cubicBezTo>
                    <a:cubicBezTo>
                      <a:pt x="1550" y="1239"/>
                      <a:pt x="1581" y="1239"/>
                      <a:pt x="1581" y="1239"/>
                    </a:cubicBezTo>
                    <a:cubicBezTo>
                      <a:pt x="1612" y="1209"/>
                      <a:pt x="1643" y="1178"/>
                      <a:pt x="1674" y="1178"/>
                    </a:cubicBezTo>
                    <a:cubicBezTo>
                      <a:pt x="1674" y="1146"/>
                      <a:pt x="1674" y="1146"/>
                      <a:pt x="1674" y="1146"/>
                    </a:cubicBezTo>
                    <a:cubicBezTo>
                      <a:pt x="1705" y="1178"/>
                      <a:pt x="1705" y="1178"/>
                      <a:pt x="1705" y="1178"/>
                    </a:cubicBezTo>
                    <a:lnTo>
                      <a:pt x="1705" y="1178"/>
                    </a:lnTo>
                    <a:cubicBezTo>
                      <a:pt x="1891" y="1146"/>
                      <a:pt x="1891" y="1146"/>
                      <a:pt x="1891" y="1146"/>
                    </a:cubicBezTo>
                    <a:cubicBezTo>
                      <a:pt x="1891" y="1146"/>
                      <a:pt x="1953" y="1115"/>
                      <a:pt x="1984" y="1115"/>
                    </a:cubicBezTo>
                    <a:cubicBezTo>
                      <a:pt x="1984" y="1115"/>
                      <a:pt x="1984" y="1115"/>
                      <a:pt x="2015" y="1146"/>
                    </a:cubicBezTo>
                    <a:lnTo>
                      <a:pt x="2015" y="1146"/>
                    </a:lnTo>
                    <a:lnTo>
                      <a:pt x="2015" y="1146"/>
                    </a:lnTo>
                    <a:lnTo>
                      <a:pt x="2046" y="1146"/>
                    </a:lnTo>
                    <a:cubicBezTo>
                      <a:pt x="2046" y="1146"/>
                      <a:pt x="2046" y="1115"/>
                      <a:pt x="2077" y="1115"/>
                    </a:cubicBezTo>
                    <a:cubicBezTo>
                      <a:pt x="2077" y="1115"/>
                      <a:pt x="2077" y="1115"/>
                      <a:pt x="2077" y="1146"/>
                    </a:cubicBezTo>
                    <a:cubicBezTo>
                      <a:pt x="2108" y="1146"/>
                      <a:pt x="2108" y="1146"/>
                      <a:pt x="2108" y="1146"/>
                    </a:cubicBezTo>
                    <a:lnTo>
                      <a:pt x="2108" y="1146"/>
                    </a:lnTo>
                    <a:lnTo>
                      <a:pt x="2108" y="1146"/>
                    </a:lnTo>
                    <a:cubicBezTo>
                      <a:pt x="2108" y="1146"/>
                      <a:pt x="2108" y="1146"/>
                      <a:pt x="2139" y="1146"/>
                    </a:cubicBezTo>
                    <a:cubicBezTo>
                      <a:pt x="2139" y="1146"/>
                      <a:pt x="2170" y="1146"/>
                      <a:pt x="2170" y="1178"/>
                    </a:cubicBezTo>
                    <a:lnTo>
                      <a:pt x="2170" y="1178"/>
                    </a:lnTo>
                    <a:lnTo>
                      <a:pt x="2170" y="1178"/>
                    </a:lnTo>
                    <a:cubicBezTo>
                      <a:pt x="2170" y="1178"/>
                      <a:pt x="2201" y="1178"/>
                      <a:pt x="2201" y="1146"/>
                    </a:cubicBezTo>
                    <a:cubicBezTo>
                      <a:pt x="2232" y="1146"/>
                      <a:pt x="2232" y="1146"/>
                      <a:pt x="2232" y="1146"/>
                    </a:cubicBezTo>
                    <a:lnTo>
                      <a:pt x="2232" y="1146"/>
                    </a:lnTo>
                    <a:cubicBezTo>
                      <a:pt x="2232" y="1178"/>
                      <a:pt x="2294" y="1209"/>
                      <a:pt x="2294" y="1209"/>
                    </a:cubicBezTo>
                    <a:lnTo>
                      <a:pt x="2294" y="1209"/>
                    </a:lnTo>
                    <a:cubicBezTo>
                      <a:pt x="2325" y="1239"/>
                      <a:pt x="2325" y="1270"/>
                      <a:pt x="2325" y="1302"/>
                    </a:cubicBezTo>
                    <a:lnTo>
                      <a:pt x="2325" y="1302"/>
                    </a:lnTo>
                    <a:lnTo>
                      <a:pt x="2325" y="1302"/>
                    </a:lnTo>
                    <a:cubicBezTo>
                      <a:pt x="2325" y="1333"/>
                      <a:pt x="2325" y="1333"/>
                      <a:pt x="2325" y="1333"/>
                    </a:cubicBezTo>
                    <a:lnTo>
                      <a:pt x="2325" y="1333"/>
                    </a:lnTo>
                    <a:lnTo>
                      <a:pt x="2325" y="1333"/>
                    </a:lnTo>
                    <a:cubicBezTo>
                      <a:pt x="2325" y="1333"/>
                      <a:pt x="2356" y="1333"/>
                      <a:pt x="2356" y="1363"/>
                    </a:cubicBezTo>
                    <a:cubicBezTo>
                      <a:pt x="2356" y="1394"/>
                      <a:pt x="2356" y="1394"/>
                      <a:pt x="2356" y="1394"/>
                    </a:cubicBezTo>
                    <a:cubicBezTo>
                      <a:pt x="2356" y="1426"/>
                      <a:pt x="2356" y="1426"/>
                      <a:pt x="2387" y="1457"/>
                    </a:cubicBezTo>
                    <a:cubicBezTo>
                      <a:pt x="2418" y="1457"/>
                      <a:pt x="2418" y="1457"/>
                      <a:pt x="2418" y="1457"/>
                    </a:cubicBezTo>
                    <a:cubicBezTo>
                      <a:pt x="2418" y="1426"/>
                      <a:pt x="2418" y="1394"/>
                      <a:pt x="2418" y="1394"/>
                    </a:cubicBezTo>
                    <a:lnTo>
                      <a:pt x="2418" y="1363"/>
                    </a:lnTo>
                    <a:cubicBezTo>
                      <a:pt x="2387" y="1333"/>
                      <a:pt x="2387" y="1302"/>
                      <a:pt x="2387" y="1302"/>
                    </a:cubicBezTo>
                    <a:cubicBezTo>
                      <a:pt x="2387" y="1302"/>
                      <a:pt x="2387" y="1270"/>
                      <a:pt x="2387" y="1239"/>
                    </a:cubicBezTo>
                    <a:cubicBezTo>
                      <a:pt x="2356" y="1209"/>
                      <a:pt x="2356" y="1209"/>
                      <a:pt x="2356" y="1178"/>
                    </a:cubicBezTo>
                    <a:cubicBezTo>
                      <a:pt x="2325" y="1146"/>
                      <a:pt x="2356" y="1085"/>
                      <a:pt x="2356" y="1054"/>
                    </a:cubicBezTo>
                    <a:lnTo>
                      <a:pt x="2356" y="1054"/>
                    </a:lnTo>
                    <a:cubicBezTo>
                      <a:pt x="2356" y="1022"/>
                      <a:pt x="2418" y="991"/>
                      <a:pt x="2449" y="961"/>
                    </a:cubicBezTo>
                    <a:lnTo>
                      <a:pt x="2449" y="961"/>
                    </a:lnTo>
                    <a:cubicBezTo>
                      <a:pt x="2480" y="961"/>
                      <a:pt x="2480" y="930"/>
                      <a:pt x="2510" y="930"/>
                    </a:cubicBezTo>
                    <a:cubicBezTo>
                      <a:pt x="2510" y="898"/>
                      <a:pt x="2510" y="898"/>
                      <a:pt x="2542" y="898"/>
                    </a:cubicBezTo>
                    <a:cubicBezTo>
                      <a:pt x="2542" y="867"/>
                      <a:pt x="2573" y="867"/>
                      <a:pt x="2604" y="867"/>
                    </a:cubicBezTo>
                    <a:cubicBezTo>
                      <a:pt x="2604" y="867"/>
                      <a:pt x="2604" y="867"/>
                      <a:pt x="2604" y="837"/>
                    </a:cubicBezTo>
                    <a:lnTo>
                      <a:pt x="2604" y="837"/>
                    </a:lnTo>
                    <a:lnTo>
                      <a:pt x="2604" y="837"/>
                    </a:lnTo>
                    <a:cubicBezTo>
                      <a:pt x="2604" y="806"/>
                      <a:pt x="2604" y="806"/>
                      <a:pt x="2604" y="806"/>
                    </a:cubicBezTo>
                    <a:lnTo>
                      <a:pt x="2604" y="806"/>
                    </a:lnTo>
                    <a:cubicBezTo>
                      <a:pt x="2604" y="774"/>
                      <a:pt x="2604" y="774"/>
                      <a:pt x="2635" y="743"/>
                    </a:cubicBezTo>
                    <a:cubicBezTo>
                      <a:pt x="2635" y="743"/>
                      <a:pt x="2635" y="743"/>
                      <a:pt x="2604" y="743"/>
                    </a:cubicBezTo>
                    <a:lnTo>
                      <a:pt x="2604" y="743"/>
                    </a:lnTo>
                    <a:lnTo>
                      <a:pt x="2573" y="713"/>
                    </a:lnTo>
                    <a:cubicBezTo>
                      <a:pt x="2573" y="682"/>
                      <a:pt x="2604" y="682"/>
                      <a:pt x="2604" y="682"/>
                    </a:cubicBezTo>
                    <a:lnTo>
                      <a:pt x="2604" y="682"/>
                    </a:lnTo>
                    <a:cubicBezTo>
                      <a:pt x="2573" y="650"/>
                      <a:pt x="2573" y="619"/>
                      <a:pt x="2573" y="619"/>
                    </a:cubicBezTo>
                    <a:lnTo>
                      <a:pt x="2573" y="619"/>
                    </a:lnTo>
                    <a:cubicBezTo>
                      <a:pt x="2573" y="589"/>
                      <a:pt x="2604" y="589"/>
                      <a:pt x="2604" y="589"/>
                    </a:cubicBezTo>
                    <a:lnTo>
                      <a:pt x="2604" y="589"/>
                    </a:lnTo>
                    <a:cubicBezTo>
                      <a:pt x="2604" y="589"/>
                      <a:pt x="2604" y="558"/>
                      <a:pt x="2635" y="558"/>
                    </a:cubicBezTo>
                    <a:lnTo>
                      <a:pt x="2666" y="526"/>
                    </a:lnTo>
                    <a:lnTo>
                      <a:pt x="2666" y="526"/>
                    </a:lnTo>
                    <a:lnTo>
                      <a:pt x="2666" y="526"/>
                    </a:lnTo>
                    <a:cubicBezTo>
                      <a:pt x="2697" y="495"/>
                      <a:pt x="2697" y="495"/>
                      <a:pt x="2727" y="495"/>
                    </a:cubicBezTo>
                    <a:cubicBezTo>
                      <a:pt x="2727" y="495"/>
                      <a:pt x="2727" y="495"/>
                      <a:pt x="2727" y="526"/>
                    </a:cubicBezTo>
                    <a:cubicBezTo>
                      <a:pt x="2759" y="526"/>
                      <a:pt x="2759" y="526"/>
                      <a:pt x="2759" y="526"/>
                    </a:cubicBezTo>
                    <a:lnTo>
                      <a:pt x="2759" y="526"/>
                    </a:lnTo>
                    <a:lnTo>
                      <a:pt x="2759" y="526"/>
                    </a:lnTo>
                    <a:lnTo>
                      <a:pt x="2759" y="526"/>
                    </a:lnTo>
                    <a:lnTo>
                      <a:pt x="2759" y="526"/>
                    </a:lnTo>
                    <a:cubicBezTo>
                      <a:pt x="2759" y="526"/>
                      <a:pt x="2727" y="495"/>
                      <a:pt x="2759" y="495"/>
                    </a:cubicBezTo>
                    <a:cubicBezTo>
                      <a:pt x="2759" y="465"/>
                      <a:pt x="2759" y="465"/>
                      <a:pt x="2759" y="465"/>
                    </a:cubicBezTo>
                    <a:lnTo>
                      <a:pt x="2790" y="465"/>
                    </a:lnTo>
                    <a:lnTo>
                      <a:pt x="2790" y="465"/>
                    </a:lnTo>
                    <a:lnTo>
                      <a:pt x="2790" y="434"/>
                    </a:lnTo>
                    <a:cubicBezTo>
                      <a:pt x="2821" y="434"/>
                      <a:pt x="2821" y="434"/>
                      <a:pt x="2883" y="434"/>
                    </a:cubicBezTo>
                    <a:cubicBezTo>
                      <a:pt x="2914" y="434"/>
                      <a:pt x="2914" y="434"/>
                      <a:pt x="2914" y="434"/>
                    </a:cubicBezTo>
                    <a:cubicBezTo>
                      <a:pt x="2914" y="434"/>
                      <a:pt x="2914" y="434"/>
                      <a:pt x="2914" y="402"/>
                    </a:cubicBezTo>
                    <a:lnTo>
                      <a:pt x="2914" y="402"/>
                    </a:lnTo>
                    <a:lnTo>
                      <a:pt x="2914" y="371"/>
                    </a:lnTo>
                    <a:cubicBezTo>
                      <a:pt x="2914" y="341"/>
                      <a:pt x="2914" y="341"/>
                      <a:pt x="2914" y="341"/>
                    </a:cubicBezTo>
                    <a:cubicBezTo>
                      <a:pt x="2945" y="310"/>
                      <a:pt x="2945" y="310"/>
                      <a:pt x="2975" y="278"/>
                    </a:cubicBezTo>
                    <a:lnTo>
                      <a:pt x="2975" y="278"/>
                    </a:lnTo>
                    <a:cubicBezTo>
                      <a:pt x="3007" y="278"/>
                      <a:pt x="3007" y="278"/>
                      <a:pt x="3007" y="278"/>
                    </a:cubicBezTo>
                    <a:cubicBezTo>
                      <a:pt x="3007" y="278"/>
                      <a:pt x="3038" y="278"/>
                      <a:pt x="3038" y="248"/>
                    </a:cubicBezTo>
                    <a:lnTo>
                      <a:pt x="3038" y="248"/>
                    </a:lnTo>
                    <a:cubicBezTo>
                      <a:pt x="3038" y="248"/>
                      <a:pt x="3038" y="217"/>
                      <a:pt x="3069" y="217"/>
                    </a:cubicBezTo>
                    <a:cubicBezTo>
                      <a:pt x="3069" y="217"/>
                      <a:pt x="3069" y="217"/>
                      <a:pt x="3099" y="217"/>
                    </a:cubicBezTo>
                    <a:lnTo>
                      <a:pt x="3099" y="248"/>
                    </a:lnTo>
                    <a:lnTo>
                      <a:pt x="3099" y="248"/>
                    </a:lnTo>
                    <a:cubicBezTo>
                      <a:pt x="3099" y="217"/>
                      <a:pt x="3099" y="217"/>
                      <a:pt x="3131" y="217"/>
                    </a:cubicBezTo>
                    <a:lnTo>
                      <a:pt x="3131" y="217"/>
                    </a:lnTo>
                    <a:lnTo>
                      <a:pt x="3131" y="217"/>
                    </a:lnTo>
                    <a:cubicBezTo>
                      <a:pt x="3131" y="217"/>
                      <a:pt x="3131" y="217"/>
                      <a:pt x="3099" y="217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75" name="Freeform 214"/>
              <p:cNvSpPr>
                <a:spLocks noChangeArrowheads="1"/>
              </p:cNvSpPr>
              <p:nvPr/>
            </p:nvSpPr>
            <p:spPr bwMode="auto">
              <a:xfrm>
                <a:off x="1939925" y="2327275"/>
                <a:ext cx="55563" cy="66675"/>
              </a:xfrm>
              <a:custGeom>
                <a:avLst/>
                <a:gdLst>
                  <a:gd name="T0" fmla="*/ 124 w 156"/>
                  <a:gd name="T1" fmla="*/ 0 h 187"/>
                  <a:gd name="T2" fmla="*/ 124 w 156"/>
                  <a:gd name="T3" fmla="*/ 0 h 187"/>
                  <a:gd name="T4" fmla="*/ 93 w 156"/>
                  <a:gd name="T5" fmla="*/ 0 h 187"/>
                  <a:gd name="T6" fmla="*/ 93 w 156"/>
                  <a:gd name="T7" fmla="*/ 0 h 187"/>
                  <a:gd name="T8" fmla="*/ 93 w 156"/>
                  <a:gd name="T9" fmla="*/ 0 h 187"/>
                  <a:gd name="T10" fmla="*/ 31 w 156"/>
                  <a:gd name="T11" fmla="*/ 31 h 187"/>
                  <a:gd name="T12" fmla="*/ 31 w 156"/>
                  <a:gd name="T13" fmla="*/ 31 h 187"/>
                  <a:gd name="T14" fmla="*/ 31 w 156"/>
                  <a:gd name="T15" fmla="*/ 31 h 187"/>
                  <a:gd name="T16" fmla="*/ 0 w 156"/>
                  <a:gd name="T17" fmla="*/ 94 h 187"/>
                  <a:gd name="T18" fmla="*/ 0 w 156"/>
                  <a:gd name="T19" fmla="*/ 94 h 187"/>
                  <a:gd name="T20" fmla="*/ 0 w 156"/>
                  <a:gd name="T21" fmla="*/ 124 h 187"/>
                  <a:gd name="T22" fmla="*/ 31 w 156"/>
                  <a:gd name="T23" fmla="*/ 155 h 187"/>
                  <a:gd name="T24" fmla="*/ 62 w 156"/>
                  <a:gd name="T25" fmla="*/ 155 h 187"/>
                  <a:gd name="T26" fmla="*/ 93 w 156"/>
                  <a:gd name="T27" fmla="*/ 155 h 187"/>
                  <a:gd name="T28" fmla="*/ 124 w 156"/>
                  <a:gd name="T29" fmla="*/ 155 h 187"/>
                  <a:gd name="T30" fmla="*/ 124 w 156"/>
                  <a:gd name="T31" fmla="*/ 155 h 187"/>
                  <a:gd name="T32" fmla="*/ 124 w 156"/>
                  <a:gd name="T33" fmla="*/ 155 h 187"/>
                  <a:gd name="T34" fmla="*/ 155 w 156"/>
                  <a:gd name="T35" fmla="*/ 186 h 187"/>
                  <a:gd name="T36" fmla="*/ 155 w 156"/>
                  <a:gd name="T37" fmla="*/ 155 h 187"/>
                  <a:gd name="T38" fmla="*/ 155 w 156"/>
                  <a:gd name="T39" fmla="*/ 62 h 187"/>
                  <a:gd name="T40" fmla="*/ 155 w 156"/>
                  <a:gd name="T41" fmla="*/ 62 h 187"/>
                  <a:gd name="T42" fmla="*/ 155 w 156"/>
                  <a:gd name="T43" fmla="*/ 0 h 187"/>
                  <a:gd name="T44" fmla="*/ 155 w 156"/>
                  <a:gd name="T45" fmla="*/ 0 h 187"/>
                  <a:gd name="T46" fmla="*/ 124 w 156"/>
                  <a:gd name="T47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6" h="187">
                    <a:moveTo>
                      <a:pt x="124" y="0"/>
                    </a:moveTo>
                    <a:lnTo>
                      <a:pt x="124" y="0"/>
                    </a:lnTo>
                    <a:lnTo>
                      <a:pt x="93" y="0"/>
                    </a:lnTo>
                    <a:lnTo>
                      <a:pt x="93" y="0"/>
                    </a:lnTo>
                    <a:lnTo>
                      <a:pt x="93" y="0"/>
                    </a:lnTo>
                    <a:cubicBezTo>
                      <a:pt x="62" y="31"/>
                      <a:pt x="62" y="31"/>
                      <a:pt x="31" y="31"/>
                    </a:cubicBezTo>
                    <a:lnTo>
                      <a:pt x="31" y="31"/>
                    </a:lnTo>
                    <a:lnTo>
                      <a:pt x="31" y="31"/>
                    </a:lnTo>
                    <a:cubicBezTo>
                      <a:pt x="31" y="62"/>
                      <a:pt x="31" y="62"/>
                      <a:pt x="0" y="94"/>
                    </a:cubicBezTo>
                    <a:lnTo>
                      <a:pt x="0" y="94"/>
                    </a:lnTo>
                    <a:cubicBezTo>
                      <a:pt x="0" y="94"/>
                      <a:pt x="0" y="94"/>
                      <a:pt x="0" y="124"/>
                    </a:cubicBezTo>
                    <a:cubicBezTo>
                      <a:pt x="31" y="124"/>
                      <a:pt x="31" y="155"/>
                      <a:pt x="31" y="155"/>
                    </a:cubicBezTo>
                    <a:cubicBezTo>
                      <a:pt x="62" y="155"/>
                      <a:pt x="62" y="155"/>
                      <a:pt x="62" y="155"/>
                    </a:cubicBezTo>
                    <a:lnTo>
                      <a:pt x="93" y="155"/>
                    </a:lnTo>
                    <a:cubicBezTo>
                      <a:pt x="93" y="155"/>
                      <a:pt x="93" y="155"/>
                      <a:pt x="124" y="155"/>
                    </a:cubicBezTo>
                    <a:lnTo>
                      <a:pt x="124" y="155"/>
                    </a:lnTo>
                    <a:lnTo>
                      <a:pt x="124" y="155"/>
                    </a:lnTo>
                    <a:cubicBezTo>
                      <a:pt x="124" y="155"/>
                      <a:pt x="155" y="155"/>
                      <a:pt x="155" y="186"/>
                    </a:cubicBezTo>
                    <a:cubicBezTo>
                      <a:pt x="155" y="155"/>
                      <a:pt x="155" y="155"/>
                      <a:pt x="155" y="155"/>
                    </a:cubicBezTo>
                    <a:cubicBezTo>
                      <a:pt x="155" y="124"/>
                      <a:pt x="155" y="94"/>
                      <a:pt x="155" y="62"/>
                    </a:cubicBezTo>
                    <a:lnTo>
                      <a:pt x="155" y="62"/>
                    </a:lnTo>
                    <a:cubicBezTo>
                      <a:pt x="155" y="31"/>
                      <a:pt x="155" y="31"/>
                      <a:pt x="155" y="0"/>
                    </a:cubicBezTo>
                    <a:lnTo>
                      <a:pt x="155" y="0"/>
                    </a:lnTo>
                    <a:cubicBezTo>
                      <a:pt x="155" y="0"/>
                      <a:pt x="155" y="0"/>
                      <a:pt x="124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76" name="Freeform 215"/>
              <p:cNvSpPr>
                <a:spLocks noChangeArrowheads="1"/>
              </p:cNvSpPr>
              <p:nvPr/>
            </p:nvSpPr>
            <p:spPr bwMode="auto">
              <a:xfrm>
                <a:off x="1414463" y="1925638"/>
                <a:ext cx="514350" cy="368300"/>
              </a:xfrm>
              <a:custGeom>
                <a:avLst/>
                <a:gdLst>
                  <a:gd name="T0" fmla="*/ 775 w 1427"/>
                  <a:gd name="T1" fmla="*/ 341 h 1023"/>
                  <a:gd name="T2" fmla="*/ 713 w 1427"/>
                  <a:gd name="T3" fmla="*/ 309 h 1023"/>
                  <a:gd name="T4" fmla="*/ 713 w 1427"/>
                  <a:gd name="T5" fmla="*/ 278 h 1023"/>
                  <a:gd name="T6" fmla="*/ 682 w 1427"/>
                  <a:gd name="T7" fmla="*/ 217 h 1023"/>
                  <a:gd name="T8" fmla="*/ 589 w 1427"/>
                  <a:gd name="T9" fmla="*/ 124 h 1023"/>
                  <a:gd name="T10" fmla="*/ 589 w 1427"/>
                  <a:gd name="T11" fmla="*/ 124 h 1023"/>
                  <a:gd name="T12" fmla="*/ 527 w 1427"/>
                  <a:gd name="T13" fmla="*/ 185 h 1023"/>
                  <a:gd name="T14" fmla="*/ 527 w 1427"/>
                  <a:gd name="T15" fmla="*/ 185 h 1023"/>
                  <a:gd name="T16" fmla="*/ 434 w 1427"/>
                  <a:gd name="T17" fmla="*/ 93 h 1023"/>
                  <a:gd name="T18" fmla="*/ 341 w 1427"/>
                  <a:gd name="T19" fmla="*/ 0 h 1023"/>
                  <a:gd name="T20" fmla="*/ 280 w 1427"/>
                  <a:gd name="T21" fmla="*/ 0 h 1023"/>
                  <a:gd name="T22" fmla="*/ 156 w 1427"/>
                  <a:gd name="T23" fmla="*/ 30 h 1023"/>
                  <a:gd name="T24" fmla="*/ 32 w 1427"/>
                  <a:gd name="T25" fmla="*/ 61 h 1023"/>
                  <a:gd name="T26" fmla="*/ 32 w 1427"/>
                  <a:gd name="T27" fmla="*/ 124 h 1023"/>
                  <a:gd name="T28" fmla="*/ 124 w 1427"/>
                  <a:gd name="T29" fmla="*/ 217 h 1023"/>
                  <a:gd name="T30" fmla="*/ 156 w 1427"/>
                  <a:gd name="T31" fmla="*/ 217 h 1023"/>
                  <a:gd name="T32" fmla="*/ 186 w 1427"/>
                  <a:gd name="T33" fmla="*/ 278 h 1023"/>
                  <a:gd name="T34" fmla="*/ 217 w 1427"/>
                  <a:gd name="T35" fmla="*/ 372 h 1023"/>
                  <a:gd name="T36" fmla="*/ 248 w 1427"/>
                  <a:gd name="T37" fmla="*/ 372 h 1023"/>
                  <a:gd name="T38" fmla="*/ 341 w 1427"/>
                  <a:gd name="T39" fmla="*/ 465 h 1023"/>
                  <a:gd name="T40" fmla="*/ 434 w 1427"/>
                  <a:gd name="T41" fmla="*/ 681 h 1023"/>
                  <a:gd name="T42" fmla="*/ 434 w 1427"/>
                  <a:gd name="T43" fmla="*/ 681 h 1023"/>
                  <a:gd name="T44" fmla="*/ 465 w 1427"/>
                  <a:gd name="T45" fmla="*/ 743 h 1023"/>
                  <a:gd name="T46" fmla="*/ 558 w 1427"/>
                  <a:gd name="T47" fmla="*/ 837 h 1023"/>
                  <a:gd name="T48" fmla="*/ 620 w 1427"/>
                  <a:gd name="T49" fmla="*/ 837 h 1023"/>
                  <a:gd name="T50" fmla="*/ 682 w 1427"/>
                  <a:gd name="T51" fmla="*/ 898 h 1023"/>
                  <a:gd name="T52" fmla="*/ 806 w 1427"/>
                  <a:gd name="T53" fmla="*/ 929 h 1023"/>
                  <a:gd name="T54" fmla="*/ 899 w 1427"/>
                  <a:gd name="T55" fmla="*/ 991 h 1023"/>
                  <a:gd name="T56" fmla="*/ 930 w 1427"/>
                  <a:gd name="T57" fmla="*/ 991 h 1023"/>
                  <a:gd name="T58" fmla="*/ 992 w 1427"/>
                  <a:gd name="T59" fmla="*/ 929 h 1023"/>
                  <a:gd name="T60" fmla="*/ 1116 w 1427"/>
                  <a:gd name="T61" fmla="*/ 1022 h 1023"/>
                  <a:gd name="T62" fmla="*/ 1178 w 1427"/>
                  <a:gd name="T63" fmla="*/ 961 h 1023"/>
                  <a:gd name="T64" fmla="*/ 1209 w 1427"/>
                  <a:gd name="T65" fmla="*/ 961 h 1023"/>
                  <a:gd name="T66" fmla="*/ 1178 w 1427"/>
                  <a:gd name="T67" fmla="*/ 929 h 1023"/>
                  <a:gd name="T68" fmla="*/ 1178 w 1427"/>
                  <a:gd name="T69" fmla="*/ 867 h 1023"/>
                  <a:gd name="T70" fmla="*/ 1302 w 1427"/>
                  <a:gd name="T71" fmla="*/ 774 h 1023"/>
                  <a:gd name="T72" fmla="*/ 1364 w 1427"/>
                  <a:gd name="T73" fmla="*/ 805 h 1023"/>
                  <a:gd name="T74" fmla="*/ 1364 w 1427"/>
                  <a:gd name="T75" fmla="*/ 774 h 1023"/>
                  <a:gd name="T76" fmla="*/ 1364 w 1427"/>
                  <a:gd name="T77" fmla="*/ 743 h 1023"/>
                  <a:gd name="T78" fmla="*/ 1426 w 1427"/>
                  <a:gd name="T79" fmla="*/ 681 h 1023"/>
                  <a:gd name="T80" fmla="*/ 1395 w 1427"/>
                  <a:gd name="T81" fmla="*/ 650 h 1023"/>
                  <a:gd name="T82" fmla="*/ 1364 w 1427"/>
                  <a:gd name="T83" fmla="*/ 650 h 1023"/>
                  <a:gd name="T84" fmla="*/ 1271 w 1427"/>
                  <a:gd name="T85" fmla="*/ 713 h 1023"/>
                  <a:gd name="T86" fmla="*/ 1209 w 1427"/>
                  <a:gd name="T87" fmla="*/ 837 h 1023"/>
                  <a:gd name="T88" fmla="*/ 1147 w 1427"/>
                  <a:gd name="T89" fmla="*/ 837 h 1023"/>
                  <a:gd name="T90" fmla="*/ 1023 w 1427"/>
                  <a:gd name="T91" fmla="*/ 867 h 1023"/>
                  <a:gd name="T92" fmla="*/ 961 w 1427"/>
                  <a:gd name="T93" fmla="*/ 837 h 1023"/>
                  <a:gd name="T94" fmla="*/ 899 w 1427"/>
                  <a:gd name="T95" fmla="*/ 805 h 1023"/>
                  <a:gd name="T96" fmla="*/ 868 w 1427"/>
                  <a:gd name="T97" fmla="*/ 743 h 1023"/>
                  <a:gd name="T98" fmla="*/ 806 w 1427"/>
                  <a:gd name="T99" fmla="*/ 526 h 1023"/>
                  <a:gd name="T100" fmla="*/ 806 w 1427"/>
                  <a:gd name="T101" fmla="*/ 372 h 10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27" h="1023">
                    <a:moveTo>
                      <a:pt x="806" y="372"/>
                    </a:moveTo>
                    <a:lnTo>
                      <a:pt x="806" y="372"/>
                    </a:lnTo>
                    <a:cubicBezTo>
                      <a:pt x="806" y="372"/>
                      <a:pt x="775" y="372"/>
                      <a:pt x="775" y="341"/>
                    </a:cubicBezTo>
                    <a:lnTo>
                      <a:pt x="775" y="341"/>
                    </a:lnTo>
                    <a:lnTo>
                      <a:pt x="744" y="341"/>
                    </a:lnTo>
                    <a:cubicBezTo>
                      <a:pt x="744" y="341"/>
                      <a:pt x="744" y="309"/>
                      <a:pt x="713" y="309"/>
                    </a:cubicBezTo>
                    <a:lnTo>
                      <a:pt x="713" y="309"/>
                    </a:lnTo>
                    <a:cubicBezTo>
                      <a:pt x="713" y="309"/>
                      <a:pt x="713" y="309"/>
                      <a:pt x="713" y="278"/>
                    </a:cubicBezTo>
                    <a:lnTo>
                      <a:pt x="713" y="278"/>
                    </a:lnTo>
                    <a:lnTo>
                      <a:pt x="713" y="278"/>
                    </a:lnTo>
                    <a:lnTo>
                      <a:pt x="713" y="278"/>
                    </a:lnTo>
                    <a:cubicBezTo>
                      <a:pt x="713" y="248"/>
                      <a:pt x="682" y="248"/>
                      <a:pt x="682" y="217"/>
                    </a:cubicBezTo>
                    <a:cubicBezTo>
                      <a:pt x="651" y="185"/>
                      <a:pt x="620" y="154"/>
                      <a:pt x="620" y="124"/>
                    </a:cubicBezTo>
                    <a:lnTo>
                      <a:pt x="620" y="124"/>
                    </a:lnTo>
                    <a:cubicBezTo>
                      <a:pt x="620" y="124"/>
                      <a:pt x="620" y="124"/>
                      <a:pt x="589" y="124"/>
                    </a:cubicBezTo>
                    <a:lnTo>
                      <a:pt x="589" y="124"/>
                    </a:lnTo>
                    <a:lnTo>
                      <a:pt x="589" y="124"/>
                    </a:lnTo>
                    <a:lnTo>
                      <a:pt x="589" y="124"/>
                    </a:lnTo>
                    <a:cubicBezTo>
                      <a:pt x="589" y="154"/>
                      <a:pt x="589" y="154"/>
                      <a:pt x="589" y="154"/>
                    </a:cubicBezTo>
                    <a:cubicBezTo>
                      <a:pt x="558" y="154"/>
                      <a:pt x="558" y="185"/>
                      <a:pt x="527" y="185"/>
                    </a:cubicBezTo>
                    <a:lnTo>
                      <a:pt x="527" y="185"/>
                    </a:lnTo>
                    <a:lnTo>
                      <a:pt x="527" y="185"/>
                    </a:lnTo>
                    <a:lnTo>
                      <a:pt x="527" y="185"/>
                    </a:lnTo>
                    <a:lnTo>
                      <a:pt x="527" y="185"/>
                    </a:lnTo>
                    <a:cubicBezTo>
                      <a:pt x="496" y="185"/>
                      <a:pt x="496" y="185"/>
                      <a:pt x="496" y="185"/>
                    </a:cubicBezTo>
                    <a:cubicBezTo>
                      <a:pt x="465" y="154"/>
                      <a:pt x="434" y="124"/>
                      <a:pt x="434" y="93"/>
                    </a:cubicBezTo>
                    <a:lnTo>
                      <a:pt x="434" y="93"/>
                    </a:lnTo>
                    <a:lnTo>
                      <a:pt x="403" y="61"/>
                    </a:lnTo>
                    <a:cubicBezTo>
                      <a:pt x="403" y="30"/>
                      <a:pt x="341" y="0"/>
                      <a:pt x="341" y="0"/>
                    </a:cubicBezTo>
                    <a:lnTo>
                      <a:pt x="341" y="0"/>
                    </a:lnTo>
                    <a:cubicBezTo>
                      <a:pt x="310" y="0"/>
                      <a:pt x="310" y="0"/>
                      <a:pt x="310" y="0"/>
                    </a:cubicBezTo>
                    <a:lnTo>
                      <a:pt x="310" y="0"/>
                    </a:lnTo>
                    <a:lnTo>
                      <a:pt x="280" y="0"/>
                    </a:lnTo>
                    <a:cubicBezTo>
                      <a:pt x="280" y="30"/>
                      <a:pt x="280" y="30"/>
                      <a:pt x="280" y="30"/>
                    </a:cubicBezTo>
                    <a:cubicBezTo>
                      <a:pt x="248" y="30"/>
                      <a:pt x="248" y="30"/>
                      <a:pt x="248" y="30"/>
                    </a:cubicBezTo>
                    <a:cubicBezTo>
                      <a:pt x="248" y="30"/>
                      <a:pt x="217" y="30"/>
                      <a:pt x="156" y="30"/>
                    </a:cubicBezTo>
                    <a:cubicBezTo>
                      <a:pt x="124" y="30"/>
                      <a:pt x="93" y="30"/>
                      <a:pt x="93" y="30"/>
                    </a:cubicBezTo>
                    <a:cubicBezTo>
                      <a:pt x="93" y="30"/>
                      <a:pt x="32" y="0"/>
                      <a:pt x="0" y="0"/>
                    </a:cubicBezTo>
                    <a:cubicBezTo>
                      <a:pt x="32" y="30"/>
                      <a:pt x="32" y="30"/>
                      <a:pt x="32" y="61"/>
                    </a:cubicBezTo>
                    <a:lnTo>
                      <a:pt x="32" y="61"/>
                    </a:lnTo>
                    <a:cubicBezTo>
                      <a:pt x="32" y="93"/>
                      <a:pt x="32" y="93"/>
                      <a:pt x="32" y="93"/>
                    </a:cubicBezTo>
                    <a:cubicBezTo>
                      <a:pt x="32" y="93"/>
                      <a:pt x="32" y="93"/>
                      <a:pt x="32" y="124"/>
                    </a:cubicBezTo>
                    <a:cubicBezTo>
                      <a:pt x="62" y="124"/>
                      <a:pt x="62" y="154"/>
                      <a:pt x="93" y="185"/>
                    </a:cubicBezTo>
                    <a:cubicBezTo>
                      <a:pt x="93" y="185"/>
                      <a:pt x="93" y="185"/>
                      <a:pt x="124" y="185"/>
                    </a:cubicBezTo>
                    <a:cubicBezTo>
                      <a:pt x="124" y="217"/>
                      <a:pt x="124" y="217"/>
                      <a:pt x="124" y="217"/>
                    </a:cubicBezTo>
                    <a:cubicBezTo>
                      <a:pt x="124" y="217"/>
                      <a:pt x="124" y="217"/>
                      <a:pt x="124" y="185"/>
                    </a:cubicBezTo>
                    <a:lnTo>
                      <a:pt x="124" y="185"/>
                    </a:lnTo>
                    <a:cubicBezTo>
                      <a:pt x="124" y="185"/>
                      <a:pt x="156" y="185"/>
                      <a:pt x="156" y="217"/>
                    </a:cubicBezTo>
                    <a:lnTo>
                      <a:pt x="156" y="248"/>
                    </a:lnTo>
                    <a:cubicBezTo>
                      <a:pt x="156" y="248"/>
                      <a:pt x="156" y="248"/>
                      <a:pt x="156" y="278"/>
                    </a:cubicBezTo>
                    <a:lnTo>
                      <a:pt x="186" y="278"/>
                    </a:lnTo>
                    <a:lnTo>
                      <a:pt x="217" y="278"/>
                    </a:lnTo>
                    <a:lnTo>
                      <a:pt x="248" y="309"/>
                    </a:lnTo>
                    <a:cubicBezTo>
                      <a:pt x="248" y="341"/>
                      <a:pt x="248" y="341"/>
                      <a:pt x="217" y="372"/>
                    </a:cubicBezTo>
                    <a:lnTo>
                      <a:pt x="217" y="372"/>
                    </a:lnTo>
                    <a:lnTo>
                      <a:pt x="217" y="372"/>
                    </a:lnTo>
                    <a:lnTo>
                      <a:pt x="248" y="372"/>
                    </a:lnTo>
                    <a:lnTo>
                      <a:pt x="248" y="372"/>
                    </a:lnTo>
                    <a:cubicBezTo>
                      <a:pt x="280" y="372"/>
                      <a:pt x="310" y="402"/>
                      <a:pt x="310" y="433"/>
                    </a:cubicBezTo>
                    <a:cubicBezTo>
                      <a:pt x="310" y="433"/>
                      <a:pt x="310" y="433"/>
                      <a:pt x="341" y="465"/>
                    </a:cubicBezTo>
                    <a:lnTo>
                      <a:pt x="341" y="465"/>
                    </a:lnTo>
                    <a:cubicBezTo>
                      <a:pt x="372" y="495"/>
                      <a:pt x="434" y="589"/>
                      <a:pt x="434" y="589"/>
                    </a:cubicBezTo>
                    <a:cubicBezTo>
                      <a:pt x="465" y="619"/>
                      <a:pt x="465" y="650"/>
                      <a:pt x="434" y="681"/>
                    </a:cubicBezTo>
                    <a:lnTo>
                      <a:pt x="434" y="681"/>
                    </a:lnTo>
                    <a:lnTo>
                      <a:pt x="434" y="681"/>
                    </a:lnTo>
                    <a:lnTo>
                      <a:pt x="434" y="681"/>
                    </a:lnTo>
                    <a:lnTo>
                      <a:pt x="434" y="713"/>
                    </a:lnTo>
                    <a:lnTo>
                      <a:pt x="434" y="713"/>
                    </a:lnTo>
                    <a:cubicBezTo>
                      <a:pt x="434" y="743"/>
                      <a:pt x="434" y="743"/>
                      <a:pt x="465" y="743"/>
                    </a:cubicBezTo>
                    <a:cubicBezTo>
                      <a:pt x="465" y="743"/>
                      <a:pt x="465" y="743"/>
                      <a:pt x="465" y="774"/>
                    </a:cubicBezTo>
                    <a:cubicBezTo>
                      <a:pt x="465" y="774"/>
                      <a:pt x="465" y="774"/>
                      <a:pt x="496" y="774"/>
                    </a:cubicBezTo>
                    <a:cubicBezTo>
                      <a:pt x="496" y="774"/>
                      <a:pt x="527" y="805"/>
                      <a:pt x="558" y="837"/>
                    </a:cubicBezTo>
                    <a:lnTo>
                      <a:pt x="558" y="837"/>
                    </a:lnTo>
                    <a:lnTo>
                      <a:pt x="589" y="837"/>
                    </a:lnTo>
                    <a:cubicBezTo>
                      <a:pt x="589" y="837"/>
                      <a:pt x="589" y="837"/>
                      <a:pt x="620" y="837"/>
                    </a:cubicBezTo>
                    <a:cubicBezTo>
                      <a:pt x="651" y="867"/>
                      <a:pt x="651" y="867"/>
                      <a:pt x="651" y="867"/>
                    </a:cubicBezTo>
                    <a:lnTo>
                      <a:pt x="651" y="867"/>
                    </a:lnTo>
                    <a:cubicBezTo>
                      <a:pt x="651" y="898"/>
                      <a:pt x="682" y="898"/>
                      <a:pt x="682" y="898"/>
                    </a:cubicBezTo>
                    <a:lnTo>
                      <a:pt x="682" y="898"/>
                    </a:lnTo>
                    <a:cubicBezTo>
                      <a:pt x="713" y="898"/>
                      <a:pt x="713" y="929"/>
                      <a:pt x="744" y="929"/>
                    </a:cubicBezTo>
                    <a:cubicBezTo>
                      <a:pt x="775" y="929"/>
                      <a:pt x="775" y="929"/>
                      <a:pt x="806" y="929"/>
                    </a:cubicBezTo>
                    <a:cubicBezTo>
                      <a:pt x="806" y="961"/>
                      <a:pt x="837" y="961"/>
                      <a:pt x="837" y="961"/>
                    </a:cubicBezTo>
                    <a:cubicBezTo>
                      <a:pt x="837" y="961"/>
                      <a:pt x="837" y="961"/>
                      <a:pt x="868" y="961"/>
                    </a:cubicBezTo>
                    <a:cubicBezTo>
                      <a:pt x="868" y="991"/>
                      <a:pt x="868" y="991"/>
                      <a:pt x="899" y="991"/>
                    </a:cubicBezTo>
                    <a:cubicBezTo>
                      <a:pt x="899" y="991"/>
                      <a:pt x="899" y="991"/>
                      <a:pt x="930" y="991"/>
                    </a:cubicBezTo>
                    <a:lnTo>
                      <a:pt x="930" y="991"/>
                    </a:lnTo>
                    <a:lnTo>
                      <a:pt x="930" y="991"/>
                    </a:lnTo>
                    <a:cubicBezTo>
                      <a:pt x="930" y="991"/>
                      <a:pt x="930" y="961"/>
                      <a:pt x="961" y="961"/>
                    </a:cubicBezTo>
                    <a:lnTo>
                      <a:pt x="961" y="961"/>
                    </a:lnTo>
                    <a:cubicBezTo>
                      <a:pt x="992" y="961"/>
                      <a:pt x="992" y="929"/>
                      <a:pt x="992" y="929"/>
                    </a:cubicBezTo>
                    <a:cubicBezTo>
                      <a:pt x="1023" y="929"/>
                      <a:pt x="1023" y="929"/>
                      <a:pt x="1023" y="961"/>
                    </a:cubicBezTo>
                    <a:cubicBezTo>
                      <a:pt x="1054" y="961"/>
                      <a:pt x="1054" y="961"/>
                      <a:pt x="1085" y="991"/>
                    </a:cubicBezTo>
                    <a:cubicBezTo>
                      <a:pt x="1116" y="1022"/>
                      <a:pt x="1116" y="1022"/>
                      <a:pt x="1116" y="1022"/>
                    </a:cubicBezTo>
                    <a:lnTo>
                      <a:pt x="1147" y="991"/>
                    </a:lnTo>
                    <a:lnTo>
                      <a:pt x="1147" y="991"/>
                    </a:lnTo>
                    <a:cubicBezTo>
                      <a:pt x="1147" y="961"/>
                      <a:pt x="1147" y="961"/>
                      <a:pt x="1178" y="961"/>
                    </a:cubicBezTo>
                    <a:lnTo>
                      <a:pt x="1178" y="961"/>
                    </a:lnTo>
                    <a:lnTo>
                      <a:pt x="1178" y="961"/>
                    </a:lnTo>
                    <a:cubicBezTo>
                      <a:pt x="1209" y="961"/>
                      <a:pt x="1209" y="961"/>
                      <a:pt x="1209" y="961"/>
                    </a:cubicBezTo>
                    <a:lnTo>
                      <a:pt x="1209" y="961"/>
                    </a:lnTo>
                    <a:lnTo>
                      <a:pt x="1209" y="961"/>
                    </a:lnTo>
                    <a:lnTo>
                      <a:pt x="1178" y="929"/>
                    </a:lnTo>
                    <a:lnTo>
                      <a:pt x="1178" y="929"/>
                    </a:lnTo>
                    <a:cubicBezTo>
                      <a:pt x="1147" y="898"/>
                      <a:pt x="1147" y="898"/>
                      <a:pt x="1147" y="898"/>
                    </a:cubicBezTo>
                    <a:cubicBezTo>
                      <a:pt x="1178" y="867"/>
                      <a:pt x="1178" y="867"/>
                      <a:pt x="1178" y="867"/>
                    </a:cubicBezTo>
                    <a:cubicBezTo>
                      <a:pt x="1178" y="837"/>
                      <a:pt x="1178" y="837"/>
                      <a:pt x="1178" y="837"/>
                    </a:cubicBezTo>
                    <a:cubicBezTo>
                      <a:pt x="1302" y="837"/>
                      <a:pt x="1302" y="837"/>
                      <a:pt x="1302" y="837"/>
                    </a:cubicBezTo>
                    <a:cubicBezTo>
                      <a:pt x="1302" y="774"/>
                      <a:pt x="1302" y="774"/>
                      <a:pt x="1302" y="774"/>
                    </a:cubicBezTo>
                    <a:cubicBezTo>
                      <a:pt x="1333" y="837"/>
                      <a:pt x="1333" y="837"/>
                      <a:pt x="1333" y="837"/>
                    </a:cubicBezTo>
                    <a:lnTo>
                      <a:pt x="1333" y="837"/>
                    </a:lnTo>
                    <a:cubicBezTo>
                      <a:pt x="1333" y="805"/>
                      <a:pt x="1333" y="805"/>
                      <a:pt x="1364" y="805"/>
                    </a:cubicBezTo>
                    <a:lnTo>
                      <a:pt x="1364" y="774"/>
                    </a:lnTo>
                    <a:lnTo>
                      <a:pt x="1364" y="774"/>
                    </a:lnTo>
                    <a:lnTo>
                      <a:pt x="1364" y="774"/>
                    </a:lnTo>
                    <a:lnTo>
                      <a:pt x="1364" y="774"/>
                    </a:lnTo>
                    <a:cubicBezTo>
                      <a:pt x="1395" y="774"/>
                      <a:pt x="1395" y="774"/>
                      <a:pt x="1395" y="774"/>
                    </a:cubicBezTo>
                    <a:cubicBezTo>
                      <a:pt x="1395" y="774"/>
                      <a:pt x="1364" y="774"/>
                      <a:pt x="1364" y="743"/>
                    </a:cubicBezTo>
                    <a:cubicBezTo>
                      <a:pt x="1364" y="743"/>
                      <a:pt x="1395" y="713"/>
                      <a:pt x="1395" y="681"/>
                    </a:cubicBezTo>
                    <a:lnTo>
                      <a:pt x="1395" y="681"/>
                    </a:lnTo>
                    <a:lnTo>
                      <a:pt x="1426" y="681"/>
                    </a:lnTo>
                    <a:lnTo>
                      <a:pt x="1426" y="650"/>
                    </a:lnTo>
                    <a:lnTo>
                      <a:pt x="1426" y="650"/>
                    </a:lnTo>
                    <a:cubicBezTo>
                      <a:pt x="1426" y="650"/>
                      <a:pt x="1426" y="650"/>
                      <a:pt x="1395" y="650"/>
                    </a:cubicBezTo>
                    <a:lnTo>
                      <a:pt x="1395" y="650"/>
                    </a:lnTo>
                    <a:lnTo>
                      <a:pt x="1364" y="650"/>
                    </a:lnTo>
                    <a:lnTo>
                      <a:pt x="1364" y="650"/>
                    </a:lnTo>
                    <a:cubicBezTo>
                      <a:pt x="1364" y="650"/>
                      <a:pt x="1364" y="650"/>
                      <a:pt x="1333" y="650"/>
                    </a:cubicBezTo>
                    <a:cubicBezTo>
                      <a:pt x="1333" y="681"/>
                      <a:pt x="1302" y="681"/>
                      <a:pt x="1271" y="681"/>
                    </a:cubicBezTo>
                    <a:cubicBezTo>
                      <a:pt x="1271" y="681"/>
                      <a:pt x="1271" y="681"/>
                      <a:pt x="1271" y="713"/>
                    </a:cubicBezTo>
                    <a:cubicBezTo>
                      <a:pt x="1271" y="713"/>
                      <a:pt x="1240" y="743"/>
                      <a:pt x="1240" y="774"/>
                    </a:cubicBezTo>
                    <a:cubicBezTo>
                      <a:pt x="1240" y="805"/>
                      <a:pt x="1240" y="805"/>
                      <a:pt x="1209" y="837"/>
                    </a:cubicBezTo>
                    <a:lnTo>
                      <a:pt x="1209" y="837"/>
                    </a:lnTo>
                    <a:cubicBezTo>
                      <a:pt x="1178" y="837"/>
                      <a:pt x="1178" y="837"/>
                      <a:pt x="1147" y="837"/>
                    </a:cubicBezTo>
                    <a:lnTo>
                      <a:pt x="1147" y="837"/>
                    </a:lnTo>
                    <a:lnTo>
                      <a:pt x="1147" y="837"/>
                    </a:lnTo>
                    <a:cubicBezTo>
                      <a:pt x="1116" y="867"/>
                      <a:pt x="1116" y="867"/>
                      <a:pt x="1116" y="867"/>
                    </a:cubicBezTo>
                    <a:cubicBezTo>
                      <a:pt x="1085" y="867"/>
                      <a:pt x="1023" y="867"/>
                      <a:pt x="1023" y="867"/>
                    </a:cubicBezTo>
                    <a:lnTo>
                      <a:pt x="1023" y="867"/>
                    </a:lnTo>
                    <a:lnTo>
                      <a:pt x="992" y="867"/>
                    </a:lnTo>
                    <a:cubicBezTo>
                      <a:pt x="992" y="837"/>
                      <a:pt x="992" y="837"/>
                      <a:pt x="961" y="837"/>
                    </a:cubicBezTo>
                    <a:lnTo>
                      <a:pt x="961" y="837"/>
                    </a:lnTo>
                    <a:lnTo>
                      <a:pt x="961" y="837"/>
                    </a:lnTo>
                    <a:cubicBezTo>
                      <a:pt x="930" y="837"/>
                      <a:pt x="930" y="837"/>
                      <a:pt x="930" y="805"/>
                    </a:cubicBezTo>
                    <a:cubicBezTo>
                      <a:pt x="930" y="805"/>
                      <a:pt x="930" y="805"/>
                      <a:pt x="899" y="805"/>
                    </a:cubicBezTo>
                    <a:cubicBezTo>
                      <a:pt x="899" y="805"/>
                      <a:pt x="899" y="805"/>
                      <a:pt x="899" y="774"/>
                    </a:cubicBezTo>
                    <a:lnTo>
                      <a:pt x="899" y="774"/>
                    </a:lnTo>
                    <a:cubicBezTo>
                      <a:pt x="899" y="743"/>
                      <a:pt x="868" y="743"/>
                      <a:pt x="868" y="743"/>
                    </a:cubicBezTo>
                    <a:lnTo>
                      <a:pt x="868" y="713"/>
                    </a:lnTo>
                    <a:cubicBezTo>
                      <a:pt x="837" y="681"/>
                      <a:pt x="806" y="619"/>
                      <a:pt x="806" y="589"/>
                    </a:cubicBezTo>
                    <a:cubicBezTo>
                      <a:pt x="806" y="557"/>
                      <a:pt x="806" y="557"/>
                      <a:pt x="806" y="526"/>
                    </a:cubicBezTo>
                    <a:cubicBezTo>
                      <a:pt x="806" y="495"/>
                      <a:pt x="806" y="495"/>
                      <a:pt x="806" y="495"/>
                    </a:cubicBezTo>
                    <a:cubicBezTo>
                      <a:pt x="806" y="465"/>
                      <a:pt x="837" y="402"/>
                      <a:pt x="837" y="372"/>
                    </a:cubicBezTo>
                    <a:cubicBezTo>
                      <a:pt x="837" y="372"/>
                      <a:pt x="837" y="372"/>
                      <a:pt x="806" y="37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77" name="Freeform 216"/>
              <p:cNvSpPr>
                <a:spLocks noChangeArrowheads="1"/>
              </p:cNvSpPr>
              <p:nvPr/>
            </p:nvSpPr>
            <p:spPr bwMode="auto">
              <a:xfrm>
                <a:off x="1347788" y="1903413"/>
                <a:ext cx="88900" cy="134937"/>
              </a:xfrm>
              <a:custGeom>
                <a:avLst/>
                <a:gdLst>
                  <a:gd name="T0" fmla="*/ 62 w 249"/>
                  <a:gd name="T1" fmla="*/ 124 h 373"/>
                  <a:gd name="T2" fmla="*/ 62 w 249"/>
                  <a:gd name="T3" fmla="*/ 124 h 373"/>
                  <a:gd name="T4" fmla="*/ 62 w 249"/>
                  <a:gd name="T5" fmla="*/ 63 h 373"/>
                  <a:gd name="T6" fmla="*/ 62 w 249"/>
                  <a:gd name="T7" fmla="*/ 63 h 373"/>
                  <a:gd name="T8" fmla="*/ 62 w 249"/>
                  <a:gd name="T9" fmla="*/ 32 h 373"/>
                  <a:gd name="T10" fmla="*/ 62 w 249"/>
                  <a:gd name="T11" fmla="*/ 0 h 373"/>
                  <a:gd name="T12" fmla="*/ 62 w 249"/>
                  <a:gd name="T13" fmla="*/ 0 h 373"/>
                  <a:gd name="T14" fmla="*/ 62 w 249"/>
                  <a:gd name="T15" fmla="*/ 0 h 373"/>
                  <a:gd name="T16" fmla="*/ 31 w 249"/>
                  <a:gd name="T17" fmla="*/ 32 h 373"/>
                  <a:gd name="T18" fmla="*/ 0 w 249"/>
                  <a:gd name="T19" fmla="*/ 0 h 373"/>
                  <a:gd name="T20" fmla="*/ 0 w 249"/>
                  <a:gd name="T21" fmla="*/ 0 h 373"/>
                  <a:gd name="T22" fmla="*/ 0 w 249"/>
                  <a:gd name="T23" fmla="*/ 32 h 373"/>
                  <a:gd name="T24" fmla="*/ 0 w 249"/>
                  <a:gd name="T25" fmla="*/ 63 h 373"/>
                  <a:gd name="T26" fmla="*/ 0 w 249"/>
                  <a:gd name="T27" fmla="*/ 63 h 373"/>
                  <a:gd name="T28" fmla="*/ 31 w 249"/>
                  <a:gd name="T29" fmla="*/ 93 h 373"/>
                  <a:gd name="T30" fmla="*/ 31 w 249"/>
                  <a:gd name="T31" fmla="*/ 124 h 373"/>
                  <a:gd name="T32" fmla="*/ 62 w 249"/>
                  <a:gd name="T33" fmla="*/ 124 h 373"/>
                  <a:gd name="T34" fmla="*/ 62 w 249"/>
                  <a:gd name="T35" fmla="*/ 156 h 373"/>
                  <a:gd name="T36" fmla="*/ 124 w 249"/>
                  <a:gd name="T37" fmla="*/ 217 h 373"/>
                  <a:gd name="T38" fmla="*/ 155 w 249"/>
                  <a:gd name="T39" fmla="*/ 248 h 373"/>
                  <a:gd name="T40" fmla="*/ 124 w 249"/>
                  <a:gd name="T41" fmla="*/ 280 h 373"/>
                  <a:gd name="T42" fmla="*/ 94 w 249"/>
                  <a:gd name="T43" fmla="*/ 311 h 373"/>
                  <a:gd name="T44" fmla="*/ 124 w 249"/>
                  <a:gd name="T45" fmla="*/ 311 h 373"/>
                  <a:gd name="T46" fmla="*/ 155 w 249"/>
                  <a:gd name="T47" fmla="*/ 311 h 373"/>
                  <a:gd name="T48" fmla="*/ 155 w 249"/>
                  <a:gd name="T49" fmla="*/ 341 h 373"/>
                  <a:gd name="T50" fmla="*/ 186 w 249"/>
                  <a:gd name="T51" fmla="*/ 341 h 373"/>
                  <a:gd name="T52" fmla="*/ 218 w 249"/>
                  <a:gd name="T53" fmla="*/ 372 h 373"/>
                  <a:gd name="T54" fmla="*/ 248 w 249"/>
                  <a:gd name="T55" fmla="*/ 372 h 373"/>
                  <a:gd name="T56" fmla="*/ 248 w 249"/>
                  <a:gd name="T57" fmla="*/ 372 h 373"/>
                  <a:gd name="T58" fmla="*/ 218 w 249"/>
                  <a:gd name="T59" fmla="*/ 372 h 373"/>
                  <a:gd name="T60" fmla="*/ 218 w 249"/>
                  <a:gd name="T61" fmla="*/ 341 h 373"/>
                  <a:gd name="T62" fmla="*/ 155 w 249"/>
                  <a:gd name="T63" fmla="*/ 280 h 373"/>
                  <a:gd name="T64" fmla="*/ 155 w 249"/>
                  <a:gd name="T65" fmla="*/ 280 h 373"/>
                  <a:gd name="T66" fmla="*/ 155 w 249"/>
                  <a:gd name="T67" fmla="*/ 217 h 373"/>
                  <a:gd name="T68" fmla="*/ 155 w 249"/>
                  <a:gd name="T69" fmla="*/ 217 h 373"/>
                  <a:gd name="T70" fmla="*/ 155 w 249"/>
                  <a:gd name="T71" fmla="*/ 217 h 373"/>
                  <a:gd name="T72" fmla="*/ 155 w 249"/>
                  <a:gd name="T73" fmla="*/ 187 h 373"/>
                  <a:gd name="T74" fmla="*/ 155 w 249"/>
                  <a:gd name="T75" fmla="*/ 187 h 373"/>
                  <a:gd name="T76" fmla="*/ 94 w 249"/>
                  <a:gd name="T77" fmla="*/ 187 h 373"/>
                  <a:gd name="T78" fmla="*/ 62 w 249"/>
                  <a:gd name="T79" fmla="*/ 124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9" h="373">
                    <a:moveTo>
                      <a:pt x="62" y="124"/>
                    </a:moveTo>
                    <a:lnTo>
                      <a:pt x="62" y="124"/>
                    </a:lnTo>
                    <a:cubicBezTo>
                      <a:pt x="62" y="93"/>
                      <a:pt x="62" y="93"/>
                      <a:pt x="62" y="63"/>
                    </a:cubicBezTo>
                    <a:lnTo>
                      <a:pt x="62" y="63"/>
                    </a:lnTo>
                    <a:cubicBezTo>
                      <a:pt x="62" y="32"/>
                      <a:pt x="62" y="32"/>
                      <a:pt x="62" y="32"/>
                    </a:cubicBezTo>
                    <a:cubicBezTo>
                      <a:pt x="62" y="32"/>
                      <a:pt x="62" y="32"/>
                      <a:pt x="62" y="0"/>
                    </a:cubicBezTo>
                    <a:lnTo>
                      <a:pt x="62" y="0"/>
                    </a:lnTo>
                    <a:lnTo>
                      <a:pt x="62" y="0"/>
                    </a:lnTo>
                    <a:lnTo>
                      <a:pt x="31" y="32"/>
                    </a:lnTo>
                    <a:cubicBezTo>
                      <a:pt x="31" y="32"/>
                      <a:pt x="31" y="32"/>
                      <a:pt x="0" y="0"/>
                    </a:cubicBezTo>
                    <a:lnTo>
                      <a:pt x="0" y="0"/>
                    </a:lnTo>
                    <a:cubicBezTo>
                      <a:pt x="0" y="32"/>
                      <a:pt x="0" y="32"/>
                      <a:pt x="0" y="32"/>
                    </a:cubicBezTo>
                    <a:cubicBezTo>
                      <a:pt x="0" y="63"/>
                      <a:pt x="0" y="63"/>
                      <a:pt x="0" y="63"/>
                    </a:cubicBezTo>
                    <a:lnTo>
                      <a:pt x="0" y="63"/>
                    </a:lnTo>
                    <a:cubicBezTo>
                      <a:pt x="31" y="63"/>
                      <a:pt x="31" y="63"/>
                      <a:pt x="31" y="93"/>
                    </a:cubicBezTo>
                    <a:cubicBezTo>
                      <a:pt x="31" y="124"/>
                      <a:pt x="31" y="124"/>
                      <a:pt x="31" y="124"/>
                    </a:cubicBezTo>
                    <a:cubicBezTo>
                      <a:pt x="31" y="124"/>
                      <a:pt x="31" y="124"/>
                      <a:pt x="62" y="124"/>
                    </a:cubicBezTo>
                    <a:lnTo>
                      <a:pt x="62" y="156"/>
                    </a:lnTo>
                    <a:lnTo>
                      <a:pt x="124" y="217"/>
                    </a:lnTo>
                    <a:cubicBezTo>
                      <a:pt x="155" y="248"/>
                      <a:pt x="155" y="248"/>
                      <a:pt x="155" y="248"/>
                    </a:cubicBezTo>
                    <a:cubicBezTo>
                      <a:pt x="155" y="280"/>
                      <a:pt x="124" y="280"/>
                      <a:pt x="124" y="280"/>
                    </a:cubicBezTo>
                    <a:cubicBezTo>
                      <a:pt x="124" y="280"/>
                      <a:pt x="124" y="280"/>
                      <a:pt x="94" y="311"/>
                    </a:cubicBezTo>
                    <a:cubicBezTo>
                      <a:pt x="124" y="311"/>
                      <a:pt x="124" y="311"/>
                      <a:pt x="124" y="311"/>
                    </a:cubicBezTo>
                    <a:cubicBezTo>
                      <a:pt x="124" y="311"/>
                      <a:pt x="124" y="311"/>
                      <a:pt x="155" y="311"/>
                    </a:cubicBezTo>
                    <a:cubicBezTo>
                      <a:pt x="155" y="341"/>
                      <a:pt x="155" y="341"/>
                      <a:pt x="155" y="341"/>
                    </a:cubicBezTo>
                    <a:lnTo>
                      <a:pt x="186" y="341"/>
                    </a:lnTo>
                    <a:lnTo>
                      <a:pt x="218" y="372"/>
                    </a:lnTo>
                    <a:lnTo>
                      <a:pt x="248" y="372"/>
                    </a:lnTo>
                    <a:lnTo>
                      <a:pt x="248" y="372"/>
                    </a:lnTo>
                    <a:cubicBezTo>
                      <a:pt x="248" y="372"/>
                      <a:pt x="248" y="372"/>
                      <a:pt x="218" y="372"/>
                    </a:cubicBezTo>
                    <a:cubicBezTo>
                      <a:pt x="218" y="372"/>
                      <a:pt x="218" y="372"/>
                      <a:pt x="218" y="341"/>
                    </a:cubicBezTo>
                    <a:cubicBezTo>
                      <a:pt x="186" y="341"/>
                      <a:pt x="186" y="311"/>
                      <a:pt x="155" y="280"/>
                    </a:cubicBezTo>
                    <a:lnTo>
                      <a:pt x="155" y="280"/>
                    </a:lnTo>
                    <a:cubicBezTo>
                      <a:pt x="155" y="248"/>
                      <a:pt x="155" y="217"/>
                      <a:pt x="155" y="217"/>
                    </a:cubicBezTo>
                    <a:lnTo>
                      <a:pt x="155" y="217"/>
                    </a:lnTo>
                    <a:lnTo>
                      <a:pt x="155" y="217"/>
                    </a:lnTo>
                    <a:cubicBezTo>
                      <a:pt x="155" y="217"/>
                      <a:pt x="155" y="217"/>
                      <a:pt x="155" y="187"/>
                    </a:cubicBezTo>
                    <a:lnTo>
                      <a:pt x="155" y="187"/>
                    </a:lnTo>
                    <a:cubicBezTo>
                      <a:pt x="124" y="187"/>
                      <a:pt x="124" y="187"/>
                      <a:pt x="94" y="187"/>
                    </a:cubicBezTo>
                    <a:cubicBezTo>
                      <a:pt x="94" y="187"/>
                      <a:pt x="62" y="156"/>
                      <a:pt x="62" y="12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78" name="Freeform 217"/>
              <p:cNvSpPr>
                <a:spLocks noChangeArrowheads="1"/>
              </p:cNvSpPr>
              <p:nvPr/>
            </p:nvSpPr>
            <p:spPr bwMode="auto">
              <a:xfrm>
                <a:off x="2351088" y="1601788"/>
                <a:ext cx="68262" cy="33337"/>
              </a:xfrm>
              <a:custGeom>
                <a:avLst/>
                <a:gdLst>
                  <a:gd name="T0" fmla="*/ 63 w 188"/>
                  <a:gd name="T1" fmla="*/ 31 h 93"/>
                  <a:gd name="T2" fmla="*/ 63 w 188"/>
                  <a:gd name="T3" fmla="*/ 31 h 93"/>
                  <a:gd name="T4" fmla="*/ 32 w 188"/>
                  <a:gd name="T5" fmla="*/ 62 h 93"/>
                  <a:gd name="T6" fmla="*/ 0 w 188"/>
                  <a:gd name="T7" fmla="*/ 62 h 93"/>
                  <a:gd name="T8" fmla="*/ 32 w 188"/>
                  <a:gd name="T9" fmla="*/ 92 h 93"/>
                  <a:gd name="T10" fmla="*/ 32 w 188"/>
                  <a:gd name="T11" fmla="*/ 92 h 93"/>
                  <a:gd name="T12" fmla="*/ 32 w 188"/>
                  <a:gd name="T13" fmla="*/ 92 h 93"/>
                  <a:gd name="T14" fmla="*/ 63 w 188"/>
                  <a:gd name="T15" fmla="*/ 92 h 93"/>
                  <a:gd name="T16" fmla="*/ 94 w 188"/>
                  <a:gd name="T17" fmla="*/ 31 h 93"/>
                  <a:gd name="T18" fmla="*/ 124 w 188"/>
                  <a:gd name="T19" fmla="*/ 31 h 93"/>
                  <a:gd name="T20" fmla="*/ 124 w 188"/>
                  <a:gd name="T21" fmla="*/ 31 h 93"/>
                  <a:gd name="T22" fmla="*/ 156 w 188"/>
                  <a:gd name="T23" fmla="*/ 31 h 93"/>
                  <a:gd name="T24" fmla="*/ 156 w 188"/>
                  <a:gd name="T25" fmla="*/ 31 h 93"/>
                  <a:gd name="T26" fmla="*/ 156 w 188"/>
                  <a:gd name="T27" fmla="*/ 31 h 93"/>
                  <a:gd name="T28" fmla="*/ 156 w 188"/>
                  <a:gd name="T29" fmla="*/ 31 h 93"/>
                  <a:gd name="T30" fmla="*/ 187 w 188"/>
                  <a:gd name="T31" fmla="*/ 0 h 93"/>
                  <a:gd name="T32" fmla="*/ 156 w 188"/>
                  <a:gd name="T33" fmla="*/ 0 h 93"/>
                  <a:gd name="T34" fmla="*/ 124 w 188"/>
                  <a:gd name="T35" fmla="*/ 0 h 93"/>
                  <a:gd name="T36" fmla="*/ 124 w 188"/>
                  <a:gd name="T37" fmla="*/ 31 h 93"/>
                  <a:gd name="T38" fmla="*/ 63 w 188"/>
                  <a:gd name="T39" fmla="*/ 3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8" h="93">
                    <a:moveTo>
                      <a:pt x="63" y="31"/>
                    </a:moveTo>
                    <a:lnTo>
                      <a:pt x="63" y="31"/>
                    </a:lnTo>
                    <a:lnTo>
                      <a:pt x="32" y="62"/>
                    </a:lnTo>
                    <a:lnTo>
                      <a:pt x="0" y="62"/>
                    </a:lnTo>
                    <a:lnTo>
                      <a:pt x="32" y="92"/>
                    </a:lnTo>
                    <a:lnTo>
                      <a:pt x="32" y="92"/>
                    </a:lnTo>
                    <a:lnTo>
                      <a:pt x="32" y="92"/>
                    </a:lnTo>
                    <a:cubicBezTo>
                      <a:pt x="32" y="92"/>
                      <a:pt x="32" y="92"/>
                      <a:pt x="63" y="92"/>
                    </a:cubicBezTo>
                    <a:cubicBezTo>
                      <a:pt x="63" y="62"/>
                      <a:pt x="94" y="31"/>
                      <a:pt x="94" y="31"/>
                    </a:cubicBezTo>
                    <a:cubicBezTo>
                      <a:pt x="124" y="31"/>
                      <a:pt x="124" y="31"/>
                      <a:pt x="124" y="31"/>
                    </a:cubicBezTo>
                    <a:lnTo>
                      <a:pt x="124" y="31"/>
                    </a:lnTo>
                    <a:cubicBezTo>
                      <a:pt x="156" y="31"/>
                      <a:pt x="156" y="31"/>
                      <a:pt x="156" y="31"/>
                    </a:cubicBezTo>
                    <a:lnTo>
                      <a:pt x="156" y="31"/>
                    </a:lnTo>
                    <a:lnTo>
                      <a:pt x="156" y="31"/>
                    </a:lnTo>
                    <a:lnTo>
                      <a:pt x="156" y="31"/>
                    </a:lnTo>
                    <a:cubicBezTo>
                      <a:pt x="187" y="31"/>
                      <a:pt x="187" y="0"/>
                      <a:pt x="187" y="0"/>
                    </a:cubicBezTo>
                    <a:cubicBezTo>
                      <a:pt x="156" y="0"/>
                      <a:pt x="156" y="0"/>
                      <a:pt x="156" y="0"/>
                    </a:cubicBezTo>
                    <a:lnTo>
                      <a:pt x="124" y="0"/>
                    </a:lnTo>
                    <a:cubicBezTo>
                      <a:pt x="124" y="31"/>
                      <a:pt x="124" y="31"/>
                      <a:pt x="124" y="31"/>
                    </a:cubicBezTo>
                    <a:cubicBezTo>
                      <a:pt x="94" y="31"/>
                      <a:pt x="63" y="31"/>
                      <a:pt x="63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000" dirty="0"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58" name="Freeform 53"/>
            <p:cNvSpPr>
              <a:spLocks noChangeAspect="1"/>
            </p:cNvSpPr>
            <p:nvPr/>
          </p:nvSpPr>
          <p:spPr bwMode="gray">
            <a:xfrm>
              <a:off x="16665081" y="9223935"/>
              <a:ext cx="116470" cy="137526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20" y="11"/>
                </a:cxn>
                <a:cxn ang="0">
                  <a:pos x="30" y="7"/>
                </a:cxn>
                <a:cxn ang="0">
                  <a:pos x="68" y="32"/>
                </a:cxn>
                <a:cxn ang="0">
                  <a:pos x="105" y="36"/>
                </a:cxn>
                <a:cxn ang="0">
                  <a:pos x="127" y="23"/>
                </a:cxn>
                <a:cxn ang="0">
                  <a:pos x="148" y="22"/>
                </a:cxn>
                <a:cxn ang="0">
                  <a:pos x="165" y="13"/>
                </a:cxn>
                <a:cxn ang="0">
                  <a:pos x="176" y="7"/>
                </a:cxn>
                <a:cxn ang="0">
                  <a:pos x="193" y="22"/>
                </a:cxn>
                <a:cxn ang="0">
                  <a:pos x="198" y="54"/>
                </a:cxn>
                <a:cxn ang="0">
                  <a:pos x="196" y="85"/>
                </a:cxn>
                <a:cxn ang="0">
                  <a:pos x="201" y="109"/>
                </a:cxn>
                <a:cxn ang="0">
                  <a:pos x="198" y="112"/>
                </a:cxn>
                <a:cxn ang="0">
                  <a:pos x="194" y="94"/>
                </a:cxn>
                <a:cxn ang="0">
                  <a:pos x="182" y="119"/>
                </a:cxn>
                <a:cxn ang="0">
                  <a:pos x="177" y="135"/>
                </a:cxn>
                <a:cxn ang="0">
                  <a:pos x="172" y="157"/>
                </a:cxn>
                <a:cxn ang="0">
                  <a:pos x="156" y="155"/>
                </a:cxn>
                <a:cxn ang="0">
                  <a:pos x="154" y="167"/>
                </a:cxn>
                <a:cxn ang="0">
                  <a:pos x="143" y="179"/>
                </a:cxn>
                <a:cxn ang="0">
                  <a:pos x="137" y="184"/>
                </a:cxn>
                <a:cxn ang="0">
                  <a:pos x="127" y="187"/>
                </a:cxn>
                <a:cxn ang="0">
                  <a:pos x="124" y="206"/>
                </a:cxn>
                <a:cxn ang="0">
                  <a:pos x="111" y="216"/>
                </a:cxn>
                <a:cxn ang="0">
                  <a:pos x="99" y="209"/>
                </a:cxn>
                <a:cxn ang="0">
                  <a:pos x="83" y="208"/>
                </a:cxn>
                <a:cxn ang="0">
                  <a:pos x="69" y="201"/>
                </a:cxn>
                <a:cxn ang="0">
                  <a:pos x="80" y="193"/>
                </a:cxn>
                <a:cxn ang="0">
                  <a:pos x="62" y="188"/>
                </a:cxn>
                <a:cxn ang="0">
                  <a:pos x="41" y="157"/>
                </a:cxn>
                <a:cxn ang="0">
                  <a:pos x="25" y="107"/>
                </a:cxn>
                <a:cxn ang="0">
                  <a:pos x="45" y="118"/>
                </a:cxn>
                <a:cxn ang="0">
                  <a:pos x="25" y="92"/>
                </a:cxn>
                <a:cxn ang="0">
                  <a:pos x="2" y="24"/>
                </a:cxn>
              </a:cxnLst>
              <a:rect l="0" t="0" r="r" b="b"/>
              <a:pathLst>
                <a:path w="201" h="216">
                  <a:moveTo>
                    <a:pt x="2" y="0"/>
                  </a:moveTo>
                  <a:lnTo>
                    <a:pt x="4" y="4"/>
                  </a:lnTo>
                  <a:lnTo>
                    <a:pt x="13" y="6"/>
                  </a:lnTo>
                  <a:lnTo>
                    <a:pt x="20" y="11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43" y="13"/>
                  </a:lnTo>
                  <a:lnTo>
                    <a:pt x="68" y="32"/>
                  </a:lnTo>
                  <a:lnTo>
                    <a:pt x="100" y="36"/>
                  </a:lnTo>
                  <a:lnTo>
                    <a:pt x="105" y="36"/>
                  </a:lnTo>
                  <a:lnTo>
                    <a:pt x="116" y="28"/>
                  </a:lnTo>
                  <a:lnTo>
                    <a:pt x="127" y="23"/>
                  </a:lnTo>
                  <a:lnTo>
                    <a:pt x="137" y="24"/>
                  </a:lnTo>
                  <a:lnTo>
                    <a:pt x="148" y="22"/>
                  </a:lnTo>
                  <a:lnTo>
                    <a:pt x="159" y="11"/>
                  </a:lnTo>
                  <a:lnTo>
                    <a:pt x="165" y="13"/>
                  </a:lnTo>
                  <a:lnTo>
                    <a:pt x="172" y="16"/>
                  </a:lnTo>
                  <a:lnTo>
                    <a:pt x="176" y="7"/>
                  </a:lnTo>
                  <a:lnTo>
                    <a:pt x="185" y="11"/>
                  </a:lnTo>
                  <a:lnTo>
                    <a:pt x="193" y="22"/>
                  </a:lnTo>
                  <a:lnTo>
                    <a:pt x="197" y="44"/>
                  </a:lnTo>
                  <a:lnTo>
                    <a:pt x="198" y="54"/>
                  </a:lnTo>
                  <a:lnTo>
                    <a:pt x="196" y="65"/>
                  </a:lnTo>
                  <a:lnTo>
                    <a:pt x="196" y="85"/>
                  </a:lnTo>
                  <a:lnTo>
                    <a:pt x="198" y="103"/>
                  </a:lnTo>
                  <a:lnTo>
                    <a:pt x="201" y="109"/>
                  </a:lnTo>
                  <a:lnTo>
                    <a:pt x="198" y="122"/>
                  </a:lnTo>
                  <a:lnTo>
                    <a:pt x="198" y="112"/>
                  </a:lnTo>
                  <a:lnTo>
                    <a:pt x="197" y="102"/>
                  </a:lnTo>
                  <a:lnTo>
                    <a:pt x="194" y="94"/>
                  </a:lnTo>
                  <a:lnTo>
                    <a:pt x="192" y="101"/>
                  </a:lnTo>
                  <a:lnTo>
                    <a:pt x="182" y="119"/>
                  </a:lnTo>
                  <a:lnTo>
                    <a:pt x="182" y="134"/>
                  </a:lnTo>
                  <a:lnTo>
                    <a:pt x="177" y="135"/>
                  </a:lnTo>
                  <a:lnTo>
                    <a:pt x="177" y="153"/>
                  </a:lnTo>
                  <a:lnTo>
                    <a:pt x="172" y="157"/>
                  </a:lnTo>
                  <a:lnTo>
                    <a:pt x="166" y="157"/>
                  </a:lnTo>
                  <a:lnTo>
                    <a:pt x="156" y="155"/>
                  </a:lnTo>
                  <a:lnTo>
                    <a:pt x="154" y="158"/>
                  </a:lnTo>
                  <a:lnTo>
                    <a:pt x="154" y="167"/>
                  </a:lnTo>
                  <a:lnTo>
                    <a:pt x="150" y="176"/>
                  </a:lnTo>
                  <a:lnTo>
                    <a:pt x="143" y="179"/>
                  </a:lnTo>
                  <a:lnTo>
                    <a:pt x="140" y="190"/>
                  </a:lnTo>
                  <a:lnTo>
                    <a:pt x="137" y="184"/>
                  </a:lnTo>
                  <a:lnTo>
                    <a:pt x="131" y="182"/>
                  </a:lnTo>
                  <a:lnTo>
                    <a:pt x="127" y="187"/>
                  </a:lnTo>
                  <a:lnTo>
                    <a:pt x="124" y="198"/>
                  </a:lnTo>
                  <a:lnTo>
                    <a:pt x="124" y="206"/>
                  </a:lnTo>
                  <a:lnTo>
                    <a:pt x="117" y="215"/>
                  </a:lnTo>
                  <a:lnTo>
                    <a:pt x="111" y="216"/>
                  </a:lnTo>
                  <a:lnTo>
                    <a:pt x="105" y="211"/>
                  </a:lnTo>
                  <a:lnTo>
                    <a:pt x="99" y="209"/>
                  </a:lnTo>
                  <a:lnTo>
                    <a:pt x="94" y="212"/>
                  </a:lnTo>
                  <a:lnTo>
                    <a:pt x="83" y="208"/>
                  </a:lnTo>
                  <a:lnTo>
                    <a:pt x="73" y="208"/>
                  </a:lnTo>
                  <a:lnTo>
                    <a:pt x="69" y="201"/>
                  </a:lnTo>
                  <a:lnTo>
                    <a:pt x="77" y="200"/>
                  </a:lnTo>
                  <a:lnTo>
                    <a:pt x="80" y="193"/>
                  </a:lnTo>
                  <a:lnTo>
                    <a:pt x="70" y="193"/>
                  </a:lnTo>
                  <a:lnTo>
                    <a:pt x="62" y="188"/>
                  </a:lnTo>
                  <a:lnTo>
                    <a:pt x="49" y="165"/>
                  </a:lnTo>
                  <a:lnTo>
                    <a:pt x="41" y="157"/>
                  </a:lnTo>
                  <a:lnTo>
                    <a:pt x="37" y="151"/>
                  </a:lnTo>
                  <a:lnTo>
                    <a:pt x="25" y="107"/>
                  </a:lnTo>
                  <a:lnTo>
                    <a:pt x="37" y="129"/>
                  </a:lnTo>
                  <a:lnTo>
                    <a:pt x="45" y="118"/>
                  </a:lnTo>
                  <a:lnTo>
                    <a:pt x="37" y="113"/>
                  </a:lnTo>
                  <a:lnTo>
                    <a:pt x="25" y="92"/>
                  </a:lnTo>
                  <a:lnTo>
                    <a:pt x="0" y="39"/>
                  </a:lnTo>
                  <a:lnTo>
                    <a:pt x="2" y="2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accent6"/>
            </a:solidFill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000" dirty="0">
                <a:latin typeface="微软雅黑" panose="020B0503020204020204" pitchFamily="34" charset="-122"/>
                <a:ea typeface="+mn-ea"/>
                <a:cs typeface="+mn-cs"/>
              </a:endParaRPr>
            </a:p>
          </p:txBody>
        </p:sp>
        <p:sp>
          <p:nvSpPr>
            <p:cNvPr id="59" name="Freeform 55"/>
            <p:cNvSpPr>
              <a:spLocks noChangeAspect="1"/>
            </p:cNvSpPr>
            <p:nvPr/>
          </p:nvSpPr>
          <p:spPr bwMode="gray">
            <a:xfrm>
              <a:off x="17358077" y="9220735"/>
              <a:ext cx="247501" cy="294238"/>
            </a:xfrm>
            <a:custGeom>
              <a:avLst/>
              <a:gdLst/>
              <a:ahLst/>
              <a:cxnLst>
                <a:cxn ang="0">
                  <a:pos x="319" y="16"/>
                </a:cxn>
                <a:cxn ang="0">
                  <a:pos x="337" y="0"/>
                </a:cxn>
                <a:cxn ang="0">
                  <a:pos x="349" y="22"/>
                </a:cxn>
                <a:cxn ang="0">
                  <a:pos x="362" y="51"/>
                </a:cxn>
                <a:cxn ang="0">
                  <a:pos x="391" y="35"/>
                </a:cxn>
                <a:cxn ang="0">
                  <a:pos x="402" y="35"/>
                </a:cxn>
                <a:cxn ang="0">
                  <a:pos x="411" y="47"/>
                </a:cxn>
                <a:cxn ang="0">
                  <a:pos x="423" y="40"/>
                </a:cxn>
                <a:cxn ang="0">
                  <a:pos x="417" y="68"/>
                </a:cxn>
                <a:cxn ang="0">
                  <a:pos x="411" y="114"/>
                </a:cxn>
                <a:cxn ang="0">
                  <a:pos x="387" y="141"/>
                </a:cxn>
                <a:cxn ang="0">
                  <a:pos x="362" y="180"/>
                </a:cxn>
                <a:cxn ang="0">
                  <a:pos x="342" y="228"/>
                </a:cxn>
                <a:cxn ang="0">
                  <a:pos x="360" y="246"/>
                </a:cxn>
                <a:cxn ang="0">
                  <a:pos x="326" y="235"/>
                </a:cxn>
                <a:cxn ang="0">
                  <a:pos x="316" y="244"/>
                </a:cxn>
                <a:cxn ang="0">
                  <a:pos x="287" y="262"/>
                </a:cxn>
                <a:cxn ang="0">
                  <a:pos x="274" y="265"/>
                </a:cxn>
                <a:cxn ang="0">
                  <a:pos x="262" y="320"/>
                </a:cxn>
                <a:cxn ang="0">
                  <a:pos x="245" y="361"/>
                </a:cxn>
                <a:cxn ang="0">
                  <a:pos x="231" y="390"/>
                </a:cxn>
                <a:cxn ang="0">
                  <a:pos x="230" y="410"/>
                </a:cxn>
                <a:cxn ang="0">
                  <a:pos x="190" y="434"/>
                </a:cxn>
                <a:cxn ang="0">
                  <a:pos x="177" y="449"/>
                </a:cxn>
                <a:cxn ang="0">
                  <a:pos x="138" y="463"/>
                </a:cxn>
                <a:cxn ang="0">
                  <a:pos x="120" y="454"/>
                </a:cxn>
                <a:cxn ang="0">
                  <a:pos x="104" y="454"/>
                </a:cxn>
                <a:cxn ang="0">
                  <a:pos x="91" y="441"/>
                </a:cxn>
                <a:cxn ang="0">
                  <a:pos x="55" y="421"/>
                </a:cxn>
                <a:cxn ang="0">
                  <a:pos x="12" y="422"/>
                </a:cxn>
                <a:cxn ang="0">
                  <a:pos x="13" y="413"/>
                </a:cxn>
                <a:cxn ang="0">
                  <a:pos x="9" y="405"/>
                </a:cxn>
                <a:cxn ang="0">
                  <a:pos x="16" y="391"/>
                </a:cxn>
                <a:cxn ang="0">
                  <a:pos x="24" y="379"/>
                </a:cxn>
                <a:cxn ang="0">
                  <a:pos x="15" y="366"/>
                </a:cxn>
                <a:cxn ang="0">
                  <a:pos x="21" y="353"/>
                </a:cxn>
                <a:cxn ang="0">
                  <a:pos x="37" y="356"/>
                </a:cxn>
                <a:cxn ang="0">
                  <a:pos x="31" y="347"/>
                </a:cxn>
                <a:cxn ang="0">
                  <a:pos x="47" y="325"/>
                </a:cxn>
                <a:cxn ang="0">
                  <a:pos x="56" y="329"/>
                </a:cxn>
                <a:cxn ang="0">
                  <a:pos x="61" y="304"/>
                </a:cxn>
                <a:cxn ang="0">
                  <a:pos x="82" y="278"/>
                </a:cxn>
                <a:cxn ang="0">
                  <a:pos x="102" y="255"/>
                </a:cxn>
                <a:cxn ang="0">
                  <a:pos x="133" y="249"/>
                </a:cxn>
                <a:cxn ang="0">
                  <a:pos x="187" y="208"/>
                </a:cxn>
                <a:cxn ang="0">
                  <a:pos x="219" y="178"/>
                </a:cxn>
                <a:cxn ang="0">
                  <a:pos x="256" y="144"/>
                </a:cxn>
                <a:cxn ang="0">
                  <a:pos x="288" y="81"/>
                </a:cxn>
                <a:cxn ang="0">
                  <a:pos x="308" y="34"/>
                </a:cxn>
              </a:cxnLst>
              <a:rect l="0" t="0" r="r" b="b"/>
              <a:pathLst>
                <a:path w="424" h="463">
                  <a:moveTo>
                    <a:pt x="308" y="34"/>
                  </a:moveTo>
                  <a:lnTo>
                    <a:pt x="310" y="35"/>
                  </a:lnTo>
                  <a:lnTo>
                    <a:pt x="311" y="20"/>
                  </a:lnTo>
                  <a:lnTo>
                    <a:pt x="319" y="16"/>
                  </a:lnTo>
                  <a:lnTo>
                    <a:pt x="327" y="6"/>
                  </a:lnTo>
                  <a:lnTo>
                    <a:pt x="331" y="6"/>
                  </a:lnTo>
                  <a:lnTo>
                    <a:pt x="333" y="2"/>
                  </a:lnTo>
                  <a:lnTo>
                    <a:pt x="337" y="0"/>
                  </a:lnTo>
                  <a:lnTo>
                    <a:pt x="340" y="3"/>
                  </a:lnTo>
                  <a:lnTo>
                    <a:pt x="340" y="14"/>
                  </a:lnTo>
                  <a:lnTo>
                    <a:pt x="343" y="20"/>
                  </a:lnTo>
                  <a:lnTo>
                    <a:pt x="349" y="22"/>
                  </a:lnTo>
                  <a:lnTo>
                    <a:pt x="354" y="22"/>
                  </a:lnTo>
                  <a:lnTo>
                    <a:pt x="358" y="28"/>
                  </a:lnTo>
                  <a:lnTo>
                    <a:pt x="358" y="45"/>
                  </a:lnTo>
                  <a:lnTo>
                    <a:pt x="362" y="51"/>
                  </a:lnTo>
                  <a:lnTo>
                    <a:pt x="368" y="55"/>
                  </a:lnTo>
                  <a:lnTo>
                    <a:pt x="381" y="44"/>
                  </a:lnTo>
                  <a:lnTo>
                    <a:pt x="387" y="41"/>
                  </a:lnTo>
                  <a:lnTo>
                    <a:pt x="391" y="35"/>
                  </a:lnTo>
                  <a:lnTo>
                    <a:pt x="401" y="29"/>
                  </a:lnTo>
                  <a:lnTo>
                    <a:pt x="406" y="28"/>
                  </a:lnTo>
                  <a:lnTo>
                    <a:pt x="407" y="29"/>
                  </a:lnTo>
                  <a:lnTo>
                    <a:pt x="402" y="35"/>
                  </a:lnTo>
                  <a:lnTo>
                    <a:pt x="403" y="36"/>
                  </a:lnTo>
                  <a:lnTo>
                    <a:pt x="405" y="44"/>
                  </a:lnTo>
                  <a:lnTo>
                    <a:pt x="401" y="54"/>
                  </a:lnTo>
                  <a:lnTo>
                    <a:pt x="411" y="47"/>
                  </a:lnTo>
                  <a:lnTo>
                    <a:pt x="408" y="43"/>
                  </a:lnTo>
                  <a:lnTo>
                    <a:pt x="413" y="34"/>
                  </a:lnTo>
                  <a:lnTo>
                    <a:pt x="418" y="33"/>
                  </a:lnTo>
                  <a:lnTo>
                    <a:pt x="423" y="40"/>
                  </a:lnTo>
                  <a:lnTo>
                    <a:pt x="414" y="51"/>
                  </a:lnTo>
                  <a:lnTo>
                    <a:pt x="418" y="51"/>
                  </a:lnTo>
                  <a:lnTo>
                    <a:pt x="422" y="57"/>
                  </a:lnTo>
                  <a:lnTo>
                    <a:pt x="417" y="68"/>
                  </a:lnTo>
                  <a:lnTo>
                    <a:pt x="424" y="87"/>
                  </a:lnTo>
                  <a:lnTo>
                    <a:pt x="422" y="93"/>
                  </a:lnTo>
                  <a:lnTo>
                    <a:pt x="413" y="106"/>
                  </a:lnTo>
                  <a:lnTo>
                    <a:pt x="411" y="114"/>
                  </a:lnTo>
                  <a:lnTo>
                    <a:pt x="405" y="124"/>
                  </a:lnTo>
                  <a:lnTo>
                    <a:pt x="398" y="125"/>
                  </a:lnTo>
                  <a:lnTo>
                    <a:pt x="397" y="129"/>
                  </a:lnTo>
                  <a:lnTo>
                    <a:pt x="387" y="141"/>
                  </a:lnTo>
                  <a:lnTo>
                    <a:pt x="375" y="168"/>
                  </a:lnTo>
                  <a:lnTo>
                    <a:pt x="369" y="174"/>
                  </a:lnTo>
                  <a:lnTo>
                    <a:pt x="365" y="175"/>
                  </a:lnTo>
                  <a:lnTo>
                    <a:pt x="362" y="180"/>
                  </a:lnTo>
                  <a:lnTo>
                    <a:pt x="349" y="189"/>
                  </a:lnTo>
                  <a:lnTo>
                    <a:pt x="347" y="192"/>
                  </a:lnTo>
                  <a:lnTo>
                    <a:pt x="344" y="217"/>
                  </a:lnTo>
                  <a:lnTo>
                    <a:pt x="342" y="228"/>
                  </a:lnTo>
                  <a:lnTo>
                    <a:pt x="352" y="230"/>
                  </a:lnTo>
                  <a:lnTo>
                    <a:pt x="359" y="234"/>
                  </a:lnTo>
                  <a:lnTo>
                    <a:pt x="362" y="243"/>
                  </a:lnTo>
                  <a:lnTo>
                    <a:pt x="360" y="246"/>
                  </a:lnTo>
                  <a:lnTo>
                    <a:pt x="356" y="240"/>
                  </a:lnTo>
                  <a:lnTo>
                    <a:pt x="354" y="246"/>
                  </a:lnTo>
                  <a:lnTo>
                    <a:pt x="333" y="239"/>
                  </a:lnTo>
                  <a:lnTo>
                    <a:pt x="326" y="235"/>
                  </a:lnTo>
                  <a:lnTo>
                    <a:pt x="324" y="237"/>
                  </a:lnTo>
                  <a:lnTo>
                    <a:pt x="324" y="244"/>
                  </a:lnTo>
                  <a:lnTo>
                    <a:pt x="320" y="248"/>
                  </a:lnTo>
                  <a:lnTo>
                    <a:pt x="316" y="244"/>
                  </a:lnTo>
                  <a:lnTo>
                    <a:pt x="313" y="243"/>
                  </a:lnTo>
                  <a:lnTo>
                    <a:pt x="310" y="249"/>
                  </a:lnTo>
                  <a:lnTo>
                    <a:pt x="295" y="256"/>
                  </a:lnTo>
                  <a:lnTo>
                    <a:pt x="287" y="262"/>
                  </a:lnTo>
                  <a:lnTo>
                    <a:pt x="282" y="262"/>
                  </a:lnTo>
                  <a:lnTo>
                    <a:pt x="279" y="256"/>
                  </a:lnTo>
                  <a:lnTo>
                    <a:pt x="274" y="256"/>
                  </a:lnTo>
                  <a:lnTo>
                    <a:pt x="274" y="265"/>
                  </a:lnTo>
                  <a:lnTo>
                    <a:pt x="272" y="277"/>
                  </a:lnTo>
                  <a:lnTo>
                    <a:pt x="265" y="289"/>
                  </a:lnTo>
                  <a:lnTo>
                    <a:pt x="263" y="302"/>
                  </a:lnTo>
                  <a:lnTo>
                    <a:pt x="262" y="320"/>
                  </a:lnTo>
                  <a:lnTo>
                    <a:pt x="256" y="324"/>
                  </a:lnTo>
                  <a:lnTo>
                    <a:pt x="257" y="336"/>
                  </a:lnTo>
                  <a:lnTo>
                    <a:pt x="247" y="347"/>
                  </a:lnTo>
                  <a:lnTo>
                    <a:pt x="245" y="361"/>
                  </a:lnTo>
                  <a:lnTo>
                    <a:pt x="245" y="369"/>
                  </a:lnTo>
                  <a:lnTo>
                    <a:pt x="239" y="379"/>
                  </a:lnTo>
                  <a:lnTo>
                    <a:pt x="233" y="385"/>
                  </a:lnTo>
                  <a:lnTo>
                    <a:pt x="231" y="390"/>
                  </a:lnTo>
                  <a:lnTo>
                    <a:pt x="231" y="398"/>
                  </a:lnTo>
                  <a:lnTo>
                    <a:pt x="228" y="401"/>
                  </a:lnTo>
                  <a:lnTo>
                    <a:pt x="233" y="402"/>
                  </a:lnTo>
                  <a:lnTo>
                    <a:pt x="230" y="410"/>
                  </a:lnTo>
                  <a:lnTo>
                    <a:pt x="223" y="409"/>
                  </a:lnTo>
                  <a:lnTo>
                    <a:pt x="214" y="415"/>
                  </a:lnTo>
                  <a:lnTo>
                    <a:pt x="204" y="428"/>
                  </a:lnTo>
                  <a:lnTo>
                    <a:pt x="190" y="434"/>
                  </a:lnTo>
                  <a:lnTo>
                    <a:pt x="185" y="437"/>
                  </a:lnTo>
                  <a:lnTo>
                    <a:pt x="185" y="441"/>
                  </a:lnTo>
                  <a:lnTo>
                    <a:pt x="180" y="443"/>
                  </a:lnTo>
                  <a:lnTo>
                    <a:pt x="177" y="449"/>
                  </a:lnTo>
                  <a:lnTo>
                    <a:pt x="172" y="453"/>
                  </a:lnTo>
                  <a:lnTo>
                    <a:pt x="153" y="459"/>
                  </a:lnTo>
                  <a:lnTo>
                    <a:pt x="149" y="459"/>
                  </a:lnTo>
                  <a:lnTo>
                    <a:pt x="138" y="463"/>
                  </a:lnTo>
                  <a:lnTo>
                    <a:pt x="132" y="459"/>
                  </a:lnTo>
                  <a:lnTo>
                    <a:pt x="129" y="452"/>
                  </a:lnTo>
                  <a:lnTo>
                    <a:pt x="126" y="450"/>
                  </a:lnTo>
                  <a:lnTo>
                    <a:pt x="120" y="454"/>
                  </a:lnTo>
                  <a:lnTo>
                    <a:pt x="114" y="455"/>
                  </a:lnTo>
                  <a:lnTo>
                    <a:pt x="110" y="454"/>
                  </a:lnTo>
                  <a:lnTo>
                    <a:pt x="110" y="453"/>
                  </a:lnTo>
                  <a:lnTo>
                    <a:pt x="104" y="454"/>
                  </a:lnTo>
                  <a:lnTo>
                    <a:pt x="102" y="449"/>
                  </a:lnTo>
                  <a:lnTo>
                    <a:pt x="102" y="443"/>
                  </a:lnTo>
                  <a:lnTo>
                    <a:pt x="98" y="444"/>
                  </a:lnTo>
                  <a:lnTo>
                    <a:pt x="91" y="441"/>
                  </a:lnTo>
                  <a:lnTo>
                    <a:pt x="73" y="439"/>
                  </a:lnTo>
                  <a:lnTo>
                    <a:pt x="69" y="427"/>
                  </a:lnTo>
                  <a:lnTo>
                    <a:pt x="64" y="422"/>
                  </a:lnTo>
                  <a:lnTo>
                    <a:pt x="55" y="421"/>
                  </a:lnTo>
                  <a:lnTo>
                    <a:pt x="47" y="428"/>
                  </a:lnTo>
                  <a:lnTo>
                    <a:pt x="39" y="429"/>
                  </a:lnTo>
                  <a:lnTo>
                    <a:pt x="18" y="427"/>
                  </a:lnTo>
                  <a:lnTo>
                    <a:pt x="12" y="422"/>
                  </a:lnTo>
                  <a:lnTo>
                    <a:pt x="15" y="415"/>
                  </a:lnTo>
                  <a:lnTo>
                    <a:pt x="20" y="409"/>
                  </a:lnTo>
                  <a:lnTo>
                    <a:pt x="24" y="402"/>
                  </a:lnTo>
                  <a:lnTo>
                    <a:pt x="13" y="413"/>
                  </a:lnTo>
                  <a:lnTo>
                    <a:pt x="9" y="413"/>
                  </a:lnTo>
                  <a:lnTo>
                    <a:pt x="14" y="402"/>
                  </a:lnTo>
                  <a:lnTo>
                    <a:pt x="14" y="401"/>
                  </a:lnTo>
                  <a:lnTo>
                    <a:pt x="9" y="405"/>
                  </a:lnTo>
                  <a:lnTo>
                    <a:pt x="3" y="406"/>
                  </a:lnTo>
                  <a:lnTo>
                    <a:pt x="0" y="400"/>
                  </a:lnTo>
                  <a:lnTo>
                    <a:pt x="4" y="395"/>
                  </a:lnTo>
                  <a:lnTo>
                    <a:pt x="16" y="391"/>
                  </a:lnTo>
                  <a:lnTo>
                    <a:pt x="24" y="385"/>
                  </a:lnTo>
                  <a:lnTo>
                    <a:pt x="21" y="385"/>
                  </a:lnTo>
                  <a:lnTo>
                    <a:pt x="19" y="383"/>
                  </a:lnTo>
                  <a:lnTo>
                    <a:pt x="24" y="379"/>
                  </a:lnTo>
                  <a:lnTo>
                    <a:pt x="26" y="373"/>
                  </a:lnTo>
                  <a:lnTo>
                    <a:pt x="21" y="373"/>
                  </a:lnTo>
                  <a:lnTo>
                    <a:pt x="16" y="372"/>
                  </a:lnTo>
                  <a:lnTo>
                    <a:pt x="15" y="366"/>
                  </a:lnTo>
                  <a:lnTo>
                    <a:pt x="21" y="366"/>
                  </a:lnTo>
                  <a:lnTo>
                    <a:pt x="25" y="361"/>
                  </a:lnTo>
                  <a:lnTo>
                    <a:pt x="21" y="358"/>
                  </a:lnTo>
                  <a:lnTo>
                    <a:pt x="21" y="353"/>
                  </a:lnTo>
                  <a:lnTo>
                    <a:pt x="26" y="353"/>
                  </a:lnTo>
                  <a:lnTo>
                    <a:pt x="29" y="357"/>
                  </a:lnTo>
                  <a:lnTo>
                    <a:pt x="34" y="355"/>
                  </a:lnTo>
                  <a:lnTo>
                    <a:pt x="37" y="356"/>
                  </a:lnTo>
                  <a:lnTo>
                    <a:pt x="40" y="353"/>
                  </a:lnTo>
                  <a:lnTo>
                    <a:pt x="40" y="351"/>
                  </a:lnTo>
                  <a:lnTo>
                    <a:pt x="35" y="351"/>
                  </a:lnTo>
                  <a:lnTo>
                    <a:pt x="31" y="347"/>
                  </a:lnTo>
                  <a:lnTo>
                    <a:pt x="35" y="329"/>
                  </a:lnTo>
                  <a:lnTo>
                    <a:pt x="42" y="323"/>
                  </a:lnTo>
                  <a:lnTo>
                    <a:pt x="45" y="321"/>
                  </a:lnTo>
                  <a:lnTo>
                    <a:pt x="47" y="325"/>
                  </a:lnTo>
                  <a:lnTo>
                    <a:pt x="48" y="331"/>
                  </a:lnTo>
                  <a:lnTo>
                    <a:pt x="51" y="332"/>
                  </a:lnTo>
                  <a:lnTo>
                    <a:pt x="53" y="332"/>
                  </a:lnTo>
                  <a:lnTo>
                    <a:pt x="56" y="329"/>
                  </a:lnTo>
                  <a:lnTo>
                    <a:pt x="53" y="319"/>
                  </a:lnTo>
                  <a:lnTo>
                    <a:pt x="55" y="315"/>
                  </a:lnTo>
                  <a:lnTo>
                    <a:pt x="58" y="314"/>
                  </a:lnTo>
                  <a:lnTo>
                    <a:pt x="61" y="304"/>
                  </a:lnTo>
                  <a:lnTo>
                    <a:pt x="69" y="302"/>
                  </a:lnTo>
                  <a:lnTo>
                    <a:pt x="75" y="296"/>
                  </a:lnTo>
                  <a:lnTo>
                    <a:pt x="77" y="286"/>
                  </a:lnTo>
                  <a:lnTo>
                    <a:pt x="82" y="278"/>
                  </a:lnTo>
                  <a:lnTo>
                    <a:pt x="89" y="275"/>
                  </a:lnTo>
                  <a:lnTo>
                    <a:pt x="93" y="260"/>
                  </a:lnTo>
                  <a:lnTo>
                    <a:pt x="96" y="260"/>
                  </a:lnTo>
                  <a:lnTo>
                    <a:pt x="102" y="255"/>
                  </a:lnTo>
                  <a:lnTo>
                    <a:pt x="109" y="255"/>
                  </a:lnTo>
                  <a:lnTo>
                    <a:pt x="116" y="251"/>
                  </a:lnTo>
                  <a:lnTo>
                    <a:pt x="123" y="251"/>
                  </a:lnTo>
                  <a:lnTo>
                    <a:pt x="133" y="249"/>
                  </a:lnTo>
                  <a:lnTo>
                    <a:pt x="141" y="244"/>
                  </a:lnTo>
                  <a:lnTo>
                    <a:pt x="154" y="232"/>
                  </a:lnTo>
                  <a:lnTo>
                    <a:pt x="169" y="223"/>
                  </a:lnTo>
                  <a:lnTo>
                    <a:pt x="187" y="208"/>
                  </a:lnTo>
                  <a:lnTo>
                    <a:pt x="201" y="200"/>
                  </a:lnTo>
                  <a:lnTo>
                    <a:pt x="202" y="191"/>
                  </a:lnTo>
                  <a:lnTo>
                    <a:pt x="213" y="181"/>
                  </a:lnTo>
                  <a:lnTo>
                    <a:pt x="219" y="178"/>
                  </a:lnTo>
                  <a:lnTo>
                    <a:pt x="225" y="178"/>
                  </a:lnTo>
                  <a:lnTo>
                    <a:pt x="235" y="170"/>
                  </a:lnTo>
                  <a:lnTo>
                    <a:pt x="241" y="164"/>
                  </a:lnTo>
                  <a:lnTo>
                    <a:pt x="256" y="144"/>
                  </a:lnTo>
                  <a:lnTo>
                    <a:pt x="261" y="126"/>
                  </a:lnTo>
                  <a:lnTo>
                    <a:pt x="265" y="105"/>
                  </a:lnTo>
                  <a:lnTo>
                    <a:pt x="270" y="93"/>
                  </a:lnTo>
                  <a:lnTo>
                    <a:pt x="288" y="81"/>
                  </a:lnTo>
                  <a:lnTo>
                    <a:pt x="294" y="78"/>
                  </a:lnTo>
                  <a:lnTo>
                    <a:pt x="298" y="72"/>
                  </a:lnTo>
                  <a:lnTo>
                    <a:pt x="304" y="60"/>
                  </a:lnTo>
                  <a:lnTo>
                    <a:pt x="308" y="34"/>
                  </a:lnTo>
                  <a:close/>
                </a:path>
              </a:pathLst>
            </a:custGeom>
            <a:solidFill>
              <a:schemeClr val="accent6"/>
            </a:solidFill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000" dirty="0">
                <a:latin typeface="微软雅黑" panose="020B0503020204020204" pitchFamily="34" charset="-122"/>
                <a:ea typeface="+mn-ea"/>
                <a:cs typeface="+mn-cs"/>
              </a:endParaRPr>
            </a:p>
          </p:txBody>
        </p:sp>
        <p:sp>
          <p:nvSpPr>
            <p:cNvPr id="60" name="Freeform 56"/>
            <p:cNvSpPr>
              <a:spLocks noChangeAspect="1"/>
            </p:cNvSpPr>
            <p:nvPr/>
          </p:nvSpPr>
          <p:spPr bwMode="gray">
            <a:xfrm>
              <a:off x="17556077" y="8948886"/>
              <a:ext cx="183442" cy="316625"/>
            </a:xfrm>
            <a:custGeom>
              <a:avLst/>
              <a:gdLst/>
              <a:ahLst/>
              <a:cxnLst>
                <a:cxn ang="0">
                  <a:pos x="128" y="441"/>
                </a:cxn>
                <a:cxn ang="0">
                  <a:pos x="139" y="398"/>
                </a:cxn>
                <a:cxn ang="0">
                  <a:pos x="97" y="366"/>
                </a:cxn>
                <a:cxn ang="0">
                  <a:pos x="59" y="325"/>
                </a:cxn>
                <a:cxn ang="0">
                  <a:pos x="100" y="296"/>
                </a:cxn>
                <a:cxn ang="0">
                  <a:pos x="115" y="250"/>
                </a:cxn>
                <a:cxn ang="0">
                  <a:pos x="120" y="224"/>
                </a:cxn>
                <a:cxn ang="0">
                  <a:pos x="113" y="198"/>
                </a:cxn>
                <a:cxn ang="0">
                  <a:pos x="112" y="178"/>
                </a:cxn>
                <a:cxn ang="0">
                  <a:pos x="97" y="172"/>
                </a:cxn>
                <a:cxn ang="0">
                  <a:pos x="91" y="145"/>
                </a:cxn>
                <a:cxn ang="0">
                  <a:pos x="86" y="127"/>
                </a:cxn>
                <a:cxn ang="0">
                  <a:pos x="73" y="117"/>
                </a:cxn>
                <a:cxn ang="0">
                  <a:pos x="43" y="85"/>
                </a:cxn>
                <a:cxn ang="0">
                  <a:pos x="45" y="59"/>
                </a:cxn>
                <a:cxn ang="0">
                  <a:pos x="26" y="59"/>
                </a:cxn>
                <a:cxn ang="0">
                  <a:pos x="7" y="14"/>
                </a:cxn>
                <a:cxn ang="0">
                  <a:pos x="10" y="0"/>
                </a:cxn>
                <a:cxn ang="0">
                  <a:pos x="19" y="28"/>
                </a:cxn>
                <a:cxn ang="0">
                  <a:pos x="35" y="30"/>
                </a:cxn>
                <a:cxn ang="0">
                  <a:pos x="59" y="41"/>
                </a:cxn>
                <a:cxn ang="0">
                  <a:pos x="78" y="59"/>
                </a:cxn>
                <a:cxn ang="0">
                  <a:pos x="87" y="70"/>
                </a:cxn>
                <a:cxn ang="0">
                  <a:pos x="100" y="96"/>
                </a:cxn>
                <a:cxn ang="0">
                  <a:pos x="86" y="96"/>
                </a:cxn>
                <a:cxn ang="0">
                  <a:pos x="96" y="107"/>
                </a:cxn>
                <a:cxn ang="0">
                  <a:pos x="110" y="140"/>
                </a:cxn>
                <a:cxn ang="0">
                  <a:pos x="109" y="159"/>
                </a:cxn>
                <a:cxn ang="0">
                  <a:pos x="116" y="170"/>
                </a:cxn>
                <a:cxn ang="0">
                  <a:pos x="136" y="169"/>
                </a:cxn>
                <a:cxn ang="0">
                  <a:pos x="151" y="182"/>
                </a:cxn>
                <a:cxn ang="0">
                  <a:pos x="147" y="141"/>
                </a:cxn>
                <a:cxn ang="0">
                  <a:pos x="167" y="162"/>
                </a:cxn>
                <a:cxn ang="0">
                  <a:pos x="169" y="192"/>
                </a:cxn>
                <a:cxn ang="0">
                  <a:pos x="185" y="219"/>
                </a:cxn>
                <a:cxn ang="0">
                  <a:pos x="239" y="240"/>
                </a:cxn>
                <a:cxn ang="0">
                  <a:pos x="266" y="224"/>
                </a:cxn>
                <a:cxn ang="0">
                  <a:pos x="286" y="210"/>
                </a:cxn>
                <a:cxn ang="0">
                  <a:pos x="313" y="231"/>
                </a:cxn>
                <a:cxn ang="0">
                  <a:pos x="307" y="272"/>
                </a:cxn>
                <a:cxn ang="0">
                  <a:pos x="286" y="304"/>
                </a:cxn>
                <a:cxn ang="0">
                  <a:pos x="287" y="321"/>
                </a:cxn>
                <a:cxn ang="0">
                  <a:pos x="269" y="315"/>
                </a:cxn>
                <a:cxn ang="0">
                  <a:pos x="242" y="323"/>
                </a:cxn>
                <a:cxn ang="0">
                  <a:pos x="232" y="356"/>
                </a:cxn>
                <a:cxn ang="0">
                  <a:pos x="217" y="404"/>
                </a:cxn>
                <a:cxn ang="0">
                  <a:pos x="171" y="479"/>
                </a:cxn>
                <a:cxn ang="0">
                  <a:pos x="132" y="481"/>
                </a:cxn>
              </a:cxnLst>
              <a:rect l="0" t="0" r="r" b="b"/>
              <a:pathLst>
                <a:path w="313" h="495">
                  <a:moveTo>
                    <a:pt x="109" y="469"/>
                  </a:moveTo>
                  <a:lnTo>
                    <a:pt x="118" y="458"/>
                  </a:lnTo>
                  <a:lnTo>
                    <a:pt x="121" y="449"/>
                  </a:lnTo>
                  <a:lnTo>
                    <a:pt x="128" y="441"/>
                  </a:lnTo>
                  <a:lnTo>
                    <a:pt x="134" y="429"/>
                  </a:lnTo>
                  <a:lnTo>
                    <a:pt x="135" y="417"/>
                  </a:lnTo>
                  <a:lnTo>
                    <a:pt x="139" y="407"/>
                  </a:lnTo>
                  <a:lnTo>
                    <a:pt x="139" y="398"/>
                  </a:lnTo>
                  <a:lnTo>
                    <a:pt x="134" y="391"/>
                  </a:lnTo>
                  <a:lnTo>
                    <a:pt x="120" y="375"/>
                  </a:lnTo>
                  <a:lnTo>
                    <a:pt x="108" y="372"/>
                  </a:lnTo>
                  <a:lnTo>
                    <a:pt x="97" y="366"/>
                  </a:lnTo>
                  <a:lnTo>
                    <a:pt x="80" y="350"/>
                  </a:lnTo>
                  <a:lnTo>
                    <a:pt x="67" y="349"/>
                  </a:lnTo>
                  <a:lnTo>
                    <a:pt x="57" y="337"/>
                  </a:lnTo>
                  <a:lnTo>
                    <a:pt x="59" y="325"/>
                  </a:lnTo>
                  <a:lnTo>
                    <a:pt x="69" y="316"/>
                  </a:lnTo>
                  <a:lnTo>
                    <a:pt x="78" y="310"/>
                  </a:lnTo>
                  <a:lnTo>
                    <a:pt x="92" y="306"/>
                  </a:lnTo>
                  <a:lnTo>
                    <a:pt x="100" y="296"/>
                  </a:lnTo>
                  <a:lnTo>
                    <a:pt x="104" y="283"/>
                  </a:lnTo>
                  <a:lnTo>
                    <a:pt x="105" y="261"/>
                  </a:lnTo>
                  <a:lnTo>
                    <a:pt x="109" y="250"/>
                  </a:lnTo>
                  <a:lnTo>
                    <a:pt x="115" y="250"/>
                  </a:lnTo>
                  <a:lnTo>
                    <a:pt x="118" y="247"/>
                  </a:lnTo>
                  <a:lnTo>
                    <a:pt x="118" y="237"/>
                  </a:lnTo>
                  <a:lnTo>
                    <a:pt x="115" y="229"/>
                  </a:lnTo>
                  <a:lnTo>
                    <a:pt x="120" y="224"/>
                  </a:lnTo>
                  <a:lnTo>
                    <a:pt x="118" y="220"/>
                  </a:lnTo>
                  <a:lnTo>
                    <a:pt x="115" y="208"/>
                  </a:lnTo>
                  <a:lnTo>
                    <a:pt x="116" y="196"/>
                  </a:lnTo>
                  <a:lnTo>
                    <a:pt x="113" y="198"/>
                  </a:lnTo>
                  <a:lnTo>
                    <a:pt x="104" y="188"/>
                  </a:lnTo>
                  <a:lnTo>
                    <a:pt x="102" y="182"/>
                  </a:lnTo>
                  <a:lnTo>
                    <a:pt x="108" y="182"/>
                  </a:lnTo>
                  <a:lnTo>
                    <a:pt x="112" y="178"/>
                  </a:lnTo>
                  <a:lnTo>
                    <a:pt x="113" y="175"/>
                  </a:lnTo>
                  <a:lnTo>
                    <a:pt x="112" y="171"/>
                  </a:lnTo>
                  <a:lnTo>
                    <a:pt x="107" y="170"/>
                  </a:lnTo>
                  <a:lnTo>
                    <a:pt x="97" y="172"/>
                  </a:lnTo>
                  <a:lnTo>
                    <a:pt x="86" y="151"/>
                  </a:lnTo>
                  <a:lnTo>
                    <a:pt x="81" y="138"/>
                  </a:lnTo>
                  <a:lnTo>
                    <a:pt x="87" y="148"/>
                  </a:lnTo>
                  <a:lnTo>
                    <a:pt x="91" y="145"/>
                  </a:lnTo>
                  <a:lnTo>
                    <a:pt x="92" y="133"/>
                  </a:lnTo>
                  <a:lnTo>
                    <a:pt x="87" y="133"/>
                  </a:lnTo>
                  <a:lnTo>
                    <a:pt x="83" y="130"/>
                  </a:lnTo>
                  <a:lnTo>
                    <a:pt x="86" y="127"/>
                  </a:lnTo>
                  <a:lnTo>
                    <a:pt x="86" y="117"/>
                  </a:lnTo>
                  <a:lnTo>
                    <a:pt x="82" y="113"/>
                  </a:lnTo>
                  <a:lnTo>
                    <a:pt x="80" y="117"/>
                  </a:lnTo>
                  <a:lnTo>
                    <a:pt x="73" y="117"/>
                  </a:lnTo>
                  <a:lnTo>
                    <a:pt x="72" y="122"/>
                  </a:lnTo>
                  <a:lnTo>
                    <a:pt x="73" y="129"/>
                  </a:lnTo>
                  <a:lnTo>
                    <a:pt x="60" y="107"/>
                  </a:lnTo>
                  <a:lnTo>
                    <a:pt x="43" y="85"/>
                  </a:lnTo>
                  <a:lnTo>
                    <a:pt x="38" y="75"/>
                  </a:lnTo>
                  <a:lnTo>
                    <a:pt x="37" y="71"/>
                  </a:lnTo>
                  <a:lnTo>
                    <a:pt x="42" y="67"/>
                  </a:lnTo>
                  <a:lnTo>
                    <a:pt x="45" y="59"/>
                  </a:lnTo>
                  <a:lnTo>
                    <a:pt x="42" y="57"/>
                  </a:lnTo>
                  <a:lnTo>
                    <a:pt x="40" y="62"/>
                  </a:lnTo>
                  <a:lnTo>
                    <a:pt x="33" y="68"/>
                  </a:lnTo>
                  <a:lnTo>
                    <a:pt x="26" y="59"/>
                  </a:lnTo>
                  <a:lnTo>
                    <a:pt x="22" y="49"/>
                  </a:lnTo>
                  <a:lnTo>
                    <a:pt x="23" y="44"/>
                  </a:lnTo>
                  <a:lnTo>
                    <a:pt x="21" y="35"/>
                  </a:lnTo>
                  <a:lnTo>
                    <a:pt x="7" y="14"/>
                  </a:lnTo>
                  <a:lnTo>
                    <a:pt x="1" y="6"/>
                  </a:lnTo>
                  <a:lnTo>
                    <a:pt x="0" y="3"/>
                  </a:lnTo>
                  <a:lnTo>
                    <a:pt x="8" y="1"/>
                  </a:lnTo>
                  <a:lnTo>
                    <a:pt x="10" y="0"/>
                  </a:lnTo>
                  <a:lnTo>
                    <a:pt x="13" y="1"/>
                  </a:lnTo>
                  <a:lnTo>
                    <a:pt x="13" y="11"/>
                  </a:lnTo>
                  <a:lnTo>
                    <a:pt x="19" y="22"/>
                  </a:lnTo>
                  <a:lnTo>
                    <a:pt x="19" y="28"/>
                  </a:lnTo>
                  <a:lnTo>
                    <a:pt x="24" y="36"/>
                  </a:lnTo>
                  <a:lnTo>
                    <a:pt x="29" y="32"/>
                  </a:lnTo>
                  <a:lnTo>
                    <a:pt x="34" y="27"/>
                  </a:lnTo>
                  <a:lnTo>
                    <a:pt x="35" y="30"/>
                  </a:lnTo>
                  <a:lnTo>
                    <a:pt x="35" y="35"/>
                  </a:lnTo>
                  <a:lnTo>
                    <a:pt x="46" y="35"/>
                  </a:lnTo>
                  <a:lnTo>
                    <a:pt x="51" y="38"/>
                  </a:lnTo>
                  <a:lnTo>
                    <a:pt x="59" y="41"/>
                  </a:lnTo>
                  <a:lnTo>
                    <a:pt x="64" y="40"/>
                  </a:lnTo>
                  <a:lnTo>
                    <a:pt x="73" y="48"/>
                  </a:lnTo>
                  <a:lnTo>
                    <a:pt x="66" y="52"/>
                  </a:lnTo>
                  <a:lnTo>
                    <a:pt x="78" y="59"/>
                  </a:lnTo>
                  <a:lnTo>
                    <a:pt x="80" y="56"/>
                  </a:lnTo>
                  <a:lnTo>
                    <a:pt x="83" y="59"/>
                  </a:lnTo>
                  <a:lnTo>
                    <a:pt x="85" y="64"/>
                  </a:lnTo>
                  <a:lnTo>
                    <a:pt x="87" y="70"/>
                  </a:lnTo>
                  <a:lnTo>
                    <a:pt x="96" y="79"/>
                  </a:lnTo>
                  <a:lnTo>
                    <a:pt x="98" y="83"/>
                  </a:lnTo>
                  <a:lnTo>
                    <a:pt x="98" y="87"/>
                  </a:lnTo>
                  <a:lnTo>
                    <a:pt x="100" y="96"/>
                  </a:lnTo>
                  <a:lnTo>
                    <a:pt x="98" y="94"/>
                  </a:lnTo>
                  <a:lnTo>
                    <a:pt x="89" y="89"/>
                  </a:lnTo>
                  <a:lnTo>
                    <a:pt x="85" y="89"/>
                  </a:lnTo>
                  <a:lnTo>
                    <a:pt x="86" y="96"/>
                  </a:lnTo>
                  <a:lnTo>
                    <a:pt x="87" y="97"/>
                  </a:lnTo>
                  <a:lnTo>
                    <a:pt x="89" y="97"/>
                  </a:lnTo>
                  <a:lnTo>
                    <a:pt x="93" y="100"/>
                  </a:lnTo>
                  <a:lnTo>
                    <a:pt x="96" y="107"/>
                  </a:lnTo>
                  <a:lnTo>
                    <a:pt x="103" y="114"/>
                  </a:lnTo>
                  <a:lnTo>
                    <a:pt x="109" y="126"/>
                  </a:lnTo>
                  <a:lnTo>
                    <a:pt x="116" y="134"/>
                  </a:lnTo>
                  <a:lnTo>
                    <a:pt x="110" y="140"/>
                  </a:lnTo>
                  <a:lnTo>
                    <a:pt x="109" y="148"/>
                  </a:lnTo>
                  <a:lnTo>
                    <a:pt x="113" y="151"/>
                  </a:lnTo>
                  <a:lnTo>
                    <a:pt x="113" y="159"/>
                  </a:lnTo>
                  <a:lnTo>
                    <a:pt x="109" y="159"/>
                  </a:lnTo>
                  <a:lnTo>
                    <a:pt x="105" y="162"/>
                  </a:lnTo>
                  <a:lnTo>
                    <a:pt x="108" y="165"/>
                  </a:lnTo>
                  <a:lnTo>
                    <a:pt x="112" y="165"/>
                  </a:lnTo>
                  <a:lnTo>
                    <a:pt x="116" y="170"/>
                  </a:lnTo>
                  <a:lnTo>
                    <a:pt x="123" y="170"/>
                  </a:lnTo>
                  <a:lnTo>
                    <a:pt x="125" y="167"/>
                  </a:lnTo>
                  <a:lnTo>
                    <a:pt x="132" y="167"/>
                  </a:lnTo>
                  <a:lnTo>
                    <a:pt x="136" y="169"/>
                  </a:lnTo>
                  <a:lnTo>
                    <a:pt x="137" y="177"/>
                  </a:lnTo>
                  <a:lnTo>
                    <a:pt x="140" y="184"/>
                  </a:lnTo>
                  <a:lnTo>
                    <a:pt x="146" y="187"/>
                  </a:lnTo>
                  <a:lnTo>
                    <a:pt x="151" y="182"/>
                  </a:lnTo>
                  <a:lnTo>
                    <a:pt x="150" y="156"/>
                  </a:lnTo>
                  <a:lnTo>
                    <a:pt x="150" y="151"/>
                  </a:lnTo>
                  <a:lnTo>
                    <a:pt x="143" y="141"/>
                  </a:lnTo>
                  <a:lnTo>
                    <a:pt x="147" y="141"/>
                  </a:lnTo>
                  <a:lnTo>
                    <a:pt x="151" y="148"/>
                  </a:lnTo>
                  <a:lnTo>
                    <a:pt x="164" y="151"/>
                  </a:lnTo>
                  <a:lnTo>
                    <a:pt x="164" y="161"/>
                  </a:lnTo>
                  <a:lnTo>
                    <a:pt x="167" y="162"/>
                  </a:lnTo>
                  <a:lnTo>
                    <a:pt x="167" y="171"/>
                  </a:lnTo>
                  <a:lnTo>
                    <a:pt x="169" y="176"/>
                  </a:lnTo>
                  <a:lnTo>
                    <a:pt x="168" y="186"/>
                  </a:lnTo>
                  <a:lnTo>
                    <a:pt x="169" y="192"/>
                  </a:lnTo>
                  <a:lnTo>
                    <a:pt x="173" y="197"/>
                  </a:lnTo>
                  <a:lnTo>
                    <a:pt x="175" y="203"/>
                  </a:lnTo>
                  <a:lnTo>
                    <a:pt x="178" y="213"/>
                  </a:lnTo>
                  <a:lnTo>
                    <a:pt x="185" y="219"/>
                  </a:lnTo>
                  <a:lnTo>
                    <a:pt x="194" y="219"/>
                  </a:lnTo>
                  <a:lnTo>
                    <a:pt x="205" y="227"/>
                  </a:lnTo>
                  <a:lnTo>
                    <a:pt x="232" y="235"/>
                  </a:lnTo>
                  <a:lnTo>
                    <a:pt x="239" y="240"/>
                  </a:lnTo>
                  <a:lnTo>
                    <a:pt x="249" y="241"/>
                  </a:lnTo>
                  <a:lnTo>
                    <a:pt x="254" y="235"/>
                  </a:lnTo>
                  <a:lnTo>
                    <a:pt x="259" y="235"/>
                  </a:lnTo>
                  <a:lnTo>
                    <a:pt x="266" y="224"/>
                  </a:lnTo>
                  <a:lnTo>
                    <a:pt x="271" y="221"/>
                  </a:lnTo>
                  <a:lnTo>
                    <a:pt x="276" y="218"/>
                  </a:lnTo>
                  <a:lnTo>
                    <a:pt x="284" y="213"/>
                  </a:lnTo>
                  <a:lnTo>
                    <a:pt x="286" y="210"/>
                  </a:lnTo>
                  <a:lnTo>
                    <a:pt x="292" y="208"/>
                  </a:lnTo>
                  <a:lnTo>
                    <a:pt x="301" y="210"/>
                  </a:lnTo>
                  <a:lnTo>
                    <a:pt x="313" y="218"/>
                  </a:lnTo>
                  <a:lnTo>
                    <a:pt x="313" y="231"/>
                  </a:lnTo>
                  <a:lnTo>
                    <a:pt x="308" y="246"/>
                  </a:lnTo>
                  <a:lnTo>
                    <a:pt x="308" y="262"/>
                  </a:lnTo>
                  <a:lnTo>
                    <a:pt x="307" y="264"/>
                  </a:lnTo>
                  <a:lnTo>
                    <a:pt x="307" y="272"/>
                  </a:lnTo>
                  <a:lnTo>
                    <a:pt x="304" y="280"/>
                  </a:lnTo>
                  <a:lnTo>
                    <a:pt x="296" y="286"/>
                  </a:lnTo>
                  <a:lnTo>
                    <a:pt x="287" y="290"/>
                  </a:lnTo>
                  <a:lnTo>
                    <a:pt x="286" y="304"/>
                  </a:lnTo>
                  <a:lnTo>
                    <a:pt x="284" y="307"/>
                  </a:lnTo>
                  <a:lnTo>
                    <a:pt x="285" y="316"/>
                  </a:lnTo>
                  <a:lnTo>
                    <a:pt x="287" y="317"/>
                  </a:lnTo>
                  <a:lnTo>
                    <a:pt x="287" y="321"/>
                  </a:lnTo>
                  <a:lnTo>
                    <a:pt x="282" y="328"/>
                  </a:lnTo>
                  <a:lnTo>
                    <a:pt x="280" y="316"/>
                  </a:lnTo>
                  <a:lnTo>
                    <a:pt x="275" y="315"/>
                  </a:lnTo>
                  <a:lnTo>
                    <a:pt x="269" y="315"/>
                  </a:lnTo>
                  <a:lnTo>
                    <a:pt x="261" y="316"/>
                  </a:lnTo>
                  <a:lnTo>
                    <a:pt x="253" y="316"/>
                  </a:lnTo>
                  <a:lnTo>
                    <a:pt x="247" y="318"/>
                  </a:lnTo>
                  <a:lnTo>
                    <a:pt x="242" y="323"/>
                  </a:lnTo>
                  <a:lnTo>
                    <a:pt x="226" y="345"/>
                  </a:lnTo>
                  <a:lnTo>
                    <a:pt x="226" y="349"/>
                  </a:lnTo>
                  <a:lnTo>
                    <a:pt x="228" y="348"/>
                  </a:lnTo>
                  <a:lnTo>
                    <a:pt x="232" y="356"/>
                  </a:lnTo>
                  <a:lnTo>
                    <a:pt x="237" y="360"/>
                  </a:lnTo>
                  <a:lnTo>
                    <a:pt x="236" y="369"/>
                  </a:lnTo>
                  <a:lnTo>
                    <a:pt x="231" y="380"/>
                  </a:lnTo>
                  <a:lnTo>
                    <a:pt x="217" y="404"/>
                  </a:lnTo>
                  <a:lnTo>
                    <a:pt x="215" y="412"/>
                  </a:lnTo>
                  <a:lnTo>
                    <a:pt x="202" y="428"/>
                  </a:lnTo>
                  <a:lnTo>
                    <a:pt x="182" y="463"/>
                  </a:lnTo>
                  <a:lnTo>
                    <a:pt x="171" y="479"/>
                  </a:lnTo>
                  <a:lnTo>
                    <a:pt x="153" y="492"/>
                  </a:lnTo>
                  <a:lnTo>
                    <a:pt x="145" y="495"/>
                  </a:lnTo>
                  <a:lnTo>
                    <a:pt x="137" y="488"/>
                  </a:lnTo>
                  <a:lnTo>
                    <a:pt x="132" y="481"/>
                  </a:lnTo>
                  <a:lnTo>
                    <a:pt x="113" y="482"/>
                  </a:lnTo>
                  <a:lnTo>
                    <a:pt x="109" y="473"/>
                  </a:lnTo>
                  <a:lnTo>
                    <a:pt x="109" y="469"/>
                  </a:lnTo>
                  <a:close/>
                </a:path>
              </a:pathLst>
            </a:custGeom>
            <a:solidFill>
              <a:schemeClr val="accent6"/>
            </a:solidFill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000" dirty="0">
                <a:latin typeface="微软雅黑" panose="020B0503020204020204" pitchFamily="34" charset="-122"/>
                <a:ea typeface="+mn-ea"/>
                <a:cs typeface="+mn-cs"/>
              </a:endParaRPr>
            </a:p>
          </p:txBody>
        </p:sp>
        <p:sp>
          <p:nvSpPr>
            <p:cNvPr id="61" name="Freeform 57"/>
            <p:cNvSpPr>
              <a:spLocks noChangeAspect="1"/>
            </p:cNvSpPr>
            <p:nvPr/>
          </p:nvSpPr>
          <p:spPr bwMode="gray">
            <a:xfrm>
              <a:off x="17276548" y="8389194"/>
              <a:ext cx="93176" cy="83153"/>
            </a:xfrm>
            <a:custGeom>
              <a:avLst/>
              <a:gdLst/>
              <a:ahLst/>
              <a:cxnLst>
                <a:cxn ang="0">
                  <a:pos x="60" y="71"/>
                </a:cxn>
                <a:cxn ang="0">
                  <a:pos x="39" y="60"/>
                </a:cxn>
                <a:cxn ang="0">
                  <a:pos x="27" y="43"/>
                </a:cxn>
                <a:cxn ang="0">
                  <a:pos x="21" y="38"/>
                </a:cxn>
                <a:cxn ang="0">
                  <a:pos x="16" y="26"/>
                </a:cxn>
                <a:cxn ang="0">
                  <a:pos x="6" y="17"/>
                </a:cxn>
                <a:cxn ang="0">
                  <a:pos x="6" y="9"/>
                </a:cxn>
                <a:cxn ang="0">
                  <a:pos x="0" y="2"/>
                </a:cxn>
                <a:cxn ang="0">
                  <a:pos x="6" y="0"/>
                </a:cxn>
                <a:cxn ang="0">
                  <a:pos x="14" y="5"/>
                </a:cxn>
                <a:cxn ang="0">
                  <a:pos x="19" y="4"/>
                </a:cxn>
                <a:cxn ang="0">
                  <a:pos x="33" y="14"/>
                </a:cxn>
                <a:cxn ang="0">
                  <a:pos x="40" y="16"/>
                </a:cxn>
                <a:cxn ang="0">
                  <a:pos x="41" y="21"/>
                </a:cxn>
                <a:cxn ang="0">
                  <a:pos x="45" y="26"/>
                </a:cxn>
                <a:cxn ang="0">
                  <a:pos x="51" y="26"/>
                </a:cxn>
                <a:cxn ang="0">
                  <a:pos x="59" y="29"/>
                </a:cxn>
                <a:cxn ang="0">
                  <a:pos x="67" y="43"/>
                </a:cxn>
                <a:cxn ang="0">
                  <a:pos x="72" y="47"/>
                </a:cxn>
                <a:cxn ang="0">
                  <a:pos x="75" y="57"/>
                </a:cxn>
                <a:cxn ang="0">
                  <a:pos x="78" y="58"/>
                </a:cxn>
                <a:cxn ang="0">
                  <a:pos x="82" y="63"/>
                </a:cxn>
                <a:cxn ang="0">
                  <a:pos x="89" y="68"/>
                </a:cxn>
                <a:cxn ang="0">
                  <a:pos x="94" y="74"/>
                </a:cxn>
                <a:cxn ang="0">
                  <a:pos x="98" y="75"/>
                </a:cxn>
                <a:cxn ang="0">
                  <a:pos x="100" y="81"/>
                </a:cxn>
                <a:cxn ang="0">
                  <a:pos x="109" y="82"/>
                </a:cxn>
                <a:cxn ang="0">
                  <a:pos x="123" y="86"/>
                </a:cxn>
                <a:cxn ang="0">
                  <a:pos x="141" y="103"/>
                </a:cxn>
                <a:cxn ang="0">
                  <a:pos x="143" y="109"/>
                </a:cxn>
                <a:cxn ang="0">
                  <a:pos x="150" y="108"/>
                </a:cxn>
                <a:cxn ang="0">
                  <a:pos x="157" y="114"/>
                </a:cxn>
                <a:cxn ang="0">
                  <a:pos x="159" y="123"/>
                </a:cxn>
                <a:cxn ang="0">
                  <a:pos x="158" y="125"/>
                </a:cxn>
                <a:cxn ang="0">
                  <a:pos x="153" y="125"/>
                </a:cxn>
                <a:cxn ang="0">
                  <a:pos x="152" y="133"/>
                </a:cxn>
                <a:cxn ang="0">
                  <a:pos x="150" y="131"/>
                </a:cxn>
                <a:cxn ang="0">
                  <a:pos x="147" y="127"/>
                </a:cxn>
                <a:cxn ang="0">
                  <a:pos x="141" y="122"/>
                </a:cxn>
                <a:cxn ang="0">
                  <a:pos x="138" y="119"/>
                </a:cxn>
                <a:cxn ang="0">
                  <a:pos x="130" y="119"/>
                </a:cxn>
                <a:cxn ang="0">
                  <a:pos x="124" y="115"/>
                </a:cxn>
                <a:cxn ang="0">
                  <a:pos x="116" y="115"/>
                </a:cxn>
                <a:cxn ang="0">
                  <a:pos x="114" y="112"/>
                </a:cxn>
                <a:cxn ang="0">
                  <a:pos x="113" y="104"/>
                </a:cxn>
                <a:cxn ang="0">
                  <a:pos x="108" y="104"/>
                </a:cxn>
                <a:cxn ang="0">
                  <a:pos x="104" y="102"/>
                </a:cxn>
                <a:cxn ang="0">
                  <a:pos x="99" y="102"/>
                </a:cxn>
                <a:cxn ang="0">
                  <a:pos x="98" y="97"/>
                </a:cxn>
                <a:cxn ang="0">
                  <a:pos x="93" y="97"/>
                </a:cxn>
                <a:cxn ang="0">
                  <a:pos x="91" y="95"/>
                </a:cxn>
                <a:cxn ang="0">
                  <a:pos x="84" y="93"/>
                </a:cxn>
                <a:cxn ang="0">
                  <a:pos x="77" y="86"/>
                </a:cxn>
                <a:cxn ang="0">
                  <a:pos x="71" y="86"/>
                </a:cxn>
                <a:cxn ang="0">
                  <a:pos x="66" y="84"/>
                </a:cxn>
                <a:cxn ang="0">
                  <a:pos x="65" y="76"/>
                </a:cxn>
                <a:cxn ang="0">
                  <a:pos x="60" y="71"/>
                </a:cxn>
              </a:cxnLst>
              <a:rect l="0" t="0" r="r" b="b"/>
              <a:pathLst>
                <a:path w="159" h="133">
                  <a:moveTo>
                    <a:pt x="60" y="71"/>
                  </a:moveTo>
                  <a:lnTo>
                    <a:pt x="39" y="60"/>
                  </a:lnTo>
                  <a:lnTo>
                    <a:pt x="27" y="43"/>
                  </a:lnTo>
                  <a:lnTo>
                    <a:pt x="21" y="38"/>
                  </a:lnTo>
                  <a:lnTo>
                    <a:pt x="16" y="26"/>
                  </a:lnTo>
                  <a:lnTo>
                    <a:pt x="6" y="17"/>
                  </a:lnTo>
                  <a:lnTo>
                    <a:pt x="6" y="9"/>
                  </a:lnTo>
                  <a:lnTo>
                    <a:pt x="0" y="2"/>
                  </a:lnTo>
                  <a:lnTo>
                    <a:pt x="6" y="0"/>
                  </a:lnTo>
                  <a:lnTo>
                    <a:pt x="14" y="5"/>
                  </a:lnTo>
                  <a:lnTo>
                    <a:pt x="19" y="4"/>
                  </a:lnTo>
                  <a:lnTo>
                    <a:pt x="33" y="14"/>
                  </a:lnTo>
                  <a:lnTo>
                    <a:pt x="40" y="16"/>
                  </a:lnTo>
                  <a:lnTo>
                    <a:pt x="41" y="21"/>
                  </a:lnTo>
                  <a:lnTo>
                    <a:pt x="45" y="26"/>
                  </a:lnTo>
                  <a:lnTo>
                    <a:pt x="51" y="26"/>
                  </a:lnTo>
                  <a:lnTo>
                    <a:pt x="59" y="29"/>
                  </a:lnTo>
                  <a:lnTo>
                    <a:pt x="67" y="43"/>
                  </a:lnTo>
                  <a:lnTo>
                    <a:pt x="72" y="47"/>
                  </a:lnTo>
                  <a:lnTo>
                    <a:pt x="75" y="57"/>
                  </a:lnTo>
                  <a:lnTo>
                    <a:pt x="78" y="58"/>
                  </a:lnTo>
                  <a:lnTo>
                    <a:pt x="82" y="63"/>
                  </a:lnTo>
                  <a:lnTo>
                    <a:pt x="89" y="68"/>
                  </a:lnTo>
                  <a:lnTo>
                    <a:pt x="94" y="74"/>
                  </a:lnTo>
                  <a:lnTo>
                    <a:pt x="98" y="75"/>
                  </a:lnTo>
                  <a:lnTo>
                    <a:pt x="100" y="81"/>
                  </a:lnTo>
                  <a:lnTo>
                    <a:pt x="109" y="82"/>
                  </a:lnTo>
                  <a:lnTo>
                    <a:pt x="123" y="86"/>
                  </a:lnTo>
                  <a:lnTo>
                    <a:pt x="141" y="103"/>
                  </a:lnTo>
                  <a:lnTo>
                    <a:pt x="143" y="109"/>
                  </a:lnTo>
                  <a:lnTo>
                    <a:pt x="150" y="108"/>
                  </a:lnTo>
                  <a:lnTo>
                    <a:pt x="157" y="114"/>
                  </a:lnTo>
                  <a:lnTo>
                    <a:pt x="159" y="123"/>
                  </a:lnTo>
                  <a:lnTo>
                    <a:pt x="158" y="125"/>
                  </a:lnTo>
                  <a:lnTo>
                    <a:pt x="153" y="125"/>
                  </a:lnTo>
                  <a:lnTo>
                    <a:pt x="152" y="133"/>
                  </a:lnTo>
                  <a:lnTo>
                    <a:pt x="150" y="131"/>
                  </a:lnTo>
                  <a:lnTo>
                    <a:pt x="147" y="127"/>
                  </a:lnTo>
                  <a:lnTo>
                    <a:pt x="141" y="122"/>
                  </a:lnTo>
                  <a:lnTo>
                    <a:pt x="138" y="119"/>
                  </a:lnTo>
                  <a:lnTo>
                    <a:pt x="130" y="119"/>
                  </a:lnTo>
                  <a:lnTo>
                    <a:pt x="124" y="115"/>
                  </a:lnTo>
                  <a:lnTo>
                    <a:pt x="116" y="115"/>
                  </a:lnTo>
                  <a:lnTo>
                    <a:pt x="114" y="112"/>
                  </a:lnTo>
                  <a:lnTo>
                    <a:pt x="113" y="104"/>
                  </a:lnTo>
                  <a:lnTo>
                    <a:pt x="108" y="104"/>
                  </a:lnTo>
                  <a:lnTo>
                    <a:pt x="104" y="102"/>
                  </a:lnTo>
                  <a:lnTo>
                    <a:pt x="99" y="102"/>
                  </a:lnTo>
                  <a:lnTo>
                    <a:pt x="98" y="97"/>
                  </a:lnTo>
                  <a:lnTo>
                    <a:pt x="93" y="97"/>
                  </a:lnTo>
                  <a:lnTo>
                    <a:pt x="91" y="95"/>
                  </a:lnTo>
                  <a:lnTo>
                    <a:pt x="84" y="93"/>
                  </a:lnTo>
                  <a:lnTo>
                    <a:pt x="77" y="86"/>
                  </a:lnTo>
                  <a:lnTo>
                    <a:pt x="71" y="86"/>
                  </a:lnTo>
                  <a:lnTo>
                    <a:pt x="66" y="84"/>
                  </a:lnTo>
                  <a:lnTo>
                    <a:pt x="65" y="76"/>
                  </a:lnTo>
                  <a:lnTo>
                    <a:pt x="60" y="71"/>
                  </a:lnTo>
                  <a:close/>
                </a:path>
              </a:pathLst>
            </a:custGeom>
            <a:solidFill>
              <a:schemeClr val="accent6"/>
            </a:solidFill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000" dirty="0">
                <a:latin typeface="微软雅黑" panose="020B0503020204020204" pitchFamily="34" charset="-122"/>
                <a:ea typeface="+mn-ea"/>
                <a:cs typeface="+mn-cs"/>
              </a:endParaRPr>
            </a:p>
          </p:txBody>
        </p:sp>
      </p:grpSp>
      <p:cxnSp>
        <p:nvCxnSpPr>
          <p:cNvPr id="279" name="Elbow Connector 223"/>
          <p:cNvCxnSpPr>
            <a:cxnSpLocks/>
          </p:cNvCxnSpPr>
          <p:nvPr/>
        </p:nvCxnSpPr>
        <p:spPr>
          <a:xfrm rot="5400000">
            <a:off x="2807427" y="3265560"/>
            <a:ext cx="890300" cy="242114"/>
          </a:xfrm>
          <a:prstGeom prst="bentConnector3">
            <a:avLst>
              <a:gd name="adj1" fmla="val 50000"/>
            </a:avLst>
          </a:prstGeom>
          <a:ln w="3175" cmpd="sng">
            <a:solidFill>
              <a:schemeClr val="accent4">
                <a:lumMod val="75000"/>
              </a:schemeClr>
            </a:solidFill>
            <a:prstDash val="solid"/>
            <a:round/>
            <a:headEnd type="oval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0" name="Elbow Connector 234"/>
          <p:cNvCxnSpPr>
            <a:cxnSpLocks/>
          </p:cNvCxnSpPr>
          <p:nvPr/>
        </p:nvCxnSpPr>
        <p:spPr>
          <a:xfrm rot="16200000" flipH="1">
            <a:off x="4270766" y="2599795"/>
            <a:ext cx="1072444" cy="990682"/>
          </a:xfrm>
          <a:prstGeom prst="bentConnector3">
            <a:avLst>
              <a:gd name="adj1" fmla="val 18037"/>
            </a:avLst>
          </a:prstGeom>
          <a:ln w="3175" cmpd="sng">
            <a:solidFill>
              <a:schemeClr val="accent6">
                <a:lumMod val="75000"/>
              </a:schemeClr>
            </a:solidFill>
            <a:prstDash val="solid"/>
            <a:round/>
            <a:headEnd type="oval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1" name="Elbow Connector 220"/>
          <p:cNvCxnSpPr>
            <a:cxnSpLocks/>
            <a:endCxn id="46" idx="3"/>
          </p:cNvCxnSpPr>
          <p:nvPr/>
        </p:nvCxnSpPr>
        <p:spPr>
          <a:xfrm rot="10800000" flipV="1">
            <a:off x="1379071" y="2022417"/>
            <a:ext cx="1061067" cy="681092"/>
          </a:xfrm>
          <a:prstGeom prst="bentConnector3">
            <a:avLst>
              <a:gd name="adj1" fmla="val 50000"/>
            </a:avLst>
          </a:prstGeom>
          <a:ln w="3175" cmpd="sng">
            <a:solidFill>
              <a:schemeClr val="tx1"/>
            </a:solidFill>
            <a:prstDash val="solid"/>
            <a:round/>
            <a:headEnd type="oval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2" name="Elbow Connector 231"/>
          <p:cNvCxnSpPr>
            <a:endCxn id="52" idx="1"/>
          </p:cNvCxnSpPr>
          <p:nvPr/>
        </p:nvCxnSpPr>
        <p:spPr>
          <a:xfrm>
            <a:off x="5873642" y="1939671"/>
            <a:ext cx="1535763" cy="176446"/>
          </a:xfrm>
          <a:prstGeom prst="bentConnector3">
            <a:avLst>
              <a:gd name="adj1" fmla="val 50000"/>
            </a:avLst>
          </a:prstGeom>
          <a:ln w="3175" cmpd="sng">
            <a:solidFill>
              <a:schemeClr val="tx1"/>
            </a:solidFill>
            <a:prstDash val="solid"/>
            <a:round/>
            <a:headEnd type="oval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3" name="Elbow Connector 228"/>
          <p:cNvCxnSpPr>
            <a:cxnSpLocks/>
          </p:cNvCxnSpPr>
          <p:nvPr/>
        </p:nvCxnSpPr>
        <p:spPr>
          <a:xfrm>
            <a:off x="6369512" y="3284154"/>
            <a:ext cx="1040599" cy="452190"/>
          </a:xfrm>
          <a:prstGeom prst="bentConnector3">
            <a:avLst>
              <a:gd name="adj1" fmla="val 50000"/>
            </a:avLst>
          </a:prstGeom>
          <a:ln w="3175" cmpd="sng">
            <a:solidFill>
              <a:schemeClr val="bg2">
                <a:lumMod val="50000"/>
              </a:schemeClr>
            </a:solidFill>
            <a:prstDash val="solid"/>
            <a:round/>
            <a:headEnd type="oval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7" name="Rectangle 229"/>
          <p:cNvSpPr/>
          <p:nvPr/>
        </p:nvSpPr>
        <p:spPr>
          <a:xfrm>
            <a:off x="7450223" y="3603935"/>
            <a:ext cx="977003" cy="248133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121869" rtlCol="0" anchor="t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cs typeface="Aparajita" panose="020B0604020202020204" pitchFamily="34" charset="0"/>
              </a:rPr>
              <a:t>输入文本</a:t>
            </a:r>
            <a:endParaRPr lang="en-US" sz="1200" dirty="0">
              <a:latin typeface="微软雅黑" panose="020B0503020204020204" pitchFamily="34" charset="-122"/>
              <a:cs typeface="Aparajita" panose="020B0604020202020204" pitchFamily="34" charset="0"/>
            </a:endParaRPr>
          </a:p>
        </p:txBody>
      </p:sp>
      <p:sp>
        <p:nvSpPr>
          <p:cNvPr id="289" name="矩形 288"/>
          <p:cNvSpPr/>
          <p:nvPr/>
        </p:nvSpPr>
        <p:spPr>
          <a:xfrm>
            <a:off x="166248" y="2983282"/>
            <a:ext cx="21047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点击此处添加文字描述，文字颜色、大小、字体可根据需求进行更改。</a:t>
            </a:r>
            <a:endParaRPr lang="zh-CN" altLang="en-US" sz="1200" dirty="0"/>
          </a:p>
        </p:txBody>
      </p:sp>
      <p:sp>
        <p:nvSpPr>
          <p:cNvPr id="290" name="矩形 289"/>
          <p:cNvSpPr/>
          <p:nvPr/>
        </p:nvSpPr>
        <p:spPr>
          <a:xfrm>
            <a:off x="2066760" y="4186244"/>
            <a:ext cx="21295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点击此处添加文字描述，文字颜色、大小、字体可根据需求进行更改。</a:t>
            </a:r>
            <a:endParaRPr lang="zh-CN" altLang="en-US" sz="1200" dirty="0"/>
          </a:p>
        </p:txBody>
      </p:sp>
      <p:sp>
        <p:nvSpPr>
          <p:cNvPr id="291" name="矩形 290"/>
          <p:cNvSpPr/>
          <p:nvPr/>
        </p:nvSpPr>
        <p:spPr>
          <a:xfrm>
            <a:off x="4308003" y="3928065"/>
            <a:ext cx="20426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点击此处添加文字描述，文字颜色、大小、字体可根据需求进行更改。</a:t>
            </a:r>
            <a:endParaRPr lang="zh-CN" altLang="en-US" sz="1200" dirty="0"/>
          </a:p>
        </p:txBody>
      </p:sp>
      <p:sp>
        <p:nvSpPr>
          <p:cNvPr id="292" name="矩形 291"/>
          <p:cNvSpPr/>
          <p:nvPr/>
        </p:nvSpPr>
        <p:spPr>
          <a:xfrm>
            <a:off x="6856572" y="2329294"/>
            <a:ext cx="21047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点击此处添加文字描述，文字颜色、大小、字体可根据需求进行更改。</a:t>
            </a:r>
            <a:endParaRPr lang="zh-CN" altLang="en-US" sz="1200" dirty="0"/>
          </a:p>
        </p:txBody>
      </p:sp>
      <p:sp>
        <p:nvSpPr>
          <p:cNvPr id="293" name="矩形 292"/>
          <p:cNvSpPr/>
          <p:nvPr/>
        </p:nvSpPr>
        <p:spPr>
          <a:xfrm>
            <a:off x="6555778" y="3924844"/>
            <a:ext cx="21048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点击此处添加文字描述，文字颜色、大小、字体可根据需求进行更改。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915044338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8" grpId="0" animBg="1"/>
      <p:bldP spid="52" grpId="0" animBg="1"/>
      <p:bldP spid="54" grpId="0" animBg="1"/>
      <p:bldP spid="287" grpId="0" animBg="1"/>
      <p:bldP spid="289" grpId="0"/>
      <p:bldP spid="290" grpId="0"/>
      <p:bldP spid="291" grpId="0"/>
      <p:bldP spid="292" grpId="0"/>
      <p:bldP spid="29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8557" cy="588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1160" y="4130348"/>
            <a:ext cx="912840" cy="101315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61672" y="65314"/>
            <a:ext cx="306575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800">
                <a:ea typeface="创艺简行楷" pitchFamily="2" charset="-122"/>
                <a:sym typeface="+mn-lt"/>
              </a:rPr>
              <a:t>点击此处添加标题</a:t>
            </a:r>
            <a:endParaRPr lang="zh-CN" altLang="en-US" sz="2800" dirty="0">
              <a:ea typeface="创艺简行楷" pitchFamily="2" charset="-122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-1"/>
          <a:stretch/>
        </p:blipFill>
        <p:spPr>
          <a:xfrm rot="5400000" flipV="1">
            <a:off x="3981452" y="1960318"/>
            <a:ext cx="1181099" cy="27036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981451" y="3484317"/>
            <a:ext cx="1181099" cy="27036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981452" y="4997041"/>
            <a:ext cx="1181099" cy="270364"/>
          </a:xfrm>
          <a:prstGeom prst="rect">
            <a:avLst/>
          </a:prstGeom>
        </p:spPr>
      </p:pic>
      <p:grpSp>
        <p:nvGrpSpPr>
          <p:cNvPr id="10" name="Group 4700"/>
          <p:cNvGrpSpPr>
            <a:grpSpLocks/>
          </p:cNvGrpSpPr>
          <p:nvPr/>
        </p:nvGrpSpPr>
        <p:grpSpPr bwMode="auto">
          <a:xfrm>
            <a:off x="4349555" y="1090124"/>
            <a:ext cx="434020" cy="434133"/>
            <a:chOff x="3062288" y="3998912"/>
            <a:chExt cx="412750" cy="412750"/>
          </a:xfrm>
          <a:solidFill>
            <a:schemeClr val="accent1"/>
          </a:solidFill>
        </p:grpSpPr>
        <p:sp>
          <p:nvSpPr>
            <p:cNvPr id="12" name="Freeform 408"/>
            <p:cNvSpPr>
              <a:spLocks noChangeArrowheads="1"/>
            </p:cNvSpPr>
            <p:nvPr/>
          </p:nvSpPr>
          <p:spPr bwMode="auto">
            <a:xfrm>
              <a:off x="3062288" y="3998912"/>
              <a:ext cx="328612" cy="315912"/>
            </a:xfrm>
            <a:custGeom>
              <a:avLst/>
              <a:gdLst>
                <a:gd name="T0" fmla="*/ 911 w 912"/>
                <a:gd name="T1" fmla="*/ 242 h 879"/>
                <a:gd name="T2" fmla="*/ 594 w 912"/>
                <a:gd name="T3" fmla="*/ 33 h 879"/>
                <a:gd name="T4" fmla="*/ 75 w 912"/>
                <a:gd name="T5" fmla="*/ 435 h 879"/>
                <a:gd name="T6" fmla="*/ 242 w 912"/>
                <a:gd name="T7" fmla="*/ 878 h 879"/>
                <a:gd name="T8" fmla="*/ 343 w 912"/>
                <a:gd name="T9" fmla="*/ 819 h 879"/>
                <a:gd name="T10" fmla="*/ 911 w 912"/>
                <a:gd name="T11" fmla="*/ 242 h 879"/>
                <a:gd name="T12" fmla="*/ 451 w 912"/>
                <a:gd name="T13" fmla="*/ 226 h 879"/>
                <a:gd name="T14" fmla="*/ 577 w 912"/>
                <a:gd name="T15" fmla="*/ 125 h 879"/>
                <a:gd name="T16" fmla="*/ 669 w 912"/>
                <a:gd name="T17" fmla="*/ 251 h 879"/>
                <a:gd name="T18" fmla="*/ 543 w 912"/>
                <a:gd name="T19" fmla="*/ 351 h 879"/>
                <a:gd name="T20" fmla="*/ 451 w 912"/>
                <a:gd name="T21" fmla="*/ 226 h 879"/>
                <a:gd name="T22" fmla="*/ 226 w 912"/>
                <a:gd name="T23" fmla="*/ 343 h 879"/>
                <a:gd name="T24" fmla="*/ 318 w 912"/>
                <a:gd name="T25" fmla="*/ 276 h 879"/>
                <a:gd name="T26" fmla="*/ 385 w 912"/>
                <a:gd name="T27" fmla="*/ 368 h 879"/>
                <a:gd name="T28" fmla="*/ 293 w 912"/>
                <a:gd name="T29" fmla="*/ 435 h 879"/>
                <a:gd name="T30" fmla="*/ 226 w 912"/>
                <a:gd name="T31" fmla="*/ 343 h 879"/>
                <a:gd name="T32" fmla="*/ 251 w 912"/>
                <a:gd name="T33" fmla="*/ 710 h 879"/>
                <a:gd name="T34" fmla="*/ 176 w 912"/>
                <a:gd name="T35" fmla="*/ 618 h 879"/>
                <a:gd name="T36" fmla="*/ 267 w 912"/>
                <a:gd name="T37" fmla="*/ 552 h 879"/>
                <a:gd name="T38" fmla="*/ 343 w 912"/>
                <a:gd name="T39" fmla="*/ 644 h 879"/>
                <a:gd name="T40" fmla="*/ 251 w 912"/>
                <a:gd name="T41" fmla="*/ 710 h 879"/>
                <a:gd name="T42" fmla="*/ 251 w 912"/>
                <a:gd name="T43" fmla="*/ 710 h 879"/>
                <a:gd name="T44" fmla="*/ 251 w 912"/>
                <a:gd name="T45" fmla="*/ 710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12" h="879">
                  <a:moveTo>
                    <a:pt x="911" y="242"/>
                  </a:moveTo>
                  <a:cubicBezTo>
                    <a:pt x="844" y="134"/>
                    <a:pt x="727" y="50"/>
                    <a:pt x="594" y="33"/>
                  </a:cubicBezTo>
                  <a:cubicBezTo>
                    <a:pt x="343" y="0"/>
                    <a:pt x="134" y="184"/>
                    <a:pt x="75" y="435"/>
                  </a:cubicBezTo>
                  <a:cubicBezTo>
                    <a:pt x="0" y="761"/>
                    <a:pt x="84" y="869"/>
                    <a:pt x="242" y="878"/>
                  </a:cubicBezTo>
                  <a:cubicBezTo>
                    <a:pt x="267" y="853"/>
                    <a:pt x="309" y="828"/>
                    <a:pt x="343" y="819"/>
                  </a:cubicBezTo>
                  <a:lnTo>
                    <a:pt x="911" y="242"/>
                  </a:lnTo>
                  <a:close/>
                  <a:moveTo>
                    <a:pt x="451" y="226"/>
                  </a:moveTo>
                  <a:cubicBezTo>
                    <a:pt x="460" y="167"/>
                    <a:pt x="518" y="117"/>
                    <a:pt x="577" y="125"/>
                  </a:cubicBezTo>
                  <a:cubicBezTo>
                    <a:pt x="635" y="134"/>
                    <a:pt x="677" y="192"/>
                    <a:pt x="669" y="251"/>
                  </a:cubicBezTo>
                  <a:cubicBezTo>
                    <a:pt x="660" y="317"/>
                    <a:pt x="610" y="359"/>
                    <a:pt x="543" y="351"/>
                  </a:cubicBezTo>
                  <a:cubicBezTo>
                    <a:pt x="485" y="343"/>
                    <a:pt x="443" y="284"/>
                    <a:pt x="451" y="226"/>
                  </a:cubicBezTo>
                  <a:close/>
                  <a:moveTo>
                    <a:pt x="226" y="343"/>
                  </a:moveTo>
                  <a:cubicBezTo>
                    <a:pt x="226" y="301"/>
                    <a:pt x="267" y="267"/>
                    <a:pt x="318" y="276"/>
                  </a:cubicBezTo>
                  <a:cubicBezTo>
                    <a:pt x="359" y="284"/>
                    <a:pt x="393" y="326"/>
                    <a:pt x="385" y="368"/>
                  </a:cubicBezTo>
                  <a:cubicBezTo>
                    <a:pt x="376" y="409"/>
                    <a:pt x="334" y="443"/>
                    <a:pt x="293" y="435"/>
                  </a:cubicBezTo>
                  <a:cubicBezTo>
                    <a:pt x="251" y="435"/>
                    <a:pt x="217" y="393"/>
                    <a:pt x="226" y="343"/>
                  </a:cubicBezTo>
                  <a:close/>
                  <a:moveTo>
                    <a:pt x="251" y="710"/>
                  </a:moveTo>
                  <a:cubicBezTo>
                    <a:pt x="200" y="710"/>
                    <a:pt x="167" y="669"/>
                    <a:pt x="176" y="618"/>
                  </a:cubicBezTo>
                  <a:cubicBezTo>
                    <a:pt x="184" y="577"/>
                    <a:pt x="226" y="543"/>
                    <a:pt x="267" y="552"/>
                  </a:cubicBezTo>
                  <a:cubicBezTo>
                    <a:pt x="318" y="560"/>
                    <a:pt x="343" y="602"/>
                    <a:pt x="343" y="644"/>
                  </a:cubicBezTo>
                  <a:cubicBezTo>
                    <a:pt x="334" y="685"/>
                    <a:pt x="293" y="719"/>
                    <a:pt x="251" y="710"/>
                  </a:cubicBezTo>
                  <a:close/>
                  <a:moveTo>
                    <a:pt x="251" y="710"/>
                  </a:moveTo>
                  <a:lnTo>
                    <a:pt x="251" y="71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微软雅黑" panose="020B0503020204020204" pitchFamily="34" charset="-122"/>
                <a:ea typeface="SimSun" charset="0"/>
              </a:endParaRPr>
            </a:p>
          </p:txBody>
        </p:sp>
        <p:sp>
          <p:nvSpPr>
            <p:cNvPr id="13" name="Freeform 409"/>
            <p:cNvSpPr>
              <a:spLocks noChangeArrowheads="1"/>
            </p:cNvSpPr>
            <p:nvPr/>
          </p:nvSpPr>
          <p:spPr bwMode="auto">
            <a:xfrm>
              <a:off x="3270250" y="4052887"/>
              <a:ext cx="204788" cy="223837"/>
            </a:xfrm>
            <a:custGeom>
              <a:avLst/>
              <a:gdLst>
                <a:gd name="T0" fmla="*/ 142 w 569"/>
                <a:gd name="T1" fmla="*/ 619 h 620"/>
                <a:gd name="T2" fmla="*/ 150 w 569"/>
                <a:gd name="T3" fmla="*/ 611 h 620"/>
                <a:gd name="T4" fmla="*/ 568 w 569"/>
                <a:gd name="T5" fmla="*/ 67 h 620"/>
                <a:gd name="T6" fmla="*/ 543 w 569"/>
                <a:gd name="T7" fmla="*/ 25 h 620"/>
                <a:gd name="T8" fmla="*/ 493 w 569"/>
                <a:gd name="T9" fmla="*/ 17 h 620"/>
                <a:gd name="T10" fmla="*/ 8 w 569"/>
                <a:gd name="T11" fmla="*/ 485 h 620"/>
                <a:gd name="T12" fmla="*/ 0 w 569"/>
                <a:gd name="T13" fmla="*/ 494 h 620"/>
                <a:gd name="T14" fmla="*/ 142 w 569"/>
                <a:gd name="T15" fmla="*/ 619 h 620"/>
                <a:gd name="T16" fmla="*/ 142 w 569"/>
                <a:gd name="T17" fmla="*/ 619 h 620"/>
                <a:gd name="T18" fmla="*/ 142 w 569"/>
                <a:gd name="T19" fmla="*/ 619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9" h="620">
                  <a:moveTo>
                    <a:pt x="142" y="619"/>
                  </a:moveTo>
                  <a:cubicBezTo>
                    <a:pt x="150" y="611"/>
                    <a:pt x="150" y="611"/>
                    <a:pt x="150" y="611"/>
                  </a:cubicBezTo>
                  <a:cubicBezTo>
                    <a:pt x="568" y="67"/>
                    <a:pt x="568" y="67"/>
                    <a:pt x="568" y="67"/>
                  </a:cubicBezTo>
                  <a:cubicBezTo>
                    <a:pt x="568" y="59"/>
                    <a:pt x="560" y="42"/>
                    <a:pt x="543" y="25"/>
                  </a:cubicBezTo>
                  <a:cubicBezTo>
                    <a:pt x="518" y="0"/>
                    <a:pt x="493" y="17"/>
                    <a:pt x="493" y="17"/>
                  </a:cubicBezTo>
                  <a:cubicBezTo>
                    <a:pt x="8" y="485"/>
                    <a:pt x="8" y="485"/>
                    <a:pt x="8" y="485"/>
                  </a:cubicBezTo>
                  <a:cubicBezTo>
                    <a:pt x="0" y="494"/>
                    <a:pt x="0" y="494"/>
                    <a:pt x="0" y="494"/>
                  </a:cubicBezTo>
                  <a:lnTo>
                    <a:pt x="142" y="619"/>
                  </a:lnTo>
                  <a:close/>
                  <a:moveTo>
                    <a:pt x="142" y="619"/>
                  </a:moveTo>
                  <a:lnTo>
                    <a:pt x="142" y="61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微软雅黑" panose="020B0503020204020204" pitchFamily="34" charset="-122"/>
                <a:ea typeface="SimSun" charset="0"/>
              </a:endParaRPr>
            </a:p>
          </p:txBody>
        </p:sp>
        <p:sp>
          <p:nvSpPr>
            <p:cNvPr id="14" name="Freeform 410"/>
            <p:cNvSpPr>
              <a:spLocks noChangeArrowheads="1"/>
            </p:cNvSpPr>
            <p:nvPr/>
          </p:nvSpPr>
          <p:spPr bwMode="auto">
            <a:xfrm>
              <a:off x="3209925" y="4241799"/>
              <a:ext cx="103188" cy="103188"/>
            </a:xfrm>
            <a:custGeom>
              <a:avLst/>
              <a:gdLst>
                <a:gd name="T0" fmla="*/ 143 w 286"/>
                <a:gd name="T1" fmla="*/ 284 h 285"/>
                <a:gd name="T2" fmla="*/ 151 w 286"/>
                <a:gd name="T3" fmla="*/ 268 h 285"/>
                <a:gd name="T4" fmla="*/ 285 w 286"/>
                <a:gd name="T5" fmla="*/ 125 h 285"/>
                <a:gd name="T6" fmla="*/ 143 w 286"/>
                <a:gd name="T7" fmla="*/ 0 h 285"/>
                <a:gd name="T8" fmla="*/ 9 w 286"/>
                <a:gd name="T9" fmla="*/ 142 h 285"/>
                <a:gd name="T10" fmla="*/ 0 w 286"/>
                <a:gd name="T11" fmla="*/ 151 h 285"/>
                <a:gd name="T12" fmla="*/ 143 w 286"/>
                <a:gd name="T13" fmla="*/ 284 h 285"/>
                <a:gd name="T14" fmla="*/ 59 w 286"/>
                <a:gd name="T15" fmla="*/ 134 h 285"/>
                <a:gd name="T16" fmla="*/ 126 w 286"/>
                <a:gd name="T17" fmla="*/ 59 h 285"/>
                <a:gd name="T18" fmla="*/ 151 w 286"/>
                <a:gd name="T19" fmla="*/ 59 h 285"/>
                <a:gd name="T20" fmla="*/ 159 w 286"/>
                <a:gd name="T21" fmla="*/ 67 h 285"/>
                <a:gd name="T22" fmla="*/ 159 w 286"/>
                <a:gd name="T23" fmla="*/ 75 h 285"/>
                <a:gd name="T24" fmla="*/ 159 w 286"/>
                <a:gd name="T25" fmla="*/ 92 h 285"/>
                <a:gd name="T26" fmla="*/ 92 w 286"/>
                <a:gd name="T27" fmla="*/ 159 h 285"/>
                <a:gd name="T28" fmla="*/ 68 w 286"/>
                <a:gd name="T29" fmla="*/ 167 h 285"/>
                <a:gd name="T30" fmla="*/ 59 w 286"/>
                <a:gd name="T31" fmla="*/ 159 h 285"/>
                <a:gd name="T32" fmla="*/ 59 w 286"/>
                <a:gd name="T33" fmla="*/ 142 h 285"/>
                <a:gd name="T34" fmla="*/ 59 w 286"/>
                <a:gd name="T35" fmla="*/ 134 h 285"/>
                <a:gd name="T36" fmla="*/ 59 w 286"/>
                <a:gd name="T37" fmla="*/ 134 h 285"/>
                <a:gd name="T38" fmla="*/ 59 w 286"/>
                <a:gd name="T39" fmla="*/ 13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6" h="285">
                  <a:moveTo>
                    <a:pt x="143" y="284"/>
                  </a:moveTo>
                  <a:cubicBezTo>
                    <a:pt x="151" y="268"/>
                    <a:pt x="151" y="268"/>
                    <a:pt x="151" y="268"/>
                  </a:cubicBezTo>
                  <a:cubicBezTo>
                    <a:pt x="285" y="125"/>
                    <a:pt x="285" y="125"/>
                    <a:pt x="285" y="125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9" y="142"/>
                    <a:pt x="9" y="142"/>
                    <a:pt x="9" y="142"/>
                  </a:cubicBezTo>
                  <a:cubicBezTo>
                    <a:pt x="0" y="151"/>
                    <a:pt x="0" y="151"/>
                    <a:pt x="0" y="151"/>
                  </a:cubicBezTo>
                  <a:lnTo>
                    <a:pt x="143" y="284"/>
                  </a:lnTo>
                  <a:close/>
                  <a:moveTo>
                    <a:pt x="59" y="134"/>
                  </a:moveTo>
                  <a:cubicBezTo>
                    <a:pt x="126" y="59"/>
                    <a:pt x="126" y="59"/>
                    <a:pt x="126" y="59"/>
                  </a:cubicBezTo>
                  <a:cubicBezTo>
                    <a:pt x="134" y="50"/>
                    <a:pt x="143" y="50"/>
                    <a:pt x="151" y="59"/>
                  </a:cubicBezTo>
                  <a:cubicBezTo>
                    <a:pt x="159" y="67"/>
                    <a:pt x="159" y="67"/>
                    <a:pt x="159" y="67"/>
                  </a:cubicBezTo>
                  <a:lnTo>
                    <a:pt x="159" y="75"/>
                  </a:lnTo>
                  <a:cubicBezTo>
                    <a:pt x="159" y="84"/>
                    <a:pt x="159" y="84"/>
                    <a:pt x="159" y="92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4" y="167"/>
                    <a:pt x="76" y="167"/>
                    <a:pt x="68" y="167"/>
                  </a:cubicBezTo>
                  <a:cubicBezTo>
                    <a:pt x="59" y="159"/>
                    <a:pt x="59" y="159"/>
                    <a:pt x="59" y="159"/>
                  </a:cubicBezTo>
                  <a:cubicBezTo>
                    <a:pt x="59" y="151"/>
                    <a:pt x="59" y="151"/>
                    <a:pt x="59" y="142"/>
                  </a:cubicBezTo>
                  <a:lnTo>
                    <a:pt x="59" y="134"/>
                  </a:lnTo>
                  <a:close/>
                  <a:moveTo>
                    <a:pt x="59" y="134"/>
                  </a:moveTo>
                  <a:lnTo>
                    <a:pt x="59" y="134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微软雅黑" panose="020B0503020204020204" pitchFamily="34" charset="-122"/>
                <a:ea typeface="SimSun" charset="0"/>
              </a:endParaRPr>
            </a:p>
          </p:txBody>
        </p:sp>
        <p:sp>
          <p:nvSpPr>
            <p:cNvPr id="15" name="Freeform 411"/>
            <p:cNvSpPr>
              <a:spLocks noChangeArrowheads="1"/>
            </p:cNvSpPr>
            <p:nvPr/>
          </p:nvSpPr>
          <p:spPr bwMode="auto">
            <a:xfrm>
              <a:off x="3122613" y="4308474"/>
              <a:ext cx="127000" cy="103188"/>
            </a:xfrm>
            <a:custGeom>
              <a:avLst/>
              <a:gdLst>
                <a:gd name="T0" fmla="*/ 343 w 352"/>
                <a:gd name="T1" fmla="*/ 134 h 285"/>
                <a:gd name="T2" fmla="*/ 351 w 352"/>
                <a:gd name="T3" fmla="*/ 125 h 285"/>
                <a:gd name="T4" fmla="*/ 218 w 352"/>
                <a:gd name="T5" fmla="*/ 0 h 285"/>
                <a:gd name="T6" fmla="*/ 209 w 352"/>
                <a:gd name="T7" fmla="*/ 8 h 285"/>
                <a:gd name="T8" fmla="*/ 100 w 352"/>
                <a:gd name="T9" fmla="*/ 276 h 285"/>
                <a:gd name="T10" fmla="*/ 126 w 352"/>
                <a:gd name="T11" fmla="*/ 276 h 285"/>
                <a:gd name="T12" fmla="*/ 134 w 352"/>
                <a:gd name="T13" fmla="*/ 268 h 285"/>
                <a:gd name="T14" fmla="*/ 159 w 352"/>
                <a:gd name="T15" fmla="*/ 217 h 285"/>
                <a:gd name="T16" fmla="*/ 343 w 352"/>
                <a:gd name="T17" fmla="*/ 134 h 285"/>
                <a:gd name="T18" fmla="*/ 218 w 352"/>
                <a:gd name="T19" fmla="*/ 167 h 285"/>
                <a:gd name="T20" fmla="*/ 142 w 352"/>
                <a:gd name="T21" fmla="*/ 192 h 285"/>
                <a:gd name="T22" fmla="*/ 126 w 352"/>
                <a:gd name="T23" fmla="*/ 201 h 285"/>
                <a:gd name="T24" fmla="*/ 109 w 352"/>
                <a:gd name="T25" fmla="*/ 209 h 285"/>
                <a:gd name="T26" fmla="*/ 100 w 352"/>
                <a:gd name="T27" fmla="*/ 201 h 285"/>
                <a:gd name="T28" fmla="*/ 100 w 352"/>
                <a:gd name="T29" fmla="*/ 142 h 285"/>
                <a:gd name="T30" fmla="*/ 109 w 352"/>
                <a:gd name="T31" fmla="*/ 109 h 285"/>
                <a:gd name="T32" fmla="*/ 209 w 352"/>
                <a:gd name="T33" fmla="*/ 150 h 285"/>
                <a:gd name="T34" fmla="*/ 284 w 352"/>
                <a:gd name="T35" fmla="*/ 150 h 285"/>
                <a:gd name="T36" fmla="*/ 218 w 352"/>
                <a:gd name="T37" fmla="*/ 167 h 285"/>
                <a:gd name="T38" fmla="*/ 218 w 352"/>
                <a:gd name="T39" fmla="*/ 167 h 285"/>
                <a:gd name="T40" fmla="*/ 218 w 352"/>
                <a:gd name="T41" fmla="*/ 167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2" h="285">
                  <a:moveTo>
                    <a:pt x="343" y="134"/>
                  </a:moveTo>
                  <a:lnTo>
                    <a:pt x="351" y="125"/>
                  </a:lnTo>
                  <a:cubicBezTo>
                    <a:pt x="218" y="0"/>
                    <a:pt x="218" y="0"/>
                    <a:pt x="218" y="0"/>
                  </a:cubicBezTo>
                  <a:cubicBezTo>
                    <a:pt x="218" y="0"/>
                    <a:pt x="209" y="0"/>
                    <a:pt x="209" y="8"/>
                  </a:cubicBezTo>
                  <a:cubicBezTo>
                    <a:pt x="100" y="34"/>
                    <a:pt x="0" y="142"/>
                    <a:pt x="100" y="276"/>
                  </a:cubicBezTo>
                  <a:cubicBezTo>
                    <a:pt x="109" y="276"/>
                    <a:pt x="117" y="284"/>
                    <a:pt x="126" y="276"/>
                  </a:cubicBezTo>
                  <a:cubicBezTo>
                    <a:pt x="134" y="276"/>
                    <a:pt x="134" y="276"/>
                    <a:pt x="134" y="268"/>
                  </a:cubicBezTo>
                  <a:cubicBezTo>
                    <a:pt x="142" y="251"/>
                    <a:pt x="151" y="226"/>
                    <a:pt x="159" y="217"/>
                  </a:cubicBezTo>
                  <a:cubicBezTo>
                    <a:pt x="192" y="184"/>
                    <a:pt x="284" y="234"/>
                    <a:pt x="343" y="134"/>
                  </a:cubicBezTo>
                  <a:close/>
                  <a:moveTo>
                    <a:pt x="218" y="167"/>
                  </a:moveTo>
                  <a:cubicBezTo>
                    <a:pt x="184" y="167"/>
                    <a:pt x="159" y="167"/>
                    <a:pt x="142" y="192"/>
                  </a:cubicBezTo>
                  <a:cubicBezTo>
                    <a:pt x="134" y="192"/>
                    <a:pt x="134" y="201"/>
                    <a:pt x="126" y="201"/>
                  </a:cubicBezTo>
                  <a:cubicBezTo>
                    <a:pt x="126" y="209"/>
                    <a:pt x="117" y="209"/>
                    <a:pt x="109" y="209"/>
                  </a:cubicBezTo>
                  <a:lnTo>
                    <a:pt x="100" y="201"/>
                  </a:lnTo>
                  <a:cubicBezTo>
                    <a:pt x="92" y="176"/>
                    <a:pt x="92" y="159"/>
                    <a:pt x="100" y="142"/>
                  </a:cubicBezTo>
                  <a:cubicBezTo>
                    <a:pt x="100" y="125"/>
                    <a:pt x="109" y="117"/>
                    <a:pt x="109" y="109"/>
                  </a:cubicBezTo>
                  <a:cubicBezTo>
                    <a:pt x="142" y="134"/>
                    <a:pt x="167" y="150"/>
                    <a:pt x="209" y="150"/>
                  </a:cubicBezTo>
                  <a:cubicBezTo>
                    <a:pt x="234" y="142"/>
                    <a:pt x="259" y="150"/>
                    <a:pt x="284" y="150"/>
                  </a:cubicBezTo>
                  <a:cubicBezTo>
                    <a:pt x="259" y="167"/>
                    <a:pt x="234" y="167"/>
                    <a:pt x="218" y="167"/>
                  </a:cubicBezTo>
                  <a:close/>
                  <a:moveTo>
                    <a:pt x="218" y="167"/>
                  </a:moveTo>
                  <a:lnTo>
                    <a:pt x="218" y="16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微软雅黑" panose="020B0503020204020204" pitchFamily="34" charset="-122"/>
                <a:ea typeface="SimSun" charset="0"/>
              </a:endParaRPr>
            </a:p>
          </p:txBody>
        </p:sp>
      </p:grpSp>
      <p:sp>
        <p:nvSpPr>
          <p:cNvPr id="16" name="Freeform 460"/>
          <p:cNvSpPr>
            <a:spLocks noChangeArrowheads="1"/>
          </p:cNvSpPr>
          <p:nvPr/>
        </p:nvSpPr>
        <p:spPr bwMode="auto">
          <a:xfrm>
            <a:off x="4313663" y="2615132"/>
            <a:ext cx="495881" cy="496010"/>
          </a:xfrm>
          <a:custGeom>
            <a:avLst/>
            <a:gdLst>
              <a:gd name="T0" fmla="*/ 920 w 929"/>
              <a:gd name="T1" fmla="*/ 9 h 930"/>
              <a:gd name="T2" fmla="*/ 644 w 929"/>
              <a:gd name="T3" fmla="*/ 67 h 930"/>
              <a:gd name="T4" fmla="*/ 518 w 929"/>
              <a:gd name="T5" fmla="*/ 159 h 930"/>
              <a:gd name="T6" fmla="*/ 293 w 929"/>
              <a:gd name="T7" fmla="*/ 427 h 930"/>
              <a:gd name="T8" fmla="*/ 126 w 929"/>
              <a:gd name="T9" fmla="*/ 427 h 930"/>
              <a:gd name="T10" fmla="*/ 42 w 929"/>
              <a:gd name="T11" fmla="*/ 536 h 930"/>
              <a:gd name="T12" fmla="*/ 176 w 929"/>
              <a:gd name="T13" fmla="*/ 569 h 930"/>
              <a:gd name="T14" fmla="*/ 184 w 929"/>
              <a:gd name="T15" fmla="*/ 594 h 930"/>
              <a:gd name="T16" fmla="*/ 159 w 929"/>
              <a:gd name="T17" fmla="*/ 636 h 930"/>
              <a:gd name="T18" fmla="*/ 209 w 929"/>
              <a:gd name="T19" fmla="*/ 711 h 930"/>
              <a:gd name="T20" fmla="*/ 293 w 929"/>
              <a:gd name="T21" fmla="*/ 770 h 930"/>
              <a:gd name="T22" fmla="*/ 335 w 929"/>
              <a:gd name="T23" fmla="*/ 744 h 930"/>
              <a:gd name="T24" fmla="*/ 351 w 929"/>
              <a:gd name="T25" fmla="*/ 744 h 930"/>
              <a:gd name="T26" fmla="*/ 385 w 929"/>
              <a:gd name="T27" fmla="*/ 878 h 930"/>
              <a:gd name="T28" fmla="*/ 502 w 929"/>
              <a:gd name="T29" fmla="*/ 803 h 930"/>
              <a:gd name="T30" fmla="*/ 502 w 929"/>
              <a:gd name="T31" fmla="*/ 636 h 930"/>
              <a:gd name="T32" fmla="*/ 769 w 929"/>
              <a:gd name="T33" fmla="*/ 402 h 930"/>
              <a:gd name="T34" fmla="*/ 861 w 929"/>
              <a:gd name="T35" fmla="*/ 276 h 930"/>
              <a:gd name="T36" fmla="*/ 920 w 929"/>
              <a:gd name="T37" fmla="*/ 9 h 930"/>
              <a:gd name="T38" fmla="*/ 652 w 929"/>
              <a:gd name="T39" fmla="*/ 352 h 930"/>
              <a:gd name="T40" fmla="*/ 577 w 929"/>
              <a:gd name="T41" fmla="*/ 268 h 930"/>
              <a:gd name="T42" fmla="*/ 652 w 929"/>
              <a:gd name="T43" fmla="*/ 193 h 930"/>
              <a:gd name="T44" fmla="*/ 728 w 929"/>
              <a:gd name="T45" fmla="*/ 268 h 930"/>
              <a:gd name="T46" fmla="*/ 652 w 929"/>
              <a:gd name="T47" fmla="*/ 352 h 930"/>
              <a:gd name="T48" fmla="*/ 259 w 929"/>
              <a:gd name="T49" fmla="*/ 803 h 930"/>
              <a:gd name="T50" fmla="*/ 276 w 929"/>
              <a:gd name="T51" fmla="*/ 811 h 930"/>
              <a:gd name="T52" fmla="*/ 251 w 929"/>
              <a:gd name="T53" fmla="*/ 845 h 930"/>
              <a:gd name="T54" fmla="*/ 8 w 929"/>
              <a:gd name="T55" fmla="*/ 920 h 930"/>
              <a:gd name="T56" fmla="*/ 84 w 929"/>
              <a:gd name="T57" fmla="*/ 678 h 930"/>
              <a:gd name="T58" fmla="*/ 109 w 929"/>
              <a:gd name="T59" fmla="*/ 653 h 930"/>
              <a:gd name="T60" fmla="*/ 126 w 929"/>
              <a:gd name="T61" fmla="*/ 669 h 930"/>
              <a:gd name="T62" fmla="*/ 75 w 929"/>
              <a:gd name="T63" fmla="*/ 853 h 930"/>
              <a:gd name="T64" fmla="*/ 259 w 929"/>
              <a:gd name="T65" fmla="*/ 803 h 930"/>
              <a:gd name="T66" fmla="*/ 259 w 929"/>
              <a:gd name="T67" fmla="*/ 803 h 930"/>
              <a:gd name="T68" fmla="*/ 259 w 929"/>
              <a:gd name="T69" fmla="*/ 803 h 9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29" h="930">
                <a:moveTo>
                  <a:pt x="920" y="9"/>
                </a:moveTo>
                <a:cubicBezTo>
                  <a:pt x="920" y="9"/>
                  <a:pt x="786" y="0"/>
                  <a:pt x="644" y="67"/>
                </a:cubicBezTo>
                <a:cubicBezTo>
                  <a:pt x="602" y="92"/>
                  <a:pt x="560" y="118"/>
                  <a:pt x="518" y="159"/>
                </a:cubicBezTo>
                <a:cubicBezTo>
                  <a:pt x="460" y="218"/>
                  <a:pt x="368" y="335"/>
                  <a:pt x="293" y="427"/>
                </a:cubicBezTo>
                <a:cubicBezTo>
                  <a:pt x="126" y="427"/>
                  <a:pt x="126" y="427"/>
                  <a:pt x="126" y="427"/>
                </a:cubicBezTo>
                <a:cubicBezTo>
                  <a:pt x="42" y="536"/>
                  <a:pt x="42" y="536"/>
                  <a:pt x="42" y="536"/>
                </a:cubicBezTo>
                <a:cubicBezTo>
                  <a:pt x="176" y="569"/>
                  <a:pt x="176" y="569"/>
                  <a:pt x="176" y="569"/>
                </a:cubicBezTo>
                <a:cubicBezTo>
                  <a:pt x="176" y="577"/>
                  <a:pt x="176" y="586"/>
                  <a:pt x="184" y="594"/>
                </a:cubicBezTo>
                <a:cubicBezTo>
                  <a:pt x="159" y="636"/>
                  <a:pt x="159" y="636"/>
                  <a:pt x="159" y="636"/>
                </a:cubicBezTo>
                <a:cubicBezTo>
                  <a:pt x="159" y="636"/>
                  <a:pt x="151" y="653"/>
                  <a:pt x="209" y="711"/>
                </a:cubicBezTo>
                <a:cubicBezTo>
                  <a:pt x="268" y="770"/>
                  <a:pt x="293" y="770"/>
                  <a:pt x="293" y="770"/>
                </a:cubicBezTo>
                <a:cubicBezTo>
                  <a:pt x="335" y="744"/>
                  <a:pt x="335" y="744"/>
                  <a:pt x="335" y="744"/>
                </a:cubicBezTo>
                <a:cubicBezTo>
                  <a:pt x="343" y="744"/>
                  <a:pt x="351" y="744"/>
                  <a:pt x="351" y="744"/>
                </a:cubicBezTo>
                <a:cubicBezTo>
                  <a:pt x="385" y="878"/>
                  <a:pt x="385" y="878"/>
                  <a:pt x="385" y="878"/>
                </a:cubicBezTo>
                <a:cubicBezTo>
                  <a:pt x="502" y="803"/>
                  <a:pt x="502" y="803"/>
                  <a:pt x="502" y="803"/>
                </a:cubicBezTo>
                <a:cubicBezTo>
                  <a:pt x="502" y="636"/>
                  <a:pt x="502" y="636"/>
                  <a:pt x="502" y="636"/>
                </a:cubicBezTo>
                <a:cubicBezTo>
                  <a:pt x="594" y="561"/>
                  <a:pt x="711" y="460"/>
                  <a:pt x="769" y="402"/>
                </a:cubicBezTo>
                <a:cubicBezTo>
                  <a:pt x="811" y="368"/>
                  <a:pt x="836" y="318"/>
                  <a:pt x="861" y="276"/>
                </a:cubicBezTo>
                <a:cubicBezTo>
                  <a:pt x="928" y="142"/>
                  <a:pt x="920" y="9"/>
                  <a:pt x="920" y="9"/>
                </a:cubicBezTo>
                <a:close/>
                <a:moveTo>
                  <a:pt x="652" y="352"/>
                </a:moveTo>
                <a:cubicBezTo>
                  <a:pt x="610" y="352"/>
                  <a:pt x="577" y="310"/>
                  <a:pt x="577" y="268"/>
                </a:cubicBezTo>
                <a:cubicBezTo>
                  <a:pt x="577" y="226"/>
                  <a:pt x="610" y="193"/>
                  <a:pt x="652" y="193"/>
                </a:cubicBezTo>
                <a:cubicBezTo>
                  <a:pt x="694" y="193"/>
                  <a:pt x="728" y="226"/>
                  <a:pt x="728" y="268"/>
                </a:cubicBezTo>
                <a:cubicBezTo>
                  <a:pt x="728" y="310"/>
                  <a:pt x="694" y="352"/>
                  <a:pt x="652" y="352"/>
                </a:cubicBezTo>
                <a:close/>
                <a:moveTo>
                  <a:pt x="259" y="803"/>
                </a:moveTo>
                <a:cubicBezTo>
                  <a:pt x="259" y="811"/>
                  <a:pt x="268" y="811"/>
                  <a:pt x="276" y="811"/>
                </a:cubicBezTo>
                <a:cubicBezTo>
                  <a:pt x="268" y="820"/>
                  <a:pt x="259" y="837"/>
                  <a:pt x="251" y="845"/>
                </a:cubicBezTo>
                <a:cubicBezTo>
                  <a:pt x="167" y="929"/>
                  <a:pt x="8" y="920"/>
                  <a:pt x="8" y="920"/>
                </a:cubicBezTo>
                <a:cubicBezTo>
                  <a:pt x="8" y="920"/>
                  <a:pt x="0" y="761"/>
                  <a:pt x="84" y="678"/>
                </a:cubicBezTo>
                <a:cubicBezTo>
                  <a:pt x="92" y="669"/>
                  <a:pt x="100" y="661"/>
                  <a:pt x="109" y="653"/>
                </a:cubicBezTo>
                <a:cubicBezTo>
                  <a:pt x="117" y="661"/>
                  <a:pt x="117" y="661"/>
                  <a:pt x="126" y="669"/>
                </a:cubicBezTo>
                <a:cubicBezTo>
                  <a:pt x="67" y="744"/>
                  <a:pt x="75" y="853"/>
                  <a:pt x="75" y="853"/>
                </a:cubicBezTo>
                <a:cubicBezTo>
                  <a:pt x="75" y="853"/>
                  <a:pt x="184" y="862"/>
                  <a:pt x="259" y="803"/>
                </a:cubicBezTo>
                <a:close/>
                <a:moveTo>
                  <a:pt x="259" y="803"/>
                </a:moveTo>
                <a:lnTo>
                  <a:pt x="259" y="80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lIns="243785" tIns="121892" rIns="243785" bIns="121892" anchor="ctr"/>
          <a:lstStyle/>
          <a:p>
            <a:pPr>
              <a:defRPr/>
            </a:pPr>
            <a:endParaRPr lang="en-US" dirty="0">
              <a:latin typeface="微软雅黑" panose="020B0503020204020204" pitchFamily="34" charset="-122"/>
              <a:ea typeface="SimSun" charset="0"/>
            </a:endParaRPr>
          </a:p>
        </p:txBody>
      </p:sp>
      <p:grpSp>
        <p:nvGrpSpPr>
          <p:cNvPr id="17" name="Group 15"/>
          <p:cNvGrpSpPr>
            <a:grpSpLocks/>
          </p:cNvGrpSpPr>
          <p:nvPr/>
        </p:nvGrpSpPr>
        <p:grpSpPr bwMode="auto">
          <a:xfrm flipH="1">
            <a:off x="4192861" y="4125211"/>
            <a:ext cx="737484" cy="515775"/>
            <a:chOff x="3817938" y="1211262"/>
            <a:chExt cx="585787" cy="409575"/>
          </a:xfrm>
          <a:solidFill>
            <a:schemeClr val="accent6">
              <a:lumMod val="75000"/>
            </a:schemeClr>
          </a:solidFill>
        </p:grpSpPr>
        <p:sp>
          <p:nvSpPr>
            <p:cNvPr id="18" name="Freeform 97"/>
            <p:cNvSpPr>
              <a:spLocks noChangeArrowheads="1"/>
            </p:cNvSpPr>
            <p:nvPr/>
          </p:nvSpPr>
          <p:spPr bwMode="auto">
            <a:xfrm>
              <a:off x="4044950" y="1220787"/>
              <a:ext cx="133350" cy="133350"/>
            </a:xfrm>
            <a:custGeom>
              <a:avLst/>
              <a:gdLst>
                <a:gd name="T0" fmla="*/ 183 w 369"/>
                <a:gd name="T1" fmla="*/ 368 h 369"/>
                <a:gd name="T2" fmla="*/ 368 w 369"/>
                <a:gd name="T3" fmla="*/ 184 h 369"/>
                <a:gd name="T4" fmla="*/ 183 w 369"/>
                <a:gd name="T5" fmla="*/ 0 h 369"/>
                <a:gd name="T6" fmla="*/ 0 w 369"/>
                <a:gd name="T7" fmla="*/ 184 h 369"/>
                <a:gd name="T8" fmla="*/ 183 w 369"/>
                <a:gd name="T9" fmla="*/ 368 h 369"/>
                <a:gd name="T10" fmla="*/ 183 w 369"/>
                <a:gd name="T11" fmla="*/ 368 h 369"/>
                <a:gd name="T12" fmla="*/ 183 w 369"/>
                <a:gd name="T13" fmla="*/ 368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9" h="369">
                  <a:moveTo>
                    <a:pt x="183" y="368"/>
                  </a:moveTo>
                  <a:cubicBezTo>
                    <a:pt x="284" y="368"/>
                    <a:pt x="368" y="284"/>
                    <a:pt x="368" y="184"/>
                  </a:cubicBezTo>
                  <a:cubicBezTo>
                    <a:pt x="368" y="84"/>
                    <a:pt x="284" y="0"/>
                    <a:pt x="183" y="0"/>
                  </a:cubicBezTo>
                  <a:cubicBezTo>
                    <a:pt x="83" y="0"/>
                    <a:pt x="0" y="84"/>
                    <a:pt x="0" y="184"/>
                  </a:cubicBezTo>
                  <a:cubicBezTo>
                    <a:pt x="0" y="284"/>
                    <a:pt x="83" y="368"/>
                    <a:pt x="183" y="368"/>
                  </a:cubicBezTo>
                  <a:close/>
                  <a:moveTo>
                    <a:pt x="183" y="368"/>
                  </a:moveTo>
                  <a:lnTo>
                    <a:pt x="183" y="36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solidFill>
                  <a:schemeClr val="accent3"/>
                </a:solidFill>
                <a:latin typeface="微软雅黑" panose="020B0503020204020204" pitchFamily="34" charset="-122"/>
                <a:ea typeface="SimSun" charset="0"/>
              </a:endParaRPr>
            </a:p>
          </p:txBody>
        </p:sp>
        <p:sp>
          <p:nvSpPr>
            <p:cNvPr id="19" name="Freeform 98"/>
            <p:cNvSpPr>
              <a:spLocks noChangeArrowheads="1"/>
            </p:cNvSpPr>
            <p:nvPr/>
          </p:nvSpPr>
          <p:spPr bwMode="auto">
            <a:xfrm>
              <a:off x="3871913" y="1211262"/>
              <a:ext cx="93662" cy="96837"/>
            </a:xfrm>
            <a:custGeom>
              <a:avLst/>
              <a:gdLst>
                <a:gd name="T0" fmla="*/ 125 w 260"/>
                <a:gd name="T1" fmla="*/ 267 h 268"/>
                <a:gd name="T2" fmla="*/ 259 w 260"/>
                <a:gd name="T3" fmla="*/ 133 h 268"/>
                <a:gd name="T4" fmla="*/ 125 w 260"/>
                <a:gd name="T5" fmla="*/ 0 h 268"/>
                <a:gd name="T6" fmla="*/ 0 w 260"/>
                <a:gd name="T7" fmla="*/ 133 h 268"/>
                <a:gd name="T8" fmla="*/ 125 w 260"/>
                <a:gd name="T9" fmla="*/ 267 h 268"/>
                <a:gd name="T10" fmla="*/ 125 w 260"/>
                <a:gd name="T11" fmla="*/ 267 h 268"/>
                <a:gd name="T12" fmla="*/ 125 w 260"/>
                <a:gd name="T13" fmla="*/ 267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0" h="268">
                  <a:moveTo>
                    <a:pt x="125" y="267"/>
                  </a:moveTo>
                  <a:cubicBezTo>
                    <a:pt x="201" y="267"/>
                    <a:pt x="259" y="209"/>
                    <a:pt x="259" y="133"/>
                  </a:cubicBezTo>
                  <a:cubicBezTo>
                    <a:pt x="259" y="58"/>
                    <a:pt x="201" y="0"/>
                    <a:pt x="125" y="0"/>
                  </a:cubicBezTo>
                  <a:cubicBezTo>
                    <a:pt x="58" y="0"/>
                    <a:pt x="0" y="58"/>
                    <a:pt x="0" y="133"/>
                  </a:cubicBezTo>
                  <a:cubicBezTo>
                    <a:pt x="0" y="209"/>
                    <a:pt x="58" y="267"/>
                    <a:pt x="125" y="267"/>
                  </a:cubicBezTo>
                  <a:close/>
                  <a:moveTo>
                    <a:pt x="125" y="267"/>
                  </a:moveTo>
                  <a:lnTo>
                    <a:pt x="125" y="26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solidFill>
                  <a:schemeClr val="accent3"/>
                </a:solidFill>
                <a:latin typeface="微软雅黑" panose="020B0503020204020204" pitchFamily="34" charset="-122"/>
                <a:ea typeface="SimSun" charset="0"/>
              </a:endParaRPr>
            </a:p>
          </p:txBody>
        </p:sp>
        <p:sp>
          <p:nvSpPr>
            <p:cNvPr id="20" name="Freeform 99"/>
            <p:cNvSpPr>
              <a:spLocks noChangeArrowheads="1"/>
            </p:cNvSpPr>
            <p:nvPr/>
          </p:nvSpPr>
          <p:spPr bwMode="auto">
            <a:xfrm>
              <a:off x="4254500" y="1211262"/>
              <a:ext cx="96838" cy="96837"/>
            </a:xfrm>
            <a:custGeom>
              <a:avLst/>
              <a:gdLst>
                <a:gd name="T0" fmla="*/ 267 w 268"/>
                <a:gd name="T1" fmla="*/ 133 h 268"/>
                <a:gd name="T2" fmla="*/ 134 w 268"/>
                <a:gd name="T3" fmla="*/ 267 h 268"/>
                <a:gd name="T4" fmla="*/ 0 w 268"/>
                <a:gd name="T5" fmla="*/ 133 h 268"/>
                <a:gd name="T6" fmla="*/ 134 w 268"/>
                <a:gd name="T7" fmla="*/ 0 h 268"/>
                <a:gd name="T8" fmla="*/ 267 w 268"/>
                <a:gd name="T9" fmla="*/ 133 h 268"/>
                <a:gd name="T10" fmla="*/ 267 w 268"/>
                <a:gd name="T11" fmla="*/ 133 h 268"/>
                <a:gd name="T12" fmla="*/ 267 w 268"/>
                <a:gd name="T13" fmla="*/ 133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268">
                  <a:moveTo>
                    <a:pt x="267" y="133"/>
                  </a:moveTo>
                  <a:cubicBezTo>
                    <a:pt x="267" y="209"/>
                    <a:pt x="209" y="267"/>
                    <a:pt x="134" y="267"/>
                  </a:cubicBezTo>
                  <a:cubicBezTo>
                    <a:pt x="58" y="267"/>
                    <a:pt x="0" y="209"/>
                    <a:pt x="0" y="133"/>
                  </a:cubicBezTo>
                  <a:cubicBezTo>
                    <a:pt x="0" y="58"/>
                    <a:pt x="58" y="0"/>
                    <a:pt x="134" y="0"/>
                  </a:cubicBezTo>
                  <a:cubicBezTo>
                    <a:pt x="209" y="0"/>
                    <a:pt x="267" y="58"/>
                    <a:pt x="267" y="133"/>
                  </a:cubicBezTo>
                  <a:close/>
                  <a:moveTo>
                    <a:pt x="267" y="133"/>
                  </a:moveTo>
                  <a:lnTo>
                    <a:pt x="267" y="133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solidFill>
                  <a:schemeClr val="accent3"/>
                </a:solidFill>
                <a:latin typeface="微软雅黑" panose="020B0503020204020204" pitchFamily="34" charset="-122"/>
                <a:ea typeface="SimSun" charset="0"/>
              </a:endParaRPr>
            </a:p>
          </p:txBody>
        </p:sp>
        <p:sp>
          <p:nvSpPr>
            <p:cNvPr id="21" name="Freeform 100"/>
            <p:cNvSpPr>
              <a:spLocks noChangeArrowheads="1"/>
            </p:cNvSpPr>
            <p:nvPr/>
          </p:nvSpPr>
          <p:spPr bwMode="auto">
            <a:xfrm>
              <a:off x="3817938" y="1306512"/>
              <a:ext cx="584200" cy="314325"/>
            </a:xfrm>
            <a:custGeom>
              <a:avLst/>
              <a:gdLst>
                <a:gd name="T0" fmla="*/ 1623 w 1624"/>
                <a:gd name="T1" fmla="*/ 310 h 871"/>
                <a:gd name="T2" fmla="*/ 1572 w 1624"/>
                <a:gd name="T3" fmla="*/ 59 h 871"/>
                <a:gd name="T4" fmla="*/ 1430 w 1624"/>
                <a:gd name="T5" fmla="*/ 34 h 871"/>
                <a:gd name="T6" fmla="*/ 1405 w 1624"/>
                <a:gd name="T7" fmla="*/ 0 h 871"/>
                <a:gd name="T8" fmla="*/ 1363 w 1624"/>
                <a:gd name="T9" fmla="*/ 50 h 871"/>
                <a:gd name="T10" fmla="*/ 1389 w 1624"/>
                <a:gd name="T11" fmla="*/ 293 h 871"/>
                <a:gd name="T12" fmla="*/ 1347 w 1624"/>
                <a:gd name="T13" fmla="*/ 343 h 871"/>
                <a:gd name="T14" fmla="*/ 1305 w 1624"/>
                <a:gd name="T15" fmla="*/ 293 h 871"/>
                <a:gd name="T16" fmla="*/ 1330 w 1624"/>
                <a:gd name="T17" fmla="*/ 50 h 871"/>
                <a:gd name="T18" fmla="*/ 1288 w 1624"/>
                <a:gd name="T19" fmla="*/ 0 h 871"/>
                <a:gd name="T20" fmla="*/ 1263 w 1624"/>
                <a:gd name="T21" fmla="*/ 34 h 871"/>
                <a:gd name="T22" fmla="*/ 1121 w 1624"/>
                <a:gd name="T23" fmla="*/ 59 h 871"/>
                <a:gd name="T24" fmla="*/ 1088 w 1624"/>
                <a:gd name="T25" fmla="*/ 209 h 871"/>
                <a:gd name="T26" fmla="*/ 937 w 1624"/>
                <a:gd name="T27" fmla="*/ 176 h 871"/>
                <a:gd name="T28" fmla="*/ 895 w 1624"/>
                <a:gd name="T29" fmla="*/ 134 h 871"/>
                <a:gd name="T30" fmla="*/ 837 w 1624"/>
                <a:gd name="T31" fmla="*/ 201 h 871"/>
                <a:gd name="T32" fmla="*/ 870 w 1624"/>
                <a:gd name="T33" fmla="*/ 544 h 871"/>
                <a:gd name="T34" fmla="*/ 811 w 1624"/>
                <a:gd name="T35" fmla="*/ 611 h 871"/>
                <a:gd name="T36" fmla="*/ 753 w 1624"/>
                <a:gd name="T37" fmla="*/ 544 h 871"/>
                <a:gd name="T38" fmla="*/ 787 w 1624"/>
                <a:gd name="T39" fmla="*/ 201 h 871"/>
                <a:gd name="T40" fmla="*/ 728 w 1624"/>
                <a:gd name="T41" fmla="*/ 134 h 871"/>
                <a:gd name="T42" fmla="*/ 695 w 1624"/>
                <a:gd name="T43" fmla="*/ 176 h 871"/>
                <a:gd name="T44" fmla="*/ 536 w 1624"/>
                <a:gd name="T45" fmla="*/ 209 h 871"/>
                <a:gd name="T46" fmla="*/ 502 w 1624"/>
                <a:gd name="T47" fmla="*/ 59 h 871"/>
                <a:gd name="T48" fmla="*/ 368 w 1624"/>
                <a:gd name="T49" fmla="*/ 34 h 871"/>
                <a:gd name="T50" fmla="*/ 335 w 1624"/>
                <a:gd name="T51" fmla="*/ 0 h 871"/>
                <a:gd name="T52" fmla="*/ 293 w 1624"/>
                <a:gd name="T53" fmla="*/ 50 h 871"/>
                <a:gd name="T54" fmla="*/ 318 w 1624"/>
                <a:gd name="T55" fmla="*/ 293 h 871"/>
                <a:gd name="T56" fmla="*/ 276 w 1624"/>
                <a:gd name="T57" fmla="*/ 343 h 871"/>
                <a:gd name="T58" fmla="*/ 243 w 1624"/>
                <a:gd name="T59" fmla="*/ 293 h 871"/>
                <a:gd name="T60" fmla="*/ 260 w 1624"/>
                <a:gd name="T61" fmla="*/ 50 h 871"/>
                <a:gd name="T62" fmla="*/ 218 w 1624"/>
                <a:gd name="T63" fmla="*/ 0 h 871"/>
                <a:gd name="T64" fmla="*/ 193 w 1624"/>
                <a:gd name="T65" fmla="*/ 34 h 871"/>
                <a:gd name="T66" fmla="*/ 59 w 1624"/>
                <a:gd name="T67" fmla="*/ 59 h 871"/>
                <a:gd name="T68" fmla="*/ 0 w 1624"/>
                <a:gd name="T69" fmla="*/ 310 h 871"/>
                <a:gd name="T70" fmla="*/ 101 w 1624"/>
                <a:gd name="T71" fmla="*/ 527 h 871"/>
                <a:gd name="T72" fmla="*/ 435 w 1624"/>
                <a:gd name="T73" fmla="*/ 527 h 871"/>
                <a:gd name="T74" fmla="*/ 427 w 1624"/>
                <a:gd name="T75" fmla="*/ 569 h 871"/>
                <a:gd name="T76" fmla="*/ 419 w 1624"/>
                <a:gd name="T77" fmla="*/ 569 h 871"/>
                <a:gd name="T78" fmla="*/ 561 w 1624"/>
                <a:gd name="T79" fmla="*/ 870 h 871"/>
                <a:gd name="T80" fmla="*/ 1062 w 1624"/>
                <a:gd name="T81" fmla="*/ 870 h 871"/>
                <a:gd name="T82" fmla="*/ 1204 w 1624"/>
                <a:gd name="T83" fmla="*/ 569 h 871"/>
                <a:gd name="T84" fmla="*/ 1196 w 1624"/>
                <a:gd name="T85" fmla="*/ 527 h 871"/>
                <a:gd name="T86" fmla="*/ 1522 w 1624"/>
                <a:gd name="T87" fmla="*/ 527 h 871"/>
                <a:gd name="T88" fmla="*/ 1623 w 1624"/>
                <a:gd name="T89" fmla="*/ 310 h 871"/>
                <a:gd name="T90" fmla="*/ 1623 w 1624"/>
                <a:gd name="T91" fmla="*/ 310 h 871"/>
                <a:gd name="T92" fmla="*/ 1623 w 1624"/>
                <a:gd name="T93" fmla="*/ 31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24" h="871">
                  <a:moveTo>
                    <a:pt x="1623" y="310"/>
                  </a:moveTo>
                  <a:lnTo>
                    <a:pt x="1572" y="59"/>
                  </a:lnTo>
                  <a:lnTo>
                    <a:pt x="1430" y="34"/>
                  </a:lnTo>
                  <a:lnTo>
                    <a:pt x="1405" y="0"/>
                  </a:lnTo>
                  <a:lnTo>
                    <a:pt x="1363" y="50"/>
                  </a:lnTo>
                  <a:lnTo>
                    <a:pt x="1389" y="293"/>
                  </a:lnTo>
                  <a:lnTo>
                    <a:pt x="1347" y="343"/>
                  </a:lnTo>
                  <a:lnTo>
                    <a:pt x="1305" y="293"/>
                  </a:lnTo>
                  <a:lnTo>
                    <a:pt x="1330" y="50"/>
                  </a:lnTo>
                  <a:lnTo>
                    <a:pt x="1288" y="0"/>
                  </a:lnTo>
                  <a:lnTo>
                    <a:pt x="1263" y="34"/>
                  </a:lnTo>
                  <a:lnTo>
                    <a:pt x="1121" y="59"/>
                  </a:lnTo>
                  <a:lnTo>
                    <a:pt x="1088" y="209"/>
                  </a:lnTo>
                  <a:lnTo>
                    <a:pt x="937" y="176"/>
                  </a:lnTo>
                  <a:lnTo>
                    <a:pt x="895" y="134"/>
                  </a:lnTo>
                  <a:lnTo>
                    <a:pt x="837" y="201"/>
                  </a:lnTo>
                  <a:lnTo>
                    <a:pt x="870" y="544"/>
                  </a:lnTo>
                  <a:lnTo>
                    <a:pt x="811" y="611"/>
                  </a:lnTo>
                  <a:lnTo>
                    <a:pt x="753" y="544"/>
                  </a:lnTo>
                  <a:lnTo>
                    <a:pt x="787" y="201"/>
                  </a:lnTo>
                  <a:lnTo>
                    <a:pt x="728" y="134"/>
                  </a:lnTo>
                  <a:lnTo>
                    <a:pt x="695" y="176"/>
                  </a:lnTo>
                  <a:lnTo>
                    <a:pt x="536" y="209"/>
                  </a:lnTo>
                  <a:lnTo>
                    <a:pt x="502" y="59"/>
                  </a:lnTo>
                  <a:lnTo>
                    <a:pt x="368" y="34"/>
                  </a:lnTo>
                  <a:lnTo>
                    <a:pt x="335" y="0"/>
                  </a:lnTo>
                  <a:lnTo>
                    <a:pt x="293" y="50"/>
                  </a:lnTo>
                  <a:lnTo>
                    <a:pt x="318" y="293"/>
                  </a:lnTo>
                  <a:lnTo>
                    <a:pt x="276" y="343"/>
                  </a:lnTo>
                  <a:lnTo>
                    <a:pt x="243" y="293"/>
                  </a:lnTo>
                  <a:lnTo>
                    <a:pt x="260" y="50"/>
                  </a:lnTo>
                  <a:lnTo>
                    <a:pt x="218" y="0"/>
                  </a:lnTo>
                  <a:lnTo>
                    <a:pt x="193" y="34"/>
                  </a:lnTo>
                  <a:lnTo>
                    <a:pt x="59" y="59"/>
                  </a:lnTo>
                  <a:lnTo>
                    <a:pt x="0" y="310"/>
                  </a:lnTo>
                  <a:lnTo>
                    <a:pt x="101" y="527"/>
                  </a:lnTo>
                  <a:lnTo>
                    <a:pt x="435" y="527"/>
                  </a:lnTo>
                  <a:lnTo>
                    <a:pt x="427" y="569"/>
                  </a:lnTo>
                  <a:lnTo>
                    <a:pt x="419" y="569"/>
                  </a:lnTo>
                  <a:lnTo>
                    <a:pt x="561" y="870"/>
                  </a:lnTo>
                  <a:lnTo>
                    <a:pt x="1062" y="870"/>
                  </a:lnTo>
                  <a:lnTo>
                    <a:pt x="1204" y="569"/>
                  </a:lnTo>
                  <a:lnTo>
                    <a:pt x="1196" y="527"/>
                  </a:lnTo>
                  <a:lnTo>
                    <a:pt x="1522" y="527"/>
                  </a:lnTo>
                  <a:lnTo>
                    <a:pt x="1623" y="310"/>
                  </a:lnTo>
                  <a:close/>
                  <a:moveTo>
                    <a:pt x="1623" y="310"/>
                  </a:moveTo>
                  <a:lnTo>
                    <a:pt x="1623" y="31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solidFill>
                  <a:schemeClr val="accent3"/>
                </a:solidFill>
                <a:latin typeface="微软雅黑" panose="020B0503020204020204" pitchFamily="34" charset="-122"/>
                <a:ea typeface="SimSun" charset="0"/>
              </a:endParaRPr>
            </a:p>
          </p:txBody>
        </p:sp>
        <p:sp>
          <p:nvSpPr>
            <p:cNvPr id="22" name="Freeform 101"/>
            <p:cNvSpPr>
              <a:spLocks noChangeArrowheads="1"/>
            </p:cNvSpPr>
            <p:nvPr/>
          </p:nvSpPr>
          <p:spPr bwMode="auto">
            <a:xfrm>
              <a:off x="3817938" y="1306512"/>
              <a:ext cx="584200" cy="314325"/>
            </a:xfrm>
            <a:custGeom>
              <a:avLst/>
              <a:gdLst>
                <a:gd name="T0" fmla="*/ 1623 w 1624"/>
                <a:gd name="T1" fmla="*/ 310 h 871"/>
                <a:gd name="T2" fmla="*/ 1572 w 1624"/>
                <a:gd name="T3" fmla="*/ 59 h 871"/>
                <a:gd name="T4" fmla="*/ 1430 w 1624"/>
                <a:gd name="T5" fmla="*/ 34 h 871"/>
                <a:gd name="T6" fmla="*/ 1405 w 1624"/>
                <a:gd name="T7" fmla="*/ 0 h 871"/>
                <a:gd name="T8" fmla="*/ 1363 w 1624"/>
                <a:gd name="T9" fmla="*/ 50 h 871"/>
                <a:gd name="T10" fmla="*/ 1389 w 1624"/>
                <a:gd name="T11" fmla="*/ 293 h 871"/>
                <a:gd name="T12" fmla="*/ 1347 w 1624"/>
                <a:gd name="T13" fmla="*/ 343 h 871"/>
                <a:gd name="T14" fmla="*/ 1305 w 1624"/>
                <a:gd name="T15" fmla="*/ 293 h 871"/>
                <a:gd name="T16" fmla="*/ 1330 w 1624"/>
                <a:gd name="T17" fmla="*/ 50 h 871"/>
                <a:gd name="T18" fmla="*/ 1288 w 1624"/>
                <a:gd name="T19" fmla="*/ 0 h 871"/>
                <a:gd name="T20" fmla="*/ 1263 w 1624"/>
                <a:gd name="T21" fmla="*/ 34 h 871"/>
                <a:gd name="T22" fmla="*/ 1121 w 1624"/>
                <a:gd name="T23" fmla="*/ 59 h 871"/>
                <a:gd name="T24" fmla="*/ 1088 w 1624"/>
                <a:gd name="T25" fmla="*/ 209 h 871"/>
                <a:gd name="T26" fmla="*/ 937 w 1624"/>
                <a:gd name="T27" fmla="*/ 176 h 871"/>
                <a:gd name="T28" fmla="*/ 895 w 1624"/>
                <a:gd name="T29" fmla="*/ 134 h 871"/>
                <a:gd name="T30" fmla="*/ 837 w 1624"/>
                <a:gd name="T31" fmla="*/ 201 h 871"/>
                <a:gd name="T32" fmla="*/ 870 w 1624"/>
                <a:gd name="T33" fmla="*/ 544 h 871"/>
                <a:gd name="T34" fmla="*/ 811 w 1624"/>
                <a:gd name="T35" fmla="*/ 611 h 871"/>
                <a:gd name="T36" fmla="*/ 753 w 1624"/>
                <a:gd name="T37" fmla="*/ 544 h 871"/>
                <a:gd name="T38" fmla="*/ 787 w 1624"/>
                <a:gd name="T39" fmla="*/ 201 h 871"/>
                <a:gd name="T40" fmla="*/ 728 w 1624"/>
                <a:gd name="T41" fmla="*/ 134 h 871"/>
                <a:gd name="T42" fmla="*/ 695 w 1624"/>
                <a:gd name="T43" fmla="*/ 176 h 871"/>
                <a:gd name="T44" fmla="*/ 536 w 1624"/>
                <a:gd name="T45" fmla="*/ 209 h 871"/>
                <a:gd name="T46" fmla="*/ 502 w 1624"/>
                <a:gd name="T47" fmla="*/ 59 h 871"/>
                <a:gd name="T48" fmla="*/ 368 w 1624"/>
                <a:gd name="T49" fmla="*/ 34 h 871"/>
                <a:gd name="T50" fmla="*/ 335 w 1624"/>
                <a:gd name="T51" fmla="*/ 0 h 871"/>
                <a:gd name="T52" fmla="*/ 293 w 1624"/>
                <a:gd name="T53" fmla="*/ 50 h 871"/>
                <a:gd name="T54" fmla="*/ 318 w 1624"/>
                <a:gd name="T55" fmla="*/ 293 h 871"/>
                <a:gd name="T56" fmla="*/ 276 w 1624"/>
                <a:gd name="T57" fmla="*/ 343 h 871"/>
                <a:gd name="T58" fmla="*/ 243 w 1624"/>
                <a:gd name="T59" fmla="*/ 293 h 871"/>
                <a:gd name="T60" fmla="*/ 260 w 1624"/>
                <a:gd name="T61" fmla="*/ 50 h 871"/>
                <a:gd name="T62" fmla="*/ 218 w 1624"/>
                <a:gd name="T63" fmla="*/ 0 h 871"/>
                <a:gd name="T64" fmla="*/ 193 w 1624"/>
                <a:gd name="T65" fmla="*/ 34 h 871"/>
                <a:gd name="T66" fmla="*/ 59 w 1624"/>
                <a:gd name="T67" fmla="*/ 59 h 871"/>
                <a:gd name="T68" fmla="*/ 0 w 1624"/>
                <a:gd name="T69" fmla="*/ 310 h 871"/>
                <a:gd name="T70" fmla="*/ 0 w 1624"/>
                <a:gd name="T71" fmla="*/ 310 h 871"/>
                <a:gd name="T72" fmla="*/ 101 w 1624"/>
                <a:gd name="T73" fmla="*/ 527 h 871"/>
                <a:gd name="T74" fmla="*/ 435 w 1624"/>
                <a:gd name="T75" fmla="*/ 527 h 871"/>
                <a:gd name="T76" fmla="*/ 427 w 1624"/>
                <a:gd name="T77" fmla="*/ 569 h 871"/>
                <a:gd name="T78" fmla="*/ 419 w 1624"/>
                <a:gd name="T79" fmla="*/ 569 h 871"/>
                <a:gd name="T80" fmla="*/ 561 w 1624"/>
                <a:gd name="T81" fmla="*/ 870 h 871"/>
                <a:gd name="T82" fmla="*/ 1062 w 1624"/>
                <a:gd name="T83" fmla="*/ 870 h 871"/>
                <a:gd name="T84" fmla="*/ 1204 w 1624"/>
                <a:gd name="T85" fmla="*/ 569 h 871"/>
                <a:gd name="T86" fmla="*/ 1196 w 1624"/>
                <a:gd name="T87" fmla="*/ 527 h 871"/>
                <a:gd name="T88" fmla="*/ 1522 w 1624"/>
                <a:gd name="T89" fmla="*/ 527 h 871"/>
                <a:gd name="T90" fmla="*/ 1623 w 1624"/>
                <a:gd name="T91" fmla="*/ 31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24" h="871">
                  <a:moveTo>
                    <a:pt x="1623" y="310"/>
                  </a:moveTo>
                  <a:lnTo>
                    <a:pt x="1572" y="59"/>
                  </a:lnTo>
                  <a:lnTo>
                    <a:pt x="1430" y="34"/>
                  </a:lnTo>
                  <a:lnTo>
                    <a:pt x="1405" y="0"/>
                  </a:lnTo>
                  <a:lnTo>
                    <a:pt x="1363" y="50"/>
                  </a:lnTo>
                  <a:lnTo>
                    <a:pt x="1389" y="293"/>
                  </a:lnTo>
                  <a:lnTo>
                    <a:pt x="1347" y="343"/>
                  </a:lnTo>
                  <a:lnTo>
                    <a:pt x="1305" y="293"/>
                  </a:lnTo>
                  <a:lnTo>
                    <a:pt x="1330" y="50"/>
                  </a:lnTo>
                  <a:lnTo>
                    <a:pt x="1288" y="0"/>
                  </a:lnTo>
                  <a:lnTo>
                    <a:pt x="1263" y="34"/>
                  </a:lnTo>
                  <a:lnTo>
                    <a:pt x="1121" y="59"/>
                  </a:lnTo>
                  <a:lnTo>
                    <a:pt x="1088" y="209"/>
                  </a:lnTo>
                  <a:lnTo>
                    <a:pt x="937" y="176"/>
                  </a:lnTo>
                  <a:lnTo>
                    <a:pt x="895" y="134"/>
                  </a:lnTo>
                  <a:lnTo>
                    <a:pt x="837" y="201"/>
                  </a:lnTo>
                  <a:lnTo>
                    <a:pt x="870" y="544"/>
                  </a:lnTo>
                  <a:lnTo>
                    <a:pt x="811" y="611"/>
                  </a:lnTo>
                  <a:lnTo>
                    <a:pt x="753" y="544"/>
                  </a:lnTo>
                  <a:lnTo>
                    <a:pt x="787" y="201"/>
                  </a:lnTo>
                  <a:lnTo>
                    <a:pt x="728" y="134"/>
                  </a:lnTo>
                  <a:lnTo>
                    <a:pt x="695" y="176"/>
                  </a:lnTo>
                  <a:lnTo>
                    <a:pt x="536" y="209"/>
                  </a:lnTo>
                  <a:lnTo>
                    <a:pt x="502" y="59"/>
                  </a:lnTo>
                  <a:lnTo>
                    <a:pt x="368" y="34"/>
                  </a:lnTo>
                  <a:lnTo>
                    <a:pt x="335" y="0"/>
                  </a:lnTo>
                  <a:lnTo>
                    <a:pt x="293" y="50"/>
                  </a:lnTo>
                  <a:lnTo>
                    <a:pt x="318" y="293"/>
                  </a:lnTo>
                  <a:lnTo>
                    <a:pt x="276" y="343"/>
                  </a:lnTo>
                  <a:lnTo>
                    <a:pt x="243" y="293"/>
                  </a:lnTo>
                  <a:lnTo>
                    <a:pt x="260" y="50"/>
                  </a:lnTo>
                  <a:lnTo>
                    <a:pt x="218" y="0"/>
                  </a:lnTo>
                  <a:lnTo>
                    <a:pt x="193" y="34"/>
                  </a:lnTo>
                  <a:lnTo>
                    <a:pt x="59" y="5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01" y="527"/>
                  </a:lnTo>
                  <a:lnTo>
                    <a:pt x="435" y="527"/>
                  </a:lnTo>
                  <a:lnTo>
                    <a:pt x="427" y="569"/>
                  </a:lnTo>
                  <a:lnTo>
                    <a:pt x="419" y="569"/>
                  </a:lnTo>
                  <a:lnTo>
                    <a:pt x="561" y="870"/>
                  </a:lnTo>
                  <a:lnTo>
                    <a:pt x="1062" y="870"/>
                  </a:lnTo>
                  <a:lnTo>
                    <a:pt x="1204" y="569"/>
                  </a:lnTo>
                  <a:lnTo>
                    <a:pt x="1196" y="527"/>
                  </a:lnTo>
                  <a:lnTo>
                    <a:pt x="1522" y="527"/>
                  </a:lnTo>
                  <a:lnTo>
                    <a:pt x="1623" y="31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solidFill>
                  <a:schemeClr val="accent3"/>
                </a:solidFill>
                <a:latin typeface="微软雅黑" panose="020B0503020204020204" pitchFamily="34" charset="-122"/>
                <a:ea typeface="SimSun" charset="0"/>
              </a:endParaRPr>
            </a:p>
          </p:txBody>
        </p:sp>
        <p:sp>
          <p:nvSpPr>
            <p:cNvPr id="23" name="Freeform 102"/>
            <p:cNvSpPr>
              <a:spLocks noChangeArrowheads="1"/>
            </p:cNvSpPr>
            <p:nvPr/>
          </p:nvSpPr>
          <p:spPr bwMode="auto">
            <a:xfrm>
              <a:off x="4402138" y="1419224"/>
              <a:ext cx="1587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solidFill>
                  <a:schemeClr val="accent3"/>
                </a:solidFill>
                <a:latin typeface="微软雅黑" panose="020B0503020204020204" pitchFamily="34" charset="-122"/>
                <a:ea typeface="SimSun" charset="0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4925864" y="928709"/>
            <a:ext cx="3443436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点击此处添加文字描述，文字颜色、大小、字体可根据需求进行更改。</a:t>
            </a:r>
            <a:endParaRPr lang="zh-CN" altLang="en-US" sz="1200" dirty="0"/>
          </a:p>
        </p:txBody>
      </p:sp>
      <p:sp>
        <p:nvSpPr>
          <p:cNvPr id="25" name="矩形 24"/>
          <p:cNvSpPr/>
          <p:nvPr/>
        </p:nvSpPr>
        <p:spPr>
          <a:xfrm>
            <a:off x="753148" y="2521117"/>
            <a:ext cx="3443436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点击此处添加文字描述，文字颜色、大小、字体可根据需求进行更改。</a:t>
            </a:r>
            <a:endParaRPr lang="zh-CN" altLang="en-US" sz="1200" dirty="0"/>
          </a:p>
        </p:txBody>
      </p:sp>
      <p:sp>
        <p:nvSpPr>
          <p:cNvPr id="26" name="矩形 25"/>
          <p:cNvSpPr/>
          <p:nvPr/>
        </p:nvSpPr>
        <p:spPr>
          <a:xfrm>
            <a:off x="4985657" y="4033841"/>
            <a:ext cx="3443436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点击此处添加文字描述，文字颜色、大小、字体可根据需求进行更改。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283667976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4" grpId="0"/>
      <p:bldP spid="25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8557" cy="588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1160" y="4130348"/>
            <a:ext cx="912840" cy="101315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61672" y="65314"/>
            <a:ext cx="306575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800">
                <a:ea typeface="创艺简行楷" pitchFamily="2" charset="-122"/>
                <a:sym typeface="+mn-lt"/>
              </a:rPr>
              <a:t>点击此处添加标题</a:t>
            </a:r>
            <a:endParaRPr lang="zh-CN" altLang="en-US" sz="2800" dirty="0">
              <a:ea typeface="创艺简行楷" pitchFamily="2" charset="-122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990976" y="1846018"/>
            <a:ext cx="1181099" cy="2703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990977" y="3415892"/>
            <a:ext cx="1181099" cy="27036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3981451" y="343204"/>
            <a:ext cx="1181099" cy="270364"/>
          </a:xfrm>
          <a:prstGeom prst="rect">
            <a:avLst/>
          </a:prstGeom>
        </p:spPr>
      </p:pic>
      <p:grpSp>
        <p:nvGrpSpPr>
          <p:cNvPr id="18" name="Group 3"/>
          <p:cNvGrpSpPr>
            <a:grpSpLocks/>
          </p:cNvGrpSpPr>
          <p:nvPr/>
        </p:nvGrpSpPr>
        <p:grpSpPr bwMode="auto">
          <a:xfrm flipH="1">
            <a:off x="4309400" y="1029786"/>
            <a:ext cx="507291" cy="489555"/>
            <a:chOff x="4197350" y="919163"/>
            <a:chExt cx="225425" cy="217487"/>
          </a:xfrm>
          <a:solidFill>
            <a:schemeClr val="accent4"/>
          </a:solidFill>
        </p:grpSpPr>
        <p:sp>
          <p:nvSpPr>
            <p:cNvPr id="19" name="Freeform 21"/>
            <p:cNvSpPr>
              <a:spLocks noChangeArrowheads="1"/>
            </p:cNvSpPr>
            <p:nvPr/>
          </p:nvSpPr>
          <p:spPr bwMode="auto">
            <a:xfrm>
              <a:off x="4335463" y="1001713"/>
              <a:ext cx="87312" cy="134937"/>
            </a:xfrm>
            <a:custGeom>
              <a:avLst/>
              <a:gdLst>
                <a:gd name="T0" fmla="*/ 52 w 241"/>
                <a:gd name="T1" fmla="*/ 0 h 375"/>
                <a:gd name="T2" fmla="*/ 52 w 241"/>
                <a:gd name="T3" fmla="*/ 52 h 375"/>
                <a:gd name="T4" fmla="*/ 156 w 241"/>
                <a:gd name="T5" fmla="*/ 83 h 375"/>
                <a:gd name="T6" fmla="*/ 94 w 241"/>
                <a:gd name="T7" fmla="*/ 187 h 375"/>
                <a:gd name="T8" fmla="*/ 73 w 241"/>
                <a:gd name="T9" fmla="*/ 354 h 375"/>
                <a:gd name="T10" fmla="*/ 104 w 241"/>
                <a:gd name="T11" fmla="*/ 312 h 375"/>
                <a:gd name="T12" fmla="*/ 208 w 241"/>
                <a:gd name="T13" fmla="*/ 114 h 375"/>
                <a:gd name="T14" fmla="*/ 52 w 241"/>
                <a:gd name="T15" fmla="*/ 0 h 375"/>
                <a:gd name="T16" fmla="*/ 52 w 241"/>
                <a:gd name="T17" fmla="*/ 0 h 375"/>
                <a:gd name="T18" fmla="*/ 52 w 241"/>
                <a:gd name="T19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1" h="375">
                  <a:moveTo>
                    <a:pt x="52" y="0"/>
                  </a:moveTo>
                  <a:cubicBezTo>
                    <a:pt x="52" y="52"/>
                    <a:pt x="52" y="52"/>
                    <a:pt x="52" y="52"/>
                  </a:cubicBezTo>
                  <a:cubicBezTo>
                    <a:pt x="94" y="52"/>
                    <a:pt x="146" y="52"/>
                    <a:pt x="156" y="83"/>
                  </a:cubicBezTo>
                  <a:cubicBezTo>
                    <a:pt x="167" y="114"/>
                    <a:pt x="115" y="166"/>
                    <a:pt x="94" y="187"/>
                  </a:cubicBezTo>
                  <a:cubicBezTo>
                    <a:pt x="63" y="229"/>
                    <a:pt x="0" y="312"/>
                    <a:pt x="73" y="354"/>
                  </a:cubicBezTo>
                  <a:cubicBezTo>
                    <a:pt x="104" y="374"/>
                    <a:pt x="135" y="322"/>
                    <a:pt x="104" y="312"/>
                  </a:cubicBezTo>
                  <a:cubicBezTo>
                    <a:pt x="73" y="291"/>
                    <a:pt x="198" y="145"/>
                    <a:pt x="208" y="114"/>
                  </a:cubicBezTo>
                  <a:cubicBezTo>
                    <a:pt x="240" y="10"/>
                    <a:pt x="125" y="0"/>
                    <a:pt x="52" y="0"/>
                  </a:cubicBezTo>
                  <a:close/>
                  <a:moveTo>
                    <a:pt x="52" y="0"/>
                  </a:moveTo>
                  <a:lnTo>
                    <a:pt x="52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微软雅黑" panose="020B0503020204020204" pitchFamily="34" charset="-122"/>
                <a:ea typeface="SimSun" charset="0"/>
              </a:endParaRPr>
            </a:p>
          </p:txBody>
        </p:sp>
        <p:sp>
          <p:nvSpPr>
            <p:cNvPr id="20" name="Freeform 22"/>
            <p:cNvSpPr>
              <a:spLocks noChangeArrowheads="1"/>
            </p:cNvSpPr>
            <p:nvPr/>
          </p:nvSpPr>
          <p:spPr bwMode="auto">
            <a:xfrm>
              <a:off x="4260850" y="922338"/>
              <a:ext cx="90488" cy="173037"/>
            </a:xfrm>
            <a:custGeom>
              <a:avLst/>
              <a:gdLst>
                <a:gd name="T0" fmla="*/ 250 w 251"/>
                <a:gd name="T1" fmla="*/ 354 h 480"/>
                <a:gd name="T2" fmla="*/ 250 w 251"/>
                <a:gd name="T3" fmla="*/ 136 h 480"/>
                <a:gd name="T4" fmla="*/ 83 w 251"/>
                <a:gd name="T5" fmla="*/ 0 h 480"/>
                <a:gd name="T6" fmla="*/ 0 w 251"/>
                <a:gd name="T7" fmla="*/ 0 h 480"/>
                <a:gd name="T8" fmla="*/ 0 w 251"/>
                <a:gd name="T9" fmla="*/ 479 h 480"/>
                <a:gd name="T10" fmla="*/ 83 w 251"/>
                <a:gd name="T11" fmla="*/ 479 h 480"/>
                <a:gd name="T12" fmla="*/ 250 w 251"/>
                <a:gd name="T13" fmla="*/ 354 h 480"/>
                <a:gd name="T14" fmla="*/ 250 w 251"/>
                <a:gd name="T15" fmla="*/ 354 h 480"/>
                <a:gd name="T16" fmla="*/ 250 w 251"/>
                <a:gd name="T17" fmla="*/ 354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480">
                  <a:moveTo>
                    <a:pt x="250" y="354"/>
                  </a:moveTo>
                  <a:cubicBezTo>
                    <a:pt x="250" y="136"/>
                    <a:pt x="250" y="136"/>
                    <a:pt x="250" y="136"/>
                  </a:cubicBezTo>
                  <a:cubicBezTo>
                    <a:pt x="250" y="125"/>
                    <a:pt x="104" y="0"/>
                    <a:pt x="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79"/>
                    <a:pt x="0" y="479"/>
                    <a:pt x="0" y="479"/>
                  </a:cubicBezTo>
                  <a:cubicBezTo>
                    <a:pt x="83" y="479"/>
                    <a:pt x="83" y="479"/>
                    <a:pt x="83" y="479"/>
                  </a:cubicBezTo>
                  <a:cubicBezTo>
                    <a:pt x="104" y="469"/>
                    <a:pt x="239" y="364"/>
                    <a:pt x="250" y="354"/>
                  </a:cubicBezTo>
                  <a:close/>
                  <a:moveTo>
                    <a:pt x="250" y="354"/>
                  </a:moveTo>
                  <a:lnTo>
                    <a:pt x="250" y="354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微软雅黑" panose="020B0503020204020204" pitchFamily="34" charset="-122"/>
                <a:ea typeface="SimSun" charset="0"/>
              </a:endParaRPr>
            </a:p>
          </p:txBody>
        </p:sp>
        <p:sp>
          <p:nvSpPr>
            <p:cNvPr id="21" name="Freeform 23"/>
            <p:cNvSpPr>
              <a:spLocks noChangeArrowheads="1"/>
            </p:cNvSpPr>
            <p:nvPr/>
          </p:nvSpPr>
          <p:spPr bwMode="auto">
            <a:xfrm>
              <a:off x="4197350" y="963613"/>
              <a:ext cx="46038" cy="11112"/>
            </a:xfrm>
            <a:custGeom>
              <a:avLst/>
              <a:gdLst>
                <a:gd name="T0" fmla="*/ 0 w 126"/>
                <a:gd name="T1" fmla="*/ 0 h 32"/>
                <a:gd name="T2" fmla="*/ 125 w 126"/>
                <a:gd name="T3" fmla="*/ 0 h 32"/>
                <a:gd name="T4" fmla="*/ 125 w 126"/>
                <a:gd name="T5" fmla="*/ 31 h 32"/>
                <a:gd name="T6" fmla="*/ 0 w 126"/>
                <a:gd name="T7" fmla="*/ 31 h 32"/>
                <a:gd name="T8" fmla="*/ 0 w 126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32">
                  <a:moveTo>
                    <a:pt x="0" y="0"/>
                  </a:moveTo>
                  <a:lnTo>
                    <a:pt x="125" y="0"/>
                  </a:lnTo>
                  <a:lnTo>
                    <a:pt x="125" y="31"/>
                  </a:lnTo>
                  <a:lnTo>
                    <a:pt x="0" y="31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微软雅黑" panose="020B0503020204020204" pitchFamily="34" charset="-122"/>
                <a:ea typeface="SimSun" charset="0"/>
              </a:endParaRPr>
            </a:p>
          </p:txBody>
        </p:sp>
        <p:sp>
          <p:nvSpPr>
            <p:cNvPr id="22" name="Freeform 24"/>
            <p:cNvSpPr>
              <a:spLocks noChangeArrowheads="1"/>
            </p:cNvSpPr>
            <p:nvPr/>
          </p:nvSpPr>
          <p:spPr bwMode="auto">
            <a:xfrm>
              <a:off x="4197350" y="1042988"/>
              <a:ext cx="46038" cy="11112"/>
            </a:xfrm>
            <a:custGeom>
              <a:avLst/>
              <a:gdLst>
                <a:gd name="T0" fmla="*/ 0 w 126"/>
                <a:gd name="T1" fmla="*/ 0 h 32"/>
                <a:gd name="T2" fmla="*/ 125 w 126"/>
                <a:gd name="T3" fmla="*/ 0 h 32"/>
                <a:gd name="T4" fmla="*/ 125 w 126"/>
                <a:gd name="T5" fmla="*/ 31 h 32"/>
                <a:gd name="T6" fmla="*/ 0 w 126"/>
                <a:gd name="T7" fmla="*/ 31 h 32"/>
                <a:gd name="T8" fmla="*/ 0 w 126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32">
                  <a:moveTo>
                    <a:pt x="0" y="0"/>
                  </a:moveTo>
                  <a:lnTo>
                    <a:pt x="125" y="0"/>
                  </a:lnTo>
                  <a:lnTo>
                    <a:pt x="125" y="31"/>
                  </a:lnTo>
                  <a:lnTo>
                    <a:pt x="0" y="31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微软雅黑" panose="020B0503020204020204" pitchFamily="34" charset="-122"/>
                <a:ea typeface="SimSun" charset="0"/>
              </a:endParaRPr>
            </a:p>
          </p:txBody>
        </p:sp>
        <p:sp>
          <p:nvSpPr>
            <p:cNvPr id="23" name="Freeform 25"/>
            <p:cNvSpPr>
              <a:spLocks noChangeArrowheads="1"/>
            </p:cNvSpPr>
            <p:nvPr/>
          </p:nvSpPr>
          <p:spPr bwMode="auto">
            <a:xfrm>
              <a:off x="4249738" y="919163"/>
              <a:ext cx="7937" cy="179387"/>
            </a:xfrm>
            <a:custGeom>
              <a:avLst/>
              <a:gdLst>
                <a:gd name="T0" fmla="*/ 21 w 22"/>
                <a:gd name="T1" fmla="*/ 385 h 500"/>
                <a:gd name="T2" fmla="*/ 21 w 22"/>
                <a:gd name="T3" fmla="*/ 0 h 500"/>
                <a:gd name="T4" fmla="*/ 0 w 22"/>
                <a:gd name="T5" fmla="*/ 0 h 500"/>
                <a:gd name="T6" fmla="*/ 0 w 22"/>
                <a:gd name="T7" fmla="*/ 499 h 500"/>
                <a:gd name="T8" fmla="*/ 21 w 22"/>
                <a:gd name="T9" fmla="*/ 499 h 500"/>
                <a:gd name="T10" fmla="*/ 21 w 22"/>
                <a:gd name="T11" fmla="*/ 385 h 500"/>
                <a:gd name="T12" fmla="*/ 21 w 22"/>
                <a:gd name="T13" fmla="*/ 385 h 500"/>
                <a:gd name="T14" fmla="*/ 21 w 22"/>
                <a:gd name="T15" fmla="*/ 385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500">
                  <a:moveTo>
                    <a:pt x="21" y="385"/>
                  </a:moveTo>
                  <a:lnTo>
                    <a:pt x="21" y="0"/>
                  </a:lnTo>
                  <a:lnTo>
                    <a:pt x="0" y="0"/>
                  </a:lnTo>
                  <a:lnTo>
                    <a:pt x="0" y="499"/>
                  </a:lnTo>
                  <a:lnTo>
                    <a:pt x="21" y="499"/>
                  </a:lnTo>
                  <a:lnTo>
                    <a:pt x="21" y="385"/>
                  </a:lnTo>
                  <a:close/>
                  <a:moveTo>
                    <a:pt x="21" y="385"/>
                  </a:moveTo>
                  <a:lnTo>
                    <a:pt x="21" y="385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微软雅黑" panose="020B0503020204020204" pitchFamily="34" charset="-122"/>
                <a:ea typeface="SimSun" charset="0"/>
              </a:endParaRPr>
            </a:p>
          </p:txBody>
        </p:sp>
        <p:sp>
          <p:nvSpPr>
            <p:cNvPr id="24" name="Freeform 26"/>
            <p:cNvSpPr>
              <a:spLocks noChangeArrowheads="1"/>
            </p:cNvSpPr>
            <p:nvPr/>
          </p:nvSpPr>
          <p:spPr bwMode="auto">
            <a:xfrm>
              <a:off x="4249738" y="919163"/>
              <a:ext cx="7937" cy="179387"/>
            </a:xfrm>
            <a:custGeom>
              <a:avLst/>
              <a:gdLst>
                <a:gd name="T0" fmla="*/ 21 w 22"/>
                <a:gd name="T1" fmla="*/ 385 h 500"/>
                <a:gd name="T2" fmla="*/ 21 w 22"/>
                <a:gd name="T3" fmla="*/ 0 h 500"/>
                <a:gd name="T4" fmla="*/ 0 w 22"/>
                <a:gd name="T5" fmla="*/ 0 h 500"/>
                <a:gd name="T6" fmla="*/ 0 w 22"/>
                <a:gd name="T7" fmla="*/ 499 h 500"/>
                <a:gd name="T8" fmla="*/ 21 w 22"/>
                <a:gd name="T9" fmla="*/ 499 h 500"/>
                <a:gd name="T10" fmla="*/ 21 w 22"/>
                <a:gd name="T11" fmla="*/ 385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500">
                  <a:moveTo>
                    <a:pt x="21" y="385"/>
                  </a:moveTo>
                  <a:lnTo>
                    <a:pt x="21" y="0"/>
                  </a:lnTo>
                  <a:lnTo>
                    <a:pt x="0" y="0"/>
                  </a:lnTo>
                  <a:lnTo>
                    <a:pt x="0" y="499"/>
                  </a:lnTo>
                  <a:lnTo>
                    <a:pt x="21" y="499"/>
                  </a:lnTo>
                  <a:lnTo>
                    <a:pt x="21" y="38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微软雅黑" panose="020B0503020204020204" pitchFamily="34" charset="-122"/>
                <a:ea typeface="SimSun" charset="0"/>
              </a:endParaRPr>
            </a:p>
          </p:txBody>
        </p:sp>
        <p:sp>
          <p:nvSpPr>
            <p:cNvPr id="25" name="Freeform 27"/>
            <p:cNvSpPr>
              <a:spLocks noChangeArrowheads="1"/>
            </p:cNvSpPr>
            <p:nvPr/>
          </p:nvSpPr>
          <p:spPr bwMode="auto">
            <a:xfrm>
              <a:off x="4257675" y="1057275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微软雅黑" panose="020B0503020204020204" pitchFamily="34" charset="-122"/>
                <a:ea typeface="SimSun" charset="0"/>
              </a:endParaRPr>
            </a:p>
          </p:txBody>
        </p:sp>
      </p:grpSp>
      <p:sp>
        <p:nvSpPr>
          <p:cNvPr id="26" name="AutoShape 52"/>
          <p:cNvSpPr>
            <a:spLocks/>
          </p:cNvSpPr>
          <p:nvPr/>
        </p:nvSpPr>
        <p:spPr bwMode="auto">
          <a:xfrm>
            <a:off x="4329312" y="2562226"/>
            <a:ext cx="484519" cy="48270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08" y="14020"/>
                </a:moveTo>
                <a:cubicBezTo>
                  <a:pt x="20951" y="14020"/>
                  <a:pt x="21161" y="14125"/>
                  <a:pt x="21335" y="14334"/>
                </a:cubicBezTo>
                <a:cubicBezTo>
                  <a:pt x="21511" y="14548"/>
                  <a:pt x="21599" y="14810"/>
                  <a:pt x="21599" y="15115"/>
                </a:cubicBezTo>
                <a:lnTo>
                  <a:pt x="21599" y="20504"/>
                </a:lnTo>
                <a:cubicBezTo>
                  <a:pt x="21599" y="20815"/>
                  <a:pt x="21511" y="21071"/>
                  <a:pt x="21335" y="21285"/>
                </a:cubicBezTo>
                <a:cubicBezTo>
                  <a:pt x="21161" y="21494"/>
                  <a:pt x="20951" y="21599"/>
                  <a:pt x="20708" y="21599"/>
                </a:cubicBezTo>
                <a:lnTo>
                  <a:pt x="16197" y="21599"/>
                </a:lnTo>
                <a:cubicBezTo>
                  <a:pt x="15940" y="21599"/>
                  <a:pt x="15729" y="21494"/>
                  <a:pt x="15563" y="21285"/>
                </a:cubicBezTo>
                <a:cubicBezTo>
                  <a:pt x="15399" y="21071"/>
                  <a:pt x="15316" y="20815"/>
                  <a:pt x="15316" y="20504"/>
                </a:cubicBezTo>
                <a:lnTo>
                  <a:pt x="15316" y="15115"/>
                </a:lnTo>
                <a:cubicBezTo>
                  <a:pt x="15316" y="14810"/>
                  <a:pt x="15399" y="14548"/>
                  <a:pt x="15570" y="14334"/>
                </a:cubicBezTo>
                <a:cubicBezTo>
                  <a:pt x="15737" y="14125"/>
                  <a:pt x="15945" y="14020"/>
                  <a:pt x="16197" y="14020"/>
                </a:cubicBezTo>
                <a:lnTo>
                  <a:pt x="17788" y="14020"/>
                </a:lnTo>
                <a:lnTo>
                  <a:pt x="17788" y="11869"/>
                </a:lnTo>
                <a:cubicBezTo>
                  <a:pt x="17788" y="11699"/>
                  <a:pt x="17707" y="11610"/>
                  <a:pt x="17543" y="11602"/>
                </a:cubicBezTo>
                <a:lnTo>
                  <a:pt x="11473" y="11602"/>
                </a:lnTo>
                <a:lnTo>
                  <a:pt x="11473" y="14019"/>
                </a:lnTo>
                <a:lnTo>
                  <a:pt x="13054" y="14019"/>
                </a:lnTo>
                <a:cubicBezTo>
                  <a:pt x="13296" y="14019"/>
                  <a:pt x="13507" y="14125"/>
                  <a:pt x="13681" y="14334"/>
                </a:cubicBezTo>
                <a:cubicBezTo>
                  <a:pt x="13857" y="14548"/>
                  <a:pt x="13945" y="14810"/>
                  <a:pt x="13945" y="15115"/>
                </a:cubicBezTo>
                <a:lnTo>
                  <a:pt x="13945" y="20504"/>
                </a:lnTo>
                <a:cubicBezTo>
                  <a:pt x="13945" y="20815"/>
                  <a:pt x="13857" y="21071"/>
                  <a:pt x="13681" y="21285"/>
                </a:cubicBezTo>
                <a:cubicBezTo>
                  <a:pt x="13507" y="21494"/>
                  <a:pt x="13296" y="21599"/>
                  <a:pt x="13054" y="21599"/>
                </a:cubicBezTo>
                <a:lnTo>
                  <a:pt x="8543" y="21599"/>
                </a:lnTo>
                <a:cubicBezTo>
                  <a:pt x="8298" y="21599"/>
                  <a:pt x="8090" y="21494"/>
                  <a:pt x="7913" y="21285"/>
                </a:cubicBezTo>
                <a:cubicBezTo>
                  <a:pt x="7740" y="21071"/>
                  <a:pt x="7651" y="20815"/>
                  <a:pt x="7651" y="20504"/>
                </a:cubicBezTo>
                <a:lnTo>
                  <a:pt x="7651" y="15115"/>
                </a:lnTo>
                <a:cubicBezTo>
                  <a:pt x="7651" y="14810"/>
                  <a:pt x="7740" y="14548"/>
                  <a:pt x="7913" y="14334"/>
                </a:cubicBezTo>
                <a:cubicBezTo>
                  <a:pt x="8090" y="14125"/>
                  <a:pt x="8298" y="14019"/>
                  <a:pt x="8543" y="14019"/>
                </a:cubicBezTo>
                <a:lnTo>
                  <a:pt x="10124" y="14019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1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1" y="14020"/>
                  <a:pt x="5874" y="14125"/>
                  <a:pt x="6053" y="14334"/>
                </a:cubicBezTo>
                <a:cubicBezTo>
                  <a:pt x="6229" y="14548"/>
                  <a:pt x="6315" y="14810"/>
                  <a:pt x="6315" y="15115"/>
                </a:cubicBezTo>
                <a:lnTo>
                  <a:pt x="6315" y="20504"/>
                </a:lnTo>
                <a:cubicBezTo>
                  <a:pt x="6315" y="20815"/>
                  <a:pt x="6229" y="21071"/>
                  <a:pt x="6053" y="21285"/>
                </a:cubicBezTo>
                <a:cubicBezTo>
                  <a:pt x="5877" y="21494"/>
                  <a:pt x="5664" y="21599"/>
                  <a:pt x="5402" y="21599"/>
                </a:cubicBezTo>
                <a:lnTo>
                  <a:pt x="913" y="21599"/>
                </a:lnTo>
                <a:cubicBezTo>
                  <a:pt x="658" y="21599"/>
                  <a:pt x="440" y="21494"/>
                  <a:pt x="261" y="21285"/>
                </a:cubicBezTo>
                <a:cubicBezTo>
                  <a:pt x="88" y="21071"/>
                  <a:pt x="0" y="20815"/>
                  <a:pt x="0" y="20504"/>
                </a:cubicBezTo>
                <a:lnTo>
                  <a:pt x="0" y="15115"/>
                </a:lnTo>
                <a:cubicBezTo>
                  <a:pt x="0" y="14810"/>
                  <a:pt x="88" y="14548"/>
                  <a:pt x="261" y="14334"/>
                </a:cubicBezTo>
                <a:cubicBezTo>
                  <a:pt x="438" y="14125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1"/>
                  <a:pt x="2942" y="10544"/>
                </a:cubicBezTo>
                <a:cubicBezTo>
                  <a:pt x="3253" y="10180"/>
                  <a:pt x="3622" y="9997"/>
                  <a:pt x="4053" y="9997"/>
                </a:cubicBezTo>
                <a:lnTo>
                  <a:pt x="10121" y="9997"/>
                </a:lnTo>
                <a:lnTo>
                  <a:pt x="10121" y="7550"/>
                </a:lnTo>
                <a:lnTo>
                  <a:pt x="8540" y="7550"/>
                </a:lnTo>
                <a:cubicBezTo>
                  <a:pt x="8295" y="7550"/>
                  <a:pt x="8087" y="7450"/>
                  <a:pt x="7911" y="7248"/>
                </a:cubicBezTo>
                <a:cubicBezTo>
                  <a:pt x="7737" y="7045"/>
                  <a:pt x="7649" y="6789"/>
                  <a:pt x="7649" y="6484"/>
                </a:cubicBezTo>
                <a:lnTo>
                  <a:pt x="7649" y="1066"/>
                </a:lnTo>
                <a:cubicBezTo>
                  <a:pt x="7649" y="775"/>
                  <a:pt x="7737" y="522"/>
                  <a:pt x="7911" y="314"/>
                </a:cubicBezTo>
                <a:cubicBezTo>
                  <a:pt x="8087" y="102"/>
                  <a:pt x="8295" y="0"/>
                  <a:pt x="8540" y="0"/>
                </a:cubicBezTo>
                <a:lnTo>
                  <a:pt x="13052" y="0"/>
                </a:lnTo>
                <a:cubicBezTo>
                  <a:pt x="13294" y="0"/>
                  <a:pt x="13504" y="102"/>
                  <a:pt x="13678" y="314"/>
                </a:cubicBezTo>
                <a:cubicBezTo>
                  <a:pt x="13854" y="522"/>
                  <a:pt x="13943" y="775"/>
                  <a:pt x="13943" y="1066"/>
                </a:cubicBezTo>
                <a:lnTo>
                  <a:pt x="13943" y="6484"/>
                </a:lnTo>
                <a:cubicBezTo>
                  <a:pt x="13943" y="6789"/>
                  <a:pt x="13854" y="7045"/>
                  <a:pt x="13678" y="7248"/>
                </a:cubicBezTo>
                <a:cubicBezTo>
                  <a:pt x="13504" y="7450"/>
                  <a:pt x="13294" y="7550"/>
                  <a:pt x="13052" y="7550"/>
                </a:cubicBezTo>
                <a:lnTo>
                  <a:pt x="11470" y="7550"/>
                </a:lnTo>
                <a:lnTo>
                  <a:pt x="11470" y="9997"/>
                </a:lnTo>
                <a:lnTo>
                  <a:pt x="17541" y="9997"/>
                </a:lnTo>
                <a:cubicBezTo>
                  <a:pt x="17969" y="9997"/>
                  <a:pt x="18339" y="10177"/>
                  <a:pt x="18652" y="10538"/>
                </a:cubicBezTo>
                <a:cubicBezTo>
                  <a:pt x="18966" y="10899"/>
                  <a:pt x="19122" y="11343"/>
                  <a:pt x="19122" y="11869"/>
                </a:cubicBezTo>
                <a:lnTo>
                  <a:pt x="19122" y="14020"/>
                </a:lnTo>
                <a:lnTo>
                  <a:pt x="20708" y="1402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accent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7" name="AutoShape 39"/>
          <p:cNvSpPr>
            <a:spLocks/>
          </p:cNvSpPr>
          <p:nvPr/>
        </p:nvSpPr>
        <p:spPr bwMode="auto">
          <a:xfrm>
            <a:off x="4309400" y="4216510"/>
            <a:ext cx="585588" cy="400073"/>
          </a:xfrm>
          <a:custGeom>
            <a:avLst/>
            <a:gdLst>
              <a:gd name="T0" fmla="*/ 10797 w 21595"/>
              <a:gd name="T1" fmla="*/ 10800 h 21600"/>
              <a:gd name="T2" fmla="*/ 10797 w 21595"/>
              <a:gd name="T3" fmla="*/ 10800 h 21600"/>
              <a:gd name="T4" fmla="*/ 10797 w 21595"/>
              <a:gd name="T5" fmla="*/ 10800 h 21600"/>
              <a:gd name="T6" fmla="*/ 10797 w 21595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5" h="21600">
                <a:moveTo>
                  <a:pt x="8043" y="21599"/>
                </a:moveTo>
                <a:cubicBezTo>
                  <a:pt x="7769" y="21599"/>
                  <a:pt x="7477" y="21507"/>
                  <a:pt x="7164" y="21320"/>
                </a:cubicBezTo>
                <a:cubicBezTo>
                  <a:pt x="6850" y="21132"/>
                  <a:pt x="6608" y="20916"/>
                  <a:pt x="6436" y="20665"/>
                </a:cubicBezTo>
                <a:lnTo>
                  <a:pt x="266" y="11697"/>
                </a:lnTo>
                <a:cubicBezTo>
                  <a:pt x="88" y="11439"/>
                  <a:pt x="0" y="11120"/>
                  <a:pt x="0" y="10741"/>
                </a:cubicBezTo>
                <a:cubicBezTo>
                  <a:pt x="0" y="10362"/>
                  <a:pt x="88" y="10047"/>
                  <a:pt x="266" y="9799"/>
                </a:cubicBezTo>
                <a:lnTo>
                  <a:pt x="2307" y="6831"/>
                </a:lnTo>
                <a:cubicBezTo>
                  <a:pt x="2488" y="6573"/>
                  <a:pt x="2708" y="6445"/>
                  <a:pt x="2970" y="6452"/>
                </a:cubicBezTo>
                <a:cubicBezTo>
                  <a:pt x="3233" y="6459"/>
                  <a:pt x="3448" y="6583"/>
                  <a:pt x="3622" y="6831"/>
                </a:cubicBezTo>
                <a:lnTo>
                  <a:pt x="7903" y="13022"/>
                </a:lnTo>
                <a:cubicBezTo>
                  <a:pt x="8082" y="13280"/>
                  <a:pt x="8302" y="13408"/>
                  <a:pt x="8567" y="13408"/>
                </a:cubicBezTo>
                <a:cubicBezTo>
                  <a:pt x="8827" y="13408"/>
                  <a:pt x="9045" y="13280"/>
                  <a:pt x="9221" y="13022"/>
                </a:cubicBezTo>
                <a:lnTo>
                  <a:pt x="17965" y="393"/>
                </a:lnTo>
                <a:cubicBezTo>
                  <a:pt x="18144" y="127"/>
                  <a:pt x="18364" y="0"/>
                  <a:pt x="18629" y="0"/>
                </a:cubicBezTo>
                <a:cubicBezTo>
                  <a:pt x="18888" y="0"/>
                  <a:pt x="19109" y="127"/>
                  <a:pt x="19292" y="393"/>
                </a:cubicBezTo>
                <a:lnTo>
                  <a:pt x="21333" y="3339"/>
                </a:lnTo>
                <a:cubicBezTo>
                  <a:pt x="21511" y="3601"/>
                  <a:pt x="21600" y="3920"/>
                  <a:pt x="21595" y="4299"/>
                </a:cubicBezTo>
                <a:cubicBezTo>
                  <a:pt x="21590" y="4678"/>
                  <a:pt x="21502" y="4993"/>
                  <a:pt x="21333" y="5241"/>
                </a:cubicBezTo>
                <a:lnTo>
                  <a:pt x="10664" y="20665"/>
                </a:lnTo>
                <a:cubicBezTo>
                  <a:pt x="10482" y="20930"/>
                  <a:pt x="10237" y="21146"/>
                  <a:pt x="9929" y="21330"/>
                </a:cubicBezTo>
                <a:cubicBezTo>
                  <a:pt x="9620" y="21511"/>
                  <a:pt x="9339" y="21599"/>
                  <a:pt x="9079" y="21599"/>
                </a:cubicBezTo>
                <a:lnTo>
                  <a:pt x="8043" y="2159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82559" y="978666"/>
            <a:ext cx="3443436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点击此处添加文字描述，文字颜色、大小、字体可根据需求进行更改。</a:t>
            </a:r>
            <a:endParaRPr lang="zh-CN" altLang="en-US" sz="1200" dirty="0"/>
          </a:p>
        </p:txBody>
      </p:sp>
      <p:sp>
        <p:nvSpPr>
          <p:cNvPr id="29" name="矩形 28"/>
          <p:cNvSpPr/>
          <p:nvPr/>
        </p:nvSpPr>
        <p:spPr>
          <a:xfrm>
            <a:off x="5025791" y="2562226"/>
            <a:ext cx="3443436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点击此处添加文字描述，文字颜色、大小、字体可根据需求进行更改。</a:t>
            </a:r>
            <a:endParaRPr lang="zh-CN" altLang="en-US" sz="1200" dirty="0"/>
          </a:p>
        </p:txBody>
      </p:sp>
      <p:sp>
        <p:nvSpPr>
          <p:cNvPr id="30" name="矩形 29"/>
          <p:cNvSpPr/>
          <p:nvPr/>
        </p:nvSpPr>
        <p:spPr>
          <a:xfrm>
            <a:off x="693826" y="3949914"/>
            <a:ext cx="3443436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点击此处添加文字描述，文字颜色、大小、字体可根据需求进行更改。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211349323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/>
      <p:bldP spid="29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341323" y="-167541"/>
            <a:ext cx="461354" cy="392064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98429" flipH="1">
            <a:off x="6346754" y="2054522"/>
            <a:ext cx="590346" cy="8957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00621" y="2057224"/>
            <a:ext cx="742757" cy="26860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674143" y="2279362"/>
            <a:ext cx="3795713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200" dirty="0">
                <a:ea typeface="长城行书体" panose="02010609000101010101" pitchFamily="49" charset="-122"/>
                <a:sym typeface="+mn-lt"/>
              </a:rPr>
              <a:t>点击此处添加标题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654968" y="1848475"/>
            <a:ext cx="1669257" cy="144655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8800" dirty="0">
                <a:ea typeface="禹卫书法行书简体&#10;" panose="02000603000000000000" pitchFamily="2" charset="-122"/>
                <a:sym typeface="+mn-lt"/>
              </a:rPr>
              <a:t>叁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3315" y="527562"/>
            <a:ext cx="2897371" cy="1696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17667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50"/>
                            </p:stCondLst>
                            <p:childTnLst>
                              <p:par>
                                <p:cTn id="3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8557" cy="588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1160" y="4130348"/>
            <a:ext cx="912840" cy="101315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61672" y="65314"/>
            <a:ext cx="306575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800">
                <a:ea typeface="创艺简行楷" pitchFamily="2" charset="-122"/>
                <a:sym typeface="+mn-lt"/>
              </a:rPr>
              <a:t>点击此处添加标题</a:t>
            </a:r>
            <a:endParaRPr lang="zh-CN" altLang="en-US" sz="2800" dirty="0">
              <a:ea typeface="创艺简行楷" pitchFamily="2" charset="-122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678282" y="3206167"/>
            <a:ext cx="535105" cy="492956"/>
            <a:chOff x="2678282" y="3206167"/>
            <a:chExt cx="535105" cy="492956"/>
          </a:xfrm>
        </p:grpSpPr>
        <p:grpSp>
          <p:nvGrpSpPr>
            <p:cNvPr id="7" name="Group 24"/>
            <p:cNvGrpSpPr/>
            <p:nvPr/>
          </p:nvGrpSpPr>
          <p:grpSpPr>
            <a:xfrm>
              <a:off x="2678282" y="3206167"/>
              <a:ext cx="535105" cy="492956"/>
              <a:chOff x="13296064" y="10607541"/>
              <a:chExt cx="1265763" cy="1166060"/>
            </a:xfrm>
            <a:solidFill>
              <a:schemeClr val="accent2"/>
            </a:solidFill>
          </p:grpSpPr>
          <p:sp>
            <p:nvSpPr>
              <p:cNvPr id="18" name="Freeform 269"/>
              <p:cNvSpPr>
                <a:spLocks noChangeArrowheads="1"/>
              </p:cNvSpPr>
              <p:nvPr/>
            </p:nvSpPr>
            <p:spPr bwMode="auto">
              <a:xfrm>
                <a:off x="13349333" y="10670914"/>
                <a:ext cx="1141470" cy="1039314"/>
              </a:xfrm>
              <a:custGeom>
                <a:avLst/>
                <a:gdLst>
                  <a:gd name="T0" fmla="*/ 994 w 1989"/>
                  <a:gd name="T1" fmla="*/ 0 h 1812"/>
                  <a:gd name="T2" fmla="*/ 994 w 1989"/>
                  <a:gd name="T3" fmla="*/ 0 h 1812"/>
                  <a:gd name="T4" fmla="*/ 354 w 1989"/>
                  <a:gd name="T5" fmla="*/ 268 h 1812"/>
                  <a:gd name="T6" fmla="*/ 354 w 1989"/>
                  <a:gd name="T7" fmla="*/ 1548 h 1812"/>
                  <a:gd name="T8" fmla="*/ 994 w 1989"/>
                  <a:gd name="T9" fmla="*/ 1811 h 1812"/>
                  <a:gd name="T10" fmla="*/ 1634 w 1989"/>
                  <a:gd name="T11" fmla="*/ 1548 h 1812"/>
                  <a:gd name="T12" fmla="*/ 1634 w 1989"/>
                  <a:gd name="T13" fmla="*/ 268 h 1812"/>
                  <a:gd name="T14" fmla="*/ 994 w 1989"/>
                  <a:gd name="T15" fmla="*/ 0 h 18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89" h="1812">
                    <a:moveTo>
                      <a:pt x="994" y="0"/>
                    </a:moveTo>
                    <a:lnTo>
                      <a:pt x="994" y="0"/>
                    </a:lnTo>
                    <a:cubicBezTo>
                      <a:pt x="766" y="0"/>
                      <a:pt x="532" y="91"/>
                      <a:pt x="354" y="268"/>
                    </a:cubicBezTo>
                    <a:cubicBezTo>
                      <a:pt x="0" y="622"/>
                      <a:pt x="0" y="1194"/>
                      <a:pt x="354" y="1548"/>
                    </a:cubicBezTo>
                    <a:cubicBezTo>
                      <a:pt x="532" y="1725"/>
                      <a:pt x="766" y="1811"/>
                      <a:pt x="994" y="1811"/>
                    </a:cubicBezTo>
                    <a:cubicBezTo>
                      <a:pt x="1229" y="1811"/>
                      <a:pt x="1457" y="1725"/>
                      <a:pt x="1634" y="1548"/>
                    </a:cubicBezTo>
                    <a:cubicBezTo>
                      <a:pt x="1988" y="1194"/>
                      <a:pt x="1988" y="622"/>
                      <a:pt x="1634" y="268"/>
                    </a:cubicBezTo>
                    <a:cubicBezTo>
                      <a:pt x="1457" y="91"/>
                      <a:pt x="1229" y="0"/>
                      <a:pt x="994" y="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900" dirty="0">
                  <a:sym typeface="+mn-lt"/>
                </a:endParaRPr>
              </a:p>
            </p:txBody>
          </p:sp>
          <p:sp>
            <p:nvSpPr>
              <p:cNvPr id="19" name="Freeform 270"/>
              <p:cNvSpPr>
                <a:spLocks noChangeArrowheads="1"/>
              </p:cNvSpPr>
              <p:nvPr/>
            </p:nvSpPr>
            <p:spPr bwMode="auto">
              <a:xfrm>
                <a:off x="13296064" y="10607541"/>
                <a:ext cx="1265763" cy="1166060"/>
              </a:xfrm>
              <a:custGeom>
                <a:avLst/>
                <a:gdLst>
                  <a:gd name="T0" fmla="*/ 1085 w 2206"/>
                  <a:gd name="T1" fmla="*/ 2005 h 2035"/>
                  <a:gd name="T2" fmla="*/ 1085 w 2206"/>
                  <a:gd name="T3" fmla="*/ 2005 h 2035"/>
                  <a:gd name="T4" fmla="*/ 383 w 2206"/>
                  <a:gd name="T5" fmla="*/ 1714 h 2035"/>
                  <a:gd name="T6" fmla="*/ 383 w 2206"/>
                  <a:gd name="T7" fmla="*/ 314 h 2035"/>
                  <a:gd name="T8" fmla="*/ 1085 w 2206"/>
                  <a:gd name="T9" fmla="*/ 23 h 2035"/>
                  <a:gd name="T10" fmla="*/ 1788 w 2206"/>
                  <a:gd name="T11" fmla="*/ 314 h 2035"/>
                  <a:gd name="T12" fmla="*/ 1788 w 2206"/>
                  <a:gd name="T13" fmla="*/ 1714 h 2035"/>
                  <a:gd name="T14" fmla="*/ 1085 w 2206"/>
                  <a:gd name="T15" fmla="*/ 2005 h 2035"/>
                  <a:gd name="T16" fmla="*/ 1085 w 2206"/>
                  <a:gd name="T17" fmla="*/ 0 h 2035"/>
                  <a:gd name="T18" fmla="*/ 1085 w 2206"/>
                  <a:gd name="T19" fmla="*/ 0 h 2035"/>
                  <a:gd name="T20" fmla="*/ 366 w 2206"/>
                  <a:gd name="T21" fmla="*/ 297 h 2035"/>
                  <a:gd name="T22" fmla="*/ 68 w 2206"/>
                  <a:gd name="T23" fmla="*/ 1017 h 2035"/>
                  <a:gd name="T24" fmla="*/ 366 w 2206"/>
                  <a:gd name="T25" fmla="*/ 1737 h 2035"/>
                  <a:gd name="T26" fmla="*/ 1085 w 2206"/>
                  <a:gd name="T27" fmla="*/ 2034 h 2035"/>
                  <a:gd name="T28" fmla="*/ 1085 w 2206"/>
                  <a:gd name="T29" fmla="*/ 2034 h 2035"/>
                  <a:gd name="T30" fmla="*/ 1805 w 2206"/>
                  <a:gd name="T31" fmla="*/ 1737 h 2035"/>
                  <a:gd name="T32" fmla="*/ 1805 w 2206"/>
                  <a:gd name="T33" fmla="*/ 297 h 2035"/>
                  <a:gd name="T34" fmla="*/ 1085 w 2206"/>
                  <a:gd name="T35" fmla="*/ 0 h 2035"/>
                  <a:gd name="T36" fmla="*/ 1085 w 2206"/>
                  <a:gd name="T37" fmla="*/ 2005 h 20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06" h="2035">
                    <a:moveTo>
                      <a:pt x="1085" y="2005"/>
                    </a:moveTo>
                    <a:lnTo>
                      <a:pt x="1085" y="2005"/>
                    </a:lnTo>
                    <a:cubicBezTo>
                      <a:pt x="823" y="2005"/>
                      <a:pt x="571" y="1902"/>
                      <a:pt x="383" y="1714"/>
                    </a:cubicBezTo>
                    <a:cubicBezTo>
                      <a:pt x="0" y="1331"/>
                      <a:pt x="0" y="703"/>
                      <a:pt x="383" y="314"/>
                    </a:cubicBezTo>
                    <a:cubicBezTo>
                      <a:pt x="571" y="126"/>
                      <a:pt x="823" y="23"/>
                      <a:pt x="1085" y="23"/>
                    </a:cubicBezTo>
                    <a:cubicBezTo>
                      <a:pt x="1354" y="23"/>
                      <a:pt x="1600" y="126"/>
                      <a:pt x="1788" y="314"/>
                    </a:cubicBezTo>
                    <a:cubicBezTo>
                      <a:pt x="2177" y="703"/>
                      <a:pt x="2177" y="1331"/>
                      <a:pt x="1788" y="1714"/>
                    </a:cubicBezTo>
                    <a:cubicBezTo>
                      <a:pt x="1600" y="1902"/>
                      <a:pt x="1354" y="2005"/>
                      <a:pt x="1085" y="2005"/>
                    </a:cubicBezTo>
                    <a:lnTo>
                      <a:pt x="1085" y="0"/>
                    </a:lnTo>
                    <a:lnTo>
                      <a:pt x="1085" y="0"/>
                    </a:lnTo>
                    <a:cubicBezTo>
                      <a:pt x="817" y="0"/>
                      <a:pt x="560" y="103"/>
                      <a:pt x="366" y="297"/>
                    </a:cubicBezTo>
                    <a:cubicBezTo>
                      <a:pt x="177" y="486"/>
                      <a:pt x="68" y="743"/>
                      <a:pt x="68" y="1017"/>
                    </a:cubicBezTo>
                    <a:cubicBezTo>
                      <a:pt x="68" y="1285"/>
                      <a:pt x="177" y="1542"/>
                      <a:pt x="366" y="1737"/>
                    </a:cubicBezTo>
                    <a:cubicBezTo>
                      <a:pt x="560" y="1925"/>
                      <a:pt x="817" y="2034"/>
                      <a:pt x="1085" y="2034"/>
                    </a:cubicBezTo>
                    <a:lnTo>
                      <a:pt x="1085" y="2034"/>
                    </a:lnTo>
                    <a:cubicBezTo>
                      <a:pt x="1360" y="2034"/>
                      <a:pt x="1611" y="1925"/>
                      <a:pt x="1805" y="1737"/>
                    </a:cubicBezTo>
                    <a:cubicBezTo>
                      <a:pt x="2205" y="1337"/>
                      <a:pt x="2205" y="691"/>
                      <a:pt x="1805" y="297"/>
                    </a:cubicBezTo>
                    <a:cubicBezTo>
                      <a:pt x="1611" y="103"/>
                      <a:pt x="1360" y="0"/>
                      <a:pt x="1085" y="0"/>
                    </a:cubicBezTo>
                    <a:lnTo>
                      <a:pt x="1085" y="2005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900" dirty="0">
                  <a:sym typeface="+mn-lt"/>
                </a:endParaRPr>
              </a:p>
            </p:txBody>
          </p:sp>
        </p:grpSp>
        <p:sp>
          <p:nvSpPr>
            <p:cNvPr id="9" name="Freeform 25"/>
            <p:cNvSpPr>
              <a:spLocks noChangeArrowheads="1"/>
            </p:cNvSpPr>
            <p:nvPr/>
          </p:nvSpPr>
          <p:spPr bwMode="auto">
            <a:xfrm>
              <a:off x="2839070" y="3350616"/>
              <a:ext cx="202906" cy="202908"/>
            </a:xfrm>
            <a:custGeom>
              <a:avLst/>
              <a:gdLst>
                <a:gd name="T0" fmla="*/ 399 w 444"/>
                <a:gd name="T1" fmla="*/ 53 h 444"/>
                <a:gd name="T2" fmla="*/ 399 w 444"/>
                <a:gd name="T3" fmla="*/ 53 h 444"/>
                <a:gd name="T4" fmla="*/ 372 w 444"/>
                <a:gd name="T5" fmla="*/ 53 h 444"/>
                <a:gd name="T6" fmla="*/ 372 w 444"/>
                <a:gd name="T7" fmla="*/ 98 h 444"/>
                <a:gd name="T8" fmla="*/ 293 w 444"/>
                <a:gd name="T9" fmla="*/ 98 h 444"/>
                <a:gd name="T10" fmla="*/ 293 w 444"/>
                <a:gd name="T11" fmla="*/ 53 h 444"/>
                <a:gd name="T12" fmla="*/ 151 w 444"/>
                <a:gd name="T13" fmla="*/ 53 h 444"/>
                <a:gd name="T14" fmla="*/ 151 w 444"/>
                <a:gd name="T15" fmla="*/ 98 h 444"/>
                <a:gd name="T16" fmla="*/ 71 w 444"/>
                <a:gd name="T17" fmla="*/ 98 h 444"/>
                <a:gd name="T18" fmla="*/ 71 w 444"/>
                <a:gd name="T19" fmla="*/ 53 h 444"/>
                <a:gd name="T20" fmla="*/ 45 w 444"/>
                <a:gd name="T21" fmla="*/ 53 h 444"/>
                <a:gd name="T22" fmla="*/ 0 w 444"/>
                <a:gd name="T23" fmla="*/ 98 h 444"/>
                <a:gd name="T24" fmla="*/ 0 w 444"/>
                <a:gd name="T25" fmla="*/ 399 h 444"/>
                <a:gd name="T26" fmla="*/ 45 w 444"/>
                <a:gd name="T27" fmla="*/ 443 h 444"/>
                <a:gd name="T28" fmla="*/ 399 w 444"/>
                <a:gd name="T29" fmla="*/ 443 h 444"/>
                <a:gd name="T30" fmla="*/ 443 w 444"/>
                <a:gd name="T31" fmla="*/ 399 h 444"/>
                <a:gd name="T32" fmla="*/ 443 w 444"/>
                <a:gd name="T33" fmla="*/ 98 h 444"/>
                <a:gd name="T34" fmla="*/ 399 w 444"/>
                <a:gd name="T35" fmla="*/ 53 h 444"/>
                <a:gd name="T36" fmla="*/ 399 w 444"/>
                <a:gd name="T37" fmla="*/ 399 h 444"/>
                <a:gd name="T38" fmla="*/ 399 w 444"/>
                <a:gd name="T39" fmla="*/ 399 h 444"/>
                <a:gd name="T40" fmla="*/ 45 w 444"/>
                <a:gd name="T41" fmla="*/ 399 h 444"/>
                <a:gd name="T42" fmla="*/ 45 w 444"/>
                <a:gd name="T43" fmla="*/ 196 h 444"/>
                <a:gd name="T44" fmla="*/ 399 w 444"/>
                <a:gd name="T45" fmla="*/ 196 h 444"/>
                <a:gd name="T46" fmla="*/ 399 w 444"/>
                <a:gd name="T47" fmla="*/ 399 h 444"/>
                <a:gd name="T48" fmla="*/ 124 w 444"/>
                <a:gd name="T49" fmla="*/ 0 h 444"/>
                <a:gd name="T50" fmla="*/ 124 w 444"/>
                <a:gd name="T51" fmla="*/ 0 h 444"/>
                <a:gd name="T52" fmla="*/ 89 w 444"/>
                <a:gd name="T53" fmla="*/ 0 h 444"/>
                <a:gd name="T54" fmla="*/ 89 w 444"/>
                <a:gd name="T55" fmla="*/ 89 h 444"/>
                <a:gd name="T56" fmla="*/ 124 w 444"/>
                <a:gd name="T57" fmla="*/ 89 h 444"/>
                <a:gd name="T58" fmla="*/ 124 w 444"/>
                <a:gd name="T59" fmla="*/ 0 h 444"/>
                <a:gd name="T60" fmla="*/ 354 w 444"/>
                <a:gd name="T61" fmla="*/ 0 h 444"/>
                <a:gd name="T62" fmla="*/ 354 w 444"/>
                <a:gd name="T63" fmla="*/ 0 h 444"/>
                <a:gd name="T64" fmla="*/ 319 w 444"/>
                <a:gd name="T65" fmla="*/ 0 h 444"/>
                <a:gd name="T66" fmla="*/ 319 w 444"/>
                <a:gd name="T67" fmla="*/ 89 h 444"/>
                <a:gd name="T68" fmla="*/ 354 w 444"/>
                <a:gd name="T69" fmla="*/ 89 h 444"/>
                <a:gd name="T70" fmla="*/ 354 w 444"/>
                <a:gd name="T71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4" h="444">
                  <a:moveTo>
                    <a:pt x="399" y="53"/>
                  </a:moveTo>
                  <a:lnTo>
                    <a:pt x="399" y="53"/>
                  </a:lnTo>
                  <a:cubicBezTo>
                    <a:pt x="372" y="53"/>
                    <a:pt x="372" y="53"/>
                    <a:pt x="372" y="53"/>
                  </a:cubicBezTo>
                  <a:cubicBezTo>
                    <a:pt x="372" y="98"/>
                    <a:pt x="372" y="98"/>
                    <a:pt x="372" y="98"/>
                  </a:cubicBezTo>
                  <a:cubicBezTo>
                    <a:pt x="293" y="98"/>
                    <a:pt x="293" y="98"/>
                    <a:pt x="293" y="98"/>
                  </a:cubicBezTo>
                  <a:cubicBezTo>
                    <a:pt x="293" y="53"/>
                    <a:pt x="293" y="53"/>
                    <a:pt x="293" y="53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151" y="98"/>
                    <a:pt x="151" y="98"/>
                    <a:pt x="151" y="98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18" y="53"/>
                    <a:pt x="0" y="71"/>
                    <a:pt x="0" y="98"/>
                  </a:cubicBezTo>
                  <a:cubicBezTo>
                    <a:pt x="0" y="399"/>
                    <a:pt x="0" y="399"/>
                    <a:pt x="0" y="399"/>
                  </a:cubicBezTo>
                  <a:cubicBezTo>
                    <a:pt x="0" y="425"/>
                    <a:pt x="18" y="443"/>
                    <a:pt x="45" y="443"/>
                  </a:cubicBezTo>
                  <a:cubicBezTo>
                    <a:pt x="399" y="443"/>
                    <a:pt x="399" y="443"/>
                    <a:pt x="399" y="443"/>
                  </a:cubicBezTo>
                  <a:cubicBezTo>
                    <a:pt x="425" y="443"/>
                    <a:pt x="443" y="425"/>
                    <a:pt x="443" y="399"/>
                  </a:cubicBezTo>
                  <a:cubicBezTo>
                    <a:pt x="443" y="98"/>
                    <a:pt x="443" y="98"/>
                    <a:pt x="443" y="98"/>
                  </a:cubicBezTo>
                  <a:cubicBezTo>
                    <a:pt x="443" y="71"/>
                    <a:pt x="425" y="53"/>
                    <a:pt x="399" y="53"/>
                  </a:cubicBezTo>
                  <a:close/>
                  <a:moveTo>
                    <a:pt x="399" y="399"/>
                  </a:moveTo>
                  <a:lnTo>
                    <a:pt x="399" y="399"/>
                  </a:lnTo>
                  <a:cubicBezTo>
                    <a:pt x="45" y="399"/>
                    <a:pt x="45" y="399"/>
                    <a:pt x="45" y="399"/>
                  </a:cubicBezTo>
                  <a:cubicBezTo>
                    <a:pt x="45" y="196"/>
                    <a:pt x="45" y="196"/>
                    <a:pt x="45" y="196"/>
                  </a:cubicBezTo>
                  <a:cubicBezTo>
                    <a:pt x="399" y="196"/>
                    <a:pt x="399" y="196"/>
                    <a:pt x="399" y="196"/>
                  </a:cubicBezTo>
                  <a:lnTo>
                    <a:pt x="399" y="399"/>
                  </a:lnTo>
                  <a:close/>
                  <a:moveTo>
                    <a:pt x="124" y="0"/>
                  </a:moveTo>
                  <a:lnTo>
                    <a:pt x="124" y="0"/>
                  </a:lnTo>
                  <a:cubicBezTo>
                    <a:pt x="89" y="0"/>
                    <a:pt x="89" y="0"/>
                    <a:pt x="89" y="0"/>
                  </a:cubicBezTo>
                  <a:cubicBezTo>
                    <a:pt x="89" y="89"/>
                    <a:pt x="89" y="89"/>
                    <a:pt x="89" y="89"/>
                  </a:cubicBezTo>
                  <a:cubicBezTo>
                    <a:pt x="124" y="89"/>
                    <a:pt x="124" y="89"/>
                    <a:pt x="124" y="89"/>
                  </a:cubicBezTo>
                  <a:lnTo>
                    <a:pt x="124" y="0"/>
                  </a:lnTo>
                  <a:close/>
                  <a:moveTo>
                    <a:pt x="354" y="0"/>
                  </a:moveTo>
                  <a:lnTo>
                    <a:pt x="354" y="0"/>
                  </a:lnTo>
                  <a:cubicBezTo>
                    <a:pt x="319" y="0"/>
                    <a:pt x="319" y="0"/>
                    <a:pt x="319" y="0"/>
                  </a:cubicBezTo>
                  <a:cubicBezTo>
                    <a:pt x="319" y="89"/>
                    <a:pt x="319" y="89"/>
                    <a:pt x="319" y="89"/>
                  </a:cubicBezTo>
                  <a:cubicBezTo>
                    <a:pt x="354" y="89"/>
                    <a:pt x="354" y="89"/>
                    <a:pt x="354" y="89"/>
                  </a:cubicBezTo>
                  <a:lnTo>
                    <a:pt x="35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900" dirty="0">
                <a:sym typeface="+mn-lt"/>
              </a:endParaRPr>
            </a:p>
          </p:txBody>
        </p:sp>
      </p:grpSp>
      <p:grpSp>
        <p:nvGrpSpPr>
          <p:cNvPr id="10" name="Group 26"/>
          <p:cNvGrpSpPr/>
          <p:nvPr/>
        </p:nvGrpSpPr>
        <p:grpSpPr>
          <a:xfrm>
            <a:off x="2515024" y="3400140"/>
            <a:ext cx="115815" cy="115738"/>
            <a:chOff x="8571240" y="5550087"/>
            <a:chExt cx="304072" cy="303870"/>
          </a:xfrm>
        </p:grpSpPr>
        <p:sp>
          <p:nvSpPr>
            <p:cNvPr id="14" name="Freeform 324"/>
            <p:cNvSpPr>
              <a:spLocks noChangeArrowheads="1"/>
            </p:cNvSpPr>
            <p:nvPr/>
          </p:nvSpPr>
          <p:spPr bwMode="auto">
            <a:xfrm>
              <a:off x="8571240" y="5550087"/>
              <a:ext cx="304072" cy="303870"/>
            </a:xfrm>
            <a:custGeom>
              <a:avLst/>
              <a:gdLst>
                <a:gd name="T0" fmla="*/ 480 w 481"/>
                <a:gd name="T1" fmla="*/ 240 h 481"/>
                <a:gd name="T2" fmla="*/ 480 w 481"/>
                <a:gd name="T3" fmla="*/ 240 h 481"/>
                <a:gd name="T4" fmla="*/ 240 w 481"/>
                <a:gd name="T5" fmla="*/ 0 h 481"/>
                <a:gd name="T6" fmla="*/ 0 w 481"/>
                <a:gd name="T7" fmla="*/ 240 h 481"/>
                <a:gd name="T8" fmla="*/ 240 w 481"/>
                <a:gd name="T9" fmla="*/ 480 h 481"/>
                <a:gd name="T10" fmla="*/ 480 w 481"/>
                <a:gd name="T11" fmla="*/ 240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1" h="481">
                  <a:moveTo>
                    <a:pt x="480" y="240"/>
                  </a:moveTo>
                  <a:lnTo>
                    <a:pt x="480" y="240"/>
                  </a:lnTo>
                  <a:cubicBezTo>
                    <a:pt x="480" y="109"/>
                    <a:pt x="371" y="0"/>
                    <a:pt x="240" y="0"/>
                  </a:cubicBezTo>
                  <a:cubicBezTo>
                    <a:pt x="103" y="0"/>
                    <a:pt x="0" y="109"/>
                    <a:pt x="0" y="240"/>
                  </a:cubicBezTo>
                  <a:cubicBezTo>
                    <a:pt x="0" y="372"/>
                    <a:pt x="103" y="480"/>
                    <a:pt x="240" y="480"/>
                  </a:cubicBezTo>
                  <a:cubicBezTo>
                    <a:pt x="371" y="480"/>
                    <a:pt x="480" y="372"/>
                    <a:pt x="480" y="24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900" dirty="0">
                <a:sym typeface="+mn-lt"/>
              </a:endParaRPr>
            </a:p>
          </p:txBody>
        </p:sp>
        <p:grpSp>
          <p:nvGrpSpPr>
            <p:cNvPr id="15" name="Group 30"/>
            <p:cNvGrpSpPr/>
            <p:nvPr/>
          </p:nvGrpSpPr>
          <p:grpSpPr>
            <a:xfrm>
              <a:off x="8633181" y="5620427"/>
              <a:ext cx="183006" cy="180070"/>
              <a:chOff x="8633181" y="5620427"/>
              <a:chExt cx="183006" cy="180070"/>
            </a:xfrm>
            <a:solidFill>
              <a:schemeClr val="bg1"/>
            </a:solidFill>
          </p:grpSpPr>
          <p:sp>
            <p:nvSpPr>
              <p:cNvPr id="16" name="Freeform 325"/>
              <p:cNvSpPr>
                <a:spLocks noChangeArrowheads="1"/>
              </p:cNvSpPr>
              <p:nvPr/>
            </p:nvSpPr>
            <p:spPr bwMode="auto">
              <a:xfrm>
                <a:off x="8717645" y="5620427"/>
                <a:ext cx="16893" cy="180070"/>
              </a:xfrm>
              <a:custGeom>
                <a:avLst/>
                <a:gdLst>
                  <a:gd name="T0" fmla="*/ 28 w 29"/>
                  <a:gd name="T1" fmla="*/ 285 h 286"/>
                  <a:gd name="T2" fmla="*/ 0 w 29"/>
                  <a:gd name="T3" fmla="*/ 285 h 286"/>
                  <a:gd name="T4" fmla="*/ 0 w 29"/>
                  <a:gd name="T5" fmla="*/ 0 h 286"/>
                  <a:gd name="T6" fmla="*/ 28 w 29"/>
                  <a:gd name="T7" fmla="*/ 0 h 286"/>
                  <a:gd name="T8" fmla="*/ 28 w 29"/>
                  <a:gd name="T9" fmla="*/ 285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6">
                    <a:moveTo>
                      <a:pt x="28" y="285"/>
                    </a:moveTo>
                    <a:lnTo>
                      <a:pt x="0" y="285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28" y="285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900" dirty="0">
                  <a:sym typeface="+mn-lt"/>
                </a:endParaRPr>
              </a:p>
            </p:txBody>
          </p:sp>
          <p:sp>
            <p:nvSpPr>
              <p:cNvPr id="17" name="Freeform 326"/>
              <p:cNvSpPr>
                <a:spLocks noChangeArrowheads="1"/>
              </p:cNvSpPr>
              <p:nvPr/>
            </p:nvSpPr>
            <p:spPr bwMode="auto">
              <a:xfrm>
                <a:off x="8633181" y="5699209"/>
                <a:ext cx="183006" cy="19695"/>
              </a:xfrm>
              <a:custGeom>
                <a:avLst/>
                <a:gdLst>
                  <a:gd name="T0" fmla="*/ 0 w 293"/>
                  <a:gd name="T1" fmla="*/ 35 h 36"/>
                  <a:gd name="T2" fmla="*/ 0 w 293"/>
                  <a:gd name="T3" fmla="*/ 0 h 36"/>
                  <a:gd name="T4" fmla="*/ 292 w 293"/>
                  <a:gd name="T5" fmla="*/ 0 h 36"/>
                  <a:gd name="T6" fmla="*/ 292 w 293"/>
                  <a:gd name="T7" fmla="*/ 35 h 36"/>
                  <a:gd name="T8" fmla="*/ 0 w 293"/>
                  <a:gd name="T9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3" h="36">
                    <a:moveTo>
                      <a:pt x="0" y="35"/>
                    </a:moveTo>
                    <a:lnTo>
                      <a:pt x="0" y="0"/>
                    </a:lnTo>
                    <a:lnTo>
                      <a:pt x="292" y="0"/>
                    </a:lnTo>
                    <a:lnTo>
                      <a:pt x="292" y="35"/>
                    </a:lnTo>
                    <a:lnTo>
                      <a:pt x="0" y="35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900" dirty="0">
                  <a:sym typeface="+mn-lt"/>
                </a:endParaRPr>
              </a:p>
            </p:txBody>
          </p:sp>
        </p:grpSp>
      </p:grpSp>
      <p:grpSp>
        <p:nvGrpSpPr>
          <p:cNvPr id="21" name="Group 36"/>
          <p:cNvGrpSpPr/>
          <p:nvPr/>
        </p:nvGrpSpPr>
        <p:grpSpPr>
          <a:xfrm>
            <a:off x="5896742" y="3223433"/>
            <a:ext cx="535105" cy="492955"/>
            <a:chOff x="14726875" y="6750120"/>
            <a:chExt cx="1404923" cy="1294259"/>
          </a:xfrm>
        </p:grpSpPr>
        <p:grpSp>
          <p:nvGrpSpPr>
            <p:cNvPr id="29" name="Group 51"/>
            <p:cNvGrpSpPr/>
            <p:nvPr/>
          </p:nvGrpSpPr>
          <p:grpSpPr>
            <a:xfrm>
              <a:off x="14726875" y="6750120"/>
              <a:ext cx="1404923" cy="1294259"/>
              <a:chOff x="13296064" y="10607541"/>
              <a:chExt cx="1265763" cy="1166060"/>
            </a:xfrm>
            <a:solidFill>
              <a:schemeClr val="accent2"/>
            </a:solidFill>
          </p:grpSpPr>
          <p:sp>
            <p:nvSpPr>
              <p:cNvPr id="31" name="Freeform 269"/>
              <p:cNvSpPr>
                <a:spLocks noChangeArrowheads="1"/>
              </p:cNvSpPr>
              <p:nvPr/>
            </p:nvSpPr>
            <p:spPr bwMode="auto">
              <a:xfrm>
                <a:off x="13349333" y="10670914"/>
                <a:ext cx="1141470" cy="1039314"/>
              </a:xfrm>
              <a:custGeom>
                <a:avLst/>
                <a:gdLst>
                  <a:gd name="T0" fmla="*/ 994 w 1989"/>
                  <a:gd name="T1" fmla="*/ 0 h 1812"/>
                  <a:gd name="T2" fmla="*/ 994 w 1989"/>
                  <a:gd name="T3" fmla="*/ 0 h 1812"/>
                  <a:gd name="T4" fmla="*/ 354 w 1989"/>
                  <a:gd name="T5" fmla="*/ 268 h 1812"/>
                  <a:gd name="T6" fmla="*/ 354 w 1989"/>
                  <a:gd name="T7" fmla="*/ 1548 h 1812"/>
                  <a:gd name="T8" fmla="*/ 994 w 1989"/>
                  <a:gd name="T9" fmla="*/ 1811 h 1812"/>
                  <a:gd name="T10" fmla="*/ 1634 w 1989"/>
                  <a:gd name="T11" fmla="*/ 1548 h 1812"/>
                  <a:gd name="T12" fmla="*/ 1634 w 1989"/>
                  <a:gd name="T13" fmla="*/ 268 h 1812"/>
                  <a:gd name="T14" fmla="*/ 994 w 1989"/>
                  <a:gd name="T15" fmla="*/ 0 h 18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89" h="1812">
                    <a:moveTo>
                      <a:pt x="994" y="0"/>
                    </a:moveTo>
                    <a:lnTo>
                      <a:pt x="994" y="0"/>
                    </a:lnTo>
                    <a:cubicBezTo>
                      <a:pt x="766" y="0"/>
                      <a:pt x="532" y="91"/>
                      <a:pt x="354" y="268"/>
                    </a:cubicBezTo>
                    <a:cubicBezTo>
                      <a:pt x="0" y="622"/>
                      <a:pt x="0" y="1194"/>
                      <a:pt x="354" y="1548"/>
                    </a:cubicBezTo>
                    <a:cubicBezTo>
                      <a:pt x="532" y="1725"/>
                      <a:pt x="766" y="1811"/>
                      <a:pt x="994" y="1811"/>
                    </a:cubicBezTo>
                    <a:cubicBezTo>
                      <a:pt x="1229" y="1811"/>
                      <a:pt x="1457" y="1725"/>
                      <a:pt x="1634" y="1548"/>
                    </a:cubicBezTo>
                    <a:cubicBezTo>
                      <a:pt x="1988" y="1194"/>
                      <a:pt x="1988" y="622"/>
                      <a:pt x="1634" y="268"/>
                    </a:cubicBezTo>
                    <a:cubicBezTo>
                      <a:pt x="1457" y="91"/>
                      <a:pt x="1229" y="0"/>
                      <a:pt x="994" y="0"/>
                    </a:cubicBezTo>
                  </a:path>
                </a:pathLst>
              </a:custGeom>
              <a:solidFill>
                <a:schemeClr val="accent4"/>
              </a:solidFill>
              <a:ln w="9525" cap="flat">
                <a:noFill/>
                <a:bevel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900" dirty="0">
                  <a:sym typeface="+mn-lt"/>
                </a:endParaRPr>
              </a:p>
            </p:txBody>
          </p:sp>
          <p:sp>
            <p:nvSpPr>
              <p:cNvPr id="32" name="Freeform 270"/>
              <p:cNvSpPr>
                <a:spLocks noChangeArrowheads="1"/>
              </p:cNvSpPr>
              <p:nvPr/>
            </p:nvSpPr>
            <p:spPr bwMode="auto">
              <a:xfrm>
                <a:off x="13296064" y="10607541"/>
                <a:ext cx="1265763" cy="1166060"/>
              </a:xfrm>
              <a:custGeom>
                <a:avLst/>
                <a:gdLst>
                  <a:gd name="T0" fmla="*/ 1085 w 2206"/>
                  <a:gd name="T1" fmla="*/ 2005 h 2035"/>
                  <a:gd name="T2" fmla="*/ 1085 w 2206"/>
                  <a:gd name="T3" fmla="*/ 2005 h 2035"/>
                  <a:gd name="T4" fmla="*/ 383 w 2206"/>
                  <a:gd name="T5" fmla="*/ 1714 h 2035"/>
                  <a:gd name="T6" fmla="*/ 383 w 2206"/>
                  <a:gd name="T7" fmla="*/ 314 h 2035"/>
                  <a:gd name="T8" fmla="*/ 1085 w 2206"/>
                  <a:gd name="T9" fmla="*/ 23 h 2035"/>
                  <a:gd name="T10" fmla="*/ 1788 w 2206"/>
                  <a:gd name="T11" fmla="*/ 314 h 2035"/>
                  <a:gd name="T12" fmla="*/ 1788 w 2206"/>
                  <a:gd name="T13" fmla="*/ 1714 h 2035"/>
                  <a:gd name="T14" fmla="*/ 1085 w 2206"/>
                  <a:gd name="T15" fmla="*/ 2005 h 2035"/>
                  <a:gd name="T16" fmla="*/ 1085 w 2206"/>
                  <a:gd name="T17" fmla="*/ 0 h 2035"/>
                  <a:gd name="T18" fmla="*/ 1085 w 2206"/>
                  <a:gd name="T19" fmla="*/ 0 h 2035"/>
                  <a:gd name="T20" fmla="*/ 366 w 2206"/>
                  <a:gd name="T21" fmla="*/ 297 h 2035"/>
                  <a:gd name="T22" fmla="*/ 68 w 2206"/>
                  <a:gd name="T23" fmla="*/ 1017 h 2035"/>
                  <a:gd name="T24" fmla="*/ 366 w 2206"/>
                  <a:gd name="T25" fmla="*/ 1737 h 2035"/>
                  <a:gd name="T26" fmla="*/ 1085 w 2206"/>
                  <a:gd name="T27" fmla="*/ 2034 h 2035"/>
                  <a:gd name="T28" fmla="*/ 1085 w 2206"/>
                  <a:gd name="T29" fmla="*/ 2034 h 2035"/>
                  <a:gd name="T30" fmla="*/ 1805 w 2206"/>
                  <a:gd name="T31" fmla="*/ 1737 h 2035"/>
                  <a:gd name="T32" fmla="*/ 1805 w 2206"/>
                  <a:gd name="T33" fmla="*/ 297 h 2035"/>
                  <a:gd name="T34" fmla="*/ 1085 w 2206"/>
                  <a:gd name="T35" fmla="*/ 0 h 2035"/>
                  <a:gd name="T36" fmla="*/ 1085 w 2206"/>
                  <a:gd name="T37" fmla="*/ 2005 h 20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06" h="2035">
                    <a:moveTo>
                      <a:pt x="1085" y="2005"/>
                    </a:moveTo>
                    <a:lnTo>
                      <a:pt x="1085" y="2005"/>
                    </a:lnTo>
                    <a:cubicBezTo>
                      <a:pt x="823" y="2005"/>
                      <a:pt x="571" y="1902"/>
                      <a:pt x="383" y="1714"/>
                    </a:cubicBezTo>
                    <a:cubicBezTo>
                      <a:pt x="0" y="1331"/>
                      <a:pt x="0" y="703"/>
                      <a:pt x="383" y="314"/>
                    </a:cubicBezTo>
                    <a:cubicBezTo>
                      <a:pt x="571" y="126"/>
                      <a:pt x="823" y="23"/>
                      <a:pt x="1085" y="23"/>
                    </a:cubicBezTo>
                    <a:cubicBezTo>
                      <a:pt x="1354" y="23"/>
                      <a:pt x="1600" y="126"/>
                      <a:pt x="1788" y="314"/>
                    </a:cubicBezTo>
                    <a:cubicBezTo>
                      <a:pt x="2177" y="703"/>
                      <a:pt x="2177" y="1331"/>
                      <a:pt x="1788" y="1714"/>
                    </a:cubicBezTo>
                    <a:cubicBezTo>
                      <a:pt x="1600" y="1902"/>
                      <a:pt x="1354" y="2005"/>
                      <a:pt x="1085" y="2005"/>
                    </a:cubicBezTo>
                    <a:lnTo>
                      <a:pt x="1085" y="0"/>
                    </a:lnTo>
                    <a:lnTo>
                      <a:pt x="1085" y="0"/>
                    </a:lnTo>
                    <a:cubicBezTo>
                      <a:pt x="817" y="0"/>
                      <a:pt x="560" y="103"/>
                      <a:pt x="366" y="297"/>
                    </a:cubicBezTo>
                    <a:cubicBezTo>
                      <a:pt x="177" y="486"/>
                      <a:pt x="68" y="743"/>
                      <a:pt x="68" y="1017"/>
                    </a:cubicBezTo>
                    <a:cubicBezTo>
                      <a:pt x="68" y="1285"/>
                      <a:pt x="177" y="1542"/>
                      <a:pt x="366" y="1737"/>
                    </a:cubicBezTo>
                    <a:cubicBezTo>
                      <a:pt x="560" y="1925"/>
                      <a:pt x="817" y="2034"/>
                      <a:pt x="1085" y="2034"/>
                    </a:cubicBezTo>
                    <a:lnTo>
                      <a:pt x="1085" y="2034"/>
                    </a:lnTo>
                    <a:cubicBezTo>
                      <a:pt x="1360" y="2034"/>
                      <a:pt x="1611" y="1925"/>
                      <a:pt x="1805" y="1737"/>
                    </a:cubicBezTo>
                    <a:cubicBezTo>
                      <a:pt x="2205" y="1337"/>
                      <a:pt x="2205" y="691"/>
                      <a:pt x="1805" y="297"/>
                    </a:cubicBezTo>
                    <a:cubicBezTo>
                      <a:pt x="1611" y="103"/>
                      <a:pt x="1360" y="0"/>
                      <a:pt x="1085" y="0"/>
                    </a:cubicBezTo>
                    <a:lnTo>
                      <a:pt x="1085" y="2005"/>
                    </a:lnTo>
                  </a:path>
                </a:pathLst>
              </a:custGeom>
              <a:solidFill>
                <a:schemeClr val="accent4"/>
              </a:solidFill>
              <a:ln w="9525" cap="flat">
                <a:noFill/>
                <a:bevel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900" dirty="0">
                  <a:sym typeface="+mn-lt"/>
                </a:endParaRPr>
              </a:p>
            </p:txBody>
          </p:sp>
        </p:grpSp>
        <p:sp>
          <p:nvSpPr>
            <p:cNvPr id="30" name="Freeform 116"/>
            <p:cNvSpPr>
              <a:spLocks noChangeArrowheads="1"/>
            </p:cNvSpPr>
            <p:nvPr/>
          </p:nvSpPr>
          <p:spPr bwMode="auto">
            <a:xfrm>
              <a:off x="15167722" y="7085367"/>
              <a:ext cx="532736" cy="553830"/>
            </a:xfrm>
            <a:custGeom>
              <a:avLst/>
              <a:gdLst>
                <a:gd name="T0" fmla="*/ 400 w 445"/>
                <a:gd name="T1" fmla="*/ 159 h 462"/>
                <a:gd name="T2" fmla="*/ 400 w 445"/>
                <a:gd name="T3" fmla="*/ 159 h 462"/>
                <a:gd name="T4" fmla="*/ 266 w 445"/>
                <a:gd name="T5" fmla="*/ 8 h 462"/>
                <a:gd name="T6" fmla="*/ 36 w 445"/>
                <a:gd name="T7" fmla="*/ 248 h 462"/>
                <a:gd name="T8" fmla="*/ 9 w 445"/>
                <a:gd name="T9" fmla="*/ 319 h 462"/>
                <a:gd name="T10" fmla="*/ 81 w 445"/>
                <a:gd name="T11" fmla="*/ 355 h 462"/>
                <a:gd name="T12" fmla="*/ 98 w 445"/>
                <a:gd name="T13" fmla="*/ 346 h 462"/>
                <a:gd name="T14" fmla="*/ 134 w 445"/>
                <a:gd name="T15" fmla="*/ 372 h 462"/>
                <a:gd name="T16" fmla="*/ 160 w 445"/>
                <a:gd name="T17" fmla="*/ 434 h 462"/>
                <a:gd name="T18" fmla="*/ 187 w 445"/>
                <a:gd name="T19" fmla="*/ 452 h 462"/>
                <a:gd name="T20" fmla="*/ 240 w 445"/>
                <a:gd name="T21" fmla="*/ 434 h 462"/>
                <a:gd name="T22" fmla="*/ 249 w 445"/>
                <a:gd name="T23" fmla="*/ 416 h 462"/>
                <a:gd name="T24" fmla="*/ 231 w 445"/>
                <a:gd name="T25" fmla="*/ 390 h 462"/>
                <a:gd name="T26" fmla="*/ 204 w 445"/>
                <a:gd name="T27" fmla="*/ 337 h 462"/>
                <a:gd name="T28" fmla="*/ 231 w 445"/>
                <a:gd name="T29" fmla="*/ 310 h 462"/>
                <a:gd name="T30" fmla="*/ 417 w 445"/>
                <a:gd name="T31" fmla="*/ 355 h 462"/>
                <a:gd name="T32" fmla="*/ 400 w 445"/>
                <a:gd name="T33" fmla="*/ 159 h 462"/>
                <a:gd name="T34" fmla="*/ 390 w 445"/>
                <a:gd name="T35" fmla="*/ 310 h 462"/>
                <a:gd name="T36" fmla="*/ 390 w 445"/>
                <a:gd name="T37" fmla="*/ 310 h 462"/>
                <a:gd name="T38" fmla="*/ 302 w 445"/>
                <a:gd name="T39" fmla="*/ 204 h 462"/>
                <a:gd name="T40" fmla="*/ 284 w 445"/>
                <a:gd name="T41" fmla="*/ 62 h 462"/>
                <a:gd name="T42" fmla="*/ 364 w 445"/>
                <a:gd name="T43" fmla="*/ 177 h 462"/>
                <a:gd name="T44" fmla="*/ 390 w 445"/>
                <a:gd name="T45" fmla="*/ 31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5" h="462">
                  <a:moveTo>
                    <a:pt x="400" y="159"/>
                  </a:moveTo>
                  <a:lnTo>
                    <a:pt x="400" y="159"/>
                  </a:lnTo>
                  <a:cubicBezTo>
                    <a:pt x="364" y="71"/>
                    <a:pt x="302" y="0"/>
                    <a:pt x="266" y="8"/>
                  </a:cubicBezTo>
                  <a:cubicBezTo>
                    <a:pt x="213" y="36"/>
                    <a:pt x="302" y="142"/>
                    <a:pt x="36" y="248"/>
                  </a:cubicBezTo>
                  <a:cubicBezTo>
                    <a:pt x="9" y="257"/>
                    <a:pt x="0" y="292"/>
                    <a:pt x="9" y="319"/>
                  </a:cubicBezTo>
                  <a:cubicBezTo>
                    <a:pt x="18" y="337"/>
                    <a:pt x="53" y="363"/>
                    <a:pt x="81" y="355"/>
                  </a:cubicBezTo>
                  <a:lnTo>
                    <a:pt x="98" y="346"/>
                  </a:lnTo>
                  <a:cubicBezTo>
                    <a:pt x="116" y="372"/>
                    <a:pt x="134" y="355"/>
                    <a:pt x="134" y="372"/>
                  </a:cubicBezTo>
                  <a:cubicBezTo>
                    <a:pt x="143" y="390"/>
                    <a:pt x="160" y="425"/>
                    <a:pt x="160" y="434"/>
                  </a:cubicBezTo>
                  <a:cubicBezTo>
                    <a:pt x="169" y="443"/>
                    <a:pt x="178" y="461"/>
                    <a:pt x="187" y="452"/>
                  </a:cubicBezTo>
                  <a:cubicBezTo>
                    <a:pt x="196" y="452"/>
                    <a:pt x="231" y="443"/>
                    <a:pt x="240" y="434"/>
                  </a:cubicBezTo>
                  <a:cubicBezTo>
                    <a:pt x="257" y="434"/>
                    <a:pt x="257" y="425"/>
                    <a:pt x="249" y="416"/>
                  </a:cubicBezTo>
                  <a:cubicBezTo>
                    <a:pt x="249" y="408"/>
                    <a:pt x="231" y="399"/>
                    <a:pt x="231" y="390"/>
                  </a:cubicBezTo>
                  <a:cubicBezTo>
                    <a:pt x="222" y="381"/>
                    <a:pt x="213" y="346"/>
                    <a:pt x="204" y="337"/>
                  </a:cubicBezTo>
                  <a:cubicBezTo>
                    <a:pt x="196" y="328"/>
                    <a:pt x="213" y="310"/>
                    <a:pt x="231" y="310"/>
                  </a:cubicBezTo>
                  <a:cubicBezTo>
                    <a:pt x="355" y="302"/>
                    <a:pt x="373" y="372"/>
                    <a:pt x="417" y="355"/>
                  </a:cubicBezTo>
                  <a:cubicBezTo>
                    <a:pt x="444" y="346"/>
                    <a:pt x="444" y="248"/>
                    <a:pt x="400" y="159"/>
                  </a:cubicBezTo>
                  <a:close/>
                  <a:moveTo>
                    <a:pt x="390" y="310"/>
                  </a:moveTo>
                  <a:lnTo>
                    <a:pt x="390" y="310"/>
                  </a:lnTo>
                  <a:cubicBezTo>
                    <a:pt x="381" y="310"/>
                    <a:pt x="328" y="275"/>
                    <a:pt x="302" y="204"/>
                  </a:cubicBezTo>
                  <a:cubicBezTo>
                    <a:pt x="275" y="133"/>
                    <a:pt x="275" y="62"/>
                    <a:pt x="284" y="62"/>
                  </a:cubicBezTo>
                  <a:cubicBezTo>
                    <a:pt x="293" y="62"/>
                    <a:pt x="337" y="106"/>
                    <a:pt x="364" y="177"/>
                  </a:cubicBezTo>
                  <a:cubicBezTo>
                    <a:pt x="400" y="248"/>
                    <a:pt x="390" y="302"/>
                    <a:pt x="390" y="3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900" dirty="0">
                <a:sym typeface="+mn-lt"/>
              </a:endParaRPr>
            </a:p>
          </p:txBody>
        </p:sp>
      </p:grpSp>
      <p:grpSp>
        <p:nvGrpSpPr>
          <p:cNvPr id="23" name="Group 38"/>
          <p:cNvGrpSpPr/>
          <p:nvPr/>
        </p:nvGrpSpPr>
        <p:grpSpPr>
          <a:xfrm>
            <a:off x="6474381" y="3409382"/>
            <a:ext cx="115815" cy="115738"/>
            <a:chOff x="8571240" y="5550087"/>
            <a:chExt cx="304072" cy="303870"/>
          </a:xfrm>
        </p:grpSpPr>
        <p:sp>
          <p:nvSpPr>
            <p:cNvPr id="25" name="Freeform 324"/>
            <p:cNvSpPr>
              <a:spLocks noChangeArrowheads="1"/>
            </p:cNvSpPr>
            <p:nvPr/>
          </p:nvSpPr>
          <p:spPr bwMode="auto">
            <a:xfrm>
              <a:off x="8571240" y="5550087"/>
              <a:ext cx="304072" cy="303870"/>
            </a:xfrm>
            <a:custGeom>
              <a:avLst/>
              <a:gdLst>
                <a:gd name="T0" fmla="*/ 480 w 481"/>
                <a:gd name="T1" fmla="*/ 240 h 481"/>
                <a:gd name="T2" fmla="*/ 480 w 481"/>
                <a:gd name="T3" fmla="*/ 240 h 481"/>
                <a:gd name="T4" fmla="*/ 240 w 481"/>
                <a:gd name="T5" fmla="*/ 0 h 481"/>
                <a:gd name="T6" fmla="*/ 0 w 481"/>
                <a:gd name="T7" fmla="*/ 240 h 481"/>
                <a:gd name="T8" fmla="*/ 240 w 481"/>
                <a:gd name="T9" fmla="*/ 480 h 481"/>
                <a:gd name="T10" fmla="*/ 480 w 481"/>
                <a:gd name="T11" fmla="*/ 240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1" h="481">
                  <a:moveTo>
                    <a:pt x="480" y="240"/>
                  </a:moveTo>
                  <a:lnTo>
                    <a:pt x="480" y="240"/>
                  </a:lnTo>
                  <a:cubicBezTo>
                    <a:pt x="480" y="109"/>
                    <a:pt x="371" y="0"/>
                    <a:pt x="240" y="0"/>
                  </a:cubicBezTo>
                  <a:cubicBezTo>
                    <a:pt x="103" y="0"/>
                    <a:pt x="0" y="109"/>
                    <a:pt x="0" y="240"/>
                  </a:cubicBezTo>
                  <a:cubicBezTo>
                    <a:pt x="0" y="372"/>
                    <a:pt x="103" y="480"/>
                    <a:pt x="240" y="480"/>
                  </a:cubicBezTo>
                  <a:cubicBezTo>
                    <a:pt x="371" y="480"/>
                    <a:pt x="480" y="372"/>
                    <a:pt x="480" y="24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900" dirty="0">
                <a:sym typeface="+mn-lt"/>
              </a:endParaRPr>
            </a:p>
          </p:txBody>
        </p:sp>
        <p:grpSp>
          <p:nvGrpSpPr>
            <p:cNvPr id="26" name="Group 41"/>
            <p:cNvGrpSpPr/>
            <p:nvPr/>
          </p:nvGrpSpPr>
          <p:grpSpPr>
            <a:xfrm>
              <a:off x="8633181" y="5620427"/>
              <a:ext cx="183006" cy="180070"/>
              <a:chOff x="8633181" y="5620427"/>
              <a:chExt cx="183006" cy="180070"/>
            </a:xfrm>
            <a:solidFill>
              <a:schemeClr val="bg1"/>
            </a:solidFill>
          </p:grpSpPr>
          <p:sp>
            <p:nvSpPr>
              <p:cNvPr id="27" name="Freeform 325"/>
              <p:cNvSpPr>
                <a:spLocks noChangeArrowheads="1"/>
              </p:cNvSpPr>
              <p:nvPr/>
            </p:nvSpPr>
            <p:spPr bwMode="auto">
              <a:xfrm>
                <a:off x="8717645" y="5620427"/>
                <a:ext cx="16893" cy="180070"/>
              </a:xfrm>
              <a:custGeom>
                <a:avLst/>
                <a:gdLst>
                  <a:gd name="T0" fmla="*/ 28 w 29"/>
                  <a:gd name="T1" fmla="*/ 285 h 286"/>
                  <a:gd name="T2" fmla="*/ 0 w 29"/>
                  <a:gd name="T3" fmla="*/ 285 h 286"/>
                  <a:gd name="T4" fmla="*/ 0 w 29"/>
                  <a:gd name="T5" fmla="*/ 0 h 286"/>
                  <a:gd name="T6" fmla="*/ 28 w 29"/>
                  <a:gd name="T7" fmla="*/ 0 h 286"/>
                  <a:gd name="T8" fmla="*/ 28 w 29"/>
                  <a:gd name="T9" fmla="*/ 285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6">
                    <a:moveTo>
                      <a:pt x="28" y="285"/>
                    </a:moveTo>
                    <a:lnTo>
                      <a:pt x="0" y="285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28" y="285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900" dirty="0">
                  <a:sym typeface="+mn-lt"/>
                </a:endParaRPr>
              </a:p>
            </p:txBody>
          </p:sp>
          <p:sp>
            <p:nvSpPr>
              <p:cNvPr id="28" name="Freeform 326"/>
              <p:cNvSpPr>
                <a:spLocks noChangeArrowheads="1"/>
              </p:cNvSpPr>
              <p:nvPr/>
            </p:nvSpPr>
            <p:spPr bwMode="auto">
              <a:xfrm>
                <a:off x="8633181" y="5699209"/>
                <a:ext cx="183006" cy="19695"/>
              </a:xfrm>
              <a:custGeom>
                <a:avLst/>
                <a:gdLst>
                  <a:gd name="T0" fmla="*/ 0 w 293"/>
                  <a:gd name="T1" fmla="*/ 35 h 36"/>
                  <a:gd name="T2" fmla="*/ 0 w 293"/>
                  <a:gd name="T3" fmla="*/ 0 h 36"/>
                  <a:gd name="T4" fmla="*/ 292 w 293"/>
                  <a:gd name="T5" fmla="*/ 0 h 36"/>
                  <a:gd name="T6" fmla="*/ 292 w 293"/>
                  <a:gd name="T7" fmla="*/ 35 h 36"/>
                  <a:gd name="T8" fmla="*/ 0 w 293"/>
                  <a:gd name="T9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3" h="36">
                    <a:moveTo>
                      <a:pt x="0" y="35"/>
                    </a:moveTo>
                    <a:lnTo>
                      <a:pt x="0" y="0"/>
                    </a:lnTo>
                    <a:lnTo>
                      <a:pt x="292" y="0"/>
                    </a:lnTo>
                    <a:lnTo>
                      <a:pt x="292" y="35"/>
                    </a:lnTo>
                    <a:lnTo>
                      <a:pt x="0" y="35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900" dirty="0"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2678282" y="1726879"/>
            <a:ext cx="535105" cy="492956"/>
            <a:chOff x="2678282" y="1726879"/>
            <a:chExt cx="535105" cy="492956"/>
          </a:xfrm>
        </p:grpSpPr>
        <p:grpSp>
          <p:nvGrpSpPr>
            <p:cNvPr id="34" name="Group 56"/>
            <p:cNvGrpSpPr/>
            <p:nvPr/>
          </p:nvGrpSpPr>
          <p:grpSpPr>
            <a:xfrm>
              <a:off x="2678282" y="1726879"/>
              <a:ext cx="535105" cy="492956"/>
              <a:chOff x="13296064" y="10607541"/>
              <a:chExt cx="1265763" cy="1166060"/>
            </a:xfrm>
            <a:solidFill>
              <a:schemeClr val="accent2"/>
            </a:solidFill>
          </p:grpSpPr>
          <p:sp>
            <p:nvSpPr>
              <p:cNvPr id="43" name="Freeform 269"/>
              <p:cNvSpPr>
                <a:spLocks noChangeArrowheads="1"/>
              </p:cNvSpPr>
              <p:nvPr/>
            </p:nvSpPr>
            <p:spPr bwMode="auto">
              <a:xfrm>
                <a:off x="13349333" y="10670914"/>
                <a:ext cx="1141470" cy="1039314"/>
              </a:xfrm>
              <a:custGeom>
                <a:avLst/>
                <a:gdLst>
                  <a:gd name="T0" fmla="*/ 994 w 1989"/>
                  <a:gd name="T1" fmla="*/ 0 h 1812"/>
                  <a:gd name="T2" fmla="*/ 994 w 1989"/>
                  <a:gd name="T3" fmla="*/ 0 h 1812"/>
                  <a:gd name="T4" fmla="*/ 354 w 1989"/>
                  <a:gd name="T5" fmla="*/ 268 h 1812"/>
                  <a:gd name="T6" fmla="*/ 354 w 1989"/>
                  <a:gd name="T7" fmla="*/ 1548 h 1812"/>
                  <a:gd name="T8" fmla="*/ 994 w 1989"/>
                  <a:gd name="T9" fmla="*/ 1811 h 1812"/>
                  <a:gd name="T10" fmla="*/ 1634 w 1989"/>
                  <a:gd name="T11" fmla="*/ 1548 h 1812"/>
                  <a:gd name="T12" fmla="*/ 1634 w 1989"/>
                  <a:gd name="T13" fmla="*/ 268 h 1812"/>
                  <a:gd name="T14" fmla="*/ 994 w 1989"/>
                  <a:gd name="T15" fmla="*/ 0 h 18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89" h="1812">
                    <a:moveTo>
                      <a:pt x="994" y="0"/>
                    </a:moveTo>
                    <a:lnTo>
                      <a:pt x="994" y="0"/>
                    </a:lnTo>
                    <a:cubicBezTo>
                      <a:pt x="766" y="0"/>
                      <a:pt x="532" y="91"/>
                      <a:pt x="354" y="268"/>
                    </a:cubicBezTo>
                    <a:cubicBezTo>
                      <a:pt x="0" y="622"/>
                      <a:pt x="0" y="1194"/>
                      <a:pt x="354" y="1548"/>
                    </a:cubicBezTo>
                    <a:cubicBezTo>
                      <a:pt x="532" y="1725"/>
                      <a:pt x="766" y="1811"/>
                      <a:pt x="994" y="1811"/>
                    </a:cubicBezTo>
                    <a:cubicBezTo>
                      <a:pt x="1229" y="1811"/>
                      <a:pt x="1457" y="1725"/>
                      <a:pt x="1634" y="1548"/>
                    </a:cubicBezTo>
                    <a:cubicBezTo>
                      <a:pt x="1988" y="1194"/>
                      <a:pt x="1988" y="622"/>
                      <a:pt x="1634" y="268"/>
                    </a:cubicBezTo>
                    <a:cubicBezTo>
                      <a:pt x="1457" y="91"/>
                      <a:pt x="1229" y="0"/>
                      <a:pt x="994" y="0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900" dirty="0">
                  <a:sym typeface="+mn-lt"/>
                </a:endParaRPr>
              </a:p>
            </p:txBody>
          </p:sp>
          <p:sp>
            <p:nvSpPr>
              <p:cNvPr id="44" name="Freeform 270"/>
              <p:cNvSpPr>
                <a:spLocks noChangeArrowheads="1"/>
              </p:cNvSpPr>
              <p:nvPr/>
            </p:nvSpPr>
            <p:spPr bwMode="auto">
              <a:xfrm>
                <a:off x="13296064" y="10607541"/>
                <a:ext cx="1265763" cy="1166060"/>
              </a:xfrm>
              <a:custGeom>
                <a:avLst/>
                <a:gdLst>
                  <a:gd name="T0" fmla="*/ 1085 w 2206"/>
                  <a:gd name="T1" fmla="*/ 2005 h 2035"/>
                  <a:gd name="T2" fmla="*/ 1085 w 2206"/>
                  <a:gd name="T3" fmla="*/ 2005 h 2035"/>
                  <a:gd name="T4" fmla="*/ 383 w 2206"/>
                  <a:gd name="T5" fmla="*/ 1714 h 2035"/>
                  <a:gd name="T6" fmla="*/ 383 w 2206"/>
                  <a:gd name="T7" fmla="*/ 314 h 2035"/>
                  <a:gd name="T8" fmla="*/ 1085 w 2206"/>
                  <a:gd name="T9" fmla="*/ 23 h 2035"/>
                  <a:gd name="T10" fmla="*/ 1788 w 2206"/>
                  <a:gd name="T11" fmla="*/ 314 h 2035"/>
                  <a:gd name="T12" fmla="*/ 1788 w 2206"/>
                  <a:gd name="T13" fmla="*/ 1714 h 2035"/>
                  <a:gd name="T14" fmla="*/ 1085 w 2206"/>
                  <a:gd name="T15" fmla="*/ 2005 h 2035"/>
                  <a:gd name="T16" fmla="*/ 1085 w 2206"/>
                  <a:gd name="T17" fmla="*/ 0 h 2035"/>
                  <a:gd name="T18" fmla="*/ 1085 w 2206"/>
                  <a:gd name="T19" fmla="*/ 0 h 2035"/>
                  <a:gd name="T20" fmla="*/ 366 w 2206"/>
                  <a:gd name="T21" fmla="*/ 297 h 2035"/>
                  <a:gd name="T22" fmla="*/ 68 w 2206"/>
                  <a:gd name="T23" fmla="*/ 1017 h 2035"/>
                  <a:gd name="T24" fmla="*/ 366 w 2206"/>
                  <a:gd name="T25" fmla="*/ 1737 h 2035"/>
                  <a:gd name="T26" fmla="*/ 1085 w 2206"/>
                  <a:gd name="T27" fmla="*/ 2034 h 2035"/>
                  <a:gd name="T28" fmla="*/ 1085 w 2206"/>
                  <a:gd name="T29" fmla="*/ 2034 h 2035"/>
                  <a:gd name="T30" fmla="*/ 1805 w 2206"/>
                  <a:gd name="T31" fmla="*/ 1737 h 2035"/>
                  <a:gd name="T32" fmla="*/ 1805 w 2206"/>
                  <a:gd name="T33" fmla="*/ 297 h 2035"/>
                  <a:gd name="T34" fmla="*/ 1085 w 2206"/>
                  <a:gd name="T35" fmla="*/ 0 h 2035"/>
                  <a:gd name="T36" fmla="*/ 1085 w 2206"/>
                  <a:gd name="T37" fmla="*/ 2005 h 20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06" h="2035">
                    <a:moveTo>
                      <a:pt x="1085" y="2005"/>
                    </a:moveTo>
                    <a:lnTo>
                      <a:pt x="1085" y="2005"/>
                    </a:lnTo>
                    <a:cubicBezTo>
                      <a:pt x="823" y="2005"/>
                      <a:pt x="571" y="1902"/>
                      <a:pt x="383" y="1714"/>
                    </a:cubicBezTo>
                    <a:cubicBezTo>
                      <a:pt x="0" y="1331"/>
                      <a:pt x="0" y="703"/>
                      <a:pt x="383" y="314"/>
                    </a:cubicBezTo>
                    <a:cubicBezTo>
                      <a:pt x="571" y="126"/>
                      <a:pt x="823" y="23"/>
                      <a:pt x="1085" y="23"/>
                    </a:cubicBezTo>
                    <a:cubicBezTo>
                      <a:pt x="1354" y="23"/>
                      <a:pt x="1600" y="126"/>
                      <a:pt x="1788" y="314"/>
                    </a:cubicBezTo>
                    <a:cubicBezTo>
                      <a:pt x="2177" y="703"/>
                      <a:pt x="2177" y="1331"/>
                      <a:pt x="1788" y="1714"/>
                    </a:cubicBezTo>
                    <a:cubicBezTo>
                      <a:pt x="1600" y="1902"/>
                      <a:pt x="1354" y="2005"/>
                      <a:pt x="1085" y="2005"/>
                    </a:cubicBezTo>
                    <a:lnTo>
                      <a:pt x="1085" y="0"/>
                    </a:lnTo>
                    <a:lnTo>
                      <a:pt x="1085" y="0"/>
                    </a:lnTo>
                    <a:cubicBezTo>
                      <a:pt x="817" y="0"/>
                      <a:pt x="560" y="103"/>
                      <a:pt x="366" y="297"/>
                    </a:cubicBezTo>
                    <a:cubicBezTo>
                      <a:pt x="177" y="486"/>
                      <a:pt x="68" y="743"/>
                      <a:pt x="68" y="1017"/>
                    </a:cubicBezTo>
                    <a:cubicBezTo>
                      <a:pt x="68" y="1285"/>
                      <a:pt x="177" y="1542"/>
                      <a:pt x="366" y="1737"/>
                    </a:cubicBezTo>
                    <a:cubicBezTo>
                      <a:pt x="560" y="1925"/>
                      <a:pt x="817" y="2034"/>
                      <a:pt x="1085" y="2034"/>
                    </a:cubicBezTo>
                    <a:lnTo>
                      <a:pt x="1085" y="2034"/>
                    </a:lnTo>
                    <a:cubicBezTo>
                      <a:pt x="1360" y="2034"/>
                      <a:pt x="1611" y="1925"/>
                      <a:pt x="1805" y="1737"/>
                    </a:cubicBezTo>
                    <a:cubicBezTo>
                      <a:pt x="2205" y="1337"/>
                      <a:pt x="2205" y="691"/>
                      <a:pt x="1805" y="297"/>
                    </a:cubicBezTo>
                    <a:cubicBezTo>
                      <a:pt x="1611" y="103"/>
                      <a:pt x="1360" y="0"/>
                      <a:pt x="1085" y="0"/>
                    </a:cubicBezTo>
                    <a:lnTo>
                      <a:pt x="1085" y="2005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900" dirty="0">
                  <a:sym typeface="+mn-lt"/>
                </a:endParaRPr>
              </a:p>
            </p:txBody>
          </p:sp>
        </p:grpSp>
        <p:sp>
          <p:nvSpPr>
            <p:cNvPr id="35" name="Freeform 57"/>
            <p:cNvSpPr>
              <a:spLocks noChangeArrowheads="1"/>
            </p:cNvSpPr>
            <p:nvPr/>
          </p:nvSpPr>
          <p:spPr bwMode="auto">
            <a:xfrm>
              <a:off x="2839070" y="1871328"/>
              <a:ext cx="202906" cy="202908"/>
            </a:xfrm>
            <a:custGeom>
              <a:avLst/>
              <a:gdLst>
                <a:gd name="T0" fmla="*/ 399 w 444"/>
                <a:gd name="T1" fmla="*/ 53 h 444"/>
                <a:gd name="T2" fmla="*/ 399 w 444"/>
                <a:gd name="T3" fmla="*/ 53 h 444"/>
                <a:gd name="T4" fmla="*/ 372 w 444"/>
                <a:gd name="T5" fmla="*/ 53 h 444"/>
                <a:gd name="T6" fmla="*/ 372 w 444"/>
                <a:gd name="T7" fmla="*/ 98 h 444"/>
                <a:gd name="T8" fmla="*/ 293 w 444"/>
                <a:gd name="T9" fmla="*/ 98 h 444"/>
                <a:gd name="T10" fmla="*/ 293 w 444"/>
                <a:gd name="T11" fmla="*/ 53 h 444"/>
                <a:gd name="T12" fmla="*/ 151 w 444"/>
                <a:gd name="T13" fmla="*/ 53 h 444"/>
                <a:gd name="T14" fmla="*/ 151 w 444"/>
                <a:gd name="T15" fmla="*/ 98 h 444"/>
                <a:gd name="T16" fmla="*/ 71 w 444"/>
                <a:gd name="T17" fmla="*/ 98 h 444"/>
                <a:gd name="T18" fmla="*/ 71 w 444"/>
                <a:gd name="T19" fmla="*/ 53 h 444"/>
                <a:gd name="T20" fmla="*/ 45 w 444"/>
                <a:gd name="T21" fmla="*/ 53 h 444"/>
                <a:gd name="T22" fmla="*/ 0 w 444"/>
                <a:gd name="T23" fmla="*/ 98 h 444"/>
                <a:gd name="T24" fmla="*/ 0 w 444"/>
                <a:gd name="T25" fmla="*/ 399 h 444"/>
                <a:gd name="T26" fmla="*/ 45 w 444"/>
                <a:gd name="T27" fmla="*/ 443 h 444"/>
                <a:gd name="T28" fmla="*/ 399 w 444"/>
                <a:gd name="T29" fmla="*/ 443 h 444"/>
                <a:gd name="T30" fmla="*/ 443 w 444"/>
                <a:gd name="T31" fmla="*/ 399 h 444"/>
                <a:gd name="T32" fmla="*/ 443 w 444"/>
                <a:gd name="T33" fmla="*/ 98 h 444"/>
                <a:gd name="T34" fmla="*/ 399 w 444"/>
                <a:gd name="T35" fmla="*/ 53 h 444"/>
                <a:gd name="T36" fmla="*/ 399 w 444"/>
                <a:gd name="T37" fmla="*/ 399 h 444"/>
                <a:gd name="T38" fmla="*/ 399 w 444"/>
                <a:gd name="T39" fmla="*/ 399 h 444"/>
                <a:gd name="T40" fmla="*/ 45 w 444"/>
                <a:gd name="T41" fmla="*/ 399 h 444"/>
                <a:gd name="T42" fmla="*/ 45 w 444"/>
                <a:gd name="T43" fmla="*/ 196 h 444"/>
                <a:gd name="T44" fmla="*/ 399 w 444"/>
                <a:gd name="T45" fmla="*/ 196 h 444"/>
                <a:gd name="T46" fmla="*/ 399 w 444"/>
                <a:gd name="T47" fmla="*/ 399 h 444"/>
                <a:gd name="T48" fmla="*/ 124 w 444"/>
                <a:gd name="T49" fmla="*/ 0 h 444"/>
                <a:gd name="T50" fmla="*/ 124 w 444"/>
                <a:gd name="T51" fmla="*/ 0 h 444"/>
                <a:gd name="T52" fmla="*/ 89 w 444"/>
                <a:gd name="T53" fmla="*/ 0 h 444"/>
                <a:gd name="T54" fmla="*/ 89 w 444"/>
                <a:gd name="T55" fmla="*/ 89 h 444"/>
                <a:gd name="T56" fmla="*/ 124 w 444"/>
                <a:gd name="T57" fmla="*/ 89 h 444"/>
                <a:gd name="T58" fmla="*/ 124 w 444"/>
                <a:gd name="T59" fmla="*/ 0 h 444"/>
                <a:gd name="T60" fmla="*/ 354 w 444"/>
                <a:gd name="T61" fmla="*/ 0 h 444"/>
                <a:gd name="T62" fmla="*/ 354 w 444"/>
                <a:gd name="T63" fmla="*/ 0 h 444"/>
                <a:gd name="T64" fmla="*/ 319 w 444"/>
                <a:gd name="T65" fmla="*/ 0 h 444"/>
                <a:gd name="T66" fmla="*/ 319 w 444"/>
                <a:gd name="T67" fmla="*/ 89 h 444"/>
                <a:gd name="T68" fmla="*/ 354 w 444"/>
                <a:gd name="T69" fmla="*/ 89 h 444"/>
                <a:gd name="T70" fmla="*/ 354 w 444"/>
                <a:gd name="T71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4" h="444">
                  <a:moveTo>
                    <a:pt x="399" y="53"/>
                  </a:moveTo>
                  <a:lnTo>
                    <a:pt x="399" y="53"/>
                  </a:lnTo>
                  <a:cubicBezTo>
                    <a:pt x="372" y="53"/>
                    <a:pt x="372" y="53"/>
                    <a:pt x="372" y="53"/>
                  </a:cubicBezTo>
                  <a:cubicBezTo>
                    <a:pt x="372" y="98"/>
                    <a:pt x="372" y="98"/>
                    <a:pt x="372" y="98"/>
                  </a:cubicBezTo>
                  <a:cubicBezTo>
                    <a:pt x="293" y="98"/>
                    <a:pt x="293" y="98"/>
                    <a:pt x="293" y="98"/>
                  </a:cubicBezTo>
                  <a:cubicBezTo>
                    <a:pt x="293" y="53"/>
                    <a:pt x="293" y="53"/>
                    <a:pt x="293" y="53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151" y="98"/>
                    <a:pt x="151" y="98"/>
                    <a:pt x="151" y="98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18" y="53"/>
                    <a:pt x="0" y="71"/>
                    <a:pt x="0" y="98"/>
                  </a:cubicBezTo>
                  <a:cubicBezTo>
                    <a:pt x="0" y="399"/>
                    <a:pt x="0" y="399"/>
                    <a:pt x="0" y="399"/>
                  </a:cubicBezTo>
                  <a:cubicBezTo>
                    <a:pt x="0" y="425"/>
                    <a:pt x="18" y="443"/>
                    <a:pt x="45" y="443"/>
                  </a:cubicBezTo>
                  <a:cubicBezTo>
                    <a:pt x="399" y="443"/>
                    <a:pt x="399" y="443"/>
                    <a:pt x="399" y="443"/>
                  </a:cubicBezTo>
                  <a:cubicBezTo>
                    <a:pt x="425" y="443"/>
                    <a:pt x="443" y="425"/>
                    <a:pt x="443" y="399"/>
                  </a:cubicBezTo>
                  <a:cubicBezTo>
                    <a:pt x="443" y="98"/>
                    <a:pt x="443" y="98"/>
                    <a:pt x="443" y="98"/>
                  </a:cubicBezTo>
                  <a:cubicBezTo>
                    <a:pt x="443" y="71"/>
                    <a:pt x="425" y="53"/>
                    <a:pt x="399" y="53"/>
                  </a:cubicBezTo>
                  <a:close/>
                  <a:moveTo>
                    <a:pt x="399" y="399"/>
                  </a:moveTo>
                  <a:lnTo>
                    <a:pt x="399" y="399"/>
                  </a:lnTo>
                  <a:cubicBezTo>
                    <a:pt x="45" y="399"/>
                    <a:pt x="45" y="399"/>
                    <a:pt x="45" y="399"/>
                  </a:cubicBezTo>
                  <a:cubicBezTo>
                    <a:pt x="45" y="196"/>
                    <a:pt x="45" y="196"/>
                    <a:pt x="45" y="196"/>
                  </a:cubicBezTo>
                  <a:cubicBezTo>
                    <a:pt x="399" y="196"/>
                    <a:pt x="399" y="196"/>
                    <a:pt x="399" y="196"/>
                  </a:cubicBezTo>
                  <a:lnTo>
                    <a:pt x="399" y="399"/>
                  </a:lnTo>
                  <a:close/>
                  <a:moveTo>
                    <a:pt x="124" y="0"/>
                  </a:moveTo>
                  <a:lnTo>
                    <a:pt x="124" y="0"/>
                  </a:lnTo>
                  <a:cubicBezTo>
                    <a:pt x="89" y="0"/>
                    <a:pt x="89" y="0"/>
                    <a:pt x="89" y="0"/>
                  </a:cubicBezTo>
                  <a:cubicBezTo>
                    <a:pt x="89" y="89"/>
                    <a:pt x="89" y="89"/>
                    <a:pt x="89" y="89"/>
                  </a:cubicBezTo>
                  <a:cubicBezTo>
                    <a:pt x="124" y="89"/>
                    <a:pt x="124" y="89"/>
                    <a:pt x="124" y="89"/>
                  </a:cubicBezTo>
                  <a:lnTo>
                    <a:pt x="124" y="0"/>
                  </a:lnTo>
                  <a:close/>
                  <a:moveTo>
                    <a:pt x="354" y="0"/>
                  </a:moveTo>
                  <a:lnTo>
                    <a:pt x="354" y="0"/>
                  </a:lnTo>
                  <a:cubicBezTo>
                    <a:pt x="319" y="0"/>
                    <a:pt x="319" y="0"/>
                    <a:pt x="319" y="0"/>
                  </a:cubicBezTo>
                  <a:cubicBezTo>
                    <a:pt x="319" y="89"/>
                    <a:pt x="319" y="89"/>
                    <a:pt x="319" y="89"/>
                  </a:cubicBezTo>
                  <a:cubicBezTo>
                    <a:pt x="354" y="89"/>
                    <a:pt x="354" y="89"/>
                    <a:pt x="354" y="89"/>
                  </a:cubicBezTo>
                  <a:lnTo>
                    <a:pt x="35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900" dirty="0">
                <a:sym typeface="+mn-lt"/>
              </a:endParaRPr>
            </a:p>
          </p:txBody>
        </p:sp>
      </p:grpSp>
      <p:grpSp>
        <p:nvGrpSpPr>
          <p:cNvPr id="36" name="Group 58"/>
          <p:cNvGrpSpPr/>
          <p:nvPr/>
        </p:nvGrpSpPr>
        <p:grpSpPr>
          <a:xfrm>
            <a:off x="2515024" y="1920852"/>
            <a:ext cx="115815" cy="115738"/>
            <a:chOff x="8571240" y="5550087"/>
            <a:chExt cx="304072" cy="303870"/>
          </a:xfrm>
        </p:grpSpPr>
        <p:sp>
          <p:nvSpPr>
            <p:cNvPr id="39" name="Freeform 324"/>
            <p:cNvSpPr>
              <a:spLocks noChangeArrowheads="1"/>
            </p:cNvSpPr>
            <p:nvPr/>
          </p:nvSpPr>
          <p:spPr bwMode="auto">
            <a:xfrm>
              <a:off x="8571240" y="5550087"/>
              <a:ext cx="304072" cy="303870"/>
            </a:xfrm>
            <a:custGeom>
              <a:avLst/>
              <a:gdLst>
                <a:gd name="T0" fmla="*/ 480 w 481"/>
                <a:gd name="T1" fmla="*/ 240 h 481"/>
                <a:gd name="T2" fmla="*/ 480 w 481"/>
                <a:gd name="T3" fmla="*/ 240 h 481"/>
                <a:gd name="T4" fmla="*/ 240 w 481"/>
                <a:gd name="T5" fmla="*/ 0 h 481"/>
                <a:gd name="T6" fmla="*/ 0 w 481"/>
                <a:gd name="T7" fmla="*/ 240 h 481"/>
                <a:gd name="T8" fmla="*/ 240 w 481"/>
                <a:gd name="T9" fmla="*/ 480 h 481"/>
                <a:gd name="T10" fmla="*/ 480 w 481"/>
                <a:gd name="T11" fmla="*/ 240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1" h="481">
                  <a:moveTo>
                    <a:pt x="480" y="240"/>
                  </a:moveTo>
                  <a:lnTo>
                    <a:pt x="480" y="240"/>
                  </a:lnTo>
                  <a:cubicBezTo>
                    <a:pt x="480" y="109"/>
                    <a:pt x="371" y="0"/>
                    <a:pt x="240" y="0"/>
                  </a:cubicBezTo>
                  <a:cubicBezTo>
                    <a:pt x="103" y="0"/>
                    <a:pt x="0" y="109"/>
                    <a:pt x="0" y="240"/>
                  </a:cubicBezTo>
                  <a:cubicBezTo>
                    <a:pt x="0" y="372"/>
                    <a:pt x="103" y="480"/>
                    <a:pt x="240" y="480"/>
                  </a:cubicBezTo>
                  <a:cubicBezTo>
                    <a:pt x="371" y="480"/>
                    <a:pt x="480" y="372"/>
                    <a:pt x="480" y="24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900" dirty="0">
                <a:sym typeface="+mn-lt"/>
              </a:endParaRPr>
            </a:p>
          </p:txBody>
        </p:sp>
        <p:grpSp>
          <p:nvGrpSpPr>
            <p:cNvPr id="40" name="Group 62"/>
            <p:cNvGrpSpPr/>
            <p:nvPr/>
          </p:nvGrpSpPr>
          <p:grpSpPr>
            <a:xfrm>
              <a:off x="8633181" y="5620427"/>
              <a:ext cx="183006" cy="180070"/>
              <a:chOff x="8633181" y="5620427"/>
              <a:chExt cx="183006" cy="180070"/>
            </a:xfrm>
            <a:solidFill>
              <a:schemeClr val="bg1"/>
            </a:solidFill>
          </p:grpSpPr>
          <p:sp>
            <p:nvSpPr>
              <p:cNvPr id="41" name="Freeform 325"/>
              <p:cNvSpPr>
                <a:spLocks noChangeArrowheads="1"/>
              </p:cNvSpPr>
              <p:nvPr/>
            </p:nvSpPr>
            <p:spPr bwMode="auto">
              <a:xfrm>
                <a:off x="8717645" y="5620427"/>
                <a:ext cx="16893" cy="180070"/>
              </a:xfrm>
              <a:custGeom>
                <a:avLst/>
                <a:gdLst>
                  <a:gd name="T0" fmla="*/ 28 w 29"/>
                  <a:gd name="T1" fmla="*/ 285 h 286"/>
                  <a:gd name="T2" fmla="*/ 0 w 29"/>
                  <a:gd name="T3" fmla="*/ 285 h 286"/>
                  <a:gd name="T4" fmla="*/ 0 w 29"/>
                  <a:gd name="T5" fmla="*/ 0 h 286"/>
                  <a:gd name="T6" fmla="*/ 28 w 29"/>
                  <a:gd name="T7" fmla="*/ 0 h 286"/>
                  <a:gd name="T8" fmla="*/ 28 w 29"/>
                  <a:gd name="T9" fmla="*/ 285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6">
                    <a:moveTo>
                      <a:pt x="28" y="285"/>
                    </a:moveTo>
                    <a:lnTo>
                      <a:pt x="0" y="285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28" y="285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900" dirty="0">
                  <a:sym typeface="+mn-lt"/>
                </a:endParaRPr>
              </a:p>
            </p:txBody>
          </p:sp>
          <p:sp>
            <p:nvSpPr>
              <p:cNvPr id="42" name="Freeform 326"/>
              <p:cNvSpPr>
                <a:spLocks noChangeArrowheads="1"/>
              </p:cNvSpPr>
              <p:nvPr/>
            </p:nvSpPr>
            <p:spPr bwMode="auto">
              <a:xfrm>
                <a:off x="8633181" y="5699209"/>
                <a:ext cx="183006" cy="19695"/>
              </a:xfrm>
              <a:custGeom>
                <a:avLst/>
                <a:gdLst>
                  <a:gd name="T0" fmla="*/ 0 w 293"/>
                  <a:gd name="T1" fmla="*/ 35 h 36"/>
                  <a:gd name="T2" fmla="*/ 0 w 293"/>
                  <a:gd name="T3" fmla="*/ 0 h 36"/>
                  <a:gd name="T4" fmla="*/ 292 w 293"/>
                  <a:gd name="T5" fmla="*/ 0 h 36"/>
                  <a:gd name="T6" fmla="*/ 292 w 293"/>
                  <a:gd name="T7" fmla="*/ 35 h 36"/>
                  <a:gd name="T8" fmla="*/ 0 w 293"/>
                  <a:gd name="T9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3" h="36">
                    <a:moveTo>
                      <a:pt x="0" y="35"/>
                    </a:moveTo>
                    <a:lnTo>
                      <a:pt x="0" y="0"/>
                    </a:lnTo>
                    <a:lnTo>
                      <a:pt x="292" y="0"/>
                    </a:lnTo>
                    <a:lnTo>
                      <a:pt x="292" y="35"/>
                    </a:lnTo>
                    <a:lnTo>
                      <a:pt x="0" y="35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900" dirty="0">
                  <a:sym typeface="+mn-lt"/>
                </a:endParaRPr>
              </a:p>
            </p:txBody>
          </p:sp>
        </p:grpSp>
      </p:grpSp>
      <p:grpSp>
        <p:nvGrpSpPr>
          <p:cNvPr id="46" name="Group 68"/>
          <p:cNvGrpSpPr/>
          <p:nvPr/>
        </p:nvGrpSpPr>
        <p:grpSpPr>
          <a:xfrm>
            <a:off x="5919262" y="1714249"/>
            <a:ext cx="535105" cy="492956"/>
            <a:chOff x="14726874" y="6750120"/>
            <a:chExt cx="1404923" cy="1294259"/>
          </a:xfrm>
        </p:grpSpPr>
        <p:grpSp>
          <p:nvGrpSpPr>
            <p:cNvPr id="54" name="Group 76"/>
            <p:cNvGrpSpPr/>
            <p:nvPr/>
          </p:nvGrpSpPr>
          <p:grpSpPr>
            <a:xfrm>
              <a:off x="14726874" y="6750120"/>
              <a:ext cx="1404923" cy="1294259"/>
              <a:chOff x="13296063" y="10607541"/>
              <a:chExt cx="1265763" cy="1166060"/>
            </a:xfrm>
            <a:solidFill>
              <a:schemeClr val="accent2"/>
            </a:solidFill>
          </p:grpSpPr>
          <p:sp>
            <p:nvSpPr>
              <p:cNvPr id="56" name="Freeform 269"/>
              <p:cNvSpPr>
                <a:spLocks noChangeArrowheads="1"/>
              </p:cNvSpPr>
              <p:nvPr/>
            </p:nvSpPr>
            <p:spPr bwMode="auto">
              <a:xfrm>
                <a:off x="13349333" y="10670914"/>
                <a:ext cx="1141470" cy="1039314"/>
              </a:xfrm>
              <a:custGeom>
                <a:avLst/>
                <a:gdLst>
                  <a:gd name="T0" fmla="*/ 994 w 1989"/>
                  <a:gd name="T1" fmla="*/ 0 h 1812"/>
                  <a:gd name="T2" fmla="*/ 994 w 1989"/>
                  <a:gd name="T3" fmla="*/ 0 h 1812"/>
                  <a:gd name="T4" fmla="*/ 354 w 1989"/>
                  <a:gd name="T5" fmla="*/ 268 h 1812"/>
                  <a:gd name="T6" fmla="*/ 354 w 1989"/>
                  <a:gd name="T7" fmla="*/ 1548 h 1812"/>
                  <a:gd name="T8" fmla="*/ 994 w 1989"/>
                  <a:gd name="T9" fmla="*/ 1811 h 1812"/>
                  <a:gd name="T10" fmla="*/ 1634 w 1989"/>
                  <a:gd name="T11" fmla="*/ 1548 h 1812"/>
                  <a:gd name="T12" fmla="*/ 1634 w 1989"/>
                  <a:gd name="T13" fmla="*/ 268 h 1812"/>
                  <a:gd name="T14" fmla="*/ 994 w 1989"/>
                  <a:gd name="T15" fmla="*/ 0 h 18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89" h="1812">
                    <a:moveTo>
                      <a:pt x="994" y="0"/>
                    </a:moveTo>
                    <a:lnTo>
                      <a:pt x="994" y="0"/>
                    </a:lnTo>
                    <a:cubicBezTo>
                      <a:pt x="766" y="0"/>
                      <a:pt x="532" y="91"/>
                      <a:pt x="354" y="268"/>
                    </a:cubicBezTo>
                    <a:cubicBezTo>
                      <a:pt x="0" y="622"/>
                      <a:pt x="0" y="1194"/>
                      <a:pt x="354" y="1548"/>
                    </a:cubicBezTo>
                    <a:cubicBezTo>
                      <a:pt x="532" y="1725"/>
                      <a:pt x="766" y="1811"/>
                      <a:pt x="994" y="1811"/>
                    </a:cubicBezTo>
                    <a:cubicBezTo>
                      <a:pt x="1229" y="1811"/>
                      <a:pt x="1457" y="1725"/>
                      <a:pt x="1634" y="1548"/>
                    </a:cubicBezTo>
                    <a:cubicBezTo>
                      <a:pt x="1988" y="1194"/>
                      <a:pt x="1988" y="622"/>
                      <a:pt x="1634" y="268"/>
                    </a:cubicBezTo>
                    <a:cubicBezTo>
                      <a:pt x="1457" y="91"/>
                      <a:pt x="1229" y="0"/>
                      <a:pt x="994" y="0"/>
                    </a:cubicBezTo>
                  </a:path>
                </a:pathLst>
              </a:custGeom>
              <a:solidFill>
                <a:schemeClr val="accent2"/>
              </a:solidFill>
              <a:ln w="9525" cap="flat">
                <a:noFill/>
                <a:bevel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900" dirty="0">
                  <a:sym typeface="+mn-lt"/>
                </a:endParaRPr>
              </a:p>
            </p:txBody>
          </p:sp>
          <p:sp>
            <p:nvSpPr>
              <p:cNvPr id="57" name="Freeform 270"/>
              <p:cNvSpPr>
                <a:spLocks noChangeArrowheads="1"/>
              </p:cNvSpPr>
              <p:nvPr/>
            </p:nvSpPr>
            <p:spPr bwMode="auto">
              <a:xfrm>
                <a:off x="13296063" y="10607541"/>
                <a:ext cx="1265763" cy="1166060"/>
              </a:xfrm>
              <a:custGeom>
                <a:avLst/>
                <a:gdLst>
                  <a:gd name="T0" fmla="*/ 1085 w 2206"/>
                  <a:gd name="T1" fmla="*/ 2005 h 2035"/>
                  <a:gd name="T2" fmla="*/ 1085 w 2206"/>
                  <a:gd name="T3" fmla="*/ 2005 h 2035"/>
                  <a:gd name="T4" fmla="*/ 383 w 2206"/>
                  <a:gd name="T5" fmla="*/ 1714 h 2035"/>
                  <a:gd name="T6" fmla="*/ 383 w 2206"/>
                  <a:gd name="T7" fmla="*/ 314 h 2035"/>
                  <a:gd name="T8" fmla="*/ 1085 w 2206"/>
                  <a:gd name="T9" fmla="*/ 23 h 2035"/>
                  <a:gd name="T10" fmla="*/ 1788 w 2206"/>
                  <a:gd name="T11" fmla="*/ 314 h 2035"/>
                  <a:gd name="T12" fmla="*/ 1788 w 2206"/>
                  <a:gd name="T13" fmla="*/ 1714 h 2035"/>
                  <a:gd name="T14" fmla="*/ 1085 w 2206"/>
                  <a:gd name="T15" fmla="*/ 2005 h 2035"/>
                  <a:gd name="T16" fmla="*/ 1085 w 2206"/>
                  <a:gd name="T17" fmla="*/ 0 h 2035"/>
                  <a:gd name="T18" fmla="*/ 1085 w 2206"/>
                  <a:gd name="T19" fmla="*/ 0 h 2035"/>
                  <a:gd name="T20" fmla="*/ 366 w 2206"/>
                  <a:gd name="T21" fmla="*/ 297 h 2035"/>
                  <a:gd name="T22" fmla="*/ 68 w 2206"/>
                  <a:gd name="T23" fmla="*/ 1017 h 2035"/>
                  <a:gd name="T24" fmla="*/ 366 w 2206"/>
                  <a:gd name="T25" fmla="*/ 1737 h 2035"/>
                  <a:gd name="T26" fmla="*/ 1085 w 2206"/>
                  <a:gd name="T27" fmla="*/ 2034 h 2035"/>
                  <a:gd name="T28" fmla="*/ 1085 w 2206"/>
                  <a:gd name="T29" fmla="*/ 2034 h 2035"/>
                  <a:gd name="T30" fmla="*/ 1805 w 2206"/>
                  <a:gd name="T31" fmla="*/ 1737 h 2035"/>
                  <a:gd name="T32" fmla="*/ 1805 w 2206"/>
                  <a:gd name="T33" fmla="*/ 297 h 2035"/>
                  <a:gd name="T34" fmla="*/ 1085 w 2206"/>
                  <a:gd name="T35" fmla="*/ 0 h 2035"/>
                  <a:gd name="T36" fmla="*/ 1085 w 2206"/>
                  <a:gd name="T37" fmla="*/ 2005 h 20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06" h="2035">
                    <a:moveTo>
                      <a:pt x="1085" y="2005"/>
                    </a:moveTo>
                    <a:lnTo>
                      <a:pt x="1085" y="2005"/>
                    </a:lnTo>
                    <a:cubicBezTo>
                      <a:pt x="823" y="2005"/>
                      <a:pt x="571" y="1902"/>
                      <a:pt x="383" y="1714"/>
                    </a:cubicBezTo>
                    <a:cubicBezTo>
                      <a:pt x="0" y="1331"/>
                      <a:pt x="0" y="703"/>
                      <a:pt x="383" y="314"/>
                    </a:cubicBezTo>
                    <a:cubicBezTo>
                      <a:pt x="571" y="126"/>
                      <a:pt x="823" y="23"/>
                      <a:pt x="1085" y="23"/>
                    </a:cubicBezTo>
                    <a:cubicBezTo>
                      <a:pt x="1354" y="23"/>
                      <a:pt x="1600" y="126"/>
                      <a:pt x="1788" y="314"/>
                    </a:cubicBezTo>
                    <a:cubicBezTo>
                      <a:pt x="2177" y="703"/>
                      <a:pt x="2177" y="1331"/>
                      <a:pt x="1788" y="1714"/>
                    </a:cubicBezTo>
                    <a:cubicBezTo>
                      <a:pt x="1600" y="1902"/>
                      <a:pt x="1354" y="2005"/>
                      <a:pt x="1085" y="2005"/>
                    </a:cubicBezTo>
                    <a:lnTo>
                      <a:pt x="1085" y="0"/>
                    </a:lnTo>
                    <a:lnTo>
                      <a:pt x="1085" y="0"/>
                    </a:lnTo>
                    <a:cubicBezTo>
                      <a:pt x="817" y="0"/>
                      <a:pt x="560" y="103"/>
                      <a:pt x="366" y="297"/>
                    </a:cubicBezTo>
                    <a:cubicBezTo>
                      <a:pt x="177" y="486"/>
                      <a:pt x="68" y="743"/>
                      <a:pt x="68" y="1017"/>
                    </a:cubicBezTo>
                    <a:cubicBezTo>
                      <a:pt x="68" y="1285"/>
                      <a:pt x="177" y="1542"/>
                      <a:pt x="366" y="1737"/>
                    </a:cubicBezTo>
                    <a:cubicBezTo>
                      <a:pt x="560" y="1925"/>
                      <a:pt x="817" y="2034"/>
                      <a:pt x="1085" y="2034"/>
                    </a:cubicBezTo>
                    <a:lnTo>
                      <a:pt x="1085" y="2034"/>
                    </a:lnTo>
                    <a:cubicBezTo>
                      <a:pt x="1360" y="2034"/>
                      <a:pt x="1611" y="1925"/>
                      <a:pt x="1805" y="1737"/>
                    </a:cubicBezTo>
                    <a:cubicBezTo>
                      <a:pt x="2205" y="1337"/>
                      <a:pt x="2205" y="691"/>
                      <a:pt x="1805" y="297"/>
                    </a:cubicBezTo>
                    <a:cubicBezTo>
                      <a:pt x="1611" y="103"/>
                      <a:pt x="1360" y="0"/>
                      <a:pt x="1085" y="0"/>
                    </a:cubicBezTo>
                    <a:lnTo>
                      <a:pt x="1085" y="2005"/>
                    </a:lnTo>
                  </a:path>
                </a:pathLst>
              </a:custGeom>
              <a:solidFill>
                <a:schemeClr val="accent2"/>
              </a:solidFill>
              <a:ln w="9525" cap="flat">
                <a:noFill/>
                <a:bevel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900" dirty="0">
                  <a:sym typeface="+mn-lt"/>
                </a:endParaRPr>
              </a:p>
            </p:txBody>
          </p:sp>
        </p:grpSp>
        <p:sp>
          <p:nvSpPr>
            <p:cNvPr id="55" name="Freeform 116"/>
            <p:cNvSpPr>
              <a:spLocks noChangeArrowheads="1"/>
            </p:cNvSpPr>
            <p:nvPr/>
          </p:nvSpPr>
          <p:spPr bwMode="auto">
            <a:xfrm>
              <a:off x="15167722" y="7085367"/>
              <a:ext cx="532736" cy="553830"/>
            </a:xfrm>
            <a:custGeom>
              <a:avLst/>
              <a:gdLst>
                <a:gd name="T0" fmla="*/ 400 w 445"/>
                <a:gd name="T1" fmla="*/ 159 h 462"/>
                <a:gd name="T2" fmla="*/ 400 w 445"/>
                <a:gd name="T3" fmla="*/ 159 h 462"/>
                <a:gd name="T4" fmla="*/ 266 w 445"/>
                <a:gd name="T5" fmla="*/ 8 h 462"/>
                <a:gd name="T6" fmla="*/ 36 w 445"/>
                <a:gd name="T7" fmla="*/ 248 h 462"/>
                <a:gd name="T8" fmla="*/ 9 w 445"/>
                <a:gd name="T9" fmla="*/ 319 h 462"/>
                <a:gd name="T10" fmla="*/ 81 w 445"/>
                <a:gd name="T11" fmla="*/ 355 h 462"/>
                <a:gd name="T12" fmla="*/ 98 w 445"/>
                <a:gd name="T13" fmla="*/ 346 h 462"/>
                <a:gd name="T14" fmla="*/ 134 w 445"/>
                <a:gd name="T15" fmla="*/ 372 h 462"/>
                <a:gd name="T16" fmla="*/ 160 w 445"/>
                <a:gd name="T17" fmla="*/ 434 h 462"/>
                <a:gd name="T18" fmla="*/ 187 w 445"/>
                <a:gd name="T19" fmla="*/ 452 h 462"/>
                <a:gd name="T20" fmla="*/ 240 w 445"/>
                <a:gd name="T21" fmla="*/ 434 h 462"/>
                <a:gd name="T22" fmla="*/ 249 w 445"/>
                <a:gd name="T23" fmla="*/ 416 h 462"/>
                <a:gd name="T24" fmla="*/ 231 w 445"/>
                <a:gd name="T25" fmla="*/ 390 h 462"/>
                <a:gd name="T26" fmla="*/ 204 w 445"/>
                <a:gd name="T27" fmla="*/ 337 h 462"/>
                <a:gd name="T28" fmla="*/ 231 w 445"/>
                <a:gd name="T29" fmla="*/ 310 h 462"/>
                <a:gd name="T30" fmla="*/ 417 w 445"/>
                <a:gd name="T31" fmla="*/ 355 h 462"/>
                <a:gd name="T32" fmla="*/ 400 w 445"/>
                <a:gd name="T33" fmla="*/ 159 h 462"/>
                <a:gd name="T34" fmla="*/ 390 w 445"/>
                <a:gd name="T35" fmla="*/ 310 h 462"/>
                <a:gd name="T36" fmla="*/ 390 w 445"/>
                <a:gd name="T37" fmla="*/ 310 h 462"/>
                <a:gd name="T38" fmla="*/ 302 w 445"/>
                <a:gd name="T39" fmla="*/ 204 h 462"/>
                <a:gd name="T40" fmla="*/ 284 w 445"/>
                <a:gd name="T41" fmla="*/ 62 h 462"/>
                <a:gd name="T42" fmla="*/ 364 w 445"/>
                <a:gd name="T43" fmla="*/ 177 h 462"/>
                <a:gd name="T44" fmla="*/ 390 w 445"/>
                <a:gd name="T45" fmla="*/ 31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5" h="462">
                  <a:moveTo>
                    <a:pt x="400" y="159"/>
                  </a:moveTo>
                  <a:lnTo>
                    <a:pt x="400" y="159"/>
                  </a:lnTo>
                  <a:cubicBezTo>
                    <a:pt x="364" y="71"/>
                    <a:pt x="302" y="0"/>
                    <a:pt x="266" y="8"/>
                  </a:cubicBezTo>
                  <a:cubicBezTo>
                    <a:pt x="213" y="36"/>
                    <a:pt x="302" y="142"/>
                    <a:pt x="36" y="248"/>
                  </a:cubicBezTo>
                  <a:cubicBezTo>
                    <a:pt x="9" y="257"/>
                    <a:pt x="0" y="292"/>
                    <a:pt x="9" y="319"/>
                  </a:cubicBezTo>
                  <a:cubicBezTo>
                    <a:pt x="18" y="337"/>
                    <a:pt x="53" y="363"/>
                    <a:pt x="81" y="355"/>
                  </a:cubicBezTo>
                  <a:lnTo>
                    <a:pt x="98" y="346"/>
                  </a:lnTo>
                  <a:cubicBezTo>
                    <a:pt x="116" y="372"/>
                    <a:pt x="134" y="355"/>
                    <a:pt x="134" y="372"/>
                  </a:cubicBezTo>
                  <a:cubicBezTo>
                    <a:pt x="143" y="390"/>
                    <a:pt x="160" y="425"/>
                    <a:pt x="160" y="434"/>
                  </a:cubicBezTo>
                  <a:cubicBezTo>
                    <a:pt x="169" y="443"/>
                    <a:pt x="178" y="461"/>
                    <a:pt x="187" y="452"/>
                  </a:cubicBezTo>
                  <a:cubicBezTo>
                    <a:pt x="196" y="452"/>
                    <a:pt x="231" y="443"/>
                    <a:pt x="240" y="434"/>
                  </a:cubicBezTo>
                  <a:cubicBezTo>
                    <a:pt x="257" y="434"/>
                    <a:pt x="257" y="425"/>
                    <a:pt x="249" y="416"/>
                  </a:cubicBezTo>
                  <a:cubicBezTo>
                    <a:pt x="249" y="408"/>
                    <a:pt x="231" y="399"/>
                    <a:pt x="231" y="390"/>
                  </a:cubicBezTo>
                  <a:cubicBezTo>
                    <a:pt x="222" y="381"/>
                    <a:pt x="213" y="346"/>
                    <a:pt x="204" y="337"/>
                  </a:cubicBezTo>
                  <a:cubicBezTo>
                    <a:pt x="196" y="328"/>
                    <a:pt x="213" y="310"/>
                    <a:pt x="231" y="310"/>
                  </a:cubicBezTo>
                  <a:cubicBezTo>
                    <a:pt x="355" y="302"/>
                    <a:pt x="373" y="372"/>
                    <a:pt x="417" y="355"/>
                  </a:cubicBezTo>
                  <a:cubicBezTo>
                    <a:pt x="444" y="346"/>
                    <a:pt x="444" y="248"/>
                    <a:pt x="400" y="159"/>
                  </a:cubicBezTo>
                  <a:close/>
                  <a:moveTo>
                    <a:pt x="390" y="310"/>
                  </a:moveTo>
                  <a:lnTo>
                    <a:pt x="390" y="310"/>
                  </a:lnTo>
                  <a:cubicBezTo>
                    <a:pt x="381" y="310"/>
                    <a:pt x="328" y="275"/>
                    <a:pt x="302" y="204"/>
                  </a:cubicBezTo>
                  <a:cubicBezTo>
                    <a:pt x="275" y="133"/>
                    <a:pt x="275" y="62"/>
                    <a:pt x="284" y="62"/>
                  </a:cubicBezTo>
                  <a:cubicBezTo>
                    <a:pt x="293" y="62"/>
                    <a:pt x="337" y="106"/>
                    <a:pt x="364" y="177"/>
                  </a:cubicBezTo>
                  <a:cubicBezTo>
                    <a:pt x="400" y="248"/>
                    <a:pt x="390" y="302"/>
                    <a:pt x="390" y="3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900" dirty="0">
                <a:sym typeface="+mn-lt"/>
              </a:endParaRPr>
            </a:p>
          </p:txBody>
        </p:sp>
      </p:grpSp>
      <p:grpSp>
        <p:nvGrpSpPr>
          <p:cNvPr id="48" name="Group 70"/>
          <p:cNvGrpSpPr/>
          <p:nvPr/>
        </p:nvGrpSpPr>
        <p:grpSpPr>
          <a:xfrm>
            <a:off x="6496901" y="1900198"/>
            <a:ext cx="115815" cy="115738"/>
            <a:chOff x="8571240" y="5550087"/>
            <a:chExt cx="304072" cy="303870"/>
          </a:xfrm>
        </p:grpSpPr>
        <p:sp>
          <p:nvSpPr>
            <p:cNvPr id="50" name="Freeform 324"/>
            <p:cNvSpPr>
              <a:spLocks noChangeArrowheads="1"/>
            </p:cNvSpPr>
            <p:nvPr/>
          </p:nvSpPr>
          <p:spPr bwMode="auto">
            <a:xfrm>
              <a:off x="8571240" y="5550087"/>
              <a:ext cx="304072" cy="303870"/>
            </a:xfrm>
            <a:custGeom>
              <a:avLst/>
              <a:gdLst>
                <a:gd name="T0" fmla="*/ 480 w 481"/>
                <a:gd name="T1" fmla="*/ 240 h 481"/>
                <a:gd name="T2" fmla="*/ 480 w 481"/>
                <a:gd name="T3" fmla="*/ 240 h 481"/>
                <a:gd name="T4" fmla="*/ 240 w 481"/>
                <a:gd name="T5" fmla="*/ 0 h 481"/>
                <a:gd name="T6" fmla="*/ 0 w 481"/>
                <a:gd name="T7" fmla="*/ 240 h 481"/>
                <a:gd name="T8" fmla="*/ 240 w 481"/>
                <a:gd name="T9" fmla="*/ 480 h 481"/>
                <a:gd name="T10" fmla="*/ 480 w 481"/>
                <a:gd name="T11" fmla="*/ 240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1" h="481">
                  <a:moveTo>
                    <a:pt x="480" y="240"/>
                  </a:moveTo>
                  <a:lnTo>
                    <a:pt x="480" y="240"/>
                  </a:lnTo>
                  <a:cubicBezTo>
                    <a:pt x="480" y="109"/>
                    <a:pt x="371" y="0"/>
                    <a:pt x="240" y="0"/>
                  </a:cubicBezTo>
                  <a:cubicBezTo>
                    <a:pt x="103" y="0"/>
                    <a:pt x="0" y="109"/>
                    <a:pt x="0" y="240"/>
                  </a:cubicBezTo>
                  <a:cubicBezTo>
                    <a:pt x="0" y="372"/>
                    <a:pt x="103" y="480"/>
                    <a:pt x="240" y="480"/>
                  </a:cubicBezTo>
                  <a:cubicBezTo>
                    <a:pt x="371" y="480"/>
                    <a:pt x="480" y="372"/>
                    <a:pt x="480" y="24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900" dirty="0">
                <a:sym typeface="+mn-lt"/>
              </a:endParaRPr>
            </a:p>
          </p:txBody>
        </p:sp>
        <p:grpSp>
          <p:nvGrpSpPr>
            <p:cNvPr id="51" name="Group 73"/>
            <p:cNvGrpSpPr/>
            <p:nvPr/>
          </p:nvGrpSpPr>
          <p:grpSpPr>
            <a:xfrm>
              <a:off x="8633181" y="5620427"/>
              <a:ext cx="183006" cy="180070"/>
              <a:chOff x="8633181" y="5620427"/>
              <a:chExt cx="183006" cy="180070"/>
            </a:xfrm>
            <a:solidFill>
              <a:schemeClr val="bg1"/>
            </a:solidFill>
          </p:grpSpPr>
          <p:sp>
            <p:nvSpPr>
              <p:cNvPr id="52" name="Freeform 325"/>
              <p:cNvSpPr>
                <a:spLocks noChangeArrowheads="1"/>
              </p:cNvSpPr>
              <p:nvPr/>
            </p:nvSpPr>
            <p:spPr bwMode="auto">
              <a:xfrm>
                <a:off x="8717645" y="5620427"/>
                <a:ext cx="16893" cy="180070"/>
              </a:xfrm>
              <a:custGeom>
                <a:avLst/>
                <a:gdLst>
                  <a:gd name="T0" fmla="*/ 28 w 29"/>
                  <a:gd name="T1" fmla="*/ 285 h 286"/>
                  <a:gd name="T2" fmla="*/ 0 w 29"/>
                  <a:gd name="T3" fmla="*/ 285 h 286"/>
                  <a:gd name="T4" fmla="*/ 0 w 29"/>
                  <a:gd name="T5" fmla="*/ 0 h 286"/>
                  <a:gd name="T6" fmla="*/ 28 w 29"/>
                  <a:gd name="T7" fmla="*/ 0 h 286"/>
                  <a:gd name="T8" fmla="*/ 28 w 29"/>
                  <a:gd name="T9" fmla="*/ 285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6">
                    <a:moveTo>
                      <a:pt x="28" y="285"/>
                    </a:moveTo>
                    <a:lnTo>
                      <a:pt x="0" y="285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28" y="285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900" dirty="0">
                  <a:sym typeface="+mn-lt"/>
                </a:endParaRPr>
              </a:p>
            </p:txBody>
          </p:sp>
          <p:sp>
            <p:nvSpPr>
              <p:cNvPr id="53" name="Freeform 326"/>
              <p:cNvSpPr>
                <a:spLocks noChangeArrowheads="1"/>
              </p:cNvSpPr>
              <p:nvPr/>
            </p:nvSpPr>
            <p:spPr bwMode="auto">
              <a:xfrm>
                <a:off x="8633181" y="5699209"/>
                <a:ext cx="183006" cy="19695"/>
              </a:xfrm>
              <a:custGeom>
                <a:avLst/>
                <a:gdLst>
                  <a:gd name="T0" fmla="*/ 0 w 293"/>
                  <a:gd name="T1" fmla="*/ 35 h 36"/>
                  <a:gd name="T2" fmla="*/ 0 w 293"/>
                  <a:gd name="T3" fmla="*/ 0 h 36"/>
                  <a:gd name="T4" fmla="*/ 292 w 293"/>
                  <a:gd name="T5" fmla="*/ 0 h 36"/>
                  <a:gd name="T6" fmla="*/ 292 w 293"/>
                  <a:gd name="T7" fmla="*/ 35 h 36"/>
                  <a:gd name="T8" fmla="*/ 0 w 293"/>
                  <a:gd name="T9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3" h="36">
                    <a:moveTo>
                      <a:pt x="0" y="35"/>
                    </a:moveTo>
                    <a:lnTo>
                      <a:pt x="0" y="0"/>
                    </a:lnTo>
                    <a:lnTo>
                      <a:pt x="292" y="0"/>
                    </a:lnTo>
                    <a:lnTo>
                      <a:pt x="292" y="35"/>
                    </a:lnTo>
                    <a:lnTo>
                      <a:pt x="0" y="35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900" dirty="0"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3296107" y="1283009"/>
            <a:ext cx="2576328" cy="2600936"/>
            <a:chOff x="3296107" y="1283009"/>
            <a:chExt cx="2576328" cy="2600936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V="1">
              <a:off x="3810638" y="1822148"/>
              <a:ext cx="2600936" cy="1522658"/>
            </a:xfrm>
            <a:prstGeom prst="rect">
              <a:avLst/>
            </a:prstGeom>
          </p:spPr>
        </p:pic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H="1">
              <a:off x="2756968" y="1822148"/>
              <a:ext cx="2600936" cy="1522658"/>
            </a:xfrm>
            <a:prstGeom prst="rect">
              <a:avLst/>
            </a:prstGeom>
          </p:spPr>
        </p:pic>
      </p:grpSp>
      <p:sp>
        <p:nvSpPr>
          <p:cNvPr id="60" name="矩形 59"/>
          <p:cNvSpPr/>
          <p:nvPr/>
        </p:nvSpPr>
        <p:spPr>
          <a:xfrm>
            <a:off x="6612716" y="1628168"/>
            <a:ext cx="2178859" cy="1177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点击此处添加文字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点击此处添加文字描述，文字颜色、大小、字体可根据需求进行更改。</a:t>
            </a:r>
            <a:endParaRPr lang="zh-CN" altLang="en-US" sz="1100" dirty="0">
              <a:sym typeface="+mn-lt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6645958" y="3140859"/>
            <a:ext cx="2178859" cy="1177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点击此处添加文字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点击此处添加文字描述，文字颜色、大小、字体可根据需求进行更改。</a:t>
            </a:r>
            <a:endParaRPr lang="zh-CN" altLang="en-US" sz="1100" dirty="0">
              <a:sym typeface="+mn-lt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369407" y="3140859"/>
            <a:ext cx="2178859" cy="1177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点击此处添加文字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点击此处添加文字描述，文字颜色、大小、字体可根据需求进行更改。</a:t>
            </a:r>
            <a:endParaRPr lang="zh-CN" altLang="en-US" sz="1100" dirty="0">
              <a:sym typeface="+mn-lt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369407" y="1628168"/>
            <a:ext cx="2178859" cy="1177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点击此处添加文字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点击此处添加文字描述，文字颜色、大小、字体可根据需求进行更改。</a:t>
            </a:r>
            <a:endParaRPr lang="zh-CN" altLang="en-US" sz="1100" dirty="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1958603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"/>
                            </p:stCondLst>
                            <p:childTnLst>
                              <p:par>
                                <p:cTn id="7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2" grpId="0"/>
      <p:bldP spid="6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8557" cy="588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1160" y="4130348"/>
            <a:ext cx="912840" cy="101315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61672" y="65314"/>
            <a:ext cx="306575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800" dirty="0">
                <a:ea typeface="创艺简行楷" pitchFamily="2" charset="-122"/>
                <a:sym typeface="+mn-lt"/>
              </a:rPr>
              <a:t>点击此处添加标题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961093" y="1476608"/>
            <a:ext cx="1682521" cy="1682521"/>
            <a:chOff x="997305" y="1543870"/>
            <a:chExt cx="1682521" cy="1682521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7305" y="1543870"/>
              <a:ext cx="1682521" cy="1682521"/>
            </a:xfrm>
            <a:prstGeom prst="rect">
              <a:avLst/>
            </a:prstGeom>
          </p:spPr>
        </p:pic>
        <p:sp>
          <p:nvSpPr>
            <p:cNvPr id="4" name="椭圆 3"/>
            <p:cNvSpPr/>
            <p:nvPr/>
          </p:nvSpPr>
          <p:spPr>
            <a:xfrm>
              <a:off x="1155487" y="1702052"/>
              <a:ext cx="1362088" cy="13620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3" name="不完整圆 2"/>
            <p:cNvSpPr/>
            <p:nvPr/>
          </p:nvSpPr>
          <p:spPr>
            <a:xfrm>
              <a:off x="1155487" y="1702052"/>
              <a:ext cx="1362088" cy="1362088"/>
            </a:xfrm>
            <a:prstGeom prst="pie">
              <a:avLst>
                <a:gd name="adj1" fmla="val 6825787"/>
                <a:gd name="adj2" fmla="val 12830771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672606" y="1476608"/>
            <a:ext cx="1682521" cy="1682521"/>
            <a:chOff x="3659023" y="1543870"/>
            <a:chExt cx="1682521" cy="1682521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9023" y="1543870"/>
              <a:ext cx="1682521" cy="1682521"/>
            </a:xfrm>
            <a:prstGeom prst="rect">
              <a:avLst/>
            </a:prstGeom>
          </p:spPr>
        </p:pic>
        <p:sp>
          <p:nvSpPr>
            <p:cNvPr id="21" name="椭圆 20"/>
            <p:cNvSpPr/>
            <p:nvPr/>
          </p:nvSpPr>
          <p:spPr>
            <a:xfrm>
              <a:off x="3817205" y="1702052"/>
              <a:ext cx="1362088" cy="13620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22" name="不完整圆 21"/>
            <p:cNvSpPr/>
            <p:nvPr/>
          </p:nvSpPr>
          <p:spPr>
            <a:xfrm>
              <a:off x="3817205" y="1702052"/>
              <a:ext cx="1362088" cy="1362088"/>
            </a:xfrm>
            <a:prstGeom prst="pie">
              <a:avLst>
                <a:gd name="adj1" fmla="val 6074610"/>
                <a:gd name="adj2" fmla="val 15556732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384118" y="1476608"/>
            <a:ext cx="1682521" cy="1682521"/>
            <a:chOff x="6420330" y="1409345"/>
            <a:chExt cx="1682521" cy="1682521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20330" y="1409345"/>
              <a:ext cx="1682521" cy="1682521"/>
            </a:xfrm>
            <a:prstGeom prst="rect">
              <a:avLst/>
            </a:prstGeom>
          </p:spPr>
        </p:pic>
        <p:sp>
          <p:nvSpPr>
            <p:cNvPr id="24" name="椭圆 23"/>
            <p:cNvSpPr/>
            <p:nvPr/>
          </p:nvSpPr>
          <p:spPr>
            <a:xfrm>
              <a:off x="6578512" y="1567527"/>
              <a:ext cx="1362088" cy="13620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25" name="不完整圆 24"/>
            <p:cNvSpPr/>
            <p:nvPr/>
          </p:nvSpPr>
          <p:spPr>
            <a:xfrm>
              <a:off x="6578512" y="1567527"/>
              <a:ext cx="1362088" cy="1362088"/>
            </a:xfrm>
            <a:prstGeom prst="pie">
              <a:avLst>
                <a:gd name="adj1" fmla="val 380021"/>
                <a:gd name="adj2" fmla="val 1753648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827183" y="3317311"/>
            <a:ext cx="2031325" cy="4636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等线" panose="02010600030101010101" pitchFamily="2" charset="-122"/>
                <a:sym typeface="+mn-lt"/>
              </a:rPr>
              <a:t>点击此处添加文字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ea typeface="等线" panose="02010600030101010101" pitchFamily="2" charset="-122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27008" y="3890382"/>
            <a:ext cx="24316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等线" panose="02010600030101010101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ea typeface="等线" panose="02010600030101010101" pitchFamily="2" charset="-122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520125" y="3339161"/>
            <a:ext cx="2031325" cy="4636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等线" panose="02010600030101010101" pitchFamily="2" charset="-122"/>
                <a:sym typeface="+mn-lt"/>
              </a:rPr>
              <a:t>点击此处添加文字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ea typeface="等线" panose="02010600030101010101" pitchFamily="2" charset="-122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319950" y="3912232"/>
            <a:ext cx="24316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等线" panose="02010600030101010101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ea typeface="等线" panose="02010600030101010101" pitchFamily="2" charset="-122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259045" y="3317311"/>
            <a:ext cx="2031325" cy="4636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等线" panose="02010600030101010101" pitchFamily="2" charset="-122"/>
                <a:sym typeface="+mn-lt"/>
              </a:rPr>
              <a:t>点击此处添加文字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ea typeface="等线" panose="02010600030101010101" pitchFamily="2" charset="-122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058870" y="3890382"/>
            <a:ext cx="24316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等线" panose="02010600030101010101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ea typeface="等线" panose="02010600030101010101" pitchFamily="2" charset="-122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696713" y="1920965"/>
            <a:ext cx="801823" cy="577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ea typeface="等线" panose="02010600030101010101" pitchFamily="2" charset="-122"/>
                <a:sym typeface="+mn-lt"/>
              </a:rPr>
              <a:t>30%</a:t>
            </a:r>
          </a:p>
        </p:txBody>
      </p:sp>
      <p:sp>
        <p:nvSpPr>
          <p:cNvPr id="39" name="矩形 38"/>
          <p:cNvSpPr/>
          <p:nvPr/>
        </p:nvSpPr>
        <p:spPr>
          <a:xfrm>
            <a:off x="4446643" y="1920965"/>
            <a:ext cx="801823" cy="577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ea typeface="等线" panose="02010600030101010101" pitchFamily="2" charset="-122"/>
                <a:sym typeface="+mn-lt"/>
              </a:rPr>
              <a:t>45%</a:t>
            </a:r>
          </a:p>
        </p:txBody>
      </p:sp>
      <p:sp>
        <p:nvSpPr>
          <p:cNvPr id="40" name="矩形 39"/>
          <p:cNvSpPr/>
          <p:nvPr/>
        </p:nvSpPr>
        <p:spPr>
          <a:xfrm>
            <a:off x="7260193" y="1826283"/>
            <a:ext cx="8018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ea typeface="等线" panose="02010600030101010101" pitchFamily="2" charset="-122"/>
                <a:sym typeface="+mn-lt"/>
              </a:rPr>
              <a:t>70%</a:t>
            </a:r>
          </a:p>
        </p:txBody>
      </p:sp>
    </p:spTree>
    <p:extLst>
      <p:ext uri="{BB962C8B-B14F-4D97-AF65-F5344CB8AC3E}">
        <p14:creationId xmlns:p14="http://schemas.microsoft.com/office/powerpoint/2010/main" val="3840683952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  <p:bldP spid="38" grpId="0"/>
      <p:bldP spid="39" grpId="0"/>
      <p:bldP spid="4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8557" cy="588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1160" y="4130348"/>
            <a:ext cx="912840" cy="101315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61672" y="65314"/>
            <a:ext cx="306575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800">
                <a:ea typeface="创艺简行楷" pitchFamily="2" charset="-122"/>
                <a:sym typeface="+mn-lt"/>
              </a:rPr>
              <a:t>点击此处添加标题</a:t>
            </a:r>
            <a:endParaRPr lang="zh-CN" altLang="en-US" sz="2800" dirty="0">
              <a:ea typeface="创艺简行楷" pitchFamily="2" charset="-122"/>
              <a:sym typeface="+mn-lt"/>
            </a:endParaRPr>
          </a:p>
        </p:txBody>
      </p:sp>
      <p:pic>
        <p:nvPicPr>
          <p:cNvPr id="7" name="图片占位符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78" y="1540160"/>
            <a:ext cx="4164967" cy="3090153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817457" y="1540160"/>
            <a:ext cx="3109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点击此处添加文本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817457" y="2402999"/>
            <a:ext cx="3959453" cy="2001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描述，文字颜色、大小、字体，图形颜色、大小、样式可根据需求进行更改。点击此处添加文字描述，文字颜色、大小、字体，图形颜色、大小、样式可根据需求进行更改。点击此处添加文字描述，文字颜色、大小、字体，图形颜色、大小、样式可根据需求进行更改。点击此处添加文字描述，文字颜色、大小、字体，图形颜色、大小、样式可根据需求进行更改。</a:t>
            </a:r>
          </a:p>
        </p:txBody>
      </p:sp>
      <p:cxnSp>
        <p:nvCxnSpPr>
          <p:cNvPr id="13" name="PA_直接连接符 30"/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4914221" y="2107417"/>
            <a:ext cx="892323" cy="0"/>
          </a:xfrm>
          <a:prstGeom prst="line">
            <a:avLst/>
          </a:prstGeom>
          <a:ln w="7620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129645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8557" cy="588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1160" y="4130348"/>
            <a:ext cx="912840" cy="101315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61672" y="65314"/>
            <a:ext cx="306575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800">
                <a:ea typeface="创艺简行楷" pitchFamily="2" charset="-122"/>
                <a:sym typeface="+mn-lt"/>
              </a:rPr>
              <a:t>点击此处添加标题</a:t>
            </a:r>
            <a:endParaRPr lang="zh-CN" altLang="en-US" sz="2800" dirty="0">
              <a:ea typeface="创艺简行楷" pitchFamily="2" charset="-122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89504" y="998192"/>
            <a:ext cx="7908647" cy="3453944"/>
            <a:chOff x="11935580" y="8709887"/>
            <a:chExt cx="9768433" cy="4266168"/>
          </a:xfrm>
        </p:grpSpPr>
        <p:sp>
          <p:nvSpPr>
            <p:cNvPr id="7" name="Rounded Rectangle 22"/>
            <p:cNvSpPr/>
            <p:nvPr/>
          </p:nvSpPr>
          <p:spPr>
            <a:xfrm flipV="1">
              <a:off x="12348885" y="12188010"/>
              <a:ext cx="8909201" cy="10972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rtlCol="0" anchor="ctr"/>
            <a:lstStyle/>
            <a:p>
              <a:pPr algn="ctr"/>
              <a:endParaRPr lang="bg-BG" dirty="0">
                <a:sym typeface="+mn-lt"/>
              </a:endParaRPr>
            </a:p>
          </p:txBody>
        </p:sp>
        <p:sp>
          <p:nvSpPr>
            <p:cNvPr id="9" name="Oval 23"/>
            <p:cNvSpPr/>
            <p:nvPr/>
          </p:nvSpPr>
          <p:spPr>
            <a:xfrm>
              <a:off x="12348877" y="12170647"/>
              <a:ext cx="158296" cy="15833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rtlCol="0" anchor="ctr"/>
            <a:lstStyle/>
            <a:p>
              <a:pPr algn="ctr"/>
              <a:endParaRPr lang="bg-BG" dirty="0">
                <a:sym typeface="+mn-lt"/>
              </a:endParaRPr>
            </a:p>
          </p:txBody>
        </p:sp>
        <p:sp>
          <p:nvSpPr>
            <p:cNvPr id="10" name="Oval 26"/>
            <p:cNvSpPr/>
            <p:nvPr/>
          </p:nvSpPr>
          <p:spPr>
            <a:xfrm>
              <a:off x="21099790" y="12170647"/>
              <a:ext cx="158296" cy="15833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rtlCol="0" anchor="ctr"/>
            <a:lstStyle/>
            <a:p>
              <a:pPr algn="ctr"/>
              <a:endParaRPr lang="bg-BG" dirty="0">
                <a:sym typeface="+mn-lt"/>
              </a:endParaRPr>
            </a:p>
          </p:txBody>
        </p:sp>
        <p:sp>
          <p:nvSpPr>
            <p:cNvPr id="12" name="Oval 27"/>
            <p:cNvSpPr/>
            <p:nvPr/>
          </p:nvSpPr>
          <p:spPr>
            <a:xfrm>
              <a:off x="20299584" y="12170647"/>
              <a:ext cx="158296" cy="15833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rtlCol="0" anchor="ctr"/>
            <a:lstStyle/>
            <a:p>
              <a:pPr algn="ctr"/>
              <a:endParaRPr lang="bg-BG" dirty="0">
                <a:sym typeface="+mn-lt"/>
              </a:endParaRPr>
            </a:p>
          </p:txBody>
        </p:sp>
        <p:sp>
          <p:nvSpPr>
            <p:cNvPr id="13" name="Oval 29"/>
            <p:cNvSpPr/>
            <p:nvPr/>
          </p:nvSpPr>
          <p:spPr>
            <a:xfrm>
              <a:off x="19499373" y="12170647"/>
              <a:ext cx="158296" cy="15833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rtlCol="0" anchor="ctr"/>
            <a:lstStyle/>
            <a:p>
              <a:pPr algn="ctr"/>
              <a:endParaRPr lang="bg-BG" dirty="0">
                <a:sym typeface="+mn-lt"/>
              </a:endParaRPr>
            </a:p>
          </p:txBody>
        </p:sp>
        <p:sp>
          <p:nvSpPr>
            <p:cNvPr id="14" name="Oval 30"/>
            <p:cNvSpPr/>
            <p:nvPr/>
          </p:nvSpPr>
          <p:spPr>
            <a:xfrm>
              <a:off x="18699162" y="12170647"/>
              <a:ext cx="158296" cy="15833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rtlCol="0" anchor="ctr"/>
            <a:lstStyle/>
            <a:p>
              <a:pPr algn="ctr"/>
              <a:endParaRPr lang="bg-BG" dirty="0">
                <a:sym typeface="+mn-lt"/>
              </a:endParaRPr>
            </a:p>
          </p:txBody>
        </p:sp>
        <p:sp>
          <p:nvSpPr>
            <p:cNvPr id="15" name="Oval 31"/>
            <p:cNvSpPr/>
            <p:nvPr/>
          </p:nvSpPr>
          <p:spPr>
            <a:xfrm>
              <a:off x="14749510" y="12170647"/>
              <a:ext cx="158296" cy="15833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rtlCol="0" anchor="ctr"/>
            <a:lstStyle/>
            <a:p>
              <a:pPr algn="ctr"/>
              <a:endParaRPr lang="bg-BG" dirty="0">
                <a:sym typeface="+mn-lt"/>
              </a:endParaRPr>
            </a:p>
          </p:txBody>
        </p:sp>
        <p:sp>
          <p:nvSpPr>
            <p:cNvPr id="16" name="Oval 35"/>
            <p:cNvSpPr/>
            <p:nvPr/>
          </p:nvSpPr>
          <p:spPr>
            <a:xfrm>
              <a:off x="13949299" y="12170647"/>
              <a:ext cx="158296" cy="15833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rtlCol="0" anchor="ctr"/>
            <a:lstStyle/>
            <a:p>
              <a:pPr algn="ctr"/>
              <a:endParaRPr lang="bg-BG" dirty="0">
                <a:sym typeface="+mn-lt"/>
              </a:endParaRPr>
            </a:p>
          </p:txBody>
        </p:sp>
        <p:sp>
          <p:nvSpPr>
            <p:cNvPr id="17" name="Oval 36"/>
            <p:cNvSpPr/>
            <p:nvPr/>
          </p:nvSpPr>
          <p:spPr>
            <a:xfrm>
              <a:off x="13149088" y="12170647"/>
              <a:ext cx="158296" cy="15833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rtlCol="0" anchor="ctr"/>
            <a:lstStyle/>
            <a:p>
              <a:pPr algn="ctr"/>
              <a:endParaRPr lang="bg-BG" dirty="0">
                <a:sym typeface="+mn-lt"/>
              </a:endParaRPr>
            </a:p>
          </p:txBody>
        </p:sp>
        <p:sp>
          <p:nvSpPr>
            <p:cNvPr id="18" name="Rectangle 37"/>
            <p:cNvSpPr/>
            <p:nvPr/>
          </p:nvSpPr>
          <p:spPr>
            <a:xfrm>
              <a:off x="20620114" y="12341244"/>
              <a:ext cx="1083899" cy="634811"/>
            </a:xfrm>
            <a:prstGeom prst="rect">
              <a:avLst/>
            </a:prstGeom>
            <a:noFill/>
          </p:spPr>
          <p:txBody>
            <a:bodyPr wrap="none" lIns="219419" tIns="109710" rIns="219419" bIns="109710">
              <a:spAutoFit/>
            </a:bodyPr>
            <a:lstStyle/>
            <a:p>
              <a:pPr algn="ctr"/>
              <a:r>
                <a:rPr lang="en-US" sz="1900" dirty="0">
                  <a:solidFill>
                    <a:schemeClr val="tx2"/>
                  </a:solidFill>
                  <a:ea typeface="Open Sans Light" panose="020B0306030504020204" pitchFamily="34" charset="0"/>
                  <a:cs typeface="Aparajita" panose="020B0604020202020204" pitchFamily="34" charset="0"/>
                  <a:sym typeface="+mn-lt"/>
                </a:rPr>
                <a:t>Dec</a:t>
              </a:r>
              <a:endParaRPr lang="bg-BG" sz="1900" dirty="0">
                <a:cs typeface="Aparajita" panose="020B0604020202020204" pitchFamily="34" charset="0"/>
                <a:sym typeface="+mn-lt"/>
              </a:endParaRPr>
            </a:p>
          </p:txBody>
        </p:sp>
        <p:sp>
          <p:nvSpPr>
            <p:cNvPr id="19" name="Rectangle 38"/>
            <p:cNvSpPr/>
            <p:nvPr/>
          </p:nvSpPr>
          <p:spPr>
            <a:xfrm>
              <a:off x="19825861" y="12341244"/>
              <a:ext cx="1083899" cy="634811"/>
            </a:xfrm>
            <a:prstGeom prst="rect">
              <a:avLst/>
            </a:prstGeom>
            <a:noFill/>
          </p:spPr>
          <p:txBody>
            <a:bodyPr wrap="none" lIns="219419" tIns="109710" rIns="219419" bIns="109710">
              <a:spAutoFit/>
            </a:bodyPr>
            <a:lstStyle/>
            <a:p>
              <a:pPr algn="ctr"/>
              <a:r>
                <a:rPr lang="en-US" sz="1900" dirty="0">
                  <a:solidFill>
                    <a:schemeClr val="tx2"/>
                  </a:solidFill>
                  <a:ea typeface="Open Sans Light" panose="020B0306030504020204" pitchFamily="34" charset="0"/>
                  <a:cs typeface="Aparajita" panose="020B0604020202020204" pitchFamily="34" charset="0"/>
                  <a:sym typeface="+mn-lt"/>
                </a:rPr>
                <a:t>Nov</a:t>
              </a:r>
              <a:endParaRPr lang="bg-BG" sz="1900" dirty="0">
                <a:cs typeface="Aparajita" panose="020B0604020202020204" pitchFamily="34" charset="0"/>
                <a:sym typeface="+mn-lt"/>
              </a:endParaRPr>
            </a:p>
          </p:txBody>
        </p:sp>
        <p:sp>
          <p:nvSpPr>
            <p:cNvPr id="20" name="Rectangle 39"/>
            <p:cNvSpPr/>
            <p:nvPr/>
          </p:nvSpPr>
          <p:spPr>
            <a:xfrm>
              <a:off x="19066246" y="12341244"/>
              <a:ext cx="1014599" cy="634811"/>
            </a:xfrm>
            <a:prstGeom prst="rect">
              <a:avLst/>
            </a:prstGeom>
            <a:noFill/>
          </p:spPr>
          <p:txBody>
            <a:bodyPr wrap="none" lIns="219419" tIns="109710" rIns="219419" bIns="109710">
              <a:spAutoFit/>
            </a:bodyPr>
            <a:lstStyle/>
            <a:p>
              <a:pPr algn="ctr"/>
              <a:r>
                <a:rPr lang="en-US" sz="1900" dirty="0">
                  <a:solidFill>
                    <a:schemeClr val="tx2"/>
                  </a:solidFill>
                  <a:ea typeface="Open Sans Light" panose="020B0306030504020204" pitchFamily="34" charset="0"/>
                  <a:cs typeface="Aparajita" panose="020B0604020202020204" pitchFamily="34" charset="0"/>
                  <a:sym typeface="+mn-lt"/>
                </a:rPr>
                <a:t>Oct</a:t>
              </a:r>
              <a:endParaRPr lang="bg-BG" sz="1900" dirty="0">
                <a:cs typeface="Aparajita" panose="020B0604020202020204" pitchFamily="34" charset="0"/>
                <a:sym typeface="+mn-lt"/>
              </a:endParaRPr>
            </a:p>
          </p:txBody>
        </p:sp>
        <p:sp>
          <p:nvSpPr>
            <p:cNvPr id="21" name="Rectangle 52"/>
            <p:cNvSpPr/>
            <p:nvPr/>
          </p:nvSpPr>
          <p:spPr>
            <a:xfrm>
              <a:off x="18237331" y="12341244"/>
              <a:ext cx="1083899" cy="634811"/>
            </a:xfrm>
            <a:prstGeom prst="rect">
              <a:avLst/>
            </a:prstGeom>
            <a:noFill/>
          </p:spPr>
          <p:txBody>
            <a:bodyPr wrap="none" lIns="219419" tIns="109710" rIns="219419" bIns="109710">
              <a:spAutoFit/>
            </a:bodyPr>
            <a:lstStyle/>
            <a:p>
              <a:pPr algn="ctr"/>
              <a:r>
                <a:rPr lang="en-US" sz="1900" dirty="0">
                  <a:solidFill>
                    <a:schemeClr val="tx2"/>
                  </a:solidFill>
                  <a:ea typeface="Open Sans Light" panose="020B0306030504020204" pitchFamily="34" charset="0"/>
                  <a:cs typeface="Aparajita" panose="020B0604020202020204" pitchFamily="34" charset="0"/>
                  <a:sym typeface="+mn-lt"/>
                </a:rPr>
                <a:t>Sep</a:t>
              </a:r>
              <a:endParaRPr lang="bg-BG" sz="1900" dirty="0">
                <a:cs typeface="Aparajita" panose="020B0604020202020204" pitchFamily="34" charset="0"/>
                <a:sym typeface="+mn-lt"/>
              </a:endParaRPr>
            </a:p>
          </p:txBody>
        </p:sp>
        <p:sp>
          <p:nvSpPr>
            <p:cNvPr id="22" name="Rectangle 53"/>
            <p:cNvSpPr/>
            <p:nvPr/>
          </p:nvSpPr>
          <p:spPr>
            <a:xfrm>
              <a:off x="14327282" y="12341244"/>
              <a:ext cx="1016580" cy="634811"/>
            </a:xfrm>
            <a:prstGeom prst="rect">
              <a:avLst/>
            </a:prstGeom>
            <a:noFill/>
          </p:spPr>
          <p:txBody>
            <a:bodyPr wrap="none" lIns="219419" tIns="109710" rIns="219419" bIns="109710">
              <a:spAutoFit/>
            </a:bodyPr>
            <a:lstStyle/>
            <a:p>
              <a:pPr algn="ctr"/>
              <a:r>
                <a:rPr lang="en-US" sz="1900" dirty="0">
                  <a:solidFill>
                    <a:schemeClr val="tx2"/>
                  </a:solidFill>
                  <a:ea typeface="Open Sans Light" panose="020B0306030504020204" pitchFamily="34" charset="0"/>
                  <a:cs typeface="Aparajita" panose="020B0604020202020204" pitchFamily="34" charset="0"/>
                  <a:sym typeface="+mn-lt"/>
                </a:rPr>
                <a:t>Apr</a:t>
              </a:r>
              <a:endParaRPr lang="bg-BG" sz="1900" dirty="0">
                <a:cs typeface="Aparajita" panose="020B0604020202020204" pitchFamily="34" charset="0"/>
                <a:sym typeface="+mn-lt"/>
              </a:endParaRPr>
            </a:p>
          </p:txBody>
        </p:sp>
        <p:sp>
          <p:nvSpPr>
            <p:cNvPr id="23" name="Rectangle 54"/>
            <p:cNvSpPr/>
            <p:nvPr/>
          </p:nvSpPr>
          <p:spPr>
            <a:xfrm>
              <a:off x="13507278" y="12341244"/>
              <a:ext cx="1068059" cy="634811"/>
            </a:xfrm>
            <a:prstGeom prst="rect">
              <a:avLst/>
            </a:prstGeom>
            <a:noFill/>
          </p:spPr>
          <p:txBody>
            <a:bodyPr wrap="none" lIns="219419" tIns="109710" rIns="219419" bIns="109710">
              <a:spAutoFit/>
            </a:bodyPr>
            <a:lstStyle/>
            <a:p>
              <a:pPr algn="ctr"/>
              <a:r>
                <a:rPr lang="en-US" sz="1900" dirty="0">
                  <a:solidFill>
                    <a:schemeClr val="tx2"/>
                  </a:solidFill>
                  <a:ea typeface="Open Sans Light" panose="020B0306030504020204" pitchFamily="34" charset="0"/>
                  <a:cs typeface="Aparajita" panose="020B0604020202020204" pitchFamily="34" charset="0"/>
                  <a:sym typeface="+mn-lt"/>
                </a:rPr>
                <a:t>Mar</a:t>
              </a:r>
              <a:endParaRPr lang="bg-BG" sz="1900" dirty="0">
                <a:cs typeface="Aparajita" panose="020B0604020202020204" pitchFamily="34" charset="0"/>
                <a:sym typeface="+mn-lt"/>
              </a:endParaRPr>
            </a:p>
          </p:txBody>
        </p:sp>
        <p:sp>
          <p:nvSpPr>
            <p:cNvPr id="24" name="Rectangle 55"/>
            <p:cNvSpPr/>
            <p:nvPr/>
          </p:nvSpPr>
          <p:spPr>
            <a:xfrm>
              <a:off x="12713011" y="12341244"/>
              <a:ext cx="1068059" cy="634811"/>
            </a:xfrm>
            <a:prstGeom prst="rect">
              <a:avLst/>
            </a:prstGeom>
            <a:noFill/>
          </p:spPr>
          <p:txBody>
            <a:bodyPr wrap="none" lIns="219419" tIns="109710" rIns="219419" bIns="109710">
              <a:spAutoFit/>
            </a:bodyPr>
            <a:lstStyle/>
            <a:p>
              <a:pPr algn="ctr"/>
              <a:r>
                <a:rPr lang="en-US" sz="1900" dirty="0">
                  <a:solidFill>
                    <a:schemeClr val="tx2"/>
                  </a:solidFill>
                  <a:ea typeface="Open Sans Light" panose="020B0306030504020204" pitchFamily="34" charset="0"/>
                  <a:cs typeface="Aparajita" panose="020B0604020202020204" pitchFamily="34" charset="0"/>
                  <a:sym typeface="+mn-lt"/>
                </a:rPr>
                <a:t>Feb</a:t>
              </a:r>
              <a:endParaRPr lang="bg-BG" sz="1900" dirty="0">
                <a:cs typeface="Aparajita" panose="020B0604020202020204" pitchFamily="34" charset="0"/>
                <a:sym typeface="+mn-lt"/>
              </a:endParaRPr>
            </a:p>
          </p:txBody>
        </p:sp>
        <p:sp>
          <p:nvSpPr>
            <p:cNvPr id="25" name="Rectangle 56"/>
            <p:cNvSpPr/>
            <p:nvPr/>
          </p:nvSpPr>
          <p:spPr>
            <a:xfrm>
              <a:off x="11935580" y="12341244"/>
              <a:ext cx="1034398" cy="634811"/>
            </a:xfrm>
            <a:prstGeom prst="rect">
              <a:avLst/>
            </a:prstGeom>
            <a:noFill/>
          </p:spPr>
          <p:txBody>
            <a:bodyPr wrap="none" lIns="219419" tIns="109710" rIns="219419" bIns="109710">
              <a:spAutoFit/>
            </a:bodyPr>
            <a:lstStyle/>
            <a:p>
              <a:pPr algn="ctr"/>
              <a:r>
                <a:rPr lang="en-US" sz="1900" dirty="0">
                  <a:solidFill>
                    <a:schemeClr val="tx2"/>
                  </a:solidFill>
                  <a:ea typeface="Open Sans Light" panose="020B0306030504020204" pitchFamily="34" charset="0"/>
                  <a:cs typeface="Aparajita" panose="020B0604020202020204" pitchFamily="34" charset="0"/>
                  <a:sym typeface="+mn-lt"/>
                </a:rPr>
                <a:t>Jan</a:t>
              </a:r>
              <a:endParaRPr lang="bg-BG" sz="1900" dirty="0">
                <a:cs typeface="Aparajita" panose="020B0604020202020204" pitchFamily="34" charset="0"/>
                <a:sym typeface="+mn-lt"/>
              </a:endParaRPr>
            </a:p>
          </p:txBody>
        </p:sp>
        <p:sp>
          <p:nvSpPr>
            <p:cNvPr id="26" name="Freeform 118"/>
            <p:cNvSpPr>
              <a:spLocks noChangeArrowheads="1"/>
            </p:cNvSpPr>
            <p:nvPr/>
          </p:nvSpPr>
          <p:spPr bwMode="auto">
            <a:xfrm rot="16200000">
              <a:off x="11071715" y="10426058"/>
              <a:ext cx="2698332" cy="472129"/>
            </a:xfrm>
            <a:custGeom>
              <a:avLst/>
              <a:gdLst>
                <a:gd name="T0" fmla="*/ 0 w 1615"/>
                <a:gd name="T1" fmla="*/ 0 h 311"/>
                <a:gd name="T2" fmla="*/ 1614 w 1615"/>
                <a:gd name="T3" fmla="*/ 0 h 311"/>
                <a:gd name="T4" fmla="*/ 1614 w 1615"/>
                <a:gd name="T5" fmla="*/ 310 h 311"/>
                <a:gd name="T6" fmla="*/ 0 w 1615"/>
                <a:gd name="T7" fmla="*/ 310 h 311"/>
                <a:gd name="T8" fmla="*/ 0 w 1615"/>
                <a:gd name="T9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5" h="311">
                  <a:moveTo>
                    <a:pt x="0" y="0"/>
                  </a:moveTo>
                  <a:lnTo>
                    <a:pt x="1614" y="0"/>
                  </a:lnTo>
                  <a:lnTo>
                    <a:pt x="1614" y="310"/>
                  </a:lnTo>
                  <a:lnTo>
                    <a:pt x="0" y="310"/>
                  </a:lnTo>
                  <a:lnTo>
                    <a:pt x="0" y="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121853" tIns="60926" rIns="121853" bIns="60926" anchor="ctr"/>
            <a:lstStyle/>
            <a:p>
              <a:endParaRPr lang="en-US" dirty="0">
                <a:sym typeface="+mn-lt"/>
              </a:endParaRPr>
            </a:p>
          </p:txBody>
        </p:sp>
        <p:sp>
          <p:nvSpPr>
            <p:cNvPr id="27" name="Freeform 119"/>
            <p:cNvSpPr>
              <a:spLocks noChangeArrowheads="1"/>
            </p:cNvSpPr>
            <p:nvPr/>
          </p:nvSpPr>
          <p:spPr bwMode="auto">
            <a:xfrm rot="16200000">
              <a:off x="12181238" y="10737978"/>
              <a:ext cx="2074502" cy="472127"/>
            </a:xfrm>
            <a:custGeom>
              <a:avLst/>
              <a:gdLst>
                <a:gd name="T0" fmla="*/ 0 w 2218"/>
                <a:gd name="T1" fmla="*/ 0 h 311"/>
                <a:gd name="T2" fmla="*/ 2217 w 2218"/>
                <a:gd name="T3" fmla="*/ 0 h 311"/>
                <a:gd name="T4" fmla="*/ 2217 w 2218"/>
                <a:gd name="T5" fmla="*/ 310 h 311"/>
                <a:gd name="T6" fmla="*/ 0 w 2218"/>
                <a:gd name="T7" fmla="*/ 310 h 311"/>
                <a:gd name="T8" fmla="*/ 0 w 2218"/>
                <a:gd name="T9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8" h="311">
                  <a:moveTo>
                    <a:pt x="0" y="0"/>
                  </a:moveTo>
                  <a:lnTo>
                    <a:pt x="2217" y="0"/>
                  </a:lnTo>
                  <a:lnTo>
                    <a:pt x="2217" y="310"/>
                  </a:lnTo>
                  <a:lnTo>
                    <a:pt x="0" y="310"/>
                  </a:lnTo>
                  <a:lnTo>
                    <a:pt x="0" y="0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121853" tIns="60926" rIns="121853" bIns="60926" anchor="ctr"/>
            <a:lstStyle/>
            <a:p>
              <a:endParaRPr lang="en-US" dirty="0">
                <a:sym typeface="+mn-lt"/>
              </a:endParaRPr>
            </a:p>
          </p:txBody>
        </p:sp>
        <p:sp>
          <p:nvSpPr>
            <p:cNvPr id="28" name="Freeform 120"/>
            <p:cNvSpPr>
              <a:spLocks noChangeArrowheads="1"/>
            </p:cNvSpPr>
            <p:nvPr/>
          </p:nvSpPr>
          <p:spPr bwMode="auto">
            <a:xfrm rot="16200000">
              <a:off x="13194071" y="10926101"/>
              <a:ext cx="1695770" cy="474619"/>
            </a:xfrm>
            <a:custGeom>
              <a:avLst/>
              <a:gdLst>
                <a:gd name="T0" fmla="*/ 0 w 1148"/>
                <a:gd name="T1" fmla="*/ 0 h 310"/>
                <a:gd name="T2" fmla="*/ 1147 w 1148"/>
                <a:gd name="T3" fmla="*/ 0 h 310"/>
                <a:gd name="T4" fmla="*/ 1147 w 1148"/>
                <a:gd name="T5" fmla="*/ 309 h 310"/>
                <a:gd name="T6" fmla="*/ 0 w 1148"/>
                <a:gd name="T7" fmla="*/ 309 h 310"/>
                <a:gd name="T8" fmla="*/ 0 w 1148"/>
                <a:gd name="T9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8" h="310">
                  <a:moveTo>
                    <a:pt x="0" y="0"/>
                  </a:moveTo>
                  <a:lnTo>
                    <a:pt x="1147" y="0"/>
                  </a:lnTo>
                  <a:lnTo>
                    <a:pt x="1147" y="309"/>
                  </a:lnTo>
                  <a:lnTo>
                    <a:pt x="0" y="309"/>
                  </a:lnTo>
                  <a:lnTo>
                    <a:pt x="0" y="0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121853" tIns="60926" rIns="121853" bIns="60926" anchor="ctr"/>
            <a:lstStyle/>
            <a:p>
              <a:endParaRPr lang="en-US" dirty="0">
                <a:sym typeface="+mn-lt"/>
              </a:endParaRPr>
            </a:p>
          </p:txBody>
        </p:sp>
        <p:sp>
          <p:nvSpPr>
            <p:cNvPr id="29" name="Freeform 124"/>
            <p:cNvSpPr>
              <a:spLocks noChangeArrowheads="1"/>
            </p:cNvSpPr>
            <p:nvPr/>
          </p:nvSpPr>
          <p:spPr bwMode="auto">
            <a:xfrm rot="16200000">
              <a:off x="13665434" y="10602346"/>
              <a:ext cx="2345763" cy="472124"/>
            </a:xfrm>
            <a:custGeom>
              <a:avLst/>
              <a:gdLst>
                <a:gd name="T0" fmla="*/ 0 w 1773"/>
                <a:gd name="T1" fmla="*/ 0 h 311"/>
                <a:gd name="T2" fmla="*/ 1772 w 1773"/>
                <a:gd name="T3" fmla="*/ 0 h 311"/>
                <a:gd name="T4" fmla="*/ 1772 w 1773"/>
                <a:gd name="T5" fmla="*/ 310 h 311"/>
                <a:gd name="T6" fmla="*/ 0 w 1773"/>
                <a:gd name="T7" fmla="*/ 310 h 311"/>
                <a:gd name="T8" fmla="*/ 0 w 1773"/>
                <a:gd name="T9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3" h="311">
                  <a:moveTo>
                    <a:pt x="0" y="0"/>
                  </a:moveTo>
                  <a:lnTo>
                    <a:pt x="1772" y="0"/>
                  </a:lnTo>
                  <a:lnTo>
                    <a:pt x="1772" y="310"/>
                  </a:lnTo>
                  <a:lnTo>
                    <a:pt x="0" y="310"/>
                  </a:lnTo>
                  <a:lnTo>
                    <a:pt x="0" y="0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121853" tIns="60926" rIns="121853" bIns="60926" anchor="ctr"/>
            <a:lstStyle/>
            <a:p>
              <a:endParaRPr lang="en-US" dirty="0">
                <a:sym typeface="+mn-lt"/>
              </a:endParaRPr>
            </a:p>
          </p:txBody>
        </p:sp>
        <p:sp>
          <p:nvSpPr>
            <p:cNvPr id="30" name="Freeform 118"/>
            <p:cNvSpPr>
              <a:spLocks noChangeArrowheads="1"/>
            </p:cNvSpPr>
            <p:nvPr/>
          </p:nvSpPr>
          <p:spPr bwMode="auto">
            <a:xfrm rot="16200000">
              <a:off x="17766356" y="10708293"/>
              <a:ext cx="2074498" cy="531491"/>
            </a:xfrm>
            <a:custGeom>
              <a:avLst/>
              <a:gdLst>
                <a:gd name="T0" fmla="*/ 0 w 1615"/>
                <a:gd name="T1" fmla="*/ 0 h 311"/>
                <a:gd name="T2" fmla="*/ 1614 w 1615"/>
                <a:gd name="T3" fmla="*/ 0 h 311"/>
                <a:gd name="T4" fmla="*/ 1614 w 1615"/>
                <a:gd name="T5" fmla="*/ 310 h 311"/>
                <a:gd name="T6" fmla="*/ 0 w 1615"/>
                <a:gd name="T7" fmla="*/ 310 h 311"/>
                <a:gd name="T8" fmla="*/ 0 w 1615"/>
                <a:gd name="T9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5" h="311">
                  <a:moveTo>
                    <a:pt x="0" y="0"/>
                  </a:moveTo>
                  <a:lnTo>
                    <a:pt x="1614" y="0"/>
                  </a:lnTo>
                  <a:lnTo>
                    <a:pt x="1614" y="310"/>
                  </a:lnTo>
                  <a:lnTo>
                    <a:pt x="0" y="310"/>
                  </a:lnTo>
                  <a:lnTo>
                    <a:pt x="0" y="0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wrap="none" lIns="121853" tIns="60926" rIns="121853" bIns="60926" anchor="ctr"/>
            <a:lstStyle/>
            <a:p>
              <a:endParaRPr lang="en-US" dirty="0">
                <a:sym typeface="+mn-lt"/>
              </a:endParaRPr>
            </a:p>
          </p:txBody>
        </p:sp>
        <p:sp>
          <p:nvSpPr>
            <p:cNvPr id="31" name="Freeform 119"/>
            <p:cNvSpPr>
              <a:spLocks noChangeArrowheads="1"/>
            </p:cNvSpPr>
            <p:nvPr/>
          </p:nvSpPr>
          <p:spPr bwMode="auto">
            <a:xfrm rot="16200000">
              <a:off x="18122105" y="10325801"/>
              <a:ext cx="2898852" cy="472127"/>
            </a:xfrm>
            <a:custGeom>
              <a:avLst/>
              <a:gdLst>
                <a:gd name="T0" fmla="*/ 0 w 2218"/>
                <a:gd name="T1" fmla="*/ 0 h 311"/>
                <a:gd name="T2" fmla="*/ 2217 w 2218"/>
                <a:gd name="T3" fmla="*/ 0 h 311"/>
                <a:gd name="T4" fmla="*/ 2217 w 2218"/>
                <a:gd name="T5" fmla="*/ 310 h 311"/>
                <a:gd name="T6" fmla="*/ 0 w 2218"/>
                <a:gd name="T7" fmla="*/ 310 h 311"/>
                <a:gd name="T8" fmla="*/ 0 w 2218"/>
                <a:gd name="T9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8" h="311">
                  <a:moveTo>
                    <a:pt x="0" y="0"/>
                  </a:moveTo>
                  <a:lnTo>
                    <a:pt x="2217" y="0"/>
                  </a:lnTo>
                  <a:lnTo>
                    <a:pt x="2217" y="310"/>
                  </a:lnTo>
                  <a:lnTo>
                    <a:pt x="0" y="310"/>
                  </a:lnTo>
                  <a:lnTo>
                    <a:pt x="0" y="0"/>
                  </a:ln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/>
          </p:spPr>
          <p:txBody>
            <a:bodyPr wrap="none" lIns="121853" tIns="60926" rIns="121853" bIns="60926" anchor="ctr"/>
            <a:lstStyle/>
            <a:p>
              <a:endParaRPr lang="en-US" dirty="0">
                <a:sym typeface="+mn-lt"/>
              </a:endParaRPr>
            </a:p>
          </p:txBody>
        </p:sp>
        <p:sp>
          <p:nvSpPr>
            <p:cNvPr id="32" name="Freeform 120"/>
            <p:cNvSpPr>
              <a:spLocks noChangeArrowheads="1"/>
            </p:cNvSpPr>
            <p:nvPr/>
          </p:nvSpPr>
          <p:spPr bwMode="auto">
            <a:xfrm rot="16200000">
              <a:off x="19222116" y="10601100"/>
              <a:ext cx="2345767" cy="474621"/>
            </a:xfrm>
            <a:custGeom>
              <a:avLst/>
              <a:gdLst>
                <a:gd name="T0" fmla="*/ 0 w 1148"/>
                <a:gd name="T1" fmla="*/ 0 h 310"/>
                <a:gd name="T2" fmla="*/ 1147 w 1148"/>
                <a:gd name="T3" fmla="*/ 0 h 310"/>
                <a:gd name="T4" fmla="*/ 1147 w 1148"/>
                <a:gd name="T5" fmla="*/ 309 h 310"/>
                <a:gd name="T6" fmla="*/ 0 w 1148"/>
                <a:gd name="T7" fmla="*/ 309 h 310"/>
                <a:gd name="T8" fmla="*/ 0 w 1148"/>
                <a:gd name="T9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8" h="310">
                  <a:moveTo>
                    <a:pt x="0" y="0"/>
                  </a:moveTo>
                  <a:lnTo>
                    <a:pt x="1147" y="0"/>
                  </a:lnTo>
                  <a:lnTo>
                    <a:pt x="1147" y="309"/>
                  </a:lnTo>
                  <a:lnTo>
                    <a:pt x="0" y="309"/>
                  </a:lnTo>
                  <a:lnTo>
                    <a:pt x="0" y="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lIns="121853" tIns="60926" rIns="121853" bIns="60926" anchor="ctr"/>
            <a:lstStyle/>
            <a:p>
              <a:endParaRPr lang="en-US" dirty="0">
                <a:sym typeface="+mn-lt"/>
              </a:endParaRPr>
            </a:p>
          </p:txBody>
        </p:sp>
        <p:sp>
          <p:nvSpPr>
            <p:cNvPr id="33" name="Freeform 124"/>
            <p:cNvSpPr>
              <a:spLocks noChangeArrowheads="1"/>
            </p:cNvSpPr>
            <p:nvPr/>
          </p:nvSpPr>
          <p:spPr bwMode="auto">
            <a:xfrm rot="16200000">
              <a:off x="20343476" y="10927344"/>
              <a:ext cx="1695768" cy="472125"/>
            </a:xfrm>
            <a:custGeom>
              <a:avLst/>
              <a:gdLst>
                <a:gd name="T0" fmla="*/ 0 w 1773"/>
                <a:gd name="T1" fmla="*/ 0 h 311"/>
                <a:gd name="T2" fmla="*/ 1772 w 1773"/>
                <a:gd name="T3" fmla="*/ 0 h 311"/>
                <a:gd name="T4" fmla="*/ 1772 w 1773"/>
                <a:gd name="T5" fmla="*/ 310 h 311"/>
                <a:gd name="T6" fmla="*/ 0 w 1773"/>
                <a:gd name="T7" fmla="*/ 310 h 311"/>
                <a:gd name="T8" fmla="*/ 0 w 1773"/>
                <a:gd name="T9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3" h="311">
                  <a:moveTo>
                    <a:pt x="0" y="0"/>
                  </a:moveTo>
                  <a:lnTo>
                    <a:pt x="1772" y="0"/>
                  </a:lnTo>
                  <a:lnTo>
                    <a:pt x="1772" y="310"/>
                  </a:lnTo>
                  <a:lnTo>
                    <a:pt x="0" y="310"/>
                  </a:lnTo>
                  <a:lnTo>
                    <a:pt x="0" y="0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lIns="121853" tIns="60926" rIns="121853" bIns="60926" anchor="ctr"/>
            <a:lstStyle/>
            <a:p>
              <a:endParaRPr lang="en-US" dirty="0">
                <a:sym typeface="+mn-lt"/>
              </a:endParaRPr>
            </a:p>
          </p:txBody>
        </p:sp>
        <p:sp>
          <p:nvSpPr>
            <p:cNvPr id="34" name="Rectangle 65"/>
            <p:cNvSpPr/>
            <p:nvPr/>
          </p:nvSpPr>
          <p:spPr>
            <a:xfrm>
              <a:off x="11943688" y="8709887"/>
              <a:ext cx="935402" cy="691833"/>
            </a:xfrm>
            <a:prstGeom prst="rect">
              <a:avLst/>
            </a:prstGeom>
            <a:noFill/>
          </p:spPr>
          <p:txBody>
            <a:bodyPr wrap="none" lIns="219419" tIns="109710" rIns="219419" bIns="109710">
              <a:spAutoFit/>
            </a:bodyPr>
            <a:lstStyle/>
            <a:p>
              <a:pPr algn="ctr"/>
              <a:r>
                <a:rPr lang="en-US" sz="2200" dirty="0">
                  <a:solidFill>
                    <a:schemeClr val="tx2"/>
                  </a:solidFill>
                  <a:ea typeface="Open Sans Light" panose="020B0306030504020204" pitchFamily="34" charset="0"/>
                  <a:cs typeface="Aparajita" panose="020B0604020202020204" pitchFamily="34" charset="0"/>
                  <a:sym typeface="+mn-lt"/>
                </a:rPr>
                <a:t>97</a:t>
              </a:r>
              <a:endParaRPr lang="bg-BG" sz="2200" dirty="0">
                <a:cs typeface="Aparajita" panose="020B0604020202020204" pitchFamily="34" charset="0"/>
                <a:sym typeface="+mn-lt"/>
              </a:endParaRPr>
            </a:p>
          </p:txBody>
        </p:sp>
        <p:sp>
          <p:nvSpPr>
            <p:cNvPr id="35" name="Rectangle 66"/>
            <p:cNvSpPr/>
            <p:nvPr/>
          </p:nvSpPr>
          <p:spPr>
            <a:xfrm>
              <a:off x="12737946" y="9385468"/>
              <a:ext cx="935402" cy="691833"/>
            </a:xfrm>
            <a:prstGeom prst="rect">
              <a:avLst/>
            </a:prstGeom>
            <a:noFill/>
          </p:spPr>
          <p:txBody>
            <a:bodyPr wrap="none" lIns="219419" tIns="109710" rIns="219419" bIns="109710">
              <a:spAutoFit/>
            </a:bodyPr>
            <a:lstStyle/>
            <a:p>
              <a:pPr algn="ctr"/>
              <a:r>
                <a:rPr lang="en-US" sz="2200" dirty="0">
                  <a:solidFill>
                    <a:schemeClr val="tx2"/>
                  </a:solidFill>
                  <a:ea typeface="Open Sans Light" panose="020B0306030504020204" pitchFamily="34" charset="0"/>
                  <a:cs typeface="Aparajita" panose="020B0604020202020204" pitchFamily="34" charset="0"/>
                  <a:sym typeface="+mn-lt"/>
                </a:rPr>
                <a:t>76</a:t>
              </a:r>
              <a:endParaRPr lang="bg-BG" sz="2200" dirty="0">
                <a:cs typeface="Aparajita" panose="020B0604020202020204" pitchFamily="34" charset="0"/>
                <a:sym typeface="+mn-lt"/>
              </a:endParaRPr>
            </a:p>
          </p:txBody>
        </p:sp>
        <p:sp>
          <p:nvSpPr>
            <p:cNvPr id="36" name="Rectangle 67"/>
            <p:cNvSpPr/>
            <p:nvPr/>
          </p:nvSpPr>
          <p:spPr>
            <a:xfrm>
              <a:off x="13572274" y="9755404"/>
              <a:ext cx="935402" cy="691833"/>
            </a:xfrm>
            <a:prstGeom prst="rect">
              <a:avLst/>
            </a:prstGeom>
            <a:noFill/>
          </p:spPr>
          <p:txBody>
            <a:bodyPr wrap="none" lIns="219419" tIns="109710" rIns="219419" bIns="109710">
              <a:spAutoFit/>
            </a:bodyPr>
            <a:lstStyle/>
            <a:p>
              <a:pPr algn="ctr"/>
              <a:r>
                <a:rPr lang="en-US" sz="2200" dirty="0">
                  <a:solidFill>
                    <a:schemeClr val="tx2"/>
                  </a:solidFill>
                  <a:ea typeface="Open Sans Light" panose="020B0306030504020204" pitchFamily="34" charset="0"/>
                  <a:cs typeface="Aparajita" panose="020B0604020202020204" pitchFamily="34" charset="0"/>
                  <a:sym typeface="+mn-lt"/>
                </a:rPr>
                <a:t>68</a:t>
              </a:r>
              <a:endParaRPr lang="bg-BG" sz="2200" dirty="0">
                <a:cs typeface="Aparajita" panose="020B0604020202020204" pitchFamily="34" charset="0"/>
                <a:sym typeface="+mn-lt"/>
              </a:endParaRPr>
            </a:p>
          </p:txBody>
        </p:sp>
        <p:sp>
          <p:nvSpPr>
            <p:cNvPr id="37" name="Rectangle 68"/>
            <p:cNvSpPr/>
            <p:nvPr/>
          </p:nvSpPr>
          <p:spPr>
            <a:xfrm>
              <a:off x="14384656" y="9131569"/>
              <a:ext cx="935402" cy="691833"/>
            </a:xfrm>
            <a:prstGeom prst="rect">
              <a:avLst/>
            </a:prstGeom>
            <a:noFill/>
          </p:spPr>
          <p:txBody>
            <a:bodyPr wrap="none" lIns="219419" tIns="109710" rIns="219419" bIns="109710">
              <a:spAutoFit/>
            </a:bodyPr>
            <a:lstStyle/>
            <a:p>
              <a:pPr algn="ctr"/>
              <a:r>
                <a:rPr lang="en-US" sz="2200" dirty="0">
                  <a:solidFill>
                    <a:schemeClr val="tx2"/>
                  </a:solidFill>
                  <a:ea typeface="Open Sans Light" panose="020B0306030504020204" pitchFamily="34" charset="0"/>
                  <a:cs typeface="Aparajita" panose="020B0604020202020204" pitchFamily="34" charset="0"/>
                  <a:sym typeface="+mn-lt"/>
                </a:rPr>
                <a:t>83</a:t>
              </a:r>
              <a:endParaRPr lang="bg-BG" sz="2200" dirty="0">
                <a:cs typeface="Aparajita" panose="020B0604020202020204" pitchFamily="34" charset="0"/>
                <a:sym typeface="+mn-lt"/>
              </a:endParaRPr>
            </a:p>
          </p:txBody>
        </p:sp>
        <p:sp>
          <p:nvSpPr>
            <p:cNvPr id="38" name="Rectangle 69"/>
            <p:cNvSpPr/>
            <p:nvPr/>
          </p:nvSpPr>
          <p:spPr>
            <a:xfrm>
              <a:off x="18339494" y="9411627"/>
              <a:ext cx="935402" cy="691833"/>
            </a:xfrm>
            <a:prstGeom prst="rect">
              <a:avLst/>
            </a:prstGeom>
            <a:noFill/>
          </p:spPr>
          <p:txBody>
            <a:bodyPr wrap="none" lIns="219419" tIns="109710" rIns="219419" bIns="109710">
              <a:spAutoFit/>
            </a:bodyPr>
            <a:lstStyle/>
            <a:p>
              <a:pPr algn="ctr"/>
              <a:r>
                <a:rPr lang="en-US" sz="2200" dirty="0">
                  <a:solidFill>
                    <a:schemeClr val="tx2"/>
                  </a:solidFill>
                  <a:ea typeface="Open Sans Light" panose="020B0306030504020204" pitchFamily="34" charset="0"/>
                  <a:cs typeface="Aparajita" panose="020B0604020202020204" pitchFamily="34" charset="0"/>
                  <a:sym typeface="+mn-lt"/>
                </a:rPr>
                <a:t>76</a:t>
              </a:r>
              <a:endParaRPr lang="bg-BG" sz="2200" dirty="0">
                <a:cs typeface="Aparajita" panose="020B0604020202020204" pitchFamily="34" charset="0"/>
                <a:sym typeface="+mn-lt"/>
              </a:endParaRPr>
            </a:p>
          </p:txBody>
        </p:sp>
        <p:sp>
          <p:nvSpPr>
            <p:cNvPr id="39" name="Rectangle 71"/>
            <p:cNvSpPr/>
            <p:nvPr/>
          </p:nvSpPr>
          <p:spPr>
            <a:xfrm>
              <a:off x="19939414" y="9118841"/>
              <a:ext cx="935402" cy="691833"/>
            </a:xfrm>
            <a:prstGeom prst="rect">
              <a:avLst/>
            </a:prstGeom>
            <a:noFill/>
          </p:spPr>
          <p:txBody>
            <a:bodyPr wrap="none" lIns="219419" tIns="109710" rIns="219419" bIns="109710">
              <a:spAutoFit/>
            </a:bodyPr>
            <a:lstStyle/>
            <a:p>
              <a:pPr algn="ctr"/>
              <a:r>
                <a:rPr lang="en-US" sz="2200" dirty="0">
                  <a:solidFill>
                    <a:schemeClr val="tx2"/>
                  </a:solidFill>
                  <a:ea typeface="Open Sans Light" panose="020B0306030504020204" pitchFamily="34" charset="0"/>
                  <a:cs typeface="Aparajita" panose="020B0604020202020204" pitchFamily="34" charset="0"/>
                  <a:sym typeface="+mn-lt"/>
                </a:rPr>
                <a:t>84</a:t>
              </a:r>
              <a:endParaRPr lang="bg-BG" sz="2200" dirty="0">
                <a:cs typeface="Aparajita" panose="020B0604020202020204" pitchFamily="34" charset="0"/>
                <a:sym typeface="+mn-lt"/>
              </a:endParaRPr>
            </a:p>
          </p:txBody>
        </p:sp>
        <p:sp>
          <p:nvSpPr>
            <p:cNvPr id="40" name="Rectangle 72"/>
            <p:cNvSpPr/>
            <p:nvPr/>
          </p:nvSpPr>
          <p:spPr>
            <a:xfrm>
              <a:off x="20722656" y="9733128"/>
              <a:ext cx="935402" cy="691833"/>
            </a:xfrm>
            <a:prstGeom prst="rect">
              <a:avLst/>
            </a:prstGeom>
            <a:noFill/>
          </p:spPr>
          <p:txBody>
            <a:bodyPr wrap="none" lIns="219419" tIns="109710" rIns="219419" bIns="109710">
              <a:spAutoFit/>
            </a:bodyPr>
            <a:lstStyle/>
            <a:p>
              <a:pPr algn="ctr"/>
              <a:r>
                <a:rPr lang="en-US" sz="2200" dirty="0">
                  <a:solidFill>
                    <a:schemeClr val="tx2"/>
                  </a:solidFill>
                  <a:ea typeface="Open Sans Light" panose="020B0306030504020204" pitchFamily="34" charset="0"/>
                  <a:cs typeface="Aparajita" panose="020B0604020202020204" pitchFamily="34" charset="0"/>
                  <a:sym typeface="+mn-lt"/>
                </a:rPr>
                <a:t>64</a:t>
              </a:r>
              <a:endParaRPr lang="bg-BG" sz="2200" dirty="0">
                <a:cs typeface="Aparajita" panose="020B0604020202020204" pitchFamily="34" charset="0"/>
                <a:sym typeface="+mn-lt"/>
              </a:endParaRPr>
            </a:p>
          </p:txBody>
        </p:sp>
        <p:sp>
          <p:nvSpPr>
            <p:cNvPr id="41" name="Oval 81"/>
            <p:cNvSpPr/>
            <p:nvPr/>
          </p:nvSpPr>
          <p:spPr>
            <a:xfrm>
              <a:off x="17950348" y="12170647"/>
              <a:ext cx="158296" cy="15833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rtlCol="0" anchor="ctr"/>
            <a:lstStyle/>
            <a:p>
              <a:pPr algn="ctr"/>
              <a:endParaRPr lang="bg-BG" dirty="0">
                <a:sym typeface="+mn-lt"/>
              </a:endParaRPr>
            </a:p>
          </p:txBody>
        </p:sp>
        <p:sp>
          <p:nvSpPr>
            <p:cNvPr id="42" name="Oval 82"/>
            <p:cNvSpPr/>
            <p:nvPr/>
          </p:nvSpPr>
          <p:spPr>
            <a:xfrm>
              <a:off x="17150142" y="12170647"/>
              <a:ext cx="158296" cy="15833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rtlCol="0" anchor="ctr"/>
            <a:lstStyle/>
            <a:p>
              <a:pPr algn="ctr"/>
              <a:endParaRPr lang="bg-BG" dirty="0">
                <a:sym typeface="+mn-lt"/>
              </a:endParaRPr>
            </a:p>
          </p:txBody>
        </p:sp>
        <p:sp>
          <p:nvSpPr>
            <p:cNvPr id="43" name="Oval 83"/>
            <p:cNvSpPr/>
            <p:nvPr/>
          </p:nvSpPr>
          <p:spPr>
            <a:xfrm>
              <a:off x="16349931" y="12170647"/>
              <a:ext cx="158296" cy="15833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rtlCol="0" anchor="ctr"/>
            <a:lstStyle/>
            <a:p>
              <a:pPr algn="ctr"/>
              <a:endParaRPr lang="bg-BG" dirty="0">
                <a:sym typeface="+mn-lt"/>
              </a:endParaRPr>
            </a:p>
          </p:txBody>
        </p:sp>
        <p:sp>
          <p:nvSpPr>
            <p:cNvPr id="44" name="Oval 84"/>
            <p:cNvSpPr/>
            <p:nvPr/>
          </p:nvSpPr>
          <p:spPr>
            <a:xfrm>
              <a:off x="15549720" y="12170647"/>
              <a:ext cx="158296" cy="15833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rtlCol="0" anchor="ctr"/>
            <a:lstStyle/>
            <a:p>
              <a:pPr algn="ctr"/>
              <a:endParaRPr lang="bg-BG" dirty="0">
                <a:sym typeface="+mn-lt"/>
              </a:endParaRPr>
            </a:p>
          </p:txBody>
        </p:sp>
        <p:sp>
          <p:nvSpPr>
            <p:cNvPr id="45" name="Rectangle 85"/>
            <p:cNvSpPr/>
            <p:nvPr/>
          </p:nvSpPr>
          <p:spPr>
            <a:xfrm>
              <a:off x="17470671" y="12341244"/>
              <a:ext cx="1083899" cy="634811"/>
            </a:xfrm>
            <a:prstGeom prst="rect">
              <a:avLst/>
            </a:prstGeom>
            <a:noFill/>
          </p:spPr>
          <p:txBody>
            <a:bodyPr wrap="none" lIns="219419" tIns="109710" rIns="219419" bIns="109710">
              <a:spAutoFit/>
            </a:bodyPr>
            <a:lstStyle/>
            <a:p>
              <a:pPr algn="ctr"/>
              <a:r>
                <a:rPr lang="en-US" sz="1900" dirty="0">
                  <a:solidFill>
                    <a:schemeClr val="tx2"/>
                  </a:solidFill>
                  <a:ea typeface="Open Sans Light" panose="020B0306030504020204" pitchFamily="34" charset="0"/>
                  <a:cs typeface="Aparajita" panose="020B0604020202020204" pitchFamily="34" charset="0"/>
                  <a:sym typeface="+mn-lt"/>
                </a:rPr>
                <a:t>Aug</a:t>
              </a:r>
              <a:endParaRPr lang="bg-BG" sz="1900" dirty="0">
                <a:cs typeface="Aparajita" panose="020B0604020202020204" pitchFamily="34" charset="0"/>
                <a:sym typeface="+mn-lt"/>
              </a:endParaRPr>
            </a:p>
          </p:txBody>
        </p:sp>
        <p:sp>
          <p:nvSpPr>
            <p:cNvPr id="46" name="Rectangle 86"/>
            <p:cNvSpPr/>
            <p:nvPr/>
          </p:nvSpPr>
          <p:spPr>
            <a:xfrm>
              <a:off x="16751657" y="12341244"/>
              <a:ext cx="933422" cy="634811"/>
            </a:xfrm>
            <a:prstGeom prst="rect">
              <a:avLst/>
            </a:prstGeom>
            <a:noFill/>
          </p:spPr>
          <p:txBody>
            <a:bodyPr wrap="none" lIns="219419" tIns="109710" rIns="219419" bIns="109710">
              <a:spAutoFit/>
            </a:bodyPr>
            <a:lstStyle/>
            <a:p>
              <a:pPr algn="ctr"/>
              <a:r>
                <a:rPr lang="en-US" sz="1900" dirty="0">
                  <a:solidFill>
                    <a:schemeClr val="tx2"/>
                  </a:solidFill>
                  <a:ea typeface="Open Sans Light" panose="020B0306030504020204" pitchFamily="34" charset="0"/>
                  <a:cs typeface="Aparajita" panose="020B0604020202020204" pitchFamily="34" charset="0"/>
                  <a:sym typeface="+mn-lt"/>
                </a:rPr>
                <a:t>Jul</a:t>
              </a:r>
              <a:endParaRPr lang="bg-BG" sz="1900" dirty="0">
                <a:cs typeface="Aparajita" panose="020B0604020202020204" pitchFamily="34" charset="0"/>
                <a:sym typeface="+mn-lt"/>
              </a:endParaRPr>
            </a:p>
          </p:txBody>
        </p:sp>
        <p:sp>
          <p:nvSpPr>
            <p:cNvPr id="47" name="Rectangle 87"/>
            <p:cNvSpPr/>
            <p:nvPr/>
          </p:nvSpPr>
          <p:spPr>
            <a:xfrm>
              <a:off x="15906903" y="12341244"/>
              <a:ext cx="1034400" cy="634811"/>
            </a:xfrm>
            <a:prstGeom prst="rect">
              <a:avLst/>
            </a:prstGeom>
            <a:noFill/>
          </p:spPr>
          <p:txBody>
            <a:bodyPr wrap="none" lIns="219419" tIns="109710" rIns="219419" bIns="109710">
              <a:spAutoFit/>
            </a:bodyPr>
            <a:lstStyle/>
            <a:p>
              <a:pPr algn="ctr"/>
              <a:r>
                <a:rPr lang="en-US" sz="1900" dirty="0">
                  <a:solidFill>
                    <a:schemeClr val="tx2"/>
                  </a:solidFill>
                  <a:ea typeface="Open Sans Light" panose="020B0306030504020204" pitchFamily="34" charset="0"/>
                  <a:cs typeface="Aparajita" panose="020B0604020202020204" pitchFamily="34" charset="0"/>
                  <a:sym typeface="+mn-lt"/>
                </a:rPr>
                <a:t>Jun</a:t>
              </a:r>
              <a:endParaRPr lang="bg-BG" sz="1900" dirty="0">
                <a:cs typeface="Aparajita" panose="020B0604020202020204" pitchFamily="34" charset="0"/>
                <a:sym typeface="+mn-lt"/>
              </a:endParaRPr>
            </a:p>
          </p:txBody>
        </p:sp>
        <p:sp>
          <p:nvSpPr>
            <p:cNvPr id="48" name="Rectangle 88"/>
            <p:cNvSpPr/>
            <p:nvPr/>
          </p:nvSpPr>
          <p:spPr>
            <a:xfrm>
              <a:off x="15071058" y="12341244"/>
              <a:ext cx="1117558" cy="634811"/>
            </a:xfrm>
            <a:prstGeom prst="rect">
              <a:avLst/>
            </a:prstGeom>
            <a:noFill/>
          </p:spPr>
          <p:txBody>
            <a:bodyPr wrap="none" lIns="219419" tIns="109710" rIns="219419" bIns="109710">
              <a:spAutoFit/>
            </a:bodyPr>
            <a:lstStyle/>
            <a:p>
              <a:pPr algn="ctr"/>
              <a:r>
                <a:rPr lang="en-US" sz="1900" dirty="0">
                  <a:solidFill>
                    <a:schemeClr val="tx2"/>
                  </a:solidFill>
                  <a:ea typeface="Open Sans Light" panose="020B0306030504020204" pitchFamily="34" charset="0"/>
                  <a:cs typeface="Aparajita" panose="020B0604020202020204" pitchFamily="34" charset="0"/>
                  <a:sym typeface="+mn-lt"/>
                </a:rPr>
                <a:t>May</a:t>
              </a:r>
              <a:endParaRPr lang="bg-BG" sz="1900" dirty="0">
                <a:cs typeface="Aparajita" panose="020B0604020202020204" pitchFamily="34" charset="0"/>
                <a:sym typeface="+mn-lt"/>
              </a:endParaRPr>
            </a:p>
          </p:txBody>
        </p:sp>
        <p:sp>
          <p:nvSpPr>
            <p:cNvPr id="49" name="Freeform 118"/>
            <p:cNvSpPr>
              <a:spLocks noChangeArrowheads="1"/>
            </p:cNvSpPr>
            <p:nvPr/>
          </p:nvSpPr>
          <p:spPr bwMode="auto">
            <a:xfrm rot="16200000">
              <a:off x="14616914" y="10708293"/>
              <a:ext cx="2074498" cy="531491"/>
            </a:xfrm>
            <a:custGeom>
              <a:avLst/>
              <a:gdLst>
                <a:gd name="T0" fmla="*/ 0 w 1615"/>
                <a:gd name="T1" fmla="*/ 0 h 311"/>
                <a:gd name="T2" fmla="*/ 1614 w 1615"/>
                <a:gd name="T3" fmla="*/ 0 h 311"/>
                <a:gd name="T4" fmla="*/ 1614 w 1615"/>
                <a:gd name="T5" fmla="*/ 310 h 311"/>
                <a:gd name="T6" fmla="*/ 0 w 1615"/>
                <a:gd name="T7" fmla="*/ 310 h 311"/>
                <a:gd name="T8" fmla="*/ 0 w 1615"/>
                <a:gd name="T9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5" h="311">
                  <a:moveTo>
                    <a:pt x="0" y="0"/>
                  </a:moveTo>
                  <a:lnTo>
                    <a:pt x="1614" y="0"/>
                  </a:lnTo>
                  <a:lnTo>
                    <a:pt x="1614" y="310"/>
                  </a:lnTo>
                  <a:lnTo>
                    <a:pt x="0" y="310"/>
                  </a:lnTo>
                  <a:lnTo>
                    <a:pt x="0" y="0"/>
                  </a:ln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/>
          </p:spPr>
          <p:txBody>
            <a:bodyPr wrap="none" lIns="121853" tIns="60926" rIns="121853" bIns="60926" anchor="ctr"/>
            <a:lstStyle/>
            <a:p>
              <a:endParaRPr lang="en-US" dirty="0">
                <a:sym typeface="+mn-lt"/>
              </a:endParaRPr>
            </a:p>
          </p:txBody>
        </p:sp>
        <p:sp>
          <p:nvSpPr>
            <p:cNvPr id="50" name="Freeform 119"/>
            <p:cNvSpPr>
              <a:spLocks noChangeArrowheads="1"/>
            </p:cNvSpPr>
            <p:nvPr/>
          </p:nvSpPr>
          <p:spPr bwMode="auto">
            <a:xfrm rot="16200000">
              <a:off x="14972663" y="10325801"/>
              <a:ext cx="2898852" cy="472127"/>
            </a:xfrm>
            <a:custGeom>
              <a:avLst/>
              <a:gdLst>
                <a:gd name="T0" fmla="*/ 0 w 2218"/>
                <a:gd name="T1" fmla="*/ 0 h 311"/>
                <a:gd name="T2" fmla="*/ 2217 w 2218"/>
                <a:gd name="T3" fmla="*/ 0 h 311"/>
                <a:gd name="T4" fmla="*/ 2217 w 2218"/>
                <a:gd name="T5" fmla="*/ 310 h 311"/>
                <a:gd name="T6" fmla="*/ 0 w 2218"/>
                <a:gd name="T7" fmla="*/ 310 h 311"/>
                <a:gd name="T8" fmla="*/ 0 w 2218"/>
                <a:gd name="T9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8" h="311">
                  <a:moveTo>
                    <a:pt x="0" y="0"/>
                  </a:moveTo>
                  <a:lnTo>
                    <a:pt x="2217" y="0"/>
                  </a:lnTo>
                  <a:lnTo>
                    <a:pt x="2217" y="310"/>
                  </a:lnTo>
                  <a:lnTo>
                    <a:pt x="0" y="310"/>
                  </a:lnTo>
                  <a:lnTo>
                    <a:pt x="0" y="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lIns="121853" tIns="60926" rIns="121853" bIns="60926" anchor="ctr"/>
            <a:lstStyle/>
            <a:p>
              <a:endParaRPr lang="en-US" dirty="0">
                <a:sym typeface="+mn-lt"/>
              </a:endParaRPr>
            </a:p>
          </p:txBody>
        </p:sp>
        <p:sp>
          <p:nvSpPr>
            <p:cNvPr id="51" name="Freeform 120"/>
            <p:cNvSpPr>
              <a:spLocks noChangeArrowheads="1"/>
            </p:cNvSpPr>
            <p:nvPr/>
          </p:nvSpPr>
          <p:spPr bwMode="auto">
            <a:xfrm rot="16200000">
              <a:off x="16072674" y="10601100"/>
              <a:ext cx="2345767" cy="474621"/>
            </a:xfrm>
            <a:custGeom>
              <a:avLst/>
              <a:gdLst>
                <a:gd name="T0" fmla="*/ 0 w 1148"/>
                <a:gd name="T1" fmla="*/ 0 h 310"/>
                <a:gd name="T2" fmla="*/ 1147 w 1148"/>
                <a:gd name="T3" fmla="*/ 0 h 310"/>
                <a:gd name="T4" fmla="*/ 1147 w 1148"/>
                <a:gd name="T5" fmla="*/ 309 h 310"/>
                <a:gd name="T6" fmla="*/ 0 w 1148"/>
                <a:gd name="T7" fmla="*/ 309 h 310"/>
                <a:gd name="T8" fmla="*/ 0 w 1148"/>
                <a:gd name="T9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8" h="310">
                  <a:moveTo>
                    <a:pt x="0" y="0"/>
                  </a:moveTo>
                  <a:lnTo>
                    <a:pt x="1147" y="0"/>
                  </a:lnTo>
                  <a:lnTo>
                    <a:pt x="1147" y="309"/>
                  </a:lnTo>
                  <a:lnTo>
                    <a:pt x="0" y="309"/>
                  </a:lnTo>
                  <a:lnTo>
                    <a:pt x="0" y="0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lIns="121853" tIns="60926" rIns="121853" bIns="60926" anchor="ctr"/>
            <a:lstStyle/>
            <a:p>
              <a:endParaRPr lang="en-US" dirty="0">
                <a:sym typeface="+mn-lt"/>
              </a:endParaRPr>
            </a:p>
          </p:txBody>
        </p:sp>
        <p:sp>
          <p:nvSpPr>
            <p:cNvPr id="52" name="Freeform 124"/>
            <p:cNvSpPr>
              <a:spLocks noChangeArrowheads="1"/>
            </p:cNvSpPr>
            <p:nvPr/>
          </p:nvSpPr>
          <p:spPr bwMode="auto">
            <a:xfrm rot="16200000">
              <a:off x="17194034" y="10927344"/>
              <a:ext cx="1695768" cy="472125"/>
            </a:xfrm>
            <a:custGeom>
              <a:avLst/>
              <a:gdLst>
                <a:gd name="T0" fmla="*/ 0 w 1773"/>
                <a:gd name="T1" fmla="*/ 0 h 311"/>
                <a:gd name="T2" fmla="*/ 1772 w 1773"/>
                <a:gd name="T3" fmla="*/ 0 h 311"/>
                <a:gd name="T4" fmla="*/ 1772 w 1773"/>
                <a:gd name="T5" fmla="*/ 310 h 311"/>
                <a:gd name="T6" fmla="*/ 0 w 1773"/>
                <a:gd name="T7" fmla="*/ 310 h 311"/>
                <a:gd name="T8" fmla="*/ 0 w 1773"/>
                <a:gd name="T9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3" h="311">
                  <a:moveTo>
                    <a:pt x="0" y="0"/>
                  </a:moveTo>
                  <a:lnTo>
                    <a:pt x="1772" y="0"/>
                  </a:lnTo>
                  <a:lnTo>
                    <a:pt x="1772" y="310"/>
                  </a:lnTo>
                  <a:lnTo>
                    <a:pt x="0" y="310"/>
                  </a:lnTo>
                  <a:lnTo>
                    <a:pt x="0" y="0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wrap="none" lIns="121853" tIns="60926" rIns="121853" bIns="60926" anchor="ctr"/>
            <a:lstStyle/>
            <a:p>
              <a:endParaRPr lang="en-US" dirty="0">
                <a:sym typeface="+mn-lt"/>
              </a:endParaRPr>
            </a:p>
          </p:txBody>
        </p:sp>
        <p:sp>
          <p:nvSpPr>
            <p:cNvPr id="53" name="Rectangle 93"/>
            <p:cNvSpPr/>
            <p:nvPr/>
          </p:nvSpPr>
          <p:spPr>
            <a:xfrm>
              <a:off x="15190052" y="9411627"/>
              <a:ext cx="935402" cy="691833"/>
            </a:xfrm>
            <a:prstGeom prst="rect">
              <a:avLst/>
            </a:prstGeom>
            <a:noFill/>
          </p:spPr>
          <p:txBody>
            <a:bodyPr wrap="none" lIns="219419" tIns="109710" rIns="219419" bIns="109710">
              <a:spAutoFit/>
            </a:bodyPr>
            <a:lstStyle/>
            <a:p>
              <a:pPr algn="ctr"/>
              <a:r>
                <a:rPr lang="en-US" sz="2200" dirty="0">
                  <a:solidFill>
                    <a:schemeClr val="tx2"/>
                  </a:solidFill>
                  <a:ea typeface="Open Sans Light" panose="020B0306030504020204" pitchFamily="34" charset="0"/>
                  <a:cs typeface="Aparajita" panose="020B0604020202020204" pitchFamily="34" charset="0"/>
                  <a:sym typeface="+mn-lt"/>
                </a:rPr>
                <a:t>76</a:t>
              </a:r>
              <a:endParaRPr lang="bg-BG" sz="2200" dirty="0">
                <a:cs typeface="Aparajita" panose="020B0604020202020204" pitchFamily="34" charset="0"/>
                <a:sym typeface="+mn-lt"/>
              </a:endParaRPr>
            </a:p>
          </p:txBody>
        </p:sp>
        <p:sp>
          <p:nvSpPr>
            <p:cNvPr id="54" name="Rectangle 95"/>
            <p:cNvSpPr/>
            <p:nvPr/>
          </p:nvSpPr>
          <p:spPr>
            <a:xfrm>
              <a:off x="16789972" y="9118841"/>
              <a:ext cx="935402" cy="691833"/>
            </a:xfrm>
            <a:prstGeom prst="rect">
              <a:avLst/>
            </a:prstGeom>
            <a:noFill/>
          </p:spPr>
          <p:txBody>
            <a:bodyPr wrap="none" lIns="219419" tIns="109710" rIns="219419" bIns="109710">
              <a:spAutoFit/>
            </a:bodyPr>
            <a:lstStyle/>
            <a:p>
              <a:pPr algn="ctr"/>
              <a:r>
                <a:rPr lang="en-US" sz="2200" dirty="0">
                  <a:solidFill>
                    <a:schemeClr val="tx2"/>
                  </a:solidFill>
                  <a:ea typeface="Open Sans Light" panose="020B0306030504020204" pitchFamily="34" charset="0"/>
                  <a:cs typeface="Aparajita" panose="020B0604020202020204" pitchFamily="34" charset="0"/>
                  <a:sym typeface="+mn-lt"/>
                </a:rPr>
                <a:t>84</a:t>
              </a:r>
              <a:endParaRPr lang="bg-BG" sz="2200" dirty="0">
                <a:cs typeface="Aparajita" panose="020B0604020202020204" pitchFamily="34" charset="0"/>
                <a:sym typeface="+mn-lt"/>
              </a:endParaRPr>
            </a:p>
          </p:txBody>
        </p:sp>
        <p:sp>
          <p:nvSpPr>
            <p:cNvPr id="55" name="Rectangle 96"/>
            <p:cNvSpPr/>
            <p:nvPr/>
          </p:nvSpPr>
          <p:spPr>
            <a:xfrm>
              <a:off x="17573214" y="9733128"/>
              <a:ext cx="935402" cy="691833"/>
            </a:xfrm>
            <a:prstGeom prst="rect">
              <a:avLst/>
            </a:prstGeom>
            <a:noFill/>
          </p:spPr>
          <p:txBody>
            <a:bodyPr wrap="none" lIns="219419" tIns="109710" rIns="219419" bIns="109710">
              <a:spAutoFit/>
            </a:bodyPr>
            <a:lstStyle/>
            <a:p>
              <a:pPr algn="ctr"/>
              <a:r>
                <a:rPr lang="en-US" sz="2200" dirty="0">
                  <a:solidFill>
                    <a:schemeClr val="tx2"/>
                  </a:solidFill>
                  <a:ea typeface="Open Sans Light" panose="020B0306030504020204" pitchFamily="34" charset="0"/>
                  <a:cs typeface="Aparajita" panose="020B0604020202020204" pitchFamily="34" charset="0"/>
                  <a:sym typeface="+mn-lt"/>
                </a:rPr>
                <a:t>64</a:t>
              </a:r>
              <a:endParaRPr lang="bg-BG" sz="2200" dirty="0">
                <a:cs typeface="Aparajita" panose="020B0604020202020204" pitchFamily="34" charset="0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00229239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341323" y="-167541"/>
            <a:ext cx="461354" cy="392064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98429" flipH="1">
            <a:off x="6346754" y="2054522"/>
            <a:ext cx="590346" cy="8957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00621" y="2057224"/>
            <a:ext cx="742757" cy="26860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674143" y="2279362"/>
            <a:ext cx="3795713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200" dirty="0">
                <a:ea typeface="长城行书体" panose="02010609000101010101" pitchFamily="49" charset="-122"/>
                <a:sym typeface="+mn-lt"/>
              </a:rPr>
              <a:t>点击此处添加标题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654968" y="1848475"/>
            <a:ext cx="1669257" cy="144655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8800" dirty="0">
                <a:ea typeface="禹卫书法行书简体&#10;" panose="02000603000000000000" pitchFamily="2" charset="-122"/>
                <a:sym typeface="+mn-lt"/>
              </a:rPr>
              <a:t>肆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3315" y="527562"/>
            <a:ext cx="2897371" cy="1696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83837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50"/>
                            </p:stCondLst>
                            <p:childTnLst>
                              <p:par>
                                <p:cTn id="3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8557" cy="588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1160" y="4130348"/>
            <a:ext cx="912840" cy="101315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61672" y="65314"/>
            <a:ext cx="306575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800">
                <a:ea typeface="创艺简行楷" pitchFamily="2" charset="-122"/>
                <a:sym typeface="+mn-lt"/>
              </a:rPr>
              <a:t>点击此处添加标题</a:t>
            </a:r>
            <a:endParaRPr lang="zh-CN" altLang="en-US" sz="2800" dirty="0">
              <a:ea typeface="创艺简行楷" pitchFamily="2" charset="-122"/>
              <a:sym typeface="+mn-lt"/>
            </a:endParaRPr>
          </a:p>
        </p:txBody>
      </p:sp>
      <p:graphicFrame>
        <p:nvGraphicFramePr>
          <p:cNvPr id="6" name="Chart 37"/>
          <p:cNvGraphicFramePr/>
          <p:nvPr>
            <p:extLst>
              <p:ext uri="{D42A27DB-BD31-4B8C-83A1-F6EECF244321}">
                <p14:modId xmlns:p14="http://schemas.microsoft.com/office/powerpoint/2010/main" val="52621210"/>
              </p:ext>
            </p:extLst>
          </p:nvPr>
        </p:nvGraphicFramePr>
        <p:xfrm>
          <a:off x="123960" y="1514565"/>
          <a:ext cx="4001686" cy="2615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pSp>
        <p:nvGrpSpPr>
          <p:cNvPr id="9" name="Group 47"/>
          <p:cNvGrpSpPr/>
          <p:nvPr/>
        </p:nvGrpSpPr>
        <p:grpSpPr>
          <a:xfrm>
            <a:off x="4369884" y="1642249"/>
            <a:ext cx="560947" cy="561093"/>
            <a:chOff x="12591574" y="4411134"/>
            <a:chExt cx="1312504" cy="1312333"/>
          </a:xfrm>
        </p:grpSpPr>
        <p:sp>
          <p:nvSpPr>
            <p:cNvPr id="10" name="Oval 49"/>
            <p:cNvSpPr/>
            <p:nvPr/>
          </p:nvSpPr>
          <p:spPr bwMode="auto">
            <a:xfrm>
              <a:off x="12591574" y="4411134"/>
              <a:ext cx="1312504" cy="131233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8984">
                <a:defRPr/>
              </a:pPr>
              <a:endParaRPr lang="en-US" sz="1050" dirty="0">
                <a:sym typeface="+mn-lt"/>
              </a:endParaRPr>
            </a:p>
          </p:txBody>
        </p:sp>
        <p:sp>
          <p:nvSpPr>
            <p:cNvPr id="12" name="AutoShape 118"/>
            <p:cNvSpPr>
              <a:spLocks/>
            </p:cNvSpPr>
            <p:nvPr/>
          </p:nvSpPr>
          <p:spPr bwMode="auto">
            <a:xfrm>
              <a:off x="12906409" y="4778440"/>
              <a:ext cx="654636" cy="562506"/>
            </a:xfrm>
            <a:custGeom>
              <a:avLst/>
              <a:gdLst>
                <a:gd name="T0" fmla="*/ 10782 w 21564"/>
                <a:gd name="T1" fmla="*/ 10800 h 21600"/>
                <a:gd name="T2" fmla="*/ 10782 w 21564"/>
                <a:gd name="T3" fmla="*/ 10800 h 21600"/>
                <a:gd name="T4" fmla="*/ 10782 w 21564"/>
                <a:gd name="T5" fmla="*/ 10800 h 21600"/>
                <a:gd name="T6" fmla="*/ 10782 w 21564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64" h="21600">
                  <a:moveTo>
                    <a:pt x="20680" y="3130"/>
                  </a:moveTo>
                  <a:cubicBezTo>
                    <a:pt x="20952" y="3130"/>
                    <a:pt x="21179" y="3257"/>
                    <a:pt x="21357" y="3515"/>
                  </a:cubicBezTo>
                  <a:cubicBezTo>
                    <a:pt x="21536" y="3767"/>
                    <a:pt x="21600" y="4044"/>
                    <a:pt x="21543" y="4340"/>
                  </a:cubicBezTo>
                  <a:lnTo>
                    <a:pt x="20279" y="12471"/>
                  </a:lnTo>
                  <a:cubicBezTo>
                    <a:pt x="20230" y="12706"/>
                    <a:pt x="20128" y="12899"/>
                    <a:pt x="19969" y="13061"/>
                  </a:cubicBezTo>
                  <a:cubicBezTo>
                    <a:pt x="19810" y="13222"/>
                    <a:pt x="19614" y="13296"/>
                    <a:pt x="19389" y="13296"/>
                  </a:cubicBezTo>
                  <a:lnTo>
                    <a:pt x="6706" y="13296"/>
                  </a:lnTo>
                  <a:lnTo>
                    <a:pt x="7114" y="15660"/>
                  </a:lnTo>
                  <a:cubicBezTo>
                    <a:pt x="7146" y="15810"/>
                    <a:pt x="7214" y="15936"/>
                    <a:pt x="7319" y="16033"/>
                  </a:cubicBezTo>
                  <a:cubicBezTo>
                    <a:pt x="7424" y="16130"/>
                    <a:pt x="7539" y="16183"/>
                    <a:pt x="7666" y="16183"/>
                  </a:cubicBezTo>
                  <a:lnTo>
                    <a:pt x="17685" y="16183"/>
                  </a:lnTo>
                  <a:cubicBezTo>
                    <a:pt x="17810" y="16183"/>
                    <a:pt x="17918" y="16236"/>
                    <a:pt x="18008" y="16345"/>
                  </a:cubicBezTo>
                  <a:cubicBezTo>
                    <a:pt x="18096" y="16453"/>
                    <a:pt x="18143" y="16580"/>
                    <a:pt x="18143" y="16735"/>
                  </a:cubicBezTo>
                  <a:lnTo>
                    <a:pt x="18143" y="17831"/>
                  </a:lnTo>
                  <a:cubicBezTo>
                    <a:pt x="18143" y="17981"/>
                    <a:pt x="18099" y="18107"/>
                    <a:pt x="18013" y="18204"/>
                  </a:cubicBezTo>
                  <a:cubicBezTo>
                    <a:pt x="17927" y="18301"/>
                    <a:pt x="17817" y="18348"/>
                    <a:pt x="17685" y="18348"/>
                  </a:cubicBezTo>
                  <a:lnTo>
                    <a:pt x="15776" y="18348"/>
                  </a:lnTo>
                  <a:lnTo>
                    <a:pt x="8146" y="18348"/>
                  </a:lnTo>
                  <a:lnTo>
                    <a:pt x="6928" y="18348"/>
                  </a:lnTo>
                  <a:cubicBezTo>
                    <a:pt x="6801" y="18348"/>
                    <a:pt x="6662" y="18336"/>
                    <a:pt x="6500" y="18301"/>
                  </a:cubicBezTo>
                  <a:cubicBezTo>
                    <a:pt x="6339" y="18266"/>
                    <a:pt x="6202" y="18222"/>
                    <a:pt x="6085" y="18169"/>
                  </a:cubicBezTo>
                  <a:cubicBezTo>
                    <a:pt x="6036" y="18145"/>
                    <a:pt x="5982" y="18090"/>
                    <a:pt x="5921" y="17987"/>
                  </a:cubicBezTo>
                  <a:cubicBezTo>
                    <a:pt x="5860" y="17884"/>
                    <a:pt x="5799" y="17769"/>
                    <a:pt x="5740" y="17643"/>
                  </a:cubicBezTo>
                  <a:cubicBezTo>
                    <a:pt x="5684" y="17517"/>
                    <a:pt x="5632" y="17391"/>
                    <a:pt x="5593" y="17258"/>
                  </a:cubicBezTo>
                  <a:cubicBezTo>
                    <a:pt x="5552" y="17132"/>
                    <a:pt x="5527" y="17035"/>
                    <a:pt x="5513" y="16959"/>
                  </a:cubicBezTo>
                  <a:lnTo>
                    <a:pt x="2997" y="2669"/>
                  </a:lnTo>
                  <a:cubicBezTo>
                    <a:pt x="2965" y="2519"/>
                    <a:pt x="2897" y="2399"/>
                    <a:pt x="2791" y="2308"/>
                  </a:cubicBezTo>
                  <a:cubicBezTo>
                    <a:pt x="2686" y="2211"/>
                    <a:pt x="2569" y="2164"/>
                    <a:pt x="2444" y="2164"/>
                  </a:cubicBezTo>
                  <a:lnTo>
                    <a:pt x="457" y="2164"/>
                  </a:lnTo>
                  <a:cubicBezTo>
                    <a:pt x="151" y="2164"/>
                    <a:pt x="0" y="1982"/>
                    <a:pt x="0" y="1618"/>
                  </a:cubicBezTo>
                  <a:lnTo>
                    <a:pt x="0" y="546"/>
                  </a:lnTo>
                  <a:cubicBezTo>
                    <a:pt x="0" y="185"/>
                    <a:pt x="151" y="0"/>
                    <a:pt x="457" y="0"/>
                  </a:cubicBezTo>
                  <a:lnTo>
                    <a:pt x="3158" y="0"/>
                  </a:lnTo>
                  <a:cubicBezTo>
                    <a:pt x="3285" y="0"/>
                    <a:pt x="3432" y="17"/>
                    <a:pt x="3606" y="58"/>
                  </a:cubicBezTo>
                  <a:cubicBezTo>
                    <a:pt x="3774" y="94"/>
                    <a:pt x="3916" y="132"/>
                    <a:pt x="4026" y="167"/>
                  </a:cubicBezTo>
                  <a:cubicBezTo>
                    <a:pt x="4075" y="208"/>
                    <a:pt x="4129" y="276"/>
                    <a:pt x="4192" y="373"/>
                  </a:cubicBezTo>
                  <a:cubicBezTo>
                    <a:pt x="4261" y="470"/>
                    <a:pt x="4322" y="584"/>
                    <a:pt x="4376" y="704"/>
                  </a:cubicBezTo>
                  <a:cubicBezTo>
                    <a:pt x="4429" y="825"/>
                    <a:pt x="4478" y="951"/>
                    <a:pt x="4518" y="1072"/>
                  </a:cubicBezTo>
                  <a:cubicBezTo>
                    <a:pt x="4557" y="1198"/>
                    <a:pt x="4584" y="1301"/>
                    <a:pt x="4598" y="1377"/>
                  </a:cubicBezTo>
                  <a:lnTo>
                    <a:pt x="4916" y="3134"/>
                  </a:lnTo>
                  <a:lnTo>
                    <a:pt x="20680" y="3134"/>
                  </a:lnTo>
                  <a:close/>
                  <a:moveTo>
                    <a:pt x="6811" y="19981"/>
                  </a:moveTo>
                  <a:cubicBezTo>
                    <a:pt x="6811" y="19540"/>
                    <a:pt x="6940" y="19156"/>
                    <a:pt x="7202" y="18833"/>
                  </a:cubicBezTo>
                  <a:cubicBezTo>
                    <a:pt x="7461" y="18512"/>
                    <a:pt x="7776" y="18345"/>
                    <a:pt x="8146" y="18345"/>
                  </a:cubicBezTo>
                  <a:cubicBezTo>
                    <a:pt x="8527" y="18345"/>
                    <a:pt x="8850" y="18512"/>
                    <a:pt x="9114" y="18833"/>
                  </a:cubicBezTo>
                  <a:cubicBezTo>
                    <a:pt x="9380" y="19153"/>
                    <a:pt x="9512" y="19538"/>
                    <a:pt x="9512" y="19981"/>
                  </a:cubicBezTo>
                  <a:cubicBezTo>
                    <a:pt x="9512" y="20425"/>
                    <a:pt x="9380" y="20800"/>
                    <a:pt x="9114" y="21118"/>
                  </a:cubicBezTo>
                  <a:cubicBezTo>
                    <a:pt x="8850" y="21438"/>
                    <a:pt x="8527" y="21599"/>
                    <a:pt x="8146" y="21599"/>
                  </a:cubicBezTo>
                  <a:cubicBezTo>
                    <a:pt x="7779" y="21599"/>
                    <a:pt x="7464" y="21438"/>
                    <a:pt x="7202" y="21118"/>
                  </a:cubicBezTo>
                  <a:cubicBezTo>
                    <a:pt x="6940" y="20800"/>
                    <a:pt x="6811" y="20421"/>
                    <a:pt x="6811" y="19981"/>
                  </a:cubicBezTo>
                  <a:moveTo>
                    <a:pt x="14431" y="19981"/>
                  </a:moveTo>
                  <a:cubicBezTo>
                    <a:pt x="14431" y="19540"/>
                    <a:pt x="14563" y="19156"/>
                    <a:pt x="14822" y="18833"/>
                  </a:cubicBezTo>
                  <a:cubicBezTo>
                    <a:pt x="15084" y="18512"/>
                    <a:pt x="15399" y="18345"/>
                    <a:pt x="15778" y="18345"/>
                  </a:cubicBezTo>
                  <a:cubicBezTo>
                    <a:pt x="16143" y="18345"/>
                    <a:pt x="16458" y="18512"/>
                    <a:pt x="16720" y="18833"/>
                  </a:cubicBezTo>
                  <a:cubicBezTo>
                    <a:pt x="16981" y="19153"/>
                    <a:pt x="17113" y="19538"/>
                    <a:pt x="17113" y="19981"/>
                  </a:cubicBezTo>
                  <a:cubicBezTo>
                    <a:pt x="17113" y="20425"/>
                    <a:pt x="16981" y="20800"/>
                    <a:pt x="16720" y="21118"/>
                  </a:cubicBezTo>
                  <a:cubicBezTo>
                    <a:pt x="16460" y="21438"/>
                    <a:pt x="16145" y="21599"/>
                    <a:pt x="15778" y="21599"/>
                  </a:cubicBezTo>
                  <a:cubicBezTo>
                    <a:pt x="15412" y="21599"/>
                    <a:pt x="15094" y="21438"/>
                    <a:pt x="14830" y="21118"/>
                  </a:cubicBezTo>
                  <a:cubicBezTo>
                    <a:pt x="14563" y="20800"/>
                    <a:pt x="14431" y="20421"/>
                    <a:pt x="14431" y="1998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38100" tIns="38100" rIns="38100" bIns="38100" anchor="ctr"/>
            <a:lstStyle/>
            <a:p>
              <a:pPr defTabSz="342900">
                <a:defRPr/>
              </a:pPr>
              <a:endParaRPr lang="es-ES" sz="12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Lato"/>
                <a:sym typeface="+mn-lt"/>
              </a:endParaRPr>
            </a:p>
          </p:txBody>
        </p:sp>
      </p:grpSp>
      <p:grpSp>
        <p:nvGrpSpPr>
          <p:cNvPr id="13" name="Group 62"/>
          <p:cNvGrpSpPr/>
          <p:nvPr/>
        </p:nvGrpSpPr>
        <p:grpSpPr>
          <a:xfrm>
            <a:off x="4369884" y="2997914"/>
            <a:ext cx="560947" cy="561093"/>
            <a:chOff x="12591574" y="7581881"/>
            <a:chExt cx="1312504" cy="1312332"/>
          </a:xfrm>
        </p:grpSpPr>
        <p:sp>
          <p:nvSpPr>
            <p:cNvPr id="14" name="Oval 63"/>
            <p:cNvSpPr/>
            <p:nvPr/>
          </p:nvSpPr>
          <p:spPr bwMode="auto">
            <a:xfrm>
              <a:off x="12591574" y="7581881"/>
              <a:ext cx="1312504" cy="131233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8984">
                <a:defRPr/>
              </a:pPr>
              <a:endParaRPr lang="en-US" sz="1050" dirty="0">
                <a:sym typeface="+mn-lt"/>
              </a:endParaRPr>
            </a:p>
          </p:txBody>
        </p:sp>
        <p:grpSp>
          <p:nvGrpSpPr>
            <p:cNvPr id="15" name="Group 64"/>
            <p:cNvGrpSpPr/>
            <p:nvPr/>
          </p:nvGrpSpPr>
          <p:grpSpPr>
            <a:xfrm>
              <a:off x="12847592" y="7855517"/>
              <a:ext cx="767350" cy="763964"/>
              <a:chOff x="-365126" y="-2462213"/>
              <a:chExt cx="4321176" cy="4302126"/>
            </a:xfrm>
            <a:solidFill>
              <a:schemeClr val="bg1"/>
            </a:solidFill>
          </p:grpSpPr>
          <p:sp>
            <p:nvSpPr>
              <p:cNvPr id="16" name="Freeform 5"/>
              <p:cNvSpPr>
                <a:spLocks noEditPoints="1"/>
              </p:cNvSpPr>
              <p:nvPr/>
            </p:nvSpPr>
            <p:spPr bwMode="auto">
              <a:xfrm>
                <a:off x="-365126" y="-2058988"/>
                <a:ext cx="3937000" cy="3898901"/>
              </a:xfrm>
              <a:custGeom>
                <a:avLst/>
                <a:gdLst>
                  <a:gd name="T0" fmla="*/ 744 w 1047"/>
                  <a:gd name="T1" fmla="*/ 26 h 1037"/>
                  <a:gd name="T2" fmla="*/ 681 w 1047"/>
                  <a:gd name="T3" fmla="*/ 0 h 1037"/>
                  <a:gd name="T4" fmla="*/ 618 w 1047"/>
                  <a:gd name="T5" fmla="*/ 26 h 1037"/>
                  <a:gd name="T6" fmla="*/ 568 w 1047"/>
                  <a:gd name="T7" fmla="*/ 77 h 1037"/>
                  <a:gd name="T8" fmla="*/ 541 w 1047"/>
                  <a:gd name="T9" fmla="*/ 140 h 1037"/>
                  <a:gd name="T10" fmla="*/ 555 w 1047"/>
                  <a:gd name="T11" fmla="*/ 187 h 1037"/>
                  <a:gd name="T12" fmla="*/ 69 w 1047"/>
                  <a:gd name="T13" fmla="*/ 382 h 1037"/>
                  <a:gd name="T14" fmla="*/ 7 w 1047"/>
                  <a:gd name="T15" fmla="*/ 460 h 1037"/>
                  <a:gd name="T16" fmla="*/ 37 w 1047"/>
                  <a:gd name="T17" fmla="*/ 556 h 1037"/>
                  <a:gd name="T18" fmla="*/ 491 w 1047"/>
                  <a:gd name="T19" fmla="*/ 1006 h 1037"/>
                  <a:gd name="T20" fmla="*/ 565 w 1047"/>
                  <a:gd name="T21" fmla="*/ 1037 h 1037"/>
                  <a:gd name="T22" fmla="*/ 567 w 1047"/>
                  <a:gd name="T23" fmla="*/ 1037 h 1037"/>
                  <a:gd name="T24" fmla="*/ 589 w 1047"/>
                  <a:gd name="T25" fmla="*/ 1035 h 1037"/>
                  <a:gd name="T26" fmla="*/ 667 w 1047"/>
                  <a:gd name="T27" fmla="*/ 969 h 1037"/>
                  <a:gd name="T28" fmla="*/ 858 w 1047"/>
                  <a:gd name="T29" fmla="*/ 491 h 1037"/>
                  <a:gd name="T30" fmla="*/ 907 w 1047"/>
                  <a:gd name="T31" fmla="*/ 506 h 1037"/>
                  <a:gd name="T32" fmla="*/ 970 w 1047"/>
                  <a:gd name="T33" fmla="*/ 480 h 1037"/>
                  <a:gd name="T34" fmla="*/ 1020 w 1047"/>
                  <a:gd name="T35" fmla="*/ 429 h 1037"/>
                  <a:gd name="T36" fmla="*/ 1047 w 1047"/>
                  <a:gd name="T37" fmla="*/ 366 h 1037"/>
                  <a:gd name="T38" fmla="*/ 1021 w 1047"/>
                  <a:gd name="T39" fmla="*/ 303 h 1037"/>
                  <a:gd name="T40" fmla="*/ 744 w 1047"/>
                  <a:gd name="T41" fmla="*/ 26 h 1037"/>
                  <a:gd name="T42" fmla="*/ 601 w 1047"/>
                  <a:gd name="T43" fmla="*/ 943 h 1037"/>
                  <a:gd name="T44" fmla="*/ 575 w 1047"/>
                  <a:gd name="T45" fmla="*/ 965 h 1037"/>
                  <a:gd name="T46" fmla="*/ 566 w 1047"/>
                  <a:gd name="T47" fmla="*/ 966 h 1037"/>
                  <a:gd name="T48" fmla="*/ 542 w 1047"/>
                  <a:gd name="T49" fmla="*/ 955 h 1037"/>
                  <a:gd name="T50" fmla="*/ 87 w 1047"/>
                  <a:gd name="T51" fmla="*/ 505 h 1037"/>
                  <a:gd name="T52" fmla="*/ 77 w 1047"/>
                  <a:gd name="T53" fmla="*/ 473 h 1037"/>
                  <a:gd name="T54" fmla="*/ 98 w 1047"/>
                  <a:gd name="T55" fmla="*/ 447 h 1037"/>
                  <a:gd name="T56" fmla="*/ 320 w 1047"/>
                  <a:gd name="T57" fmla="*/ 358 h 1037"/>
                  <a:gd name="T58" fmla="*/ 770 w 1047"/>
                  <a:gd name="T59" fmla="*/ 520 h 1037"/>
                  <a:gd name="T60" fmla="*/ 601 w 1047"/>
                  <a:gd name="T61" fmla="*/ 943 h 1037"/>
                  <a:gd name="T62" fmla="*/ 970 w 1047"/>
                  <a:gd name="T63" fmla="*/ 378 h 1037"/>
                  <a:gd name="T64" fmla="*/ 919 w 1047"/>
                  <a:gd name="T65" fmla="*/ 429 h 1037"/>
                  <a:gd name="T66" fmla="*/ 894 w 1047"/>
                  <a:gd name="T67" fmla="*/ 429 h 1037"/>
                  <a:gd name="T68" fmla="*/ 831 w 1047"/>
                  <a:gd name="T69" fmla="*/ 366 h 1037"/>
                  <a:gd name="T70" fmla="*/ 780 w 1047"/>
                  <a:gd name="T71" fmla="*/ 494 h 1037"/>
                  <a:gd name="T72" fmla="*/ 784 w 1047"/>
                  <a:gd name="T73" fmla="*/ 483 h 1037"/>
                  <a:gd name="T74" fmla="*/ 468 w 1047"/>
                  <a:gd name="T75" fmla="*/ 350 h 1037"/>
                  <a:gd name="T76" fmla="*/ 376 w 1047"/>
                  <a:gd name="T77" fmla="*/ 336 h 1037"/>
                  <a:gd name="T78" fmla="*/ 679 w 1047"/>
                  <a:gd name="T79" fmla="*/ 214 h 1037"/>
                  <a:gd name="T80" fmla="*/ 618 w 1047"/>
                  <a:gd name="T81" fmla="*/ 153 h 1037"/>
                  <a:gd name="T82" fmla="*/ 618 w 1047"/>
                  <a:gd name="T83" fmla="*/ 128 h 1037"/>
                  <a:gd name="T84" fmla="*/ 669 w 1047"/>
                  <a:gd name="T85" fmla="*/ 77 h 1037"/>
                  <a:gd name="T86" fmla="*/ 694 w 1047"/>
                  <a:gd name="T87" fmla="*/ 77 h 1037"/>
                  <a:gd name="T88" fmla="*/ 970 w 1047"/>
                  <a:gd name="T89" fmla="*/ 353 h 1037"/>
                  <a:gd name="T90" fmla="*/ 970 w 1047"/>
                  <a:gd name="T91" fmla="*/ 378 h 10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47" h="1037">
                    <a:moveTo>
                      <a:pt x="744" y="26"/>
                    </a:moveTo>
                    <a:cubicBezTo>
                      <a:pt x="727" y="10"/>
                      <a:pt x="705" y="0"/>
                      <a:pt x="681" y="0"/>
                    </a:cubicBezTo>
                    <a:cubicBezTo>
                      <a:pt x="657" y="0"/>
                      <a:pt x="635" y="10"/>
                      <a:pt x="618" y="26"/>
                    </a:cubicBezTo>
                    <a:cubicBezTo>
                      <a:pt x="568" y="77"/>
                      <a:pt x="568" y="77"/>
                      <a:pt x="568" y="77"/>
                    </a:cubicBezTo>
                    <a:cubicBezTo>
                      <a:pt x="551" y="94"/>
                      <a:pt x="541" y="116"/>
                      <a:pt x="541" y="140"/>
                    </a:cubicBezTo>
                    <a:cubicBezTo>
                      <a:pt x="541" y="157"/>
                      <a:pt x="546" y="173"/>
                      <a:pt x="555" y="187"/>
                    </a:cubicBezTo>
                    <a:cubicBezTo>
                      <a:pt x="69" y="382"/>
                      <a:pt x="69" y="382"/>
                      <a:pt x="69" y="382"/>
                    </a:cubicBezTo>
                    <a:cubicBezTo>
                      <a:pt x="37" y="396"/>
                      <a:pt x="13" y="425"/>
                      <a:pt x="7" y="460"/>
                    </a:cubicBezTo>
                    <a:cubicBezTo>
                      <a:pt x="0" y="495"/>
                      <a:pt x="11" y="531"/>
                      <a:pt x="37" y="556"/>
                    </a:cubicBezTo>
                    <a:cubicBezTo>
                      <a:pt x="491" y="1006"/>
                      <a:pt x="491" y="1006"/>
                      <a:pt x="491" y="1006"/>
                    </a:cubicBezTo>
                    <a:cubicBezTo>
                      <a:pt x="511" y="1025"/>
                      <a:pt x="537" y="1036"/>
                      <a:pt x="565" y="1037"/>
                    </a:cubicBezTo>
                    <a:cubicBezTo>
                      <a:pt x="565" y="1037"/>
                      <a:pt x="567" y="1037"/>
                      <a:pt x="567" y="1037"/>
                    </a:cubicBezTo>
                    <a:cubicBezTo>
                      <a:pt x="575" y="1037"/>
                      <a:pt x="582" y="1036"/>
                      <a:pt x="589" y="1035"/>
                    </a:cubicBezTo>
                    <a:cubicBezTo>
                      <a:pt x="625" y="1027"/>
                      <a:pt x="654" y="1003"/>
                      <a:pt x="667" y="969"/>
                    </a:cubicBezTo>
                    <a:cubicBezTo>
                      <a:pt x="858" y="491"/>
                      <a:pt x="858" y="491"/>
                      <a:pt x="858" y="491"/>
                    </a:cubicBezTo>
                    <a:cubicBezTo>
                      <a:pt x="872" y="501"/>
                      <a:pt x="889" y="506"/>
                      <a:pt x="907" y="506"/>
                    </a:cubicBezTo>
                    <a:cubicBezTo>
                      <a:pt x="931" y="506"/>
                      <a:pt x="953" y="496"/>
                      <a:pt x="970" y="480"/>
                    </a:cubicBezTo>
                    <a:cubicBezTo>
                      <a:pt x="1020" y="429"/>
                      <a:pt x="1020" y="429"/>
                      <a:pt x="1020" y="429"/>
                    </a:cubicBezTo>
                    <a:cubicBezTo>
                      <a:pt x="1037" y="412"/>
                      <a:pt x="1047" y="390"/>
                      <a:pt x="1047" y="366"/>
                    </a:cubicBezTo>
                    <a:cubicBezTo>
                      <a:pt x="1047" y="342"/>
                      <a:pt x="1037" y="319"/>
                      <a:pt x="1021" y="303"/>
                    </a:cubicBezTo>
                    <a:lnTo>
                      <a:pt x="744" y="26"/>
                    </a:lnTo>
                    <a:close/>
                    <a:moveTo>
                      <a:pt x="601" y="943"/>
                    </a:moveTo>
                    <a:cubicBezTo>
                      <a:pt x="596" y="954"/>
                      <a:pt x="586" y="962"/>
                      <a:pt x="575" y="965"/>
                    </a:cubicBezTo>
                    <a:cubicBezTo>
                      <a:pt x="572" y="965"/>
                      <a:pt x="569" y="966"/>
                      <a:pt x="566" y="966"/>
                    </a:cubicBezTo>
                    <a:cubicBezTo>
                      <a:pt x="557" y="965"/>
                      <a:pt x="549" y="962"/>
                      <a:pt x="542" y="955"/>
                    </a:cubicBezTo>
                    <a:cubicBezTo>
                      <a:pt x="87" y="505"/>
                      <a:pt x="87" y="505"/>
                      <a:pt x="87" y="505"/>
                    </a:cubicBezTo>
                    <a:cubicBezTo>
                      <a:pt x="79" y="497"/>
                      <a:pt x="75" y="485"/>
                      <a:pt x="77" y="473"/>
                    </a:cubicBezTo>
                    <a:cubicBezTo>
                      <a:pt x="79" y="462"/>
                      <a:pt x="87" y="452"/>
                      <a:pt x="98" y="447"/>
                    </a:cubicBezTo>
                    <a:cubicBezTo>
                      <a:pt x="320" y="358"/>
                      <a:pt x="320" y="358"/>
                      <a:pt x="320" y="358"/>
                    </a:cubicBezTo>
                    <a:cubicBezTo>
                      <a:pt x="470" y="408"/>
                      <a:pt x="620" y="360"/>
                      <a:pt x="770" y="520"/>
                    </a:cubicBezTo>
                    <a:lnTo>
                      <a:pt x="601" y="943"/>
                    </a:lnTo>
                    <a:close/>
                    <a:moveTo>
                      <a:pt x="970" y="378"/>
                    </a:moveTo>
                    <a:cubicBezTo>
                      <a:pt x="919" y="429"/>
                      <a:pt x="919" y="429"/>
                      <a:pt x="919" y="429"/>
                    </a:cubicBezTo>
                    <a:cubicBezTo>
                      <a:pt x="912" y="436"/>
                      <a:pt x="901" y="436"/>
                      <a:pt x="894" y="429"/>
                    </a:cubicBezTo>
                    <a:cubicBezTo>
                      <a:pt x="831" y="366"/>
                      <a:pt x="831" y="366"/>
                      <a:pt x="831" y="366"/>
                    </a:cubicBezTo>
                    <a:cubicBezTo>
                      <a:pt x="780" y="494"/>
                      <a:pt x="780" y="494"/>
                      <a:pt x="780" y="494"/>
                    </a:cubicBezTo>
                    <a:cubicBezTo>
                      <a:pt x="784" y="483"/>
                      <a:pt x="784" y="483"/>
                      <a:pt x="784" y="483"/>
                    </a:cubicBezTo>
                    <a:cubicBezTo>
                      <a:pt x="676" y="376"/>
                      <a:pt x="567" y="362"/>
                      <a:pt x="468" y="350"/>
                    </a:cubicBezTo>
                    <a:cubicBezTo>
                      <a:pt x="437" y="346"/>
                      <a:pt x="406" y="342"/>
                      <a:pt x="376" y="336"/>
                    </a:cubicBezTo>
                    <a:cubicBezTo>
                      <a:pt x="679" y="214"/>
                      <a:pt x="679" y="214"/>
                      <a:pt x="679" y="214"/>
                    </a:cubicBezTo>
                    <a:cubicBezTo>
                      <a:pt x="618" y="153"/>
                      <a:pt x="618" y="153"/>
                      <a:pt x="618" y="153"/>
                    </a:cubicBezTo>
                    <a:cubicBezTo>
                      <a:pt x="611" y="146"/>
                      <a:pt x="611" y="135"/>
                      <a:pt x="618" y="128"/>
                    </a:cubicBezTo>
                    <a:cubicBezTo>
                      <a:pt x="669" y="77"/>
                      <a:pt x="669" y="77"/>
                      <a:pt x="669" y="77"/>
                    </a:cubicBezTo>
                    <a:cubicBezTo>
                      <a:pt x="676" y="70"/>
                      <a:pt x="687" y="70"/>
                      <a:pt x="694" y="77"/>
                    </a:cubicBezTo>
                    <a:cubicBezTo>
                      <a:pt x="970" y="353"/>
                      <a:pt x="970" y="353"/>
                      <a:pt x="970" y="353"/>
                    </a:cubicBezTo>
                    <a:cubicBezTo>
                      <a:pt x="977" y="360"/>
                      <a:pt x="977" y="372"/>
                      <a:pt x="970" y="3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050" dirty="0">
                  <a:sym typeface="+mn-lt"/>
                </a:endParaRPr>
              </a:p>
            </p:txBody>
          </p:sp>
          <p:sp>
            <p:nvSpPr>
              <p:cNvPr id="17" name="Freeform 6"/>
              <p:cNvSpPr>
                <a:spLocks noEditPoints="1"/>
              </p:cNvSpPr>
              <p:nvPr/>
            </p:nvSpPr>
            <p:spPr bwMode="auto">
              <a:xfrm>
                <a:off x="1536700" y="-311150"/>
                <a:ext cx="669925" cy="673100"/>
              </a:xfrm>
              <a:custGeom>
                <a:avLst/>
                <a:gdLst>
                  <a:gd name="T0" fmla="*/ 89 w 178"/>
                  <a:gd name="T1" fmla="*/ 179 h 179"/>
                  <a:gd name="T2" fmla="*/ 178 w 178"/>
                  <a:gd name="T3" fmla="*/ 89 h 179"/>
                  <a:gd name="T4" fmla="*/ 89 w 178"/>
                  <a:gd name="T5" fmla="*/ 0 h 179"/>
                  <a:gd name="T6" fmla="*/ 0 w 178"/>
                  <a:gd name="T7" fmla="*/ 89 h 179"/>
                  <a:gd name="T8" fmla="*/ 89 w 178"/>
                  <a:gd name="T9" fmla="*/ 179 h 179"/>
                  <a:gd name="T10" fmla="*/ 89 w 178"/>
                  <a:gd name="T11" fmla="*/ 36 h 179"/>
                  <a:gd name="T12" fmla="*/ 143 w 178"/>
                  <a:gd name="T13" fmla="*/ 89 h 179"/>
                  <a:gd name="T14" fmla="*/ 89 w 178"/>
                  <a:gd name="T15" fmla="*/ 143 h 179"/>
                  <a:gd name="T16" fmla="*/ 35 w 178"/>
                  <a:gd name="T17" fmla="*/ 89 h 179"/>
                  <a:gd name="T18" fmla="*/ 89 w 178"/>
                  <a:gd name="T19" fmla="*/ 36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8" h="179">
                    <a:moveTo>
                      <a:pt x="89" y="179"/>
                    </a:moveTo>
                    <a:cubicBezTo>
                      <a:pt x="138" y="179"/>
                      <a:pt x="178" y="139"/>
                      <a:pt x="178" y="89"/>
                    </a:cubicBezTo>
                    <a:cubicBezTo>
                      <a:pt x="178" y="40"/>
                      <a:pt x="138" y="0"/>
                      <a:pt x="89" y="0"/>
                    </a:cubicBezTo>
                    <a:cubicBezTo>
                      <a:pt x="40" y="0"/>
                      <a:pt x="0" y="40"/>
                      <a:pt x="0" y="89"/>
                    </a:cubicBezTo>
                    <a:cubicBezTo>
                      <a:pt x="0" y="139"/>
                      <a:pt x="40" y="179"/>
                      <a:pt x="89" y="179"/>
                    </a:cubicBezTo>
                    <a:close/>
                    <a:moveTo>
                      <a:pt x="89" y="36"/>
                    </a:moveTo>
                    <a:cubicBezTo>
                      <a:pt x="119" y="36"/>
                      <a:pt x="143" y="60"/>
                      <a:pt x="143" y="89"/>
                    </a:cubicBezTo>
                    <a:cubicBezTo>
                      <a:pt x="143" y="119"/>
                      <a:pt x="119" y="143"/>
                      <a:pt x="89" y="143"/>
                    </a:cubicBezTo>
                    <a:cubicBezTo>
                      <a:pt x="59" y="143"/>
                      <a:pt x="35" y="119"/>
                      <a:pt x="35" y="89"/>
                    </a:cubicBezTo>
                    <a:cubicBezTo>
                      <a:pt x="35" y="60"/>
                      <a:pt x="59" y="36"/>
                      <a:pt x="89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050" dirty="0">
                  <a:sym typeface="+mn-lt"/>
                </a:endParaRPr>
              </a:p>
            </p:txBody>
          </p:sp>
          <p:sp>
            <p:nvSpPr>
              <p:cNvPr id="18" name="Freeform 7"/>
              <p:cNvSpPr>
                <a:spLocks noEditPoints="1"/>
              </p:cNvSpPr>
              <p:nvPr/>
            </p:nvSpPr>
            <p:spPr bwMode="auto">
              <a:xfrm>
                <a:off x="3282950" y="-2462213"/>
                <a:ext cx="673100" cy="673100"/>
              </a:xfrm>
              <a:custGeom>
                <a:avLst/>
                <a:gdLst>
                  <a:gd name="T0" fmla="*/ 90 w 179"/>
                  <a:gd name="T1" fmla="*/ 0 h 179"/>
                  <a:gd name="T2" fmla="*/ 0 w 179"/>
                  <a:gd name="T3" fmla="*/ 89 h 179"/>
                  <a:gd name="T4" fmla="*/ 90 w 179"/>
                  <a:gd name="T5" fmla="*/ 179 h 179"/>
                  <a:gd name="T6" fmla="*/ 179 w 179"/>
                  <a:gd name="T7" fmla="*/ 89 h 179"/>
                  <a:gd name="T8" fmla="*/ 90 w 179"/>
                  <a:gd name="T9" fmla="*/ 0 h 179"/>
                  <a:gd name="T10" fmla="*/ 90 w 179"/>
                  <a:gd name="T11" fmla="*/ 143 h 179"/>
                  <a:gd name="T12" fmla="*/ 36 w 179"/>
                  <a:gd name="T13" fmla="*/ 89 h 179"/>
                  <a:gd name="T14" fmla="*/ 90 w 179"/>
                  <a:gd name="T15" fmla="*/ 36 h 179"/>
                  <a:gd name="T16" fmla="*/ 143 w 179"/>
                  <a:gd name="T17" fmla="*/ 89 h 179"/>
                  <a:gd name="T18" fmla="*/ 90 w 179"/>
                  <a:gd name="T19" fmla="*/ 14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9" h="179">
                    <a:moveTo>
                      <a:pt x="90" y="0"/>
                    </a:moveTo>
                    <a:cubicBezTo>
                      <a:pt x="40" y="0"/>
                      <a:pt x="0" y="40"/>
                      <a:pt x="0" y="89"/>
                    </a:cubicBezTo>
                    <a:cubicBezTo>
                      <a:pt x="0" y="139"/>
                      <a:pt x="40" y="179"/>
                      <a:pt x="90" y="179"/>
                    </a:cubicBezTo>
                    <a:cubicBezTo>
                      <a:pt x="139" y="179"/>
                      <a:pt x="179" y="139"/>
                      <a:pt x="179" y="89"/>
                    </a:cubicBezTo>
                    <a:cubicBezTo>
                      <a:pt x="179" y="40"/>
                      <a:pt x="139" y="0"/>
                      <a:pt x="90" y="0"/>
                    </a:cubicBezTo>
                    <a:close/>
                    <a:moveTo>
                      <a:pt x="90" y="143"/>
                    </a:moveTo>
                    <a:cubicBezTo>
                      <a:pt x="60" y="143"/>
                      <a:pt x="36" y="119"/>
                      <a:pt x="36" y="89"/>
                    </a:cubicBezTo>
                    <a:cubicBezTo>
                      <a:pt x="36" y="60"/>
                      <a:pt x="60" y="36"/>
                      <a:pt x="90" y="36"/>
                    </a:cubicBezTo>
                    <a:cubicBezTo>
                      <a:pt x="119" y="36"/>
                      <a:pt x="143" y="60"/>
                      <a:pt x="143" y="89"/>
                    </a:cubicBezTo>
                    <a:cubicBezTo>
                      <a:pt x="143" y="119"/>
                      <a:pt x="119" y="143"/>
                      <a:pt x="90" y="1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050" dirty="0">
                  <a:sym typeface="+mn-lt"/>
                </a:endParaRPr>
              </a:p>
            </p:txBody>
          </p:sp>
          <p:sp>
            <p:nvSpPr>
              <p:cNvPr id="19" name="Freeform 8"/>
              <p:cNvSpPr>
                <a:spLocks noEditPoints="1"/>
              </p:cNvSpPr>
              <p:nvPr/>
            </p:nvSpPr>
            <p:spPr bwMode="auto">
              <a:xfrm>
                <a:off x="728662" y="-446088"/>
                <a:ext cx="538163" cy="536575"/>
              </a:xfrm>
              <a:custGeom>
                <a:avLst/>
                <a:gdLst>
                  <a:gd name="T0" fmla="*/ 0 w 143"/>
                  <a:gd name="T1" fmla="*/ 72 h 143"/>
                  <a:gd name="T2" fmla="*/ 72 w 143"/>
                  <a:gd name="T3" fmla="*/ 143 h 143"/>
                  <a:gd name="T4" fmla="*/ 143 w 143"/>
                  <a:gd name="T5" fmla="*/ 72 h 143"/>
                  <a:gd name="T6" fmla="*/ 72 w 143"/>
                  <a:gd name="T7" fmla="*/ 0 h 143"/>
                  <a:gd name="T8" fmla="*/ 0 w 143"/>
                  <a:gd name="T9" fmla="*/ 72 h 143"/>
                  <a:gd name="T10" fmla="*/ 72 w 143"/>
                  <a:gd name="T11" fmla="*/ 36 h 143"/>
                  <a:gd name="T12" fmla="*/ 107 w 143"/>
                  <a:gd name="T13" fmla="*/ 72 h 143"/>
                  <a:gd name="T14" fmla="*/ 72 w 143"/>
                  <a:gd name="T15" fmla="*/ 108 h 143"/>
                  <a:gd name="T16" fmla="*/ 36 w 143"/>
                  <a:gd name="T17" fmla="*/ 72 h 143"/>
                  <a:gd name="T18" fmla="*/ 72 w 143"/>
                  <a:gd name="T19" fmla="*/ 3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3" h="143">
                    <a:moveTo>
                      <a:pt x="0" y="72"/>
                    </a:moveTo>
                    <a:cubicBezTo>
                      <a:pt x="0" y="111"/>
                      <a:pt x="32" y="143"/>
                      <a:pt x="72" y="143"/>
                    </a:cubicBezTo>
                    <a:cubicBezTo>
                      <a:pt x="111" y="143"/>
                      <a:pt x="143" y="111"/>
                      <a:pt x="143" y="72"/>
                    </a:cubicBezTo>
                    <a:cubicBezTo>
                      <a:pt x="143" y="32"/>
                      <a:pt x="111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lose/>
                    <a:moveTo>
                      <a:pt x="72" y="36"/>
                    </a:moveTo>
                    <a:cubicBezTo>
                      <a:pt x="91" y="36"/>
                      <a:pt x="107" y="52"/>
                      <a:pt x="107" y="72"/>
                    </a:cubicBezTo>
                    <a:cubicBezTo>
                      <a:pt x="107" y="92"/>
                      <a:pt x="91" y="108"/>
                      <a:pt x="72" y="108"/>
                    </a:cubicBezTo>
                    <a:cubicBezTo>
                      <a:pt x="52" y="108"/>
                      <a:pt x="36" y="92"/>
                      <a:pt x="36" y="72"/>
                    </a:cubicBezTo>
                    <a:cubicBezTo>
                      <a:pt x="36" y="52"/>
                      <a:pt x="52" y="36"/>
                      <a:pt x="72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050" dirty="0">
                  <a:sym typeface="+mn-lt"/>
                </a:endParaRPr>
              </a:p>
            </p:txBody>
          </p:sp>
          <p:sp>
            <p:nvSpPr>
              <p:cNvPr id="20" name="Oval 9"/>
              <p:cNvSpPr>
                <a:spLocks noChangeArrowheads="1"/>
              </p:cNvSpPr>
              <p:nvPr/>
            </p:nvSpPr>
            <p:spPr bwMode="auto">
              <a:xfrm>
                <a:off x="1266825" y="496888"/>
                <a:ext cx="269875" cy="266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050" dirty="0">
                  <a:sym typeface="+mn-lt"/>
                </a:endParaRPr>
              </a:p>
            </p:txBody>
          </p:sp>
          <p:sp>
            <p:nvSpPr>
              <p:cNvPr id="21" name="Oval 10"/>
              <p:cNvSpPr>
                <a:spLocks noChangeArrowheads="1"/>
              </p:cNvSpPr>
              <p:nvPr/>
            </p:nvSpPr>
            <p:spPr bwMode="auto">
              <a:xfrm>
                <a:off x="3417887" y="-1522413"/>
                <a:ext cx="269875" cy="2714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050" dirty="0">
                  <a:sym typeface="+mn-lt"/>
                </a:endParaRPr>
              </a:p>
            </p:txBody>
          </p:sp>
        </p:grpSp>
      </p:grpSp>
      <p:grpSp>
        <p:nvGrpSpPr>
          <p:cNvPr id="22" name="Group 79"/>
          <p:cNvGrpSpPr/>
          <p:nvPr/>
        </p:nvGrpSpPr>
        <p:grpSpPr>
          <a:xfrm>
            <a:off x="6738536" y="1642249"/>
            <a:ext cx="560947" cy="561093"/>
            <a:chOff x="18133744" y="4411134"/>
            <a:chExt cx="1312504" cy="1312333"/>
          </a:xfrm>
        </p:grpSpPr>
        <p:sp>
          <p:nvSpPr>
            <p:cNvPr id="23" name="Oval 80"/>
            <p:cNvSpPr/>
            <p:nvPr/>
          </p:nvSpPr>
          <p:spPr bwMode="auto">
            <a:xfrm>
              <a:off x="18133744" y="4411134"/>
              <a:ext cx="1312504" cy="131233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8984">
                <a:defRPr/>
              </a:pPr>
              <a:endParaRPr lang="en-US" sz="1050" dirty="0">
                <a:sym typeface="+mn-lt"/>
              </a:endParaRPr>
            </a:p>
          </p:txBody>
        </p:sp>
        <p:grpSp>
          <p:nvGrpSpPr>
            <p:cNvPr id="24" name="Group 81"/>
            <p:cNvGrpSpPr/>
            <p:nvPr/>
          </p:nvGrpSpPr>
          <p:grpSpPr>
            <a:xfrm>
              <a:off x="18553888" y="4778440"/>
              <a:ext cx="515282" cy="537326"/>
              <a:chOff x="-251803" y="2267153"/>
              <a:chExt cx="2078037" cy="2166938"/>
            </a:xfrm>
            <a:solidFill>
              <a:schemeClr val="bg1"/>
            </a:solidFill>
          </p:grpSpPr>
          <p:sp>
            <p:nvSpPr>
              <p:cNvPr id="25" name="Freeform 22"/>
              <p:cNvSpPr>
                <a:spLocks/>
              </p:cNvSpPr>
              <p:nvPr/>
            </p:nvSpPr>
            <p:spPr bwMode="auto">
              <a:xfrm>
                <a:off x="57759" y="2267153"/>
                <a:ext cx="1768475" cy="1522413"/>
              </a:xfrm>
              <a:custGeom>
                <a:avLst/>
                <a:gdLst>
                  <a:gd name="T0" fmla="*/ 432 w 469"/>
                  <a:gd name="T1" fmla="*/ 0 h 404"/>
                  <a:gd name="T2" fmla="*/ 0 w 469"/>
                  <a:gd name="T3" fmla="*/ 0 h 404"/>
                  <a:gd name="T4" fmla="*/ 147 w 469"/>
                  <a:gd name="T5" fmla="*/ 73 h 404"/>
                  <a:gd name="T6" fmla="*/ 395 w 469"/>
                  <a:gd name="T7" fmla="*/ 73 h 404"/>
                  <a:gd name="T8" fmla="*/ 395 w 469"/>
                  <a:gd name="T9" fmla="*/ 110 h 404"/>
                  <a:gd name="T10" fmla="*/ 220 w 469"/>
                  <a:gd name="T11" fmla="*/ 110 h 404"/>
                  <a:gd name="T12" fmla="*/ 269 w 469"/>
                  <a:gd name="T13" fmla="*/ 134 h 404"/>
                  <a:gd name="T14" fmla="*/ 314 w 469"/>
                  <a:gd name="T15" fmla="*/ 184 h 404"/>
                  <a:gd name="T16" fmla="*/ 395 w 469"/>
                  <a:gd name="T17" fmla="*/ 184 h 404"/>
                  <a:gd name="T18" fmla="*/ 395 w 469"/>
                  <a:gd name="T19" fmla="*/ 220 h 404"/>
                  <a:gd name="T20" fmla="*/ 322 w 469"/>
                  <a:gd name="T21" fmla="*/ 220 h 404"/>
                  <a:gd name="T22" fmla="*/ 322 w 469"/>
                  <a:gd name="T23" fmla="*/ 404 h 404"/>
                  <a:gd name="T24" fmla="*/ 432 w 469"/>
                  <a:gd name="T25" fmla="*/ 404 h 404"/>
                  <a:gd name="T26" fmla="*/ 469 w 469"/>
                  <a:gd name="T27" fmla="*/ 367 h 404"/>
                  <a:gd name="T28" fmla="*/ 469 w 469"/>
                  <a:gd name="T29" fmla="*/ 37 h 404"/>
                  <a:gd name="T30" fmla="*/ 432 w 469"/>
                  <a:gd name="T31" fmla="*/ 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69" h="404">
                    <a:moveTo>
                      <a:pt x="43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47" y="73"/>
                      <a:pt x="147" y="73"/>
                      <a:pt x="147" y="73"/>
                    </a:cubicBezTo>
                    <a:cubicBezTo>
                      <a:pt x="395" y="73"/>
                      <a:pt x="395" y="73"/>
                      <a:pt x="395" y="73"/>
                    </a:cubicBezTo>
                    <a:cubicBezTo>
                      <a:pt x="395" y="110"/>
                      <a:pt x="395" y="110"/>
                      <a:pt x="395" y="110"/>
                    </a:cubicBezTo>
                    <a:cubicBezTo>
                      <a:pt x="220" y="110"/>
                      <a:pt x="220" y="110"/>
                      <a:pt x="220" y="110"/>
                    </a:cubicBezTo>
                    <a:cubicBezTo>
                      <a:pt x="269" y="134"/>
                      <a:pt x="269" y="134"/>
                      <a:pt x="269" y="134"/>
                    </a:cubicBezTo>
                    <a:cubicBezTo>
                      <a:pt x="288" y="144"/>
                      <a:pt x="304" y="163"/>
                      <a:pt x="314" y="184"/>
                    </a:cubicBezTo>
                    <a:cubicBezTo>
                      <a:pt x="395" y="184"/>
                      <a:pt x="395" y="184"/>
                      <a:pt x="395" y="184"/>
                    </a:cubicBezTo>
                    <a:cubicBezTo>
                      <a:pt x="395" y="220"/>
                      <a:pt x="395" y="220"/>
                      <a:pt x="395" y="220"/>
                    </a:cubicBezTo>
                    <a:cubicBezTo>
                      <a:pt x="322" y="220"/>
                      <a:pt x="322" y="220"/>
                      <a:pt x="322" y="220"/>
                    </a:cubicBezTo>
                    <a:cubicBezTo>
                      <a:pt x="322" y="404"/>
                      <a:pt x="322" y="404"/>
                      <a:pt x="322" y="404"/>
                    </a:cubicBezTo>
                    <a:cubicBezTo>
                      <a:pt x="432" y="404"/>
                      <a:pt x="432" y="404"/>
                      <a:pt x="432" y="404"/>
                    </a:cubicBezTo>
                    <a:cubicBezTo>
                      <a:pt x="452" y="404"/>
                      <a:pt x="469" y="387"/>
                      <a:pt x="469" y="367"/>
                    </a:cubicBezTo>
                    <a:cubicBezTo>
                      <a:pt x="469" y="37"/>
                      <a:pt x="469" y="37"/>
                      <a:pt x="469" y="37"/>
                    </a:cubicBezTo>
                    <a:cubicBezTo>
                      <a:pt x="469" y="17"/>
                      <a:pt x="452" y="0"/>
                      <a:pt x="4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050" dirty="0">
                  <a:sym typeface="+mn-lt"/>
                </a:endParaRPr>
              </a:p>
            </p:txBody>
          </p:sp>
          <p:sp>
            <p:nvSpPr>
              <p:cNvPr id="26" name="Freeform 23"/>
              <p:cNvSpPr>
                <a:spLocks noEditPoints="1"/>
              </p:cNvSpPr>
              <p:nvPr/>
            </p:nvSpPr>
            <p:spPr bwMode="auto">
              <a:xfrm>
                <a:off x="-251803" y="2314778"/>
                <a:ext cx="1384300" cy="2119313"/>
              </a:xfrm>
              <a:custGeom>
                <a:avLst/>
                <a:gdLst>
                  <a:gd name="T0" fmla="*/ 334 w 367"/>
                  <a:gd name="T1" fmla="*/ 154 h 562"/>
                  <a:gd name="T2" fmla="*/ 33 w 367"/>
                  <a:gd name="T3" fmla="*/ 3 h 562"/>
                  <a:gd name="T4" fmla="*/ 20 w 367"/>
                  <a:gd name="T5" fmla="*/ 0 h 562"/>
                  <a:gd name="T6" fmla="*/ 0 w 367"/>
                  <a:gd name="T7" fmla="*/ 24 h 562"/>
                  <a:gd name="T8" fmla="*/ 0 w 367"/>
                  <a:gd name="T9" fmla="*/ 354 h 562"/>
                  <a:gd name="T10" fmla="*/ 33 w 367"/>
                  <a:gd name="T11" fmla="*/ 407 h 562"/>
                  <a:gd name="T12" fmla="*/ 334 w 367"/>
                  <a:gd name="T13" fmla="*/ 558 h 562"/>
                  <a:gd name="T14" fmla="*/ 348 w 367"/>
                  <a:gd name="T15" fmla="*/ 562 h 562"/>
                  <a:gd name="T16" fmla="*/ 367 w 367"/>
                  <a:gd name="T17" fmla="*/ 538 h 562"/>
                  <a:gd name="T18" fmla="*/ 367 w 367"/>
                  <a:gd name="T19" fmla="*/ 207 h 562"/>
                  <a:gd name="T20" fmla="*/ 334 w 367"/>
                  <a:gd name="T21" fmla="*/ 154 h 562"/>
                  <a:gd name="T22" fmla="*/ 257 w 367"/>
                  <a:gd name="T23" fmla="*/ 391 h 562"/>
                  <a:gd name="T24" fmla="*/ 220 w 367"/>
                  <a:gd name="T25" fmla="*/ 336 h 562"/>
                  <a:gd name="T26" fmla="*/ 257 w 367"/>
                  <a:gd name="T27" fmla="*/ 281 h 562"/>
                  <a:gd name="T28" fmla="*/ 294 w 367"/>
                  <a:gd name="T29" fmla="*/ 336 h 562"/>
                  <a:gd name="T30" fmla="*/ 257 w 367"/>
                  <a:gd name="T31" fmla="*/ 391 h 5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67" h="562">
                    <a:moveTo>
                      <a:pt x="334" y="154"/>
                    </a:moveTo>
                    <a:cubicBezTo>
                      <a:pt x="33" y="3"/>
                      <a:pt x="33" y="3"/>
                      <a:pt x="33" y="3"/>
                    </a:cubicBezTo>
                    <a:cubicBezTo>
                      <a:pt x="28" y="1"/>
                      <a:pt x="24" y="0"/>
                      <a:pt x="20" y="0"/>
                    </a:cubicBezTo>
                    <a:cubicBezTo>
                      <a:pt x="8" y="0"/>
                      <a:pt x="0" y="9"/>
                      <a:pt x="0" y="24"/>
                    </a:cubicBezTo>
                    <a:cubicBezTo>
                      <a:pt x="0" y="354"/>
                      <a:pt x="0" y="354"/>
                      <a:pt x="0" y="354"/>
                    </a:cubicBezTo>
                    <a:cubicBezTo>
                      <a:pt x="0" y="374"/>
                      <a:pt x="15" y="398"/>
                      <a:pt x="33" y="407"/>
                    </a:cubicBezTo>
                    <a:cubicBezTo>
                      <a:pt x="334" y="558"/>
                      <a:pt x="334" y="558"/>
                      <a:pt x="334" y="558"/>
                    </a:cubicBezTo>
                    <a:cubicBezTo>
                      <a:pt x="339" y="560"/>
                      <a:pt x="344" y="562"/>
                      <a:pt x="348" y="562"/>
                    </a:cubicBezTo>
                    <a:cubicBezTo>
                      <a:pt x="359" y="562"/>
                      <a:pt x="367" y="553"/>
                      <a:pt x="367" y="538"/>
                    </a:cubicBezTo>
                    <a:cubicBezTo>
                      <a:pt x="367" y="207"/>
                      <a:pt x="367" y="207"/>
                      <a:pt x="367" y="207"/>
                    </a:cubicBezTo>
                    <a:cubicBezTo>
                      <a:pt x="367" y="187"/>
                      <a:pt x="352" y="163"/>
                      <a:pt x="334" y="154"/>
                    </a:cubicBezTo>
                    <a:close/>
                    <a:moveTo>
                      <a:pt x="257" y="391"/>
                    </a:moveTo>
                    <a:cubicBezTo>
                      <a:pt x="237" y="391"/>
                      <a:pt x="220" y="366"/>
                      <a:pt x="220" y="336"/>
                    </a:cubicBezTo>
                    <a:cubicBezTo>
                      <a:pt x="220" y="305"/>
                      <a:pt x="237" y="281"/>
                      <a:pt x="257" y="281"/>
                    </a:cubicBezTo>
                    <a:cubicBezTo>
                      <a:pt x="277" y="281"/>
                      <a:pt x="294" y="305"/>
                      <a:pt x="294" y="336"/>
                    </a:cubicBezTo>
                    <a:cubicBezTo>
                      <a:pt x="294" y="366"/>
                      <a:pt x="277" y="391"/>
                      <a:pt x="257" y="3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050" dirty="0">
                  <a:sym typeface="+mn-lt"/>
                </a:endParaRPr>
              </a:p>
            </p:txBody>
          </p:sp>
        </p:grpSp>
      </p:grpSp>
      <p:grpSp>
        <p:nvGrpSpPr>
          <p:cNvPr id="27" name="Group 84"/>
          <p:cNvGrpSpPr/>
          <p:nvPr/>
        </p:nvGrpSpPr>
        <p:grpSpPr>
          <a:xfrm>
            <a:off x="6738530" y="3010593"/>
            <a:ext cx="560947" cy="561093"/>
            <a:chOff x="18133730" y="7611534"/>
            <a:chExt cx="1312504" cy="1312332"/>
          </a:xfrm>
        </p:grpSpPr>
        <p:sp>
          <p:nvSpPr>
            <p:cNvPr id="28" name="Oval 85"/>
            <p:cNvSpPr/>
            <p:nvPr/>
          </p:nvSpPr>
          <p:spPr bwMode="auto">
            <a:xfrm>
              <a:off x="18133730" y="7611534"/>
              <a:ext cx="1312504" cy="131233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8984">
                <a:defRPr/>
              </a:pPr>
              <a:endParaRPr lang="en-US" sz="1050" dirty="0">
                <a:sym typeface="+mn-lt"/>
              </a:endParaRPr>
            </a:p>
          </p:txBody>
        </p:sp>
        <p:sp>
          <p:nvSpPr>
            <p:cNvPr id="29" name="Freeform 78"/>
            <p:cNvSpPr>
              <a:spLocks noChangeAspect="1" noEditPoints="1"/>
            </p:cNvSpPr>
            <p:nvPr/>
          </p:nvSpPr>
          <p:spPr bwMode="auto">
            <a:xfrm>
              <a:off x="18439477" y="7868138"/>
              <a:ext cx="744971" cy="722790"/>
            </a:xfrm>
            <a:custGeom>
              <a:avLst/>
              <a:gdLst>
                <a:gd name="T0" fmla="*/ 172 w 241"/>
                <a:gd name="T1" fmla="*/ 0 h 234"/>
                <a:gd name="T2" fmla="*/ 102 w 241"/>
                <a:gd name="T3" fmla="*/ 50 h 234"/>
                <a:gd name="T4" fmla="*/ 102 w 241"/>
                <a:gd name="T5" fmla="*/ 50 h 234"/>
                <a:gd name="T6" fmla="*/ 26 w 241"/>
                <a:gd name="T7" fmla="*/ 126 h 234"/>
                <a:gd name="T8" fmla="*/ 2 w 241"/>
                <a:gd name="T9" fmla="*/ 201 h 234"/>
                <a:gd name="T10" fmla="*/ 26 w 241"/>
                <a:gd name="T11" fmla="*/ 234 h 234"/>
                <a:gd name="T12" fmla="*/ 96 w 241"/>
                <a:gd name="T13" fmla="*/ 216 h 234"/>
                <a:gd name="T14" fmla="*/ 220 w 241"/>
                <a:gd name="T15" fmla="*/ 97 h 234"/>
                <a:gd name="T16" fmla="*/ 117 w 241"/>
                <a:gd name="T17" fmla="*/ 174 h 234"/>
                <a:gd name="T18" fmla="*/ 181 w 241"/>
                <a:gd name="T19" fmla="*/ 86 h 234"/>
                <a:gd name="T20" fmla="*/ 174 w 241"/>
                <a:gd name="T21" fmla="*/ 123 h 234"/>
                <a:gd name="T22" fmla="*/ 117 w 241"/>
                <a:gd name="T23" fmla="*/ 180 h 234"/>
                <a:gd name="T24" fmla="*/ 108 w 241"/>
                <a:gd name="T25" fmla="*/ 148 h 234"/>
                <a:gd name="T26" fmla="*/ 84 w 241"/>
                <a:gd name="T27" fmla="*/ 125 h 234"/>
                <a:gd name="T28" fmla="*/ 169 w 241"/>
                <a:gd name="T29" fmla="*/ 66 h 234"/>
                <a:gd name="T30" fmla="*/ 108 w 241"/>
                <a:gd name="T31" fmla="*/ 148 h 234"/>
                <a:gd name="T32" fmla="*/ 56 w 241"/>
                <a:gd name="T33" fmla="*/ 117 h 234"/>
                <a:gd name="T34" fmla="*/ 146 w 241"/>
                <a:gd name="T35" fmla="*/ 53 h 234"/>
                <a:gd name="T36" fmla="*/ 31 w 241"/>
                <a:gd name="T37" fmla="*/ 219 h 234"/>
                <a:gd name="T38" fmla="*/ 15 w 241"/>
                <a:gd name="T39" fmla="*/ 209 h 234"/>
                <a:gd name="T40" fmla="*/ 23 w 241"/>
                <a:gd name="T41" fmla="*/ 177 h 234"/>
                <a:gd name="T42" fmla="*/ 58 w 241"/>
                <a:gd name="T43" fmla="*/ 211 h 234"/>
                <a:gd name="T44" fmla="*/ 65 w 241"/>
                <a:gd name="T45" fmla="*/ 210 h 234"/>
                <a:gd name="T46" fmla="*/ 26 w 241"/>
                <a:gd name="T47" fmla="*/ 169 h 234"/>
                <a:gd name="T48" fmla="*/ 36 w 241"/>
                <a:gd name="T49" fmla="*/ 138 h 234"/>
                <a:gd name="T50" fmla="*/ 95 w 241"/>
                <a:gd name="T51" fmla="*/ 201 h 234"/>
                <a:gd name="T52" fmla="*/ 65 w 241"/>
                <a:gd name="T53" fmla="*/ 210 h 234"/>
                <a:gd name="T54" fmla="*/ 198 w 241"/>
                <a:gd name="T55" fmla="*/ 99 h 234"/>
                <a:gd name="T56" fmla="*/ 179 w 241"/>
                <a:gd name="T57" fmla="*/ 55 h 234"/>
                <a:gd name="T58" fmla="*/ 148 w 241"/>
                <a:gd name="T59" fmla="*/ 24 h 234"/>
                <a:gd name="T60" fmla="*/ 205 w 241"/>
                <a:gd name="T61" fmla="*/ 30 h 234"/>
                <a:gd name="T62" fmla="*/ 210 w 241"/>
                <a:gd name="T63" fmla="*/ 86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34">
                  <a:moveTo>
                    <a:pt x="215" y="19"/>
                  </a:moveTo>
                  <a:cubicBezTo>
                    <a:pt x="203" y="7"/>
                    <a:pt x="187" y="0"/>
                    <a:pt x="172" y="0"/>
                  </a:cubicBezTo>
                  <a:cubicBezTo>
                    <a:pt x="159" y="0"/>
                    <a:pt x="146" y="5"/>
                    <a:pt x="138" y="14"/>
                  </a:cubicBezTo>
                  <a:cubicBezTo>
                    <a:pt x="102" y="50"/>
                    <a:pt x="102" y="50"/>
                    <a:pt x="102" y="50"/>
                  </a:cubicBezTo>
                  <a:cubicBezTo>
                    <a:pt x="102" y="50"/>
                    <a:pt x="102" y="50"/>
                    <a:pt x="102" y="50"/>
                  </a:cubicBezTo>
                  <a:cubicBezTo>
                    <a:pt x="102" y="50"/>
                    <a:pt x="102" y="50"/>
                    <a:pt x="102" y="50"/>
                  </a:cubicBezTo>
                  <a:cubicBezTo>
                    <a:pt x="102" y="50"/>
                    <a:pt x="102" y="50"/>
                    <a:pt x="102" y="50"/>
                  </a:cubicBezTo>
                  <a:cubicBezTo>
                    <a:pt x="26" y="126"/>
                    <a:pt x="26" y="126"/>
                    <a:pt x="26" y="126"/>
                  </a:cubicBezTo>
                  <a:cubicBezTo>
                    <a:pt x="23" y="130"/>
                    <a:pt x="20" y="134"/>
                    <a:pt x="19" y="139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2" y="201"/>
                    <a:pt x="0" y="206"/>
                    <a:pt x="0" y="209"/>
                  </a:cubicBezTo>
                  <a:cubicBezTo>
                    <a:pt x="0" y="223"/>
                    <a:pt x="12" y="234"/>
                    <a:pt x="26" y="234"/>
                  </a:cubicBezTo>
                  <a:cubicBezTo>
                    <a:pt x="29" y="234"/>
                    <a:pt x="34" y="233"/>
                    <a:pt x="34" y="233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101" y="215"/>
                    <a:pt x="105" y="213"/>
                    <a:pt x="109" y="209"/>
                  </a:cubicBezTo>
                  <a:cubicBezTo>
                    <a:pt x="220" y="97"/>
                    <a:pt x="220" y="97"/>
                    <a:pt x="220" y="97"/>
                  </a:cubicBezTo>
                  <a:cubicBezTo>
                    <a:pt x="241" y="76"/>
                    <a:pt x="238" y="42"/>
                    <a:pt x="215" y="19"/>
                  </a:cubicBezTo>
                  <a:close/>
                  <a:moveTo>
                    <a:pt x="117" y="174"/>
                  </a:moveTo>
                  <a:cubicBezTo>
                    <a:pt x="117" y="168"/>
                    <a:pt x="115" y="161"/>
                    <a:pt x="112" y="155"/>
                  </a:cubicBezTo>
                  <a:cubicBezTo>
                    <a:pt x="181" y="86"/>
                    <a:pt x="181" y="86"/>
                    <a:pt x="181" y="86"/>
                  </a:cubicBezTo>
                  <a:cubicBezTo>
                    <a:pt x="185" y="99"/>
                    <a:pt x="183" y="113"/>
                    <a:pt x="174" y="123"/>
                  </a:cubicBezTo>
                  <a:cubicBezTo>
                    <a:pt x="174" y="123"/>
                    <a:pt x="174" y="123"/>
                    <a:pt x="174" y="123"/>
                  </a:cubicBezTo>
                  <a:cubicBezTo>
                    <a:pt x="174" y="123"/>
                    <a:pt x="174" y="123"/>
                    <a:pt x="174" y="123"/>
                  </a:cubicBezTo>
                  <a:cubicBezTo>
                    <a:pt x="117" y="180"/>
                    <a:pt x="117" y="180"/>
                    <a:pt x="117" y="180"/>
                  </a:cubicBezTo>
                  <a:cubicBezTo>
                    <a:pt x="117" y="178"/>
                    <a:pt x="118" y="176"/>
                    <a:pt x="117" y="174"/>
                  </a:cubicBezTo>
                  <a:close/>
                  <a:moveTo>
                    <a:pt x="108" y="148"/>
                  </a:moveTo>
                  <a:cubicBezTo>
                    <a:pt x="106" y="144"/>
                    <a:pt x="103" y="140"/>
                    <a:pt x="99" y="136"/>
                  </a:cubicBezTo>
                  <a:cubicBezTo>
                    <a:pt x="94" y="131"/>
                    <a:pt x="89" y="128"/>
                    <a:pt x="84" y="125"/>
                  </a:cubicBezTo>
                  <a:cubicBezTo>
                    <a:pt x="154" y="55"/>
                    <a:pt x="154" y="55"/>
                    <a:pt x="154" y="55"/>
                  </a:cubicBezTo>
                  <a:cubicBezTo>
                    <a:pt x="159" y="58"/>
                    <a:pt x="164" y="61"/>
                    <a:pt x="169" y="66"/>
                  </a:cubicBezTo>
                  <a:cubicBezTo>
                    <a:pt x="173" y="70"/>
                    <a:pt x="176" y="74"/>
                    <a:pt x="178" y="79"/>
                  </a:cubicBezTo>
                  <a:lnTo>
                    <a:pt x="108" y="148"/>
                  </a:lnTo>
                  <a:close/>
                  <a:moveTo>
                    <a:pt x="77" y="121"/>
                  </a:moveTo>
                  <a:cubicBezTo>
                    <a:pt x="70" y="119"/>
                    <a:pt x="63" y="117"/>
                    <a:pt x="56" y="117"/>
                  </a:cubicBezTo>
                  <a:cubicBezTo>
                    <a:pt x="112" y="60"/>
                    <a:pt x="112" y="60"/>
                    <a:pt x="112" y="60"/>
                  </a:cubicBezTo>
                  <a:cubicBezTo>
                    <a:pt x="121" y="52"/>
                    <a:pt x="133" y="50"/>
                    <a:pt x="146" y="53"/>
                  </a:cubicBezTo>
                  <a:lnTo>
                    <a:pt x="77" y="121"/>
                  </a:lnTo>
                  <a:close/>
                  <a:moveTo>
                    <a:pt x="31" y="219"/>
                  </a:moveTo>
                  <a:cubicBezTo>
                    <a:pt x="30" y="219"/>
                    <a:pt x="28" y="219"/>
                    <a:pt x="26" y="220"/>
                  </a:cubicBezTo>
                  <a:cubicBezTo>
                    <a:pt x="20" y="219"/>
                    <a:pt x="15" y="215"/>
                    <a:pt x="15" y="209"/>
                  </a:cubicBezTo>
                  <a:cubicBezTo>
                    <a:pt x="15" y="207"/>
                    <a:pt x="16" y="205"/>
                    <a:pt x="16" y="204"/>
                  </a:cubicBezTo>
                  <a:cubicBezTo>
                    <a:pt x="23" y="177"/>
                    <a:pt x="23" y="177"/>
                    <a:pt x="23" y="177"/>
                  </a:cubicBezTo>
                  <a:cubicBezTo>
                    <a:pt x="32" y="176"/>
                    <a:pt x="41" y="180"/>
                    <a:pt x="48" y="187"/>
                  </a:cubicBezTo>
                  <a:cubicBezTo>
                    <a:pt x="55" y="194"/>
                    <a:pt x="58" y="203"/>
                    <a:pt x="58" y="211"/>
                  </a:cubicBezTo>
                  <a:lnTo>
                    <a:pt x="31" y="219"/>
                  </a:lnTo>
                  <a:close/>
                  <a:moveTo>
                    <a:pt x="65" y="210"/>
                  </a:moveTo>
                  <a:cubicBezTo>
                    <a:pt x="65" y="200"/>
                    <a:pt x="61" y="190"/>
                    <a:pt x="53" y="182"/>
                  </a:cubicBezTo>
                  <a:cubicBezTo>
                    <a:pt x="45" y="174"/>
                    <a:pt x="35" y="170"/>
                    <a:pt x="26" y="169"/>
                  </a:cubicBezTo>
                  <a:cubicBezTo>
                    <a:pt x="33" y="143"/>
                    <a:pt x="33" y="143"/>
                    <a:pt x="33" y="143"/>
                  </a:cubicBezTo>
                  <a:cubicBezTo>
                    <a:pt x="33" y="141"/>
                    <a:pt x="34" y="139"/>
                    <a:pt x="36" y="138"/>
                  </a:cubicBezTo>
                  <a:cubicBezTo>
                    <a:pt x="50" y="127"/>
                    <a:pt x="73" y="130"/>
                    <a:pt x="88" y="146"/>
                  </a:cubicBezTo>
                  <a:cubicBezTo>
                    <a:pt x="105" y="163"/>
                    <a:pt x="108" y="187"/>
                    <a:pt x="95" y="201"/>
                  </a:cubicBezTo>
                  <a:cubicBezTo>
                    <a:pt x="94" y="202"/>
                    <a:pt x="93" y="202"/>
                    <a:pt x="92" y="202"/>
                  </a:cubicBezTo>
                  <a:lnTo>
                    <a:pt x="65" y="210"/>
                  </a:lnTo>
                  <a:close/>
                  <a:moveTo>
                    <a:pt x="210" y="86"/>
                  </a:moveTo>
                  <a:cubicBezTo>
                    <a:pt x="198" y="99"/>
                    <a:pt x="198" y="99"/>
                    <a:pt x="198" y="99"/>
                  </a:cubicBezTo>
                  <a:cubicBezTo>
                    <a:pt x="198" y="97"/>
                    <a:pt x="198" y="96"/>
                    <a:pt x="198" y="94"/>
                  </a:cubicBezTo>
                  <a:cubicBezTo>
                    <a:pt x="196" y="80"/>
                    <a:pt x="190" y="66"/>
                    <a:pt x="179" y="55"/>
                  </a:cubicBezTo>
                  <a:cubicBezTo>
                    <a:pt x="167" y="44"/>
                    <a:pt x="151" y="37"/>
                    <a:pt x="136" y="37"/>
                  </a:cubicBezTo>
                  <a:cubicBezTo>
                    <a:pt x="148" y="24"/>
                    <a:pt x="148" y="24"/>
                    <a:pt x="148" y="24"/>
                  </a:cubicBezTo>
                  <a:cubicBezTo>
                    <a:pt x="154" y="18"/>
                    <a:pt x="162" y="15"/>
                    <a:pt x="172" y="15"/>
                  </a:cubicBezTo>
                  <a:cubicBezTo>
                    <a:pt x="183" y="15"/>
                    <a:pt x="196" y="20"/>
                    <a:pt x="205" y="30"/>
                  </a:cubicBezTo>
                  <a:cubicBezTo>
                    <a:pt x="214" y="38"/>
                    <a:pt x="219" y="49"/>
                    <a:pt x="219" y="60"/>
                  </a:cubicBezTo>
                  <a:cubicBezTo>
                    <a:pt x="220" y="70"/>
                    <a:pt x="217" y="80"/>
                    <a:pt x="210" y="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050" dirty="0">
                <a:sym typeface="+mn-lt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4918779" y="1514655"/>
            <a:ext cx="1838163" cy="10964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点击此处添加文字描述，文字颜色、大小、字体可根据需求进行更改。</a:t>
            </a:r>
            <a:endParaRPr lang="zh-CN" altLang="en-US" sz="1050" dirty="0"/>
          </a:p>
        </p:txBody>
      </p:sp>
      <p:sp>
        <p:nvSpPr>
          <p:cNvPr id="34" name="矩形 33"/>
          <p:cNvSpPr/>
          <p:nvPr/>
        </p:nvSpPr>
        <p:spPr>
          <a:xfrm>
            <a:off x="7305837" y="1514744"/>
            <a:ext cx="1838163" cy="10964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点击此处添加文字描述，文字颜色、大小、字体可根据需求进行更改。</a:t>
            </a:r>
            <a:endParaRPr lang="zh-CN" altLang="en-US" sz="1050" dirty="0"/>
          </a:p>
        </p:txBody>
      </p:sp>
      <p:sp>
        <p:nvSpPr>
          <p:cNvPr id="35" name="矩形 34"/>
          <p:cNvSpPr/>
          <p:nvPr/>
        </p:nvSpPr>
        <p:spPr>
          <a:xfrm>
            <a:off x="4935429" y="2925565"/>
            <a:ext cx="1838163" cy="10964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点击此处添加文字描述，文字颜色、大小、字体可根据需求进行更改。</a:t>
            </a:r>
            <a:endParaRPr lang="zh-CN" altLang="en-US" sz="1050" dirty="0"/>
          </a:p>
        </p:txBody>
      </p:sp>
      <p:sp>
        <p:nvSpPr>
          <p:cNvPr id="36" name="矩形 35"/>
          <p:cNvSpPr/>
          <p:nvPr/>
        </p:nvSpPr>
        <p:spPr>
          <a:xfrm>
            <a:off x="7264415" y="2945914"/>
            <a:ext cx="1838163" cy="10964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点击此处添加文字描述，文字颜色、大小、字体可根据需求进行更改。</a:t>
            </a:r>
            <a:endParaRPr lang="zh-CN" altLang="en-US" sz="1050" dirty="0"/>
          </a:p>
        </p:txBody>
      </p:sp>
    </p:spTree>
    <p:extLst>
      <p:ext uri="{BB962C8B-B14F-4D97-AF65-F5344CB8AC3E}">
        <p14:creationId xmlns:p14="http://schemas.microsoft.com/office/powerpoint/2010/main" val="3299884764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33" grpId="0"/>
      <p:bldP spid="34" grpId="0"/>
      <p:bldP spid="35" grpId="0"/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915"/>
          <a:stretch/>
        </p:blipFill>
        <p:spPr>
          <a:xfrm rot="5400000">
            <a:off x="-1591976" y="1591975"/>
            <a:ext cx="5143498" cy="1959553"/>
          </a:xfrm>
          <a:prstGeom prst="rect">
            <a:avLst/>
          </a:prstGeom>
        </p:spPr>
      </p:pic>
      <p:pic>
        <p:nvPicPr>
          <p:cNvPr id="19" name="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0" y="4270469"/>
            <a:ext cx="490199" cy="490199"/>
          </a:xfrm>
          <a:prstGeom prst="rect">
            <a:avLst/>
          </a:prstGeom>
        </p:spPr>
      </p:pic>
      <p:pic>
        <p:nvPicPr>
          <p:cNvPr id="20" name="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0" y="4270469"/>
            <a:ext cx="490199" cy="490199"/>
          </a:xfrm>
          <a:prstGeom prst="rect">
            <a:avLst/>
          </a:prstGeom>
        </p:spPr>
      </p:pic>
      <p:pic>
        <p:nvPicPr>
          <p:cNvPr id="18" name="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1" y="2364061"/>
            <a:ext cx="490199" cy="490199"/>
          </a:xfrm>
          <a:prstGeom prst="rect">
            <a:avLst/>
          </a:prstGeom>
        </p:spPr>
      </p:pic>
      <p:pic>
        <p:nvPicPr>
          <p:cNvPr id="7" name="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9" y="353823"/>
            <a:ext cx="490199" cy="490199"/>
          </a:xfrm>
          <a:prstGeom prst="rect">
            <a:avLst/>
          </a:prstGeom>
        </p:spPr>
      </p:pic>
      <p:pic>
        <p:nvPicPr>
          <p:cNvPr id="17" name="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9" y="353823"/>
            <a:ext cx="490199" cy="490199"/>
          </a:xfrm>
          <a:prstGeom prst="rect">
            <a:avLst/>
          </a:prstGeom>
        </p:spPr>
      </p:pic>
      <p:pic>
        <p:nvPicPr>
          <p:cNvPr id="21" name="0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9" y="353823"/>
            <a:ext cx="490199" cy="490199"/>
          </a:xfrm>
          <a:prstGeom prst="rect">
            <a:avLst/>
          </a:prstGeom>
        </p:spPr>
      </p:pic>
      <p:pic>
        <p:nvPicPr>
          <p:cNvPr id="22" name="0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0" y="4270469"/>
            <a:ext cx="490199" cy="490199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4095750" y="419100"/>
            <a:ext cx="3152775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400" dirty="0">
                <a:ea typeface="长城行书体" panose="02010609000101010101" pitchFamily="49" charset="-122"/>
                <a:sym typeface="+mn-lt"/>
              </a:rPr>
              <a:t>点击此处添加标题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390900" y="1343025"/>
            <a:ext cx="3152775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400" dirty="0">
                <a:ea typeface="长城行书体" panose="02010609000101010101" pitchFamily="49" charset="-122"/>
                <a:sym typeface="+mn-lt"/>
              </a:rPr>
              <a:t>点击此处添加标题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038475" y="2312342"/>
            <a:ext cx="3152775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400" dirty="0">
                <a:ea typeface="长城行书体" panose="02010609000101010101" pitchFamily="49" charset="-122"/>
                <a:sym typeface="+mn-lt"/>
              </a:rPr>
              <a:t>点击此处添加标题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365500" y="3302942"/>
            <a:ext cx="3152775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400" dirty="0">
                <a:ea typeface="长城行书体" panose="02010609000101010101" pitchFamily="49" charset="-122"/>
                <a:sym typeface="+mn-lt"/>
              </a:rPr>
              <a:t>点击此处添加标题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092575" y="4055417"/>
            <a:ext cx="3152775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400" dirty="0">
                <a:ea typeface="长城行书体" panose="02010609000101010101" pitchFamily="49" charset="-122"/>
                <a:sym typeface="+mn-lt"/>
              </a:rPr>
              <a:t>点击此处添加标题</a:t>
            </a:r>
          </a:p>
        </p:txBody>
      </p:sp>
      <p:grpSp>
        <p:nvGrpSpPr>
          <p:cNvPr id="3" name="PA_组合 2"/>
          <p:cNvGrpSpPr/>
          <p:nvPr>
            <p:custDataLst>
              <p:tags r:id="rId2"/>
            </p:custDataLst>
          </p:nvPr>
        </p:nvGrpSpPr>
        <p:grpSpPr>
          <a:xfrm>
            <a:off x="-896069" y="-2223721"/>
            <a:ext cx="2677610" cy="6281568"/>
            <a:chOff x="-896069" y="-2223721"/>
            <a:chExt cx="2677610" cy="6281568"/>
          </a:xfrm>
        </p:grpSpPr>
        <p:sp>
          <p:nvSpPr>
            <p:cNvPr id="2" name="任意多边形: 形状 1"/>
            <p:cNvSpPr/>
            <p:nvPr/>
          </p:nvSpPr>
          <p:spPr>
            <a:xfrm>
              <a:off x="-896069" y="-2223721"/>
              <a:ext cx="2677610" cy="6281568"/>
            </a:xfrm>
            <a:custGeom>
              <a:avLst/>
              <a:gdLst/>
              <a:ahLst/>
              <a:cxnLst/>
              <a:rect l="0" t="0" r="0" b="0"/>
              <a:pathLst>
                <a:path w="2677610" h="6281568">
                  <a:moveTo>
                    <a:pt x="0" y="0"/>
                  </a:moveTo>
                  <a:lnTo>
                    <a:pt x="2677609" y="0"/>
                  </a:lnTo>
                  <a:lnTo>
                    <a:pt x="2677609" y="6281567"/>
                  </a:lnTo>
                  <a:lnTo>
                    <a:pt x="0" y="6281567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PA_图片 12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515244" y="1761062"/>
              <a:ext cx="2897371" cy="169619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52014754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97531E-6 L 0.38281 0.01049 " pathEditMode="relative" rAng="0" ptsTypes="AA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32" y="5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97531E-6 L 0.30173 0.19475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87" y="97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25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75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-0.00587 L 0.25677 -0.00833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9" y="-1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2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75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22222E-6 L 0.30156 -0.18148 " pathEditMode="relative" rAng="0" ptsTypes="AA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69" y="-90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25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75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22222E-6 L 0.38264 -0.03148 " pathEditMode="relative" rAng="0" ptsTypes="AA">
                                      <p:cBhvr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32" y="-1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2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8557" cy="588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1160" y="4130348"/>
            <a:ext cx="912840" cy="101315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61672" y="65314"/>
            <a:ext cx="306575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800">
                <a:ea typeface="创艺简行楷" pitchFamily="2" charset="-122"/>
                <a:sym typeface="+mn-lt"/>
              </a:rPr>
              <a:t>点击此处添加标题</a:t>
            </a:r>
            <a:endParaRPr lang="zh-CN" altLang="en-US" sz="2800" dirty="0">
              <a:ea typeface="创艺简行楷" pitchFamily="2" charset="-122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9355" y="1406775"/>
            <a:ext cx="1865538" cy="1871634"/>
          </a:xfrm>
          <a:prstGeom prst="roundRect">
            <a:avLst>
              <a:gd name="adj" fmla="val 50000"/>
            </a:avLst>
          </a:prstGeom>
          <a:solidFill>
            <a:srgbClr val="FFFFFF">
              <a:shade val="85000"/>
            </a:srgbClr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41277" y="1406775"/>
            <a:ext cx="1865538" cy="1871634"/>
          </a:xfrm>
          <a:prstGeom prst="roundRect">
            <a:avLst>
              <a:gd name="adj" fmla="val 50000"/>
            </a:avLst>
          </a:prstGeom>
          <a:solidFill>
            <a:srgbClr val="FFFFFF">
              <a:shade val="85000"/>
            </a:srgbClr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93198" y="1406775"/>
            <a:ext cx="1865538" cy="1871634"/>
          </a:xfrm>
          <a:prstGeom prst="roundRect">
            <a:avLst>
              <a:gd name="adj" fmla="val 50000"/>
            </a:avLst>
          </a:prstGeom>
          <a:solidFill>
            <a:srgbClr val="FFFFFF">
              <a:shade val="85000"/>
            </a:srgbClr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5" name="文本框 24"/>
          <p:cNvSpPr txBox="1"/>
          <p:nvPr/>
        </p:nvSpPr>
        <p:spPr>
          <a:xfrm>
            <a:off x="971958" y="3972703"/>
            <a:ext cx="72000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点击此处添加文字描述，文字颜色、大小、字体，图形颜色、大小、样式可根据需求进行更改。点击此处添加文字描述，文字颜色、大小、字体，图形颜色、大小、样式可根据需求进行更改。点击此处添加文字描述，文字颜色、大小、字体，图形颜色、大小、样式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1334687465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8557" cy="588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1160" y="4130348"/>
            <a:ext cx="912840" cy="101315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61672" y="65314"/>
            <a:ext cx="306575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800">
                <a:ea typeface="创艺简行楷" pitchFamily="2" charset="-122"/>
                <a:sym typeface="+mn-lt"/>
              </a:rPr>
              <a:t>点击此处添加标题</a:t>
            </a:r>
            <a:endParaRPr lang="zh-CN" altLang="en-US" sz="2800" dirty="0">
              <a:ea typeface="创艺简行楷" pitchFamily="2" charset="-122"/>
              <a:sym typeface="+mn-lt"/>
            </a:endParaRPr>
          </a:p>
        </p:txBody>
      </p:sp>
      <p:cxnSp>
        <p:nvCxnSpPr>
          <p:cNvPr id="9" name="Straight Connector 279"/>
          <p:cNvCxnSpPr/>
          <p:nvPr/>
        </p:nvCxnSpPr>
        <p:spPr>
          <a:xfrm>
            <a:off x="3334498" y="834579"/>
            <a:ext cx="0" cy="3144054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280"/>
          <p:cNvCxnSpPr>
            <a:cxnSpLocks/>
          </p:cNvCxnSpPr>
          <p:nvPr/>
        </p:nvCxnSpPr>
        <p:spPr>
          <a:xfrm>
            <a:off x="5752521" y="1323235"/>
            <a:ext cx="0" cy="3048403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ounded Rectangle 243"/>
          <p:cNvSpPr/>
          <p:nvPr/>
        </p:nvSpPr>
        <p:spPr>
          <a:xfrm>
            <a:off x="835871" y="1457845"/>
            <a:ext cx="1826878" cy="5266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9419" tIns="109710" rIns="219419" bIns="109710" rtlCol="0" anchor="ctr"/>
          <a:lstStyle/>
          <a:p>
            <a:pPr algn="ctr"/>
            <a:endParaRPr lang="bg-BG" sz="1050" dirty="0">
              <a:solidFill>
                <a:schemeClr val="tx1"/>
              </a:solidFill>
              <a:sym typeface="+mn-lt"/>
            </a:endParaRPr>
          </a:p>
        </p:txBody>
      </p:sp>
      <p:sp>
        <p:nvSpPr>
          <p:cNvPr id="18" name="Rounded Rectangle 245"/>
          <p:cNvSpPr/>
          <p:nvPr/>
        </p:nvSpPr>
        <p:spPr>
          <a:xfrm>
            <a:off x="3660667" y="1472617"/>
            <a:ext cx="1826878" cy="5266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9419" tIns="109710" rIns="219419" bIns="109710" rtlCol="0" anchor="ctr"/>
          <a:lstStyle/>
          <a:p>
            <a:pPr algn="ctr"/>
            <a:endParaRPr lang="bg-BG" sz="1050" dirty="0">
              <a:solidFill>
                <a:schemeClr val="tx1"/>
              </a:solidFill>
              <a:sym typeface="+mn-lt"/>
            </a:endParaRPr>
          </a:p>
        </p:txBody>
      </p:sp>
      <p:sp>
        <p:nvSpPr>
          <p:cNvPr id="20" name="Rounded Rectangle 247"/>
          <p:cNvSpPr/>
          <p:nvPr/>
        </p:nvSpPr>
        <p:spPr>
          <a:xfrm>
            <a:off x="6395430" y="1472617"/>
            <a:ext cx="1826878" cy="5266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9419" tIns="109710" rIns="219419" bIns="109710" rtlCol="0" anchor="ctr"/>
          <a:lstStyle/>
          <a:p>
            <a:pPr algn="ctr"/>
            <a:endParaRPr lang="bg-BG" sz="1050" dirty="0">
              <a:solidFill>
                <a:schemeClr val="tx1"/>
              </a:solidFill>
              <a:sym typeface="+mn-lt"/>
            </a:endParaRPr>
          </a:p>
        </p:txBody>
      </p:sp>
      <p:grpSp>
        <p:nvGrpSpPr>
          <p:cNvPr id="22" name="Group 249"/>
          <p:cNvGrpSpPr>
            <a:grpSpLocks/>
          </p:cNvGrpSpPr>
          <p:nvPr/>
        </p:nvGrpSpPr>
        <p:grpSpPr bwMode="auto">
          <a:xfrm>
            <a:off x="2777953" y="4729368"/>
            <a:ext cx="1041527" cy="304795"/>
            <a:chOff x="7120345" y="2000076"/>
            <a:chExt cx="1698981" cy="238569"/>
          </a:xfrm>
        </p:grpSpPr>
        <p:sp>
          <p:nvSpPr>
            <p:cNvPr id="29" name="Rectangle 259"/>
            <p:cNvSpPr/>
            <p:nvPr/>
          </p:nvSpPr>
          <p:spPr>
            <a:xfrm>
              <a:off x="7120345" y="2076140"/>
              <a:ext cx="241781" cy="7316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050" dirty="0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30" name="Subtitle 2"/>
            <p:cNvSpPr txBox="1">
              <a:spLocks/>
            </p:cNvSpPr>
            <p:nvPr/>
          </p:nvSpPr>
          <p:spPr>
            <a:xfrm>
              <a:off x="7376928" y="2000076"/>
              <a:ext cx="1442398" cy="238569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  <a:defRPr/>
              </a:pPr>
              <a:r>
                <a:rPr lang="zh-CN" altLang="en-US" sz="1200" b="1" dirty="0">
                  <a:ea typeface="Franchise" pitchFamily="49" charset="0"/>
                  <a:cs typeface="Aparajita" panose="020B0604020202020204" pitchFamily="34" charset="0"/>
                  <a:sym typeface="+mn-lt"/>
                </a:rPr>
                <a:t>输入文本</a:t>
              </a:r>
              <a:endParaRPr lang="en-US" sz="1200" b="1" dirty="0">
                <a:ea typeface="Franchise" pitchFamily="49" charset="0"/>
                <a:cs typeface="Aparajita" panose="020B0604020202020204" pitchFamily="34" charset="0"/>
                <a:sym typeface="+mn-lt"/>
              </a:endParaRPr>
            </a:p>
          </p:txBody>
        </p:sp>
      </p:grpSp>
      <p:grpSp>
        <p:nvGrpSpPr>
          <p:cNvPr id="23" name="Group 250"/>
          <p:cNvGrpSpPr>
            <a:grpSpLocks/>
          </p:cNvGrpSpPr>
          <p:nvPr/>
        </p:nvGrpSpPr>
        <p:grpSpPr bwMode="auto">
          <a:xfrm>
            <a:off x="4086203" y="4729368"/>
            <a:ext cx="1099828" cy="304795"/>
            <a:chOff x="7259904" y="1988004"/>
            <a:chExt cx="1794085" cy="238569"/>
          </a:xfrm>
        </p:grpSpPr>
        <p:sp>
          <p:nvSpPr>
            <p:cNvPr id="27" name="Rectangle 257"/>
            <p:cNvSpPr/>
            <p:nvPr/>
          </p:nvSpPr>
          <p:spPr>
            <a:xfrm>
              <a:off x="7259904" y="2076140"/>
              <a:ext cx="241781" cy="7316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050" dirty="0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28" name="Subtitle 2"/>
            <p:cNvSpPr txBox="1">
              <a:spLocks/>
            </p:cNvSpPr>
            <p:nvPr/>
          </p:nvSpPr>
          <p:spPr>
            <a:xfrm>
              <a:off x="7551376" y="1988004"/>
              <a:ext cx="1502613" cy="238569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  <a:defRPr/>
              </a:pPr>
              <a:r>
                <a:rPr lang="zh-CN" altLang="en-US" sz="1200" b="1" dirty="0">
                  <a:ea typeface="Franchise" pitchFamily="49" charset="0"/>
                  <a:cs typeface="Aparajita" panose="020B0604020202020204" pitchFamily="34" charset="0"/>
                  <a:sym typeface="+mn-lt"/>
                </a:rPr>
                <a:t>输入文本</a:t>
              </a:r>
              <a:endParaRPr lang="en-US" sz="1200" b="1" dirty="0">
                <a:ea typeface="Franchise" pitchFamily="49" charset="0"/>
                <a:cs typeface="Aparajita" panose="020B0604020202020204" pitchFamily="34" charset="0"/>
                <a:sym typeface="+mn-lt"/>
              </a:endParaRPr>
            </a:p>
          </p:txBody>
        </p:sp>
      </p:grpSp>
      <p:grpSp>
        <p:nvGrpSpPr>
          <p:cNvPr id="24" name="Group 251"/>
          <p:cNvGrpSpPr>
            <a:grpSpLocks/>
          </p:cNvGrpSpPr>
          <p:nvPr/>
        </p:nvGrpSpPr>
        <p:grpSpPr bwMode="auto">
          <a:xfrm>
            <a:off x="5452753" y="4729368"/>
            <a:ext cx="1194259" cy="304795"/>
            <a:chOff x="7154730" y="1980196"/>
            <a:chExt cx="1948125" cy="238569"/>
          </a:xfrm>
        </p:grpSpPr>
        <p:sp>
          <p:nvSpPr>
            <p:cNvPr id="25" name="Rectangle 255"/>
            <p:cNvSpPr/>
            <p:nvPr/>
          </p:nvSpPr>
          <p:spPr>
            <a:xfrm>
              <a:off x="7154730" y="2076140"/>
              <a:ext cx="241781" cy="7316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050" dirty="0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26" name="Subtitle 2"/>
            <p:cNvSpPr txBox="1">
              <a:spLocks/>
            </p:cNvSpPr>
            <p:nvPr/>
          </p:nvSpPr>
          <p:spPr>
            <a:xfrm>
              <a:off x="7428756" y="1980196"/>
              <a:ext cx="1674099" cy="238569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  <a:defRPr/>
              </a:pPr>
              <a:r>
                <a:rPr lang="zh-CN" altLang="en-US" sz="1200" b="1" dirty="0">
                  <a:ea typeface="Franchise" pitchFamily="49" charset="0"/>
                  <a:cs typeface="Aparajita" panose="020B0604020202020204" pitchFamily="34" charset="0"/>
                  <a:sym typeface="+mn-lt"/>
                </a:rPr>
                <a:t>输入文本</a:t>
              </a:r>
              <a:endParaRPr lang="en-US" sz="1200" b="1" dirty="0">
                <a:ea typeface="Franchise" pitchFamily="49" charset="0"/>
                <a:cs typeface="Aparajita" panose="020B0604020202020204" pitchFamily="34" charset="0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204590" y="1885496"/>
            <a:ext cx="1053142" cy="1053417"/>
            <a:chOff x="1137915" y="1885496"/>
            <a:chExt cx="1053142" cy="1053417"/>
          </a:xfrm>
        </p:grpSpPr>
        <p:grpSp>
          <p:nvGrpSpPr>
            <p:cNvPr id="31" name="Group 16"/>
            <p:cNvGrpSpPr/>
            <p:nvPr/>
          </p:nvGrpSpPr>
          <p:grpSpPr>
            <a:xfrm>
              <a:off x="1137915" y="1885496"/>
              <a:ext cx="1053142" cy="1053417"/>
              <a:chOff x="5013110" y="5059616"/>
              <a:chExt cx="3378533" cy="3379413"/>
            </a:xfrm>
          </p:grpSpPr>
          <p:sp>
            <p:nvSpPr>
              <p:cNvPr id="32" name="Oval 74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19419" tIns="109710" rIns="219419" bIns="109710" rtlCol="0" anchor="ctr"/>
              <a:lstStyle/>
              <a:p>
                <a:pPr algn="ctr"/>
                <a:endParaRPr lang="bg-BG" sz="1050" dirty="0">
                  <a:solidFill>
                    <a:schemeClr val="tx1"/>
                  </a:solidFill>
                  <a:sym typeface="+mn-lt"/>
                </a:endParaRPr>
              </a:p>
            </p:txBody>
          </p:sp>
          <p:sp>
            <p:nvSpPr>
              <p:cNvPr id="33" name="Oval 75"/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19419" tIns="109710" rIns="219419" bIns="109710" rtlCol="0" anchor="ctr"/>
              <a:lstStyle/>
              <a:p>
                <a:pPr algn="ctr"/>
                <a:endParaRPr lang="bg-BG" sz="1050" dirty="0">
                  <a:solidFill>
                    <a:schemeClr val="tx1"/>
                  </a:solidFill>
                  <a:sym typeface="+mn-lt"/>
                </a:endParaRPr>
              </a:p>
            </p:txBody>
          </p:sp>
        </p:grpSp>
        <p:sp>
          <p:nvSpPr>
            <p:cNvPr id="40" name="AutoShape 29"/>
            <p:cNvSpPr>
              <a:spLocks/>
            </p:cNvSpPr>
            <p:nvPr/>
          </p:nvSpPr>
          <p:spPr bwMode="auto">
            <a:xfrm>
              <a:off x="1460603" y="2201643"/>
              <a:ext cx="429808" cy="42992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598" y="2167"/>
                  </a:moveTo>
                  <a:cubicBezTo>
                    <a:pt x="3598" y="2549"/>
                    <a:pt x="3517" y="2902"/>
                    <a:pt x="3358" y="3213"/>
                  </a:cubicBezTo>
                  <a:cubicBezTo>
                    <a:pt x="3197" y="3525"/>
                    <a:pt x="2981" y="3792"/>
                    <a:pt x="2707" y="4006"/>
                  </a:cubicBezTo>
                  <a:lnTo>
                    <a:pt x="2707" y="21050"/>
                  </a:lnTo>
                  <a:cubicBezTo>
                    <a:pt x="2707" y="21203"/>
                    <a:pt x="2663" y="21329"/>
                    <a:pt x="2580" y="21438"/>
                  </a:cubicBezTo>
                  <a:cubicBezTo>
                    <a:pt x="2492" y="21547"/>
                    <a:pt x="2386" y="21599"/>
                    <a:pt x="2262" y="21599"/>
                  </a:cubicBezTo>
                  <a:lnTo>
                    <a:pt x="1348" y="21599"/>
                  </a:lnTo>
                  <a:cubicBezTo>
                    <a:pt x="1221" y="21599"/>
                    <a:pt x="1118" y="21544"/>
                    <a:pt x="1038" y="21438"/>
                  </a:cubicBezTo>
                  <a:cubicBezTo>
                    <a:pt x="954" y="21329"/>
                    <a:pt x="913" y="21203"/>
                    <a:pt x="913" y="21050"/>
                  </a:cubicBezTo>
                  <a:lnTo>
                    <a:pt x="913" y="4006"/>
                  </a:lnTo>
                  <a:cubicBezTo>
                    <a:pt x="641" y="3792"/>
                    <a:pt x="421" y="3525"/>
                    <a:pt x="252" y="3213"/>
                  </a:cubicBezTo>
                  <a:cubicBezTo>
                    <a:pt x="83" y="2902"/>
                    <a:pt x="0" y="2549"/>
                    <a:pt x="0" y="2167"/>
                  </a:cubicBezTo>
                  <a:cubicBezTo>
                    <a:pt x="0" y="1574"/>
                    <a:pt x="176" y="1069"/>
                    <a:pt x="528" y="640"/>
                  </a:cubicBezTo>
                  <a:cubicBezTo>
                    <a:pt x="878" y="211"/>
                    <a:pt x="1304" y="0"/>
                    <a:pt x="1804" y="0"/>
                  </a:cubicBezTo>
                  <a:cubicBezTo>
                    <a:pt x="2296" y="0"/>
                    <a:pt x="2719" y="211"/>
                    <a:pt x="3069" y="640"/>
                  </a:cubicBezTo>
                  <a:cubicBezTo>
                    <a:pt x="3422" y="1069"/>
                    <a:pt x="3598" y="1571"/>
                    <a:pt x="3598" y="2167"/>
                  </a:cubicBezTo>
                  <a:moveTo>
                    <a:pt x="20838" y="2476"/>
                  </a:moveTo>
                  <a:cubicBezTo>
                    <a:pt x="21063" y="2323"/>
                    <a:pt x="21247" y="2297"/>
                    <a:pt x="21389" y="2391"/>
                  </a:cubicBezTo>
                  <a:cubicBezTo>
                    <a:pt x="21529" y="2485"/>
                    <a:pt x="21599" y="2684"/>
                    <a:pt x="21599" y="2996"/>
                  </a:cubicBezTo>
                  <a:lnTo>
                    <a:pt x="21599" y="13515"/>
                  </a:lnTo>
                  <a:cubicBezTo>
                    <a:pt x="21599" y="13803"/>
                    <a:pt x="21526" y="14106"/>
                    <a:pt x="21382" y="14420"/>
                  </a:cubicBezTo>
                  <a:cubicBezTo>
                    <a:pt x="21237" y="14737"/>
                    <a:pt x="21056" y="14966"/>
                    <a:pt x="20838" y="15119"/>
                  </a:cubicBezTo>
                  <a:cubicBezTo>
                    <a:pt x="19954" y="15757"/>
                    <a:pt x="19146" y="16165"/>
                    <a:pt x="18412" y="16350"/>
                  </a:cubicBezTo>
                  <a:cubicBezTo>
                    <a:pt x="17678" y="16529"/>
                    <a:pt x="17036" y="16606"/>
                    <a:pt x="16490" y="16567"/>
                  </a:cubicBezTo>
                  <a:cubicBezTo>
                    <a:pt x="15849" y="16526"/>
                    <a:pt x="15281" y="16371"/>
                    <a:pt x="14791" y="16103"/>
                  </a:cubicBezTo>
                  <a:cubicBezTo>
                    <a:pt x="14392" y="15851"/>
                    <a:pt x="14003" y="15607"/>
                    <a:pt x="13623" y="15378"/>
                  </a:cubicBezTo>
                  <a:cubicBezTo>
                    <a:pt x="13244" y="15146"/>
                    <a:pt x="12857" y="14946"/>
                    <a:pt x="12458" y="14773"/>
                  </a:cubicBezTo>
                  <a:cubicBezTo>
                    <a:pt x="12059" y="14599"/>
                    <a:pt x="11640" y="14461"/>
                    <a:pt x="11197" y="14358"/>
                  </a:cubicBezTo>
                  <a:cubicBezTo>
                    <a:pt x="10757" y="14256"/>
                    <a:pt x="10269" y="14203"/>
                    <a:pt x="9738" y="14203"/>
                  </a:cubicBezTo>
                  <a:cubicBezTo>
                    <a:pt x="9310" y="14220"/>
                    <a:pt x="8825" y="14306"/>
                    <a:pt x="8286" y="14455"/>
                  </a:cubicBezTo>
                  <a:cubicBezTo>
                    <a:pt x="7824" y="14588"/>
                    <a:pt x="7266" y="14799"/>
                    <a:pt x="6605" y="15090"/>
                  </a:cubicBezTo>
                  <a:cubicBezTo>
                    <a:pt x="5944" y="15381"/>
                    <a:pt x="5207" y="15792"/>
                    <a:pt x="4394" y="16327"/>
                  </a:cubicBezTo>
                  <a:cubicBezTo>
                    <a:pt x="4169" y="16476"/>
                    <a:pt x="3978" y="16494"/>
                    <a:pt x="3826" y="16382"/>
                  </a:cubicBezTo>
                  <a:cubicBezTo>
                    <a:pt x="3674" y="16268"/>
                    <a:pt x="3598" y="16059"/>
                    <a:pt x="3598" y="15751"/>
                  </a:cubicBezTo>
                  <a:lnTo>
                    <a:pt x="3598" y="5273"/>
                  </a:lnTo>
                  <a:cubicBezTo>
                    <a:pt x="3598" y="4964"/>
                    <a:pt x="3674" y="4653"/>
                    <a:pt x="3826" y="4347"/>
                  </a:cubicBezTo>
                  <a:cubicBezTo>
                    <a:pt x="3978" y="4036"/>
                    <a:pt x="4169" y="3807"/>
                    <a:pt x="4394" y="3654"/>
                  </a:cubicBezTo>
                  <a:cubicBezTo>
                    <a:pt x="5207" y="3143"/>
                    <a:pt x="5941" y="2737"/>
                    <a:pt x="6597" y="2447"/>
                  </a:cubicBezTo>
                  <a:cubicBezTo>
                    <a:pt x="7253" y="2156"/>
                    <a:pt x="7816" y="1944"/>
                    <a:pt x="8286" y="1812"/>
                  </a:cubicBezTo>
                  <a:cubicBezTo>
                    <a:pt x="8832" y="1665"/>
                    <a:pt x="9317" y="1580"/>
                    <a:pt x="9738" y="1559"/>
                  </a:cubicBezTo>
                  <a:cubicBezTo>
                    <a:pt x="10269" y="1559"/>
                    <a:pt x="10757" y="1612"/>
                    <a:pt x="11197" y="1715"/>
                  </a:cubicBezTo>
                  <a:cubicBezTo>
                    <a:pt x="11640" y="1818"/>
                    <a:pt x="12059" y="1956"/>
                    <a:pt x="12458" y="2135"/>
                  </a:cubicBezTo>
                  <a:cubicBezTo>
                    <a:pt x="12857" y="2306"/>
                    <a:pt x="13242" y="2508"/>
                    <a:pt x="13619" y="2737"/>
                  </a:cubicBezTo>
                  <a:cubicBezTo>
                    <a:pt x="13993" y="2967"/>
                    <a:pt x="14385" y="3207"/>
                    <a:pt x="14791" y="3463"/>
                  </a:cubicBezTo>
                  <a:cubicBezTo>
                    <a:pt x="15281" y="3736"/>
                    <a:pt x="15849" y="3889"/>
                    <a:pt x="16490" y="3924"/>
                  </a:cubicBezTo>
                  <a:cubicBezTo>
                    <a:pt x="17036" y="3965"/>
                    <a:pt x="17678" y="3889"/>
                    <a:pt x="18412" y="3707"/>
                  </a:cubicBezTo>
                  <a:cubicBezTo>
                    <a:pt x="19146" y="3522"/>
                    <a:pt x="19957" y="3113"/>
                    <a:pt x="20838" y="247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101578" tIns="101578" rIns="101578" bIns="101578" anchor="ctr"/>
            <a:lstStyle/>
            <a:p>
              <a:pPr defTabSz="914195">
                <a:defRPr/>
              </a:pPr>
              <a:endParaRPr lang="es-ES" sz="3600" dirty="0">
                <a:effectLst>
                  <a:outerShdw blurRad="38100" dist="38100" dir="2700000" algn="tl">
                    <a:srgbClr val="000000"/>
                  </a:outerShdw>
                </a:effectLst>
                <a:cs typeface="Gill Sans" charset="0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743227" y="1945488"/>
            <a:ext cx="1053142" cy="1053417"/>
            <a:chOff x="4601788" y="1885496"/>
            <a:chExt cx="1053142" cy="1053417"/>
          </a:xfrm>
        </p:grpSpPr>
        <p:grpSp>
          <p:nvGrpSpPr>
            <p:cNvPr id="37" name="Group 18"/>
            <p:cNvGrpSpPr/>
            <p:nvPr/>
          </p:nvGrpSpPr>
          <p:grpSpPr>
            <a:xfrm>
              <a:off x="4601788" y="1885496"/>
              <a:ext cx="1053142" cy="1053417"/>
              <a:chOff x="16125389" y="5059616"/>
              <a:chExt cx="3378533" cy="3379413"/>
            </a:xfrm>
          </p:grpSpPr>
          <p:sp>
            <p:nvSpPr>
              <p:cNvPr id="38" name="Oval 78"/>
              <p:cNvSpPr/>
              <p:nvPr/>
            </p:nvSpPr>
            <p:spPr>
              <a:xfrm>
                <a:off x="16125389" y="5059616"/>
                <a:ext cx="3378533" cy="3379413"/>
              </a:xfrm>
              <a:prstGeom prst="ellipse">
                <a:avLst/>
              </a:prstGeom>
              <a:solidFill>
                <a:schemeClr val="accent3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19419" tIns="109710" rIns="219419" bIns="109710" rtlCol="0" anchor="ctr"/>
              <a:lstStyle/>
              <a:p>
                <a:pPr algn="ctr"/>
                <a:endParaRPr lang="bg-BG" sz="1050" dirty="0">
                  <a:solidFill>
                    <a:schemeClr val="tx1"/>
                  </a:solidFill>
                  <a:sym typeface="+mn-lt"/>
                </a:endParaRPr>
              </a:p>
            </p:txBody>
          </p:sp>
          <p:sp>
            <p:nvSpPr>
              <p:cNvPr id="39" name="Oval 79"/>
              <p:cNvSpPr/>
              <p:nvPr/>
            </p:nvSpPr>
            <p:spPr>
              <a:xfrm>
                <a:off x="16398387" y="5332685"/>
                <a:ext cx="2832537" cy="2833275"/>
              </a:xfrm>
              <a:prstGeom prst="ellipse">
                <a:avLst/>
              </a:prstGeom>
              <a:solidFill>
                <a:schemeClr val="accent3"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19419" tIns="109710" rIns="219419" bIns="109710" rtlCol="0" anchor="ctr"/>
              <a:lstStyle/>
              <a:p>
                <a:pPr algn="ctr"/>
                <a:endParaRPr lang="bg-BG" sz="1050" dirty="0">
                  <a:solidFill>
                    <a:schemeClr val="tx1"/>
                  </a:solidFill>
                  <a:sym typeface="+mn-lt"/>
                </a:endParaRPr>
              </a:p>
            </p:txBody>
          </p:sp>
        </p:grpSp>
        <p:sp>
          <p:nvSpPr>
            <p:cNvPr id="41" name="AutoShape 66"/>
            <p:cNvSpPr>
              <a:spLocks/>
            </p:cNvSpPr>
            <p:nvPr/>
          </p:nvSpPr>
          <p:spPr bwMode="auto">
            <a:xfrm>
              <a:off x="4963877" y="2232297"/>
              <a:ext cx="355040" cy="355132"/>
            </a:xfrm>
            <a:custGeom>
              <a:avLst/>
              <a:gdLst>
                <a:gd name="T0" fmla="*/ 10799 w 21598"/>
                <a:gd name="T1" fmla="*/ 10800 h 21600"/>
                <a:gd name="T2" fmla="*/ 10799 w 21598"/>
                <a:gd name="T3" fmla="*/ 10800 h 21600"/>
                <a:gd name="T4" fmla="*/ 10799 w 21598"/>
                <a:gd name="T5" fmla="*/ 10800 h 21600"/>
                <a:gd name="T6" fmla="*/ 10799 w 2159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8" h="21600">
                  <a:moveTo>
                    <a:pt x="17537" y="12697"/>
                  </a:moveTo>
                  <a:lnTo>
                    <a:pt x="19798" y="9997"/>
                  </a:lnTo>
                  <a:lnTo>
                    <a:pt x="19798" y="17284"/>
                  </a:lnTo>
                  <a:cubicBezTo>
                    <a:pt x="19798" y="17874"/>
                    <a:pt x="19700" y="18429"/>
                    <a:pt x="19505" y="18949"/>
                  </a:cubicBezTo>
                  <a:cubicBezTo>
                    <a:pt x="19309" y="19469"/>
                    <a:pt x="19049" y="19928"/>
                    <a:pt x="18721" y="20321"/>
                  </a:cubicBezTo>
                  <a:cubicBezTo>
                    <a:pt x="18394" y="20715"/>
                    <a:pt x="18014" y="21027"/>
                    <a:pt x="17583" y="21256"/>
                  </a:cubicBezTo>
                  <a:cubicBezTo>
                    <a:pt x="17153" y="21485"/>
                    <a:pt x="16690" y="21599"/>
                    <a:pt x="16188" y="21599"/>
                  </a:cubicBezTo>
                  <a:lnTo>
                    <a:pt x="3595" y="21599"/>
                  </a:lnTo>
                  <a:cubicBezTo>
                    <a:pt x="3103" y="21599"/>
                    <a:pt x="2635" y="21485"/>
                    <a:pt x="2195" y="21256"/>
                  </a:cubicBezTo>
                  <a:cubicBezTo>
                    <a:pt x="1754" y="21027"/>
                    <a:pt x="1372" y="20715"/>
                    <a:pt x="1052" y="20321"/>
                  </a:cubicBezTo>
                  <a:cubicBezTo>
                    <a:pt x="734" y="19928"/>
                    <a:pt x="477" y="19469"/>
                    <a:pt x="286" y="18949"/>
                  </a:cubicBezTo>
                  <a:cubicBezTo>
                    <a:pt x="95" y="18429"/>
                    <a:pt x="0" y="17874"/>
                    <a:pt x="0" y="17284"/>
                  </a:cubicBezTo>
                  <a:lnTo>
                    <a:pt x="0" y="4315"/>
                  </a:lnTo>
                  <a:cubicBezTo>
                    <a:pt x="0" y="3722"/>
                    <a:pt x="95" y="3164"/>
                    <a:pt x="286" y="2632"/>
                  </a:cubicBezTo>
                  <a:cubicBezTo>
                    <a:pt x="477" y="2106"/>
                    <a:pt x="734" y="1645"/>
                    <a:pt x="1052" y="1263"/>
                  </a:cubicBezTo>
                  <a:cubicBezTo>
                    <a:pt x="1372" y="878"/>
                    <a:pt x="1754" y="572"/>
                    <a:pt x="2195" y="343"/>
                  </a:cubicBezTo>
                  <a:cubicBezTo>
                    <a:pt x="2635" y="114"/>
                    <a:pt x="3103" y="0"/>
                    <a:pt x="3595" y="0"/>
                  </a:cubicBezTo>
                  <a:lnTo>
                    <a:pt x="16188" y="0"/>
                  </a:lnTo>
                  <a:cubicBezTo>
                    <a:pt x="16401" y="0"/>
                    <a:pt x="16605" y="26"/>
                    <a:pt x="16798" y="82"/>
                  </a:cubicBezTo>
                  <a:lnTo>
                    <a:pt x="14608" y="2714"/>
                  </a:lnTo>
                  <a:lnTo>
                    <a:pt x="3595" y="2714"/>
                  </a:lnTo>
                  <a:cubicBezTo>
                    <a:pt x="3228" y="2714"/>
                    <a:pt x="2914" y="2867"/>
                    <a:pt x="2652" y="3184"/>
                  </a:cubicBezTo>
                  <a:cubicBezTo>
                    <a:pt x="2391" y="3496"/>
                    <a:pt x="2261" y="3875"/>
                    <a:pt x="2261" y="4315"/>
                  </a:cubicBezTo>
                  <a:lnTo>
                    <a:pt x="2261" y="17284"/>
                  </a:lnTo>
                  <a:cubicBezTo>
                    <a:pt x="2261" y="17724"/>
                    <a:pt x="2391" y="18101"/>
                    <a:pt x="2652" y="18412"/>
                  </a:cubicBezTo>
                  <a:cubicBezTo>
                    <a:pt x="2914" y="18729"/>
                    <a:pt x="3228" y="18888"/>
                    <a:pt x="3595" y="18888"/>
                  </a:cubicBezTo>
                  <a:lnTo>
                    <a:pt x="16188" y="18888"/>
                  </a:lnTo>
                  <a:cubicBezTo>
                    <a:pt x="16556" y="18888"/>
                    <a:pt x="16874" y="18729"/>
                    <a:pt x="17138" y="18412"/>
                  </a:cubicBezTo>
                  <a:cubicBezTo>
                    <a:pt x="17405" y="18101"/>
                    <a:pt x="17537" y="17724"/>
                    <a:pt x="17537" y="17284"/>
                  </a:cubicBezTo>
                  <a:lnTo>
                    <a:pt x="17537" y="12697"/>
                  </a:lnTo>
                  <a:close/>
                  <a:moveTo>
                    <a:pt x="21333" y="2796"/>
                  </a:moveTo>
                  <a:cubicBezTo>
                    <a:pt x="21514" y="3011"/>
                    <a:pt x="21599" y="3272"/>
                    <a:pt x="21597" y="3578"/>
                  </a:cubicBezTo>
                  <a:cubicBezTo>
                    <a:pt x="21592" y="3881"/>
                    <a:pt x="21504" y="4136"/>
                    <a:pt x="21333" y="4342"/>
                  </a:cubicBezTo>
                  <a:lnTo>
                    <a:pt x="13005" y="14346"/>
                  </a:lnTo>
                  <a:lnTo>
                    <a:pt x="11854" y="15721"/>
                  </a:lnTo>
                  <a:cubicBezTo>
                    <a:pt x="11676" y="15938"/>
                    <a:pt x="11458" y="16044"/>
                    <a:pt x="11206" y="16044"/>
                  </a:cubicBezTo>
                  <a:cubicBezTo>
                    <a:pt x="10951" y="16044"/>
                    <a:pt x="10733" y="15938"/>
                    <a:pt x="10555" y="15721"/>
                  </a:cubicBezTo>
                  <a:lnTo>
                    <a:pt x="9383" y="14346"/>
                  </a:lnTo>
                  <a:lnTo>
                    <a:pt x="4779" y="8787"/>
                  </a:lnTo>
                  <a:cubicBezTo>
                    <a:pt x="4600" y="8573"/>
                    <a:pt x="4507" y="8314"/>
                    <a:pt x="4507" y="8006"/>
                  </a:cubicBezTo>
                  <a:cubicBezTo>
                    <a:pt x="4507" y="7703"/>
                    <a:pt x="4600" y="7441"/>
                    <a:pt x="4779" y="7227"/>
                  </a:cubicBezTo>
                  <a:lnTo>
                    <a:pt x="5927" y="5846"/>
                  </a:lnTo>
                  <a:cubicBezTo>
                    <a:pt x="6106" y="5635"/>
                    <a:pt x="6323" y="5526"/>
                    <a:pt x="6578" y="5526"/>
                  </a:cubicBezTo>
                  <a:cubicBezTo>
                    <a:pt x="6830" y="5526"/>
                    <a:pt x="7043" y="5634"/>
                    <a:pt x="7214" y="5846"/>
                  </a:cubicBezTo>
                  <a:lnTo>
                    <a:pt x="11198" y="10632"/>
                  </a:lnTo>
                  <a:lnTo>
                    <a:pt x="18861" y="1404"/>
                  </a:lnTo>
                  <a:cubicBezTo>
                    <a:pt x="19040" y="1186"/>
                    <a:pt x="19262" y="1084"/>
                    <a:pt x="19524" y="1087"/>
                  </a:cubicBezTo>
                  <a:cubicBezTo>
                    <a:pt x="19786" y="1092"/>
                    <a:pt x="20001" y="1198"/>
                    <a:pt x="20173" y="1404"/>
                  </a:cubicBezTo>
                  <a:lnTo>
                    <a:pt x="21333" y="27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101578" tIns="101578" rIns="101578" bIns="101578" anchor="ctr"/>
            <a:lstStyle/>
            <a:p>
              <a:pPr defTabSz="914195">
                <a:defRPr/>
              </a:pPr>
              <a:endParaRPr lang="es-ES" sz="3600" dirty="0">
                <a:effectLst>
                  <a:outerShdw blurRad="38100" dist="38100" dir="2700000" algn="tl">
                    <a:srgbClr val="000000"/>
                  </a:outerShdw>
                </a:effectLst>
                <a:cs typeface="Gill Sans" charset="0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054871" y="1885496"/>
            <a:ext cx="1053142" cy="1053417"/>
            <a:chOff x="2853836" y="1885496"/>
            <a:chExt cx="1053142" cy="1053417"/>
          </a:xfrm>
        </p:grpSpPr>
        <p:grpSp>
          <p:nvGrpSpPr>
            <p:cNvPr id="34" name="Group 17"/>
            <p:cNvGrpSpPr/>
            <p:nvPr/>
          </p:nvGrpSpPr>
          <p:grpSpPr>
            <a:xfrm>
              <a:off x="2853836" y="1885496"/>
              <a:ext cx="1053142" cy="1053417"/>
              <a:chOff x="10517871" y="5059616"/>
              <a:chExt cx="3378533" cy="3379413"/>
            </a:xfrm>
          </p:grpSpPr>
          <p:sp>
            <p:nvSpPr>
              <p:cNvPr id="35" name="Oval 76"/>
              <p:cNvSpPr/>
              <p:nvPr/>
            </p:nvSpPr>
            <p:spPr>
              <a:xfrm>
                <a:off x="10517871" y="5059616"/>
                <a:ext cx="3378533" cy="3379413"/>
              </a:xfrm>
              <a:prstGeom prst="ellipse">
                <a:avLst/>
              </a:prstGeom>
              <a:solidFill>
                <a:schemeClr val="accent2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19419" tIns="109710" rIns="219419" bIns="109710" rtlCol="0" anchor="ctr"/>
              <a:lstStyle/>
              <a:p>
                <a:pPr algn="ctr"/>
                <a:endParaRPr lang="bg-BG" sz="1050" dirty="0">
                  <a:solidFill>
                    <a:schemeClr val="tx1"/>
                  </a:solidFill>
                  <a:sym typeface="+mn-lt"/>
                </a:endParaRPr>
              </a:p>
            </p:txBody>
          </p:sp>
          <p:sp>
            <p:nvSpPr>
              <p:cNvPr id="36" name="Oval 77"/>
              <p:cNvSpPr/>
              <p:nvPr/>
            </p:nvSpPr>
            <p:spPr>
              <a:xfrm>
                <a:off x="10790869" y="5332685"/>
                <a:ext cx="2832537" cy="2833275"/>
              </a:xfrm>
              <a:prstGeom prst="ellipse">
                <a:avLst/>
              </a:pr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19419" tIns="109710" rIns="219419" bIns="109710" rtlCol="0" anchor="ctr"/>
              <a:lstStyle/>
              <a:p>
                <a:pPr algn="ctr"/>
                <a:endParaRPr lang="bg-BG" sz="1050" dirty="0">
                  <a:solidFill>
                    <a:schemeClr val="tx1"/>
                  </a:solidFill>
                  <a:sym typeface="+mn-lt"/>
                </a:endParaRPr>
              </a:p>
            </p:txBody>
          </p:sp>
        </p:grpSp>
        <p:sp>
          <p:nvSpPr>
            <p:cNvPr id="42" name="Freeform 78"/>
            <p:cNvSpPr>
              <a:spLocks noEditPoints="1"/>
            </p:cNvSpPr>
            <p:nvPr/>
          </p:nvSpPr>
          <p:spPr bwMode="auto">
            <a:xfrm>
              <a:off x="3149100" y="2163995"/>
              <a:ext cx="488946" cy="474513"/>
            </a:xfrm>
            <a:custGeom>
              <a:avLst/>
              <a:gdLst>
                <a:gd name="T0" fmla="*/ 172 w 241"/>
                <a:gd name="T1" fmla="*/ 0 h 234"/>
                <a:gd name="T2" fmla="*/ 102 w 241"/>
                <a:gd name="T3" fmla="*/ 50 h 234"/>
                <a:gd name="T4" fmla="*/ 102 w 241"/>
                <a:gd name="T5" fmla="*/ 50 h 234"/>
                <a:gd name="T6" fmla="*/ 26 w 241"/>
                <a:gd name="T7" fmla="*/ 126 h 234"/>
                <a:gd name="T8" fmla="*/ 2 w 241"/>
                <a:gd name="T9" fmla="*/ 201 h 234"/>
                <a:gd name="T10" fmla="*/ 26 w 241"/>
                <a:gd name="T11" fmla="*/ 234 h 234"/>
                <a:gd name="T12" fmla="*/ 96 w 241"/>
                <a:gd name="T13" fmla="*/ 216 h 234"/>
                <a:gd name="T14" fmla="*/ 220 w 241"/>
                <a:gd name="T15" fmla="*/ 97 h 234"/>
                <a:gd name="T16" fmla="*/ 117 w 241"/>
                <a:gd name="T17" fmla="*/ 174 h 234"/>
                <a:gd name="T18" fmla="*/ 181 w 241"/>
                <a:gd name="T19" fmla="*/ 86 h 234"/>
                <a:gd name="T20" fmla="*/ 174 w 241"/>
                <a:gd name="T21" fmla="*/ 123 h 234"/>
                <a:gd name="T22" fmla="*/ 117 w 241"/>
                <a:gd name="T23" fmla="*/ 180 h 234"/>
                <a:gd name="T24" fmla="*/ 108 w 241"/>
                <a:gd name="T25" fmla="*/ 148 h 234"/>
                <a:gd name="T26" fmla="*/ 84 w 241"/>
                <a:gd name="T27" fmla="*/ 125 h 234"/>
                <a:gd name="T28" fmla="*/ 169 w 241"/>
                <a:gd name="T29" fmla="*/ 66 h 234"/>
                <a:gd name="T30" fmla="*/ 108 w 241"/>
                <a:gd name="T31" fmla="*/ 148 h 234"/>
                <a:gd name="T32" fmla="*/ 56 w 241"/>
                <a:gd name="T33" fmla="*/ 117 h 234"/>
                <a:gd name="T34" fmla="*/ 146 w 241"/>
                <a:gd name="T35" fmla="*/ 53 h 234"/>
                <a:gd name="T36" fmla="*/ 31 w 241"/>
                <a:gd name="T37" fmla="*/ 219 h 234"/>
                <a:gd name="T38" fmla="*/ 15 w 241"/>
                <a:gd name="T39" fmla="*/ 209 h 234"/>
                <a:gd name="T40" fmla="*/ 23 w 241"/>
                <a:gd name="T41" fmla="*/ 177 h 234"/>
                <a:gd name="T42" fmla="*/ 58 w 241"/>
                <a:gd name="T43" fmla="*/ 211 h 234"/>
                <a:gd name="T44" fmla="*/ 65 w 241"/>
                <a:gd name="T45" fmla="*/ 210 h 234"/>
                <a:gd name="T46" fmla="*/ 26 w 241"/>
                <a:gd name="T47" fmla="*/ 169 h 234"/>
                <a:gd name="T48" fmla="*/ 36 w 241"/>
                <a:gd name="T49" fmla="*/ 138 h 234"/>
                <a:gd name="T50" fmla="*/ 95 w 241"/>
                <a:gd name="T51" fmla="*/ 201 h 234"/>
                <a:gd name="T52" fmla="*/ 65 w 241"/>
                <a:gd name="T53" fmla="*/ 210 h 234"/>
                <a:gd name="T54" fmla="*/ 198 w 241"/>
                <a:gd name="T55" fmla="*/ 99 h 234"/>
                <a:gd name="T56" fmla="*/ 179 w 241"/>
                <a:gd name="T57" fmla="*/ 55 h 234"/>
                <a:gd name="T58" fmla="*/ 148 w 241"/>
                <a:gd name="T59" fmla="*/ 24 h 234"/>
                <a:gd name="T60" fmla="*/ 205 w 241"/>
                <a:gd name="T61" fmla="*/ 30 h 234"/>
                <a:gd name="T62" fmla="*/ 210 w 241"/>
                <a:gd name="T63" fmla="*/ 86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34">
                  <a:moveTo>
                    <a:pt x="215" y="19"/>
                  </a:moveTo>
                  <a:cubicBezTo>
                    <a:pt x="203" y="7"/>
                    <a:pt x="187" y="0"/>
                    <a:pt x="172" y="0"/>
                  </a:cubicBezTo>
                  <a:cubicBezTo>
                    <a:pt x="159" y="0"/>
                    <a:pt x="146" y="5"/>
                    <a:pt x="138" y="14"/>
                  </a:cubicBezTo>
                  <a:cubicBezTo>
                    <a:pt x="102" y="50"/>
                    <a:pt x="102" y="50"/>
                    <a:pt x="102" y="50"/>
                  </a:cubicBezTo>
                  <a:cubicBezTo>
                    <a:pt x="102" y="50"/>
                    <a:pt x="102" y="50"/>
                    <a:pt x="102" y="50"/>
                  </a:cubicBezTo>
                  <a:cubicBezTo>
                    <a:pt x="102" y="50"/>
                    <a:pt x="102" y="50"/>
                    <a:pt x="102" y="50"/>
                  </a:cubicBezTo>
                  <a:cubicBezTo>
                    <a:pt x="102" y="50"/>
                    <a:pt x="102" y="50"/>
                    <a:pt x="102" y="50"/>
                  </a:cubicBezTo>
                  <a:cubicBezTo>
                    <a:pt x="26" y="126"/>
                    <a:pt x="26" y="126"/>
                    <a:pt x="26" y="126"/>
                  </a:cubicBezTo>
                  <a:cubicBezTo>
                    <a:pt x="23" y="130"/>
                    <a:pt x="20" y="134"/>
                    <a:pt x="19" y="139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2" y="201"/>
                    <a:pt x="0" y="206"/>
                    <a:pt x="0" y="209"/>
                  </a:cubicBezTo>
                  <a:cubicBezTo>
                    <a:pt x="0" y="223"/>
                    <a:pt x="12" y="234"/>
                    <a:pt x="26" y="234"/>
                  </a:cubicBezTo>
                  <a:cubicBezTo>
                    <a:pt x="29" y="234"/>
                    <a:pt x="34" y="233"/>
                    <a:pt x="34" y="233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101" y="215"/>
                    <a:pt x="105" y="213"/>
                    <a:pt x="109" y="209"/>
                  </a:cubicBezTo>
                  <a:cubicBezTo>
                    <a:pt x="220" y="97"/>
                    <a:pt x="220" y="97"/>
                    <a:pt x="220" y="97"/>
                  </a:cubicBezTo>
                  <a:cubicBezTo>
                    <a:pt x="241" y="76"/>
                    <a:pt x="238" y="42"/>
                    <a:pt x="215" y="19"/>
                  </a:cubicBezTo>
                  <a:close/>
                  <a:moveTo>
                    <a:pt x="117" y="174"/>
                  </a:moveTo>
                  <a:cubicBezTo>
                    <a:pt x="117" y="168"/>
                    <a:pt x="115" y="161"/>
                    <a:pt x="112" y="155"/>
                  </a:cubicBezTo>
                  <a:cubicBezTo>
                    <a:pt x="181" y="86"/>
                    <a:pt x="181" y="86"/>
                    <a:pt x="181" y="86"/>
                  </a:cubicBezTo>
                  <a:cubicBezTo>
                    <a:pt x="185" y="99"/>
                    <a:pt x="183" y="113"/>
                    <a:pt x="174" y="123"/>
                  </a:cubicBezTo>
                  <a:cubicBezTo>
                    <a:pt x="174" y="123"/>
                    <a:pt x="174" y="123"/>
                    <a:pt x="174" y="123"/>
                  </a:cubicBezTo>
                  <a:cubicBezTo>
                    <a:pt x="174" y="123"/>
                    <a:pt x="174" y="123"/>
                    <a:pt x="174" y="123"/>
                  </a:cubicBezTo>
                  <a:cubicBezTo>
                    <a:pt x="117" y="180"/>
                    <a:pt x="117" y="180"/>
                    <a:pt x="117" y="180"/>
                  </a:cubicBezTo>
                  <a:cubicBezTo>
                    <a:pt x="117" y="178"/>
                    <a:pt x="118" y="176"/>
                    <a:pt x="117" y="174"/>
                  </a:cubicBezTo>
                  <a:close/>
                  <a:moveTo>
                    <a:pt x="108" y="148"/>
                  </a:moveTo>
                  <a:cubicBezTo>
                    <a:pt x="106" y="144"/>
                    <a:pt x="103" y="140"/>
                    <a:pt x="99" y="136"/>
                  </a:cubicBezTo>
                  <a:cubicBezTo>
                    <a:pt x="94" y="131"/>
                    <a:pt x="89" y="128"/>
                    <a:pt x="84" y="125"/>
                  </a:cubicBezTo>
                  <a:cubicBezTo>
                    <a:pt x="154" y="55"/>
                    <a:pt x="154" y="55"/>
                    <a:pt x="154" y="55"/>
                  </a:cubicBezTo>
                  <a:cubicBezTo>
                    <a:pt x="159" y="58"/>
                    <a:pt x="164" y="61"/>
                    <a:pt x="169" y="66"/>
                  </a:cubicBezTo>
                  <a:cubicBezTo>
                    <a:pt x="173" y="70"/>
                    <a:pt x="176" y="74"/>
                    <a:pt x="178" y="79"/>
                  </a:cubicBezTo>
                  <a:lnTo>
                    <a:pt x="108" y="148"/>
                  </a:lnTo>
                  <a:close/>
                  <a:moveTo>
                    <a:pt x="77" y="121"/>
                  </a:moveTo>
                  <a:cubicBezTo>
                    <a:pt x="70" y="119"/>
                    <a:pt x="63" y="117"/>
                    <a:pt x="56" y="117"/>
                  </a:cubicBezTo>
                  <a:cubicBezTo>
                    <a:pt x="112" y="60"/>
                    <a:pt x="112" y="60"/>
                    <a:pt x="112" y="60"/>
                  </a:cubicBezTo>
                  <a:cubicBezTo>
                    <a:pt x="121" y="52"/>
                    <a:pt x="133" y="50"/>
                    <a:pt x="146" y="53"/>
                  </a:cubicBezTo>
                  <a:lnTo>
                    <a:pt x="77" y="121"/>
                  </a:lnTo>
                  <a:close/>
                  <a:moveTo>
                    <a:pt x="31" y="219"/>
                  </a:moveTo>
                  <a:cubicBezTo>
                    <a:pt x="30" y="219"/>
                    <a:pt x="28" y="219"/>
                    <a:pt x="26" y="220"/>
                  </a:cubicBezTo>
                  <a:cubicBezTo>
                    <a:pt x="20" y="219"/>
                    <a:pt x="15" y="215"/>
                    <a:pt x="15" y="209"/>
                  </a:cubicBezTo>
                  <a:cubicBezTo>
                    <a:pt x="15" y="207"/>
                    <a:pt x="16" y="205"/>
                    <a:pt x="16" y="204"/>
                  </a:cubicBezTo>
                  <a:cubicBezTo>
                    <a:pt x="23" y="177"/>
                    <a:pt x="23" y="177"/>
                    <a:pt x="23" y="177"/>
                  </a:cubicBezTo>
                  <a:cubicBezTo>
                    <a:pt x="32" y="176"/>
                    <a:pt x="41" y="180"/>
                    <a:pt x="48" y="187"/>
                  </a:cubicBezTo>
                  <a:cubicBezTo>
                    <a:pt x="55" y="194"/>
                    <a:pt x="58" y="203"/>
                    <a:pt x="58" y="211"/>
                  </a:cubicBezTo>
                  <a:lnTo>
                    <a:pt x="31" y="219"/>
                  </a:lnTo>
                  <a:close/>
                  <a:moveTo>
                    <a:pt x="65" y="210"/>
                  </a:moveTo>
                  <a:cubicBezTo>
                    <a:pt x="65" y="200"/>
                    <a:pt x="61" y="190"/>
                    <a:pt x="53" y="182"/>
                  </a:cubicBezTo>
                  <a:cubicBezTo>
                    <a:pt x="45" y="174"/>
                    <a:pt x="35" y="170"/>
                    <a:pt x="26" y="169"/>
                  </a:cubicBezTo>
                  <a:cubicBezTo>
                    <a:pt x="33" y="143"/>
                    <a:pt x="33" y="143"/>
                    <a:pt x="33" y="143"/>
                  </a:cubicBezTo>
                  <a:cubicBezTo>
                    <a:pt x="33" y="141"/>
                    <a:pt x="34" y="139"/>
                    <a:pt x="36" y="138"/>
                  </a:cubicBezTo>
                  <a:cubicBezTo>
                    <a:pt x="50" y="127"/>
                    <a:pt x="73" y="130"/>
                    <a:pt x="88" y="146"/>
                  </a:cubicBezTo>
                  <a:cubicBezTo>
                    <a:pt x="105" y="163"/>
                    <a:pt x="108" y="187"/>
                    <a:pt x="95" y="201"/>
                  </a:cubicBezTo>
                  <a:cubicBezTo>
                    <a:pt x="94" y="202"/>
                    <a:pt x="93" y="202"/>
                    <a:pt x="92" y="202"/>
                  </a:cubicBezTo>
                  <a:lnTo>
                    <a:pt x="65" y="210"/>
                  </a:lnTo>
                  <a:close/>
                  <a:moveTo>
                    <a:pt x="210" y="86"/>
                  </a:moveTo>
                  <a:cubicBezTo>
                    <a:pt x="198" y="99"/>
                    <a:pt x="198" y="99"/>
                    <a:pt x="198" y="99"/>
                  </a:cubicBezTo>
                  <a:cubicBezTo>
                    <a:pt x="198" y="97"/>
                    <a:pt x="198" y="96"/>
                    <a:pt x="198" y="94"/>
                  </a:cubicBezTo>
                  <a:cubicBezTo>
                    <a:pt x="196" y="80"/>
                    <a:pt x="190" y="66"/>
                    <a:pt x="179" y="55"/>
                  </a:cubicBezTo>
                  <a:cubicBezTo>
                    <a:pt x="167" y="44"/>
                    <a:pt x="151" y="37"/>
                    <a:pt x="136" y="37"/>
                  </a:cubicBezTo>
                  <a:cubicBezTo>
                    <a:pt x="148" y="24"/>
                    <a:pt x="148" y="24"/>
                    <a:pt x="148" y="24"/>
                  </a:cubicBezTo>
                  <a:cubicBezTo>
                    <a:pt x="154" y="18"/>
                    <a:pt x="162" y="15"/>
                    <a:pt x="172" y="15"/>
                  </a:cubicBezTo>
                  <a:cubicBezTo>
                    <a:pt x="183" y="15"/>
                    <a:pt x="196" y="20"/>
                    <a:pt x="205" y="30"/>
                  </a:cubicBezTo>
                  <a:cubicBezTo>
                    <a:pt x="214" y="38"/>
                    <a:pt x="219" y="49"/>
                    <a:pt x="219" y="60"/>
                  </a:cubicBezTo>
                  <a:cubicBezTo>
                    <a:pt x="220" y="70"/>
                    <a:pt x="217" y="80"/>
                    <a:pt x="210" y="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82843" tIns="91422" rIns="182843" bIns="91422" numCol="1" anchor="t" anchorCtr="0" compatLnSpc="1">
              <a:prstTxWarp prst="textNoShape">
                <a:avLst/>
              </a:prstTxWarp>
            </a:bodyPr>
            <a:lstStyle/>
            <a:p>
              <a:endParaRPr lang="id-ID" sz="1050" dirty="0">
                <a:sym typeface="+mn-lt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856892" y="1136083"/>
            <a:ext cx="18283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点击此处添加小标题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774079" y="3045250"/>
            <a:ext cx="21429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点击此处添加文字描述，文字颜色、大小、字体，图形颜色、大小、样式可根据需求进行更改。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657732" y="1155051"/>
            <a:ext cx="18283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点击此处添加小标题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6400575" y="1159593"/>
            <a:ext cx="18283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点击此处添加小标题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3508375" y="3030808"/>
            <a:ext cx="21429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点击此处添加文字描述，文字颜色、大小、字体，图形颜色、大小、样式可根据需求进行更改。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247294" y="2998905"/>
            <a:ext cx="21429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点击此处添加文字描述，文字颜色、大小、字体，图形颜色、大小、样式可根据需求进行更改。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9006237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500"/>
                            </p:stCondLst>
                            <p:childTnLst>
                              <p:par>
                                <p:cTn id="7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20" grpId="0" animBg="1"/>
      <p:bldP spid="47" grpId="0"/>
      <p:bldP spid="48" grpId="0"/>
      <p:bldP spid="50" grpId="0"/>
      <p:bldP spid="51" grpId="0"/>
      <p:bldP spid="52" grpId="0"/>
      <p:bldP spid="5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341323" y="-167541"/>
            <a:ext cx="461354" cy="392064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98429" flipH="1">
            <a:off x="6346754" y="2054522"/>
            <a:ext cx="590346" cy="8957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00621" y="2057224"/>
            <a:ext cx="742757" cy="26860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674143" y="2279362"/>
            <a:ext cx="3795713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200" dirty="0">
                <a:ea typeface="长城行书体" panose="02010609000101010101" pitchFamily="49" charset="-122"/>
                <a:sym typeface="+mn-lt"/>
              </a:rPr>
              <a:t>点击此处添加标题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654968" y="1848475"/>
            <a:ext cx="1669257" cy="144655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8800" dirty="0">
                <a:ea typeface="禹卫书法行书简体&#10;" panose="02000603000000000000" pitchFamily="2" charset="-122"/>
                <a:sym typeface="+mn-lt"/>
              </a:rPr>
              <a:t>伍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3315" y="527562"/>
            <a:ext cx="2897371" cy="1696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367785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50"/>
                            </p:stCondLst>
                            <p:childTnLst>
                              <p:par>
                                <p:cTn id="3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8557" cy="588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1160" y="4130348"/>
            <a:ext cx="912840" cy="101315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61672" y="65314"/>
            <a:ext cx="306575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800">
                <a:ea typeface="创艺简行楷" pitchFamily="2" charset="-122"/>
                <a:sym typeface="+mn-lt"/>
              </a:rPr>
              <a:t>点击此处添加标题</a:t>
            </a:r>
            <a:endParaRPr lang="zh-CN" altLang="en-US" sz="2800" dirty="0">
              <a:ea typeface="创艺简行楷" pitchFamily="2" charset="-122"/>
              <a:sym typeface="+mn-lt"/>
            </a:endParaRPr>
          </a:p>
        </p:txBody>
      </p:sp>
      <p:sp>
        <p:nvSpPr>
          <p:cNvPr id="6" name="Oval 13"/>
          <p:cNvSpPr/>
          <p:nvPr/>
        </p:nvSpPr>
        <p:spPr bwMode="auto">
          <a:xfrm>
            <a:off x="4318589" y="2460370"/>
            <a:ext cx="775009" cy="777866"/>
          </a:xfrm>
          <a:prstGeom prst="ellipse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 defTabSz="2751140">
              <a:defRPr/>
            </a:pPr>
            <a:endParaRPr lang="en-US" sz="1050" dirty="0">
              <a:ea typeface="+mn-ea"/>
              <a:cs typeface="+mn-cs"/>
              <a:sym typeface="+mn-lt"/>
            </a:endParaRPr>
          </a:p>
        </p:txBody>
      </p:sp>
      <p:sp>
        <p:nvSpPr>
          <p:cNvPr id="15" name="Freeform 98"/>
          <p:cNvSpPr>
            <a:spLocks noEditPoints="1"/>
          </p:cNvSpPr>
          <p:nvPr/>
        </p:nvSpPr>
        <p:spPr bwMode="auto">
          <a:xfrm>
            <a:off x="541200" y="1924533"/>
            <a:ext cx="303494" cy="226138"/>
          </a:xfrm>
          <a:custGeom>
            <a:avLst/>
            <a:gdLst/>
            <a:ahLst/>
            <a:cxnLst>
              <a:cxn ang="0">
                <a:pos x="55" y="23"/>
              </a:cxn>
              <a:cxn ang="0">
                <a:pos x="25" y="23"/>
              </a:cxn>
              <a:cxn ang="0">
                <a:pos x="12" y="29"/>
              </a:cxn>
              <a:cxn ang="0">
                <a:pos x="0" y="43"/>
              </a:cxn>
              <a:cxn ang="0">
                <a:pos x="0" y="43"/>
              </a:cxn>
              <a:cxn ang="0">
                <a:pos x="0" y="42"/>
              </a:cxn>
              <a:cxn ang="0">
                <a:pos x="0" y="8"/>
              </a:cxn>
              <a:cxn ang="0">
                <a:pos x="8" y="0"/>
              </a:cxn>
              <a:cxn ang="0">
                <a:pos x="19" y="0"/>
              </a:cxn>
              <a:cxn ang="0">
                <a:pos x="27" y="8"/>
              </a:cxn>
              <a:cxn ang="0">
                <a:pos x="27" y="9"/>
              </a:cxn>
              <a:cxn ang="0">
                <a:pos x="47" y="9"/>
              </a:cxn>
              <a:cxn ang="0">
                <a:pos x="55" y="17"/>
              </a:cxn>
              <a:cxn ang="0">
                <a:pos x="55" y="23"/>
              </a:cxn>
              <a:cxn ang="0">
                <a:pos x="66" y="32"/>
              </a:cxn>
              <a:cxn ang="0">
                <a:pos x="54" y="46"/>
              </a:cxn>
              <a:cxn ang="0">
                <a:pos x="44" y="50"/>
              </a:cxn>
              <a:cxn ang="0">
                <a:pos x="5" y="50"/>
              </a:cxn>
              <a:cxn ang="0">
                <a:pos x="2" y="48"/>
              </a:cxn>
              <a:cxn ang="0">
                <a:pos x="3" y="46"/>
              </a:cxn>
              <a:cxn ang="0">
                <a:pos x="15" y="32"/>
              </a:cxn>
              <a:cxn ang="0">
                <a:pos x="25" y="28"/>
              </a:cxn>
              <a:cxn ang="0">
                <a:pos x="64" y="28"/>
              </a:cxn>
              <a:cxn ang="0">
                <a:pos x="67" y="30"/>
              </a:cxn>
              <a:cxn ang="0">
                <a:pos x="66" y="32"/>
              </a:cxn>
            </a:cxnLst>
            <a:rect l="0" t="0" r="r" b="b"/>
            <a:pathLst>
              <a:path w="67" h="50">
                <a:moveTo>
                  <a:pt x="55" y="23"/>
                </a:moveTo>
                <a:cubicBezTo>
                  <a:pt x="25" y="23"/>
                  <a:pt x="25" y="23"/>
                  <a:pt x="25" y="23"/>
                </a:cubicBezTo>
                <a:cubicBezTo>
                  <a:pt x="20" y="23"/>
                  <a:pt x="15" y="26"/>
                  <a:pt x="12" y="29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3"/>
                  <a:pt x="0" y="43"/>
                  <a:pt x="0" y="42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3" y="0"/>
                  <a:pt x="8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4" y="0"/>
                  <a:pt x="27" y="4"/>
                  <a:pt x="27" y="8"/>
                </a:cubicBezTo>
                <a:cubicBezTo>
                  <a:pt x="27" y="9"/>
                  <a:pt x="27" y="9"/>
                  <a:pt x="2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51" y="9"/>
                  <a:pt x="55" y="13"/>
                  <a:pt x="55" y="17"/>
                </a:cubicBezTo>
                <a:lnTo>
                  <a:pt x="55" y="23"/>
                </a:lnTo>
                <a:close/>
                <a:moveTo>
                  <a:pt x="66" y="32"/>
                </a:moveTo>
                <a:cubicBezTo>
                  <a:pt x="54" y="46"/>
                  <a:pt x="54" y="46"/>
                  <a:pt x="54" y="46"/>
                </a:cubicBezTo>
                <a:cubicBezTo>
                  <a:pt x="52" y="48"/>
                  <a:pt x="47" y="50"/>
                  <a:pt x="44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4" y="50"/>
                  <a:pt x="2" y="50"/>
                  <a:pt x="2" y="48"/>
                </a:cubicBezTo>
                <a:cubicBezTo>
                  <a:pt x="2" y="48"/>
                  <a:pt x="3" y="47"/>
                  <a:pt x="3" y="46"/>
                </a:cubicBezTo>
                <a:cubicBezTo>
                  <a:pt x="15" y="32"/>
                  <a:pt x="15" y="32"/>
                  <a:pt x="15" y="32"/>
                </a:cubicBezTo>
                <a:cubicBezTo>
                  <a:pt x="18" y="29"/>
                  <a:pt x="22" y="28"/>
                  <a:pt x="25" y="28"/>
                </a:cubicBezTo>
                <a:cubicBezTo>
                  <a:pt x="64" y="28"/>
                  <a:pt x="64" y="28"/>
                  <a:pt x="64" y="28"/>
                </a:cubicBezTo>
                <a:cubicBezTo>
                  <a:pt x="65" y="28"/>
                  <a:pt x="67" y="28"/>
                  <a:pt x="67" y="30"/>
                </a:cubicBezTo>
                <a:cubicBezTo>
                  <a:pt x="67" y="30"/>
                  <a:pt x="66" y="31"/>
                  <a:pt x="66" y="32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050" dirty="0"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307972" y="1264367"/>
            <a:ext cx="816149" cy="816361"/>
            <a:chOff x="4307972" y="1264367"/>
            <a:chExt cx="816149" cy="816361"/>
          </a:xfrm>
        </p:grpSpPr>
        <p:sp>
          <p:nvSpPr>
            <p:cNvPr id="7" name="Oval 76"/>
            <p:cNvSpPr>
              <a:spLocks noChangeAspect="1"/>
            </p:cNvSpPr>
            <p:nvPr/>
          </p:nvSpPr>
          <p:spPr bwMode="auto">
            <a:xfrm>
              <a:off x="4307972" y="1264367"/>
              <a:ext cx="816149" cy="816361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2751140">
                <a:defRPr/>
              </a:pPr>
              <a:endParaRPr lang="en-US" sz="100" b="1" dirty="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16" name="Freeform 98"/>
            <p:cNvSpPr>
              <a:spLocks noEditPoints="1"/>
            </p:cNvSpPr>
            <p:nvPr/>
          </p:nvSpPr>
          <p:spPr bwMode="auto">
            <a:xfrm>
              <a:off x="4533834" y="1509942"/>
              <a:ext cx="403950" cy="300991"/>
            </a:xfrm>
            <a:custGeom>
              <a:avLst/>
              <a:gdLst/>
              <a:ahLst/>
              <a:cxnLst>
                <a:cxn ang="0">
                  <a:pos x="55" y="23"/>
                </a:cxn>
                <a:cxn ang="0">
                  <a:pos x="25" y="23"/>
                </a:cxn>
                <a:cxn ang="0">
                  <a:pos x="12" y="29"/>
                </a:cxn>
                <a:cxn ang="0">
                  <a:pos x="0" y="43"/>
                </a:cxn>
                <a:cxn ang="0">
                  <a:pos x="0" y="43"/>
                </a:cxn>
                <a:cxn ang="0">
                  <a:pos x="0" y="42"/>
                </a:cxn>
                <a:cxn ang="0">
                  <a:pos x="0" y="8"/>
                </a:cxn>
                <a:cxn ang="0">
                  <a:pos x="8" y="0"/>
                </a:cxn>
                <a:cxn ang="0">
                  <a:pos x="19" y="0"/>
                </a:cxn>
                <a:cxn ang="0">
                  <a:pos x="27" y="8"/>
                </a:cxn>
                <a:cxn ang="0">
                  <a:pos x="27" y="9"/>
                </a:cxn>
                <a:cxn ang="0">
                  <a:pos x="47" y="9"/>
                </a:cxn>
                <a:cxn ang="0">
                  <a:pos x="55" y="17"/>
                </a:cxn>
                <a:cxn ang="0">
                  <a:pos x="55" y="23"/>
                </a:cxn>
                <a:cxn ang="0">
                  <a:pos x="66" y="32"/>
                </a:cxn>
                <a:cxn ang="0">
                  <a:pos x="54" y="46"/>
                </a:cxn>
                <a:cxn ang="0">
                  <a:pos x="44" y="50"/>
                </a:cxn>
                <a:cxn ang="0">
                  <a:pos x="5" y="50"/>
                </a:cxn>
                <a:cxn ang="0">
                  <a:pos x="2" y="48"/>
                </a:cxn>
                <a:cxn ang="0">
                  <a:pos x="3" y="46"/>
                </a:cxn>
                <a:cxn ang="0">
                  <a:pos x="15" y="32"/>
                </a:cxn>
                <a:cxn ang="0">
                  <a:pos x="25" y="28"/>
                </a:cxn>
                <a:cxn ang="0">
                  <a:pos x="64" y="28"/>
                </a:cxn>
                <a:cxn ang="0">
                  <a:pos x="67" y="30"/>
                </a:cxn>
                <a:cxn ang="0">
                  <a:pos x="66" y="32"/>
                </a:cxn>
              </a:cxnLst>
              <a:rect l="0" t="0" r="r" b="b"/>
              <a:pathLst>
                <a:path w="67" h="50">
                  <a:moveTo>
                    <a:pt x="55" y="23"/>
                  </a:moveTo>
                  <a:cubicBezTo>
                    <a:pt x="25" y="23"/>
                    <a:pt x="25" y="23"/>
                    <a:pt x="25" y="23"/>
                  </a:cubicBezTo>
                  <a:cubicBezTo>
                    <a:pt x="20" y="23"/>
                    <a:pt x="15" y="26"/>
                    <a:pt x="12" y="29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4" y="0"/>
                    <a:pt x="27" y="4"/>
                    <a:pt x="27" y="8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51" y="9"/>
                    <a:pt x="55" y="13"/>
                    <a:pt x="55" y="17"/>
                  </a:cubicBezTo>
                  <a:lnTo>
                    <a:pt x="55" y="23"/>
                  </a:lnTo>
                  <a:close/>
                  <a:moveTo>
                    <a:pt x="66" y="32"/>
                  </a:moveTo>
                  <a:cubicBezTo>
                    <a:pt x="54" y="46"/>
                    <a:pt x="54" y="46"/>
                    <a:pt x="54" y="46"/>
                  </a:cubicBezTo>
                  <a:cubicBezTo>
                    <a:pt x="52" y="48"/>
                    <a:pt x="47" y="50"/>
                    <a:pt x="44" y="50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4" y="50"/>
                    <a:pt x="2" y="50"/>
                    <a:pt x="2" y="48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8" y="29"/>
                    <a:pt x="22" y="28"/>
                    <a:pt x="25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5" y="28"/>
                    <a:pt x="67" y="28"/>
                    <a:pt x="67" y="30"/>
                  </a:cubicBezTo>
                  <a:cubicBezTo>
                    <a:pt x="67" y="30"/>
                    <a:pt x="66" y="31"/>
                    <a:pt x="66" y="3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50" dirty="0">
                <a:sym typeface="+mn-lt"/>
              </a:endParaRPr>
            </a:p>
          </p:txBody>
        </p:sp>
      </p:grpSp>
      <p:sp>
        <p:nvSpPr>
          <p:cNvPr id="17" name="Freeform 115"/>
          <p:cNvSpPr>
            <a:spLocks noEditPoints="1"/>
          </p:cNvSpPr>
          <p:nvPr/>
        </p:nvSpPr>
        <p:spPr bwMode="auto">
          <a:xfrm>
            <a:off x="518557" y="2873469"/>
            <a:ext cx="307788" cy="310139"/>
          </a:xfrm>
          <a:custGeom>
            <a:avLst/>
            <a:gdLst/>
            <a:ahLst/>
            <a:cxnLst>
              <a:cxn ang="0">
                <a:pos x="64" y="32"/>
              </a:cxn>
              <a:cxn ang="0">
                <a:pos x="32" y="64"/>
              </a:cxn>
              <a:cxn ang="0">
                <a:pos x="0" y="32"/>
              </a:cxn>
              <a:cxn ang="0">
                <a:pos x="32" y="0"/>
              </a:cxn>
              <a:cxn ang="0">
                <a:pos x="64" y="32"/>
              </a:cxn>
              <a:cxn ang="0">
                <a:pos x="14" y="38"/>
              </a:cxn>
              <a:cxn ang="0">
                <a:pos x="13" y="32"/>
              </a:cxn>
              <a:cxn ang="0">
                <a:pos x="14" y="26"/>
              </a:cxn>
              <a:cxn ang="0">
                <a:pos x="8" y="19"/>
              </a:cxn>
              <a:cxn ang="0">
                <a:pos x="4" y="32"/>
              </a:cxn>
              <a:cxn ang="0">
                <a:pos x="8" y="45"/>
              </a:cxn>
              <a:cxn ang="0">
                <a:pos x="14" y="38"/>
              </a:cxn>
              <a:cxn ang="0">
                <a:pos x="45" y="32"/>
              </a:cxn>
              <a:cxn ang="0">
                <a:pos x="32" y="18"/>
              </a:cxn>
              <a:cxn ang="0">
                <a:pos x="18" y="32"/>
              </a:cxn>
              <a:cxn ang="0">
                <a:pos x="32" y="46"/>
              </a:cxn>
              <a:cxn ang="0">
                <a:pos x="45" y="32"/>
              </a:cxn>
              <a:cxn ang="0">
                <a:pos x="19" y="8"/>
              </a:cxn>
              <a:cxn ang="0">
                <a:pos x="26" y="15"/>
              </a:cxn>
              <a:cxn ang="0">
                <a:pos x="32" y="14"/>
              </a:cxn>
              <a:cxn ang="0">
                <a:pos x="38" y="15"/>
              </a:cxn>
              <a:cxn ang="0">
                <a:pos x="45" y="8"/>
              </a:cxn>
              <a:cxn ang="0">
                <a:pos x="32" y="5"/>
              </a:cxn>
              <a:cxn ang="0">
                <a:pos x="19" y="8"/>
              </a:cxn>
              <a:cxn ang="0">
                <a:pos x="45" y="56"/>
              </a:cxn>
              <a:cxn ang="0">
                <a:pos x="38" y="49"/>
              </a:cxn>
              <a:cxn ang="0">
                <a:pos x="32" y="50"/>
              </a:cxn>
              <a:cxn ang="0">
                <a:pos x="26" y="49"/>
              </a:cxn>
              <a:cxn ang="0">
                <a:pos x="19" y="56"/>
              </a:cxn>
              <a:cxn ang="0">
                <a:pos x="32" y="60"/>
              </a:cxn>
              <a:cxn ang="0">
                <a:pos x="45" y="56"/>
              </a:cxn>
              <a:cxn ang="0">
                <a:pos x="56" y="45"/>
              </a:cxn>
              <a:cxn ang="0">
                <a:pos x="59" y="32"/>
              </a:cxn>
              <a:cxn ang="0">
                <a:pos x="56" y="19"/>
              </a:cxn>
              <a:cxn ang="0">
                <a:pos x="49" y="26"/>
              </a:cxn>
              <a:cxn ang="0">
                <a:pos x="50" y="32"/>
              </a:cxn>
              <a:cxn ang="0">
                <a:pos x="49" y="38"/>
              </a:cxn>
              <a:cxn ang="0">
                <a:pos x="56" y="45"/>
              </a:cxn>
            </a:cxnLst>
            <a:rect l="0" t="0" r="r" b="b"/>
            <a:pathLst>
              <a:path w="64" h="64">
                <a:moveTo>
                  <a:pt x="64" y="32"/>
                </a:moveTo>
                <a:cubicBezTo>
                  <a:pt x="64" y="50"/>
                  <a:pt x="49" y="64"/>
                  <a:pt x="32" y="64"/>
                </a:cubicBezTo>
                <a:cubicBezTo>
                  <a:pt x="14" y="64"/>
                  <a:pt x="0" y="50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49" y="0"/>
                  <a:pt x="64" y="14"/>
                  <a:pt x="64" y="32"/>
                </a:cubicBezTo>
                <a:close/>
                <a:moveTo>
                  <a:pt x="14" y="38"/>
                </a:moveTo>
                <a:cubicBezTo>
                  <a:pt x="14" y="36"/>
                  <a:pt x="13" y="34"/>
                  <a:pt x="13" y="32"/>
                </a:cubicBezTo>
                <a:cubicBezTo>
                  <a:pt x="13" y="30"/>
                  <a:pt x="14" y="28"/>
                  <a:pt x="14" y="26"/>
                </a:cubicBezTo>
                <a:cubicBezTo>
                  <a:pt x="8" y="19"/>
                  <a:pt x="8" y="19"/>
                  <a:pt x="8" y="19"/>
                </a:cubicBezTo>
                <a:cubicBezTo>
                  <a:pt x="6" y="23"/>
                  <a:pt x="4" y="28"/>
                  <a:pt x="4" y="32"/>
                </a:cubicBezTo>
                <a:cubicBezTo>
                  <a:pt x="4" y="37"/>
                  <a:pt x="6" y="41"/>
                  <a:pt x="8" y="45"/>
                </a:cubicBezTo>
                <a:lnTo>
                  <a:pt x="14" y="38"/>
                </a:lnTo>
                <a:close/>
                <a:moveTo>
                  <a:pt x="45" y="32"/>
                </a:moveTo>
                <a:cubicBezTo>
                  <a:pt x="45" y="25"/>
                  <a:pt x="39" y="18"/>
                  <a:pt x="32" y="18"/>
                </a:cubicBezTo>
                <a:cubicBezTo>
                  <a:pt x="24" y="18"/>
                  <a:pt x="18" y="25"/>
                  <a:pt x="18" y="32"/>
                </a:cubicBezTo>
                <a:cubicBezTo>
                  <a:pt x="18" y="40"/>
                  <a:pt x="24" y="46"/>
                  <a:pt x="32" y="46"/>
                </a:cubicBezTo>
                <a:cubicBezTo>
                  <a:pt x="39" y="46"/>
                  <a:pt x="45" y="40"/>
                  <a:pt x="45" y="32"/>
                </a:cubicBezTo>
                <a:close/>
                <a:moveTo>
                  <a:pt x="19" y="8"/>
                </a:moveTo>
                <a:cubicBezTo>
                  <a:pt x="26" y="15"/>
                  <a:pt x="26" y="15"/>
                  <a:pt x="26" y="15"/>
                </a:cubicBezTo>
                <a:cubicBezTo>
                  <a:pt x="28" y="14"/>
                  <a:pt x="30" y="14"/>
                  <a:pt x="32" y="14"/>
                </a:cubicBezTo>
                <a:cubicBezTo>
                  <a:pt x="34" y="14"/>
                  <a:pt x="36" y="14"/>
                  <a:pt x="38" y="15"/>
                </a:cubicBezTo>
                <a:cubicBezTo>
                  <a:pt x="45" y="8"/>
                  <a:pt x="45" y="8"/>
                  <a:pt x="45" y="8"/>
                </a:cubicBezTo>
                <a:cubicBezTo>
                  <a:pt x="41" y="6"/>
                  <a:pt x="36" y="5"/>
                  <a:pt x="32" y="5"/>
                </a:cubicBezTo>
                <a:cubicBezTo>
                  <a:pt x="27" y="5"/>
                  <a:pt x="23" y="6"/>
                  <a:pt x="19" y="8"/>
                </a:cubicBezTo>
                <a:close/>
                <a:moveTo>
                  <a:pt x="45" y="56"/>
                </a:moveTo>
                <a:cubicBezTo>
                  <a:pt x="38" y="49"/>
                  <a:pt x="38" y="49"/>
                  <a:pt x="38" y="49"/>
                </a:cubicBezTo>
                <a:cubicBezTo>
                  <a:pt x="36" y="50"/>
                  <a:pt x="34" y="50"/>
                  <a:pt x="32" y="50"/>
                </a:cubicBezTo>
                <a:cubicBezTo>
                  <a:pt x="30" y="50"/>
                  <a:pt x="28" y="50"/>
                  <a:pt x="26" y="49"/>
                </a:cubicBezTo>
                <a:cubicBezTo>
                  <a:pt x="19" y="56"/>
                  <a:pt x="19" y="56"/>
                  <a:pt x="19" y="56"/>
                </a:cubicBezTo>
                <a:cubicBezTo>
                  <a:pt x="23" y="58"/>
                  <a:pt x="27" y="60"/>
                  <a:pt x="32" y="60"/>
                </a:cubicBezTo>
                <a:cubicBezTo>
                  <a:pt x="36" y="60"/>
                  <a:pt x="41" y="58"/>
                  <a:pt x="45" y="56"/>
                </a:cubicBezTo>
                <a:close/>
                <a:moveTo>
                  <a:pt x="56" y="45"/>
                </a:moveTo>
                <a:cubicBezTo>
                  <a:pt x="58" y="41"/>
                  <a:pt x="59" y="37"/>
                  <a:pt x="59" y="32"/>
                </a:cubicBezTo>
                <a:cubicBezTo>
                  <a:pt x="59" y="28"/>
                  <a:pt x="58" y="23"/>
                  <a:pt x="56" y="19"/>
                </a:cubicBezTo>
                <a:cubicBezTo>
                  <a:pt x="49" y="26"/>
                  <a:pt x="49" y="26"/>
                  <a:pt x="49" y="26"/>
                </a:cubicBezTo>
                <a:cubicBezTo>
                  <a:pt x="50" y="28"/>
                  <a:pt x="50" y="30"/>
                  <a:pt x="50" y="32"/>
                </a:cubicBezTo>
                <a:cubicBezTo>
                  <a:pt x="50" y="34"/>
                  <a:pt x="50" y="36"/>
                  <a:pt x="49" y="38"/>
                </a:cubicBezTo>
                <a:lnTo>
                  <a:pt x="56" y="45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050" dirty="0">
              <a:sym typeface="+mn-lt"/>
            </a:endParaRPr>
          </a:p>
        </p:txBody>
      </p:sp>
      <p:sp>
        <p:nvSpPr>
          <p:cNvPr id="18" name="Freeform 116"/>
          <p:cNvSpPr>
            <a:spLocks noEditPoints="1"/>
          </p:cNvSpPr>
          <p:nvPr/>
        </p:nvSpPr>
        <p:spPr bwMode="auto">
          <a:xfrm>
            <a:off x="542738" y="3743162"/>
            <a:ext cx="304219" cy="245435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050" dirty="0"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373611" y="1910819"/>
            <a:ext cx="816149" cy="816361"/>
            <a:chOff x="5373611" y="1910819"/>
            <a:chExt cx="816149" cy="816361"/>
          </a:xfrm>
        </p:grpSpPr>
        <p:sp>
          <p:nvSpPr>
            <p:cNvPr id="14" name="Oval 61"/>
            <p:cNvSpPr>
              <a:spLocks noChangeAspect="1"/>
            </p:cNvSpPr>
            <p:nvPr/>
          </p:nvSpPr>
          <p:spPr bwMode="auto">
            <a:xfrm>
              <a:off x="5373611" y="1910819"/>
              <a:ext cx="816149" cy="816361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2751140">
                <a:defRPr/>
              </a:pPr>
              <a:endParaRPr lang="en-US" sz="2000" b="1" dirty="0">
                <a:sym typeface="+mn-lt"/>
              </a:endParaRPr>
            </a:p>
          </p:txBody>
        </p:sp>
        <p:sp>
          <p:nvSpPr>
            <p:cNvPr id="19" name="Freeform 115"/>
            <p:cNvSpPr>
              <a:spLocks noEditPoints="1"/>
            </p:cNvSpPr>
            <p:nvPr/>
          </p:nvSpPr>
          <p:spPr bwMode="auto">
            <a:xfrm>
              <a:off x="5553310" y="2080729"/>
              <a:ext cx="450633" cy="454074"/>
            </a:xfrm>
            <a:custGeom>
              <a:avLst/>
              <a:gdLst/>
              <a:ahLst/>
              <a:cxnLst>
                <a:cxn ang="0">
                  <a:pos x="64" y="32"/>
                </a:cxn>
                <a:cxn ang="0">
                  <a:pos x="32" y="64"/>
                </a:cxn>
                <a:cxn ang="0">
                  <a:pos x="0" y="32"/>
                </a:cxn>
                <a:cxn ang="0">
                  <a:pos x="32" y="0"/>
                </a:cxn>
                <a:cxn ang="0">
                  <a:pos x="64" y="32"/>
                </a:cxn>
                <a:cxn ang="0">
                  <a:pos x="14" y="38"/>
                </a:cxn>
                <a:cxn ang="0">
                  <a:pos x="13" y="32"/>
                </a:cxn>
                <a:cxn ang="0">
                  <a:pos x="14" y="26"/>
                </a:cxn>
                <a:cxn ang="0">
                  <a:pos x="8" y="19"/>
                </a:cxn>
                <a:cxn ang="0">
                  <a:pos x="4" y="32"/>
                </a:cxn>
                <a:cxn ang="0">
                  <a:pos x="8" y="45"/>
                </a:cxn>
                <a:cxn ang="0">
                  <a:pos x="14" y="38"/>
                </a:cxn>
                <a:cxn ang="0">
                  <a:pos x="45" y="32"/>
                </a:cxn>
                <a:cxn ang="0">
                  <a:pos x="32" y="18"/>
                </a:cxn>
                <a:cxn ang="0">
                  <a:pos x="18" y="32"/>
                </a:cxn>
                <a:cxn ang="0">
                  <a:pos x="32" y="46"/>
                </a:cxn>
                <a:cxn ang="0">
                  <a:pos x="45" y="32"/>
                </a:cxn>
                <a:cxn ang="0">
                  <a:pos x="19" y="8"/>
                </a:cxn>
                <a:cxn ang="0">
                  <a:pos x="26" y="15"/>
                </a:cxn>
                <a:cxn ang="0">
                  <a:pos x="32" y="14"/>
                </a:cxn>
                <a:cxn ang="0">
                  <a:pos x="38" y="15"/>
                </a:cxn>
                <a:cxn ang="0">
                  <a:pos x="45" y="8"/>
                </a:cxn>
                <a:cxn ang="0">
                  <a:pos x="32" y="5"/>
                </a:cxn>
                <a:cxn ang="0">
                  <a:pos x="19" y="8"/>
                </a:cxn>
                <a:cxn ang="0">
                  <a:pos x="45" y="56"/>
                </a:cxn>
                <a:cxn ang="0">
                  <a:pos x="38" y="49"/>
                </a:cxn>
                <a:cxn ang="0">
                  <a:pos x="32" y="50"/>
                </a:cxn>
                <a:cxn ang="0">
                  <a:pos x="26" y="49"/>
                </a:cxn>
                <a:cxn ang="0">
                  <a:pos x="19" y="56"/>
                </a:cxn>
                <a:cxn ang="0">
                  <a:pos x="32" y="60"/>
                </a:cxn>
                <a:cxn ang="0">
                  <a:pos x="45" y="56"/>
                </a:cxn>
                <a:cxn ang="0">
                  <a:pos x="56" y="45"/>
                </a:cxn>
                <a:cxn ang="0">
                  <a:pos x="59" y="32"/>
                </a:cxn>
                <a:cxn ang="0">
                  <a:pos x="56" y="19"/>
                </a:cxn>
                <a:cxn ang="0">
                  <a:pos x="49" y="26"/>
                </a:cxn>
                <a:cxn ang="0">
                  <a:pos x="50" y="32"/>
                </a:cxn>
                <a:cxn ang="0">
                  <a:pos x="49" y="38"/>
                </a:cxn>
                <a:cxn ang="0">
                  <a:pos x="56" y="45"/>
                </a:cxn>
              </a:cxnLst>
              <a:rect l="0" t="0" r="r" b="b"/>
              <a:pathLst>
                <a:path w="64" h="64">
                  <a:moveTo>
                    <a:pt x="64" y="32"/>
                  </a:moveTo>
                  <a:cubicBezTo>
                    <a:pt x="64" y="50"/>
                    <a:pt x="49" y="64"/>
                    <a:pt x="32" y="64"/>
                  </a:cubicBezTo>
                  <a:cubicBezTo>
                    <a:pt x="14" y="64"/>
                    <a:pt x="0" y="50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close/>
                  <a:moveTo>
                    <a:pt x="14" y="38"/>
                  </a:moveTo>
                  <a:cubicBezTo>
                    <a:pt x="14" y="36"/>
                    <a:pt x="13" y="34"/>
                    <a:pt x="13" y="32"/>
                  </a:cubicBezTo>
                  <a:cubicBezTo>
                    <a:pt x="13" y="30"/>
                    <a:pt x="14" y="28"/>
                    <a:pt x="14" y="26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6" y="23"/>
                    <a:pt x="4" y="28"/>
                    <a:pt x="4" y="32"/>
                  </a:cubicBezTo>
                  <a:cubicBezTo>
                    <a:pt x="4" y="37"/>
                    <a:pt x="6" y="41"/>
                    <a:pt x="8" y="45"/>
                  </a:cubicBezTo>
                  <a:lnTo>
                    <a:pt x="14" y="38"/>
                  </a:lnTo>
                  <a:close/>
                  <a:moveTo>
                    <a:pt x="45" y="32"/>
                  </a:moveTo>
                  <a:cubicBezTo>
                    <a:pt x="45" y="25"/>
                    <a:pt x="39" y="18"/>
                    <a:pt x="32" y="18"/>
                  </a:cubicBezTo>
                  <a:cubicBezTo>
                    <a:pt x="24" y="18"/>
                    <a:pt x="18" y="25"/>
                    <a:pt x="18" y="32"/>
                  </a:cubicBezTo>
                  <a:cubicBezTo>
                    <a:pt x="18" y="40"/>
                    <a:pt x="24" y="46"/>
                    <a:pt x="32" y="46"/>
                  </a:cubicBezTo>
                  <a:cubicBezTo>
                    <a:pt x="39" y="46"/>
                    <a:pt x="45" y="40"/>
                    <a:pt x="45" y="32"/>
                  </a:cubicBezTo>
                  <a:close/>
                  <a:moveTo>
                    <a:pt x="19" y="8"/>
                  </a:moveTo>
                  <a:cubicBezTo>
                    <a:pt x="26" y="15"/>
                    <a:pt x="26" y="15"/>
                    <a:pt x="26" y="15"/>
                  </a:cubicBezTo>
                  <a:cubicBezTo>
                    <a:pt x="28" y="14"/>
                    <a:pt x="30" y="14"/>
                    <a:pt x="32" y="14"/>
                  </a:cubicBezTo>
                  <a:cubicBezTo>
                    <a:pt x="34" y="14"/>
                    <a:pt x="36" y="14"/>
                    <a:pt x="38" y="15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1" y="6"/>
                    <a:pt x="36" y="5"/>
                    <a:pt x="32" y="5"/>
                  </a:cubicBezTo>
                  <a:cubicBezTo>
                    <a:pt x="27" y="5"/>
                    <a:pt x="23" y="6"/>
                    <a:pt x="19" y="8"/>
                  </a:cubicBezTo>
                  <a:close/>
                  <a:moveTo>
                    <a:pt x="45" y="56"/>
                  </a:moveTo>
                  <a:cubicBezTo>
                    <a:pt x="38" y="49"/>
                    <a:pt x="38" y="49"/>
                    <a:pt x="38" y="49"/>
                  </a:cubicBezTo>
                  <a:cubicBezTo>
                    <a:pt x="36" y="50"/>
                    <a:pt x="34" y="50"/>
                    <a:pt x="32" y="50"/>
                  </a:cubicBezTo>
                  <a:cubicBezTo>
                    <a:pt x="30" y="50"/>
                    <a:pt x="28" y="50"/>
                    <a:pt x="26" y="49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23" y="58"/>
                    <a:pt x="27" y="60"/>
                    <a:pt x="32" y="60"/>
                  </a:cubicBezTo>
                  <a:cubicBezTo>
                    <a:pt x="36" y="60"/>
                    <a:pt x="41" y="58"/>
                    <a:pt x="45" y="56"/>
                  </a:cubicBezTo>
                  <a:close/>
                  <a:moveTo>
                    <a:pt x="56" y="45"/>
                  </a:moveTo>
                  <a:cubicBezTo>
                    <a:pt x="58" y="41"/>
                    <a:pt x="59" y="37"/>
                    <a:pt x="59" y="32"/>
                  </a:cubicBezTo>
                  <a:cubicBezTo>
                    <a:pt x="59" y="28"/>
                    <a:pt x="58" y="23"/>
                    <a:pt x="56" y="1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50" y="28"/>
                    <a:pt x="50" y="30"/>
                    <a:pt x="50" y="32"/>
                  </a:cubicBezTo>
                  <a:cubicBezTo>
                    <a:pt x="50" y="34"/>
                    <a:pt x="50" y="36"/>
                    <a:pt x="49" y="38"/>
                  </a:cubicBezTo>
                  <a:lnTo>
                    <a:pt x="56" y="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50" dirty="0"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365648" y="2986027"/>
            <a:ext cx="816149" cy="816361"/>
            <a:chOff x="5365648" y="2986027"/>
            <a:chExt cx="816149" cy="816361"/>
          </a:xfrm>
        </p:grpSpPr>
        <p:sp>
          <p:nvSpPr>
            <p:cNvPr id="9" name="Oval 64"/>
            <p:cNvSpPr>
              <a:spLocks noChangeAspect="1"/>
            </p:cNvSpPr>
            <p:nvPr/>
          </p:nvSpPr>
          <p:spPr bwMode="auto">
            <a:xfrm>
              <a:off x="5365648" y="2986027"/>
              <a:ext cx="816149" cy="816361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2751140">
                <a:defRPr/>
              </a:pPr>
              <a:endParaRPr lang="en-US" sz="1600" b="1" dirty="0">
                <a:sym typeface="+mn-lt"/>
              </a:endParaRPr>
            </a:p>
          </p:txBody>
        </p:sp>
        <p:sp>
          <p:nvSpPr>
            <p:cNvPr id="20" name="Freeform 116"/>
            <p:cNvSpPr>
              <a:spLocks noEditPoints="1"/>
            </p:cNvSpPr>
            <p:nvPr/>
          </p:nvSpPr>
          <p:spPr bwMode="auto">
            <a:xfrm>
              <a:off x="5523048" y="3170399"/>
              <a:ext cx="489948" cy="395276"/>
            </a:xfrm>
            <a:custGeom>
              <a:avLst/>
              <a:gdLst/>
              <a:ahLst/>
              <a:cxnLst>
                <a:cxn ang="0">
                  <a:pos x="55" y="27"/>
                </a:cxn>
                <a:cxn ang="0">
                  <a:pos x="54" y="27"/>
                </a:cxn>
                <a:cxn ang="0">
                  <a:pos x="54" y="27"/>
                </a:cxn>
                <a:cxn ang="0">
                  <a:pos x="53" y="27"/>
                </a:cxn>
                <a:cxn ang="0">
                  <a:pos x="28" y="6"/>
                </a:cxn>
                <a:cxn ang="0">
                  <a:pos x="4" y="27"/>
                </a:cxn>
                <a:cxn ang="0">
                  <a:pos x="3" y="27"/>
                </a:cxn>
                <a:cxn ang="0">
                  <a:pos x="2" y="27"/>
                </a:cxn>
                <a:cxn ang="0">
                  <a:pos x="0" y="24"/>
                </a:cxn>
                <a:cxn ang="0">
                  <a:pos x="0" y="23"/>
                </a:cxn>
                <a:cxn ang="0">
                  <a:pos x="26" y="1"/>
                </a:cxn>
                <a:cxn ang="0">
                  <a:pos x="31" y="1"/>
                </a:cxn>
                <a:cxn ang="0">
                  <a:pos x="40" y="8"/>
                </a:cxn>
                <a:cxn ang="0">
                  <a:pos x="40" y="1"/>
                </a:cxn>
                <a:cxn ang="0">
                  <a:pos x="41" y="0"/>
                </a:cxn>
                <a:cxn ang="0">
                  <a:pos x="48" y="0"/>
                </a:cxn>
                <a:cxn ang="0">
                  <a:pos x="49" y="1"/>
                </a:cxn>
                <a:cxn ang="0">
                  <a:pos x="49" y="16"/>
                </a:cxn>
                <a:cxn ang="0">
                  <a:pos x="57" y="23"/>
                </a:cxn>
                <a:cxn ang="0">
                  <a:pos x="57" y="24"/>
                </a:cxn>
                <a:cxn ang="0">
                  <a:pos x="55" y="27"/>
                </a:cxn>
                <a:cxn ang="0">
                  <a:pos x="49" y="44"/>
                </a:cxn>
                <a:cxn ang="0">
                  <a:pos x="47" y="46"/>
                </a:cxn>
                <a:cxn ang="0">
                  <a:pos x="33" y="46"/>
                </a:cxn>
                <a:cxn ang="0">
                  <a:pos x="33" y="32"/>
                </a:cxn>
                <a:cxn ang="0">
                  <a:pos x="24" y="32"/>
                </a:cxn>
                <a:cxn ang="0">
                  <a:pos x="24" y="46"/>
                </a:cxn>
                <a:cxn ang="0">
                  <a:pos x="10" y="46"/>
                </a:cxn>
                <a:cxn ang="0">
                  <a:pos x="8" y="44"/>
                </a:cxn>
                <a:cxn ang="0">
                  <a:pos x="8" y="27"/>
                </a:cxn>
                <a:cxn ang="0">
                  <a:pos x="8" y="26"/>
                </a:cxn>
                <a:cxn ang="0">
                  <a:pos x="28" y="9"/>
                </a:cxn>
                <a:cxn ang="0">
                  <a:pos x="49" y="26"/>
                </a:cxn>
                <a:cxn ang="0">
                  <a:pos x="49" y="27"/>
                </a:cxn>
                <a:cxn ang="0">
                  <a:pos x="49" y="44"/>
                </a:cxn>
              </a:cxnLst>
              <a:rect l="0" t="0" r="r" b="b"/>
              <a:pathLst>
                <a:path w="57" h="46">
                  <a:moveTo>
                    <a:pt x="55" y="27"/>
                  </a:moveTo>
                  <a:cubicBezTo>
                    <a:pt x="55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3" y="27"/>
                    <a:pt x="53" y="2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30" y="0"/>
                    <a:pt x="31" y="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1"/>
                    <a:pt x="49" y="1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4"/>
                    <a:pt x="57" y="24"/>
                  </a:cubicBezTo>
                  <a:lnTo>
                    <a:pt x="55" y="27"/>
                  </a:lnTo>
                  <a:close/>
                  <a:moveTo>
                    <a:pt x="49" y="44"/>
                  </a:moveTo>
                  <a:cubicBezTo>
                    <a:pt x="49" y="45"/>
                    <a:pt x="48" y="46"/>
                    <a:pt x="47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8" y="45"/>
                    <a:pt x="8" y="4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7"/>
                    <a:pt x="49" y="27"/>
                  </a:cubicBezTo>
                  <a:lnTo>
                    <a:pt x="49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50" dirty="0">
                <a:sym typeface="+mn-lt"/>
              </a:endParaRPr>
            </a:p>
          </p:txBody>
        </p:sp>
      </p:grpSp>
      <p:sp>
        <p:nvSpPr>
          <p:cNvPr id="21" name="Freeform 144"/>
          <p:cNvSpPr>
            <a:spLocks noEditPoints="1"/>
          </p:cNvSpPr>
          <p:nvPr/>
        </p:nvSpPr>
        <p:spPr bwMode="auto">
          <a:xfrm>
            <a:off x="8386151" y="1854014"/>
            <a:ext cx="316304" cy="245435"/>
          </a:xfrm>
          <a:custGeom>
            <a:avLst/>
            <a:gdLst/>
            <a:ahLst/>
            <a:cxnLst>
              <a:cxn ang="0">
                <a:pos x="67" y="55"/>
              </a:cxn>
              <a:cxn ang="0">
                <a:pos x="65" y="56"/>
              </a:cxn>
              <a:cxn ang="0">
                <a:pos x="8" y="56"/>
              </a:cxn>
              <a:cxn ang="0">
                <a:pos x="6" y="55"/>
              </a:cxn>
              <a:cxn ang="0">
                <a:pos x="0" y="36"/>
              </a:cxn>
              <a:cxn ang="0">
                <a:pos x="36" y="0"/>
              </a:cxn>
              <a:cxn ang="0">
                <a:pos x="72" y="36"/>
              </a:cxn>
              <a:cxn ang="0">
                <a:pos x="67" y="55"/>
              </a:cxn>
              <a:cxn ang="0">
                <a:pos x="11" y="30"/>
              </a:cxn>
              <a:cxn ang="0">
                <a:pos x="6" y="36"/>
              </a:cxn>
              <a:cxn ang="0">
                <a:pos x="11" y="41"/>
              </a:cxn>
              <a:cxn ang="0">
                <a:pos x="16" y="36"/>
              </a:cxn>
              <a:cxn ang="0">
                <a:pos x="11" y="30"/>
              </a:cxn>
              <a:cxn ang="0">
                <a:pos x="18" y="12"/>
              </a:cxn>
              <a:cxn ang="0">
                <a:pos x="13" y="18"/>
              </a:cxn>
              <a:cxn ang="0">
                <a:pos x="18" y="23"/>
              </a:cxn>
              <a:cxn ang="0">
                <a:pos x="24" y="18"/>
              </a:cxn>
              <a:cxn ang="0">
                <a:pos x="18" y="12"/>
              </a:cxn>
              <a:cxn ang="0">
                <a:pos x="45" y="22"/>
              </a:cxn>
              <a:cxn ang="0">
                <a:pos x="43" y="18"/>
              </a:cxn>
              <a:cxn ang="0">
                <a:pos x="40" y="20"/>
              </a:cxn>
              <a:cxn ang="0">
                <a:pos x="36" y="36"/>
              </a:cxn>
              <a:cxn ang="0">
                <a:pos x="29" y="41"/>
              </a:cxn>
              <a:cxn ang="0">
                <a:pos x="34" y="51"/>
              </a:cxn>
              <a:cxn ang="0">
                <a:pos x="44" y="45"/>
              </a:cxn>
              <a:cxn ang="0">
                <a:pos x="41" y="37"/>
              </a:cxn>
              <a:cxn ang="0">
                <a:pos x="45" y="22"/>
              </a:cxn>
              <a:cxn ang="0">
                <a:pos x="36" y="5"/>
              </a:cxn>
              <a:cxn ang="0">
                <a:pos x="31" y="10"/>
              </a:cxn>
              <a:cxn ang="0">
                <a:pos x="36" y="15"/>
              </a:cxn>
              <a:cxn ang="0">
                <a:pos x="42" y="10"/>
              </a:cxn>
              <a:cxn ang="0">
                <a:pos x="36" y="5"/>
              </a:cxn>
              <a:cxn ang="0">
                <a:pos x="54" y="12"/>
              </a:cxn>
              <a:cxn ang="0">
                <a:pos x="49" y="18"/>
              </a:cxn>
              <a:cxn ang="0">
                <a:pos x="54" y="23"/>
              </a:cxn>
              <a:cxn ang="0">
                <a:pos x="60" y="18"/>
              </a:cxn>
              <a:cxn ang="0">
                <a:pos x="54" y="12"/>
              </a:cxn>
              <a:cxn ang="0">
                <a:pos x="62" y="30"/>
              </a:cxn>
              <a:cxn ang="0">
                <a:pos x="57" y="36"/>
              </a:cxn>
              <a:cxn ang="0">
                <a:pos x="62" y="41"/>
              </a:cxn>
              <a:cxn ang="0">
                <a:pos x="67" y="36"/>
              </a:cxn>
              <a:cxn ang="0">
                <a:pos x="62" y="30"/>
              </a:cxn>
            </a:cxnLst>
            <a:rect l="0" t="0" r="r" b="b"/>
            <a:pathLst>
              <a:path w="72" h="56">
                <a:moveTo>
                  <a:pt x="67" y="55"/>
                </a:moveTo>
                <a:cubicBezTo>
                  <a:pt x="66" y="56"/>
                  <a:pt x="66" y="56"/>
                  <a:pt x="65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7" y="56"/>
                  <a:pt x="7" y="56"/>
                  <a:pt x="6" y="55"/>
                </a:cubicBezTo>
                <a:cubicBezTo>
                  <a:pt x="2" y="49"/>
                  <a:pt x="0" y="42"/>
                  <a:pt x="0" y="36"/>
                </a:cubicBezTo>
                <a:cubicBezTo>
                  <a:pt x="0" y="16"/>
                  <a:pt x="17" y="0"/>
                  <a:pt x="36" y="0"/>
                </a:cubicBezTo>
                <a:cubicBezTo>
                  <a:pt x="56" y="0"/>
                  <a:pt x="72" y="16"/>
                  <a:pt x="72" y="36"/>
                </a:cubicBezTo>
                <a:cubicBezTo>
                  <a:pt x="72" y="42"/>
                  <a:pt x="70" y="49"/>
                  <a:pt x="67" y="55"/>
                </a:cubicBezTo>
                <a:close/>
                <a:moveTo>
                  <a:pt x="11" y="30"/>
                </a:moveTo>
                <a:cubicBezTo>
                  <a:pt x="8" y="30"/>
                  <a:pt x="6" y="33"/>
                  <a:pt x="6" y="36"/>
                </a:cubicBezTo>
                <a:cubicBezTo>
                  <a:pt x="6" y="38"/>
                  <a:pt x="8" y="41"/>
                  <a:pt x="11" y="41"/>
                </a:cubicBezTo>
                <a:cubicBezTo>
                  <a:pt x="14" y="41"/>
                  <a:pt x="16" y="38"/>
                  <a:pt x="16" y="36"/>
                </a:cubicBezTo>
                <a:cubicBezTo>
                  <a:pt x="16" y="33"/>
                  <a:pt x="14" y="30"/>
                  <a:pt x="11" y="30"/>
                </a:cubicBezTo>
                <a:close/>
                <a:moveTo>
                  <a:pt x="18" y="12"/>
                </a:moveTo>
                <a:cubicBezTo>
                  <a:pt x="16" y="12"/>
                  <a:pt x="13" y="15"/>
                  <a:pt x="13" y="18"/>
                </a:cubicBezTo>
                <a:cubicBezTo>
                  <a:pt x="13" y="20"/>
                  <a:pt x="16" y="23"/>
                  <a:pt x="18" y="23"/>
                </a:cubicBezTo>
                <a:cubicBezTo>
                  <a:pt x="21" y="23"/>
                  <a:pt x="24" y="20"/>
                  <a:pt x="24" y="18"/>
                </a:cubicBezTo>
                <a:cubicBezTo>
                  <a:pt x="24" y="15"/>
                  <a:pt x="21" y="12"/>
                  <a:pt x="18" y="12"/>
                </a:cubicBezTo>
                <a:close/>
                <a:moveTo>
                  <a:pt x="45" y="22"/>
                </a:moveTo>
                <a:cubicBezTo>
                  <a:pt x="45" y="20"/>
                  <a:pt x="44" y="19"/>
                  <a:pt x="43" y="18"/>
                </a:cubicBezTo>
                <a:cubicBezTo>
                  <a:pt x="42" y="18"/>
                  <a:pt x="40" y="19"/>
                  <a:pt x="40" y="20"/>
                </a:cubicBezTo>
                <a:cubicBezTo>
                  <a:pt x="36" y="36"/>
                  <a:pt x="36" y="36"/>
                  <a:pt x="36" y="36"/>
                </a:cubicBezTo>
                <a:cubicBezTo>
                  <a:pt x="33" y="36"/>
                  <a:pt x="30" y="38"/>
                  <a:pt x="29" y="41"/>
                </a:cubicBezTo>
                <a:cubicBezTo>
                  <a:pt x="28" y="45"/>
                  <a:pt x="30" y="50"/>
                  <a:pt x="34" y="51"/>
                </a:cubicBezTo>
                <a:cubicBezTo>
                  <a:pt x="39" y="52"/>
                  <a:pt x="43" y="49"/>
                  <a:pt x="44" y="45"/>
                </a:cubicBezTo>
                <a:cubicBezTo>
                  <a:pt x="45" y="42"/>
                  <a:pt x="43" y="39"/>
                  <a:pt x="41" y="37"/>
                </a:cubicBezTo>
                <a:lnTo>
                  <a:pt x="45" y="22"/>
                </a:lnTo>
                <a:close/>
                <a:moveTo>
                  <a:pt x="36" y="5"/>
                </a:moveTo>
                <a:cubicBezTo>
                  <a:pt x="34" y="5"/>
                  <a:pt x="31" y="7"/>
                  <a:pt x="31" y="10"/>
                </a:cubicBezTo>
                <a:cubicBezTo>
                  <a:pt x="31" y="13"/>
                  <a:pt x="34" y="15"/>
                  <a:pt x="36" y="15"/>
                </a:cubicBezTo>
                <a:cubicBezTo>
                  <a:pt x="39" y="15"/>
                  <a:pt x="42" y="13"/>
                  <a:pt x="42" y="10"/>
                </a:cubicBezTo>
                <a:cubicBezTo>
                  <a:pt x="42" y="7"/>
                  <a:pt x="39" y="5"/>
                  <a:pt x="36" y="5"/>
                </a:cubicBezTo>
                <a:close/>
                <a:moveTo>
                  <a:pt x="54" y="12"/>
                </a:moveTo>
                <a:cubicBezTo>
                  <a:pt x="52" y="12"/>
                  <a:pt x="49" y="15"/>
                  <a:pt x="49" y="18"/>
                </a:cubicBezTo>
                <a:cubicBezTo>
                  <a:pt x="49" y="20"/>
                  <a:pt x="52" y="23"/>
                  <a:pt x="54" y="23"/>
                </a:cubicBezTo>
                <a:cubicBezTo>
                  <a:pt x="57" y="23"/>
                  <a:pt x="60" y="20"/>
                  <a:pt x="60" y="18"/>
                </a:cubicBezTo>
                <a:cubicBezTo>
                  <a:pt x="60" y="15"/>
                  <a:pt x="57" y="12"/>
                  <a:pt x="54" y="12"/>
                </a:cubicBezTo>
                <a:close/>
                <a:moveTo>
                  <a:pt x="62" y="30"/>
                </a:moveTo>
                <a:cubicBezTo>
                  <a:pt x="59" y="30"/>
                  <a:pt x="57" y="33"/>
                  <a:pt x="57" y="36"/>
                </a:cubicBezTo>
                <a:cubicBezTo>
                  <a:pt x="57" y="38"/>
                  <a:pt x="59" y="41"/>
                  <a:pt x="62" y="41"/>
                </a:cubicBezTo>
                <a:cubicBezTo>
                  <a:pt x="65" y="41"/>
                  <a:pt x="67" y="38"/>
                  <a:pt x="67" y="36"/>
                </a:cubicBezTo>
                <a:cubicBezTo>
                  <a:pt x="67" y="33"/>
                  <a:pt x="65" y="30"/>
                  <a:pt x="62" y="3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050" dirty="0"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303991" y="3615222"/>
            <a:ext cx="816149" cy="816361"/>
            <a:chOff x="4303991" y="3615222"/>
            <a:chExt cx="816149" cy="816361"/>
          </a:xfrm>
        </p:grpSpPr>
        <p:sp>
          <p:nvSpPr>
            <p:cNvPr id="12" name="Oval 67"/>
            <p:cNvSpPr>
              <a:spLocks noChangeAspect="1"/>
            </p:cNvSpPr>
            <p:nvPr/>
          </p:nvSpPr>
          <p:spPr bwMode="auto">
            <a:xfrm>
              <a:off x="4303991" y="3615222"/>
              <a:ext cx="816149" cy="816361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2751140">
                <a:defRPr/>
              </a:pPr>
              <a:endParaRPr lang="en-US" sz="1600" b="1" dirty="0">
                <a:sym typeface="+mn-lt"/>
              </a:endParaRPr>
            </a:p>
          </p:txBody>
        </p:sp>
        <p:sp>
          <p:nvSpPr>
            <p:cNvPr id="22" name="Freeform 144"/>
            <p:cNvSpPr>
              <a:spLocks noEditPoints="1"/>
            </p:cNvSpPr>
            <p:nvPr/>
          </p:nvSpPr>
          <p:spPr bwMode="auto">
            <a:xfrm>
              <a:off x="4495454" y="3846408"/>
              <a:ext cx="421000" cy="326675"/>
            </a:xfrm>
            <a:custGeom>
              <a:avLst/>
              <a:gdLst/>
              <a:ahLst/>
              <a:cxnLst>
                <a:cxn ang="0">
                  <a:pos x="67" y="55"/>
                </a:cxn>
                <a:cxn ang="0">
                  <a:pos x="65" y="56"/>
                </a:cxn>
                <a:cxn ang="0">
                  <a:pos x="8" y="56"/>
                </a:cxn>
                <a:cxn ang="0">
                  <a:pos x="6" y="55"/>
                </a:cxn>
                <a:cxn ang="0">
                  <a:pos x="0" y="36"/>
                </a:cxn>
                <a:cxn ang="0">
                  <a:pos x="36" y="0"/>
                </a:cxn>
                <a:cxn ang="0">
                  <a:pos x="72" y="36"/>
                </a:cxn>
                <a:cxn ang="0">
                  <a:pos x="67" y="55"/>
                </a:cxn>
                <a:cxn ang="0">
                  <a:pos x="11" y="30"/>
                </a:cxn>
                <a:cxn ang="0">
                  <a:pos x="6" y="36"/>
                </a:cxn>
                <a:cxn ang="0">
                  <a:pos x="11" y="41"/>
                </a:cxn>
                <a:cxn ang="0">
                  <a:pos x="16" y="36"/>
                </a:cxn>
                <a:cxn ang="0">
                  <a:pos x="11" y="30"/>
                </a:cxn>
                <a:cxn ang="0">
                  <a:pos x="18" y="12"/>
                </a:cxn>
                <a:cxn ang="0">
                  <a:pos x="13" y="18"/>
                </a:cxn>
                <a:cxn ang="0">
                  <a:pos x="18" y="23"/>
                </a:cxn>
                <a:cxn ang="0">
                  <a:pos x="24" y="18"/>
                </a:cxn>
                <a:cxn ang="0">
                  <a:pos x="18" y="12"/>
                </a:cxn>
                <a:cxn ang="0">
                  <a:pos x="45" y="22"/>
                </a:cxn>
                <a:cxn ang="0">
                  <a:pos x="43" y="18"/>
                </a:cxn>
                <a:cxn ang="0">
                  <a:pos x="40" y="20"/>
                </a:cxn>
                <a:cxn ang="0">
                  <a:pos x="36" y="36"/>
                </a:cxn>
                <a:cxn ang="0">
                  <a:pos x="29" y="41"/>
                </a:cxn>
                <a:cxn ang="0">
                  <a:pos x="34" y="51"/>
                </a:cxn>
                <a:cxn ang="0">
                  <a:pos x="44" y="45"/>
                </a:cxn>
                <a:cxn ang="0">
                  <a:pos x="41" y="37"/>
                </a:cxn>
                <a:cxn ang="0">
                  <a:pos x="45" y="22"/>
                </a:cxn>
                <a:cxn ang="0">
                  <a:pos x="36" y="5"/>
                </a:cxn>
                <a:cxn ang="0">
                  <a:pos x="31" y="10"/>
                </a:cxn>
                <a:cxn ang="0">
                  <a:pos x="36" y="15"/>
                </a:cxn>
                <a:cxn ang="0">
                  <a:pos x="42" y="10"/>
                </a:cxn>
                <a:cxn ang="0">
                  <a:pos x="36" y="5"/>
                </a:cxn>
                <a:cxn ang="0">
                  <a:pos x="54" y="12"/>
                </a:cxn>
                <a:cxn ang="0">
                  <a:pos x="49" y="18"/>
                </a:cxn>
                <a:cxn ang="0">
                  <a:pos x="54" y="23"/>
                </a:cxn>
                <a:cxn ang="0">
                  <a:pos x="60" y="18"/>
                </a:cxn>
                <a:cxn ang="0">
                  <a:pos x="54" y="12"/>
                </a:cxn>
                <a:cxn ang="0">
                  <a:pos x="62" y="30"/>
                </a:cxn>
                <a:cxn ang="0">
                  <a:pos x="57" y="36"/>
                </a:cxn>
                <a:cxn ang="0">
                  <a:pos x="62" y="41"/>
                </a:cxn>
                <a:cxn ang="0">
                  <a:pos x="67" y="36"/>
                </a:cxn>
                <a:cxn ang="0">
                  <a:pos x="62" y="30"/>
                </a:cxn>
              </a:cxnLst>
              <a:rect l="0" t="0" r="r" b="b"/>
              <a:pathLst>
                <a:path w="72" h="56">
                  <a:moveTo>
                    <a:pt x="67" y="55"/>
                  </a:moveTo>
                  <a:cubicBezTo>
                    <a:pt x="66" y="56"/>
                    <a:pt x="66" y="56"/>
                    <a:pt x="65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7" y="56"/>
                    <a:pt x="7" y="56"/>
                    <a:pt x="6" y="55"/>
                  </a:cubicBezTo>
                  <a:cubicBezTo>
                    <a:pt x="2" y="49"/>
                    <a:pt x="0" y="42"/>
                    <a:pt x="0" y="36"/>
                  </a:cubicBezTo>
                  <a:cubicBezTo>
                    <a:pt x="0" y="16"/>
                    <a:pt x="17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42"/>
                    <a:pt x="70" y="49"/>
                    <a:pt x="67" y="55"/>
                  </a:cubicBezTo>
                  <a:close/>
                  <a:moveTo>
                    <a:pt x="11" y="30"/>
                  </a:moveTo>
                  <a:cubicBezTo>
                    <a:pt x="8" y="30"/>
                    <a:pt x="6" y="33"/>
                    <a:pt x="6" y="36"/>
                  </a:cubicBezTo>
                  <a:cubicBezTo>
                    <a:pt x="6" y="38"/>
                    <a:pt x="8" y="41"/>
                    <a:pt x="11" y="41"/>
                  </a:cubicBezTo>
                  <a:cubicBezTo>
                    <a:pt x="14" y="41"/>
                    <a:pt x="16" y="38"/>
                    <a:pt x="16" y="36"/>
                  </a:cubicBezTo>
                  <a:cubicBezTo>
                    <a:pt x="16" y="33"/>
                    <a:pt x="14" y="30"/>
                    <a:pt x="11" y="30"/>
                  </a:cubicBezTo>
                  <a:close/>
                  <a:moveTo>
                    <a:pt x="18" y="12"/>
                  </a:moveTo>
                  <a:cubicBezTo>
                    <a:pt x="16" y="12"/>
                    <a:pt x="13" y="15"/>
                    <a:pt x="13" y="18"/>
                  </a:cubicBezTo>
                  <a:cubicBezTo>
                    <a:pt x="13" y="20"/>
                    <a:pt x="16" y="23"/>
                    <a:pt x="18" y="23"/>
                  </a:cubicBezTo>
                  <a:cubicBezTo>
                    <a:pt x="21" y="23"/>
                    <a:pt x="24" y="20"/>
                    <a:pt x="24" y="18"/>
                  </a:cubicBezTo>
                  <a:cubicBezTo>
                    <a:pt x="24" y="15"/>
                    <a:pt x="21" y="12"/>
                    <a:pt x="18" y="12"/>
                  </a:cubicBezTo>
                  <a:close/>
                  <a:moveTo>
                    <a:pt x="45" y="22"/>
                  </a:moveTo>
                  <a:cubicBezTo>
                    <a:pt x="45" y="20"/>
                    <a:pt x="44" y="19"/>
                    <a:pt x="43" y="18"/>
                  </a:cubicBezTo>
                  <a:cubicBezTo>
                    <a:pt x="42" y="18"/>
                    <a:pt x="40" y="19"/>
                    <a:pt x="40" y="20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3" y="36"/>
                    <a:pt x="30" y="38"/>
                    <a:pt x="29" y="41"/>
                  </a:cubicBezTo>
                  <a:cubicBezTo>
                    <a:pt x="28" y="45"/>
                    <a:pt x="30" y="50"/>
                    <a:pt x="34" y="51"/>
                  </a:cubicBezTo>
                  <a:cubicBezTo>
                    <a:pt x="39" y="52"/>
                    <a:pt x="43" y="49"/>
                    <a:pt x="44" y="45"/>
                  </a:cubicBezTo>
                  <a:cubicBezTo>
                    <a:pt x="45" y="42"/>
                    <a:pt x="43" y="39"/>
                    <a:pt x="41" y="37"/>
                  </a:cubicBezTo>
                  <a:lnTo>
                    <a:pt x="45" y="22"/>
                  </a:lnTo>
                  <a:close/>
                  <a:moveTo>
                    <a:pt x="36" y="5"/>
                  </a:moveTo>
                  <a:cubicBezTo>
                    <a:pt x="34" y="5"/>
                    <a:pt x="31" y="7"/>
                    <a:pt x="31" y="10"/>
                  </a:cubicBezTo>
                  <a:cubicBezTo>
                    <a:pt x="31" y="13"/>
                    <a:pt x="34" y="15"/>
                    <a:pt x="36" y="15"/>
                  </a:cubicBezTo>
                  <a:cubicBezTo>
                    <a:pt x="39" y="15"/>
                    <a:pt x="42" y="13"/>
                    <a:pt x="42" y="10"/>
                  </a:cubicBezTo>
                  <a:cubicBezTo>
                    <a:pt x="42" y="7"/>
                    <a:pt x="39" y="5"/>
                    <a:pt x="36" y="5"/>
                  </a:cubicBezTo>
                  <a:close/>
                  <a:moveTo>
                    <a:pt x="54" y="12"/>
                  </a:moveTo>
                  <a:cubicBezTo>
                    <a:pt x="52" y="12"/>
                    <a:pt x="49" y="15"/>
                    <a:pt x="49" y="18"/>
                  </a:cubicBezTo>
                  <a:cubicBezTo>
                    <a:pt x="49" y="20"/>
                    <a:pt x="52" y="23"/>
                    <a:pt x="54" y="23"/>
                  </a:cubicBezTo>
                  <a:cubicBezTo>
                    <a:pt x="57" y="23"/>
                    <a:pt x="60" y="20"/>
                    <a:pt x="60" y="18"/>
                  </a:cubicBezTo>
                  <a:cubicBezTo>
                    <a:pt x="60" y="15"/>
                    <a:pt x="57" y="12"/>
                    <a:pt x="54" y="12"/>
                  </a:cubicBezTo>
                  <a:close/>
                  <a:moveTo>
                    <a:pt x="62" y="30"/>
                  </a:moveTo>
                  <a:cubicBezTo>
                    <a:pt x="59" y="30"/>
                    <a:pt x="57" y="33"/>
                    <a:pt x="57" y="36"/>
                  </a:cubicBezTo>
                  <a:cubicBezTo>
                    <a:pt x="57" y="38"/>
                    <a:pt x="59" y="41"/>
                    <a:pt x="62" y="41"/>
                  </a:cubicBezTo>
                  <a:cubicBezTo>
                    <a:pt x="65" y="41"/>
                    <a:pt x="67" y="38"/>
                    <a:pt x="67" y="36"/>
                  </a:cubicBezTo>
                  <a:cubicBezTo>
                    <a:pt x="67" y="33"/>
                    <a:pt x="65" y="30"/>
                    <a:pt x="62" y="3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50" dirty="0">
                <a:sym typeface="+mn-lt"/>
              </a:endParaRPr>
            </a:p>
          </p:txBody>
        </p:sp>
      </p:grpSp>
      <p:sp>
        <p:nvSpPr>
          <p:cNvPr id="23" name="Freeform 74"/>
          <p:cNvSpPr>
            <a:spLocks noEditPoints="1"/>
          </p:cNvSpPr>
          <p:nvPr/>
        </p:nvSpPr>
        <p:spPr bwMode="auto">
          <a:xfrm>
            <a:off x="8431074" y="2773253"/>
            <a:ext cx="261283" cy="202742"/>
          </a:xfrm>
          <a:custGeom>
            <a:avLst/>
            <a:gdLst/>
            <a:ahLst/>
            <a:cxnLst>
              <a:cxn ang="0">
                <a:pos x="66" y="17"/>
              </a:cxn>
              <a:cxn ang="0">
                <a:pos x="47" y="30"/>
              </a:cxn>
              <a:cxn ang="0">
                <a:pos x="37" y="36"/>
              </a:cxn>
              <a:cxn ang="0">
                <a:pos x="36" y="36"/>
              </a:cxn>
              <a:cxn ang="0">
                <a:pos x="36" y="36"/>
              </a:cxn>
              <a:cxn ang="0">
                <a:pos x="26" y="30"/>
              </a:cxn>
              <a:cxn ang="0">
                <a:pos x="7" y="17"/>
              </a:cxn>
              <a:cxn ang="0">
                <a:pos x="0" y="7"/>
              </a:cxn>
              <a:cxn ang="0">
                <a:pos x="7" y="0"/>
              </a:cxn>
              <a:cxn ang="0">
                <a:pos x="66" y="0"/>
              </a:cxn>
              <a:cxn ang="0">
                <a:pos x="72" y="6"/>
              </a:cxn>
              <a:cxn ang="0">
                <a:pos x="66" y="17"/>
              </a:cxn>
              <a:cxn ang="0">
                <a:pos x="72" y="50"/>
              </a:cxn>
              <a:cxn ang="0">
                <a:pos x="66" y="56"/>
              </a:cxn>
              <a:cxn ang="0">
                <a:pos x="7" y="56"/>
              </a:cxn>
              <a:cxn ang="0">
                <a:pos x="0" y="50"/>
              </a:cxn>
              <a:cxn ang="0">
                <a:pos x="0" y="18"/>
              </a:cxn>
              <a:cxn ang="0">
                <a:pos x="5" y="21"/>
              </a:cxn>
              <a:cxn ang="0">
                <a:pos x="24" y="35"/>
              </a:cxn>
              <a:cxn ang="0">
                <a:pos x="36" y="41"/>
              </a:cxn>
              <a:cxn ang="0">
                <a:pos x="36" y="41"/>
              </a:cxn>
              <a:cxn ang="0">
                <a:pos x="37" y="41"/>
              </a:cxn>
              <a:cxn ang="0">
                <a:pos x="48" y="35"/>
              </a:cxn>
              <a:cxn ang="0">
                <a:pos x="68" y="21"/>
              </a:cxn>
              <a:cxn ang="0">
                <a:pos x="72" y="18"/>
              </a:cxn>
              <a:cxn ang="0">
                <a:pos x="72" y="50"/>
              </a:cxn>
            </a:cxnLst>
            <a:rect l="0" t="0" r="r" b="b"/>
            <a:pathLst>
              <a:path w="72" h="56">
                <a:moveTo>
                  <a:pt x="66" y="17"/>
                </a:moveTo>
                <a:cubicBezTo>
                  <a:pt x="59" y="21"/>
                  <a:pt x="53" y="26"/>
                  <a:pt x="47" y="30"/>
                </a:cubicBezTo>
                <a:cubicBezTo>
                  <a:pt x="44" y="32"/>
                  <a:pt x="40" y="36"/>
                  <a:pt x="37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3" y="36"/>
                  <a:pt x="29" y="32"/>
                  <a:pt x="26" y="30"/>
                </a:cubicBezTo>
                <a:cubicBezTo>
                  <a:pt x="20" y="26"/>
                  <a:pt x="14" y="21"/>
                  <a:pt x="7" y="17"/>
                </a:cubicBezTo>
                <a:cubicBezTo>
                  <a:pt x="5" y="15"/>
                  <a:pt x="0" y="11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70" y="0"/>
                  <a:pt x="72" y="2"/>
                  <a:pt x="72" y="6"/>
                </a:cubicBezTo>
                <a:cubicBezTo>
                  <a:pt x="72" y="11"/>
                  <a:pt x="69" y="15"/>
                  <a:pt x="66" y="17"/>
                </a:cubicBezTo>
                <a:close/>
                <a:moveTo>
                  <a:pt x="72" y="50"/>
                </a:moveTo>
                <a:cubicBezTo>
                  <a:pt x="72" y="53"/>
                  <a:pt x="70" y="56"/>
                  <a:pt x="66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3" y="56"/>
                  <a:pt x="0" y="53"/>
                  <a:pt x="0" y="50"/>
                </a:cubicBezTo>
                <a:cubicBezTo>
                  <a:pt x="0" y="18"/>
                  <a:pt x="0" y="18"/>
                  <a:pt x="0" y="18"/>
                </a:cubicBezTo>
                <a:cubicBezTo>
                  <a:pt x="2" y="19"/>
                  <a:pt x="3" y="20"/>
                  <a:pt x="5" y="21"/>
                </a:cubicBezTo>
                <a:cubicBezTo>
                  <a:pt x="11" y="26"/>
                  <a:pt x="18" y="30"/>
                  <a:pt x="24" y="35"/>
                </a:cubicBezTo>
                <a:cubicBezTo>
                  <a:pt x="28" y="38"/>
                  <a:pt x="32" y="41"/>
                  <a:pt x="36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41" y="41"/>
                  <a:pt x="45" y="38"/>
                  <a:pt x="48" y="35"/>
                </a:cubicBezTo>
                <a:cubicBezTo>
                  <a:pt x="55" y="30"/>
                  <a:pt x="62" y="26"/>
                  <a:pt x="68" y="21"/>
                </a:cubicBezTo>
                <a:cubicBezTo>
                  <a:pt x="70" y="20"/>
                  <a:pt x="71" y="19"/>
                  <a:pt x="72" y="18"/>
                </a:cubicBezTo>
                <a:lnTo>
                  <a:pt x="72" y="50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050" dirty="0">
              <a:sym typeface="+mn-lt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225082" y="2986027"/>
            <a:ext cx="816149" cy="816361"/>
            <a:chOff x="3225082" y="2986027"/>
            <a:chExt cx="816149" cy="816361"/>
          </a:xfrm>
        </p:grpSpPr>
        <p:sp>
          <p:nvSpPr>
            <p:cNvPr id="13" name="Oval 70"/>
            <p:cNvSpPr>
              <a:spLocks noChangeAspect="1"/>
            </p:cNvSpPr>
            <p:nvPr/>
          </p:nvSpPr>
          <p:spPr bwMode="auto">
            <a:xfrm>
              <a:off x="3225082" y="2986027"/>
              <a:ext cx="816149" cy="816361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2751140">
                <a:defRPr/>
              </a:pPr>
              <a:endParaRPr lang="en-US" sz="1600" b="1" dirty="0">
                <a:sym typeface="+mn-lt"/>
              </a:endParaRPr>
            </a:p>
          </p:txBody>
        </p:sp>
        <p:sp>
          <p:nvSpPr>
            <p:cNvPr id="24" name="Freeform 74"/>
            <p:cNvSpPr>
              <a:spLocks noEditPoints="1"/>
            </p:cNvSpPr>
            <p:nvPr/>
          </p:nvSpPr>
          <p:spPr bwMode="auto">
            <a:xfrm>
              <a:off x="3439560" y="3252359"/>
              <a:ext cx="382545" cy="296834"/>
            </a:xfrm>
            <a:custGeom>
              <a:avLst/>
              <a:gdLst/>
              <a:ahLst/>
              <a:cxnLst>
                <a:cxn ang="0">
                  <a:pos x="66" y="17"/>
                </a:cxn>
                <a:cxn ang="0">
                  <a:pos x="47" y="30"/>
                </a:cxn>
                <a:cxn ang="0">
                  <a:pos x="37" y="36"/>
                </a:cxn>
                <a:cxn ang="0">
                  <a:pos x="36" y="36"/>
                </a:cxn>
                <a:cxn ang="0">
                  <a:pos x="36" y="36"/>
                </a:cxn>
                <a:cxn ang="0">
                  <a:pos x="26" y="30"/>
                </a:cxn>
                <a:cxn ang="0">
                  <a:pos x="7" y="17"/>
                </a:cxn>
                <a:cxn ang="0">
                  <a:pos x="0" y="7"/>
                </a:cxn>
                <a:cxn ang="0">
                  <a:pos x="7" y="0"/>
                </a:cxn>
                <a:cxn ang="0">
                  <a:pos x="66" y="0"/>
                </a:cxn>
                <a:cxn ang="0">
                  <a:pos x="72" y="6"/>
                </a:cxn>
                <a:cxn ang="0">
                  <a:pos x="66" y="17"/>
                </a:cxn>
                <a:cxn ang="0">
                  <a:pos x="72" y="50"/>
                </a:cxn>
                <a:cxn ang="0">
                  <a:pos x="66" y="56"/>
                </a:cxn>
                <a:cxn ang="0">
                  <a:pos x="7" y="56"/>
                </a:cxn>
                <a:cxn ang="0">
                  <a:pos x="0" y="50"/>
                </a:cxn>
                <a:cxn ang="0">
                  <a:pos x="0" y="18"/>
                </a:cxn>
                <a:cxn ang="0">
                  <a:pos x="5" y="21"/>
                </a:cxn>
                <a:cxn ang="0">
                  <a:pos x="24" y="35"/>
                </a:cxn>
                <a:cxn ang="0">
                  <a:pos x="36" y="41"/>
                </a:cxn>
                <a:cxn ang="0">
                  <a:pos x="36" y="41"/>
                </a:cxn>
                <a:cxn ang="0">
                  <a:pos x="37" y="41"/>
                </a:cxn>
                <a:cxn ang="0">
                  <a:pos x="48" y="35"/>
                </a:cxn>
                <a:cxn ang="0">
                  <a:pos x="68" y="21"/>
                </a:cxn>
                <a:cxn ang="0">
                  <a:pos x="72" y="18"/>
                </a:cxn>
                <a:cxn ang="0">
                  <a:pos x="72" y="50"/>
                </a:cxn>
              </a:cxnLst>
              <a:rect l="0" t="0" r="r" b="b"/>
              <a:pathLst>
                <a:path w="72" h="56">
                  <a:moveTo>
                    <a:pt x="66" y="17"/>
                  </a:moveTo>
                  <a:cubicBezTo>
                    <a:pt x="59" y="21"/>
                    <a:pt x="53" y="26"/>
                    <a:pt x="47" y="30"/>
                  </a:cubicBezTo>
                  <a:cubicBezTo>
                    <a:pt x="44" y="32"/>
                    <a:pt x="40" y="36"/>
                    <a:pt x="37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3" y="36"/>
                    <a:pt x="29" y="32"/>
                    <a:pt x="26" y="30"/>
                  </a:cubicBezTo>
                  <a:cubicBezTo>
                    <a:pt x="20" y="26"/>
                    <a:pt x="14" y="21"/>
                    <a:pt x="7" y="17"/>
                  </a:cubicBezTo>
                  <a:cubicBezTo>
                    <a:pt x="5" y="15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70" y="0"/>
                    <a:pt x="72" y="2"/>
                    <a:pt x="72" y="6"/>
                  </a:cubicBezTo>
                  <a:cubicBezTo>
                    <a:pt x="72" y="11"/>
                    <a:pt x="69" y="15"/>
                    <a:pt x="66" y="17"/>
                  </a:cubicBezTo>
                  <a:close/>
                  <a:moveTo>
                    <a:pt x="72" y="50"/>
                  </a:moveTo>
                  <a:cubicBezTo>
                    <a:pt x="72" y="53"/>
                    <a:pt x="70" y="56"/>
                    <a:pt x="66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3" y="56"/>
                    <a:pt x="0" y="53"/>
                    <a:pt x="0" y="5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19"/>
                    <a:pt x="3" y="20"/>
                    <a:pt x="5" y="21"/>
                  </a:cubicBezTo>
                  <a:cubicBezTo>
                    <a:pt x="11" y="26"/>
                    <a:pt x="18" y="30"/>
                    <a:pt x="24" y="35"/>
                  </a:cubicBezTo>
                  <a:cubicBezTo>
                    <a:pt x="28" y="38"/>
                    <a:pt x="32" y="41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41" y="41"/>
                    <a:pt x="45" y="38"/>
                    <a:pt x="48" y="35"/>
                  </a:cubicBezTo>
                  <a:cubicBezTo>
                    <a:pt x="55" y="30"/>
                    <a:pt x="62" y="26"/>
                    <a:pt x="68" y="21"/>
                  </a:cubicBezTo>
                  <a:cubicBezTo>
                    <a:pt x="70" y="20"/>
                    <a:pt x="71" y="19"/>
                    <a:pt x="72" y="18"/>
                  </a:cubicBezTo>
                  <a:lnTo>
                    <a:pt x="72" y="5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50" dirty="0">
                <a:sym typeface="+mn-lt"/>
              </a:endParaRPr>
            </a:p>
          </p:txBody>
        </p:sp>
      </p:grpSp>
      <p:sp>
        <p:nvSpPr>
          <p:cNvPr id="25" name="Freeform 152"/>
          <p:cNvSpPr>
            <a:spLocks noEditPoints="1"/>
          </p:cNvSpPr>
          <p:nvPr/>
        </p:nvSpPr>
        <p:spPr bwMode="auto">
          <a:xfrm>
            <a:off x="8414204" y="3676882"/>
            <a:ext cx="294000" cy="271804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050" dirty="0"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234372" y="1914801"/>
            <a:ext cx="816149" cy="816361"/>
            <a:chOff x="3234372" y="1914801"/>
            <a:chExt cx="816149" cy="816361"/>
          </a:xfrm>
        </p:grpSpPr>
        <p:sp>
          <p:nvSpPr>
            <p:cNvPr id="10" name="Oval 73"/>
            <p:cNvSpPr>
              <a:spLocks noChangeAspect="1"/>
            </p:cNvSpPr>
            <p:nvPr/>
          </p:nvSpPr>
          <p:spPr bwMode="auto">
            <a:xfrm>
              <a:off x="3234372" y="1914801"/>
              <a:ext cx="816149" cy="816361"/>
            </a:xfrm>
            <a:prstGeom prst="ellipse">
              <a:avLst/>
            </a:prstGeom>
            <a:solidFill>
              <a:schemeClr val="accent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2751140">
                <a:defRPr/>
              </a:pPr>
              <a:endParaRPr lang="en-US" sz="1600" b="1" dirty="0">
                <a:sym typeface="+mn-lt"/>
              </a:endParaRPr>
            </a:p>
          </p:txBody>
        </p:sp>
        <p:sp>
          <p:nvSpPr>
            <p:cNvPr id="26" name="Freeform 152"/>
            <p:cNvSpPr>
              <a:spLocks noEditPoints="1"/>
            </p:cNvSpPr>
            <p:nvPr/>
          </p:nvSpPr>
          <p:spPr bwMode="auto">
            <a:xfrm>
              <a:off x="3413243" y="2139283"/>
              <a:ext cx="430446" cy="397948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50" dirty="0">
                <a:sym typeface="+mn-lt"/>
              </a:endParaRPr>
            </a:p>
          </p:txBody>
        </p:sp>
      </p:grpSp>
      <p:sp>
        <p:nvSpPr>
          <p:cNvPr id="27" name="Freeform 82"/>
          <p:cNvSpPr>
            <a:spLocks noEditPoints="1"/>
          </p:cNvSpPr>
          <p:nvPr/>
        </p:nvSpPr>
        <p:spPr bwMode="auto">
          <a:xfrm>
            <a:off x="4587270" y="2674656"/>
            <a:ext cx="267641" cy="316427"/>
          </a:xfrm>
          <a:custGeom>
            <a:avLst/>
            <a:gdLst/>
            <a:ahLst/>
            <a:cxnLst>
              <a:cxn ang="0">
                <a:pos x="61" y="26"/>
              </a:cxn>
              <a:cxn ang="0">
                <a:pos x="61" y="68"/>
              </a:cxn>
              <a:cxn ang="0">
                <a:pos x="58" y="72"/>
              </a:cxn>
              <a:cxn ang="0">
                <a:pos x="4" y="72"/>
              </a:cxn>
              <a:cxn ang="0">
                <a:pos x="0" y="68"/>
              </a:cxn>
              <a:cxn ang="0">
                <a:pos x="0" y="4"/>
              </a:cxn>
              <a:cxn ang="0">
                <a:pos x="4" y="0"/>
              </a:cxn>
              <a:cxn ang="0">
                <a:pos x="36" y="0"/>
              </a:cxn>
              <a:cxn ang="0">
                <a:pos x="36" y="22"/>
              </a:cxn>
              <a:cxn ang="0">
                <a:pos x="40" y="26"/>
              </a:cxn>
              <a:cxn ang="0">
                <a:pos x="61" y="26"/>
              </a:cxn>
              <a:cxn ang="0">
                <a:pos x="46" y="32"/>
              </a:cxn>
              <a:cxn ang="0">
                <a:pos x="45" y="31"/>
              </a:cxn>
              <a:cxn ang="0">
                <a:pos x="16" y="31"/>
              </a:cxn>
              <a:cxn ang="0">
                <a:pos x="15" y="32"/>
              </a:cxn>
              <a:cxn ang="0">
                <a:pos x="15" y="35"/>
              </a:cxn>
              <a:cxn ang="0">
                <a:pos x="16" y="36"/>
              </a:cxn>
              <a:cxn ang="0">
                <a:pos x="45" y="36"/>
              </a:cxn>
              <a:cxn ang="0">
                <a:pos x="46" y="35"/>
              </a:cxn>
              <a:cxn ang="0">
                <a:pos x="46" y="32"/>
              </a:cxn>
              <a:cxn ang="0">
                <a:pos x="46" y="43"/>
              </a:cxn>
              <a:cxn ang="0">
                <a:pos x="45" y="41"/>
              </a:cxn>
              <a:cxn ang="0">
                <a:pos x="16" y="41"/>
              </a:cxn>
              <a:cxn ang="0">
                <a:pos x="15" y="43"/>
              </a:cxn>
              <a:cxn ang="0">
                <a:pos x="15" y="45"/>
              </a:cxn>
              <a:cxn ang="0">
                <a:pos x="16" y="47"/>
              </a:cxn>
              <a:cxn ang="0">
                <a:pos x="45" y="47"/>
              </a:cxn>
              <a:cxn ang="0">
                <a:pos x="46" y="45"/>
              </a:cxn>
              <a:cxn ang="0">
                <a:pos x="46" y="43"/>
              </a:cxn>
              <a:cxn ang="0">
                <a:pos x="46" y="53"/>
              </a:cxn>
              <a:cxn ang="0">
                <a:pos x="45" y="52"/>
              </a:cxn>
              <a:cxn ang="0">
                <a:pos x="16" y="52"/>
              </a:cxn>
              <a:cxn ang="0">
                <a:pos x="15" y="53"/>
              </a:cxn>
              <a:cxn ang="0">
                <a:pos x="15" y="56"/>
              </a:cxn>
              <a:cxn ang="0">
                <a:pos x="16" y="57"/>
              </a:cxn>
              <a:cxn ang="0">
                <a:pos x="45" y="57"/>
              </a:cxn>
              <a:cxn ang="0">
                <a:pos x="46" y="56"/>
              </a:cxn>
              <a:cxn ang="0">
                <a:pos x="46" y="53"/>
              </a:cxn>
              <a:cxn ang="0">
                <a:pos x="60" y="21"/>
              </a:cxn>
              <a:cxn ang="0">
                <a:pos x="41" y="21"/>
              </a:cxn>
              <a:cxn ang="0">
                <a:pos x="41" y="2"/>
              </a:cxn>
              <a:cxn ang="0">
                <a:pos x="42" y="3"/>
              </a:cxn>
              <a:cxn ang="0">
                <a:pos x="59" y="19"/>
              </a:cxn>
              <a:cxn ang="0">
                <a:pos x="60" y="21"/>
              </a:cxn>
            </a:cxnLst>
            <a:rect l="0" t="0" r="r" b="b"/>
            <a:pathLst>
              <a:path w="61" h="72">
                <a:moveTo>
                  <a:pt x="61" y="26"/>
                </a:moveTo>
                <a:cubicBezTo>
                  <a:pt x="61" y="68"/>
                  <a:pt x="61" y="68"/>
                  <a:pt x="61" y="68"/>
                </a:cubicBezTo>
                <a:cubicBezTo>
                  <a:pt x="61" y="71"/>
                  <a:pt x="60" y="72"/>
                  <a:pt x="58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1" y="72"/>
                  <a:pt x="0" y="71"/>
                  <a:pt x="0" y="6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4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22"/>
                  <a:pt x="36" y="22"/>
                  <a:pt x="36" y="22"/>
                </a:cubicBezTo>
                <a:cubicBezTo>
                  <a:pt x="36" y="24"/>
                  <a:pt x="37" y="26"/>
                  <a:pt x="40" y="26"/>
                </a:cubicBezTo>
                <a:lnTo>
                  <a:pt x="61" y="26"/>
                </a:lnTo>
                <a:close/>
                <a:moveTo>
                  <a:pt x="46" y="32"/>
                </a:moveTo>
                <a:cubicBezTo>
                  <a:pt x="46" y="32"/>
                  <a:pt x="45" y="31"/>
                  <a:pt x="45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5" y="32"/>
                  <a:pt x="15" y="32"/>
                </a:cubicBezTo>
                <a:cubicBezTo>
                  <a:pt x="15" y="35"/>
                  <a:pt x="15" y="35"/>
                  <a:pt x="15" y="35"/>
                </a:cubicBezTo>
                <a:cubicBezTo>
                  <a:pt x="15" y="36"/>
                  <a:pt x="16" y="36"/>
                  <a:pt x="16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6" y="36"/>
                  <a:pt x="46" y="35"/>
                </a:cubicBezTo>
                <a:lnTo>
                  <a:pt x="46" y="32"/>
                </a:lnTo>
                <a:close/>
                <a:moveTo>
                  <a:pt x="46" y="43"/>
                </a:moveTo>
                <a:cubicBezTo>
                  <a:pt x="46" y="42"/>
                  <a:pt x="45" y="41"/>
                  <a:pt x="45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5" y="42"/>
                  <a:pt x="15" y="43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6"/>
                  <a:pt x="16" y="47"/>
                  <a:pt x="16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6" y="46"/>
                  <a:pt x="46" y="45"/>
                </a:cubicBezTo>
                <a:lnTo>
                  <a:pt x="46" y="43"/>
                </a:lnTo>
                <a:close/>
                <a:moveTo>
                  <a:pt x="46" y="53"/>
                </a:moveTo>
                <a:cubicBezTo>
                  <a:pt x="46" y="52"/>
                  <a:pt x="45" y="52"/>
                  <a:pt x="4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5" y="52"/>
                  <a:pt x="15" y="53"/>
                </a:cubicBezTo>
                <a:cubicBezTo>
                  <a:pt x="15" y="56"/>
                  <a:pt x="15" y="56"/>
                  <a:pt x="15" y="56"/>
                </a:cubicBezTo>
                <a:cubicBezTo>
                  <a:pt x="15" y="56"/>
                  <a:pt x="16" y="57"/>
                  <a:pt x="16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6" y="56"/>
                  <a:pt x="46" y="56"/>
                </a:cubicBezTo>
                <a:lnTo>
                  <a:pt x="46" y="53"/>
                </a:lnTo>
                <a:close/>
                <a:moveTo>
                  <a:pt x="60" y="21"/>
                </a:moveTo>
                <a:cubicBezTo>
                  <a:pt x="41" y="21"/>
                  <a:pt x="41" y="21"/>
                  <a:pt x="41" y="21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2"/>
                  <a:pt x="42" y="3"/>
                  <a:pt x="42" y="3"/>
                </a:cubicBezTo>
                <a:cubicBezTo>
                  <a:pt x="59" y="19"/>
                  <a:pt x="59" y="19"/>
                  <a:pt x="59" y="19"/>
                </a:cubicBezTo>
                <a:cubicBezTo>
                  <a:pt x="59" y="20"/>
                  <a:pt x="59" y="20"/>
                  <a:pt x="60" y="2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050" dirty="0">
              <a:sym typeface="+mn-lt"/>
            </a:endParaRPr>
          </a:p>
        </p:txBody>
      </p:sp>
      <p:sp>
        <p:nvSpPr>
          <p:cNvPr id="28" name="Freeform 5"/>
          <p:cNvSpPr>
            <a:spLocks noChangeArrowheads="1"/>
          </p:cNvSpPr>
          <p:nvPr/>
        </p:nvSpPr>
        <p:spPr bwMode="auto">
          <a:xfrm rot="16200000">
            <a:off x="4646151" y="2143950"/>
            <a:ext cx="156142" cy="270141"/>
          </a:xfrm>
          <a:custGeom>
            <a:avLst/>
            <a:gdLst>
              <a:gd name="T0" fmla="*/ 2534 w 228"/>
              <a:gd name="T1" fmla="*/ 17679 h 396"/>
              <a:gd name="T2" fmla="*/ 2534 w 228"/>
              <a:gd name="T3" fmla="*/ 17679 h 396"/>
              <a:gd name="T4" fmla="*/ 56482 w 228"/>
              <a:gd name="T5" fmla="*/ 71077 h 396"/>
              <a:gd name="T6" fmla="*/ 2534 w 228"/>
              <a:gd name="T7" fmla="*/ 127361 h 396"/>
              <a:gd name="T8" fmla="*/ 2534 w 228"/>
              <a:gd name="T9" fmla="*/ 127361 h 396"/>
              <a:gd name="T10" fmla="*/ 0 w 228"/>
              <a:gd name="T11" fmla="*/ 132412 h 396"/>
              <a:gd name="T12" fmla="*/ 10500 w 228"/>
              <a:gd name="T13" fmla="*/ 142514 h 396"/>
              <a:gd name="T14" fmla="*/ 18103 w 228"/>
              <a:gd name="T15" fmla="*/ 139989 h 396"/>
              <a:gd name="T16" fmla="*/ 18103 w 228"/>
              <a:gd name="T17" fmla="*/ 139989 h 396"/>
              <a:gd name="T18" fmla="*/ 79654 w 228"/>
              <a:gd name="T19" fmla="*/ 79014 h 396"/>
              <a:gd name="T20" fmla="*/ 79654 w 228"/>
              <a:gd name="T21" fmla="*/ 79014 h 396"/>
              <a:gd name="T22" fmla="*/ 82188 w 228"/>
              <a:gd name="T23" fmla="*/ 71077 h 396"/>
              <a:gd name="T24" fmla="*/ 82188 w 228"/>
              <a:gd name="T25" fmla="*/ 71077 h 396"/>
              <a:gd name="T26" fmla="*/ 82188 w 228"/>
              <a:gd name="T27" fmla="*/ 71077 h 396"/>
              <a:gd name="T28" fmla="*/ 79654 w 228"/>
              <a:gd name="T29" fmla="*/ 63500 h 396"/>
              <a:gd name="T30" fmla="*/ 79654 w 228"/>
              <a:gd name="T31" fmla="*/ 63500 h 396"/>
              <a:gd name="T32" fmla="*/ 18103 w 228"/>
              <a:gd name="T33" fmla="*/ 2526 h 396"/>
              <a:gd name="T34" fmla="*/ 18103 w 228"/>
              <a:gd name="T35" fmla="*/ 2526 h 396"/>
              <a:gd name="T36" fmla="*/ 10500 w 228"/>
              <a:gd name="T37" fmla="*/ 0 h 396"/>
              <a:gd name="T38" fmla="*/ 0 w 228"/>
              <a:gd name="T39" fmla="*/ 10102 h 396"/>
              <a:gd name="T40" fmla="*/ 2534 w 228"/>
              <a:gd name="T41" fmla="*/ 17679 h 39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28" h="396">
                <a:moveTo>
                  <a:pt x="7" y="49"/>
                </a:moveTo>
                <a:lnTo>
                  <a:pt x="7" y="49"/>
                </a:lnTo>
                <a:cubicBezTo>
                  <a:pt x="156" y="197"/>
                  <a:pt x="156" y="197"/>
                  <a:pt x="156" y="197"/>
                </a:cubicBezTo>
                <a:cubicBezTo>
                  <a:pt x="7" y="353"/>
                  <a:pt x="7" y="353"/>
                  <a:pt x="7" y="353"/>
                </a:cubicBezTo>
                <a:cubicBezTo>
                  <a:pt x="0" y="353"/>
                  <a:pt x="0" y="360"/>
                  <a:pt x="0" y="367"/>
                </a:cubicBezTo>
                <a:cubicBezTo>
                  <a:pt x="0" y="388"/>
                  <a:pt x="15" y="395"/>
                  <a:pt x="29" y="395"/>
                </a:cubicBezTo>
                <a:cubicBezTo>
                  <a:pt x="36" y="395"/>
                  <a:pt x="43" y="395"/>
                  <a:pt x="50" y="388"/>
                </a:cubicBezTo>
                <a:cubicBezTo>
                  <a:pt x="220" y="219"/>
                  <a:pt x="220" y="219"/>
                  <a:pt x="220" y="219"/>
                </a:cubicBezTo>
                <a:cubicBezTo>
                  <a:pt x="227" y="212"/>
                  <a:pt x="227" y="205"/>
                  <a:pt x="227" y="197"/>
                </a:cubicBezTo>
                <a:cubicBezTo>
                  <a:pt x="227" y="190"/>
                  <a:pt x="227" y="183"/>
                  <a:pt x="220" y="176"/>
                </a:cubicBezTo>
                <a:cubicBezTo>
                  <a:pt x="50" y="7"/>
                  <a:pt x="50" y="7"/>
                  <a:pt x="50" y="7"/>
                </a:cubicBezTo>
                <a:cubicBezTo>
                  <a:pt x="43" y="7"/>
                  <a:pt x="36" y="0"/>
                  <a:pt x="29" y="0"/>
                </a:cubicBezTo>
                <a:cubicBezTo>
                  <a:pt x="15" y="0"/>
                  <a:pt x="0" y="14"/>
                  <a:pt x="0" y="28"/>
                </a:cubicBezTo>
                <a:cubicBezTo>
                  <a:pt x="0" y="42"/>
                  <a:pt x="7" y="49"/>
                  <a:pt x="7" y="49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none" anchor="ctr"/>
          <a:lstStyle/>
          <a:p>
            <a:endParaRPr lang="en-US" sz="1050" dirty="0">
              <a:sym typeface="+mn-lt"/>
            </a:endParaRPr>
          </a:p>
        </p:txBody>
      </p:sp>
      <p:sp>
        <p:nvSpPr>
          <p:cNvPr id="29" name="Freeform 5"/>
          <p:cNvSpPr>
            <a:spLocks noChangeArrowheads="1"/>
          </p:cNvSpPr>
          <p:nvPr/>
        </p:nvSpPr>
        <p:spPr bwMode="auto">
          <a:xfrm rot="19800000">
            <a:off x="5139443" y="2368100"/>
            <a:ext cx="156081" cy="270246"/>
          </a:xfrm>
          <a:custGeom>
            <a:avLst/>
            <a:gdLst>
              <a:gd name="T0" fmla="*/ 2534 w 228"/>
              <a:gd name="T1" fmla="*/ 17679 h 396"/>
              <a:gd name="T2" fmla="*/ 2534 w 228"/>
              <a:gd name="T3" fmla="*/ 17679 h 396"/>
              <a:gd name="T4" fmla="*/ 56482 w 228"/>
              <a:gd name="T5" fmla="*/ 71077 h 396"/>
              <a:gd name="T6" fmla="*/ 2534 w 228"/>
              <a:gd name="T7" fmla="*/ 127361 h 396"/>
              <a:gd name="T8" fmla="*/ 2534 w 228"/>
              <a:gd name="T9" fmla="*/ 127361 h 396"/>
              <a:gd name="T10" fmla="*/ 0 w 228"/>
              <a:gd name="T11" fmla="*/ 132412 h 396"/>
              <a:gd name="T12" fmla="*/ 10500 w 228"/>
              <a:gd name="T13" fmla="*/ 142514 h 396"/>
              <a:gd name="T14" fmla="*/ 18103 w 228"/>
              <a:gd name="T15" fmla="*/ 139989 h 396"/>
              <a:gd name="T16" fmla="*/ 18103 w 228"/>
              <a:gd name="T17" fmla="*/ 139989 h 396"/>
              <a:gd name="T18" fmla="*/ 79654 w 228"/>
              <a:gd name="T19" fmla="*/ 79014 h 396"/>
              <a:gd name="T20" fmla="*/ 79654 w 228"/>
              <a:gd name="T21" fmla="*/ 79014 h 396"/>
              <a:gd name="T22" fmla="*/ 82188 w 228"/>
              <a:gd name="T23" fmla="*/ 71077 h 396"/>
              <a:gd name="T24" fmla="*/ 82188 w 228"/>
              <a:gd name="T25" fmla="*/ 71077 h 396"/>
              <a:gd name="T26" fmla="*/ 82188 w 228"/>
              <a:gd name="T27" fmla="*/ 71077 h 396"/>
              <a:gd name="T28" fmla="*/ 79654 w 228"/>
              <a:gd name="T29" fmla="*/ 63500 h 396"/>
              <a:gd name="T30" fmla="*/ 79654 w 228"/>
              <a:gd name="T31" fmla="*/ 63500 h 396"/>
              <a:gd name="T32" fmla="*/ 18103 w 228"/>
              <a:gd name="T33" fmla="*/ 2526 h 396"/>
              <a:gd name="T34" fmla="*/ 18103 w 228"/>
              <a:gd name="T35" fmla="*/ 2526 h 396"/>
              <a:gd name="T36" fmla="*/ 10500 w 228"/>
              <a:gd name="T37" fmla="*/ 0 h 396"/>
              <a:gd name="T38" fmla="*/ 0 w 228"/>
              <a:gd name="T39" fmla="*/ 10102 h 396"/>
              <a:gd name="T40" fmla="*/ 2534 w 228"/>
              <a:gd name="T41" fmla="*/ 17679 h 39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28" h="396">
                <a:moveTo>
                  <a:pt x="7" y="49"/>
                </a:moveTo>
                <a:lnTo>
                  <a:pt x="7" y="49"/>
                </a:lnTo>
                <a:cubicBezTo>
                  <a:pt x="156" y="197"/>
                  <a:pt x="156" y="197"/>
                  <a:pt x="156" y="197"/>
                </a:cubicBezTo>
                <a:cubicBezTo>
                  <a:pt x="7" y="353"/>
                  <a:pt x="7" y="353"/>
                  <a:pt x="7" y="353"/>
                </a:cubicBezTo>
                <a:cubicBezTo>
                  <a:pt x="0" y="353"/>
                  <a:pt x="0" y="360"/>
                  <a:pt x="0" y="367"/>
                </a:cubicBezTo>
                <a:cubicBezTo>
                  <a:pt x="0" y="388"/>
                  <a:pt x="15" y="395"/>
                  <a:pt x="29" y="395"/>
                </a:cubicBezTo>
                <a:cubicBezTo>
                  <a:pt x="36" y="395"/>
                  <a:pt x="43" y="395"/>
                  <a:pt x="50" y="388"/>
                </a:cubicBezTo>
                <a:cubicBezTo>
                  <a:pt x="220" y="219"/>
                  <a:pt x="220" y="219"/>
                  <a:pt x="220" y="219"/>
                </a:cubicBezTo>
                <a:cubicBezTo>
                  <a:pt x="227" y="212"/>
                  <a:pt x="227" y="205"/>
                  <a:pt x="227" y="197"/>
                </a:cubicBezTo>
                <a:cubicBezTo>
                  <a:pt x="227" y="190"/>
                  <a:pt x="227" y="183"/>
                  <a:pt x="220" y="176"/>
                </a:cubicBezTo>
                <a:cubicBezTo>
                  <a:pt x="50" y="7"/>
                  <a:pt x="50" y="7"/>
                  <a:pt x="50" y="7"/>
                </a:cubicBezTo>
                <a:cubicBezTo>
                  <a:pt x="43" y="7"/>
                  <a:pt x="36" y="0"/>
                  <a:pt x="29" y="0"/>
                </a:cubicBezTo>
                <a:cubicBezTo>
                  <a:pt x="15" y="0"/>
                  <a:pt x="0" y="14"/>
                  <a:pt x="0" y="28"/>
                </a:cubicBezTo>
                <a:cubicBezTo>
                  <a:pt x="0" y="42"/>
                  <a:pt x="7" y="49"/>
                  <a:pt x="7" y="49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wrap="none" anchor="ctr"/>
          <a:lstStyle/>
          <a:p>
            <a:endParaRPr lang="en-US" sz="1050" dirty="0">
              <a:sym typeface="+mn-lt"/>
            </a:endParaRPr>
          </a:p>
        </p:txBody>
      </p:sp>
      <p:sp>
        <p:nvSpPr>
          <p:cNvPr id="30" name="Freeform 5"/>
          <p:cNvSpPr>
            <a:spLocks noChangeArrowheads="1"/>
          </p:cNvSpPr>
          <p:nvPr/>
        </p:nvSpPr>
        <p:spPr bwMode="auto">
          <a:xfrm rot="1800000">
            <a:off x="5150678" y="2928203"/>
            <a:ext cx="156081" cy="270246"/>
          </a:xfrm>
          <a:custGeom>
            <a:avLst/>
            <a:gdLst>
              <a:gd name="T0" fmla="*/ 2534 w 228"/>
              <a:gd name="T1" fmla="*/ 17679 h 396"/>
              <a:gd name="T2" fmla="*/ 2534 w 228"/>
              <a:gd name="T3" fmla="*/ 17679 h 396"/>
              <a:gd name="T4" fmla="*/ 56482 w 228"/>
              <a:gd name="T5" fmla="*/ 71077 h 396"/>
              <a:gd name="T6" fmla="*/ 2534 w 228"/>
              <a:gd name="T7" fmla="*/ 127361 h 396"/>
              <a:gd name="T8" fmla="*/ 2534 w 228"/>
              <a:gd name="T9" fmla="*/ 127361 h 396"/>
              <a:gd name="T10" fmla="*/ 0 w 228"/>
              <a:gd name="T11" fmla="*/ 132412 h 396"/>
              <a:gd name="T12" fmla="*/ 10500 w 228"/>
              <a:gd name="T13" fmla="*/ 142514 h 396"/>
              <a:gd name="T14" fmla="*/ 18103 w 228"/>
              <a:gd name="T15" fmla="*/ 139989 h 396"/>
              <a:gd name="T16" fmla="*/ 18103 w 228"/>
              <a:gd name="T17" fmla="*/ 139989 h 396"/>
              <a:gd name="T18" fmla="*/ 79654 w 228"/>
              <a:gd name="T19" fmla="*/ 79014 h 396"/>
              <a:gd name="T20" fmla="*/ 79654 w 228"/>
              <a:gd name="T21" fmla="*/ 79014 h 396"/>
              <a:gd name="T22" fmla="*/ 82188 w 228"/>
              <a:gd name="T23" fmla="*/ 71077 h 396"/>
              <a:gd name="T24" fmla="*/ 82188 w 228"/>
              <a:gd name="T25" fmla="*/ 71077 h 396"/>
              <a:gd name="T26" fmla="*/ 82188 w 228"/>
              <a:gd name="T27" fmla="*/ 71077 h 396"/>
              <a:gd name="T28" fmla="*/ 79654 w 228"/>
              <a:gd name="T29" fmla="*/ 63500 h 396"/>
              <a:gd name="T30" fmla="*/ 79654 w 228"/>
              <a:gd name="T31" fmla="*/ 63500 h 396"/>
              <a:gd name="T32" fmla="*/ 18103 w 228"/>
              <a:gd name="T33" fmla="*/ 2526 h 396"/>
              <a:gd name="T34" fmla="*/ 18103 w 228"/>
              <a:gd name="T35" fmla="*/ 2526 h 396"/>
              <a:gd name="T36" fmla="*/ 10500 w 228"/>
              <a:gd name="T37" fmla="*/ 0 h 396"/>
              <a:gd name="T38" fmla="*/ 0 w 228"/>
              <a:gd name="T39" fmla="*/ 10102 h 396"/>
              <a:gd name="T40" fmla="*/ 2534 w 228"/>
              <a:gd name="T41" fmla="*/ 17679 h 39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28" h="396">
                <a:moveTo>
                  <a:pt x="7" y="49"/>
                </a:moveTo>
                <a:lnTo>
                  <a:pt x="7" y="49"/>
                </a:lnTo>
                <a:cubicBezTo>
                  <a:pt x="156" y="197"/>
                  <a:pt x="156" y="197"/>
                  <a:pt x="156" y="197"/>
                </a:cubicBezTo>
                <a:cubicBezTo>
                  <a:pt x="7" y="353"/>
                  <a:pt x="7" y="353"/>
                  <a:pt x="7" y="353"/>
                </a:cubicBezTo>
                <a:cubicBezTo>
                  <a:pt x="0" y="353"/>
                  <a:pt x="0" y="360"/>
                  <a:pt x="0" y="367"/>
                </a:cubicBezTo>
                <a:cubicBezTo>
                  <a:pt x="0" y="388"/>
                  <a:pt x="15" y="395"/>
                  <a:pt x="29" y="395"/>
                </a:cubicBezTo>
                <a:cubicBezTo>
                  <a:pt x="36" y="395"/>
                  <a:pt x="43" y="395"/>
                  <a:pt x="50" y="388"/>
                </a:cubicBezTo>
                <a:cubicBezTo>
                  <a:pt x="220" y="219"/>
                  <a:pt x="220" y="219"/>
                  <a:pt x="220" y="219"/>
                </a:cubicBezTo>
                <a:cubicBezTo>
                  <a:pt x="227" y="212"/>
                  <a:pt x="227" y="205"/>
                  <a:pt x="227" y="197"/>
                </a:cubicBezTo>
                <a:cubicBezTo>
                  <a:pt x="227" y="190"/>
                  <a:pt x="227" y="183"/>
                  <a:pt x="220" y="176"/>
                </a:cubicBezTo>
                <a:cubicBezTo>
                  <a:pt x="50" y="7"/>
                  <a:pt x="50" y="7"/>
                  <a:pt x="50" y="7"/>
                </a:cubicBezTo>
                <a:cubicBezTo>
                  <a:pt x="43" y="7"/>
                  <a:pt x="36" y="0"/>
                  <a:pt x="29" y="0"/>
                </a:cubicBezTo>
                <a:cubicBezTo>
                  <a:pt x="15" y="0"/>
                  <a:pt x="0" y="14"/>
                  <a:pt x="0" y="28"/>
                </a:cubicBezTo>
                <a:cubicBezTo>
                  <a:pt x="0" y="42"/>
                  <a:pt x="7" y="49"/>
                  <a:pt x="7" y="49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wrap="none" anchor="ctr"/>
          <a:lstStyle/>
          <a:p>
            <a:endParaRPr lang="en-US" sz="1050" dirty="0">
              <a:sym typeface="+mn-lt"/>
            </a:endParaRPr>
          </a:p>
        </p:txBody>
      </p:sp>
      <p:sp>
        <p:nvSpPr>
          <p:cNvPr id="31" name="Freeform 5"/>
          <p:cNvSpPr>
            <a:spLocks noChangeArrowheads="1"/>
          </p:cNvSpPr>
          <p:nvPr/>
        </p:nvSpPr>
        <p:spPr bwMode="auto">
          <a:xfrm rot="5400000">
            <a:off x="4624617" y="3306050"/>
            <a:ext cx="156142" cy="270141"/>
          </a:xfrm>
          <a:custGeom>
            <a:avLst/>
            <a:gdLst>
              <a:gd name="T0" fmla="*/ 2534 w 228"/>
              <a:gd name="T1" fmla="*/ 17679 h 396"/>
              <a:gd name="T2" fmla="*/ 2534 w 228"/>
              <a:gd name="T3" fmla="*/ 17679 h 396"/>
              <a:gd name="T4" fmla="*/ 56482 w 228"/>
              <a:gd name="T5" fmla="*/ 71077 h 396"/>
              <a:gd name="T6" fmla="*/ 2534 w 228"/>
              <a:gd name="T7" fmla="*/ 127361 h 396"/>
              <a:gd name="T8" fmla="*/ 2534 w 228"/>
              <a:gd name="T9" fmla="*/ 127361 h 396"/>
              <a:gd name="T10" fmla="*/ 0 w 228"/>
              <a:gd name="T11" fmla="*/ 132412 h 396"/>
              <a:gd name="T12" fmla="*/ 10500 w 228"/>
              <a:gd name="T13" fmla="*/ 142514 h 396"/>
              <a:gd name="T14" fmla="*/ 18103 w 228"/>
              <a:gd name="T15" fmla="*/ 139989 h 396"/>
              <a:gd name="T16" fmla="*/ 18103 w 228"/>
              <a:gd name="T17" fmla="*/ 139989 h 396"/>
              <a:gd name="T18" fmla="*/ 79654 w 228"/>
              <a:gd name="T19" fmla="*/ 79014 h 396"/>
              <a:gd name="T20" fmla="*/ 79654 w 228"/>
              <a:gd name="T21" fmla="*/ 79014 h 396"/>
              <a:gd name="T22" fmla="*/ 82188 w 228"/>
              <a:gd name="T23" fmla="*/ 71077 h 396"/>
              <a:gd name="T24" fmla="*/ 82188 w 228"/>
              <a:gd name="T25" fmla="*/ 71077 h 396"/>
              <a:gd name="T26" fmla="*/ 82188 w 228"/>
              <a:gd name="T27" fmla="*/ 71077 h 396"/>
              <a:gd name="T28" fmla="*/ 79654 w 228"/>
              <a:gd name="T29" fmla="*/ 63500 h 396"/>
              <a:gd name="T30" fmla="*/ 79654 w 228"/>
              <a:gd name="T31" fmla="*/ 63500 h 396"/>
              <a:gd name="T32" fmla="*/ 18103 w 228"/>
              <a:gd name="T33" fmla="*/ 2526 h 396"/>
              <a:gd name="T34" fmla="*/ 18103 w 228"/>
              <a:gd name="T35" fmla="*/ 2526 h 396"/>
              <a:gd name="T36" fmla="*/ 10500 w 228"/>
              <a:gd name="T37" fmla="*/ 0 h 396"/>
              <a:gd name="T38" fmla="*/ 0 w 228"/>
              <a:gd name="T39" fmla="*/ 10102 h 396"/>
              <a:gd name="T40" fmla="*/ 2534 w 228"/>
              <a:gd name="T41" fmla="*/ 17679 h 39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28" h="396">
                <a:moveTo>
                  <a:pt x="7" y="49"/>
                </a:moveTo>
                <a:lnTo>
                  <a:pt x="7" y="49"/>
                </a:lnTo>
                <a:cubicBezTo>
                  <a:pt x="156" y="197"/>
                  <a:pt x="156" y="197"/>
                  <a:pt x="156" y="197"/>
                </a:cubicBezTo>
                <a:cubicBezTo>
                  <a:pt x="7" y="353"/>
                  <a:pt x="7" y="353"/>
                  <a:pt x="7" y="353"/>
                </a:cubicBezTo>
                <a:cubicBezTo>
                  <a:pt x="0" y="353"/>
                  <a:pt x="0" y="360"/>
                  <a:pt x="0" y="367"/>
                </a:cubicBezTo>
                <a:cubicBezTo>
                  <a:pt x="0" y="388"/>
                  <a:pt x="15" y="395"/>
                  <a:pt x="29" y="395"/>
                </a:cubicBezTo>
                <a:cubicBezTo>
                  <a:pt x="36" y="395"/>
                  <a:pt x="43" y="395"/>
                  <a:pt x="50" y="388"/>
                </a:cubicBezTo>
                <a:cubicBezTo>
                  <a:pt x="220" y="219"/>
                  <a:pt x="220" y="219"/>
                  <a:pt x="220" y="219"/>
                </a:cubicBezTo>
                <a:cubicBezTo>
                  <a:pt x="227" y="212"/>
                  <a:pt x="227" y="205"/>
                  <a:pt x="227" y="197"/>
                </a:cubicBezTo>
                <a:cubicBezTo>
                  <a:pt x="227" y="190"/>
                  <a:pt x="227" y="183"/>
                  <a:pt x="220" y="176"/>
                </a:cubicBezTo>
                <a:cubicBezTo>
                  <a:pt x="50" y="7"/>
                  <a:pt x="50" y="7"/>
                  <a:pt x="50" y="7"/>
                </a:cubicBezTo>
                <a:cubicBezTo>
                  <a:pt x="43" y="7"/>
                  <a:pt x="36" y="0"/>
                  <a:pt x="29" y="0"/>
                </a:cubicBezTo>
                <a:cubicBezTo>
                  <a:pt x="15" y="0"/>
                  <a:pt x="0" y="14"/>
                  <a:pt x="0" y="28"/>
                </a:cubicBezTo>
                <a:cubicBezTo>
                  <a:pt x="0" y="42"/>
                  <a:pt x="7" y="49"/>
                  <a:pt x="7" y="49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wrap="none" anchor="ctr"/>
          <a:lstStyle/>
          <a:p>
            <a:endParaRPr lang="en-US" sz="1050" dirty="0">
              <a:sym typeface="+mn-lt"/>
            </a:endParaRPr>
          </a:p>
        </p:txBody>
      </p:sp>
      <p:sp>
        <p:nvSpPr>
          <p:cNvPr id="32" name="Freeform 5"/>
          <p:cNvSpPr>
            <a:spLocks noChangeArrowheads="1"/>
          </p:cNvSpPr>
          <p:nvPr/>
        </p:nvSpPr>
        <p:spPr bwMode="auto">
          <a:xfrm rot="9900000">
            <a:off x="4130207" y="2930155"/>
            <a:ext cx="156081" cy="270246"/>
          </a:xfrm>
          <a:custGeom>
            <a:avLst/>
            <a:gdLst>
              <a:gd name="T0" fmla="*/ 2534 w 228"/>
              <a:gd name="T1" fmla="*/ 17679 h 396"/>
              <a:gd name="T2" fmla="*/ 2534 w 228"/>
              <a:gd name="T3" fmla="*/ 17679 h 396"/>
              <a:gd name="T4" fmla="*/ 56482 w 228"/>
              <a:gd name="T5" fmla="*/ 71077 h 396"/>
              <a:gd name="T6" fmla="*/ 2534 w 228"/>
              <a:gd name="T7" fmla="*/ 127361 h 396"/>
              <a:gd name="T8" fmla="*/ 2534 w 228"/>
              <a:gd name="T9" fmla="*/ 127361 h 396"/>
              <a:gd name="T10" fmla="*/ 0 w 228"/>
              <a:gd name="T11" fmla="*/ 132412 h 396"/>
              <a:gd name="T12" fmla="*/ 10500 w 228"/>
              <a:gd name="T13" fmla="*/ 142514 h 396"/>
              <a:gd name="T14" fmla="*/ 18103 w 228"/>
              <a:gd name="T15" fmla="*/ 139989 h 396"/>
              <a:gd name="T16" fmla="*/ 18103 w 228"/>
              <a:gd name="T17" fmla="*/ 139989 h 396"/>
              <a:gd name="T18" fmla="*/ 79654 w 228"/>
              <a:gd name="T19" fmla="*/ 79014 h 396"/>
              <a:gd name="T20" fmla="*/ 79654 w 228"/>
              <a:gd name="T21" fmla="*/ 79014 h 396"/>
              <a:gd name="T22" fmla="*/ 82188 w 228"/>
              <a:gd name="T23" fmla="*/ 71077 h 396"/>
              <a:gd name="T24" fmla="*/ 82188 w 228"/>
              <a:gd name="T25" fmla="*/ 71077 h 396"/>
              <a:gd name="T26" fmla="*/ 82188 w 228"/>
              <a:gd name="T27" fmla="*/ 71077 h 396"/>
              <a:gd name="T28" fmla="*/ 79654 w 228"/>
              <a:gd name="T29" fmla="*/ 63500 h 396"/>
              <a:gd name="T30" fmla="*/ 79654 w 228"/>
              <a:gd name="T31" fmla="*/ 63500 h 396"/>
              <a:gd name="T32" fmla="*/ 18103 w 228"/>
              <a:gd name="T33" fmla="*/ 2526 h 396"/>
              <a:gd name="T34" fmla="*/ 18103 w 228"/>
              <a:gd name="T35" fmla="*/ 2526 h 396"/>
              <a:gd name="T36" fmla="*/ 10500 w 228"/>
              <a:gd name="T37" fmla="*/ 0 h 396"/>
              <a:gd name="T38" fmla="*/ 0 w 228"/>
              <a:gd name="T39" fmla="*/ 10102 h 396"/>
              <a:gd name="T40" fmla="*/ 2534 w 228"/>
              <a:gd name="T41" fmla="*/ 17679 h 39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28" h="396">
                <a:moveTo>
                  <a:pt x="7" y="49"/>
                </a:moveTo>
                <a:lnTo>
                  <a:pt x="7" y="49"/>
                </a:lnTo>
                <a:cubicBezTo>
                  <a:pt x="156" y="197"/>
                  <a:pt x="156" y="197"/>
                  <a:pt x="156" y="197"/>
                </a:cubicBezTo>
                <a:cubicBezTo>
                  <a:pt x="7" y="353"/>
                  <a:pt x="7" y="353"/>
                  <a:pt x="7" y="353"/>
                </a:cubicBezTo>
                <a:cubicBezTo>
                  <a:pt x="0" y="353"/>
                  <a:pt x="0" y="360"/>
                  <a:pt x="0" y="367"/>
                </a:cubicBezTo>
                <a:cubicBezTo>
                  <a:pt x="0" y="388"/>
                  <a:pt x="15" y="395"/>
                  <a:pt x="29" y="395"/>
                </a:cubicBezTo>
                <a:cubicBezTo>
                  <a:pt x="36" y="395"/>
                  <a:pt x="43" y="395"/>
                  <a:pt x="50" y="388"/>
                </a:cubicBezTo>
                <a:cubicBezTo>
                  <a:pt x="220" y="219"/>
                  <a:pt x="220" y="219"/>
                  <a:pt x="220" y="219"/>
                </a:cubicBezTo>
                <a:cubicBezTo>
                  <a:pt x="227" y="212"/>
                  <a:pt x="227" y="205"/>
                  <a:pt x="227" y="197"/>
                </a:cubicBezTo>
                <a:cubicBezTo>
                  <a:pt x="227" y="190"/>
                  <a:pt x="227" y="183"/>
                  <a:pt x="220" y="176"/>
                </a:cubicBezTo>
                <a:cubicBezTo>
                  <a:pt x="50" y="7"/>
                  <a:pt x="50" y="7"/>
                  <a:pt x="50" y="7"/>
                </a:cubicBezTo>
                <a:cubicBezTo>
                  <a:pt x="43" y="7"/>
                  <a:pt x="36" y="0"/>
                  <a:pt x="29" y="0"/>
                </a:cubicBezTo>
                <a:cubicBezTo>
                  <a:pt x="15" y="0"/>
                  <a:pt x="0" y="14"/>
                  <a:pt x="0" y="28"/>
                </a:cubicBezTo>
                <a:cubicBezTo>
                  <a:pt x="0" y="42"/>
                  <a:pt x="7" y="49"/>
                  <a:pt x="7" y="49"/>
                </a:cubicBezTo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wrap="none" anchor="ctr"/>
          <a:lstStyle/>
          <a:p>
            <a:endParaRPr lang="en-US" sz="1050" dirty="0">
              <a:sym typeface="+mn-lt"/>
            </a:endParaRPr>
          </a:p>
        </p:txBody>
      </p:sp>
      <p:sp>
        <p:nvSpPr>
          <p:cNvPr id="33" name="Freeform 5"/>
          <p:cNvSpPr>
            <a:spLocks noChangeArrowheads="1"/>
          </p:cNvSpPr>
          <p:nvPr/>
        </p:nvSpPr>
        <p:spPr bwMode="auto">
          <a:xfrm rot="12600000">
            <a:off x="4160551" y="2399679"/>
            <a:ext cx="156081" cy="270246"/>
          </a:xfrm>
          <a:custGeom>
            <a:avLst/>
            <a:gdLst>
              <a:gd name="T0" fmla="*/ 2534 w 228"/>
              <a:gd name="T1" fmla="*/ 17679 h 396"/>
              <a:gd name="T2" fmla="*/ 2534 w 228"/>
              <a:gd name="T3" fmla="*/ 17679 h 396"/>
              <a:gd name="T4" fmla="*/ 56482 w 228"/>
              <a:gd name="T5" fmla="*/ 71077 h 396"/>
              <a:gd name="T6" fmla="*/ 2534 w 228"/>
              <a:gd name="T7" fmla="*/ 127361 h 396"/>
              <a:gd name="T8" fmla="*/ 2534 w 228"/>
              <a:gd name="T9" fmla="*/ 127361 h 396"/>
              <a:gd name="T10" fmla="*/ 0 w 228"/>
              <a:gd name="T11" fmla="*/ 132412 h 396"/>
              <a:gd name="T12" fmla="*/ 10500 w 228"/>
              <a:gd name="T13" fmla="*/ 142514 h 396"/>
              <a:gd name="T14" fmla="*/ 18103 w 228"/>
              <a:gd name="T15" fmla="*/ 139989 h 396"/>
              <a:gd name="T16" fmla="*/ 18103 w 228"/>
              <a:gd name="T17" fmla="*/ 139989 h 396"/>
              <a:gd name="T18" fmla="*/ 79654 w 228"/>
              <a:gd name="T19" fmla="*/ 79014 h 396"/>
              <a:gd name="T20" fmla="*/ 79654 w 228"/>
              <a:gd name="T21" fmla="*/ 79014 h 396"/>
              <a:gd name="T22" fmla="*/ 82188 w 228"/>
              <a:gd name="T23" fmla="*/ 71077 h 396"/>
              <a:gd name="T24" fmla="*/ 82188 w 228"/>
              <a:gd name="T25" fmla="*/ 71077 h 396"/>
              <a:gd name="T26" fmla="*/ 82188 w 228"/>
              <a:gd name="T27" fmla="*/ 71077 h 396"/>
              <a:gd name="T28" fmla="*/ 79654 w 228"/>
              <a:gd name="T29" fmla="*/ 63500 h 396"/>
              <a:gd name="T30" fmla="*/ 79654 w 228"/>
              <a:gd name="T31" fmla="*/ 63500 h 396"/>
              <a:gd name="T32" fmla="*/ 18103 w 228"/>
              <a:gd name="T33" fmla="*/ 2526 h 396"/>
              <a:gd name="T34" fmla="*/ 18103 w 228"/>
              <a:gd name="T35" fmla="*/ 2526 h 396"/>
              <a:gd name="T36" fmla="*/ 10500 w 228"/>
              <a:gd name="T37" fmla="*/ 0 h 396"/>
              <a:gd name="T38" fmla="*/ 0 w 228"/>
              <a:gd name="T39" fmla="*/ 10102 h 396"/>
              <a:gd name="T40" fmla="*/ 2534 w 228"/>
              <a:gd name="T41" fmla="*/ 17679 h 39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28" h="396">
                <a:moveTo>
                  <a:pt x="7" y="49"/>
                </a:moveTo>
                <a:lnTo>
                  <a:pt x="7" y="49"/>
                </a:lnTo>
                <a:cubicBezTo>
                  <a:pt x="156" y="197"/>
                  <a:pt x="156" y="197"/>
                  <a:pt x="156" y="197"/>
                </a:cubicBezTo>
                <a:cubicBezTo>
                  <a:pt x="7" y="353"/>
                  <a:pt x="7" y="353"/>
                  <a:pt x="7" y="353"/>
                </a:cubicBezTo>
                <a:cubicBezTo>
                  <a:pt x="0" y="353"/>
                  <a:pt x="0" y="360"/>
                  <a:pt x="0" y="367"/>
                </a:cubicBezTo>
                <a:cubicBezTo>
                  <a:pt x="0" y="388"/>
                  <a:pt x="15" y="395"/>
                  <a:pt x="29" y="395"/>
                </a:cubicBezTo>
                <a:cubicBezTo>
                  <a:pt x="36" y="395"/>
                  <a:pt x="43" y="395"/>
                  <a:pt x="50" y="388"/>
                </a:cubicBezTo>
                <a:cubicBezTo>
                  <a:pt x="220" y="219"/>
                  <a:pt x="220" y="219"/>
                  <a:pt x="220" y="219"/>
                </a:cubicBezTo>
                <a:cubicBezTo>
                  <a:pt x="227" y="212"/>
                  <a:pt x="227" y="205"/>
                  <a:pt x="227" y="197"/>
                </a:cubicBezTo>
                <a:cubicBezTo>
                  <a:pt x="227" y="190"/>
                  <a:pt x="227" y="183"/>
                  <a:pt x="220" y="176"/>
                </a:cubicBezTo>
                <a:cubicBezTo>
                  <a:pt x="50" y="7"/>
                  <a:pt x="50" y="7"/>
                  <a:pt x="50" y="7"/>
                </a:cubicBezTo>
                <a:cubicBezTo>
                  <a:pt x="43" y="7"/>
                  <a:pt x="36" y="0"/>
                  <a:pt x="29" y="0"/>
                </a:cubicBezTo>
                <a:cubicBezTo>
                  <a:pt x="15" y="0"/>
                  <a:pt x="0" y="14"/>
                  <a:pt x="0" y="28"/>
                </a:cubicBezTo>
                <a:cubicBezTo>
                  <a:pt x="0" y="42"/>
                  <a:pt x="7" y="49"/>
                  <a:pt x="7" y="49"/>
                </a:cubicBez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wrap="none" anchor="ctr"/>
          <a:lstStyle/>
          <a:p>
            <a:endParaRPr lang="en-US" sz="1050" dirty="0"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83385" y="1839965"/>
            <a:ext cx="1656662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83385" y="2809505"/>
            <a:ext cx="1721273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863262" y="3668954"/>
            <a:ext cx="1556088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819474" y="1844840"/>
            <a:ext cx="1411686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888102" y="2689958"/>
            <a:ext cx="1411686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888102" y="3614107"/>
            <a:ext cx="1411686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6131113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000"/>
                            </p:stCondLst>
                            <p:childTnLst>
                              <p:par>
                                <p:cTn id="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000"/>
                            </p:stCondLst>
                            <p:childTnLst>
                              <p:par>
                                <p:cTn id="8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500"/>
                            </p:stCondLst>
                            <p:childTnLst>
                              <p:par>
                                <p:cTn id="9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15" grpId="0" animBg="1"/>
      <p:bldP spid="17" grpId="0" animBg="1"/>
      <p:bldP spid="18" grpId="0" animBg="1"/>
      <p:bldP spid="21" grpId="0" animBg="1"/>
      <p:bldP spid="23" grpId="0" animBg="1"/>
      <p:bldP spid="25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29"/>
          <p:cNvSpPr>
            <a:spLocks noChangeArrowheads="1"/>
          </p:cNvSpPr>
          <p:nvPr/>
        </p:nvSpPr>
        <p:spPr bwMode="auto">
          <a:xfrm>
            <a:off x="1045522" y="3567294"/>
            <a:ext cx="459574" cy="477775"/>
          </a:xfrm>
          <a:custGeom>
            <a:avLst/>
            <a:gdLst>
              <a:gd name="T0" fmla="*/ 248 w 444"/>
              <a:gd name="T1" fmla="*/ 337 h 462"/>
              <a:gd name="T2" fmla="*/ 248 w 444"/>
              <a:gd name="T3" fmla="*/ 337 h 462"/>
              <a:gd name="T4" fmla="*/ 320 w 444"/>
              <a:gd name="T5" fmla="*/ 257 h 462"/>
              <a:gd name="T6" fmla="*/ 443 w 444"/>
              <a:gd name="T7" fmla="*/ 71 h 462"/>
              <a:gd name="T8" fmla="*/ 426 w 444"/>
              <a:gd name="T9" fmla="*/ 53 h 462"/>
              <a:gd name="T10" fmla="*/ 346 w 444"/>
              <a:gd name="T11" fmla="*/ 53 h 462"/>
              <a:gd name="T12" fmla="*/ 222 w 444"/>
              <a:gd name="T13" fmla="*/ 0 h 462"/>
              <a:gd name="T14" fmla="*/ 98 w 444"/>
              <a:gd name="T15" fmla="*/ 53 h 462"/>
              <a:gd name="T16" fmla="*/ 18 w 444"/>
              <a:gd name="T17" fmla="*/ 53 h 462"/>
              <a:gd name="T18" fmla="*/ 0 w 444"/>
              <a:gd name="T19" fmla="*/ 71 h 462"/>
              <a:gd name="T20" fmla="*/ 124 w 444"/>
              <a:gd name="T21" fmla="*/ 257 h 462"/>
              <a:gd name="T22" fmla="*/ 195 w 444"/>
              <a:gd name="T23" fmla="*/ 337 h 462"/>
              <a:gd name="T24" fmla="*/ 195 w 444"/>
              <a:gd name="T25" fmla="*/ 372 h 462"/>
              <a:gd name="T26" fmla="*/ 107 w 444"/>
              <a:gd name="T27" fmla="*/ 416 h 462"/>
              <a:gd name="T28" fmla="*/ 222 w 444"/>
              <a:gd name="T29" fmla="*/ 461 h 462"/>
              <a:gd name="T30" fmla="*/ 328 w 444"/>
              <a:gd name="T31" fmla="*/ 416 h 462"/>
              <a:gd name="T32" fmla="*/ 248 w 444"/>
              <a:gd name="T33" fmla="*/ 372 h 462"/>
              <a:gd name="T34" fmla="*/ 248 w 444"/>
              <a:gd name="T35" fmla="*/ 337 h 462"/>
              <a:gd name="T36" fmla="*/ 320 w 444"/>
              <a:gd name="T37" fmla="*/ 212 h 462"/>
              <a:gd name="T38" fmla="*/ 320 w 444"/>
              <a:gd name="T39" fmla="*/ 212 h 462"/>
              <a:gd name="T40" fmla="*/ 346 w 444"/>
              <a:gd name="T41" fmla="*/ 89 h 462"/>
              <a:gd name="T42" fmla="*/ 408 w 444"/>
              <a:gd name="T43" fmla="*/ 89 h 462"/>
              <a:gd name="T44" fmla="*/ 320 w 444"/>
              <a:gd name="T45" fmla="*/ 212 h 462"/>
              <a:gd name="T46" fmla="*/ 222 w 444"/>
              <a:gd name="T47" fmla="*/ 36 h 462"/>
              <a:gd name="T48" fmla="*/ 222 w 444"/>
              <a:gd name="T49" fmla="*/ 36 h 462"/>
              <a:gd name="T50" fmla="*/ 320 w 444"/>
              <a:gd name="T51" fmla="*/ 71 h 462"/>
              <a:gd name="T52" fmla="*/ 222 w 444"/>
              <a:gd name="T53" fmla="*/ 115 h 462"/>
              <a:gd name="T54" fmla="*/ 124 w 444"/>
              <a:gd name="T55" fmla="*/ 71 h 462"/>
              <a:gd name="T56" fmla="*/ 222 w 444"/>
              <a:gd name="T57" fmla="*/ 36 h 462"/>
              <a:gd name="T58" fmla="*/ 36 w 444"/>
              <a:gd name="T59" fmla="*/ 89 h 462"/>
              <a:gd name="T60" fmla="*/ 36 w 444"/>
              <a:gd name="T61" fmla="*/ 89 h 462"/>
              <a:gd name="T62" fmla="*/ 98 w 444"/>
              <a:gd name="T63" fmla="*/ 89 h 462"/>
              <a:gd name="T64" fmla="*/ 124 w 444"/>
              <a:gd name="T65" fmla="*/ 212 h 462"/>
              <a:gd name="T66" fmla="*/ 36 w 444"/>
              <a:gd name="T67" fmla="*/ 89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44" h="462">
                <a:moveTo>
                  <a:pt x="248" y="337"/>
                </a:moveTo>
                <a:lnTo>
                  <a:pt x="248" y="337"/>
                </a:lnTo>
                <a:cubicBezTo>
                  <a:pt x="248" y="302"/>
                  <a:pt x="275" y="283"/>
                  <a:pt x="320" y="257"/>
                </a:cubicBezTo>
                <a:cubicBezTo>
                  <a:pt x="373" y="221"/>
                  <a:pt x="443" y="177"/>
                  <a:pt x="443" y="71"/>
                </a:cubicBezTo>
                <a:cubicBezTo>
                  <a:pt x="443" y="62"/>
                  <a:pt x="434" y="53"/>
                  <a:pt x="426" y="53"/>
                </a:cubicBezTo>
                <a:cubicBezTo>
                  <a:pt x="346" y="53"/>
                  <a:pt x="346" y="53"/>
                  <a:pt x="346" y="53"/>
                </a:cubicBezTo>
                <a:cubicBezTo>
                  <a:pt x="328" y="27"/>
                  <a:pt x="293" y="0"/>
                  <a:pt x="222" y="0"/>
                </a:cubicBezTo>
                <a:cubicBezTo>
                  <a:pt x="151" y="0"/>
                  <a:pt x="116" y="27"/>
                  <a:pt x="9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9" y="53"/>
                  <a:pt x="0" y="62"/>
                  <a:pt x="0" y="71"/>
                </a:cubicBezTo>
                <a:cubicBezTo>
                  <a:pt x="0" y="177"/>
                  <a:pt x="62" y="221"/>
                  <a:pt x="124" y="257"/>
                </a:cubicBezTo>
                <a:cubicBezTo>
                  <a:pt x="169" y="283"/>
                  <a:pt x="195" y="302"/>
                  <a:pt x="195" y="337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42" y="381"/>
                  <a:pt x="107" y="399"/>
                  <a:pt x="107" y="416"/>
                </a:cubicBezTo>
                <a:cubicBezTo>
                  <a:pt x="107" y="443"/>
                  <a:pt x="160" y="461"/>
                  <a:pt x="222" y="461"/>
                </a:cubicBezTo>
                <a:cubicBezTo>
                  <a:pt x="283" y="461"/>
                  <a:pt x="328" y="443"/>
                  <a:pt x="328" y="416"/>
                </a:cubicBezTo>
                <a:cubicBezTo>
                  <a:pt x="328" y="399"/>
                  <a:pt x="302" y="381"/>
                  <a:pt x="248" y="372"/>
                </a:cubicBezTo>
                <a:lnTo>
                  <a:pt x="248" y="337"/>
                </a:lnTo>
                <a:close/>
                <a:moveTo>
                  <a:pt x="320" y="212"/>
                </a:moveTo>
                <a:lnTo>
                  <a:pt x="320" y="212"/>
                </a:lnTo>
                <a:cubicBezTo>
                  <a:pt x="337" y="186"/>
                  <a:pt x="346" y="142"/>
                  <a:pt x="346" y="89"/>
                </a:cubicBezTo>
                <a:cubicBezTo>
                  <a:pt x="408" y="89"/>
                  <a:pt x="408" y="89"/>
                  <a:pt x="408" y="89"/>
                </a:cubicBezTo>
                <a:cubicBezTo>
                  <a:pt x="399" y="151"/>
                  <a:pt x="364" y="186"/>
                  <a:pt x="320" y="212"/>
                </a:cubicBezTo>
                <a:close/>
                <a:moveTo>
                  <a:pt x="222" y="36"/>
                </a:moveTo>
                <a:lnTo>
                  <a:pt x="222" y="36"/>
                </a:lnTo>
                <a:cubicBezTo>
                  <a:pt x="293" y="36"/>
                  <a:pt x="320" y="62"/>
                  <a:pt x="320" y="71"/>
                </a:cubicBezTo>
                <a:cubicBezTo>
                  <a:pt x="320" y="80"/>
                  <a:pt x="293" y="106"/>
                  <a:pt x="222" y="115"/>
                </a:cubicBezTo>
                <a:cubicBezTo>
                  <a:pt x="151" y="106"/>
                  <a:pt x="124" y="80"/>
                  <a:pt x="124" y="71"/>
                </a:cubicBezTo>
                <a:cubicBezTo>
                  <a:pt x="124" y="62"/>
                  <a:pt x="151" y="36"/>
                  <a:pt x="222" y="36"/>
                </a:cubicBezTo>
                <a:close/>
                <a:moveTo>
                  <a:pt x="36" y="89"/>
                </a:moveTo>
                <a:lnTo>
                  <a:pt x="36" y="89"/>
                </a:lnTo>
                <a:cubicBezTo>
                  <a:pt x="98" y="89"/>
                  <a:pt x="98" y="89"/>
                  <a:pt x="98" y="89"/>
                </a:cubicBezTo>
                <a:cubicBezTo>
                  <a:pt x="98" y="142"/>
                  <a:pt x="107" y="186"/>
                  <a:pt x="124" y="212"/>
                </a:cubicBezTo>
                <a:cubicBezTo>
                  <a:pt x="80" y="186"/>
                  <a:pt x="36" y="151"/>
                  <a:pt x="36" y="8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sz="900" dirty="0"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25396" y="3380268"/>
            <a:ext cx="1244079" cy="753243"/>
            <a:chOff x="1325396" y="3380268"/>
            <a:chExt cx="1244079" cy="753243"/>
          </a:xfrm>
        </p:grpSpPr>
        <p:sp>
          <p:nvSpPr>
            <p:cNvPr id="13" name="TextBox 49"/>
            <p:cNvSpPr txBox="1"/>
            <p:nvPr/>
          </p:nvSpPr>
          <p:spPr>
            <a:xfrm>
              <a:off x="1325396" y="3380268"/>
              <a:ext cx="1227383" cy="661720"/>
            </a:xfrm>
            <a:prstGeom prst="rect">
              <a:avLst/>
            </a:prstGeom>
            <a:noFill/>
          </p:spPr>
          <p:txBody>
            <a:bodyPr wrap="square" lIns="0" rIns="0" bIns="0" rtlCol="0">
              <a:spAutoFit/>
            </a:bodyPr>
            <a:lstStyle/>
            <a:p>
              <a:pPr algn="ctr">
                <a:tabLst>
                  <a:tab pos="2734255" algn="l"/>
                </a:tabLst>
              </a:pPr>
              <a:r>
                <a:rPr lang="en-US" sz="4000" b="1" dirty="0">
                  <a:cs typeface="Aparajita" panose="020B0604020202020204" pitchFamily="34" charset="0"/>
                  <a:sym typeface="+mn-lt"/>
                </a:rPr>
                <a:t>34</a:t>
              </a:r>
            </a:p>
          </p:txBody>
        </p:sp>
        <p:sp>
          <p:nvSpPr>
            <p:cNvPr id="12" name="TextBox 48"/>
            <p:cNvSpPr txBox="1"/>
            <p:nvPr/>
          </p:nvSpPr>
          <p:spPr>
            <a:xfrm>
              <a:off x="1342092" y="3918067"/>
              <a:ext cx="1227383" cy="215444"/>
            </a:xfrm>
            <a:prstGeom prst="rect">
              <a:avLst/>
            </a:prstGeom>
            <a:noFill/>
          </p:spPr>
          <p:txBody>
            <a:bodyPr wrap="square" lIns="0" rIns="0" bIns="0" rtlCol="0">
              <a:spAutoFit/>
            </a:bodyPr>
            <a:lstStyle/>
            <a:p>
              <a:pPr algn="ctr">
                <a:tabLst>
                  <a:tab pos="2734255" algn="l"/>
                </a:tabLst>
              </a:pPr>
              <a:r>
                <a:rPr lang="en-US" sz="1100" b="1" dirty="0">
                  <a:cs typeface="Aparajita" panose="020B0604020202020204" pitchFamily="34" charset="0"/>
                  <a:sym typeface="+mn-lt"/>
                </a:rPr>
                <a:t>Awards Wining</a:t>
              </a:r>
            </a:p>
          </p:txBody>
        </p:sp>
      </p:grpSp>
      <p:sp>
        <p:nvSpPr>
          <p:cNvPr id="15" name="Freeform 22"/>
          <p:cNvSpPr>
            <a:spLocks noChangeArrowheads="1"/>
          </p:cNvSpPr>
          <p:nvPr/>
        </p:nvSpPr>
        <p:spPr bwMode="auto">
          <a:xfrm>
            <a:off x="6068116" y="3579318"/>
            <a:ext cx="477775" cy="477778"/>
          </a:xfrm>
          <a:custGeom>
            <a:avLst/>
            <a:gdLst>
              <a:gd name="T0" fmla="*/ 230 w 461"/>
              <a:gd name="T1" fmla="*/ 8 h 461"/>
              <a:gd name="T2" fmla="*/ 230 w 461"/>
              <a:gd name="T3" fmla="*/ 8 h 461"/>
              <a:gd name="T4" fmla="*/ 0 w 461"/>
              <a:gd name="T5" fmla="*/ 239 h 461"/>
              <a:gd name="T6" fmla="*/ 230 w 461"/>
              <a:gd name="T7" fmla="*/ 460 h 461"/>
              <a:gd name="T8" fmla="*/ 460 w 461"/>
              <a:gd name="T9" fmla="*/ 230 h 461"/>
              <a:gd name="T10" fmla="*/ 230 w 461"/>
              <a:gd name="T11" fmla="*/ 8 h 461"/>
              <a:gd name="T12" fmla="*/ 230 w 461"/>
              <a:gd name="T13" fmla="*/ 35 h 461"/>
              <a:gd name="T14" fmla="*/ 230 w 461"/>
              <a:gd name="T15" fmla="*/ 35 h 461"/>
              <a:gd name="T16" fmla="*/ 319 w 461"/>
              <a:gd name="T17" fmla="*/ 53 h 461"/>
              <a:gd name="T18" fmla="*/ 291 w 461"/>
              <a:gd name="T19" fmla="*/ 106 h 461"/>
              <a:gd name="T20" fmla="*/ 230 w 461"/>
              <a:gd name="T21" fmla="*/ 97 h 461"/>
              <a:gd name="T22" fmla="*/ 168 w 461"/>
              <a:gd name="T23" fmla="*/ 106 h 461"/>
              <a:gd name="T24" fmla="*/ 141 w 461"/>
              <a:gd name="T25" fmla="*/ 53 h 461"/>
              <a:gd name="T26" fmla="*/ 230 w 461"/>
              <a:gd name="T27" fmla="*/ 35 h 461"/>
              <a:gd name="T28" fmla="*/ 106 w 461"/>
              <a:gd name="T29" fmla="*/ 292 h 461"/>
              <a:gd name="T30" fmla="*/ 106 w 461"/>
              <a:gd name="T31" fmla="*/ 292 h 461"/>
              <a:gd name="T32" fmla="*/ 53 w 461"/>
              <a:gd name="T33" fmla="*/ 327 h 461"/>
              <a:gd name="T34" fmla="*/ 35 w 461"/>
              <a:gd name="T35" fmla="*/ 239 h 461"/>
              <a:gd name="T36" fmla="*/ 53 w 461"/>
              <a:gd name="T37" fmla="*/ 141 h 461"/>
              <a:gd name="T38" fmla="*/ 106 w 461"/>
              <a:gd name="T39" fmla="*/ 167 h 461"/>
              <a:gd name="T40" fmla="*/ 88 w 461"/>
              <a:gd name="T41" fmla="*/ 230 h 461"/>
              <a:gd name="T42" fmla="*/ 106 w 461"/>
              <a:gd name="T43" fmla="*/ 292 h 461"/>
              <a:gd name="T44" fmla="*/ 230 w 461"/>
              <a:gd name="T45" fmla="*/ 433 h 461"/>
              <a:gd name="T46" fmla="*/ 230 w 461"/>
              <a:gd name="T47" fmla="*/ 433 h 461"/>
              <a:gd name="T48" fmla="*/ 141 w 461"/>
              <a:gd name="T49" fmla="*/ 407 h 461"/>
              <a:gd name="T50" fmla="*/ 168 w 461"/>
              <a:gd name="T51" fmla="*/ 354 h 461"/>
              <a:gd name="T52" fmla="*/ 230 w 461"/>
              <a:gd name="T53" fmla="*/ 372 h 461"/>
              <a:gd name="T54" fmla="*/ 291 w 461"/>
              <a:gd name="T55" fmla="*/ 354 h 461"/>
              <a:gd name="T56" fmla="*/ 319 w 461"/>
              <a:gd name="T57" fmla="*/ 407 h 461"/>
              <a:gd name="T58" fmla="*/ 230 w 461"/>
              <a:gd name="T59" fmla="*/ 433 h 461"/>
              <a:gd name="T60" fmla="*/ 230 w 461"/>
              <a:gd name="T61" fmla="*/ 345 h 461"/>
              <a:gd name="T62" fmla="*/ 230 w 461"/>
              <a:gd name="T63" fmla="*/ 345 h 461"/>
              <a:gd name="T64" fmla="*/ 124 w 461"/>
              <a:gd name="T65" fmla="*/ 230 h 461"/>
              <a:gd name="T66" fmla="*/ 230 w 461"/>
              <a:gd name="T67" fmla="*/ 123 h 461"/>
              <a:gd name="T68" fmla="*/ 336 w 461"/>
              <a:gd name="T69" fmla="*/ 230 h 461"/>
              <a:gd name="T70" fmla="*/ 230 w 461"/>
              <a:gd name="T71" fmla="*/ 345 h 461"/>
              <a:gd name="T72" fmla="*/ 354 w 461"/>
              <a:gd name="T73" fmla="*/ 292 h 461"/>
              <a:gd name="T74" fmla="*/ 354 w 461"/>
              <a:gd name="T75" fmla="*/ 292 h 461"/>
              <a:gd name="T76" fmla="*/ 372 w 461"/>
              <a:gd name="T77" fmla="*/ 230 h 461"/>
              <a:gd name="T78" fmla="*/ 354 w 461"/>
              <a:gd name="T79" fmla="*/ 167 h 461"/>
              <a:gd name="T80" fmla="*/ 407 w 461"/>
              <a:gd name="T81" fmla="*/ 141 h 461"/>
              <a:gd name="T82" fmla="*/ 425 w 461"/>
              <a:gd name="T83" fmla="*/ 230 h 461"/>
              <a:gd name="T84" fmla="*/ 407 w 461"/>
              <a:gd name="T85" fmla="*/ 327 h 461"/>
              <a:gd name="T86" fmla="*/ 354 w 461"/>
              <a:gd name="T87" fmla="*/ 292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61" h="461">
                <a:moveTo>
                  <a:pt x="230" y="8"/>
                </a:moveTo>
                <a:lnTo>
                  <a:pt x="230" y="8"/>
                </a:lnTo>
                <a:cubicBezTo>
                  <a:pt x="97" y="8"/>
                  <a:pt x="0" y="106"/>
                  <a:pt x="0" y="239"/>
                </a:cubicBezTo>
                <a:cubicBezTo>
                  <a:pt x="0" y="363"/>
                  <a:pt x="106" y="460"/>
                  <a:pt x="230" y="460"/>
                </a:cubicBezTo>
                <a:cubicBezTo>
                  <a:pt x="363" y="460"/>
                  <a:pt x="460" y="354"/>
                  <a:pt x="460" y="230"/>
                </a:cubicBezTo>
                <a:cubicBezTo>
                  <a:pt x="460" y="106"/>
                  <a:pt x="354" y="0"/>
                  <a:pt x="230" y="8"/>
                </a:cubicBezTo>
                <a:close/>
                <a:moveTo>
                  <a:pt x="230" y="35"/>
                </a:moveTo>
                <a:lnTo>
                  <a:pt x="230" y="35"/>
                </a:lnTo>
                <a:cubicBezTo>
                  <a:pt x="256" y="35"/>
                  <a:pt x="291" y="44"/>
                  <a:pt x="319" y="53"/>
                </a:cubicBezTo>
                <a:cubicBezTo>
                  <a:pt x="291" y="106"/>
                  <a:pt x="291" y="106"/>
                  <a:pt x="291" y="106"/>
                </a:cubicBezTo>
                <a:cubicBezTo>
                  <a:pt x="275" y="97"/>
                  <a:pt x="247" y="97"/>
                  <a:pt x="230" y="97"/>
                </a:cubicBezTo>
                <a:cubicBezTo>
                  <a:pt x="203" y="97"/>
                  <a:pt x="185" y="97"/>
                  <a:pt x="168" y="106"/>
                </a:cubicBezTo>
                <a:cubicBezTo>
                  <a:pt x="141" y="53"/>
                  <a:pt x="141" y="53"/>
                  <a:pt x="141" y="53"/>
                </a:cubicBezTo>
                <a:cubicBezTo>
                  <a:pt x="168" y="44"/>
                  <a:pt x="194" y="35"/>
                  <a:pt x="230" y="35"/>
                </a:cubicBezTo>
                <a:close/>
                <a:moveTo>
                  <a:pt x="106" y="292"/>
                </a:moveTo>
                <a:lnTo>
                  <a:pt x="106" y="292"/>
                </a:lnTo>
                <a:cubicBezTo>
                  <a:pt x="53" y="327"/>
                  <a:pt x="53" y="327"/>
                  <a:pt x="53" y="327"/>
                </a:cubicBezTo>
                <a:cubicBezTo>
                  <a:pt x="35" y="301"/>
                  <a:pt x="35" y="265"/>
                  <a:pt x="35" y="239"/>
                </a:cubicBezTo>
                <a:cubicBezTo>
                  <a:pt x="26" y="204"/>
                  <a:pt x="35" y="167"/>
                  <a:pt x="53" y="141"/>
                </a:cubicBezTo>
                <a:cubicBezTo>
                  <a:pt x="106" y="167"/>
                  <a:pt x="106" y="167"/>
                  <a:pt x="106" y="167"/>
                </a:cubicBezTo>
                <a:cubicBezTo>
                  <a:pt x="97" y="185"/>
                  <a:pt x="88" y="212"/>
                  <a:pt x="88" y="230"/>
                </a:cubicBezTo>
                <a:cubicBezTo>
                  <a:pt x="88" y="257"/>
                  <a:pt x="97" y="274"/>
                  <a:pt x="106" y="292"/>
                </a:cubicBezTo>
                <a:close/>
                <a:moveTo>
                  <a:pt x="230" y="433"/>
                </a:moveTo>
                <a:lnTo>
                  <a:pt x="230" y="433"/>
                </a:lnTo>
                <a:cubicBezTo>
                  <a:pt x="194" y="433"/>
                  <a:pt x="168" y="425"/>
                  <a:pt x="141" y="407"/>
                </a:cubicBezTo>
                <a:cubicBezTo>
                  <a:pt x="168" y="354"/>
                  <a:pt x="168" y="354"/>
                  <a:pt x="168" y="354"/>
                </a:cubicBezTo>
                <a:cubicBezTo>
                  <a:pt x="185" y="363"/>
                  <a:pt x="203" y="372"/>
                  <a:pt x="230" y="372"/>
                </a:cubicBezTo>
                <a:cubicBezTo>
                  <a:pt x="247" y="372"/>
                  <a:pt x="275" y="363"/>
                  <a:pt x="291" y="354"/>
                </a:cubicBezTo>
                <a:cubicBezTo>
                  <a:pt x="319" y="407"/>
                  <a:pt x="319" y="407"/>
                  <a:pt x="319" y="407"/>
                </a:cubicBezTo>
                <a:cubicBezTo>
                  <a:pt x="291" y="425"/>
                  <a:pt x="266" y="433"/>
                  <a:pt x="230" y="433"/>
                </a:cubicBezTo>
                <a:close/>
                <a:moveTo>
                  <a:pt x="230" y="345"/>
                </a:moveTo>
                <a:lnTo>
                  <a:pt x="230" y="345"/>
                </a:lnTo>
                <a:cubicBezTo>
                  <a:pt x="168" y="345"/>
                  <a:pt x="124" y="292"/>
                  <a:pt x="124" y="230"/>
                </a:cubicBezTo>
                <a:cubicBezTo>
                  <a:pt x="124" y="167"/>
                  <a:pt x="168" y="123"/>
                  <a:pt x="230" y="123"/>
                </a:cubicBezTo>
                <a:cubicBezTo>
                  <a:pt x="291" y="123"/>
                  <a:pt x="336" y="167"/>
                  <a:pt x="336" y="230"/>
                </a:cubicBezTo>
                <a:cubicBezTo>
                  <a:pt x="336" y="292"/>
                  <a:pt x="291" y="345"/>
                  <a:pt x="230" y="345"/>
                </a:cubicBezTo>
                <a:close/>
                <a:moveTo>
                  <a:pt x="354" y="292"/>
                </a:moveTo>
                <a:lnTo>
                  <a:pt x="354" y="292"/>
                </a:lnTo>
                <a:cubicBezTo>
                  <a:pt x="363" y="274"/>
                  <a:pt x="372" y="257"/>
                  <a:pt x="372" y="230"/>
                </a:cubicBezTo>
                <a:cubicBezTo>
                  <a:pt x="372" y="212"/>
                  <a:pt x="363" y="185"/>
                  <a:pt x="354" y="167"/>
                </a:cubicBezTo>
                <a:cubicBezTo>
                  <a:pt x="407" y="141"/>
                  <a:pt x="407" y="141"/>
                  <a:pt x="407" y="141"/>
                </a:cubicBezTo>
                <a:cubicBezTo>
                  <a:pt x="416" y="167"/>
                  <a:pt x="425" y="195"/>
                  <a:pt x="425" y="230"/>
                </a:cubicBezTo>
                <a:cubicBezTo>
                  <a:pt x="425" y="265"/>
                  <a:pt x="416" y="292"/>
                  <a:pt x="407" y="327"/>
                </a:cubicBezTo>
                <a:lnTo>
                  <a:pt x="354" y="29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sz="900" dirty="0"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299047" y="3380268"/>
            <a:ext cx="1260775" cy="753243"/>
            <a:chOff x="6299047" y="3380268"/>
            <a:chExt cx="1260775" cy="753243"/>
          </a:xfrm>
        </p:grpSpPr>
        <p:sp>
          <p:nvSpPr>
            <p:cNvPr id="17" name="TextBox 53"/>
            <p:cNvSpPr txBox="1"/>
            <p:nvPr/>
          </p:nvSpPr>
          <p:spPr>
            <a:xfrm>
              <a:off x="6299047" y="3380268"/>
              <a:ext cx="1227383" cy="661720"/>
            </a:xfrm>
            <a:prstGeom prst="rect">
              <a:avLst/>
            </a:prstGeom>
            <a:noFill/>
          </p:spPr>
          <p:txBody>
            <a:bodyPr wrap="square" lIns="0" rIns="0" bIns="0" rtlCol="0">
              <a:spAutoFit/>
            </a:bodyPr>
            <a:lstStyle/>
            <a:p>
              <a:pPr algn="ctr">
                <a:tabLst>
                  <a:tab pos="2734255" algn="l"/>
                </a:tabLst>
              </a:pPr>
              <a:r>
                <a:rPr lang="en-US" sz="4000" b="1" dirty="0">
                  <a:cs typeface="Aparajita" panose="020B0604020202020204" pitchFamily="34" charset="0"/>
                  <a:sym typeface="+mn-lt"/>
                </a:rPr>
                <a:t>78</a:t>
              </a:r>
            </a:p>
          </p:txBody>
        </p:sp>
        <p:sp>
          <p:nvSpPr>
            <p:cNvPr id="16" name="TextBox 52"/>
            <p:cNvSpPr txBox="1"/>
            <p:nvPr/>
          </p:nvSpPr>
          <p:spPr>
            <a:xfrm>
              <a:off x="6332439" y="3918067"/>
              <a:ext cx="1227383" cy="215444"/>
            </a:xfrm>
            <a:prstGeom prst="rect">
              <a:avLst/>
            </a:prstGeom>
            <a:noFill/>
          </p:spPr>
          <p:txBody>
            <a:bodyPr wrap="square" lIns="0" rIns="0" bIns="0" rtlCol="0">
              <a:spAutoFit/>
            </a:bodyPr>
            <a:lstStyle/>
            <a:p>
              <a:pPr algn="ctr">
                <a:tabLst>
                  <a:tab pos="2734255" algn="l"/>
                </a:tabLst>
              </a:pPr>
              <a:r>
                <a:rPr lang="en-US" sz="1100" b="1" dirty="0">
                  <a:cs typeface="Aparajita" panose="020B0604020202020204" pitchFamily="34" charset="0"/>
                  <a:sym typeface="+mn-lt"/>
                </a:rPr>
                <a:t>Life Ward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784514" y="3380268"/>
            <a:ext cx="1260775" cy="753243"/>
            <a:chOff x="3784514" y="3380268"/>
            <a:chExt cx="1260775" cy="753243"/>
          </a:xfrm>
        </p:grpSpPr>
        <p:sp>
          <p:nvSpPr>
            <p:cNvPr id="27" name="TextBox 51"/>
            <p:cNvSpPr txBox="1"/>
            <p:nvPr/>
          </p:nvSpPr>
          <p:spPr>
            <a:xfrm>
              <a:off x="3784514" y="3380268"/>
              <a:ext cx="1227383" cy="661720"/>
            </a:xfrm>
            <a:prstGeom prst="rect">
              <a:avLst/>
            </a:prstGeom>
            <a:noFill/>
          </p:spPr>
          <p:txBody>
            <a:bodyPr wrap="square" lIns="0" rIns="0" bIns="0" rtlCol="0">
              <a:spAutoFit/>
            </a:bodyPr>
            <a:lstStyle/>
            <a:p>
              <a:pPr algn="ctr">
                <a:tabLst>
                  <a:tab pos="2734255" algn="l"/>
                </a:tabLst>
              </a:pPr>
              <a:r>
                <a:rPr lang="en-US" sz="4000" b="1" dirty="0">
                  <a:cs typeface="Aparajita" panose="020B0604020202020204" pitchFamily="34" charset="0"/>
                  <a:sym typeface="+mn-lt"/>
                </a:rPr>
                <a:t>84</a:t>
              </a:r>
            </a:p>
          </p:txBody>
        </p:sp>
        <p:sp>
          <p:nvSpPr>
            <p:cNvPr id="26" name="TextBox 50"/>
            <p:cNvSpPr txBox="1"/>
            <p:nvPr/>
          </p:nvSpPr>
          <p:spPr>
            <a:xfrm>
              <a:off x="3817906" y="3918067"/>
              <a:ext cx="1227383" cy="215444"/>
            </a:xfrm>
            <a:prstGeom prst="rect">
              <a:avLst/>
            </a:prstGeom>
            <a:noFill/>
          </p:spPr>
          <p:txBody>
            <a:bodyPr wrap="square" lIns="0" rIns="0" bIns="0" rtlCol="0">
              <a:spAutoFit/>
            </a:bodyPr>
            <a:lstStyle/>
            <a:p>
              <a:pPr algn="ctr">
                <a:tabLst>
                  <a:tab pos="2734255" algn="l"/>
                </a:tabLst>
              </a:pPr>
              <a:r>
                <a:rPr lang="en-US" sz="1100" b="1" dirty="0">
                  <a:cs typeface="Aparajita" panose="020B0604020202020204" pitchFamily="34" charset="0"/>
                  <a:sym typeface="+mn-lt"/>
                </a:rPr>
                <a:t>Fan Likes</a:t>
              </a:r>
            </a:p>
          </p:txBody>
        </p:sp>
      </p:grpSp>
      <p:sp>
        <p:nvSpPr>
          <p:cNvPr id="28" name="Freeform 170"/>
          <p:cNvSpPr>
            <a:spLocks noChangeArrowheads="1"/>
          </p:cNvSpPr>
          <p:nvPr/>
        </p:nvSpPr>
        <p:spPr bwMode="auto">
          <a:xfrm>
            <a:off x="3573252" y="3491379"/>
            <a:ext cx="461166" cy="544076"/>
          </a:xfrm>
          <a:custGeom>
            <a:avLst/>
            <a:gdLst>
              <a:gd name="T0" fmla="*/ 283 w 391"/>
              <a:gd name="T1" fmla="*/ 178 h 463"/>
              <a:gd name="T2" fmla="*/ 283 w 391"/>
              <a:gd name="T3" fmla="*/ 178 h 463"/>
              <a:gd name="T4" fmla="*/ 319 w 391"/>
              <a:gd name="T5" fmla="*/ 18 h 463"/>
              <a:gd name="T6" fmla="*/ 204 w 391"/>
              <a:gd name="T7" fmla="*/ 134 h 463"/>
              <a:gd name="T8" fmla="*/ 98 w 391"/>
              <a:gd name="T9" fmla="*/ 231 h 463"/>
              <a:gd name="T10" fmla="*/ 98 w 391"/>
              <a:gd name="T11" fmla="*/ 400 h 463"/>
              <a:gd name="T12" fmla="*/ 310 w 391"/>
              <a:gd name="T13" fmla="*/ 462 h 463"/>
              <a:gd name="T14" fmla="*/ 390 w 391"/>
              <a:gd name="T15" fmla="*/ 222 h 463"/>
              <a:gd name="T16" fmla="*/ 283 w 391"/>
              <a:gd name="T17" fmla="*/ 178 h 463"/>
              <a:gd name="T18" fmla="*/ 71 w 391"/>
              <a:gd name="T19" fmla="*/ 178 h 463"/>
              <a:gd name="T20" fmla="*/ 71 w 391"/>
              <a:gd name="T21" fmla="*/ 178 h 463"/>
              <a:gd name="T22" fmla="*/ 0 w 391"/>
              <a:gd name="T23" fmla="*/ 257 h 463"/>
              <a:gd name="T24" fmla="*/ 0 w 391"/>
              <a:gd name="T25" fmla="*/ 372 h 463"/>
              <a:gd name="T26" fmla="*/ 71 w 391"/>
              <a:gd name="T27" fmla="*/ 453 h 463"/>
              <a:gd name="T28" fmla="*/ 44 w 391"/>
              <a:gd name="T29" fmla="*/ 400 h 463"/>
              <a:gd name="T30" fmla="*/ 44 w 391"/>
              <a:gd name="T31" fmla="*/ 240 h 463"/>
              <a:gd name="T32" fmla="*/ 71 w 391"/>
              <a:gd name="T33" fmla="*/ 178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91" h="463">
                <a:moveTo>
                  <a:pt x="283" y="178"/>
                </a:moveTo>
                <a:lnTo>
                  <a:pt x="283" y="178"/>
                </a:lnTo>
                <a:cubicBezTo>
                  <a:pt x="283" y="169"/>
                  <a:pt x="373" y="89"/>
                  <a:pt x="319" y="18"/>
                </a:cubicBezTo>
                <a:cubicBezTo>
                  <a:pt x="310" y="0"/>
                  <a:pt x="266" y="98"/>
                  <a:pt x="204" y="134"/>
                </a:cubicBezTo>
                <a:cubicBezTo>
                  <a:pt x="169" y="160"/>
                  <a:pt x="98" y="204"/>
                  <a:pt x="98" y="231"/>
                </a:cubicBezTo>
                <a:cubicBezTo>
                  <a:pt x="98" y="400"/>
                  <a:pt x="98" y="400"/>
                  <a:pt x="98" y="400"/>
                </a:cubicBezTo>
                <a:cubicBezTo>
                  <a:pt x="98" y="435"/>
                  <a:pt x="213" y="462"/>
                  <a:pt x="310" y="462"/>
                </a:cubicBezTo>
                <a:cubicBezTo>
                  <a:pt x="345" y="462"/>
                  <a:pt x="390" y="249"/>
                  <a:pt x="390" y="222"/>
                </a:cubicBezTo>
                <a:cubicBezTo>
                  <a:pt x="390" y="187"/>
                  <a:pt x="292" y="187"/>
                  <a:pt x="283" y="178"/>
                </a:cubicBezTo>
                <a:close/>
                <a:moveTo>
                  <a:pt x="71" y="178"/>
                </a:moveTo>
                <a:lnTo>
                  <a:pt x="71" y="178"/>
                </a:lnTo>
                <a:cubicBezTo>
                  <a:pt x="54" y="178"/>
                  <a:pt x="0" y="187"/>
                  <a:pt x="0" y="257"/>
                </a:cubicBezTo>
                <a:cubicBezTo>
                  <a:pt x="0" y="372"/>
                  <a:pt x="0" y="372"/>
                  <a:pt x="0" y="372"/>
                </a:cubicBezTo>
                <a:cubicBezTo>
                  <a:pt x="0" y="444"/>
                  <a:pt x="54" y="453"/>
                  <a:pt x="71" y="453"/>
                </a:cubicBezTo>
                <a:cubicBezTo>
                  <a:pt x="89" y="453"/>
                  <a:pt x="44" y="435"/>
                  <a:pt x="44" y="400"/>
                </a:cubicBezTo>
                <a:cubicBezTo>
                  <a:pt x="44" y="240"/>
                  <a:pt x="44" y="240"/>
                  <a:pt x="44" y="240"/>
                </a:cubicBezTo>
                <a:cubicBezTo>
                  <a:pt x="44" y="196"/>
                  <a:pt x="89" y="178"/>
                  <a:pt x="71" y="17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sz="900" dirty="0"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8557" cy="588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1160" y="4130348"/>
            <a:ext cx="912840" cy="101315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61672" y="65314"/>
            <a:ext cx="306575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800" dirty="0">
                <a:ea typeface="创艺简行楷" pitchFamily="2" charset="-122"/>
                <a:sym typeface="+mn-lt"/>
              </a:rPr>
              <a:t>点击此处添加标题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480722" y="823593"/>
            <a:ext cx="6347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点击此处添加小标题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480722" y="1686432"/>
            <a:ext cx="82346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描述，文字颜色、大小、字体，图形颜色、大小、样式可根据需求进行更改。点击此处添加文字描述，文字颜色、大小、字体，图形颜色、大小、样式可根据需求进行更改。点击此处添加文字描述，文字颜色、大小、字体，图形颜色、大小、样式可根据需求进行更改。点击此处添加文字描述，文字颜色、大小、字体，图形颜色、大小、样式可根据需求进行更改。</a:t>
            </a:r>
          </a:p>
        </p:txBody>
      </p:sp>
      <p:cxnSp>
        <p:nvCxnSpPr>
          <p:cNvPr id="36" name="PA_直接连接符 30"/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678242" y="1390850"/>
            <a:ext cx="1821459" cy="0"/>
          </a:xfrm>
          <a:prstGeom prst="line">
            <a:avLst/>
          </a:prstGeom>
          <a:ln w="7620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1253404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5" grpId="0" animBg="1"/>
      <p:bldP spid="15" grpId="1" animBg="1"/>
      <p:bldP spid="28" grpId="0" animBg="1"/>
      <p:bldP spid="28" grpId="1" animBg="1"/>
      <p:bldP spid="34" grpId="0"/>
      <p:bldP spid="3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8557" cy="588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1160" y="4130348"/>
            <a:ext cx="912840" cy="101315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61672" y="65314"/>
            <a:ext cx="306575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800" dirty="0">
                <a:ea typeface="创艺简行楷" pitchFamily="2" charset="-122"/>
                <a:sym typeface="+mn-lt"/>
              </a:rPr>
              <a:t>点击此处添加标题</a:t>
            </a:r>
          </a:p>
        </p:txBody>
      </p:sp>
      <p:sp>
        <p:nvSpPr>
          <p:cNvPr id="71" name="Rectangle 7"/>
          <p:cNvSpPr/>
          <p:nvPr/>
        </p:nvSpPr>
        <p:spPr>
          <a:xfrm>
            <a:off x="-13166" y="1189128"/>
            <a:ext cx="2244913" cy="146945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85" tIns="121892" rIns="243785" bIns="121892" rtlCol="0" anchor="ctr"/>
          <a:lstStyle/>
          <a:p>
            <a:pPr algn="ctr"/>
            <a:endParaRPr lang="en-US" sz="700" dirty="0">
              <a:latin typeface="微软雅黑" panose="020B0503020204020204" pitchFamily="34" charset="-122"/>
            </a:endParaRPr>
          </a:p>
        </p:txBody>
      </p:sp>
      <p:sp>
        <p:nvSpPr>
          <p:cNvPr id="72" name="Rectangle 8"/>
          <p:cNvSpPr/>
          <p:nvPr/>
        </p:nvSpPr>
        <p:spPr>
          <a:xfrm>
            <a:off x="2300093" y="2659779"/>
            <a:ext cx="2244913" cy="146945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85" tIns="121892" rIns="243785" bIns="121892" rtlCol="0" anchor="ctr"/>
          <a:lstStyle/>
          <a:p>
            <a:pPr algn="ctr"/>
            <a:endParaRPr lang="en-US" sz="700" dirty="0">
              <a:latin typeface="微软雅黑" panose="020B0503020204020204" pitchFamily="34" charset="-122"/>
            </a:endParaRPr>
          </a:p>
        </p:txBody>
      </p:sp>
      <p:pic>
        <p:nvPicPr>
          <p:cNvPr id="77" name="图片占位符 6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3" r="523"/>
          <a:stretch>
            <a:fillRect/>
          </a:stretch>
        </p:blipFill>
        <p:spPr>
          <a:xfrm>
            <a:off x="4609687" y="1176238"/>
            <a:ext cx="4547797" cy="295411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07981" y="1182695"/>
            <a:ext cx="2123591" cy="1391180"/>
            <a:chOff x="107981" y="1182695"/>
            <a:chExt cx="2031325" cy="1391180"/>
          </a:xfrm>
        </p:grpSpPr>
        <p:sp>
          <p:nvSpPr>
            <p:cNvPr id="78" name="矩形 77"/>
            <p:cNvSpPr/>
            <p:nvPr/>
          </p:nvSpPr>
          <p:spPr>
            <a:xfrm>
              <a:off x="181544" y="1182695"/>
              <a:ext cx="1826141" cy="4636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bg1"/>
                  </a:solidFill>
                </a:rPr>
                <a:t>01</a:t>
              </a:r>
              <a:r>
                <a:rPr lang="zh-CN" altLang="en-US" dirty="0">
                  <a:solidFill>
                    <a:schemeClr val="bg1"/>
                  </a:solidFill>
                </a:rPr>
                <a:t>点击添加文字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107981" y="1679976"/>
              <a:ext cx="2031325" cy="8938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点击此处添加文字描述，文字颜色、大小、字体可根据需求进行更改。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2404967" y="2653194"/>
            <a:ext cx="2031325" cy="1391180"/>
            <a:chOff x="107981" y="1182695"/>
            <a:chExt cx="2031325" cy="1391180"/>
          </a:xfrm>
        </p:grpSpPr>
        <p:sp>
          <p:nvSpPr>
            <p:cNvPr id="81" name="矩形 80"/>
            <p:cNvSpPr/>
            <p:nvPr/>
          </p:nvSpPr>
          <p:spPr>
            <a:xfrm>
              <a:off x="181544" y="1182695"/>
              <a:ext cx="1826141" cy="4636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bg1"/>
                  </a:solidFill>
                </a:rPr>
                <a:t>01</a:t>
              </a:r>
              <a:r>
                <a:rPr lang="zh-CN" altLang="en-US" dirty="0">
                  <a:solidFill>
                    <a:schemeClr val="bg1"/>
                  </a:solidFill>
                </a:rPr>
                <a:t>点击添加文字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107981" y="1679976"/>
              <a:ext cx="2031325" cy="8938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点击此处添加文字描述，文字颜色、大小、字体可根据需求进行更改。</a:t>
              </a:r>
            </a:p>
          </p:txBody>
        </p:sp>
      </p:grpSp>
      <p:pic>
        <p:nvPicPr>
          <p:cNvPr id="75" name="图片占位符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" b="34"/>
          <a:stretch>
            <a:fillRect/>
          </a:stretch>
        </p:blipFill>
        <p:spPr>
          <a:xfrm>
            <a:off x="-13484" y="2654305"/>
            <a:ext cx="2245057" cy="1476043"/>
          </a:xfrm>
          <a:prstGeom prst="rect">
            <a:avLst/>
          </a:prstGeom>
        </p:spPr>
      </p:pic>
      <p:pic>
        <p:nvPicPr>
          <p:cNvPr id="76" name="图片占位符 5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4" b="34"/>
          <a:stretch>
            <a:fillRect/>
          </a:stretch>
        </p:blipFill>
        <p:spPr>
          <a:xfrm>
            <a:off x="2300024" y="1183322"/>
            <a:ext cx="2245057" cy="1476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944673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  <p:bldP spid="7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8557" cy="588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1160" y="4130348"/>
            <a:ext cx="912840" cy="101315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61672" y="65314"/>
            <a:ext cx="306575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800">
                <a:ea typeface="创艺简行楷" pitchFamily="2" charset="-122"/>
                <a:sym typeface="+mn-lt"/>
              </a:rPr>
              <a:t>点击此处添加标题</a:t>
            </a:r>
            <a:endParaRPr lang="zh-CN" altLang="en-US" sz="2800" dirty="0">
              <a:ea typeface="创艺简行楷" pitchFamily="2" charset="-122"/>
              <a:sym typeface="+mn-lt"/>
            </a:endParaRPr>
          </a:p>
        </p:txBody>
      </p:sp>
      <p:grpSp>
        <p:nvGrpSpPr>
          <p:cNvPr id="7" name="Group 92"/>
          <p:cNvGrpSpPr/>
          <p:nvPr/>
        </p:nvGrpSpPr>
        <p:grpSpPr>
          <a:xfrm>
            <a:off x="2783150" y="1440280"/>
            <a:ext cx="6015065" cy="2848674"/>
            <a:chOff x="4019359" y="1562560"/>
            <a:chExt cx="7291522" cy="4140000"/>
          </a:xfrm>
        </p:grpSpPr>
        <p:cxnSp>
          <p:nvCxnSpPr>
            <p:cNvPr id="41" name="Straight Connector 93"/>
            <p:cNvCxnSpPr/>
            <p:nvPr/>
          </p:nvCxnSpPr>
          <p:spPr>
            <a:xfrm>
              <a:off x="5846070" y="1562560"/>
              <a:ext cx="0" cy="41400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94"/>
            <p:cNvCxnSpPr/>
            <p:nvPr/>
          </p:nvCxnSpPr>
          <p:spPr>
            <a:xfrm>
              <a:off x="7662148" y="1562560"/>
              <a:ext cx="0" cy="41400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95"/>
            <p:cNvCxnSpPr/>
            <p:nvPr/>
          </p:nvCxnSpPr>
          <p:spPr>
            <a:xfrm>
              <a:off x="4019359" y="1562560"/>
              <a:ext cx="0" cy="41400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96"/>
            <p:cNvCxnSpPr/>
            <p:nvPr/>
          </p:nvCxnSpPr>
          <p:spPr>
            <a:xfrm>
              <a:off x="9509188" y="1562560"/>
              <a:ext cx="0" cy="41400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97"/>
            <p:cNvCxnSpPr/>
            <p:nvPr/>
          </p:nvCxnSpPr>
          <p:spPr>
            <a:xfrm>
              <a:off x="11310881" y="1562560"/>
              <a:ext cx="0" cy="41400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ectangle 98"/>
          <p:cNvSpPr/>
          <p:nvPr/>
        </p:nvSpPr>
        <p:spPr>
          <a:xfrm>
            <a:off x="263893" y="3112999"/>
            <a:ext cx="8535357" cy="391306"/>
          </a:xfrm>
          <a:prstGeom prst="rect">
            <a:avLst/>
          </a:prstGeom>
          <a:solidFill>
            <a:schemeClr val="bg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9" tIns="91445" rIns="182889" bIns="91445" rtlCol="0" anchor="ctr"/>
          <a:lstStyle/>
          <a:p>
            <a:pPr algn="ctr"/>
            <a:endParaRPr lang="en-US" sz="1050" dirty="0">
              <a:solidFill>
                <a:schemeClr val="tx1"/>
              </a:solidFill>
              <a:cs typeface="Aparajita" panose="020B0604020202020204" pitchFamily="34" charset="0"/>
              <a:sym typeface="+mn-lt"/>
            </a:endParaRPr>
          </a:p>
        </p:txBody>
      </p:sp>
      <p:sp>
        <p:nvSpPr>
          <p:cNvPr id="10" name="Rectangle 99"/>
          <p:cNvSpPr/>
          <p:nvPr/>
        </p:nvSpPr>
        <p:spPr>
          <a:xfrm>
            <a:off x="263893" y="2317986"/>
            <a:ext cx="8535357" cy="391306"/>
          </a:xfrm>
          <a:prstGeom prst="rect">
            <a:avLst/>
          </a:prstGeom>
          <a:solidFill>
            <a:schemeClr val="bg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9" tIns="91445" rIns="182889" bIns="91445" rtlCol="0" anchor="ctr"/>
          <a:lstStyle/>
          <a:p>
            <a:pPr algn="ctr"/>
            <a:endParaRPr lang="en-US" sz="1050" dirty="0">
              <a:solidFill>
                <a:schemeClr val="tx1"/>
              </a:solidFill>
              <a:cs typeface="Aparajita" panose="020B0604020202020204" pitchFamily="34" charset="0"/>
              <a:sym typeface="+mn-lt"/>
            </a:endParaRPr>
          </a:p>
        </p:txBody>
      </p:sp>
      <p:sp>
        <p:nvSpPr>
          <p:cNvPr id="12" name="Rectangle 100"/>
          <p:cNvSpPr/>
          <p:nvPr/>
        </p:nvSpPr>
        <p:spPr>
          <a:xfrm>
            <a:off x="263893" y="3897649"/>
            <a:ext cx="8535357" cy="391306"/>
          </a:xfrm>
          <a:prstGeom prst="rect">
            <a:avLst/>
          </a:prstGeom>
          <a:solidFill>
            <a:schemeClr val="bg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9" tIns="91445" rIns="182889" bIns="91445" rtlCol="0" anchor="ctr"/>
          <a:lstStyle/>
          <a:p>
            <a:pPr algn="ctr"/>
            <a:endParaRPr lang="en-US" sz="1050" dirty="0">
              <a:solidFill>
                <a:schemeClr val="tx1"/>
              </a:solidFill>
              <a:cs typeface="Aparajita" panose="020B0604020202020204" pitchFamily="34" charset="0"/>
              <a:sym typeface="+mn-lt"/>
            </a:endParaRPr>
          </a:p>
        </p:txBody>
      </p:sp>
      <p:sp>
        <p:nvSpPr>
          <p:cNvPr id="13" name="TextBox 106"/>
          <p:cNvSpPr txBox="1"/>
          <p:nvPr/>
        </p:nvSpPr>
        <p:spPr>
          <a:xfrm>
            <a:off x="259278" y="2325846"/>
            <a:ext cx="2517188" cy="369342"/>
          </a:xfrm>
          <a:prstGeom prst="rect">
            <a:avLst/>
          </a:prstGeom>
          <a:noFill/>
        </p:spPr>
        <p:txBody>
          <a:bodyPr wrap="square" lIns="182889" tIns="91445" rIns="182889" bIns="91445" rtlCol="0">
            <a:spAutoFit/>
          </a:bodyPr>
          <a:lstStyle/>
          <a:p>
            <a:pPr algn="ctr"/>
            <a:r>
              <a:rPr lang="zh-CN" altLang="en-US" sz="1200" dirty="0">
                <a:cs typeface="Aparajita" panose="020B0604020202020204" pitchFamily="34" charset="0"/>
                <a:sym typeface="+mn-lt"/>
              </a:rPr>
              <a:t>点击此处添加文本</a:t>
            </a:r>
            <a:endParaRPr lang="en-US" sz="1200" dirty="0">
              <a:cs typeface="Aparajita" panose="020B0604020202020204" pitchFamily="34" charset="0"/>
              <a:sym typeface="+mn-lt"/>
            </a:endParaRPr>
          </a:p>
        </p:txBody>
      </p:sp>
      <p:sp>
        <p:nvSpPr>
          <p:cNvPr id="18" name="TextBox 22"/>
          <p:cNvSpPr txBox="1"/>
          <p:nvPr/>
        </p:nvSpPr>
        <p:spPr>
          <a:xfrm>
            <a:off x="2654087" y="1945365"/>
            <a:ext cx="1789884" cy="430897"/>
          </a:xfrm>
          <a:prstGeom prst="rect">
            <a:avLst/>
          </a:prstGeom>
          <a:noFill/>
        </p:spPr>
        <p:txBody>
          <a:bodyPr wrap="square" lIns="182889" tIns="91445" rIns="182889" bIns="91445" rtlCol="0">
            <a:spAutoFit/>
          </a:bodyPr>
          <a:lstStyle/>
          <a:p>
            <a:pPr algn="ctr"/>
            <a:r>
              <a:rPr lang="zh-CN" altLang="en-US" sz="1600" b="1" dirty="0">
                <a:cs typeface="Aparajita" panose="020B0604020202020204" pitchFamily="34" charset="0"/>
                <a:sym typeface="+mn-lt"/>
              </a:rPr>
              <a:t>此处添加文本</a:t>
            </a:r>
            <a:endParaRPr lang="en-US" sz="1600" b="1" dirty="0">
              <a:cs typeface="Aparajita" panose="020B0604020202020204" pitchFamily="34" charset="0"/>
              <a:sym typeface="+mn-lt"/>
            </a:endParaRPr>
          </a:p>
        </p:txBody>
      </p:sp>
      <p:sp>
        <p:nvSpPr>
          <p:cNvPr id="19" name="TextBox 23"/>
          <p:cNvSpPr txBox="1"/>
          <p:nvPr/>
        </p:nvSpPr>
        <p:spPr>
          <a:xfrm>
            <a:off x="259278" y="1940838"/>
            <a:ext cx="2517188" cy="430897"/>
          </a:xfrm>
          <a:prstGeom prst="rect">
            <a:avLst/>
          </a:prstGeom>
          <a:noFill/>
        </p:spPr>
        <p:txBody>
          <a:bodyPr wrap="square" lIns="182889" tIns="91445" rIns="182889" bIns="91445" rtlCol="0">
            <a:spAutoFit/>
          </a:bodyPr>
          <a:lstStyle/>
          <a:p>
            <a:pPr algn="ctr"/>
            <a:r>
              <a:rPr lang="zh-CN" altLang="en-US" sz="1600" b="1" dirty="0">
                <a:cs typeface="Aparajita" panose="020B0604020202020204" pitchFamily="34" charset="0"/>
                <a:sym typeface="+mn-lt"/>
              </a:rPr>
              <a:t>此处添加文本</a:t>
            </a:r>
            <a:endParaRPr lang="en-US" sz="1600" b="1" dirty="0">
              <a:cs typeface="Aparajita" panose="020B0604020202020204" pitchFamily="34" charset="0"/>
              <a:sym typeface="+mn-lt"/>
            </a:endParaRPr>
          </a:p>
        </p:txBody>
      </p:sp>
      <p:sp>
        <p:nvSpPr>
          <p:cNvPr id="23" name="Freeform 169"/>
          <p:cNvSpPr>
            <a:spLocks noChangeArrowheads="1"/>
          </p:cNvSpPr>
          <p:nvPr/>
        </p:nvSpPr>
        <p:spPr bwMode="auto">
          <a:xfrm>
            <a:off x="3316323" y="1553936"/>
            <a:ext cx="423910" cy="339260"/>
          </a:xfrm>
          <a:custGeom>
            <a:avLst/>
            <a:gdLst>
              <a:gd name="T0" fmla="*/ 478 w 487"/>
              <a:gd name="T1" fmla="*/ 9 h 390"/>
              <a:gd name="T2" fmla="*/ 478 w 487"/>
              <a:gd name="T3" fmla="*/ 9 h 390"/>
              <a:gd name="T4" fmla="*/ 372 w 487"/>
              <a:gd name="T5" fmla="*/ 195 h 390"/>
              <a:gd name="T6" fmla="*/ 345 w 487"/>
              <a:gd name="T7" fmla="*/ 195 h 390"/>
              <a:gd name="T8" fmla="*/ 292 w 487"/>
              <a:gd name="T9" fmla="*/ 150 h 390"/>
              <a:gd name="T10" fmla="*/ 274 w 487"/>
              <a:gd name="T11" fmla="*/ 150 h 390"/>
              <a:gd name="T12" fmla="*/ 194 w 487"/>
              <a:gd name="T13" fmla="*/ 266 h 390"/>
              <a:gd name="T14" fmla="*/ 177 w 487"/>
              <a:gd name="T15" fmla="*/ 266 h 390"/>
              <a:gd name="T16" fmla="*/ 141 w 487"/>
              <a:gd name="T17" fmla="*/ 239 h 390"/>
              <a:gd name="T18" fmla="*/ 123 w 487"/>
              <a:gd name="T19" fmla="*/ 239 h 390"/>
              <a:gd name="T20" fmla="*/ 8 w 487"/>
              <a:gd name="T21" fmla="*/ 381 h 390"/>
              <a:gd name="T22" fmla="*/ 8 w 487"/>
              <a:gd name="T23" fmla="*/ 389 h 390"/>
              <a:gd name="T24" fmla="*/ 486 w 487"/>
              <a:gd name="T25" fmla="*/ 389 h 390"/>
              <a:gd name="T26" fmla="*/ 486 w 487"/>
              <a:gd name="T27" fmla="*/ 9 h 390"/>
              <a:gd name="T28" fmla="*/ 478 w 487"/>
              <a:gd name="T29" fmla="*/ 9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87" h="390">
                <a:moveTo>
                  <a:pt x="478" y="9"/>
                </a:moveTo>
                <a:lnTo>
                  <a:pt x="478" y="9"/>
                </a:lnTo>
                <a:cubicBezTo>
                  <a:pt x="372" y="195"/>
                  <a:pt x="372" y="195"/>
                  <a:pt x="372" y="195"/>
                </a:cubicBezTo>
                <a:cubicBezTo>
                  <a:pt x="363" y="204"/>
                  <a:pt x="354" y="204"/>
                  <a:pt x="345" y="195"/>
                </a:cubicBezTo>
                <a:cubicBezTo>
                  <a:pt x="292" y="150"/>
                  <a:pt x="292" y="150"/>
                  <a:pt x="292" y="150"/>
                </a:cubicBezTo>
                <a:cubicBezTo>
                  <a:pt x="283" y="141"/>
                  <a:pt x="283" y="141"/>
                  <a:pt x="274" y="150"/>
                </a:cubicBezTo>
                <a:cubicBezTo>
                  <a:pt x="194" y="266"/>
                  <a:pt x="194" y="266"/>
                  <a:pt x="194" y="266"/>
                </a:cubicBezTo>
                <a:cubicBezTo>
                  <a:pt x="194" y="275"/>
                  <a:pt x="186" y="275"/>
                  <a:pt x="177" y="266"/>
                </a:cubicBezTo>
                <a:cubicBezTo>
                  <a:pt x="141" y="239"/>
                  <a:pt x="141" y="239"/>
                  <a:pt x="141" y="239"/>
                </a:cubicBezTo>
                <a:cubicBezTo>
                  <a:pt x="132" y="230"/>
                  <a:pt x="123" y="230"/>
                  <a:pt x="123" y="239"/>
                </a:cubicBezTo>
                <a:cubicBezTo>
                  <a:pt x="8" y="381"/>
                  <a:pt x="8" y="381"/>
                  <a:pt x="8" y="381"/>
                </a:cubicBezTo>
                <a:cubicBezTo>
                  <a:pt x="0" y="389"/>
                  <a:pt x="0" y="389"/>
                  <a:pt x="8" y="389"/>
                </a:cubicBezTo>
                <a:cubicBezTo>
                  <a:pt x="486" y="389"/>
                  <a:pt x="486" y="389"/>
                  <a:pt x="486" y="389"/>
                </a:cubicBezTo>
                <a:cubicBezTo>
                  <a:pt x="486" y="9"/>
                  <a:pt x="486" y="9"/>
                  <a:pt x="486" y="9"/>
                </a:cubicBezTo>
                <a:cubicBezTo>
                  <a:pt x="486" y="0"/>
                  <a:pt x="486" y="0"/>
                  <a:pt x="478" y="9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sz="1050" dirty="0">
              <a:sym typeface="+mn-lt"/>
            </a:endParaRPr>
          </a:p>
        </p:txBody>
      </p:sp>
      <p:sp>
        <p:nvSpPr>
          <p:cNvPr id="24" name="Freeform 65"/>
          <p:cNvSpPr>
            <a:spLocks noChangeArrowheads="1"/>
          </p:cNvSpPr>
          <p:nvPr/>
        </p:nvSpPr>
        <p:spPr bwMode="auto">
          <a:xfrm>
            <a:off x="4880899" y="1543570"/>
            <a:ext cx="366102" cy="366245"/>
          </a:xfrm>
          <a:custGeom>
            <a:avLst/>
            <a:gdLst>
              <a:gd name="T0" fmla="*/ 381 w 417"/>
              <a:gd name="T1" fmla="*/ 203 h 417"/>
              <a:gd name="T2" fmla="*/ 381 w 417"/>
              <a:gd name="T3" fmla="*/ 203 h 417"/>
              <a:gd name="T4" fmla="*/ 416 w 417"/>
              <a:gd name="T5" fmla="*/ 141 h 417"/>
              <a:gd name="T6" fmla="*/ 408 w 417"/>
              <a:gd name="T7" fmla="*/ 106 h 417"/>
              <a:gd name="T8" fmla="*/ 337 w 417"/>
              <a:gd name="T9" fmla="*/ 79 h 417"/>
              <a:gd name="T10" fmla="*/ 319 w 417"/>
              <a:gd name="T11" fmla="*/ 17 h 417"/>
              <a:gd name="T12" fmla="*/ 275 w 417"/>
              <a:gd name="T13" fmla="*/ 0 h 417"/>
              <a:gd name="T14" fmla="*/ 213 w 417"/>
              <a:gd name="T15" fmla="*/ 35 h 417"/>
              <a:gd name="T16" fmla="*/ 151 w 417"/>
              <a:gd name="T17" fmla="*/ 0 h 417"/>
              <a:gd name="T18" fmla="*/ 107 w 417"/>
              <a:gd name="T19" fmla="*/ 17 h 417"/>
              <a:gd name="T20" fmla="*/ 89 w 417"/>
              <a:gd name="T21" fmla="*/ 79 h 417"/>
              <a:gd name="T22" fmla="*/ 18 w 417"/>
              <a:gd name="T23" fmla="*/ 106 h 417"/>
              <a:gd name="T24" fmla="*/ 0 w 417"/>
              <a:gd name="T25" fmla="*/ 141 h 417"/>
              <a:gd name="T26" fmla="*/ 44 w 417"/>
              <a:gd name="T27" fmla="*/ 203 h 417"/>
              <a:gd name="T28" fmla="*/ 0 w 417"/>
              <a:gd name="T29" fmla="*/ 275 h 417"/>
              <a:gd name="T30" fmla="*/ 18 w 417"/>
              <a:gd name="T31" fmla="*/ 310 h 417"/>
              <a:gd name="T32" fmla="*/ 89 w 417"/>
              <a:gd name="T33" fmla="*/ 328 h 417"/>
              <a:gd name="T34" fmla="*/ 107 w 417"/>
              <a:gd name="T35" fmla="*/ 398 h 417"/>
              <a:gd name="T36" fmla="*/ 151 w 417"/>
              <a:gd name="T37" fmla="*/ 416 h 417"/>
              <a:gd name="T38" fmla="*/ 213 w 417"/>
              <a:gd name="T39" fmla="*/ 372 h 417"/>
              <a:gd name="T40" fmla="*/ 275 w 417"/>
              <a:gd name="T41" fmla="*/ 416 h 417"/>
              <a:gd name="T42" fmla="*/ 319 w 417"/>
              <a:gd name="T43" fmla="*/ 398 h 417"/>
              <a:gd name="T44" fmla="*/ 337 w 417"/>
              <a:gd name="T45" fmla="*/ 328 h 417"/>
              <a:gd name="T46" fmla="*/ 408 w 417"/>
              <a:gd name="T47" fmla="*/ 310 h 417"/>
              <a:gd name="T48" fmla="*/ 416 w 417"/>
              <a:gd name="T49" fmla="*/ 265 h 417"/>
              <a:gd name="T50" fmla="*/ 381 w 417"/>
              <a:gd name="T51" fmla="*/ 203 h 417"/>
              <a:gd name="T52" fmla="*/ 213 w 417"/>
              <a:gd name="T53" fmla="*/ 292 h 417"/>
              <a:gd name="T54" fmla="*/ 213 w 417"/>
              <a:gd name="T55" fmla="*/ 292 h 417"/>
              <a:gd name="T56" fmla="*/ 125 w 417"/>
              <a:gd name="T57" fmla="*/ 203 h 417"/>
              <a:gd name="T58" fmla="*/ 213 w 417"/>
              <a:gd name="T59" fmla="*/ 115 h 417"/>
              <a:gd name="T60" fmla="*/ 301 w 417"/>
              <a:gd name="T61" fmla="*/ 203 h 417"/>
              <a:gd name="T62" fmla="*/ 213 w 417"/>
              <a:gd name="T63" fmla="*/ 292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17" h="417">
                <a:moveTo>
                  <a:pt x="381" y="203"/>
                </a:moveTo>
                <a:lnTo>
                  <a:pt x="381" y="203"/>
                </a:lnTo>
                <a:cubicBezTo>
                  <a:pt x="381" y="177"/>
                  <a:pt x="399" y="159"/>
                  <a:pt x="416" y="141"/>
                </a:cubicBezTo>
                <a:cubicBezTo>
                  <a:pt x="416" y="132"/>
                  <a:pt x="408" y="115"/>
                  <a:pt x="408" y="106"/>
                </a:cubicBezTo>
                <a:cubicBezTo>
                  <a:pt x="372" y="115"/>
                  <a:pt x="354" y="97"/>
                  <a:pt x="337" y="79"/>
                </a:cubicBezTo>
                <a:cubicBezTo>
                  <a:pt x="319" y="62"/>
                  <a:pt x="310" y="44"/>
                  <a:pt x="319" y="17"/>
                </a:cubicBezTo>
                <a:cubicBezTo>
                  <a:pt x="310" y="9"/>
                  <a:pt x="293" y="0"/>
                  <a:pt x="275" y="0"/>
                </a:cubicBezTo>
                <a:cubicBezTo>
                  <a:pt x="266" y="17"/>
                  <a:pt x="240" y="35"/>
                  <a:pt x="213" y="35"/>
                </a:cubicBezTo>
                <a:cubicBezTo>
                  <a:pt x="187" y="35"/>
                  <a:pt x="160" y="17"/>
                  <a:pt x="151" y="0"/>
                </a:cubicBezTo>
                <a:cubicBezTo>
                  <a:pt x="133" y="0"/>
                  <a:pt x="116" y="9"/>
                  <a:pt x="107" y="17"/>
                </a:cubicBezTo>
                <a:cubicBezTo>
                  <a:pt x="116" y="44"/>
                  <a:pt x="107" y="62"/>
                  <a:pt x="89" y="79"/>
                </a:cubicBezTo>
                <a:cubicBezTo>
                  <a:pt x="72" y="97"/>
                  <a:pt x="44" y="115"/>
                  <a:pt x="18" y="106"/>
                </a:cubicBezTo>
                <a:cubicBezTo>
                  <a:pt x="18" y="115"/>
                  <a:pt x="9" y="132"/>
                  <a:pt x="0" y="141"/>
                </a:cubicBezTo>
                <a:cubicBezTo>
                  <a:pt x="27" y="159"/>
                  <a:pt x="44" y="177"/>
                  <a:pt x="44" y="203"/>
                </a:cubicBezTo>
                <a:cubicBezTo>
                  <a:pt x="44" y="230"/>
                  <a:pt x="27" y="256"/>
                  <a:pt x="0" y="275"/>
                </a:cubicBezTo>
                <a:cubicBezTo>
                  <a:pt x="9" y="283"/>
                  <a:pt x="18" y="301"/>
                  <a:pt x="18" y="310"/>
                </a:cubicBezTo>
                <a:cubicBezTo>
                  <a:pt x="44" y="310"/>
                  <a:pt x="72" y="310"/>
                  <a:pt x="89" y="328"/>
                </a:cubicBezTo>
                <a:cubicBezTo>
                  <a:pt x="107" y="345"/>
                  <a:pt x="116" y="372"/>
                  <a:pt x="107" y="398"/>
                </a:cubicBezTo>
                <a:cubicBezTo>
                  <a:pt x="116" y="407"/>
                  <a:pt x="133" y="407"/>
                  <a:pt x="151" y="416"/>
                </a:cubicBezTo>
                <a:cubicBezTo>
                  <a:pt x="160" y="389"/>
                  <a:pt x="187" y="372"/>
                  <a:pt x="213" y="372"/>
                </a:cubicBezTo>
                <a:cubicBezTo>
                  <a:pt x="240" y="372"/>
                  <a:pt x="266" y="389"/>
                  <a:pt x="275" y="416"/>
                </a:cubicBezTo>
                <a:cubicBezTo>
                  <a:pt x="293" y="407"/>
                  <a:pt x="310" y="407"/>
                  <a:pt x="319" y="398"/>
                </a:cubicBezTo>
                <a:cubicBezTo>
                  <a:pt x="310" y="372"/>
                  <a:pt x="319" y="345"/>
                  <a:pt x="337" y="328"/>
                </a:cubicBezTo>
                <a:cubicBezTo>
                  <a:pt x="354" y="310"/>
                  <a:pt x="372" y="301"/>
                  <a:pt x="408" y="310"/>
                </a:cubicBezTo>
                <a:cubicBezTo>
                  <a:pt x="408" y="292"/>
                  <a:pt x="416" y="283"/>
                  <a:pt x="416" y="265"/>
                </a:cubicBezTo>
                <a:cubicBezTo>
                  <a:pt x="399" y="256"/>
                  <a:pt x="381" y="230"/>
                  <a:pt x="381" y="203"/>
                </a:cubicBezTo>
                <a:close/>
                <a:moveTo>
                  <a:pt x="213" y="292"/>
                </a:moveTo>
                <a:lnTo>
                  <a:pt x="213" y="292"/>
                </a:lnTo>
                <a:cubicBezTo>
                  <a:pt x="160" y="292"/>
                  <a:pt x="125" y="256"/>
                  <a:pt x="125" y="203"/>
                </a:cubicBezTo>
                <a:cubicBezTo>
                  <a:pt x="125" y="159"/>
                  <a:pt x="160" y="115"/>
                  <a:pt x="213" y="115"/>
                </a:cubicBezTo>
                <a:cubicBezTo>
                  <a:pt x="266" y="115"/>
                  <a:pt x="301" y="159"/>
                  <a:pt x="301" y="203"/>
                </a:cubicBezTo>
                <a:cubicBezTo>
                  <a:pt x="301" y="256"/>
                  <a:pt x="266" y="292"/>
                  <a:pt x="213" y="29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sz="1050" dirty="0">
              <a:sym typeface="+mn-lt"/>
            </a:endParaRPr>
          </a:p>
        </p:txBody>
      </p:sp>
      <p:sp>
        <p:nvSpPr>
          <p:cNvPr id="25" name="Freeform 101"/>
          <p:cNvSpPr>
            <a:spLocks noChangeArrowheads="1"/>
          </p:cNvSpPr>
          <p:nvPr/>
        </p:nvSpPr>
        <p:spPr bwMode="auto">
          <a:xfrm>
            <a:off x="6307056" y="1553936"/>
            <a:ext cx="395881" cy="304912"/>
          </a:xfrm>
          <a:custGeom>
            <a:avLst/>
            <a:gdLst>
              <a:gd name="T0" fmla="*/ 80 w 497"/>
              <a:gd name="T1" fmla="*/ 248 h 382"/>
              <a:gd name="T2" fmla="*/ 80 w 497"/>
              <a:gd name="T3" fmla="*/ 248 h 382"/>
              <a:gd name="T4" fmla="*/ 159 w 497"/>
              <a:gd name="T5" fmla="*/ 328 h 382"/>
              <a:gd name="T6" fmla="*/ 248 w 497"/>
              <a:gd name="T7" fmla="*/ 381 h 382"/>
              <a:gd name="T8" fmla="*/ 337 w 497"/>
              <a:gd name="T9" fmla="*/ 337 h 382"/>
              <a:gd name="T10" fmla="*/ 390 w 497"/>
              <a:gd name="T11" fmla="*/ 258 h 382"/>
              <a:gd name="T12" fmla="*/ 248 w 497"/>
              <a:gd name="T13" fmla="*/ 328 h 382"/>
              <a:gd name="T14" fmla="*/ 80 w 497"/>
              <a:gd name="T15" fmla="*/ 248 h 382"/>
              <a:gd name="T16" fmla="*/ 487 w 497"/>
              <a:gd name="T17" fmla="*/ 124 h 382"/>
              <a:gd name="T18" fmla="*/ 487 w 497"/>
              <a:gd name="T19" fmla="*/ 124 h 382"/>
              <a:gd name="T20" fmla="*/ 274 w 497"/>
              <a:gd name="T21" fmla="*/ 9 h 382"/>
              <a:gd name="T22" fmla="*/ 221 w 497"/>
              <a:gd name="T23" fmla="*/ 9 h 382"/>
              <a:gd name="T24" fmla="*/ 9 w 497"/>
              <a:gd name="T25" fmla="*/ 124 h 382"/>
              <a:gd name="T26" fmla="*/ 9 w 497"/>
              <a:gd name="T27" fmla="*/ 160 h 382"/>
              <a:gd name="T28" fmla="*/ 221 w 497"/>
              <a:gd name="T29" fmla="*/ 275 h 382"/>
              <a:gd name="T30" fmla="*/ 274 w 497"/>
              <a:gd name="T31" fmla="*/ 275 h 382"/>
              <a:gd name="T32" fmla="*/ 408 w 497"/>
              <a:gd name="T33" fmla="*/ 195 h 382"/>
              <a:gd name="T34" fmla="*/ 266 w 497"/>
              <a:gd name="T35" fmla="*/ 160 h 382"/>
              <a:gd name="T36" fmla="*/ 248 w 497"/>
              <a:gd name="T37" fmla="*/ 168 h 382"/>
              <a:gd name="T38" fmla="*/ 203 w 497"/>
              <a:gd name="T39" fmla="*/ 133 h 382"/>
              <a:gd name="T40" fmla="*/ 248 w 497"/>
              <a:gd name="T41" fmla="*/ 107 h 382"/>
              <a:gd name="T42" fmla="*/ 293 w 497"/>
              <a:gd name="T43" fmla="*/ 124 h 382"/>
              <a:gd name="T44" fmla="*/ 443 w 497"/>
              <a:gd name="T45" fmla="*/ 177 h 382"/>
              <a:gd name="T46" fmla="*/ 487 w 497"/>
              <a:gd name="T47" fmla="*/ 160 h 382"/>
              <a:gd name="T48" fmla="*/ 487 w 497"/>
              <a:gd name="T49" fmla="*/ 124 h 382"/>
              <a:gd name="T50" fmla="*/ 425 w 497"/>
              <a:gd name="T51" fmla="*/ 346 h 382"/>
              <a:gd name="T52" fmla="*/ 425 w 497"/>
              <a:gd name="T53" fmla="*/ 346 h 382"/>
              <a:gd name="T54" fmla="*/ 461 w 497"/>
              <a:gd name="T55" fmla="*/ 337 h 382"/>
              <a:gd name="T56" fmla="*/ 443 w 497"/>
              <a:gd name="T57" fmla="*/ 177 h 382"/>
              <a:gd name="T58" fmla="*/ 408 w 497"/>
              <a:gd name="T59" fmla="*/ 195 h 382"/>
              <a:gd name="T60" fmla="*/ 425 w 497"/>
              <a:gd name="T61" fmla="*/ 34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97" h="382">
                <a:moveTo>
                  <a:pt x="80" y="248"/>
                </a:moveTo>
                <a:lnTo>
                  <a:pt x="80" y="248"/>
                </a:lnTo>
                <a:cubicBezTo>
                  <a:pt x="97" y="293"/>
                  <a:pt x="106" y="311"/>
                  <a:pt x="159" y="328"/>
                </a:cubicBezTo>
                <a:cubicBezTo>
                  <a:pt x="203" y="355"/>
                  <a:pt x="230" y="381"/>
                  <a:pt x="248" y="381"/>
                </a:cubicBezTo>
                <a:cubicBezTo>
                  <a:pt x="266" y="381"/>
                  <a:pt x="293" y="355"/>
                  <a:pt x="337" y="337"/>
                </a:cubicBezTo>
                <a:cubicBezTo>
                  <a:pt x="390" y="311"/>
                  <a:pt x="372" y="311"/>
                  <a:pt x="390" y="258"/>
                </a:cubicBezTo>
                <a:cubicBezTo>
                  <a:pt x="248" y="328"/>
                  <a:pt x="248" y="328"/>
                  <a:pt x="248" y="328"/>
                </a:cubicBezTo>
                <a:lnTo>
                  <a:pt x="80" y="248"/>
                </a:lnTo>
                <a:close/>
                <a:moveTo>
                  <a:pt x="487" y="124"/>
                </a:moveTo>
                <a:lnTo>
                  <a:pt x="487" y="124"/>
                </a:lnTo>
                <a:cubicBezTo>
                  <a:pt x="274" y="9"/>
                  <a:pt x="274" y="9"/>
                  <a:pt x="274" y="9"/>
                </a:cubicBezTo>
                <a:cubicBezTo>
                  <a:pt x="266" y="0"/>
                  <a:pt x="239" y="0"/>
                  <a:pt x="221" y="9"/>
                </a:cubicBezTo>
                <a:cubicBezTo>
                  <a:pt x="9" y="124"/>
                  <a:pt x="9" y="124"/>
                  <a:pt x="9" y="124"/>
                </a:cubicBezTo>
                <a:cubicBezTo>
                  <a:pt x="0" y="133"/>
                  <a:pt x="0" y="142"/>
                  <a:pt x="9" y="160"/>
                </a:cubicBezTo>
                <a:cubicBezTo>
                  <a:pt x="221" y="275"/>
                  <a:pt x="221" y="275"/>
                  <a:pt x="221" y="275"/>
                </a:cubicBezTo>
                <a:cubicBezTo>
                  <a:pt x="239" y="284"/>
                  <a:pt x="266" y="284"/>
                  <a:pt x="274" y="275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266" y="160"/>
                  <a:pt x="266" y="160"/>
                  <a:pt x="266" y="160"/>
                </a:cubicBezTo>
                <a:cubicBezTo>
                  <a:pt x="257" y="160"/>
                  <a:pt x="257" y="168"/>
                  <a:pt x="248" y="168"/>
                </a:cubicBezTo>
                <a:cubicBezTo>
                  <a:pt x="221" y="168"/>
                  <a:pt x="203" y="151"/>
                  <a:pt x="203" y="133"/>
                </a:cubicBezTo>
                <a:cubicBezTo>
                  <a:pt x="203" y="124"/>
                  <a:pt x="221" y="107"/>
                  <a:pt x="248" y="107"/>
                </a:cubicBezTo>
                <a:cubicBezTo>
                  <a:pt x="266" y="107"/>
                  <a:pt x="284" y="115"/>
                  <a:pt x="293" y="124"/>
                </a:cubicBezTo>
                <a:cubicBezTo>
                  <a:pt x="443" y="177"/>
                  <a:pt x="443" y="177"/>
                  <a:pt x="443" y="177"/>
                </a:cubicBezTo>
                <a:cubicBezTo>
                  <a:pt x="487" y="160"/>
                  <a:pt x="487" y="160"/>
                  <a:pt x="487" y="160"/>
                </a:cubicBezTo>
                <a:cubicBezTo>
                  <a:pt x="496" y="142"/>
                  <a:pt x="496" y="133"/>
                  <a:pt x="487" y="124"/>
                </a:cubicBezTo>
                <a:close/>
                <a:moveTo>
                  <a:pt x="425" y="346"/>
                </a:moveTo>
                <a:lnTo>
                  <a:pt x="425" y="346"/>
                </a:lnTo>
                <a:cubicBezTo>
                  <a:pt x="416" y="355"/>
                  <a:pt x="452" y="364"/>
                  <a:pt x="461" y="337"/>
                </a:cubicBezTo>
                <a:cubicBezTo>
                  <a:pt x="469" y="213"/>
                  <a:pt x="443" y="177"/>
                  <a:pt x="443" y="177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408" y="195"/>
                  <a:pt x="443" y="222"/>
                  <a:pt x="425" y="34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sz="1050" dirty="0">
              <a:sym typeface="+mn-lt"/>
            </a:endParaRPr>
          </a:p>
        </p:txBody>
      </p:sp>
      <p:sp>
        <p:nvSpPr>
          <p:cNvPr id="26" name="Freeform 97"/>
          <p:cNvSpPr>
            <a:spLocks noChangeArrowheads="1"/>
          </p:cNvSpPr>
          <p:nvPr/>
        </p:nvSpPr>
        <p:spPr bwMode="auto">
          <a:xfrm>
            <a:off x="7872449" y="1576021"/>
            <a:ext cx="359894" cy="309057"/>
          </a:xfrm>
          <a:custGeom>
            <a:avLst/>
            <a:gdLst>
              <a:gd name="T0" fmla="*/ 230 w 497"/>
              <a:gd name="T1" fmla="*/ 231 h 426"/>
              <a:gd name="T2" fmla="*/ 230 w 497"/>
              <a:gd name="T3" fmla="*/ 231 h 426"/>
              <a:gd name="T4" fmla="*/ 274 w 497"/>
              <a:gd name="T5" fmla="*/ 231 h 426"/>
              <a:gd name="T6" fmla="*/ 274 w 497"/>
              <a:gd name="T7" fmla="*/ 275 h 426"/>
              <a:gd name="T8" fmla="*/ 496 w 497"/>
              <a:gd name="T9" fmla="*/ 275 h 426"/>
              <a:gd name="T10" fmla="*/ 487 w 497"/>
              <a:gd name="T11" fmla="*/ 133 h 426"/>
              <a:gd name="T12" fmla="*/ 443 w 497"/>
              <a:gd name="T13" fmla="*/ 80 h 426"/>
              <a:gd name="T14" fmla="*/ 363 w 497"/>
              <a:gd name="T15" fmla="*/ 80 h 426"/>
              <a:gd name="T16" fmla="*/ 337 w 497"/>
              <a:gd name="T17" fmla="*/ 27 h 426"/>
              <a:gd name="T18" fmla="*/ 300 w 497"/>
              <a:gd name="T19" fmla="*/ 0 h 426"/>
              <a:gd name="T20" fmla="*/ 194 w 497"/>
              <a:gd name="T21" fmla="*/ 0 h 426"/>
              <a:gd name="T22" fmla="*/ 168 w 497"/>
              <a:gd name="T23" fmla="*/ 27 h 426"/>
              <a:gd name="T24" fmla="*/ 133 w 497"/>
              <a:gd name="T25" fmla="*/ 80 h 426"/>
              <a:gd name="T26" fmla="*/ 53 w 497"/>
              <a:gd name="T27" fmla="*/ 80 h 426"/>
              <a:gd name="T28" fmla="*/ 9 w 497"/>
              <a:gd name="T29" fmla="*/ 133 h 426"/>
              <a:gd name="T30" fmla="*/ 0 w 497"/>
              <a:gd name="T31" fmla="*/ 275 h 426"/>
              <a:gd name="T32" fmla="*/ 230 w 497"/>
              <a:gd name="T33" fmla="*/ 275 h 426"/>
              <a:gd name="T34" fmla="*/ 230 w 497"/>
              <a:gd name="T35" fmla="*/ 231 h 426"/>
              <a:gd name="T36" fmla="*/ 186 w 497"/>
              <a:gd name="T37" fmla="*/ 53 h 426"/>
              <a:gd name="T38" fmla="*/ 186 w 497"/>
              <a:gd name="T39" fmla="*/ 53 h 426"/>
              <a:gd name="T40" fmla="*/ 212 w 497"/>
              <a:gd name="T41" fmla="*/ 36 h 426"/>
              <a:gd name="T42" fmla="*/ 284 w 497"/>
              <a:gd name="T43" fmla="*/ 36 h 426"/>
              <a:gd name="T44" fmla="*/ 309 w 497"/>
              <a:gd name="T45" fmla="*/ 53 h 426"/>
              <a:gd name="T46" fmla="*/ 319 w 497"/>
              <a:gd name="T47" fmla="*/ 80 h 426"/>
              <a:gd name="T48" fmla="*/ 177 w 497"/>
              <a:gd name="T49" fmla="*/ 80 h 426"/>
              <a:gd name="T50" fmla="*/ 186 w 497"/>
              <a:gd name="T51" fmla="*/ 53 h 426"/>
              <a:gd name="T52" fmla="*/ 274 w 497"/>
              <a:gd name="T53" fmla="*/ 355 h 426"/>
              <a:gd name="T54" fmla="*/ 274 w 497"/>
              <a:gd name="T55" fmla="*/ 355 h 426"/>
              <a:gd name="T56" fmla="*/ 230 w 497"/>
              <a:gd name="T57" fmla="*/ 355 h 426"/>
              <a:gd name="T58" fmla="*/ 230 w 497"/>
              <a:gd name="T59" fmla="*/ 302 h 426"/>
              <a:gd name="T60" fmla="*/ 9 w 497"/>
              <a:gd name="T61" fmla="*/ 302 h 426"/>
              <a:gd name="T62" fmla="*/ 17 w 497"/>
              <a:gd name="T63" fmla="*/ 381 h 426"/>
              <a:gd name="T64" fmla="*/ 62 w 497"/>
              <a:gd name="T65" fmla="*/ 425 h 426"/>
              <a:gd name="T66" fmla="*/ 434 w 497"/>
              <a:gd name="T67" fmla="*/ 425 h 426"/>
              <a:gd name="T68" fmla="*/ 478 w 497"/>
              <a:gd name="T69" fmla="*/ 381 h 426"/>
              <a:gd name="T70" fmla="*/ 487 w 497"/>
              <a:gd name="T71" fmla="*/ 302 h 426"/>
              <a:gd name="T72" fmla="*/ 274 w 497"/>
              <a:gd name="T73" fmla="*/ 302 h 426"/>
              <a:gd name="T74" fmla="*/ 274 w 497"/>
              <a:gd name="T75" fmla="*/ 355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97" h="426">
                <a:moveTo>
                  <a:pt x="230" y="231"/>
                </a:moveTo>
                <a:lnTo>
                  <a:pt x="230" y="231"/>
                </a:lnTo>
                <a:cubicBezTo>
                  <a:pt x="274" y="231"/>
                  <a:pt x="274" y="231"/>
                  <a:pt x="274" y="231"/>
                </a:cubicBezTo>
                <a:cubicBezTo>
                  <a:pt x="274" y="275"/>
                  <a:pt x="274" y="275"/>
                  <a:pt x="274" y="275"/>
                </a:cubicBezTo>
                <a:cubicBezTo>
                  <a:pt x="496" y="275"/>
                  <a:pt x="496" y="275"/>
                  <a:pt x="496" y="275"/>
                </a:cubicBezTo>
                <a:cubicBezTo>
                  <a:pt x="496" y="275"/>
                  <a:pt x="496" y="168"/>
                  <a:pt x="487" y="133"/>
                </a:cubicBezTo>
                <a:cubicBezTo>
                  <a:pt x="487" y="97"/>
                  <a:pt x="478" y="80"/>
                  <a:pt x="443" y="80"/>
                </a:cubicBezTo>
                <a:cubicBezTo>
                  <a:pt x="363" y="80"/>
                  <a:pt x="363" y="80"/>
                  <a:pt x="363" y="80"/>
                </a:cubicBezTo>
                <a:cubicBezTo>
                  <a:pt x="345" y="53"/>
                  <a:pt x="337" y="27"/>
                  <a:pt x="337" y="27"/>
                </a:cubicBezTo>
                <a:cubicBezTo>
                  <a:pt x="328" y="9"/>
                  <a:pt x="319" y="0"/>
                  <a:pt x="300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77" y="0"/>
                  <a:pt x="168" y="9"/>
                  <a:pt x="168" y="27"/>
                </a:cubicBezTo>
                <a:cubicBezTo>
                  <a:pt x="159" y="27"/>
                  <a:pt x="150" y="53"/>
                  <a:pt x="133" y="80"/>
                </a:cubicBezTo>
                <a:cubicBezTo>
                  <a:pt x="53" y="80"/>
                  <a:pt x="53" y="80"/>
                  <a:pt x="53" y="80"/>
                </a:cubicBezTo>
                <a:cubicBezTo>
                  <a:pt x="17" y="80"/>
                  <a:pt x="9" y="97"/>
                  <a:pt x="9" y="133"/>
                </a:cubicBezTo>
                <a:cubicBezTo>
                  <a:pt x="0" y="168"/>
                  <a:pt x="0" y="275"/>
                  <a:pt x="0" y="275"/>
                </a:cubicBezTo>
                <a:cubicBezTo>
                  <a:pt x="230" y="275"/>
                  <a:pt x="230" y="275"/>
                  <a:pt x="230" y="275"/>
                </a:cubicBezTo>
                <a:lnTo>
                  <a:pt x="230" y="231"/>
                </a:lnTo>
                <a:close/>
                <a:moveTo>
                  <a:pt x="186" y="53"/>
                </a:moveTo>
                <a:lnTo>
                  <a:pt x="186" y="53"/>
                </a:lnTo>
                <a:cubicBezTo>
                  <a:pt x="194" y="44"/>
                  <a:pt x="194" y="36"/>
                  <a:pt x="212" y="36"/>
                </a:cubicBezTo>
                <a:cubicBezTo>
                  <a:pt x="284" y="36"/>
                  <a:pt x="284" y="36"/>
                  <a:pt x="284" y="36"/>
                </a:cubicBezTo>
                <a:cubicBezTo>
                  <a:pt x="300" y="36"/>
                  <a:pt x="300" y="44"/>
                  <a:pt x="309" y="53"/>
                </a:cubicBezTo>
                <a:cubicBezTo>
                  <a:pt x="309" y="53"/>
                  <a:pt x="319" y="71"/>
                  <a:pt x="319" y="80"/>
                </a:cubicBezTo>
                <a:cubicBezTo>
                  <a:pt x="177" y="80"/>
                  <a:pt x="177" y="80"/>
                  <a:pt x="177" y="80"/>
                </a:cubicBezTo>
                <a:cubicBezTo>
                  <a:pt x="186" y="71"/>
                  <a:pt x="186" y="53"/>
                  <a:pt x="186" y="53"/>
                </a:cubicBezTo>
                <a:close/>
                <a:moveTo>
                  <a:pt x="274" y="355"/>
                </a:moveTo>
                <a:lnTo>
                  <a:pt x="274" y="355"/>
                </a:lnTo>
                <a:cubicBezTo>
                  <a:pt x="230" y="355"/>
                  <a:pt x="230" y="355"/>
                  <a:pt x="230" y="355"/>
                </a:cubicBezTo>
                <a:cubicBezTo>
                  <a:pt x="230" y="302"/>
                  <a:pt x="230" y="302"/>
                  <a:pt x="230" y="302"/>
                </a:cubicBezTo>
                <a:cubicBezTo>
                  <a:pt x="9" y="302"/>
                  <a:pt x="9" y="302"/>
                  <a:pt x="9" y="302"/>
                </a:cubicBezTo>
                <a:cubicBezTo>
                  <a:pt x="9" y="302"/>
                  <a:pt x="17" y="346"/>
                  <a:pt x="17" y="381"/>
                </a:cubicBezTo>
                <a:cubicBezTo>
                  <a:pt x="17" y="399"/>
                  <a:pt x="26" y="425"/>
                  <a:pt x="62" y="425"/>
                </a:cubicBezTo>
                <a:cubicBezTo>
                  <a:pt x="434" y="425"/>
                  <a:pt x="434" y="425"/>
                  <a:pt x="434" y="425"/>
                </a:cubicBezTo>
                <a:cubicBezTo>
                  <a:pt x="469" y="425"/>
                  <a:pt x="478" y="399"/>
                  <a:pt x="478" y="381"/>
                </a:cubicBezTo>
                <a:cubicBezTo>
                  <a:pt x="478" y="346"/>
                  <a:pt x="487" y="302"/>
                  <a:pt x="487" y="302"/>
                </a:cubicBezTo>
                <a:cubicBezTo>
                  <a:pt x="274" y="302"/>
                  <a:pt x="274" y="302"/>
                  <a:pt x="274" y="302"/>
                </a:cubicBezTo>
                <a:lnTo>
                  <a:pt x="274" y="35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sz="1050" dirty="0">
              <a:sym typeface="+mn-lt"/>
            </a:endParaRPr>
          </a:p>
        </p:txBody>
      </p:sp>
      <p:sp>
        <p:nvSpPr>
          <p:cNvPr id="27" name="Freeform 77"/>
          <p:cNvSpPr>
            <a:spLocks noChangeArrowheads="1"/>
          </p:cNvSpPr>
          <p:nvPr/>
        </p:nvSpPr>
        <p:spPr bwMode="auto">
          <a:xfrm>
            <a:off x="1349664" y="1601789"/>
            <a:ext cx="359894" cy="302684"/>
          </a:xfrm>
          <a:custGeom>
            <a:avLst/>
            <a:gdLst>
              <a:gd name="T0" fmla="*/ 372 w 497"/>
              <a:gd name="T1" fmla="*/ 124 h 418"/>
              <a:gd name="T2" fmla="*/ 372 w 497"/>
              <a:gd name="T3" fmla="*/ 124 h 418"/>
              <a:gd name="T4" fmla="*/ 389 w 497"/>
              <a:gd name="T5" fmla="*/ 124 h 418"/>
              <a:gd name="T6" fmla="*/ 389 w 497"/>
              <a:gd name="T7" fmla="*/ 178 h 418"/>
              <a:gd name="T8" fmla="*/ 496 w 497"/>
              <a:gd name="T9" fmla="*/ 89 h 418"/>
              <a:gd name="T10" fmla="*/ 389 w 497"/>
              <a:gd name="T11" fmla="*/ 0 h 418"/>
              <a:gd name="T12" fmla="*/ 389 w 497"/>
              <a:gd name="T13" fmla="*/ 53 h 418"/>
              <a:gd name="T14" fmla="*/ 372 w 497"/>
              <a:gd name="T15" fmla="*/ 53 h 418"/>
              <a:gd name="T16" fmla="*/ 186 w 497"/>
              <a:gd name="T17" fmla="*/ 187 h 418"/>
              <a:gd name="T18" fmla="*/ 53 w 497"/>
              <a:gd name="T19" fmla="*/ 284 h 418"/>
              <a:gd name="T20" fmla="*/ 0 w 497"/>
              <a:gd name="T21" fmla="*/ 284 h 418"/>
              <a:gd name="T22" fmla="*/ 0 w 497"/>
              <a:gd name="T23" fmla="*/ 355 h 418"/>
              <a:gd name="T24" fmla="*/ 53 w 497"/>
              <a:gd name="T25" fmla="*/ 355 h 418"/>
              <a:gd name="T26" fmla="*/ 239 w 497"/>
              <a:gd name="T27" fmla="*/ 222 h 418"/>
              <a:gd name="T28" fmla="*/ 372 w 497"/>
              <a:gd name="T29" fmla="*/ 124 h 418"/>
              <a:gd name="T30" fmla="*/ 132 w 497"/>
              <a:gd name="T31" fmla="*/ 169 h 418"/>
              <a:gd name="T32" fmla="*/ 132 w 497"/>
              <a:gd name="T33" fmla="*/ 169 h 418"/>
              <a:gd name="T34" fmla="*/ 141 w 497"/>
              <a:gd name="T35" fmla="*/ 152 h 418"/>
              <a:gd name="T36" fmla="*/ 177 w 497"/>
              <a:gd name="T37" fmla="*/ 116 h 418"/>
              <a:gd name="T38" fmla="*/ 53 w 497"/>
              <a:gd name="T39" fmla="*/ 63 h 418"/>
              <a:gd name="T40" fmla="*/ 0 w 497"/>
              <a:gd name="T41" fmla="*/ 63 h 418"/>
              <a:gd name="T42" fmla="*/ 0 w 497"/>
              <a:gd name="T43" fmla="*/ 134 h 418"/>
              <a:gd name="T44" fmla="*/ 53 w 497"/>
              <a:gd name="T45" fmla="*/ 134 h 418"/>
              <a:gd name="T46" fmla="*/ 132 w 497"/>
              <a:gd name="T47" fmla="*/ 169 h 418"/>
              <a:gd name="T48" fmla="*/ 389 w 497"/>
              <a:gd name="T49" fmla="*/ 293 h 418"/>
              <a:gd name="T50" fmla="*/ 389 w 497"/>
              <a:gd name="T51" fmla="*/ 293 h 418"/>
              <a:gd name="T52" fmla="*/ 372 w 497"/>
              <a:gd name="T53" fmla="*/ 293 h 418"/>
              <a:gd name="T54" fmla="*/ 283 w 497"/>
              <a:gd name="T55" fmla="*/ 249 h 418"/>
              <a:gd name="T56" fmla="*/ 283 w 497"/>
              <a:gd name="T57" fmla="*/ 258 h 418"/>
              <a:gd name="T58" fmla="*/ 248 w 497"/>
              <a:gd name="T59" fmla="*/ 302 h 418"/>
              <a:gd name="T60" fmla="*/ 372 w 497"/>
              <a:gd name="T61" fmla="*/ 355 h 418"/>
              <a:gd name="T62" fmla="*/ 389 w 497"/>
              <a:gd name="T63" fmla="*/ 355 h 418"/>
              <a:gd name="T64" fmla="*/ 389 w 497"/>
              <a:gd name="T65" fmla="*/ 417 h 418"/>
              <a:gd name="T66" fmla="*/ 496 w 497"/>
              <a:gd name="T67" fmla="*/ 328 h 418"/>
              <a:gd name="T68" fmla="*/ 389 w 497"/>
              <a:gd name="T69" fmla="*/ 240 h 418"/>
              <a:gd name="T70" fmla="*/ 389 w 497"/>
              <a:gd name="T71" fmla="*/ 293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97" h="418">
                <a:moveTo>
                  <a:pt x="372" y="124"/>
                </a:moveTo>
                <a:lnTo>
                  <a:pt x="372" y="124"/>
                </a:lnTo>
                <a:cubicBezTo>
                  <a:pt x="389" y="124"/>
                  <a:pt x="389" y="124"/>
                  <a:pt x="389" y="124"/>
                </a:cubicBezTo>
                <a:cubicBezTo>
                  <a:pt x="389" y="178"/>
                  <a:pt x="389" y="178"/>
                  <a:pt x="389" y="178"/>
                </a:cubicBezTo>
                <a:cubicBezTo>
                  <a:pt x="496" y="89"/>
                  <a:pt x="496" y="89"/>
                  <a:pt x="496" y="89"/>
                </a:cubicBezTo>
                <a:cubicBezTo>
                  <a:pt x="389" y="0"/>
                  <a:pt x="389" y="0"/>
                  <a:pt x="389" y="0"/>
                </a:cubicBezTo>
                <a:cubicBezTo>
                  <a:pt x="389" y="53"/>
                  <a:pt x="389" y="53"/>
                  <a:pt x="389" y="53"/>
                </a:cubicBezTo>
                <a:cubicBezTo>
                  <a:pt x="372" y="53"/>
                  <a:pt x="372" y="53"/>
                  <a:pt x="372" y="53"/>
                </a:cubicBezTo>
                <a:cubicBezTo>
                  <a:pt x="283" y="53"/>
                  <a:pt x="230" y="124"/>
                  <a:pt x="186" y="187"/>
                </a:cubicBezTo>
                <a:cubicBezTo>
                  <a:pt x="141" y="240"/>
                  <a:pt x="106" y="284"/>
                  <a:pt x="53" y="284"/>
                </a:cubicBezTo>
                <a:cubicBezTo>
                  <a:pt x="0" y="284"/>
                  <a:pt x="0" y="284"/>
                  <a:pt x="0" y="284"/>
                </a:cubicBezTo>
                <a:cubicBezTo>
                  <a:pt x="0" y="355"/>
                  <a:pt x="0" y="355"/>
                  <a:pt x="0" y="355"/>
                </a:cubicBezTo>
                <a:cubicBezTo>
                  <a:pt x="53" y="355"/>
                  <a:pt x="53" y="355"/>
                  <a:pt x="53" y="355"/>
                </a:cubicBezTo>
                <a:cubicBezTo>
                  <a:pt x="141" y="355"/>
                  <a:pt x="194" y="284"/>
                  <a:pt x="239" y="222"/>
                </a:cubicBezTo>
                <a:cubicBezTo>
                  <a:pt x="283" y="169"/>
                  <a:pt x="319" y="124"/>
                  <a:pt x="372" y="124"/>
                </a:cubicBezTo>
                <a:close/>
                <a:moveTo>
                  <a:pt x="132" y="169"/>
                </a:moveTo>
                <a:lnTo>
                  <a:pt x="132" y="169"/>
                </a:lnTo>
                <a:cubicBezTo>
                  <a:pt x="132" y="160"/>
                  <a:pt x="141" y="160"/>
                  <a:pt x="141" y="152"/>
                </a:cubicBezTo>
                <a:cubicBezTo>
                  <a:pt x="150" y="143"/>
                  <a:pt x="167" y="124"/>
                  <a:pt x="177" y="116"/>
                </a:cubicBezTo>
                <a:cubicBezTo>
                  <a:pt x="141" y="80"/>
                  <a:pt x="106" y="63"/>
                  <a:pt x="53" y="63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134"/>
                  <a:pt x="0" y="134"/>
                  <a:pt x="0" y="134"/>
                </a:cubicBezTo>
                <a:cubicBezTo>
                  <a:pt x="53" y="134"/>
                  <a:pt x="53" y="134"/>
                  <a:pt x="53" y="134"/>
                </a:cubicBezTo>
                <a:cubicBezTo>
                  <a:pt x="79" y="134"/>
                  <a:pt x="106" y="143"/>
                  <a:pt x="132" y="169"/>
                </a:cubicBezTo>
                <a:close/>
                <a:moveTo>
                  <a:pt x="389" y="293"/>
                </a:moveTo>
                <a:lnTo>
                  <a:pt x="389" y="293"/>
                </a:lnTo>
                <a:cubicBezTo>
                  <a:pt x="372" y="293"/>
                  <a:pt x="372" y="293"/>
                  <a:pt x="372" y="293"/>
                </a:cubicBezTo>
                <a:cubicBezTo>
                  <a:pt x="336" y="293"/>
                  <a:pt x="310" y="275"/>
                  <a:pt x="283" y="249"/>
                </a:cubicBezTo>
                <a:cubicBezTo>
                  <a:pt x="283" y="249"/>
                  <a:pt x="283" y="249"/>
                  <a:pt x="283" y="258"/>
                </a:cubicBezTo>
                <a:cubicBezTo>
                  <a:pt x="266" y="266"/>
                  <a:pt x="257" y="284"/>
                  <a:pt x="248" y="302"/>
                </a:cubicBezTo>
                <a:cubicBezTo>
                  <a:pt x="274" y="337"/>
                  <a:pt x="319" y="355"/>
                  <a:pt x="372" y="355"/>
                </a:cubicBezTo>
                <a:cubicBezTo>
                  <a:pt x="389" y="355"/>
                  <a:pt x="389" y="355"/>
                  <a:pt x="389" y="355"/>
                </a:cubicBezTo>
                <a:cubicBezTo>
                  <a:pt x="389" y="417"/>
                  <a:pt x="389" y="417"/>
                  <a:pt x="389" y="417"/>
                </a:cubicBezTo>
                <a:cubicBezTo>
                  <a:pt x="496" y="328"/>
                  <a:pt x="496" y="328"/>
                  <a:pt x="496" y="328"/>
                </a:cubicBezTo>
                <a:cubicBezTo>
                  <a:pt x="389" y="240"/>
                  <a:pt x="389" y="240"/>
                  <a:pt x="389" y="240"/>
                </a:cubicBezTo>
                <a:lnTo>
                  <a:pt x="389" y="29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sz="1050" dirty="0">
              <a:sym typeface="+mn-lt"/>
            </a:endParaRPr>
          </a:p>
        </p:txBody>
      </p:sp>
      <p:sp>
        <p:nvSpPr>
          <p:cNvPr id="28" name="AutoShape 105"/>
          <p:cNvSpPr>
            <a:spLocks/>
          </p:cNvSpPr>
          <p:nvPr/>
        </p:nvSpPr>
        <p:spPr bwMode="auto">
          <a:xfrm>
            <a:off x="3456554" y="2430464"/>
            <a:ext cx="184950" cy="18581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91" y="17891"/>
                </a:moveTo>
                <a:cubicBezTo>
                  <a:pt x="21461" y="18164"/>
                  <a:pt x="21599" y="18475"/>
                  <a:pt x="21599" y="18824"/>
                </a:cubicBezTo>
                <a:cubicBezTo>
                  <a:pt x="21599" y="19176"/>
                  <a:pt x="21461" y="19490"/>
                  <a:pt x="21191" y="19760"/>
                </a:cubicBezTo>
                <a:lnTo>
                  <a:pt x="19784" y="21192"/>
                </a:lnTo>
                <a:cubicBezTo>
                  <a:pt x="19514" y="21465"/>
                  <a:pt x="19196" y="21599"/>
                  <a:pt x="18829" y="21599"/>
                </a:cubicBezTo>
                <a:cubicBezTo>
                  <a:pt x="18465" y="21599"/>
                  <a:pt x="18150" y="21465"/>
                  <a:pt x="17889" y="21192"/>
                </a:cubicBezTo>
                <a:lnTo>
                  <a:pt x="10800" y="14101"/>
                </a:lnTo>
                <a:lnTo>
                  <a:pt x="3684" y="21192"/>
                </a:lnTo>
                <a:cubicBezTo>
                  <a:pt x="3410" y="21465"/>
                  <a:pt x="3099" y="21599"/>
                  <a:pt x="2749" y="21599"/>
                </a:cubicBezTo>
                <a:cubicBezTo>
                  <a:pt x="2397" y="21599"/>
                  <a:pt x="2083" y="21465"/>
                  <a:pt x="1815" y="21192"/>
                </a:cubicBezTo>
                <a:lnTo>
                  <a:pt x="408" y="19787"/>
                </a:lnTo>
                <a:cubicBezTo>
                  <a:pt x="135" y="19520"/>
                  <a:pt x="0" y="19200"/>
                  <a:pt x="0" y="18839"/>
                </a:cubicBezTo>
                <a:cubicBezTo>
                  <a:pt x="0" y="18481"/>
                  <a:pt x="135" y="18164"/>
                  <a:pt x="408" y="17891"/>
                </a:cubicBezTo>
                <a:lnTo>
                  <a:pt x="7556" y="10731"/>
                </a:lnTo>
                <a:lnTo>
                  <a:pt x="408" y="3708"/>
                </a:lnTo>
                <a:cubicBezTo>
                  <a:pt x="135" y="3435"/>
                  <a:pt x="0" y="3121"/>
                  <a:pt x="0" y="2760"/>
                </a:cubicBezTo>
                <a:cubicBezTo>
                  <a:pt x="0" y="2399"/>
                  <a:pt x="135" y="2082"/>
                  <a:pt x="408" y="1815"/>
                </a:cubicBezTo>
                <a:lnTo>
                  <a:pt x="1815" y="407"/>
                </a:lnTo>
                <a:cubicBezTo>
                  <a:pt x="2085" y="135"/>
                  <a:pt x="2403" y="0"/>
                  <a:pt x="2770" y="0"/>
                </a:cubicBezTo>
                <a:cubicBezTo>
                  <a:pt x="3134" y="0"/>
                  <a:pt x="3449" y="134"/>
                  <a:pt x="3710" y="407"/>
                </a:cubicBezTo>
                <a:lnTo>
                  <a:pt x="10800" y="7486"/>
                </a:lnTo>
                <a:lnTo>
                  <a:pt x="17889" y="407"/>
                </a:lnTo>
                <a:cubicBezTo>
                  <a:pt x="18159" y="135"/>
                  <a:pt x="18476" y="0"/>
                  <a:pt x="18838" y="0"/>
                </a:cubicBezTo>
                <a:cubicBezTo>
                  <a:pt x="19196" y="0"/>
                  <a:pt x="19514" y="134"/>
                  <a:pt x="19784" y="407"/>
                </a:cubicBezTo>
                <a:lnTo>
                  <a:pt x="21191" y="1815"/>
                </a:lnTo>
                <a:cubicBezTo>
                  <a:pt x="21461" y="2082"/>
                  <a:pt x="21599" y="2402"/>
                  <a:pt x="21599" y="2769"/>
                </a:cubicBezTo>
                <a:cubicBezTo>
                  <a:pt x="21599" y="3133"/>
                  <a:pt x="21461" y="3447"/>
                  <a:pt x="21191" y="3708"/>
                </a:cubicBezTo>
                <a:lnTo>
                  <a:pt x="14043" y="10869"/>
                </a:lnTo>
                <a:lnTo>
                  <a:pt x="21191" y="1789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36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Gill Sans" charset="0"/>
              <a:sym typeface="+mn-lt"/>
            </a:endParaRPr>
          </a:p>
        </p:txBody>
      </p:sp>
      <p:sp>
        <p:nvSpPr>
          <p:cNvPr id="29" name="AutoShape 105"/>
          <p:cNvSpPr>
            <a:spLocks/>
          </p:cNvSpPr>
          <p:nvPr/>
        </p:nvSpPr>
        <p:spPr bwMode="auto">
          <a:xfrm>
            <a:off x="3456554" y="4021771"/>
            <a:ext cx="184950" cy="18581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91" y="17891"/>
                </a:moveTo>
                <a:cubicBezTo>
                  <a:pt x="21461" y="18164"/>
                  <a:pt x="21599" y="18475"/>
                  <a:pt x="21599" y="18824"/>
                </a:cubicBezTo>
                <a:cubicBezTo>
                  <a:pt x="21599" y="19176"/>
                  <a:pt x="21461" y="19490"/>
                  <a:pt x="21191" y="19760"/>
                </a:cubicBezTo>
                <a:lnTo>
                  <a:pt x="19784" y="21192"/>
                </a:lnTo>
                <a:cubicBezTo>
                  <a:pt x="19514" y="21465"/>
                  <a:pt x="19196" y="21599"/>
                  <a:pt x="18829" y="21599"/>
                </a:cubicBezTo>
                <a:cubicBezTo>
                  <a:pt x="18465" y="21599"/>
                  <a:pt x="18150" y="21465"/>
                  <a:pt x="17889" y="21192"/>
                </a:cubicBezTo>
                <a:lnTo>
                  <a:pt x="10800" y="14101"/>
                </a:lnTo>
                <a:lnTo>
                  <a:pt x="3684" y="21192"/>
                </a:lnTo>
                <a:cubicBezTo>
                  <a:pt x="3410" y="21465"/>
                  <a:pt x="3099" y="21599"/>
                  <a:pt x="2749" y="21599"/>
                </a:cubicBezTo>
                <a:cubicBezTo>
                  <a:pt x="2397" y="21599"/>
                  <a:pt x="2083" y="21465"/>
                  <a:pt x="1815" y="21192"/>
                </a:cubicBezTo>
                <a:lnTo>
                  <a:pt x="408" y="19787"/>
                </a:lnTo>
                <a:cubicBezTo>
                  <a:pt x="135" y="19520"/>
                  <a:pt x="0" y="19200"/>
                  <a:pt x="0" y="18839"/>
                </a:cubicBezTo>
                <a:cubicBezTo>
                  <a:pt x="0" y="18481"/>
                  <a:pt x="135" y="18164"/>
                  <a:pt x="408" y="17891"/>
                </a:cubicBezTo>
                <a:lnTo>
                  <a:pt x="7556" y="10731"/>
                </a:lnTo>
                <a:lnTo>
                  <a:pt x="408" y="3708"/>
                </a:lnTo>
                <a:cubicBezTo>
                  <a:pt x="135" y="3435"/>
                  <a:pt x="0" y="3121"/>
                  <a:pt x="0" y="2760"/>
                </a:cubicBezTo>
                <a:cubicBezTo>
                  <a:pt x="0" y="2399"/>
                  <a:pt x="135" y="2082"/>
                  <a:pt x="408" y="1815"/>
                </a:cubicBezTo>
                <a:lnTo>
                  <a:pt x="1815" y="407"/>
                </a:lnTo>
                <a:cubicBezTo>
                  <a:pt x="2085" y="135"/>
                  <a:pt x="2403" y="0"/>
                  <a:pt x="2770" y="0"/>
                </a:cubicBezTo>
                <a:cubicBezTo>
                  <a:pt x="3134" y="0"/>
                  <a:pt x="3449" y="134"/>
                  <a:pt x="3710" y="407"/>
                </a:cubicBezTo>
                <a:lnTo>
                  <a:pt x="10800" y="7486"/>
                </a:lnTo>
                <a:lnTo>
                  <a:pt x="17889" y="407"/>
                </a:lnTo>
                <a:cubicBezTo>
                  <a:pt x="18159" y="135"/>
                  <a:pt x="18476" y="0"/>
                  <a:pt x="18838" y="0"/>
                </a:cubicBezTo>
                <a:cubicBezTo>
                  <a:pt x="19196" y="0"/>
                  <a:pt x="19514" y="134"/>
                  <a:pt x="19784" y="407"/>
                </a:cubicBezTo>
                <a:lnTo>
                  <a:pt x="21191" y="1815"/>
                </a:lnTo>
                <a:cubicBezTo>
                  <a:pt x="21461" y="2082"/>
                  <a:pt x="21599" y="2402"/>
                  <a:pt x="21599" y="2769"/>
                </a:cubicBezTo>
                <a:cubicBezTo>
                  <a:pt x="21599" y="3133"/>
                  <a:pt x="21461" y="3447"/>
                  <a:pt x="21191" y="3708"/>
                </a:cubicBezTo>
                <a:lnTo>
                  <a:pt x="14043" y="10869"/>
                </a:lnTo>
                <a:lnTo>
                  <a:pt x="21191" y="1789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36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Gill Sans" charset="0"/>
              <a:sym typeface="+mn-lt"/>
            </a:endParaRPr>
          </a:p>
        </p:txBody>
      </p:sp>
      <p:sp>
        <p:nvSpPr>
          <p:cNvPr id="30" name="AutoShape 105"/>
          <p:cNvSpPr>
            <a:spLocks/>
          </p:cNvSpPr>
          <p:nvPr/>
        </p:nvSpPr>
        <p:spPr bwMode="auto">
          <a:xfrm>
            <a:off x="4962373" y="2835373"/>
            <a:ext cx="184950" cy="18581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91" y="17891"/>
                </a:moveTo>
                <a:cubicBezTo>
                  <a:pt x="21461" y="18164"/>
                  <a:pt x="21599" y="18475"/>
                  <a:pt x="21599" y="18824"/>
                </a:cubicBezTo>
                <a:cubicBezTo>
                  <a:pt x="21599" y="19176"/>
                  <a:pt x="21461" y="19490"/>
                  <a:pt x="21191" y="19760"/>
                </a:cubicBezTo>
                <a:lnTo>
                  <a:pt x="19784" y="21192"/>
                </a:lnTo>
                <a:cubicBezTo>
                  <a:pt x="19514" y="21465"/>
                  <a:pt x="19196" y="21599"/>
                  <a:pt x="18829" y="21599"/>
                </a:cubicBezTo>
                <a:cubicBezTo>
                  <a:pt x="18465" y="21599"/>
                  <a:pt x="18150" y="21465"/>
                  <a:pt x="17889" y="21192"/>
                </a:cubicBezTo>
                <a:lnTo>
                  <a:pt x="10800" y="14101"/>
                </a:lnTo>
                <a:lnTo>
                  <a:pt x="3684" y="21192"/>
                </a:lnTo>
                <a:cubicBezTo>
                  <a:pt x="3410" y="21465"/>
                  <a:pt x="3099" y="21599"/>
                  <a:pt x="2749" y="21599"/>
                </a:cubicBezTo>
                <a:cubicBezTo>
                  <a:pt x="2397" y="21599"/>
                  <a:pt x="2083" y="21465"/>
                  <a:pt x="1815" y="21192"/>
                </a:cubicBezTo>
                <a:lnTo>
                  <a:pt x="408" y="19787"/>
                </a:lnTo>
                <a:cubicBezTo>
                  <a:pt x="135" y="19520"/>
                  <a:pt x="0" y="19200"/>
                  <a:pt x="0" y="18839"/>
                </a:cubicBezTo>
                <a:cubicBezTo>
                  <a:pt x="0" y="18481"/>
                  <a:pt x="135" y="18164"/>
                  <a:pt x="408" y="17891"/>
                </a:cubicBezTo>
                <a:lnTo>
                  <a:pt x="7556" y="10731"/>
                </a:lnTo>
                <a:lnTo>
                  <a:pt x="408" y="3708"/>
                </a:lnTo>
                <a:cubicBezTo>
                  <a:pt x="135" y="3435"/>
                  <a:pt x="0" y="3121"/>
                  <a:pt x="0" y="2760"/>
                </a:cubicBezTo>
                <a:cubicBezTo>
                  <a:pt x="0" y="2399"/>
                  <a:pt x="135" y="2082"/>
                  <a:pt x="408" y="1815"/>
                </a:cubicBezTo>
                <a:lnTo>
                  <a:pt x="1815" y="407"/>
                </a:lnTo>
                <a:cubicBezTo>
                  <a:pt x="2085" y="135"/>
                  <a:pt x="2403" y="0"/>
                  <a:pt x="2770" y="0"/>
                </a:cubicBezTo>
                <a:cubicBezTo>
                  <a:pt x="3134" y="0"/>
                  <a:pt x="3449" y="134"/>
                  <a:pt x="3710" y="407"/>
                </a:cubicBezTo>
                <a:lnTo>
                  <a:pt x="10800" y="7486"/>
                </a:lnTo>
                <a:lnTo>
                  <a:pt x="17889" y="407"/>
                </a:lnTo>
                <a:cubicBezTo>
                  <a:pt x="18159" y="135"/>
                  <a:pt x="18476" y="0"/>
                  <a:pt x="18838" y="0"/>
                </a:cubicBezTo>
                <a:cubicBezTo>
                  <a:pt x="19196" y="0"/>
                  <a:pt x="19514" y="134"/>
                  <a:pt x="19784" y="407"/>
                </a:cubicBezTo>
                <a:lnTo>
                  <a:pt x="21191" y="1815"/>
                </a:lnTo>
                <a:cubicBezTo>
                  <a:pt x="21461" y="2082"/>
                  <a:pt x="21599" y="2402"/>
                  <a:pt x="21599" y="2769"/>
                </a:cubicBezTo>
                <a:cubicBezTo>
                  <a:pt x="21599" y="3133"/>
                  <a:pt x="21461" y="3447"/>
                  <a:pt x="21191" y="3708"/>
                </a:cubicBezTo>
                <a:lnTo>
                  <a:pt x="14043" y="10869"/>
                </a:lnTo>
                <a:lnTo>
                  <a:pt x="21191" y="1789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36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Gill Sans" charset="0"/>
              <a:sym typeface="+mn-lt"/>
            </a:endParaRPr>
          </a:p>
        </p:txBody>
      </p:sp>
      <p:sp>
        <p:nvSpPr>
          <p:cNvPr id="31" name="AutoShape 105"/>
          <p:cNvSpPr>
            <a:spLocks/>
          </p:cNvSpPr>
          <p:nvPr/>
        </p:nvSpPr>
        <p:spPr bwMode="auto">
          <a:xfrm>
            <a:off x="4962373" y="3620022"/>
            <a:ext cx="184950" cy="18581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91" y="17891"/>
                </a:moveTo>
                <a:cubicBezTo>
                  <a:pt x="21461" y="18164"/>
                  <a:pt x="21599" y="18475"/>
                  <a:pt x="21599" y="18824"/>
                </a:cubicBezTo>
                <a:cubicBezTo>
                  <a:pt x="21599" y="19176"/>
                  <a:pt x="21461" y="19490"/>
                  <a:pt x="21191" y="19760"/>
                </a:cubicBezTo>
                <a:lnTo>
                  <a:pt x="19784" y="21192"/>
                </a:lnTo>
                <a:cubicBezTo>
                  <a:pt x="19514" y="21465"/>
                  <a:pt x="19196" y="21599"/>
                  <a:pt x="18829" y="21599"/>
                </a:cubicBezTo>
                <a:cubicBezTo>
                  <a:pt x="18465" y="21599"/>
                  <a:pt x="18150" y="21465"/>
                  <a:pt x="17889" y="21192"/>
                </a:cubicBezTo>
                <a:lnTo>
                  <a:pt x="10800" y="14101"/>
                </a:lnTo>
                <a:lnTo>
                  <a:pt x="3684" y="21192"/>
                </a:lnTo>
                <a:cubicBezTo>
                  <a:pt x="3410" y="21465"/>
                  <a:pt x="3099" y="21599"/>
                  <a:pt x="2749" y="21599"/>
                </a:cubicBezTo>
                <a:cubicBezTo>
                  <a:pt x="2397" y="21599"/>
                  <a:pt x="2083" y="21465"/>
                  <a:pt x="1815" y="21192"/>
                </a:cubicBezTo>
                <a:lnTo>
                  <a:pt x="408" y="19787"/>
                </a:lnTo>
                <a:cubicBezTo>
                  <a:pt x="135" y="19520"/>
                  <a:pt x="0" y="19200"/>
                  <a:pt x="0" y="18839"/>
                </a:cubicBezTo>
                <a:cubicBezTo>
                  <a:pt x="0" y="18481"/>
                  <a:pt x="135" y="18164"/>
                  <a:pt x="408" y="17891"/>
                </a:cubicBezTo>
                <a:lnTo>
                  <a:pt x="7556" y="10731"/>
                </a:lnTo>
                <a:lnTo>
                  <a:pt x="408" y="3708"/>
                </a:lnTo>
                <a:cubicBezTo>
                  <a:pt x="135" y="3435"/>
                  <a:pt x="0" y="3121"/>
                  <a:pt x="0" y="2760"/>
                </a:cubicBezTo>
                <a:cubicBezTo>
                  <a:pt x="0" y="2399"/>
                  <a:pt x="135" y="2082"/>
                  <a:pt x="408" y="1815"/>
                </a:cubicBezTo>
                <a:lnTo>
                  <a:pt x="1815" y="407"/>
                </a:lnTo>
                <a:cubicBezTo>
                  <a:pt x="2085" y="135"/>
                  <a:pt x="2403" y="0"/>
                  <a:pt x="2770" y="0"/>
                </a:cubicBezTo>
                <a:cubicBezTo>
                  <a:pt x="3134" y="0"/>
                  <a:pt x="3449" y="134"/>
                  <a:pt x="3710" y="407"/>
                </a:cubicBezTo>
                <a:lnTo>
                  <a:pt x="10800" y="7486"/>
                </a:lnTo>
                <a:lnTo>
                  <a:pt x="17889" y="407"/>
                </a:lnTo>
                <a:cubicBezTo>
                  <a:pt x="18159" y="135"/>
                  <a:pt x="18476" y="0"/>
                  <a:pt x="18838" y="0"/>
                </a:cubicBezTo>
                <a:cubicBezTo>
                  <a:pt x="19196" y="0"/>
                  <a:pt x="19514" y="134"/>
                  <a:pt x="19784" y="407"/>
                </a:cubicBezTo>
                <a:lnTo>
                  <a:pt x="21191" y="1815"/>
                </a:lnTo>
                <a:cubicBezTo>
                  <a:pt x="21461" y="2082"/>
                  <a:pt x="21599" y="2402"/>
                  <a:pt x="21599" y="2769"/>
                </a:cubicBezTo>
                <a:cubicBezTo>
                  <a:pt x="21599" y="3133"/>
                  <a:pt x="21461" y="3447"/>
                  <a:pt x="21191" y="3708"/>
                </a:cubicBezTo>
                <a:lnTo>
                  <a:pt x="14043" y="10869"/>
                </a:lnTo>
                <a:lnTo>
                  <a:pt x="21191" y="1789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36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Gill Sans" charset="0"/>
              <a:sym typeface="+mn-lt"/>
            </a:endParaRPr>
          </a:p>
        </p:txBody>
      </p:sp>
      <p:sp>
        <p:nvSpPr>
          <p:cNvPr id="32" name="AutoShape 105"/>
          <p:cNvSpPr>
            <a:spLocks/>
          </p:cNvSpPr>
          <p:nvPr/>
        </p:nvSpPr>
        <p:spPr bwMode="auto">
          <a:xfrm>
            <a:off x="6463682" y="2430464"/>
            <a:ext cx="184950" cy="18581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91" y="17891"/>
                </a:moveTo>
                <a:cubicBezTo>
                  <a:pt x="21461" y="18164"/>
                  <a:pt x="21599" y="18475"/>
                  <a:pt x="21599" y="18824"/>
                </a:cubicBezTo>
                <a:cubicBezTo>
                  <a:pt x="21599" y="19176"/>
                  <a:pt x="21461" y="19490"/>
                  <a:pt x="21191" y="19760"/>
                </a:cubicBezTo>
                <a:lnTo>
                  <a:pt x="19784" y="21192"/>
                </a:lnTo>
                <a:cubicBezTo>
                  <a:pt x="19514" y="21465"/>
                  <a:pt x="19196" y="21599"/>
                  <a:pt x="18829" y="21599"/>
                </a:cubicBezTo>
                <a:cubicBezTo>
                  <a:pt x="18465" y="21599"/>
                  <a:pt x="18150" y="21465"/>
                  <a:pt x="17889" y="21192"/>
                </a:cubicBezTo>
                <a:lnTo>
                  <a:pt x="10800" y="14101"/>
                </a:lnTo>
                <a:lnTo>
                  <a:pt x="3684" y="21192"/>
                </a:lnTo>
                <a:cubicBezTo>
                  <a:pt x="3410" y="21465"/>
                  <a:pt x="3099" y="21599"/>
                  <a:pt x="2749" y="21599"/>
                </a:cubicBezTo>
                <a:cubicBezTo>
                  <a:pt x="2397" y="21599"/>
                  <a:pt x="2083" y="21465"/>
                  <a:pt x="1815" y="21192"/>
                </a:cubicBezTo>
                <a:lnTo>
                  <a:pt x="408" y="19787"/>
                </a:lnTo>
                <a:cubicBezTo>
                  <a:pt x="135" y="19520"/>
                  <a:pt x="0" y="19200"/>
                  <a:pt x="0" y="18839"/>
                </a:cubicBezTo>
                <a:cubicBezTo>
                  <a:pt x="0" y="18481"/>
                  <a:pt x="135" y="18164"/>
                  <a:pt x="408" y="17891"/>
                </a:cubicBezTo>
                <a:lnTo>
                  <a:pt x="7556" y="10731"/>
                </a:lnTo>
                <a:lnTo>
                  <a:pt x="408" y="3708"/>
                </a:lnTo>
                <a:cubicBezTo>
                  <a:pt x="135" y="3435"/>
                  <a:pt x="0" y="3121"/>
                  <a:pt x="0" y="2760"/>
                </a:cubicBezTo>
                <a:cubicBezTo>
                  <a:pt x="0" y="2399"/>
                  <a:pt x="135" y="2082"/>
                  <a:pt x="408" y="1815"/>
                </a:cubicBezTo>
                <a:lnTo>
                  <a:pt x="1815" y="407"/>
                </a:lnTo>
                <a:cubicBezTo>
                  <a:pt x="2085" y="135"/>
                  <a:pt x="2403" y="0"/>
                  <a:pt x="2770" y="0"/>
                </a:cubicBezTo>
                <a:cubicBezTo>
                  <a:pt x="3134" y="0"/>
                  <a:pt x="3449" y="134"/>
                  <a:pt x="3710" y="407"/>
                </a:cubicBezTo>
                <a:lnTo>
                  <a:pt x="10800" y="7486"/>
                </a:lnTo>
                <a:lnTo>
                  <a:pt x="17889" y="407"/>
                </a:lnTo>
                <a:cubicBezTo>
                  <a:pt x="18159" y="135"/>
                  <a:pt x="18476" y="0"/>
                  <a:pt x="18838" y="0"/>
                </a:cubicBezTo>
                <a:cubicBezTo>
                  <a:pt x="19196" y="0"/>
                  <a:pt x="19514" y="134"/>
                  <a:pt x="19784" y="407"/>
                </a:cubicBezTo>
                <a:lnTo>
                  <a:pt x="21191" y="1815"/>
                </a:lnTo>
                <a:cubicBezTo>
                  <a:pt x="21461" y="2082"/>
                  <a:pt x="21599" y="2402"/>
                  <a:pt x="21599" y="2769"/>
                </a:cubicBezTo>
                <a:cubicBezTo>
                  <a:pt x="21599" y="3133"/>
                  <a:pt x="21461" y="3447"/>
                  <a:pt x="21191" y="3708"/>
                </a:cubicBezTo>
                <a:lnTo>
                  <a:pt x="14043" y="10869"/>
                </a:lnTo>
                <a:lnTo>
                  <a:pt x="21191" y="1789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36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Gill Sans" charset="0"/>
              <a:sym typeface="+mn-lt"/>
            </a:endParaRPr>
          </a:p>
        </p:txBody>
      </p:sp>
      <p:sp>
        <p:nvSpPr>
          <p:cNvPr id="33" name="AutoShape 105"/>
          <p:cNvSpPr>
            <a:spLocks/>
          </p:cNvSpPr>
          <p:nvPr/>
        </p:nvSpPr>
        <p:spPr bwMode="auto">
          <a:xfrm>
            <a:off x="6463682" y="3237122"/>
            <a:ext cx="184950" cy="18581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91" y="17891"/>
                </a:moveTo>
                <a:cubicBezTo>
                  <a:pt x="21461" y="18164"/>
                  <a:pt x="21599" y="18475"/>
                  <a:pt x="21599" y="18824"/>
                </a:cubicBezTo>
                <a:cubicBezTo>
                  <a:pt x="21599" y="19176"/>
                  <a:pt x="21461" y="19490"/>
                  <a:pt x="21191" y="19760"/>
                </a:cubicBezTo>
                <a:lnTo>
                  <a:pt x="19784" y="21192"/>
                </a:lnTo>
                <a:cubicBezTo>
                  <a:pt x="19514" y="21465"/>
                  <a:pt x="19196" y="21599"/>
                  <a:pt x="18829" y="21599"/>
                </a:cubicBezTo>
                <a:cubicBezTo>
                  <a:pt x="18465" y="21599"/>
                  <a:pt x="18150" y="21465"/>
                  <a:pt x="17889" y="21192"/>
                </a:cubicBezTo>
                <a:lnTo>
                  <a:pt x="10800" y="14101"/>
                </a:lnTo>
                <a:lnTo>
                  <a:pt x="3684" y="21192"/>
                </a:lnTo>
                <a:cubicBezTo>
                  <a:pt x="3410" y="21465"/>
                  <a:pt x="3099" y="21599"/>
                  <a:pt x="2749" y="21599"/>
                </a:cubicBezTo>
                <a:cubicBezTo>
                  <a:pt x="2397" y="21599"/>
                  <a:pt x="2083" y="21465"/>
                  <a:pt x="1815" y="21192"/>
                </a:cubicBezTo>
                <a:lnTo>
                  <a:pt x="408" y="19787"/>
                </a:lnTo>
                <a:cubicBezTo>
                  <a:pt x="135" y="19520"/>
                  <a:pt x="0" y="19200"/>
                  <a:pt x="0" y="18839"/>
                </a:cubicBezTo>
                <a:cubicBezTo>
                  <a:pt x="0" y="18481"/>
                  <a:pt x="135" y="18164"/>
                  <a:pt x="408" y="17891"/>
                </a:cubicBezTo>
                <a:lnTo>
                  <a:pt x="7556" y="10731"/>
                </a:lnTo>
                <a:lnTo>
                  <a:pt x="408" y="3708"/>
                </a:lnTo>
                <a:cubicBezTo>
                  <a:pt x="135" y="3435"/>
                  <a:pt x="0" y="3121"/>
                  <a:pt x="0" y="2760"/>
                </a:cubicBezTo>
                <a:cubicBezTo>
                  <a:pt x="0" y="2399"/>
                  <a:pt x="135" y="2082"/>
                  <a:pt x="408" y="1815"/>
                </a:cubicBezTo>
                <a:lnTo>
                  <a:pt x="1815" y="407"/>
                </a:lnTo>
                <a:cubicBezTo>
                  <a:pt x="2085" y="135"/>
                  <a:pt x="2403" y="0"/>
                  <a:pt x="2770" y="0"/>
                </a:cubicBezTo>
                <a:cubicBezTo>
                  <a:pt x="3134" y="0"/>
                  <a:pt x="3449" y="134"/>
                  <a:pt x="3710" y="407"/>
                </a:cubicBezTo>
                <a:lnTo>
                  <a:pt x="10800" y="7486"/>
                </a:lnTo>
                <a:lnTo>
                  <a:pt x="17889" y="407"/>
                </a:lnTo>
                <a:cubicBezTo>
                  <a:pt x="18159" y="135"/>
                  <a:pt x="18476" y="0"/>
                  <a:pt x="18838" y="0"/>
                </a:cubicBezTo>
                <a:cubicBezTo>
                  <a:pt x="19196" y="0"/>
                  <a:pt x="19514" y="134"/>
                  <a:pt x="19784" y="407"/>
                </a:cubicBezTo>
                <a:lnTo>
                  <a:pt x="21191" y="1815"/>
                </a:lnTo>
                <a:cubicBezTo>
                  <a:pt x="21461" y="2082"/>
                  <a:pt x="21599" y="2402"/>
                  <a:pt x="21599" y="2769"/>
                </a:cubicBezTo>
                <a:cubicBezTo>
                  <a:pt x="21599" y="3133"/>
                  <a:pt x="21461" y="3447"/>
                  <a:pt x="21191" y="3708"/>
                </a:cubicBezTo>
                <a:lnTo>
                  <a:pt x="14043" y="10869"/>
                </a:lnTo>
                <a:lnTo>
                  <a:pt x="21191" y="1789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36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Gill Sans" charset="0"/>
              <a:sym typeface="+mn-lt"/>
            </a:endParaRPr>
          </a:p>
        </p:txBody>
      </p:sp>
      <p:sp>
        <p:nvSpPr>
          <p:cNvPr id="34" name="AutoShape 105"/>
          <p:cNvSpPr>
            <a:spLocks/>
          </p:cNvSpPr>
          <p:nvPr/>
        </p:nvSpPr>
        <p:spPr bwMode="auto">
          <a:xfrm>
            <a:off x="6463682" y="4021771"/>
            <a:ext cx="184950" cy="18581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91" y="17891"/>
                </a:moveTo>
                <a:cubicBezTo>
                  <a:pt x="21461" y="18164"/>
                  <a:pt x="21599" y="18475"/>
                  <a:pt x="21599" y="18824"/>
                </a:cubicBezTo>
                <a:cubicBezTo>
                  <a:pt x="21599" y="19176"/>
                  <a:pt x="21461" y="19490"/>
                  <a:pt x="21191" y="19760"/>
                </a:cubicBezTo>
                <a:lnTo>
                  <a:pt x="19784" y="21192"/>
                </a:lnTo>
                <a:cubicBezTo>
                  <a:pt x="19514" y="21465"/>
                  <a:pt x="19196" y="21599"/>
                  <a:pt x="18829" y="21599"/>
                </a:cubicBezTo>
                <a:cubicBezTo>
                  <a:pt x="18465" y="21599"/>
                  <a:pt x="18150" y="21465"/>
                  <a:pt x="17889" y="21192"/>
                </a:cubicBezTo>
                <a:lnTo>
                  <a:pt x="10800" y="14101"/>
                </a:lnTo>
                <a:lnTo>
                  <a:pt x="3684" y="21192"/>
                </a:lnTo>
                <a:cubicBezTo>
                  <a:pt x="3410" y="21465"/>
                  <a:pt x="3099" y="21599"/>
                  <a:pt x="2749" y="21599"/>
                </a:cubicBezTo>
                <a:cubicBezTo>
                  <a:pt x="2397" y="21599"/>
                  <a:pt x="2083" y="21465"/>
                  <a:pt x="1815" y="21192"/>
                </a:cubicBezTo>
                <a:lnTo>
                  <a:pt x="408" y="19787"/>
                </a:lnTo>
                <a:cubicBezTo>
                  <a:pt x="135" y="19520"/>
                  <a:pt x="0" y="19200"/>
                  <a:pt x="0" y="18839"/>
                </a:cubicBezTo>
                <a:cubicBezTo>
                  <a:pt x="0" y="18481"/>
                  <a:pt x="135" y="18164"/>
                  <a:pt x="408" y="17891"/>
                </a:cubicBezTo>
                <a:lnTo>
                  <a:pt x="7556" y="10731"/>
                </a:lnTo>
                <a:lnTo>
                  <a:pt x="408" y="3708"/>
                </a:lnTo>
                <a:cubicBezTo>
                  <a:pt x="135" y="3435"/>
                  <a:pt x="0" y="3121"/>
                  <a:pt x="0" y="2760"/>
                </a:cubicBezTo>
                <a:cubicBezTo>
                  <a:pt x="0" y="2399"/>
                  <a:pt x="135" y="2082"/>
                  <a:pt x="408" y="1815"/>
                </a:cubicBezTo>
                <a:lnTo>
                  <a:pt x="1815" y="407"/>
                </a:lnTo>
                <a:cubicBezTo>
                  <a:pt x="2085" y="135"/>
                  <a:pt x="2403" y="0"/>
                  <a:pt x="2770" y="0"/>
                </a:cubicBezTo>
                <a:cubicBezTo>
                  <a:pt x="3134" y="0"/>
                  <a:pt x="3449" y="134"/>
                  <a:pt x="3710" y="407"/>
                </a:cubicBezTo>
                <a:lnTo>
                  <a:pt x="10800" y="7486"/>
                </a:lnTo>
                <a:lnTo>
                  <a:pt x="17889" y="407"/>
                </a:lnTo>
                <a:cubicBezTo>
                  <a:pt x="18159" y="135"/>
                  <a:pt x="18476" y="0"/>
                  <a:pt x="18838" y="0"/>
                </a:cubicBezTo>
                <a:cubicBezTo>
                  <a:pt x="19196" y="0"/>
                  <a:pt x="19514" y="134"/>
                  <a:pt x="19784" y="407"/>
                </a:cubicBezTo>
                <a:lnTo>
                  <a:pt x="21191" y="1815"/>
                </a:lnTo>
                <a:cubicBezTo>
                  <a:pt x="21461" y="2082"/>
                  <a:pt x="21599" y="2402"/>
                  <a:pt x="21599" y="2769"/>
                </a:cubicBezTo>
                <a:cubicBezTo>
                  <a:pt x="21599" y="3133"/>
                  <a:pt x="21461" y="3447"/>
                  <a:pt x="21191" y="3708"/>
                </a:cubicBezTo>
                <a:lnTo>
                  <a:pt x="14043" y="10869"/>
                </a:lnTo>
                <a:lnTo>
                  <a:pt x="21191" y="1789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36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Gill Sans" charset="0"/>
              <a:sym typeface="+mn-lt"/>
            </a:endParaRPr>
          </a:p>
        </p:txBody>
      </p:sp>
      <p:sp>
        <p:nvSpPr>
          <p:cNvPr id="35" name="AutoShape 105"/>
          <p:cNvSpPr>
            <a:spLocks/>
          </p:cNvSpPr>
          <p:nvPr/>
        </p:nvSpPr>
        <p:spPr bwMode="auto">
          <a:xfrm>
            <a:off x="7965269" y="2835373"/>
            <a:ext cx="184950" cy="18581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91" y="17891"/>
                </a:moveTo>
                <a:cubicBezTo>
                  <a:pt x="21461" y="18164"/>
                  <a:pt x="21599" y="18475"/>
                  <a:pt x="21599" y="18824"/>
                </a:cubicBezTo>
                <a:cubicBezTo>
                  <a:pt x="21599" y="19176"/>
                  <a:pt x="21461" y="19490"/>
                  <a:pt x="21191" y="19760"/>
                </a:cubicBezTo>
                <a:lnTo>
                  <a:pt x="19784" y="21192"/>
                </a:lnTo>
                <a:cubicBezTo>
                  <a:pt x="19514" y="21465"/>
                  <a:pt x="19196" y="21599"/>
                  <a:pt x="18829" y="21599"/>
                </a:cubicBezTo>
                <a:cubicBezTo>
                  <a:pt x="18465" y="21599"/>
                  <a:pt x="18150" y="21465"/>
                  <a:pt x="17889" y="21192"/>
                </a:cubicBezTo>
                <a:lnTo>
                  <a:pt x="10800" y="14101"/>
                </a:lnTo>
                <a:lnTo>
                  <a:pt x="3684" y="21192"/>
                </a:lnTo>
                <a:cubicBezTo>
                  <a:pt x="3410" y="21465"/>
                  <a:pt x="3099" y="21599"/>
                  <a:pt x="2749" y="21599"/>
                </a:cubicBezTo>
                <a:cubicBezTo>
                  <a:pt x="2397" y="21599"/>
                  <a:pt x="2083" y="21465"/>
                  <a:pt x="1815" y="21192"/>
                </a:cubicBezTo>
                <a:lnTo>
                  <a:pt x="408" y="19787"/>
                </a:lnTo>
                <a:cubicBezTo>
                  <a:pt x="135" y="19520"/>
                  <a:pt x="0" y="19200"/>
                  <a:pt x="0" y="18839"/>
                </a:cubicBezTo>
                <a:cubicBezTo>
                  <a:pt x="0" y="18481"/>
                  <a:pt x="135" y="18164"/>
                  <a:pt x="408" y="17891"/>
                </a:cubicBezTo>
                <a:lnTo>
                  <a:pt x="7556" y="10731"/>
                </a:lnTo>
                <a:lnTo>
                  <a:pt x="408" y="3708"/>
                </a:lnTo>
                <a:cubicBezTo>
                  <a:pt x="135" y="3435"/>
                  <a:pt x="0" y="3121"/>
                  <a:pt x="0" y="2760"/>
                </a:cubicBezTo>
                <a:cubicBezTo>
                  <a:pt x="0" y="2399"/>
                  <a:pt x="135" y="2082"/>
                  <a:pt x="408" y="1815"/>
                </a:cubicBezTo>
                <a:lnTo>
                  <a:pt x="1815" y="407"/>
                </a:lnTo>
                <a:cubicBezTo>
                  <a:pt x="2085" y="135"/>
                  <a:pt x="2403" y="0"/>
                  <a:pt x="2770" y="0"/>
                </a:cubicBezTo>
                <a:cubicBezTo>
                  <a:pt x="3134" y="0"/>
                  <a:pt x="3449" y="134"/>
                  <a:pt x="3710" y="407"/>
                </a:cubicBezTo>
                <a:lnTo>
                  <a:pt x="10800" y="7486"/>
                </a:lnTo>
                <a:lnTo>
                  <a:pt x="17889" y="407"/>
                </a:lnTo>
                <a:cubicBezTo>
                  <a:pt x="18159" y="135"/>
                  <a:pt x="18476" y="0"/>
                  <a:pt x="18838" y="0"/>
                </a:cubicBezTo>
                <a:cubicBezTo>
                  <a:pt x="19196" y="0"/>
                  <a:pt x="19514" y="134"/>
                  <a:pt x="19784" y="407"/>
                </a:cubicBezTo>
                <a:lnTo>
                  <a:pt x="21191" y="1815"/>
                </a:lnTo>
                <a:cubicBezTo>
                  <a:pt x="21461" y="2082"/>
                  <a:pt x="21599" y="2402"/>
                  <a:pt x="21599" y="2769"/>
                </a:cubicBezTo>
                <a:cubicBezTo>
                  <a:pt x="21599" y="3133"/>
                  <a:pt x="21461" y="3447"/>
                  <a:pt x="21191" y="3708"/>
                </a:cubicBezTo>
                <a:lnTo>
                  <a:pt x="14043" y="10869"/>
                </a:lnTo>
                <a:lnTo>
                  <a:pt x="21191" y="1789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36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Gill Sans" charset="0"/>
              <a:sym typeface="+mn-lt"/>
            </a:endParaRPr>
          </a:p>
        </p:txBody>
      </p:sp>
      <p:sp>
        <p:nvSpPr>
          <p:cNvPr id="36" name="AutoShape 105"/>
          <p:cNvSpPr>
            <a:spLocks/>
          </p:cNvSpPr>
          <p:nvPr/>
        </p:nvSpPr>
        <p:spPr bwMode="auto">
          <a:xfrm>
            <a:off x="7965269" y="3620022"/>
            <a:ext cx="184950" cy="18581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91" y="17891"/>
                </a:moveTo>
                <a:cubicBezTo>
                  <a:pt x="21461" y="18164"/>
                  <a:pt x="21599" y="18475"/>
                  <a:pt x="21599" y="18824"/>
                </a:cubicBezTo>
                <a:cubicBezTo>
                  <a:pt x="21599" y="19176"/>
                  <a:pt x="21461" y="19490"/>
                  <a:pt x="21191" y="19760"/>
                </a:cubicBezTo>
                <a:lnTo>
                  <a:pt x="19784" y="21192"/>
                </a:lnTo>
                <a:cubicBezTo>
                  <a:pt x="19514" y="21465"/>
                  <a:pt x="19196" y="21599"/>
                  <a:pt x="18829" y="21599"/>
                </a:cubicBezTo>
                <a:cubicBezTo>
                  <a:pt x="18465" y="21599"/>
                  <a:pt x="18150" y="21465"/>
                  <a:pt x="17889" y="21192"/>
                </a:cubicBezTo>
                <a:lnTo>
                  <a:pt x="10800" y="14101"/>
                </a:lnTo>
                <a:lnTo>
                  <a:pt x="3684" y="21192"/>
                </a:lnTo>
                <a:cubicBezTo>
                  <a:pt x="3410" y="21465"/>
                  <a:pt x="3099" y="21599"/>
                  <a:pt x="2749" y="21599"/>
                </a:cubicBezTo>
                <a:cubicBezTo>
                  <a:pt x="2397" y="21599"/>
                  <a:pt x="2083" y="21465"/>
                  <a:pt x="1815" y="21192"/>
                </a:cubicBezTo>
                <a:lnTo>
                  <a:pt x="408" y="19787"/>
                </a:lnTo>
                <a:cubicBezTo>
                  <a:pt x="135" y="19520"/>
                  <a:pt x="0" y="19200"/>
                  <a:pt x="0" y="18839"/>
                </a:cubicBezTo>
                <a:cubicBezTo>
                  <a:pt x="0" y="18481"/>
                  <a:pt x="135" y="18164"/>
                  <a:pt x="408" y="17891"/>
                </a:cubicBezTo>
                <a:lnTo>
                  <a:pt x="7556" y="10731"/>
                </a:lnTo>
                <a:lnTo>
                  <a:pt x="408" y="3708"/>
                </a:lnTo>
                <a:cubicBezTo>
                  <a:pt x="135" y="3435"/>
                  <a:pt x="0" y="3121"/>
                  <a:pt x="0" y="2760"/>
                </a:cubicBezTo>
                <a:cubicBezTo>
                  <a:pt x="0" y="2399"/>
                  <a:pt x="135" y="2082"/>
                  <a:pt x="408" y="1815"/>
                </a:cubicBezTo>
                <a:lnTo>
                  <a:pt x="1815" y="407"/>
                </a:lnTo>
                <a:cubicBezTo>
                  <a:pt x="2085" y="135"/>
                  <a:pt x="2403" y="0"/>
                  <a:pt x="2770" y="0"/>
                </a:cubicBezTo>
                <a:cubicBezTo>
                  <a:pt x="3134" y="0"/>
                  <a:pt x="3449" y="134"/>
                  <a:pt x="3710" y="407"/>
                </a:cubicBezTo>
                <a:lnTo>
                  <a:pt x="10800" y="7486"/>
                </a:lnTo>
                <a:lnTo>
                  <a:pt x="17889" y="407"/>
                </a:lnTo>
                <a:cubicBezTo>
                  <a:pt x="18159" y="135"/>
                  <a:pt x="18476" y="0"/>
                  <a:pt x="18838" y="0"/>
                </a:cubicBezTo>
                <a:cubicBezTo>
                  <a:pt x="19196" y="0"/>
                  <a:pt x="19514" y="134"/>
                  <a:pt x="19784" y="407"/>
                </a:cubicBezTo>
                <a:lnTo>
                  <a:pt x="21191" y="1815"/>
                </a:lnTo>
                <a:cubicBezTo>
                  <a:pt x="21461" y="2082"/>
                  <a:pt x="21599" y="2402"/>
                  <a:pt x="21599" y="2769"/>
                </a:cubicBezTo>
                <a:cubicBezTo>
                  <a:pt x="21599" y="3133"/>
                  <a:pt x="21461" y="3447"/>
                  <a:pt x="21191" y="3708"/>
                </a:cubicBezTo>
                <a:lnTo>
                  <a:pt x="14043" y="10869"/>
                </a:lnTo>
                <a:lnTo>
                  <a:pt x="21191" y="1789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36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Gill Sans" charset="0"/>
              <a:sym typeface="+mn-lt"/>
            </a:endParaRPr>
          </a:p>
        </p:txBody>
      </p:sp>
      <p:sp>
        <p:nvSpPr>
          <p:cNvPr id="37" name="AutoShape 39"/>
          <p:cNvSpPr>
            <a:spLocks/>
          </p:cNvSpPr>
          <p:nvPr/>
        </p:nvSpPr>
        <p:spPr bwMode="auto">
          <a:xfrm>
            <a:off x="3448238" y="3646648"/>
            <a:ext cx="203446" cy="185071"/>
          </a:xfrm>
          <a:custGeom>
            <a:avLst/>
            <a:gdLst>
              <a:gd name="T0" fmla="*/ 10797 w 21595"/>
              <a:gd name="T1" fmla="*/ 10800 h 21600"/>
              <a:gd name="T2" fmla="*/ 10797 w 21595"/>
              <a:gd name="T3" fmla="*/ 10800 h 21600"/>
              <a:gd name="T4" fmla="*/ 10797 w 21595"/>
              <a:gd name="T5" fmla="*/ 10800 h 21600"/>
              <a:gd name="T6" fmla="*/ 10797 w 21595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5" h="21600">
                <a:moveTo>
                  <a:pt x="8043" y="21599"/>
                </a:moveTo>
                <a:cubicBezTo>
                  <a:pt x="7769" y="21599"/>
                  <a:pt x="7477" y="21507"/>
                  <a:pt x="7164" y="21320"/>
                </a:cubicBezTo>
                <a:cubicBezTo>
                  <a:pt x="6850" y="21132"/>
                  <a:pt x="6608" y="20916"/>
                  <a:pt x="6436" y="20665"/>
                </a:cubicBezTo>
                <a:lnTo>
                  <a:pt x="266" y="11697"/>
                </a:lnTo>
                <a:cubicBezTo>
                  <a:pt x="88" y="11439"/>
                  <a:pt x="0" y="11120"/>
                  <a:pt x="0" y="10741"/>
                </a:cubicBezTo>
                <a:cubicBezTo>
                  <a:pt x="0" y="10362"/>
                  <a:pt x="88" y="10047"/>
                  <a:pt x="266" y="9799"/>
                </a:cubicBezTo>
                <a:lnTo>
                  <a:pt x="2307" y="6831"/>
                </a:lnTo>
                <a:cubicBezTo>
                  <a:pt x="2488" y="6573"/>
                  <a:pt x="2708" y="6445"/>
                  <a:pt x="2970" y="6452"/>
                </a:cubicBezTo>
                <a:cubicBezTo>
                  <a:pt x="3233" y="6459"/>
                  <a:pt x="3448" y="6583"/>
                  <a:pt x="3622" y="6831"/>
                </a:cubicBezTo>
                <a:lnTo>
                  <a:pt x="7903" y="13022"/>
                </a:lnTo>
                <a:cubicBezTo>
                  <a:pt x="8082" y="13280"/>
                  <a:pt x="8302" y="13408"/>
                  <a:pt x="8567" y="13408"/>
                </a:cubicBezTo>
                <a:cubicBezTo>
                  <a:pt x="8827" y="13408"/>
                  <a:pt x="9045" y="13280"/>
                  <a:pt x="9221" y="13022"/>
                </a:cubicBezTo>
                <a:lnTo>
                  <a:pt x="17965" y="393"/>
                </a:lnTo>
                <a:cubicBezTo>
                  <a:pt x="18144" y="127"/>
                  <a:pt x="18364" y="0"/>
                  <a:pt x="18629" y="0"/>
                </a:cubicBezTo>
                <a:cubicBezTo>
                  <a:pt x="18888" y="0"/>
                  <a:pt x="19109" y="127"/>
                  <a:pt x="19292" y="393"/>
                </a:cubicBezTo>
                <a:lnTo>
                  <a:pt x="21333" y="3339"/>
                </a:lnTo>
                <a:cubicBezTo>
                  <a:pt x="21511" y="3601"/>
                  <a:pt x="21600" y="3920"/>
                  <a:pt x="21595" y="4299"/>
                </a:cubicBezTo>
                <a:cubicBezTo>
                  <a:pt x="21590" y="4678"/>
                  <a:pt x="21502" y="4993"/>
                  <a:pt x="21333" y="5241"/>
                </a:cubicBezTo>
                <a:lnTo>
                  <a:pt x="10664" y="20665"/>
                </a:lnTo>
                <a:cubicBezTo>
                  <a:pt x="10482" y="20930"/>
                  <a:pt x="10237" y="21146"/>
                  <a:pt x="9929" y="21330"/>
                </a:cubicBezTo>
                <a:cubicBezTo>
                  <a:pt x="9620" y="21511"/>
                  <a:pt x="9339" y="21599"/>
                  <a:pt x="9079" y="21599"/>
                </a:cubicBezTo>
                <a:lnTo>
                  <a:pt x="8043" y="2159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36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Gill Sans" charset="0"/>
              <a:sym typeface="+mn-lt"/>
            </a:endParaRPr>
          </a:p>
        </p:txBody>
      </p:sp>
      <p:sp>
        <p:nvSpPr>
          <p:cNvPr id="38" name="AutoShape 39"/>
          <p:cNvSpPr>
            <a:spLocks/>
          </p:cNvSpPr>
          <p:nvPr/>
        </p:nvSpPr>
        <p:spPr bwMode="auto">
          <a:xfrm>
            <a:off x="6445187" y="2851057"/>
            <a:ext cx="203446" cy="185071"/>
          </a:xfrm>
          <a:custGeom>
            <a:avLst/>
            <a:gdLst>
              <a:gd name="T0" fmla="*/ 10797 w 21595"/>
              <a:gd name="T1" fmla="*/ 10800 h 21600"/>
              <a:gd name="T2" fmla="*/ 10797 w 21595"/>
              <a:gd name="T3" fmla="*/ 10800 h 21600"/>
              <a:gd name="T4" fmla="*/ 10797 w 21595"/>
              <a:gd name="T5" fmla="*/ 10800 h 21600"/>
              <a:gd name="T6" fmla="*/ 10797 w 21595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5" h="21600">
                <a:moveTo>
                  <a:pt x="8043" y="21599"/>
                </a:moveTo>
                <a:cubicBezTo>
                  <a:pt x="7769" y="21599"/>
                  <a:pt x="7477" y="21507"/>
                  <a:pt x="7164" y="21320"/>
                </a:cubicBezTo>
                <a:cubicBezTo>
                  <a:pt x="6850" y="21132"/>
                  <a:pt x="6608" y="20916"/>
                  <a:pt x="6436" y="20665"/>
                </a:cubicBezTo>
                <a:lnTo>
                  <a:pt x="266" y="11697"/>
                </a:lnTo>
                <a:cubicBezTo>
                  <a:pt x="88" y="11439"/>
                  <a:pt x="0" y="11120"/>
                  <a:pt x="0" y="10741"/>
                </a:cubicBezTo>
                <a:cubicBezTo>
                  <a:pt x="0" y="10362"/>
                  <a:pt x="88" y="10047"/>
                  <a:pt x="266" y="9799"/>
                </a:cubicBezTo>
                <a:lnTo>
                  <a:pt x="2307" y="6831"/>
                </a:lnTo>
                <a:cubicBezTo>
                  <a:pt x="2488" y="6573"/>
                  <a:pt x="2708" y="6445"/>
                  <a:pt x="2970" y="6452"/>
                </a:cubicBezTo>
                <a:cubicBezTo>
                  <a:pt x="3233" y="6459"/>
                  <a:pt x="3448" y="6583"/>
                  <a:pt x="3622" y="6831"/>
                </a:cubicBezTo>
                <a:lnTo>
                  <a:pt x="7903" y="13022"/>
                </a:lnTo>
                <a:cubicBezTo>
                  <a:pt x="8082" y="13280"/>
                  <a:pt x="8302" y="13408"/>
                  <a:pt x="8567" y="13408"/>
                </a:cubicBezTo>
                <a:cubicBezTo>
                  <a:pt x="8827" y="13408"/>
                  <a:pt x="9045" y="13280"/>
                  <a:pt x="9221" y="13022"/>
                </a:cubicBezTo>
                <a:lnTo>
                  <a:pt x="17965" y="393"/>
                </a:lnTo>
                <a:cubicBezTo>
                  <a:pt x="18144" y="127"/>
                  <a:pt x="18364" y="0"/>
                  <a:pt x="18629" y="0"/>
                </a:cubicBezTo>
                <a:cubicBezTo>
                  <a:pt x="18888" y="0"/>
                  <a:pt x="19109" y="127"/>
                  <a:pt x="19292" y="393"/>
                </a:cubicBezTo>
                <a:lnTo>
                  <a:pt x="21333" y="3339"/>
                </a:lnTo>
                <a:cubicBezTo>
                  <a:pt x="21511" y="3601"/>
                  <a:pt x="21600" y="3920"/>
                  <a:pt x="21595" y="4299"/>
                </a:cubicBezTo>
                <a:cubicBezTo>
                  <a:pt x="21590" y="4678"/>
                  <a:pt x="21502" y="4993"/>
                  <a:pt x="21333" y="5241"/>
                </a:cubicBezTo>
                <a:lnTo>
                  <a:pt x="10664" y="20665"/>
                </a:lnTo>
                <a:cubicBezTo>
                  <a:pt x="10482" y="20930"/>
                  <a:pt x="10237" y="21146"/>
                  <a:pt x="9929" y="21330"/>
                </a:cubicBezTo>
                <a:cubicBezTo>
                  <a:pt x="9620" y="21511"/>
                  <a:pt x="9339" y="21599"/>
                  <a:pt x="9079" y="21599"/>
                </a:cubicBezTo>
                <a:lnTo>
                  <a:pt x="8043" y="2159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36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Gill Sans" charset="0"/>
              <a:sym typeface="+mn-lt"/>
            </a:endParaRPr>
          </a:p>
        </p:txBody>
      </p:sp>
      <p:sp>
        <p:nvSpPr>
          <p:cNvPr id="39" name="AutoShape 39"/>
          <p:cNvSpPr>
            <a:spLocks/>
          </p:cNvSpPr>
          <p:nvPr/>
        </p:nvSpPr>
        <p:spPr bwMode="auto">
          <a:xfrm>
            <a:off x="6445187" y="3677832"/>
            <a:ext cx="203446" cy="185071"/>
          </a:xfrm>
          <a:custGeom>
            <a:avLst/>
            <a:gdLst>
              <a:gd name="T0" fmla="*/ 10797 w 21595"/>
              <a:gd name="T1" fmla="*/ 10800 h 21600"/>
              <a:gd name="T2" fmla="*/ 10797 w 21595"/>
              <a:gd name="T3" fmla="*/ 10800 h 21600"/>
              <a:gd name="T4" fmla="*/ 10797 w 21595"/>
              <a:gd name="T5" fmla="*/ 10800 h 21600"/>
              <a:gd name="T6" fmla="*/ 10797 w 21595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5" h="21600">
                <a:moveTo>
                  <a:pt x="8043" y="21599"/>
                </a:moveTo>
                <a:cubicBezTo>
                  <a:pt x="7769" y="21599"/>
                  <a:pt x="7477" y="21507"/>
                  <a:pt x="7164" y="21320"/>
                </a:cubicBezTo>
                <a:cubicBezTo>
                  <a:pt x="6850" y="21132"/>
                  <a:pt x="6608" y="20916"/>
                  <a:pt x="6436" y="20665"/>
                </a:cubicBezTo>
                <a:lnTo>
                  <a:pt x="266" y="11697"/>
                </a:lnTo>
                <a:cubicBezTo>
                  <a:pt x="88" y="11439"/>
                  <a:pt x="0" y="11120"/>
                  <a:pt x="0" y="10741"/>
                </a:cubicBezTo>
                <a:cubicBezTo>
                  <a:pt x="0" y="10362"/>
                  <a:pt x="88" y="10047"/>
                  <a:pt x="266" y="9799"/>
                </a:cubicBezTo>
                <a:lnTo>
                  <a:pt x="2307" y="6831"/>
                </a:lnTo>
                <a:cubicBezTo>
                  <a:pt x="2488" y="6573"/>
                  <a:pt x="2708" y="6445"/>
                  <a:pt x="2970" y="6452"/>
                </a:cubicBezTo>
                <a:cubicBezTo>
                  <a:pt x="3233" y="6459"/>
                  <a:pt x="3448" y="6583"/>
                  <a:pt x="3622" y="6831"/>
                </a:cubicBezTo>
                <a:lnTo>
                  <a:pt x="7903" y="13022"/>
                </a:lnTo>
                <a:cubicBezTo>
                  <a:pt x="8082" y="13280"/>
                  <a:pt x="8302" y="13408"/>
                  <a:pt x="8567" y="13408"/>
                </a:cubicBezTo>
                <a:cubicBezTo>
                  <a:pt x="8827" y="13408"/>
                  <a:pt x="9045" y="13280"/>
                  <a:pt x="9221" y="13022"/>
                </a:cubicBezTo>
                <a:lnTo>
                  <a:pt x="17965" y="393"/>
                </a:lnTo>
                <a:cubicBezTo>
                  <a:pt x="18144" y="127"/>
                  <a:pt x="18364" y="0"/>
                  <a:pt x="18629" y="0"/>
                </a:cubicBezTo>
                <a:cubicBezTo>
                  <a:pt x="18888" y="0"/>
                  <a:pt x="19109" y="127"/>
                  <a:pt x="19292" y="393"/>
                </a:cubicBezTo>
                <a:lnTo>
                  <a:pt x="21333" y="3339"/>
                </a:lnTo>
                <a:cubicBezTo>
                  <a:pt x="21511" y="3601"/>
                  <a:pt x="21600" y="3920"/>
                  <a:pt x="21595" y="4299"/>
                </a:cubicBezTo>
                <a:cubicBezTo>
                  <a:pt x="21590" y="4678"/>
                  <a:pt x="21502" y="4993"/>
                  <a:pt x="21333" y="5241"/>
                </a:cubicBezTo>
                <a:lnTo>
                  <a:pt x="10664" y="20665"/>
                </a:lnTo>
                <a:cubicBezTo>
                  <a:pt x="10482" y="20930"/>
                  <a:pt x="10237" y="21146"/>
                  <a:pt x="9929" y="21330"/>
                </a:cubicBezTo>
                <a:cubicBezTo>
                  <a:pt x="9620" y="21511"/>
                  <a:pt x="9339" y="21599"/>
                  <a:pt x="9079" y="21599"/>
                </a:cubicBezTo>
                <a:lnTo>
                  <a:pt x="8043" y="2159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36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Gill Sans" charset="0"/>
              <a:sym typeface="+mn-lt"/>
            </a:endParaRPr>
          </a:p>
        </p:txBody>
      </p:sp>
      <p:sp>
        <p:nvSpPr>
          <p:cNvPr id="40" name="AutoShape 39"/>
          <p:cNvSpPr>
            <a:spLocks/>
          </p:cNvSpPr>
          <p:nvPr/>
        </p:nvSpPr>
        <p:spPr bwMode="auto">
          <a:xfrm>
            <a:off x="4943878" y="4020620"/>
            <a:ext cx="203446" cy="185071"/>
          </a:xfrm>
          <a:custGeom>
            <a:avLst/>
            <a:gdLst>
              <a:gd name="T0" fmla="*/ 10797 w 21595"/>
              <a:gd name="T1" fmla="*/ 10800 h 21600"/>
              <a:gd name="T2" fmla="*/ 10797 w 21595"/>
              <a:gd name="T3" fmla="*/ 10800 h 21600"/>
              <a:gd name="T4" fmla="*/ 10797 w 21595"/>
              <a:gd name="T5" fmla="*/ 10800 h 21600"/>
              <a:gd name="T6" fmla="*/ 10797 w 21595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5" h="21600">
                <a:moveTo>
                  <a:pt x="8043" y="21599"/>
                </a:moveTo>
                <a:cubicBezTo>
                  <a:pt x="7769" y="21599"/>
                  <a:pt x="7477" y="21507"/>
                  <a:pt x="7164" y="21320"/>
                </a:cubicBezTo>
                <a:cubicBezTo>
                  <a:pt x="6850" y="21132"/>
                  <a:pt x="6608" y="20916"/>
                  <a:pt x="6436" y="20665"/>
                </a:cubicBezTo>
                <a:lnTo>
                  <a:pt x="266" y="11697"/>
                </a:lnTo>
                <a:cubicBezTo>
                  <a:pt x="88" y="11439"/>
                  <a:pt x="0" y="11120"/>
                  <a:pt x="0" y="10741"/>
                </a:cubicBezTo>
                <a:cubicBezTo>
                  <a:pt x="0" y="10362"/>
                  <a:pt x="88" y="10047"/>
                  <a:pt x="266" y="9799"/>
                </a:cubicBezTo>
                <a:lnTo>
                  <a:pt x="2307" y="6831"/>
                </a:lnTo>
                <a:cubicBezTo>
                  <a:pt x="2488" y="6573"/>
                  <a:pt x="2708" y="6445"/>
                  <a:pt x="2970" y="6452"/>
                </a:cubicBezTo>
                <a:cubicBezTo>
                  <a:pt x="3233" y="6459"/>
                  <a:pt x="3448" y="6583"/>
                  <a:pt x="3622" y="6831"/>
                </a:cubicBezTo>
                <a:lnTo>
                  <a:pt x="7903" y="13022"/>
                </a:lnTo>
                <a:cubicBezTo>
                  <a:pt x="8082" y="13280"/>
                  <a:pt x="8302" y="13408"/>
                  <a:pt x="8567" y="13408"/>
                </a:cubicBezTo>
                <a:cubicBezTo>
                  <a:pt x="8827" y="13408"/>
                  <a:pt x="9045" y="13280"/>
                  <a:pt x="9221" y="13022"/>
                </a:cubicBezTo>
                <a:lnTo>
                  <a:pt x="17965" y="393"/>
                </a:lnTo>
                <a:cubicBezTo>
                  <a:pt x="18144" y="127"/>
                  <a:pt x="18364" y="0"/>
                  <a:pt x="18629" y="0"/>
                </a:cubicBezTo>
                <a:cubicBezTo>
                  <a:pt x="18888" y="0"/>
                  <a:pt x="19109" y="127"/>
                  <a:pt x="19292" y="393"/>
                </a:cubicBezTo>
                <a:lnTo>
                  <a:pt x="21333" y="3339"/>
                </a:lnTo>
                <a:cubicBezTo>
                  <a:pt x="21511" y="3601"/>
                  <a:pt x="21600" y="3920"/>
                  <a:pt x="21595" y="4299"/>
                </a:cubicBezTo>
                <a:cubicBezTo>
                  <a:pt x="21590" y="4678"/>
                  <a:pt x="21502" y="4993"/>
                  <a:pt x="21333" y="5241"/>
                </a:cubicBezTo>
                <a:lnTo>
                  <a:pt x="10664" y="20665"/>
                </a:lnTo>
                <a:cubicBezTo>
                  <a:pt x="10482" y="20930"/>
                  <a:pt x="10237" y="21146"/>
                  <a:pt x="9929" y="21330"/>
                </a:cubicBezTo>
                <a:cubicBezTo>
                  <a:pt x="9620" y="21511"/>
                  <a:pt x="9339" y="21599"/>
                  <a:pt x="9079" y="21599"/>
                </a:cubicBezTo>
                <a:lnTo>
                  <a:pt x="8043" y="2159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36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Gill Sans" charset="0"/>
              <a:sym typeface="+mn-lt"/>
            </a:endParaRPr>
          </a:p>
        </p:txBody>
      </p:sp>
      <p:sp>
        <p:nvSpPr>
          <p:cNvPr id="46" name="TextBox 106"/>
          <p:cNvSpPr txBox="1"/>
          <p:nvPr/>
        </p:nvSpPr>
        <p:spPr>
          <a:xfrm>
            <a:off x="259278" y="2716267"/>
            <a:ext cx="2517188" cy="369342"/>
          </a:xfrm>
          <a:prstGeom prst="rect">
            <a:avLst/>
          </a:prstGeom>
          <a:noFill/>
        </p:spPr>
        <p:txBody>
          <a:bodyPr wrap="square" lIns="182889" tIns="91445" rIns="182889" bIns="91445" rtlCol="0">
            <a:spAutoFit/>
          </a:bodyPr>
          <a:lstStyle/>
          <a:p>
            <a:pPr algn="ctr"/>
            <a:r>
              <a:rPr lang="zh-CN" altLang="en-US" sz="1200" dirty="0">
                <a:cs typeface="Aparajita" panose="020B0604020202020204" pitchFamily="34" charset="0"/>
                <a:sym typeface="+mn-lt"/>
              </a:rPr>
              <a:t>点击此处添加文本</a:t>
            </a:r>
            <a:endParaRPr lang="en-US" sz="1200" dirty="0">
              <a:cs typeface="Aparajita" panose="020B0604020202020204" pitchFamily="34" charset="0"/>
              <a:sym typeface="+mn-lt"/>
            </a:endParaRPr>
          </a:p>
        </p:txBody>
      </p:sp>
      <p:sp>
        <p:nvSpPr>
          <p:cNvPr id="47" name="TextBox 106"/>
          <p:cNvSpPr txBox="1"/>
          <p:nvPr/>
        </p:nvSpPr>
        <p:spPr>
          <a:xfrm>
            <a:off x="239373" y="3119310"/>
            <a:ext cx="2517188" cy="369342"/>
          </a:xfrm>
          <a:prstGeom prst="rect">
            <a:avLst/>
          </a:prstGeom>
          <a:noFill/>
        </p:spPr>
        <p:txBody>
          <a:bodyPr wrap="square" lIns="182889" tIns="91445" rIns="182889" bIns="91445" rtlCol="0">
            <a:spAutoFit/>
          </a:bodyPr>
          <a:lstStyle/>
          <a:p>
            <a:pPr algn="ctr"/>
            <a:r>
              <a:rPr lang="zh-CN" altLang="en-US" sz="1200" dirty="0">
                <a:cs typeface="Aparajita" panose="020B0604020202020204" pitchFamily="34" charset="0"/>
                <a:sym typeface="+mn-lt"/>
              </a:rPr>
              <a:t>点击此处添加文本</a:t>
            </a:r>
            <a:endParaRPr lang="en-US" sz="1200" dirty="0">
              <a:cs typeface="Aparajita" panose="020B0604020202020204" pitchFamily="34" charset="0"/>
              <a:sym typeface="+mn-lt"/>
            </a:endParaRPr>
          </a:p>
        </p:txBody>
      </p:sp>
      <p:sp>
        <p:nvSpPr>
          <p:cNvPr id="48" name="TextBox 106"/>
          <p:cNvSpPr txBox="1"/>
          <p:nvPr/>
        </p:nvSpPr>
        <p:spPr>
          <a:xfrm>
            <a:off x="258302" y="3519430"/>
            <a:ext cx="2517188" cy="369342"/>
          </a:xfrm>
          <a:prstGeom prst="rect">
            <a:avLst/>
          </a:prstGeom>
          <a:noFill/>
        </p:spPr>
        <p:txBody>
          <a:bodyPr wrap="square" lIns="182889" tIns="91445" rIns="182889" bIns="91445" rtlCol="0">
            <a:spAutoFit/>
          </a:bodyPr>
          <a:lstStyle/>
          <a:p>
            <a:pPr algn="ctr"/>
            <a:r>
              <a:rPr lang="zh-CN" altLang="en-US" sz="1200" dirty="0">
                <a:cs typeface="Aparajita" panose="020B0604020202020204" pitchFamily="34" charset="0"/>
                <a:sym typeface="+mn-lt"/>
              </a:rPr>
              <a:t>点击此处添加文本</a:t>
            </a:r>
            <a:endParaRPr lang="en-US" sz="1200" dirty="0">
              <a:cs typeface="Aparajita" panose="020B0604020202020204" pitchFamily="34" charset="0"/>
              <a:sym typeface="+mn-lt"/>
            </a:endParaRPr>
          </a:p>
        </p:txBody>
      </p:sp>
      <p:sp>
        <p:nvSpPr>
          <p:cNvPr id="49" name="TextBox 106"/>
          <p:cNvSpPr txBox="1"/>
          <p:nvPr/>
        </p:nvSpPr>
        <p:spPr>
          <a:xfrm>
            <a:off x="239373" y="3901037"/>
            <a:ext cx="2517188" cy="369342"/>
          </a:xfrm>
          <a:prstGeom prst="rect">
            <a:avLst/>
          </a:prstGeom>
          <a:noFill/>
        </p:spPr>
        <p:txBody>
          <a:bodyPr wrap="square" lIns="182889" tIns="91445" rIns="182889" bIns="91445" rtlCol="0">
            <a:spAutoFit/>
          </a:bodyPr>
          <a:lstStyle/>
          <a:p>
            <a:pPr algn="ctr"/>
            <a:r>
              <a:rPr lang="zh-CN" altLang="en-US" sz="1200" dirty="0">
                <a:cs typeface="Aparajita" panose="020B0604020202020204" pitchFamily="34" charset="0"/>
                <a:sym typeface="+mn-lt"/>
              </a:rPr>
              <a:t>点击此处添加文本</a:t>
            </a:r>
            <a:endParaRPr lang="en-US" sz="1200" dirty="0">
              <a:cs typeface="Aparajita" panose="020B0604020202020204" pitchFamily="34" charset="0"/>
              <a:sym typeface="+mn-lt"/>
            </a:endParaRPr>
          </a:p>
        </p:txBody>
      </p:sp>
      <p:sp>
        <p:nvSpPr>
          <p:cNvPr id="50" name="TextBox 22"/>
          <p:cNvSpPr txBox="1"/>
          <p:nvPr/>
        </p:nvSpPr>
        <p:spPr>
          <a:xfrm>
            <a:off x="4155209" y="1938390"/>
            <a:ext cx="1789884" cy="430897"/>
          </a:xfrm>
          <a:prstGeom prst="rect">
            <a:avLst/>
          </a:prstGeom>
          <a:noFill/>
        </p:spPr>
        <p:txBody>
          <a:bodyPr wrap="square" lIns="182889" tIns="91445" rIns="182889" bIns="91445" rtlCol="0">
            <a:spAutoFit/>
          </a:bodyPr>
          <a:lstStyle/>
          <a:p>
            <a:pPr algn="ctr"/>
            <a:r>
              <a:rPr lang="zh-CN" altLang="en-US" sz="1600" b="1" dirty="0">
                <a:cs typeface="Aparajita" panose="020B0604020202020204" pitchFamily="34" charset="0"/>
                <a:sym typeface="+mn-lt"/>
              </a:rPr>
              <a:t>此处添加文本</a:t>
            </a:r>
            <a:endParaRPr lang="en-US" sz="1600" b="1" dirty="0">
              <a:cs typeface="Aparajita" panose="020B0604020202020204" pitchFamily="34" charset="0"/>
              <a:sym typeface="+mn-lt"/>
            </a:endParaRPr>
          </a:p>
        </p:txBody>
      </p:sp>
      <p:sp>
        <p:nvSpPr>
          <p:cNvPr id="51" name="TextBox 22"/>
          <p:cNvSpPr txBox="1"/>
          <p:nvPr/>
        </p:nvSpPr>
        <p:spPr>
          <a:xfrm>
            <a:off x="5656331" y="1938389"/>
            <a:ext cx="1789884" cy="430897"/>
          </a:xfrm>
          <a:prstGeom prst="rect">
            <a:avLst/>
          </a:prstGeom>
          <a:noFill/>
        </p:spPr>
        <p:txBody>
          <a:bodyPr wrap="square" lIns="182889" tIns="91445" rIns="182889" bIns="91445" rtlCol="0">
            <a:spAutoFit/>
          </a:bodyPr>
          <a:lstStyle/>
          <a:p>
            <a:pPr algn="ctr"/>
            <a:r>
              <a:rPr lang="zh-CN" altLang="en-US" sz="1600" b="1" dirty="0">
                <a:cs typeface="Aparajita" panose="020B0604020202020204" pitchFamily="34" charset="0"/>
                <a:sym typeface="+mn-lt"/>
              </a:rPr>
              <a:t>此处添加文本</a:t>
            </a:r>
            <a:endParaRPr lang="en-US" sz="1600" b="1" dirty="0">
              <a:cs typeface="Aparajita" panose="020B0604020202020204" pitchFamily="34" charset="0"/>
              <a:sym typeface="+mn-lt"/>
            </a:endParaRPr>
          </a:p>
        </p:txBody>
      </p:sp>
      <p:sp>
        <p:nvSpPr>
          <p:cNvPr id="52" name="TextBox 22"/>
          <p:cNvSpPr txBox="1"/>
          <p:nvPr/>
        </p:nvSpPr>
        <p:spPr>
          <a:xfrm>
            <a:off x="7157454" y="1919651"/>
            <a:ext cx="1789884" cy="430897"/>
          </a:xfrm>
          <a:prstGeom prst="rect">
            <a:avLst/>
          </a:prstGeom>
          <a:noFill/>
        </p:spPr>
        <p:txBody>
          <a:bodyPr wrap="square" lIns="182889" tIns="91445" rIns="182889" bIns="91445" rtlCol="0">
            <a:spAutoFit/>
          </a:bodyPr>
          <a:lstStyle/>
          <a:p>
            <a:pPr algn="ctr"/>
            <a:r>
              <a:rPr lang="zh-CN" altLang="en-US" sz="1600" b="1" dirty="0">
                <a:cs typeface="Aparajita" panose="020B0604020202020204" pitchFamily="34" charset="0"/>
                <a:sym typeface="+mn-lt"/>
              </a:rPr>
              <a:t>此处添加文本</a:t>
            </a:r>
            <a:endParaRPr lang="en-US" sz="1600" b="1" dirty="0">
              <a:cs typeface="Aparajita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52616669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  <p:bldP spid="13" grpId="0"/>
      <p:bldP spid="18" grpId="0"/>
      <p:bldP spid="19" grpId="0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8557" cy="588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1160" y="4130348"/>
            <a:ext cx="912840" cy="101315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61672" y="65314"/>
            <a:ext cx="306575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800">
                <a:ea typeface="创艺简行楷" pitchFamily="2" charset="-122"/>
                <a:sym typeface="+mn-lt"/>
              </a:rPr>
              <a:t>点击此处添加标题</a:t>
            </a:r>
            <a:endParaRPr lang="zh-CN" altLang="en-US" sz="2800" dirty="0">
              <a:ea typeface="创艺简行楷" pitchFamily="2" charset="-122"/>
              <a:sym typeface="+mn-lt"/>
            </a:endParaRPr>
          </a:p>
        </p:txBody>
      </p:sp>
      <p:sp>
        <p:nvSpPr>
          <p:cNvPr id="57" name="MH_Other_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98429" y="1206851"/>
            <a:ext cx="212567" cy="436548"/>
          </a:xfrm>
          <a:custGeom>
            <a:avLst/>
            <a:gdLst>
              <a:gd name="T0" fmla="*/ 119246 w 236046"/>
              <a:gd name="T1" fmla="*/ 103125 h 486000"/>
              <a:gd name="T2" fmla="*/ 174450 w 236046"/>
              <a:gd name="T3" fmla="*/ 123798 h 486000"/>
              <a:gd name="T4" fmla="*/ 179708 w 236046"/>
              <a:gd name="T5" fmla="*/ 128965 h 486000"/>
              <a:gd name="T6" fmla="*/ 234914 w 236046"/>
              <a:gd name="T7" fmla="*/ 265915 h 486000"/>
              <a:gd name="T8" fmla="*/ 227027 w 236046"/>
              <a:gd name="T9" fmla="*/ 286586 h 486000"/>
              <a:gd name="T10" fmla="*/ 219141 w 236046"/>
              <a:gd name="T11" fmla="*/ 289170 h 486000"/>
              <a:gd name="T12" fmla="*/ 203367 w 236046"/>
              <a:gd name="T13" fmla="*/ 278835 h 486000"/>
              <a:gd name="T14" fmla="*/ 171822 w 236046"/>
              <a:gd name="T15" fmla="*/ 203901 h 486000"/>
              <a:gd name="T16" fmla="*/ 169192 w 236046"/>
              <a:gd name="T17" fmla="*/ 302090 h 486000"/>
              <a:gd name="T18" fmla="*/ 179708 w 236046"/>
              <a:gd name="T19" fmla="*/ 462295 h 486000"/>
              <a:gd name="T20" fmla="*/ 158677 w 236046"/>
              <a:gd name="T21" fmla="*/ 485550 h 486000"/>
              <a:gd name="T22" fmla="*/ 156049 w 236046"/>
              <a:gd name="T23" fmla="*/ 485550 h 486000"/>
              <a:gd name="T24" fmla="*/ 132389 w 236046"/>
              <a:gd name="T25" fmla="*/ 464879 h 486000"/>
              <a:gd name="T26" fmla="*/ 124502 w 236046"/>
              <a:gd name="T27" fmla="*/ 309841 h 486000"/>
              <a:gd name="T28" fmla="*/ 119246 w 236046"/>
              <a:gd name="T29" fmla="*/ 302090 h 486000"/>
              <a:gd name="T30" fmla="*/ 111359 w 236046"/>
              <a:gd name="T31" fmla="*/ 309841 h 486000"/>
              <a:gd name="T32" fmla="*/ 103472 w 236046"/>
              <a:gd name="T33" fmla="*/ 464879 h 486000"/>
              <a:gd name="T34" fmla="*/ 79813 w 236046"/>
              <a:gd name="T35" fmla="*/ 485550 h 486000"/>
              <a:gd name="T36" fmla="*/ 58782 w 236046"/>
              <a:gd name="T37" fmla="*/ 462295 h 486000"/>
              <a:gd name="T38" fmla="*/ 69298 w 236046"/>
              <a:gd name="T39" fmla="*/ 302090 h 486000"/>
              <a:gd name="T40" fmla="*/ 64040 w 236046"/>
              <a:gd name="T41" fmla="*/ 203901 h 486000"/>
              <a:gd name="T42" fmla="*/ 32493 w 236046"/>
              <a:gd name="T43" fmla="*/ 278835 h 486000"/>
              <a:gd name="T44" fmla="*/ 16721 w 236046"/>
              <a:gd name="T45" fmla="*/ 289170 h 486000"/>
              <a:gd name="T46" fmla="*/ 11464 w 236046"/>
              <a:gd name="T47" fmla="*/ 286586 h 486000"/>
              <a:gd name="T48" fmla="*/ 948 w 236046"/>
              <a:gd name="T49" fmla="*/ 265915 h 486000"/>
              <a:gd name="T50" fmla="*/ 58782 w 236046"/>
              <a:gd name="T51" fmla="*/ 128965 h 486000"/>
              <a:gd name="T52" fmla="*/ 61410 w 236046"/>
              <a:gd name="T53" fmla="*/ 123798 h 486000"/>
              <a:gd name="T54" fmla="*/ 119246 w 236046"/>
              <a:gd name="T55" fmla="*/ 103125 h 486000"/>
              <a:gd name="T56" fmla="*/ 117626 w 236046"/>
              <a:gd name="T57" fmla="*/ 0 h 486000"/>
              <a:gd name="T58" fmla="*/ 161354 w 236046"/>
              <a:gd name="T59" fmla="*/ 42432 h 486000"/>
              <a:gd name="T60" fmla="*/ 117626 w 236046"/>
              <a:gd name="T61" fmla="*/ 84866 h 486000"/>
              <a:gd name="T62" fmla="*/ 73897 w 236046"/>
              <a:gd name="T63" fmla="*/ 42432 h 486000"/>
              <a:gd name="T64" fmla="*/ 117626 w 236046"/>
              <a:gd name="T65" fmla="*/ 0 h 48600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236046" h="486000">
                <a:moveTo>
                  <a:pt x="118751" y="103221"/>
                </a:moveTo>
                <a:cubicBezTo>
                  <a:pt x="160637" y="103221"/>
                  <a:pt x="173727" y="123912"/>
                  <a:pt x="173727" y="123912"/>
                </a:cubicBezTo>
                <a:cubicBezTo>
                  <a:pt x="176345" y="123912"/>
                  <a:pt x="176345" y="126498"/>
                  <a:pt x="178963" y="129085"/>
                </a:cubicBezTo>
                <a:cubicBezTo>
                  <a:pt x="178963" y="129085"/>
                  <a:pt x="178963" y="129085"/>
                  <a:pt x="233939" y="266161"/>
                </a:cubicBezTo>
                <a:cubicBezTo>
                  <a:pt x="239175" y="273920"/>
                  <a:pt x="233939" y="284265"/>
                  <a:pt x="226086" y="286852"/>
                </a:cubicBezTo>
                <a:cubicBezTo>
                  <a:pt x="223468" y="289438"/>
                  <a:pt x="220850" y="289438"/>
                  <a:pt x="218232" y="289438"/>
                </a:cubicBezTo>
                <a:cubicBezTo>
                  <a:pt x="210378" y="289438"/>
                  <a:pt x="205142" y="284265"/>
                  <a:pt x="202524" y="279093"/>
                </a:cubicBezTo>
                <a:cubicBezTo>
                  <a:pt x="202524" y="279093"/>
                  <a:pt x="202524" y="279093"/>
                  <a:pt x="171109" y="204089"/>
                </a:cubicBezTo>
                <a:cubicBezTo>
                  <a:pt x="171109" y="204089"/>
                  <a:pt x="171109" y="204089"/>
                  <a:pt x="168491" y="302370"/>
                </a:cubicBezTo>
                <a:cubicBezTo>
                  <a:pt x="168491" y="302370"/>
                  <a:pt x="168491" y="302370"/>
                  <a:pt x="178963" y="462723"/>
                </a:cubicBezTo>
                <a:cubicBezTo>
                  <a:pt x="178963" y="475655"/>
                  <a:pt x="168491" y="486000"/>
                  <a:pt x="158019" y="486000"/>
                </a:cubicBezTo>
                <a:cubicBezTo>
                  <a:pt x="155402" y="486000"/>
                  <a:pt x="155402" y="486000"/>
                  <a:pt x="155402" y="486000"/>
                </a:cubicBezTo>
                <a:cubicBezTo>
                  <a:pt x="144930" y="486000"/>
                  <a:pt x="134458" y="478241"/>
                  <a:pt x="131840" y="465309"/>
                </a:cubicBezTo>
                <a:cubicBezTo>
                  <a:pt x="131840" y="465309"/>
                  <a:pt x="131840" y="465309"/>
                  <a:pt x="123986" y="310129"/>
                </a:cubicBezTo>
                <a:cubicBezTo>
                  <a:pt x="123986" y="310129"/>
                  <a:pt x="123986" y="302370"/>
                  <a:pt x="118751" y="302370"/>
                </a:cubicBezTo>
                <a:cubicBezTo>
                  <a:pt x="110897" y="302370"/>
                  <a:pt x="110897" y="310129"/>
                  <a:pt x="110897" y="310129"/>
                </a:cubicBezTo>
                <a:cubicBezTo>
                  <a:pt x="110897" y="310129"/>
                  <a:pt x="110897" y="310129"/>
                  <a:pt x="103043" y="465309"/>
                </a:cubicBezTo>
                <a:cubicBezTo>
                  <a:pt x="103043" y="478241"/>
                  <a:pt x="92571" y="486000"/>
                  <a:pt x="79482" y="486000"/>
                </a:cubicBezTo>
                <a:cubicBezTo>
                  <a:pt x="66392" y="486000"/>
                  <a:pt x="55920" y="475655"/>
                  <a:pt x="58538" y="462723"/>
                </a:cubicBezTo>
                <a:cubicBezTo>
                  <a:pt x="58538" y="462723"/>
                  <a:pt x="58538" y="462723"/>
                  <a:pt x="69010" y="302370"/>
                </a:cubicBezTo>
                <a:cubicBezTo>
                  <a:pt x="69010" y="302370"/>
                  <a:pt x="69010" y="302370"/>
                  <a:pt x="63774" y="204089"/>
                </a:cubicBezTo>
                <a:cubicBezTo>
                  <a:pt x="63774" y="204089"/>
                  <a:pt x="63774" y="204089"/>
                  <a:pt x="32359" y="279093"/>
                </a:cubicBezTo>
                <a:cubicBezTo>
                  <a:pt x="29741" y="284265"/>
                  <a:pt x="24505" y="289438"/>
                  <a:pt x="16651" y="289438"/>
                </a:cubicBezTo>
                <a:cubicBezTo>
                  <a:pt x="14033" y="289438"/>
                  <a:pt x="14033" y="289438"/>
                  <a:pt x="11416" y="286852"/>
                </a:cubicBezTo>
                <a:cubicBezTo>
                  <a:pt x="944" y="284265"/>
                  <a:pt x="-1674" y="273920"/>
                  <a:pt x="944" y="266161"/>
                </a:cubicBezTo>
                <a:cubicBezTo>
                  <a:pt x="944" y="266161"/>
                  <a:pt x="944" y="266161"/>
                  <a:pt x="58538" y="129085"/>
                </a:cubicBezTo>
                <a:cubicBezTo>
                  <a:pt x="58538" y="126498"/>
                  <a:pt x="58538" y="123912"/>
                  <a:pt x="61156" y="123912"/>
                </a:cubicBezTo>
                <a:cubicBezTo>
                  <a:pt x="61156" y="123912"/>
                  <a:pt x="74246" y="103221"/>
                  <a:pt x="118751" y="103221"/>
                </a:cubicBezTo>
                <a:close/>
                <a:moveTo>
                  <a:pt x="117138" y="0"/>
                </a:moveTo>
                <a:cubicBezTo>
                  <a:pt x="141188" y="0"/>
                  <a:pt x="160685" y="19015"/>
                  <a:pt x="160685" y="42472"/>
                </a:cubicBezTo>
                <a:cubicBezTo>
                  <a:pt x="160685" y="65929"/>
                  <a:pt x="141188" y="84944"/>
                  <a:pt x="117138" y="84944"/>
                </a:cubicBezTo>
                <a:cubicBezTo>
                  <a:pt x="93088" y="84944"/>
                  <a:pt x="73591" y="65929"/>
                  <a:pt x="73591" y="42472"/>
                </a:cubicBezTo>
                <a:cubicBezTo>
                  <a:pt x="73591" y="19015"/>
                  <a:pt x="93088" y="0"/>
                  <a:pt x="11713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58" name="MH_SubTitle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67923" y="1206447"/>
            <a:ext cx="1737301" cy="444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200" dirty="0">
                <a:latin typeface="+mn-lt"/>
                <a:ea typeface="+mn-ea"/>
              </a:rPr>
              <a:t>点击输入文本</a:t>
            </a:r>
          </a:p>
        </p:txBody>
      </p:sp>
      <p:sp>
        <p:nvSpPr>
          <p:cNvPr id="59" name="MH_Other_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99854" y="2609228"/>
            <a:ext cx="212569" cy="437976"/>
          </a:xfrm>
          <a:custGeom>
            <a:avLst/>
            <a:gdLst>
              <a:gd name="T0" fmla="*/ 118980 w 237292"/>
              <a:gd name="T1" fmla="*/ 105671 h 487018"/>
              <a:gd name="T2" fmla="*/ 175446 w 237292"/>
              <a:gd name="T3" fmla="*/ 125096 h 487018"/>
              <a:gd name="T4" fmla="*/ 177617 w 237292"/>
              <a:gd name="T5" fmla="*/ 129414 h 487018"/>
              <a:gd name="T6" fmla="*/ 234083 w 237292"/>
              <a:gd name="T7" fmla="*/ 267550 h 487018"/>
              <a:gd name="T8" fmla="*/ 225396 w 237292"/>
              <a:gd name="T9" fmla="*/ 291293 h 487018"/>
              <a:gd name="T10" fmla="*/ 218880 w 237292"/>
              <a:gd name="T11" fmla="*/ 291293 h 487018"/>
              <a:gd name="T12" fmla="*/ 203679 w 237292"/>
              <a:gd name="T13" fmla="*/ 280502 h 487018"/>
              <a:gd name="T14" fmla="*/ 168931 w 237292"/>
              <a:gd name="T15" fmla="*/ 198482 h 487018"/>
              <a:gd name="T16" fmla="*/ 212365 w 237292"/>
              <a:gd name="T17" fmla="*/ 356046 h 487018"/>
              <a:gd name="T18" fmla="*/ 168931 w 237292"/>
              <a:gd name="T19" fmla="*/ 347412 h 487018"/>
              <a:gd name="T20" fmla="*/ 175446 w 237292"/>
              <a:gd name="T21" fmla="*/ 466125 h 487018"/>
              <a:gd name="T22" fmla="*/ 158071 w 237292"/>
              <a:gd name="T23" fmla="*/ 487708 h 487018"/>
              <a:gd name="T24" fmla="*/ 155899 w 237292"/>
              <a:gd name="T25" fmla="*/ 487708 h 487018"/>
              <a:gd name="T26" fmla="*/ 136353 w 237292"/>
              <a:gd name="T27" fmla="*/ 468282 h 487018"/>
              <a:gd name="T28" fmla="*/ 127667 w 237292"/>
              <a:gd name="T29" fmla="*/ 343096 h 487018"/>
              <a:gd name="T30" fmla="*/ 118980 w 237292"/>
              <a:gd name="T31" fmla="*/ 343096 h 487018"/>
              <a:gd name="T32" fmla="*/ 108120 w 237292"/>
              <a:gd name="T33" fmla="*/ 343096 h 487018"/>
              <a:gd name="T34" fmla="*/ 101605 w 237292"/>
              <a:gd name="T35" fmla="*/ 468282 h 487018"/>
              <a:gd name="T36" fmla="*/ 79887 w 237292"/>
              <a:gd name="T37" fmla="*/ 487708 h 487018"/>
              <a:gd name="T38" fmla="*/ 60341 w 237292"/>
              <a:gd name="T39" fmla="*/ 466125 h 487018"/>
              <a:gd name="T40" fmla="*/ 69028 w 237292"/>
              <a:gd name="T41" fmla="*/ 347412 h 487018"/>
              <a:gd name="T42" fmla="*/ 23421 w 237292"/>
              <a:gd name="T43" fmla="*/ 356046 h 487018"/>
              <a:gd name="T44" fmla="*/ 69028 w 237292"/>
              <a:gd name="T45" fmla="*/ 198482 h 487018"/>
              <a:gd name="T46" fmla="*/ 34280 w 237292"/>
              <a:gd name="T47" fmla="*/ 280502 h 487018"/>
              <a:gd name="T48" fmla="*/ 16906 w 237292"/>
              <a:gd name="T49" fmla="*/ 291293 h 487018"/>
              <a:gd name="T50" fmla="*/ 10391 w 237292"/>
              <a:gd name="T51" fmla="*/ 291293 h 487018"/>
              <a:gd name="T52" fmla="*/ 1704 w 237292"/>
              <a:gd name="T53" fmla="*/ 267550 h 487018"/>
              <a:gd name="T54" fmla="*/ 58170 w 237292"/>
              <a:gd name="T55" fmla="*/ 129414 h 487018"/>
              <a:gd name="T56" fmla="*/ 62513 w 237292"/>
              <a:gd name="T57" fmla="*/ 125096 h 487018"/>
              <a:gd name="T58" fmla="*/ 118980 w 237292"/>
              <a:gd name="T59" fmla="*/ 105671 h 487018"/>
              <a:gd name="T60" fmla="*/ 117893 w 237292"/>
              <a:gd name="T61" fmla="*/ 0 h 487018"/>
              <a:gd name="T62" fmla="*/ 162253 w 237292"/>
              <a:gd name="T63" fmla="*/ 42900 h 487018"/>
              <a:gd name="T64" fmla="*/ 117893 w 237292"/>
              <a:gd name="T65" fmla="*/ 85802 h 487018"/>
              <a:gd name="T66" fmla="*/ 73534 w 237292"/>
              <a:gd name="T67" fmla="*/ 42900 h 487018"/>
              <a:gd name="T68" fmla="*/ 117893 w 237292"/>
              <a:gd name="T69" fmla="*/ 0 h 48701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237292" h="487018">
                <a:moveTo>
                  <a:pt x="119739" y="105521"/>
                </a:moveTo>
                <a:cubicBezTo>
                  <a:pt x="163452" y="105521"/>
                  <a:pt x="176566" y="124919"/>
                  <a:pt x="176566" y="124919"/>
                </a:cubicBezTo>
                <a:cubicBezTo>
                  <a:pt x="176566" y="124919"/>
                  <a:pt x="178751" y="127075"/>
                  <a:pt x="178751" y="129230"/>
                </a:cubicBezTo>
                <a:cubicBezTo>
                  <a:pt x="178751" y="129230"/>
                  <a:pt x="178751" y="129230"/>
                  <a:pt x="235578" y="267172"/>
                </a:cubicBezTo>
                <a:cubicBezTo>
                  <a:pt x="239949" y="275794"/>
                  <a:pt x="235578" y="286571"/>
                  <a:pt x="226835" y="290881"/>
                </a:cubicBezTo>
                <a:cubicBezTo>
                  <a:pt x="224650" y="290881"/>
                  <a:pt x="222464" y="290881"/>
                  <a:pt x="220278" y="290881"/>
                </a:cubicBezTo>
                <a:cubicBezTo>
                  <a:pt x="213721" y="290881"/>
                  <a:pt x="207165" y="286571"/>
                  <a:pt x="204979" y="280105"/>
                </a:cubicBezTo>
                <a:cubicBezTo>
                  <a:pt x="204979" y="280105"/>
                  <a:pt x="204979" y="280105"/>
                  <a:pt x="170009" y="198201"/>
                </a:cubicBezTo>
                <a:cubicBezTo>
                  <a:pt x="170009" y="198201"/>
                  <a:pt x="170009" y="198201"/>
                  <a:pt x="213721" y="355542"/>
                </a:cubicBezTo>
                <a:cubicBezTo>
                  <a:pt x="213721" y="355542"/>
                  <a:pt x="196236" y="349076"/>
                  <a:pt x="170009" y="346920"/>
                </a:cubicBezTo>
                <a:cubicBezTo>
                  <a:pt x="170009" y="346920"/>
                  <a:pt x="170009" y="346920"/>
                  <a:pt x="176566" y="465465"/>
                </a:cubicBezTo>
                <a:cubicBezTo>
                  <a:pt x="178751" y="476241"/>
                  <a:pt x="170009" y="487018"/>
                  <a:pt x="159080" y="487018"/>
                </a:cubicBezTo>
                <a:cubicBezTo>
                  <a:pt x="156895" y="487018"/>
                  <a:pt x="156895" y="487018"/>
                  <a:pt x="156895" y="487018"/>
                </a:cubicBezTo>
                <a:cubicBezTo>
                  <a:pt x="145967" y="487018"/>
                  <a:pt x="137224" y="478397"/>
                  <a:pt x="137224" y="467620"/>
                </a:cubicBezTo>
                <a:cubicBezTo>
                  <a:pt x="137224" y="467620"/>
                  <a:pt x="137224" y="467620"/>
                  <a:pt x="128482" y="342610"/>
                </a:cubicBezTo>
                <a:cubicBezTo>
                  <a:pt x="126296" y="342610"/>
                  <a:pt x="121925" y="342610"/>
                  <a:pt x="119739" y="342610"/>
                </a:cubicBezTo>
                <a:cubicBezTo>
                  <a:pt x="115368" y="342610"/>
                  <a:pt x="113182" y="342610"/>
                  <a:pt x="108811" y="342610"/>
                </a:cubicBezTo>
                <a:cubicBezTo>
                  <a:pt x="108811" y="342610"/>
                  <a:pt x="108811" y="342610"/>
                  <a:pt x="102254" y="467620"/>
                </a:cubicBezTo>
                <a:cubicBezTo>
                  <a:pt x="100068" y="478397"/>
                  <a:pt x="91326" y="487018"/>
                  <a:pt x="80397" y="487018"/>
                </a:cubicBezTo>
                <a:cubicBezTo>
                  <a:pt x="69469" y="487018"/>
                  <a:pt x="60726" y="476241"/>
                  <a:pt x="60726" y="465465"/>
                </a:cubicBezTo>
                <a:cubicBezTo>
                  <a:pt x="60726" y="465465"/>
                  <a:pt x="60726" y="465465"/>
                  <a:pt x="69469" y="346920"/>
                </a:cubicBezTo>
                <a:cubicBezTo>
                  <a:pt x="43241" y="349076"/>
                  <a:pt x="23571" y="355542"/>
                  <a:pt x="23571" y="355542"/>
                </a:cubicBezTo>
                <a:cubicBezTo>
                  <a:pt x="23571" y="355542"/>
                  <a:pt x="23571" y="355542"/>
                  <a:pt x="69469" y="198201"/>
                </a:cubicBezTo>
                <a:cubicBezTo>
                  <a:pt x="69469" y="198201"/>
                  <a:pt x="69469" y="198201"/>
                  <a:pt x="34499" y="280105"/>
                </a:cubicBezTo>
                <a:cubicBezTo>
                  <a:pt x="32313" y="286571"/>
                  <a:pt x="25756" y="290881"/>
                  <a:pt x="17014" y="290881"/>
                </a:cubicBezTo>
                <a:cubicBezTo>
                  <a:pt x="14828" y="290881"/>
                  <a:pt x="12642" y="290881"/>
                  <a:pt x="10457" y="290881"/>
                </a:cubicBezTo>
                <a:cubicBezTo>
                  <a:pt x="1714" y="286571"/>
                  <a:pt x="-2657" y="275794"/>
                  <a:pt x="1714" y="267172"/>
                </a:cubicBezTo>
                <a:cubicBezTo>
                  <a:pt x="1714" y="267172"/>
                  <a:pt x="1714" y="267172"/>
                  <a:pt x="58541" y="129230"/>
                </a:cubicBezTo>
                <a:cubicBezTo>
                  <a:pt x="58541" y="127075"/>
                  <a:pt x="62912" y="124919"/>
                  <a:pt x="62912" y="124919"/>
                </a:cubicBezTo>
                <a:cubicBezTo>
                  <a:pt x="62912" y="124919"/>
                  <a:pt x="73840" y="105521"/>
                  <a:pt x="119739" y="105521"/>
                </a:cubicBezTo>
                <a:close/>
                <a:moveTo>
                  <a:pt x="118646" y="0"/>
                </a:moveTo>
                <a:cubicBezTo>
                  <a:pt x="143302" y="0"/>
                  <a:pt x="163289" y="19180"/>
                  <a:pt x="163289" y="42840"/>
                </a:cubicBezTo>
                <a:cubicBezTo>
                  <a:pt x="163289" y="66500"/>
                  <a:pt x="143302" y="85680"/>
                  <a:pt x="118646" y="85680"/>
                </a:cubicBezTo>
                <a:cubicBezTo>
                  <a:pt x="93990" y="85680"/>
                  <a:pt x="74003" y="66500"/>
                  <a:pt x="74003" y="42840"/>
                </a:cubicBezTo>
                <a:cubicBezTo>
                  <a:pt x="74003" y="19180"/>
                  <a:pt x="93990" y="0"/>
                  <a:pt x="11864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60" name="MH_SubTitle_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259366" y="2588508"/>
            <a:ext cx="2064957" cy="448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200" dirty="0">
                <a:latin typeface="+mn-lt"/>
                <a:ea typeface="+mn-ea"/>
              </a:rPr>
              <a:t>点击输入文本</a:t>
            </a:r>
          </a:p>
        </p:txBody>
      </p:sp>
      <p:sp>
        <p:nvSpPr>
          <p:cNvPr id="61" name="MH_Other_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80018" y="3994484"/>
            <a:ext cx="426563" cy="437976"/>
          </a:xfrm>
          <a:custGeom>
            <a:avLst/>
            <a:gdLst>
              <a:gd name="T0" fmla="*/ 172831 w 474753"/>
              <a:gd name="T1" fmla="*/ 132606 h 487018"/>
              <a:gd name="T2" fmla="*/ 230595 w 474753"/>
              <a:gd name="T3" fmla="*/ 271974 h 487018"/>
              <a:gd name="T4" fmla="*/ 215620 w 474753"/>
              <a:gd name="T5" fmla="*/ 295202 h 487018"/>
              <a:gd name="T6" fmla="*/ 166413 w 474753"/>
              <a:gd name="T7" fmla="*/ 204401 h 487018"/>
              <a:gd name="T8" fmla="*/ 166413 w 474753"/>
              <a:gd name="T9" fmla="*/ 350105 h 487018"/>
              <a:gd name="T10" fmla="*/ 155716 w 474753"/>
              <a:gd name="T11" fmla="*/ 487362 h 487018"/>
              <a:gd name="T12" fmla="*/ 134322 w 474753"/>
              <a:gd name="T13" fmla="*/ 468358 h 487018"/>
              <a:gd name="T14" fmla="*/ 117207 w 474753"/>
              <a:gd name="T15" fmla="*/ 345882 h 487018"/>
              <a:gd name="T16" fmla="*/ 100091 w 474753"/>
              <a:gd name="T17" fmla="*/ 468358 h 487018"/>
              <a:gd name="T18" fmla="*/ 59443 w 474753"/>
              <a:gd name="T19" fmla="*/ 466246 h 487018"/>
              <a:gd name="T20" fmla="*/ 23073 w 474753"/>
              <a:gd name="T21" fmla="*/ 358552 h 487018"/>
              <a:gd name="T22" fmla="*/ 33770 w 474753"/>
              <a:gd name="T23" fmla="*/ 284644 h 487018"/>
              <a:gd name="T24" fmla="*/ 10236 w 474753"/>
              <a:gd name="T25" fmla="*/ 295202 h 487018"/>
              <a:gd name="T26" fmla="*/ 57303 w 474753"/>
              <a:gd name="T27" fmla="*/ 136829 h 487018"/>
              <a:gd name="T28" fmla="*/ 117207 w 474753"/>
              <a:gd name="T29" fmla="*/ 113600 h 487018"/>
              <a:gd name="T30" fmla="*/ 412225 w 474753"/>
              <a:gd name="T31" fmla="*/ 124259 h 487018"/>
              <a:gd name="T32" fmla="*/ 472551 w 474753"/>
              <a:gd name="T33" fmla="*/ 266906 h 487018"/>
              <a:gd name="T34" fmla="*/ 456814 w 474753"/>
              <a:gd name="T35" fmla="*/ 290249 h 487018"/>
              <a:gd name="T36" fmla="*/ 409601 w 474753"/>
              <a:gd name="T37" fmla="*/ 204660 h 487018"/>
              <a:gd name="T38" fmla="*/ 417471 w 474753"/>
              <a:gd name="T39" fmla="*/ 464020 h 487018"/>
              <a:gd name="T40" fmla="*/ 393864 w 474753"/>
              <a:gd name="T41" fmla="*/ 487362 h 487018"/>
              <a:gd name="T42" fmla="*/ 362389 w 474753"/>
              <a:gd name="T43" fmla="*/ 310998 h 487018"/>
              <a:gd name="T44" fmla="*/ 349275 w 474753"/>
              <a:gd name="T45" fmla="*/ 310998 h 487018"/>
              <a:gd name="T46" fmla="*/ 317800 w 474753"/>
              <a:gd name="T47" fmla="*/ 487362 h 487018"/>
              <a:gd name="T48" fmla="*/ 307308 w 474753"/>
              <a:gd name="T49" fmla="*/ 303217 h 487018"/>
              <a:gd name="T50" fmla="*/ 270587 w 474753"/>
              <a:gd name="T51" fmla="*/ 279875 h 487018"/>
              <a:gd name="T52" fmla="*/ 249604 w 474753"/>
              <a:gd name="T53" fmla="*/ 287655 h 487018"/>
              <a:gd name="T54" fmla="*/ 296816 w 474753"/>
              <a:gd name="T55" fmla="*/ 129446 h 487018"/>
              <a:gd name="T56" fmla="*/ 357143 w 474753"/>
              <a:gd name="T57" fmla="*/ 103510 h 487018"/>
              <a:gd name="T58" fmla="*/ 159838 w 474753"/>
              <a:gd name="T59" fmla="*/ 52191 h 487018"/>
              <a:gd name="T60" fmla="*/ 72438 w 474753"/>
              <a:gd name="T61" fmla="*/ 52191 h 487018"/>
              <a:gd name="T62" fmla="*/ 355528 w 474753"/>
              <a:gd name="T63" fmla="*/ 0 h 487018"/>
              <a:gd name="T64" fmla="*/ 355528 w 474753"/>
              <a:gd name="T65" fmla="*/ 85182 h 487018"/>
              <a:gd name="T66" fmla="*/ 355528 w 474753"/>
              <a:gd name="T67" fmla="*/ 0 h 48701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474753" h="487018">
                <a:moveTo>
                  <a:pt x="117229" y="113520"/>
                </a:moveTo>
                <a:cubicBezTo>
                  <a:pt x="160025" y="113520"/>
                  <a:pt x="172864" y="132512"/>
                  <a:pt x="172864" y="132512"/>
                </a:cubicBezTo>
                <a:cubicBezTo>
                  <a:pt x="172864" y="132512"/>
                  <a:pt x="175004" y="134622"/>
                  <a:pt x="175004" y="136732"/>
                </a:cubicBezTo>
                <a:cubicBezTo>
                  <a:pt x="175004" y="136732"/>
                  <a:pt x="175004" y="136732"/>
                  <a:pt x="230639" y="271782"/>
                </a:cubicBezTo>
                <a:cubicBezTo>
                  <a:pt x="234919" y="280223"/>
                  <a:pt x="230639" y="290774"/>
                  <a:pt x="222080" y="294994"/>
                </a:cubicBezTo>
                <a:cubicBezTo>
                  <a:pt x="219940" y="294994"/>
                  <a:pt x="217800" y="294994"/>
                  <a:pt x="215661" y="294994"/>
                </a:cubicBezTo>
                <a:cubicBezTo>
                  <a:pt x="209241" y="294994"/>
                  <a:pt x="202822" y="290774"/>
                  <a:pt x="200682" y="284443"/>
                </a:cubicBezTo>
                <a:cubicBezTo>
                  <a:pt x="200682" y="284443"/>
                  <a:pt x="200682" y="284443"/>
                  <a:pt x="166445" y="204257"/>
                </a:cubicBezTo>
                <a:cubicBezTo>
                  <a:pt x="166445" y="204257"/>
                  <a:pt x="166445" y="204257"/>
                  <a:pt x="209241" y="358299"/>
                </a:cubicBezTo>
                <a:cubicBezTo>
                  <a:pt x="209241" y="358299"/>
                  <a:pt x="192123" y="351968"/>
                  <a:pt x="166445" y="349858"/>
                </a:cubicBezTo>
                <a:cubicBezTo>
                  <a:pt x="166445" y="349858"/>
                  <a:pt x="166445" y="349858"/>
                  <a:pt x="172864" y="465917"/>
                </a:cubicBezTo>
                <a:cubicBezTo>
                  <a:pt x="175004" y="476467"/>
                  <a:pt x="166445" y="487018"/>
                  <a:pt x="155746" y="487018"/>
                </a:cubicBezTo>
                <a:cubicBezTo>
                  <a:pt x="153606" y="487018"/>
                  <a:pt x="153606" y="487018"/>
                  <a:pt x="153606" y="487018"/>
                </a:cubicBezTo>
                <a:cubicBezTo>
                  <a:pt x="142907" y="487018"/>
                  <a:pt x="134347" y="478578"/>
                  <a:pt x="134347" y="468027"/>
                </a:cubicBezTo>
                <a:cubicBezTo>
                  <a:pt x="134347" y="468027"/>
                  <a:pt x="134347" y="468027"/>
                  <a:pt x="125788" y="345638"/>
                </a:cubicBezTo>
                <a:cubicBezTo>
                  <a:pt x="123648" y="345638"/>
                  <a:pt x="119369" y="345638"/>
                  <a:pt x="117229" y="345638"/>
                </a:cubicBezTo>
                <a:cubicBezTo>
                  <a:pt x="112949" y="345638"/>
                  <a:pt x="110809" y="345638"/>
                  <a:pt x="106530" y="345638"/>
                </a:cubicBezTo>
                <a:cubicBezTo>
                  <a:pt x="106530" y="345638"/>
                  <a:pt x="106530" y="345638"/>
                  <a:pt x="100110" y="468027"/>
                </a:cubicBezTo>
                <a:cubicBezTo>
                  <a:pt x="97970" y="478578"/>
                  <a:pt x="89411" y="487018"/>
                  <a:pt x="78712" y="487018"/>
                </a:cubicBezTo>
                <a:cubicBezTo>
                  <a:pt x="68013" y="487018"/>
                  <a:pt x="59454" y="476467"/>
                  <a:pt x="59454" y="465917"/>
                </a:cubicBezTo>
                <a:cubicBezTo>
                  <a:pt x="59454" y="465917"/>
                  <a:pt x="59454" y="465917"/>
                  <a:pt x="68013" y="349858"/>
                </a:cubicBezTo>
                <a:cubicBezTo>
                  <a:pt x="42335" y="351968"/>
                  <a:pt x="23077" y="358299"/>
                  <a:pt x="23077" y="358299"/>
                </a:cubicBezTo>
                <a:cubicBezTo>
                  <a:pt x="23077" y="358299"/>
                  <a:pt x="23077" y="358299"/>
                  <a:pt x="68013" y="204257"/>
                </a:cubicBezTo>
                <a:cubicBezTo>
                  <a:pt x="68013" y="204257"/>
                  <a:pt x="68013" y="204257"/>
                  <a:pt x="33776" y="284443"/>
                </a:cubicBezTo>
                <a:cubicBezTo>
                  <a:pt x="31636" y="290774"/>
                  <a:pt x="25217" y="294994"/>
                  <a:pt x="16657" y="294994"/>
                </a:cubicBezTo>
                <a:cubicBezTo>
                  <a:pt x="14517" y="294994"/>
                  <a:pt x="12378" y="294994"/>
                  <a:pt x="10238" y="294994"/>
                </a:cubicBezTo>
                <a:cubicBezTo>
                  <a:pt x="1679" y="290774"/>
                  <a:pt x="-2601" y="280223"/>
                  <a:pt x="1679" y="271782"/>
                </a:cubicBezTo>
                <a:cubicBezTo>
                  <a:pt x="1679" y="271782"/>
                  <a:pt x="1679" y="271782"/>
                  <a:pt x="57314" y="136732"/>
                </a:cubicBezTo>
                <a:cubicBezTo>
                  <a:pt x="57314" y="134622"/>
                  <a:pt x="61594" y="132512"/>
                  <a:pt x="61594" y="132512"/>
                </a:cubicBezTo>
                <a:cubicBezTo>
                  <a:pt x="61594" y="132512"/>
                  <a:pt x="72293" y="113520"/>
                  <a:pt x="117229" y="113520"/>
                </a:cubicBezTo>
                <a:close/>
                <a:moveTo>
                  <a:pt x="357211" y="103437"/>
                </a:moveTo>
                <a:cubicBezTo>
                  <a:pt x="399186" y="103437"/>
                  <a:pt x="412303" y="124171"/>
                  <a:pt x="412303" y="124171"/>
                </a:cubicBezTo>
                <a:cubicBezTo>
                  <a:pt x="414926" y="124171"/>
                  <a:pt x="414926" y="126763"/>
                  <a:pt x="417550" y="129355"/>
                </a:cubicBezTo>
                <a:cubicBezTo>
                  <a:pt x="417550" y="129355"/>
                  <a:pt x="417550" y="129355"/>
                  <a:pt x="472641" y="266718"/>
                </a:cubicBezTo>
                <a:cubicBezTo>
                  <a:pt x="477888" y="274494"/>
                  <a:pt x="472641" y="284861"/>
                  <a:pt x="464771" y="287452"/>
                </a:cubicBezTo>
                <a:cubicBezTo>
                  <a:pt x="462148" y="290044"/>
                  <a:pt x="459524" y="290044"/>
                  <a:pt x="456901" y="290044"/>
                </a:cubicBezTo>
                <a:cubicBezTo>
                  <a:pt x="449031" y="290044"/>
                  <a:pt x="443784" y="284861"/>
                  <a:pt x="441160" y="279677"/>
                </a:cubicBezTo>
                <a:cubicBezTo>
                  <a:pt x="441160" y="279677"/>
                  <a:pt x="441160" y="279677"/>
                  <a:pt x="409679" y="204516"/>
                </a:cubicBezTo>
                <a:cubicBezTo>
                  <a:pt x="409679" y="204516"/>
                  <a:pt x="409679" y="204516"/>
                  <a:pt x="407056" y="303003"/>
                </a:cubicBezTo>
                <a:cubicBezTo>
                  <a:pt x="407056" y="303003"/>
                  <a:pt x="407056" y="303003"/>
                  <a:pt x="417550" y="463692"/>
                </a:cubicBezTo>
                <a:cubicBezTo>
                  <a:pt x="417550" y="476651"/>
                  <a:pt x="407056" y="487018"/>
                  <a:pt x="396562" y="487018"/>
                </a:cubicBezTo>
                <a:cubicBezTo>
                  <a:pt x="393939" y="487018"/>
                  <a:pt x="393939" y="487018"/>
                  <a:pt x="393939" y="487018"/>
                </a:cubicBezTo>
                <a:cubicBezTo>
                  <a:pt x="383445" y="487018"/>
                  <a:pt x="372952" y="479243"/>
                  <a:pt x="370328" y="466284"/>
                </a:cubicBezTo>
                <a:cubicBezTo>
                  <a:pt x="370328" y="466284"/>
                  <a:pt x="370328" y="466284"/>
                  <a:pt x="362458" y="310778"/>
                </a:cubicBezTo>
                <a:cubicBezTo>
                  <a:pt x="362458" y="310778"/>
                  <a:pt x="362458" y="303003"/>
                  <a:pt x="357211" y="303003"/>
                </a:cubicBezTo>
                <a:cubicBezTo>
                  <a:pt x="349341" y="303003"/>
                  <a:pt x="349341" y="310778"/>
                  <a:pt x="349341" y="310778"/>
                </a:cubicBezTo>
                <a:cubicBezTo>
                  <a:pt x="349341" y="310778"/>
                  <a:pt x="349341" y="310778"/>
                  <a:pt x="341471" y="466284"/>
                </a:cubicBezTo>
                <a:cubicBezTo>
                  <a:pt x="341471" y="479243"/>
                  <a:pt x="330977" y="487018"/>
                  <a:pt x="317860" y="487018"/>
                </a:cubicBezTo>
                <a:cubicBezTo>
                  <a:pt x="304743" y="487018"/>
                  <a:pt x="294249" y="476651"/>
                  <a:pt x="296872" y="463692"/>
                </a:cubicBezTo>
                <a:cubicBezTo>
                  <a:pt x="296872" y="463692"/>
                  <a:pt x="296872" y="463692"/>
                  <a:pt x="307366" y="303003"/>
                </a:cubicBezTo>
                <a:cubicBezTo>
                  <a:pt x="307366" y="303003"/>
                  <a:pt x="307366" y="303003"/>
                  <a:pt x="302119" y="204516"/>
                </a:cubicBezTo>
                <a:cubicBezTo>
                  <a:pt x="302119" y="204516"/>
                  <a:pt x="302119" y="204516"/>
                  <a:pt x="270638" y="279677"/>
                </a:cubicBezTo>
                <a:cubicBezTo>
                  <a:pt x="268015" y="284861"/>
                  <a:pt x="262768" y="290044"/>
                  <a:pt x="254898" y="290044"/>
                </a:cubicBezTo>
                <a:cubicBezTo>
                  <a:pt x="252274" y="290044"/>
                  <a:pt x="252274" y="290044"/>
                  <a:pt x="249651" y="287452"/>
                </a:cubicBezTo>
                <a:cubicBezTo>
                  <a:pt x="239157" y="284861"/>
                  <a:pt x="236534" y="274494"/>
                  <a:pt x="239157" y="266718"/>
                </a:cubicBezTo>
                <a:cubicBezTo>
                  <a:pt x="239157" y="266718"/>
                  <a:pt x="239157" y="266718"/>
                  <a:pt x="296872" y="129355"/>
                </a:cubicBezTo>
                <a:cubicBezTo>
                  <a:pt x="296872" y="126763"/>
                  <a:pt x="296872" y="124171"/>
                  <a:pt x="299496" y="124171"/>
                </a:cubicBezTo>
                <a:cubicBezTo>
                  <a:pt x="299496" y="124171"/>
                  <a:pt x="312613" y="103437"/>
                  <a:pt x="357211" y="103437"/>
                </a:cubicBezTo>
                <a:close/>
                <a:moveTo>
                  <a:pt x="116160" y="10212"/>
                </a:moveTo>
                <a:cubicBezTo>
                  <a:pt x="140299" y="10212"/>
                  <a:pt x="159868" y="28990"/>
                  <a:pt x="159868" y="52154"/>
                </a:cubicBezTo>
                <a:cubicBezTo>
                  <a:pt x="159868" y="75318"/>
                  <a:pt x="140299" y="94096"/>
                  <a:pt x="116160" y="94096"/>
                </a:cubicBezTo>
                <a:cubicBezTo>
                  <a:pt x="92021" y="94096"/>
                  <a:pt x="72452" y="75318"/>
                  <a:pt x="72452" y="52154"/>
                </a:cubicBezTo>
                <a:cubicBezTo>
                  <a:pt x="72452" y="28990"/>
                  <a:pt x="92021" y="10212"/>
                  <a:pt x="116160" y="10212"/>
                </a:cubicBezTo>
                <a:close/>
                <a:moveTo>
                  <a:pt x="355595" y="0"/>
                </a:moveTo>
                <a:cubicBezTo>
                  <a:pt x="379696" y="0"/>
                  <a:pt x="399233" y="19055"/>
                  <a:pt x="399233" y="42561"/>
                </a:cubicBezTo>
                <a:cubicBezTo>
                  <a:pt x="399233" y="66067"/>
                  <a:pt x="379696" y="85122"/>
                  <a:pt x="355595" y="85122"/>
                </a:cubicBezTo>
                <a:cubicBezTo>
                  <a:pt x="331494" y="85122"/>
                  <a:pt x="311957" y="66067"/>
                  <a:pt x="311957" y="42561"/>
                </a:cubicBezTo>
                <a:cubicBezTo>
                  <a:pt x="311957" y="19055"/>
                  <a:pt x="331494" y="0"/>
                  <a:pt x="355595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62" name="MH_SubTitle_3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246526" y="3992311"/>
            <a:ext cx="1805713" cy="448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200" dirty="0">
                <a:latin typeface="+mn-lt"/>
                <a:ea typeface="+mn-ea"/>
              </a:rPr>
              <a:t>点击输入文本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330697" y="1567786"/>
            <a:ext cx="7033286" cy="563519"/>
            <a:chOff x="1330697" y="1567786"/>
            <a:chExt cx="7033286" cy="563519"/>
          </a:xfrm>
        </p:grpSpPr>
        <p:sp>
          <p:nvSpPr>
            <p:cNvPr id="54" name="MH_Other_2"/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1330697" y="1650531"/>
              <a:ext cx="7033286" cy="54212"/>
            </a:xfrm>
            <a:prstGeom prst="rect">
              <a:avLst/>
            </a:prstGeom>
            <a:solidFill>
              <a:schemeClr val="bg1">
                <a:lumMod val="50000"/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 sz="1350"/>
            </a:p>
          </p:txBody>
        </p:sp>
        <p:sp>
          <p:nvSpPr>
            <p:cNvPr id="55" name="MH_Other_3"/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 flipV="1">
              <a:off x="1330697" y="1643397"/>
              <a:ext cx="7033286" cy="17120"/>
            </a:xfrm>
            <a:prstGeom prst="rect">
              <a:avLst/>
            </a:prstGeom>
            <a:solidFill>
              <a:schemeClr val="bg1">
                <a:lumMod val="50000"/>
                <a:alpha val="3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 sz="1350"/>
            </a:p>
          </p:txBody>
        </p:sp>
        <p:sp>
          <p:nvSpPr>
            <p:cNvPr id="56" name="MH_Other_4"/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1330697" y="1567786"/>
              <a:ext cx="7033286" cy="232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63" name="MH_Other_8"/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1330697" y="1580628"/>
              <a:ext cx="7033286" cy="221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64" name="MH_Other_9"/>
            <p:cNvSpPr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1330697" y="1910178"/>
              <a:ext cx="7033286" cy="221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013">
                <a:latin typeface="+mn-lt"/>
                <a:ea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330697" y="2994417"/>
            <a:ext cx="7033286" cy="232541"/>
            <a:chOff x="1330697" y="2994417"/>
            <a:chExt cx="7033286" cy="232541"/>
          </a:xfrm>
        </p:grpSpPr>
        <p:grpSp>
          <p:nvGrpSpPr>
            <p:cNvPr id="3" name="组合 2"/>
            <p:cNvGrpSpPr/>
            <p:nvPr/>
          </p:nvGrpSpPr>
          <p:grpSpPr>
            <a:xfrm>
              <a:off x="1330697" y="3070028"/>
              <a:ext cx="7033286" cy="61345"/>
              <a:chOff x="1330697" y="3070028"/>
              <a:chExt cx="7033286" cy="61345"/>
            </a:xfrm>
          </p:grpSpPr>
          <p:sp>
            <p:nvSpPr>
              <p:cNvPr id="65" name="MH_Other_10"/>
              <p:cNvSpPr>
                <a:spLocks noChangeArrowheads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1330697" y="3077161"/>
                <a:ext cx="7033286" cy="54212"/>
              </a:xfrm>
              <a:prstGeom prst="rect">
                <a:avLst/>
              </a:prstGeom>
              <a:solidFill>
                <a:schemeClr val="bg1">
                  <a:lumMod val="50000"/>
                  <a:alpha val="2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 sz="1350"/>
              </a:p>
            </p:txBody>
          </p:sp>
          <p:sp>
            <p:nvSpPr>
              <p:cNvPr id="66" name="MH_Other_11"/>
              <p:cNvSpPr>
                <a:spLocks noChangeArrowheads="1"/>
              </p:cNvSpPr>
              <p:nvPr>
                <p:custDataLst>
                  <p:tags r:id="rId19"/>
                </p:custDataLst>
              </p:nvPr>
            </p:nvSpPr>
            <p:spPr bwMode="auto">
              <a:xfrm flipV="1">
                <a:off x="1330697" y="3070028"/>
                <a:ext cx="7033286" cy="17120"/>
              </a:xfrm>
              <a:prstGeom prst="rect">
                <a:avLst/>
              </a:prstGeom>
              <a:solidFill>
                <a:schemeClr val="bg1">
                  <a:lumMod val="50000"/>
                  <a:alpha val="37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 sz="1350"/>
              </a:p>
            </p:txBody>
          </p:sp>
        </p:grpSp>
        <p:sp>
          <p:nvSpPr>
            <p:cNvPr id="67" name="MH_Other_12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1330697" y="2994417"/>
              <a:ext cx="7033286" cy="232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013">
                <a:latin typeface="+mn-lt"/>
                <a:ea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330697" y="4378248"/>
            <a:ext cx="7033286" cy="232541"/>
            <a:chOff x="1330697" y="4378248"/>
            <a:chExt cx="7033286" cy="232541"/>
          </a:xfrm>
        </p:grpSpPr>
        <p:sp>
          <p:nvSpPr>
            <p:cNvPr id="68" name="MH_Other_13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1330697" y="4462421"/>
              <a:ext cx="7033286" cy="52786"/>
            </a:xfrm>
            <a:prstGeom prst="rect">
              <a:avLst/>
            </a:prstGeom>
            <a:solidFill>
              <a:schemeClr val="bg1">
                <a:lumMod val="50000"/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 sz="1350"/>
            </a:p>
          </p:txBody>
        </p:sp>
        <p:sp>
          <p:nvSpPr>
            <p:cNvPr id="69" name="MH_Other_14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 flipV="1">
              <a:off x="1330697" y="4453859"/>
              <a:ext cx="7033286" cy="17120"/>
            </a:xfrm>
            <a:prstGeom prst="rect">
              <a:avLst/>
            </a:prstGeom>
            <a:solidFill>
              <a:schemeClr val="bg1">
                <a:lumMod val="50000"/>
                <a:alpha val="3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 sz="1350"/>
            </a:p>
          </p:txBody>
        </p:sp>
        <p:sp>
          <p:nvSpPr>
            <p:cNvPr id="70" name="MH_Other_15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1330697" y="4378248"/>
              <a:ext cx="7033286" cy="232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013">
                <a:latin typeface="+mn-lt"/>
                <a:ea typeface="+mn-ea"/>
              </a:endParaRPr>
            </a:p>
          </p:txBody>
        </p:sp>
      </p:grpSp>
      <p:sp>
        <p:nvSpPr>
          <p:cNvPr id="71" name="MH_Text_3"/>
          <p:cNvSpPr txBox="1"/>
          <p:nvPr>
            <p:custDataLst>
              <p:tags r:id="rId8"/>
            </p:custDataLst>
          </p:nvPr>
        </p:nvSpPr>
        <p:spPr>
          <a:xfrm>
            <a:off x="5202569" y="3936478"/>
            <a:ext cx="1376700" cy="441771"/>
          </a:xfrm>
          <a:prstGeom prst="rect">
            <a:avLst/>
          </a:prstGeom>
          <a:noFill/>
        </p:spPr>
        <p:txBody>
          <a:bodyPr anchor="ctr" anchorCtr="0"/>
          <a:lstStyle/>
          <a:p>
            <a:pPr algn="ctr" eaLnBrk="1" hangingPunct="1">
              <a:defRPr/>
            </a:pPr>
            <a:r>
              <a:rPr lang="en-US" altLang="zh-CN" sz="1200">
                <a:solidFill>
                  <a:schemeClr val="tx1">
                    <a:lumMod val="75000"/>
                    <a:lumOff val="25000"/>
                  </a:schemeClr>
                </a:solidFill>
              </a:rPr>
              <a:t>65%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3" name="MH_Other_17"/>
          <p:cNvSpPr/>
          <p:nvPr>
            <p:custDataLst>
              <p:tags r:id="rId9"/>
            </p:custDataLst>
          </p:nvPr>
        </p:nvSpPr>
        <p:spPr>
          <a:xfrm>
            <a:off x="1330697" y="3052129"/>
            <a:ext cx="345244" cy="88451"/>
          </a:xfrm>
          <a:prstGeom prst="rect">
            <a:avLst/>
          </a:prstGeom>
          <a:gradFill flip="none" rotWithShape="1">
            <a:gsLst>
              <a:gs pos="41000">
                <a:schemeClr val="accent2">
                  <a:lumMod val="75000"/>
                </a:schemeClr>
              </a:gs>
              <a:gs pos="4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75" name="MH_Other_19"/>
          <p:cNvSpPr/>
          <p:nvPr>
            <p:custDataLst>
              <p:tags r:id="rId10"/>
            </p:custDataLst>
          </p:nvPr>
        </p:nvSpPr>
        <p:spPr>
          <a:xfrm>
            <a:off x="1330697" y="4430829"/>
            <a:ext cx="345244" cy="87024"/>
          </a:xfrm>
          <a:prstGeom prst="rect">
            <a:avLst/>
          </a:prstGeom>
          <a:gradFill flip="none" rotWithShape="1">
            <a:gsLst>
              <a:gs pos="41000">
                <a:srgbClr val="244B56"/>
              </a:gs>
              <a:gs pos="40000">
                <a:schemeClr val="accent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76" name="MH_Text_1"/>
          <p:cNvSpPr txBox="1"/>
          <p:nvPr>
            <p:custDataLst>
              <p:tags r:id="rId11"/>
            </p:custDataLst>
          </p:nvPr>
        </p:nvSpPr>
        <p:spPr>
          <a:xfrm>
            <a:off x="3840139" y="1092317"/>
            <a:ext cx="1376698" cy="444084"/>
          </a:xfrm>
          <a:prstGeom prst="rect">
            <a:avLst/>
          </a:prstGeom>
          <a:noFill/>
        </p:spPr>
        <p:txBody>
          <a:bodyPr anchor="ctr" anchorCtr="0"/>
          <a:lstStyle/>
          <a:p>
            <a:pPr algn="ctr" eaLnBrk="1" hangingPunct="1">
              <a:defRPr/>
            </a:pPr>
            <a:r>
              <a:rPr lang="en-US" altLang="zh-CN" sz="1200">
                <a:solidFill>
                  <a:schemeClr val="tx1">
                    <a:lumMod val="75000"/>
                    <a:lumOff val="25000"/>
                  </a:schemeClr>
                </a:solidFill>
              </a:rPr>
              <a:t>45%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7" name="MH_Text_2"/>
          <p:cNvSpPr txBox="1"/>
          <p:nvPr>
            <p:custDataLst>
              <p:tags r:id="rId12"/>
            </p:custDataLst>
          </p:nvPr>
        </p:nvSpPr>
        <p:spPr>
          <a:xfrm>
            <a:off x="3106851" y="2532674"/>
            <a:ext cx="1376698" cy="441771"/>
          </a:xfrm>
          <a:prstGeom prst="rect">
            <a:avLst/>
          </a:prstGeom>
          <a:noFill/>
        </p:spPr>
        <p:txBody>
          <a:bodyPr anchor="ctr" anchorCtr="0"/>
          <a:lstStyle/>
          <a:p>
            <a:pPr algn="ctr" eaLnBrk="1" hangingPunct="1">
              <a:defRPr/>
            </a:pPr>
            <a:r>
              <a:rPr lang="en-US" altLang="zh-CN" sz="1200">
                <a:solidFill>
                  <a:schemeClr val="tx1">
                    <a:lumMod val="75000"/>
                    <a:lumOff val="25000"/>
                  </a:schemeClr>
                </a:solidFill>
              </a:rPr>
              <a:t>35%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9" name="MH_Other_21"/>
          <p:cNvSpPr/>
          <p:nvPr>
            <p:custDataLst>
              <p:tags r:id="rId13"/>
            </p:custDataLst>
          </p:nvPr>
        </p:nvSpPr>
        <p:spPr>
          <a:xfrm>
            <a:off x="1330697" y="1623287"/>
            <a:ext cx="345244" cy="88451"/>
          </a:xfrm>
          <a:prstGeom prst="rect">
            <a:avLst/>
          </a:prstGeom>
          <a:gradFill flip="none" rotWithShape="1">
            <a:gsLst>
              <a:gs pos="41000">
                <a:schemeClr val="accent1">
                  <a:lumMod val="75000"/>
                </a:schemeClr>
              </a:gs>
              <a:gs pos="4000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4226110801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4.07407E-6 L 0.32587 -4.07407E-6 " pathEditMode="relative" rAng="0" ptsTypes="AA">
                                      <p:cBhvr>
                                        <p:cTn id="6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8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250"/>
                            </p:stCondLst>
                            <p:childTnLst>
                              <p:par>
                                <p:cTn id="68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75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0"/>
                            </p:stCondLst>
                            <p:childTnLst>
                              <p:par>
                                <p:cTn id="77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3.08642E-6 L 0.47986 -3.08642E-6 " pathEditMode="relative" rAng="0" ptsTypes="AA">
                                      <p:cBhvr>
                                        <p:cTn id="7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9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5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8" grpId="0"/>
      <p:bldP spid="59" grpId="0" animBg="1"/>
      <p:bldP spid="60" grpId="0"/>
      <p:bldP spid="61" grpId="0" animBg="1"/>
      <p:bldP spid="62" grpId="0"/>
      <p:bldP spid="71" grpId="0"/>
      <p:bldP spid="73" grpId="0" animBg="1"/>
      <p:bldP spid="73" grpId="1" animBg="1"/>
      <p:bldP spid="75" grpId="0" animBg="1"/>
      <p:bldP spid="75" grpId="1" animBg="1"/>
      <p:bldP spid="76" grpId="0"/>
      <p:bldP spid="77" grpId="0"/>
      <p:bldP spid="79" grpId="0" animBg="1"/>
      <p:bldP spid="79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2" r="-1" b="6399"/>
          <a:stretch/>
        </p:blipFill>
        <p:spPr>
          <a:xfrm rot="5400000">
            <a:off x="4487862" y="-4487862"/>
            <a:ext cx="168274" cy="914400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49999" b="6372"/>
          <a:stretch/>
        </p:blipFill>
        <p:spPr>
          <a:xfrm rot="16200000" flipH="1">
            <a:off x="4487862" y="487364"/>
            <a:ext cx="168278" cy="9144000"/>
          </a:xfrm>
          <a:prstGeom prst="rect">
            <a:avLst/>
          </a:prstGeom>
        </p:spPr>
      </p:pic>
      <p:grpSp>
        <p:nvGrpSpPr>
          <p:cNvPr id="3" name="PA_组合 2"/>
          <p:cNvGrpSpPr/>
          <p:nvPr>
            <p:custDataLst>
              <p:tags r:id="rId2"/>
            </p:custDataLst>
          </p:nvPr>
        </p:nvGrpSpPr>
        <p:grpSpPr>
          <a:xfrm>
            <a:off x="-2104366" y="-4230917"/>
            <a:ext cx="3984084" cy="9049682"/>
            <a:chOff x="-2104366" y="-4230917"/>
            <a:chExt cx="3984084" cy="9049682"/>
          </a:xfrm>
        </p:grpSpPr>
        <p:sp>
          <p:nvSpPr>
            <p:cNvPr id="2" name="任意多边形: 形状 1"/>
            <p:cNvSpPr/>
            <p:nvPr/>
          </p:nvSpPr>
          <p:spPr>
            <a:xfrm>
              <a:off x="-2104366" y="-4230917"/>
              <a:ext cx="3984084" cy="9049682"/>
            </a:xfrm>
            <a:custGeom>
              <a:avLst/>
              <a:gdLst/>
              <a:ahLst/>
              <a:cxnLst/>
              <a:rect l="0" t="0" r="0" b="0"/>
              <a:pathLst>
                <a:path w="3984084" h="9049682">
                  <a:moveTo>
                    <a:pt x="0" y="0"/>
                  </a:moveTo>
                  <a:lnTo>
                    <a:pt x="3984083" y="0"/>
                  </a:lnTo>
                  <a:lnTo>
                    <a:pt x="3984083" y="9049681"/>
                  </a:lnTo>
                  <a:lnTo>
                    <a:pt x="0" y="9049681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PA_图片 14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1682761" y="1256286"/>
              <a:ext cx="4494031" cy="2630927"/>
            </a:xfrm>
            <a:prstGeom prst="rect">
              <a:avLst/>
            </a:prstGeom>
          </p:spPr>
        </p:pic>
      </p:grpSp>
      <p:grpSp>
        <p:nvGrpSpPr>
          <p:cNvPr id="6" name="PA_组合 5"/>
          <p:cNvGrpSpPr/>
          <p:nvPr>
            <p:custDataLst>
              <p:tags r:id="rId3"/>
            </p:custDataLst>
          </p:nvPr>
        </p:nvGrpSpPr>
        <p:grpSpPr>
          <a:xfrm>
            <a:off x="7262372" y="324733"/>
            <a:ext cx="4311222" cy="8876134"/>
            <a:chOff x="7262372" y="324733"/>
            <a:chExt cx="4311222" cy="8876134"/>
          </a:xfrm>
        </p:grpSpPr>
        <p:sp>
          <p:nvSpPr>
            <p:cNvPr id="5" name="任意多边形: 形状 4"/>
            <p:cNvSpPr/>
            <p:nvPr/>
          </p:nvSpPr>
          <p:spPr>
            <a:xfrm>
              <a:off x="7262372" y="324733"/>
              <a:ext cx="4311222" cy="8876134"/>
            </a:xfrm>
            <a:custGeom>
              <a:avLst/>
              <a:gdLst/>
              <a:ahLst/>
              <a:cxnLst/>
              <a:rect l="0" t="0" r="0" b="0"/>
              <a:pathLst>
                <a:path w="4311222" h="8876134">
                  <a:moveTo>
                    <a:pt x="0" y="0"/>
                  </a:moveTo>
                  <a:lnTo>
                    <a:pt x="4311221" y="0"/>
                  </a:lnTo>
                  <a:lnTo>
                    <a:pt x="4311221" y="8876133"/>
                  </a:lnTo>
                  <a:lnTo>
                    <a:pt x="0" y="8876133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1" name="PA_图片 20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H="1">
              <a:off x="6330821" y="1256286"/>
              <a:ext cx="4494031" cy="2630927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01571">
            <a:off x="1914497" y="409325"/>
            <a:ext cx="876359" cy="1329764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2182027" y="1431759"/>
            <a:ext cx="47799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dirty="0">
                <a:ea typeface="微软简行楷" pitchFamily="2" charset="-122"/>
                <a:sym typeface="+mn-lt"/>
              </a:rPr>
              <a:t>感谢聆听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074658" y="2617886"/>
            <a:ext cx="1937442" cy="39866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5068819" y="2617886"/>
            <a:ext cx="1937442" cy="39866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8237" y="2700889"/>
            <a:ext cx="367527" cy="367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352641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9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4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900"/>
                            </p:stCondLst>
                            <p:childTnLst>
                              <p:par>
                                <p:cTn id="39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341323" y="-167541"/>
            <a:ext cx="461354" cy="392064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98429" flipH="1">
            <a:off x="6346754" y="2054522"/>
            <a:ext cx="590346" cy="8957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00621" y="2057224"/>
            <a:ext cx="742757" cy="26860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674143" y="2279362"/>
            <a:ext cx="3795713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200" dirty="0">
                <a:ea typeface="长城行书体" panose="02010609000101010101" pitchFamily="49" charset="-122"/>
                <a:sym typeface="+mn-lt"/>
              </a:rPr>
              <a:t>点击此处添加标题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654968" y="1848475"/>
            <a:ext cx="1669257" cy="144655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8800" dirty="0">
                <a:ea typeface="禹卫书法行书简体&#10;" panose="02000603000000000000" pitchFamily="2" charset="-122"/>
                <a:sym typeface="+mn-lt"/>
              </a:rPr>
              <a:t>壹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3315" y="527562"/>
            <a:ext cx="2897371" cy="1696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358958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50"/>
                            </p:stCondLst>
                            <p:childTnLst>
                              <p:par>
                                <p:cTn id="3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8557" cy="588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1160" y="4130348"/>
            <a:ext cx="912840" cy="101315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61672" y="65314"/>
            <a:ext cx="306575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800" dirty="0">
                <a:ea typeface="创艺简行楷" pitchFamily="2" charset="-122"/>
                <a:sym typeface="+mn-lt"/>
              </a:rPr>
              <a:t>点击此处添加标题</a:t>
            </a:r>
          </a:p>
        </p:txBody>
      </p:sp>
      <p:pic>
        <p:nvPicPr>
          <p:cNvPr id="3" name="图片 2" descr="图片包含 天空, 户外, 水, 船&#10;&#10;已生成极高可信度的说明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2574" b="9724"/>
          <a:stretch/>
        </p:blipFill>
        <p:spPr>
          <a:xfrm>
            <a:off x="0" y="1026910"/>
            <a:ext cx="9144000" cy="249555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59278" y="3725089"/>
            <a:ext cx="82179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ea typeface="等线" panose="02010600030101010101" pitchFamily="2" charset="-122"/>
                <a:sym typeface="+mn-lt"/>
              </a:rPr>
              <a:t>         点击此处添加文字描述，文字颜色、大小、字体，图形颜色、大小、样式可根据需求进行更改。点击此处添加文字描述，文字颜色、大小、字体，图形颜色、大小、样式可根据需求进行更改。点击此处添加文字描述，文字颜色、大小、字体，图形颜色、大小、样式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2588086641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3287">
            <a:off x="943015" y="2621477"/>
            <a:ext cx="2427520" cy="74001"/>
          </a:xfrm>
          <a:prstGeom prst="rect">
            <a:avLst/>
          </a:prstGeom>
        </p:spPr>
      </p:pic>
      <p:pic>
        <p:nvPicPr>
          <p:cNvPr id="18" name="图片 17"/>
          <p:cNvPicPr>
            <a:picLocks/>
          </p:cNvPicPr>
          <p:nvPr/>
        </p:nvPicPr>
        <p:blipFill>
          <a:blip r:embed="rId6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5179">
            <a:off x="4565383" y="3103404"/>
            <a:ext cx="1918107" cy="64800"/>
          </a:xfrm>
          <a:prstGeom prst="rect">
            <a:avLst/>
          </a:prstGeom>
        </p:spPr>
      </p:pic>
      <p:pic>
        <p:nvPicPr>
          <p:cNvPr id="19" name="图片 18"/>
          <p:cNvPicPr>
            <a:picLocks/>
          </p:cNvPicPr>
          <p:nvPr/>
        </p:nvPicPr>
        <p:blipFill>
          <a:blip r:embed="rId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22098">
            <a:off x="2695968" y="2755253"/>
            <a:ext cx="2380927" cy="45719"/>
          </a:xfrm>
          <a:prstGeom prst="rect">
            <a:avLst/>
          </a:prstGeom>
        </p:spPr>
      </p:pic>
      <p:pic>
        <p:nvPicPr>
          <p:cNvPr id="21" name="图片 20"/>
          <p:cNvPicPr>
            <a:picLocks/>
          </p:cNvPicPr>
          <p:nvPr/>
        </p:nvPicPr>
        <p:blipFill>
          <a:blip r:embed="rId8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78499">
            <a:off x="6057591" y="2958186"/>
            <a:ext cx="2304000" cy="648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8557" cy="588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1160" y="4130348"/>
            <a:ext cx="912840" cy="101315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61672" y="65314"/>
            <a:ext cx="306575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800" dirty="0">
                <a:ea typeface="创艺简行楷" pitchFamily="2" charset="-122"/>
                <a:sym typeface="+mn-lt"/>
              </a:rPr>
              <a:t>点击此处添加标题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610" y="1842636"/>
            <a:ext cx="490199" cy="49019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234" y="2697789"/>
            <a:ext cx="490199" cy="49019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0508" y="2356229"/>
            <a:ext cx="490199" cy="49019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593" y="3190573"/>
            <a:ext cx="490199" cy="49019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6643" y="2374334"/>
            <a:ext cx="490199" cy="490199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77808" y="2332835"/>
            <a:ext cx="169380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ea typeface="等线" panose="02010600030101010101" pitchFamily="2" charset="-122"/>
                <a:sym typeface="+mn-lt"/>
              </a:rPr>
              <a:t>01</a:t>
            </a:r>
          </a:p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等线" panose="02010600030101010101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ea typeface="等线" panose="02010600030101010101" pitchFamily="2" charset="-122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243675" y="3181263"/>
            <a:ext cx="169380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ea typeface="等线" panose="02010600030101010101" pitchFamily="2" charset="-122"/>
                <a:sym typeface="+mn-lt"/>
              </a:rPr>
              <a:t>02</a:t>
            </a:r>
          </a:p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等线" panose="02010600030101010101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ea typeface="等线" panose="02010600030101010101" pitchFamily="2" charset="-122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778706" y="1062266"/>
            <a:ext cx="169380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ea typeface="等线" panose="02010600030101010101" pitchFamily="2" charset="-122"/>
                <a:sym typeface="+mn-lt"/>
              </a:rPr>
              <a:t>03</a:t>
            </a:r>
          </a:p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等线" panose="02010600030101010101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ea typeface="等线" panose="02010600030101010101" pitchFamily="2" charset="-122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084841" y="1069294"/>
            <a:ext cx="169380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ea typeface="等线" panose="02010600030101010101" pitchFamily="2" charset="-122"/>
                <a:sym typeface="+mn-lt"/>
              </a:rPr>
              <a:t>05</a:t>
            </a:r>
          </a:p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等线" panose="02010600030101010101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ea typeface="等线" panose="02010600030101010101" pitchFamily="2" charset="-122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294791" y="3646526"/>
            <a:ext cx="169380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ea typeface="等线" panose="02010600030101010101" pitchFamily="2" charset="-122"/>
                <a:sym typeface="+mn-lt"/>
              </a:rPr>
              <a:t>04</a:t>
            </a:r>
          </a:p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等线" panose="02010600030101010101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ea typeface="等线" panose="02010600030101010101" pitchFamily="2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9319532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4" grpId="0"/>
      <p:bldP spid="25" grpId="0"/>
      <p:bldP spid="26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8557" cy="588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1160" y="4130348"/>
            <a:ext cx="912840" cy="101315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61672" y="65314"/>
            <a:ext cx="306575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800">
                <a:ea typeface="创艺简行楷" pitchFamily="2" charset="-122"/>
                <a:sym typeface="+mn-lt"/>
              </a:rPr>
              <a:t>点击此处添加标题</a:t>
            </a:r>
            <a:endParaRPr lang="zh-CN" altLang="en-US" sz="2800" dirty="0">
              <a:ea typeface="创艺简行楷" pitchFamily="2" charset="-122"/>
              <a:sym typeface="+mn-lt"/>
            </a:endParaRPr>
          </a:p>
        </p:txBody>
      </p:sp>
      <p:grpSp>
        <p:nvGrpSpPr>
          <p:cNvPr id="9" name="Group 2"/>
          <p:cNvGrpSpPr/>
          <p:nvPr/>
        </p:nvGrpSpPr>
        <p:grpSpPr>
          <a:xfrm>
            <a:off x="400240" y="3273467"/>
            <a:ext cx="1023611" cy="1587101"/>
            <a:chOff x="2881737" y="8718008"/>
            <a:chExt cx="2401943" cy="3631501"/>
          </a:xfrm>
        </p:grpSpPr>
        <p:sp>
          <p:nvSpPr>
            <p:cNvPr id="10" name="Oval 145"/>
            <p:cNvSpPr>
              <a:spLocks noChangeAspect="1"/>
            </p:cNvSpPr>
            <p:nvPr/>
          </p:nvSpPr>
          <p:spPr>
            <a:xfrm>
              <a:off x="3308851" y="8718008"/>
              <a:ext cx="1461787" cy="1462179"/>
            </a:xfrm>
            <a:prstGeom prst="ellipse">
              <a:avLst/>
            </a:prstGeom>
            <a:noFill/>
            <a:ln w="38100" cmpd="sng"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900" dirty="0">
                <a:sym typeface="+mn-lt"/>
              </a:endParaRPr>
            </a:p>
          </p:txBody>
        </p:sp>
        <p:sp>
          <p:nvSpPr>
            <p:cNvPr id="12" name="Subtitle 2"/>
            <p:cNvSpPr txBox="1">
              <a:spLocks/>
            </p:cNvSpPr>
            <p:nvPr/>
          </p:nvSpPr>
          <p:spPr>
            <a:xfrm>
              <a:off x="2881737" y="8864261"/>
              <a:ext cx="2401943" cy="1126540"/>
            </a:xfrm>
            <a:prstGeom prst="rect">
              <a:avLst/>
            </a:prstGeom>
          </p:spPr>
          <p:txBody>
            <a:bodyPr vert="horz" wrap="square" lIns="243744" tIns="121869" rIns="243744" bIns="121869" rtlCol="0">
              <a:sp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600" dirty="0">
                  <a:cs typeface="Aparajita" panose="020B0604020202020204" pitchFamily="34" charset="0"/>
                  <a:sym typeface="+mn-lt"/>
                </a:rPr>
                <a:t>33%</a:t>
              </a:r>
              <a:endParaRPr lang="en-US" sz="1100" dirty="0">
                <a:cs typeface="Aparajita" panose="020B0604020202020204" pitchFamily="34" charset="0"/>
                <a:sym typeface="+mn-lt"/>
              </a:endParaRPr>
            </a:p>
          </p:txBody>
        </p:sp>
        <p:sp>
          <p:nvSpPr>
            <p:cNvPr id="13" name="Freeform 76"/>
            <p:cNvSpPr>
              <a:spLocks noChangeArrowheads="1"/>
            </p:cNvSpPr>
            <p:nvPr/>
          </p:nvSpPr>
          <p:spPr bwMode="auto">
            <a:xfrm>
              <a:off x="3757397" y="10373807"/>
              <a:ext cx="619614" cy="1074646"/>
            </a:xfrm>
            <a:custGeom>
              <a:avLst/>
              <a:gdLst>
                <a:gd name="T0" fmla="*/ 238 w 283"/>
                <a:gd name="T1" fmla="*/ 0 h 489"/>
                <a:gd name="T2" fmla="*/ 238 w 283"/>
                <a:gd name="T3" fmla="*/ 0 h 489"/>
                <a:gd name="T4" fmla="*/ 44 w 283"/>
                <a:gd name="T5" fmla="*/ 0 h 489"/>
                <a:gd name="T6" fmla="*/ 0 w 283"/>
                <a:gd name="T7" fmla="*/ 44 h 489"/>
                <a:gd name="T8" fmla="*/ 0 w 283"/>
                <a:gd name="T9" fmla="*/ 434 h 489"/>
                <a:gd name="T10" fmla="*/ 44 w 283"/>
                <a:gd name="T11" fmla="*/ 488 h 489"/>
                <a:gd name="T12" fmla="*/ 238 w 283"/>
                <a:gd name="T13" fmla="*/ 488 h 489"/>
                <a:gd name="T14" fmla="*/ 282 w 283"/>
                <a:gd name="T15" fmla="*/ 434 h 489"/>
                <a:gd name="T16" fmla="*/ 282 w 283"/>
                <a:gd name="T17" fmla="*/ 44 h 489"/>
                <a:gd name="T18" fmla="*/ 238 w 283"/>
                <a:gd name="T19" fmla="*/ 0 h 489"/>
                <a:gd name="T20" fmla="*/ 141 w 283"/>
                <a:gd name="T21" fmla="*/ 460 h 489"/>
                <a:gd name="T22" fmla="*/ 141 w 283"/>
                <a:gd name="T23" fmla="*/ 460 h 489"/>
                <a:gd name="T24" fmla="*/ 106 w 283"/>
                <a:gd name="T25" fmla="*/ 443 h 489"/>
                <a:gd name="T26" fmla="*/ 141 w 283"/>
                <a:gd name="T27" fmla="*/ 416 h 489"/>
                <a:gd name="T28" fmla="*/ 176 w 283"/>
                <a:gd name="T29" fmla="*/ 443 h 489"/>
                <a:gd name="T30" fmla="*/ 141 w 283"/>
                <a:gd name="T31" fmla="*/ 460 h 489"/>
                <a:gd name="T32" fmla="*/ 247 w 283"/>
                <a:gd name="T33" fmla="*/ 390 h 489"/>
                <a:gd name="T34" fmla="*/ 247 w 283"/>
                <a:gd name="T35" fmla="*/ 390 h 489"/>
                <a:gd name="T36" fmla="*/ 35 w 283"/>
                <a:gd name="T37" fmla="*/ 390 h 489"/>
                <a:gd name="T38" fmla="*/ 35 w 283"/>
                <a:gd name="T39" fmla="*/ 62 h 489"/>
                <a:gd name="T40" fmla="*/ 247 w 283"/>
                <a:gd name="T41" fmla="*/ 62 h 489"/>
                <a:gd name="T42" fmla="*/ 247 w 283"/>
                <a:gd name="T43" fmla="*/ 390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3" h="489">
                  <a:moveTo>
                    <a:pt x="238" y="0"/>
                  </a:moveTo>
                  <a:lnTo>
                    <a:pt x="238" y="0"/>
                  </a:lnTo>
                  <a:cubicBezTo>
                    <a:pt x="44" y="0"/>
                    <a:pt x="44" y="0"/>
                    <a:pt x="44" y="0"/>
                  </a:cubicBezTo>
                  <a:cubicBezTo>
                    <a:pt x="17" y="0"/>
                    <a:pt x="0" y="18"/>
                    <a:pt x="0" y="44"/>
                  </a:cubicBezTo>
                  <a:cubicBezTo>
                    <a:pt x="0" y="434"/>
                    <a:pt x="0" y="434"/>
                    <a:pt x="0" y="434"/>
                  </a:cubicBezTo>
                  <a:cubicBezTo>
                    <a:pt x="0" y="460"/>
                    <a:pt x="17" y="488"/>
                    <a:pt x="44" y="488"/>
                  </a:cubicBezTo>
                  <a:cubicBezTo>
                    <a:pt x="238" y="488"/>
                    <a:pt x="238" y="488"/>
                    <a:pt x="238" y="488"/>
                  </a:cubicBezTo>
                  <a:cubicBezTo>
                    <a:pt x="265" y="488"/>
                    <a:pt x="282" y="460"/>
                    <a:pt x="282" y="434"/>
                  </a:cubicBezTo>
                  <a:cubicBezTo>
                    <a:pt x="282" y="44"/>
                    <a:pt x="282" y="44"/>
                    <a:pt x="282" y="44"/>
                  </a:cubicBezTo>
                  <a:cubicBezTo>
                    <a:pt x="282" y="18"/>
                    <a:pt x="265" y="0"/>
                    <a:pt x="238" y="0"/>
                  </a:cubicBezTo>
                  <a:close/>
                  <a:moveTo>
                    <a:pt x="141" y="460"/>
                  </a:moveTo>
                  <a:lnTo>
                    <a:pt x="141" y="460"/>
                  </a:lnTo>
                  <a:cubicBezTo>
                    <a:pt x="123" y="460"/>
                    <a:pt x="106" y="451"/>
                    <a:pt x="106" y="443"/>
                  </a:cubicBezTo>
                  <a:cubicBezTo>
                    <a:pt x="106" y="425"/>
                    <a:pt x="123" y="416"/>
                    <a:pt x="141" y="416"/>
                  </a:cubicBezTo>
                  <a:cubicBezTo>
                    <a:pt x="159" y="416"/>
                    <a:pt x="176" y="425"/>
                    <a:pt x="176" y="443"/>
                  </a:cubicBezTo>
                  <a:cubicBezTo>
                    <a:pt x="176" y="451"/>
                    <a:pt x="159" y="460"/>
                    <a:pt x="141" y="460"/>
                  </a:cubicBezTo>
                  <a:close/>
                  <a:moveTo>
                    <a:pt x="247" y="390"/>
                  </a:moveTo>
                  <a:lnTo>
                    <a:pt x="247" y="390"/>
                  </a:lnTo>
                  <a:cubicBezTo>
                    <a:pt x="35" y="390"/>
                    <a:pt x="35" y="390"/>
                    <a:pt x="35" y="390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247" y="62"/>
                    <a:pt x="247" y="62"/>
                    <a:pt x="247" y="62"/>
                  </a:cubicBezTo>
                  <a:lnTo>
                    <a:pt x="247" y="39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 sz="900" dirty="0">
                <a:sym typeface="+mn-lt"/>
              </a:endParaRPr>
            </a:p>
          </p:txBody>
        </p:sp>
        <p:sp>
          <p:nvSpPr>
            <p:cNvPr id="14" name="TextBox 150"/>
            <p:cNvSpPr txBox="1"/>
            <p:nvPr/>
          </p:nvSpPr>
          <p:spPr>
            <a:xfrm>
              <a:off x="3114042" y="11539722"/>
              <a:ext cx="1912176" cy="809787"/>
            </a:xfrm>
            <a:prstGeom prst="rect">
              <a:avLst/>
            </a:prstGeom>
            <a:noFill/>
          </p:spPr>
          <p:txBody>
            <a:bodyPr wrap="none" lIns="182843" tIns="91422" rIns="182843" bIns="91422" rtlCol="0">
              <a:spAutoFit/>
            </a:bodyPr>
            <a:lstStyle/>
            <a:p>
              <a:pPr algn="ctr"/>
              <a:r>
                <a:rPr lang="id-ID" sz="1100" b="1" dirty="0">
                  <a:cs typeface="Aparajita" panose="020B0604020202020204" pitchFamily="34" charset="0"/>
                  <a:sym typeface="+mn-lt"/>
                </a:rPr>
                <a:t>Mobile</a:t>
              </a:r>
            </a:p>
          </p:txBody>
        </p:sp>
      </p:grpSp>
      <p:grpSp>
        <p:nvGrpSpPr>
          <p:cNvPr id="15" name="Group 3"/>
          <p:cNvGrpSpPr/>
          <p:nvPr/>
        </p:nvGrpSpPr>
        <p:grpSpPr>
          <a:xfrm>
            <a:off x="1500671" y="3273467"/>
            <a:ext cx="967868" cy="1594058"/>
            <a:chOff x="5463942" y="8718008"/>
            <a:chExt cx="2271140" cy="3647420"/>
          </a:xfrm>
        </p:grpSpPr>
        <p:sp>
          <p:nvSpPr>
            <p:cNvPr id="16" name="Oval 141"/>
            <p:cNvSpPr>
              <a:spLocks noChangeAspect="1"/>
            </p:cNvSpPr>
            <p:nvPr/>
          </p:nvSpPr>
          <p:spPr>
            <a:xfrm>
              <a:off x="5823214" y="8718008"/>
              <a:ext cx="1461787" cy="1462179"/>
            </a:xfrm>
            <a:prstGeom prst="ellipse">
              <a:avLst/>
            </a:prstGeom>
            <a:noFill/>
            <a:ln w="38100" cmpd="sng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900" dirty="0">
                <a:sym typeface="+mn-lt"/>
              </a:endParaRPr>
            </a:p>
          </p:txBody>
        </p:sp>
        <p:sp>
          <p:nvSpPr>
            <p:cNvPr id="17" name="Subtitle 2"/>
            <p:cNvSpPr txBox="1">
              <a:spLocks/>
            </p:cNvSpPr>
            <p:nvPr/>
          </p:nvSpPr>
          <p:spPr>
            <a:xfrm>
              <a:off x="5463942" y="8881937"/>
              <a:ext cx="2271140" cy="1126540"/>
            </a:xfrm>
            <a:prstGeom prst="rect">
              <a:avLst/>
            </a:prstGeom>
          </p:spPr>
          <p:txBody>
            <a:bodyPr vert="horz" wrap="square" lIns="243744" tIns="121869" rIns="243744" bIns="121869" rtlCol="0">
              <a:sp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600" dirty="0">
                  <a:cs typeface="Aparajita" panose="020B0604020202020204" pitchFamily="34" charset="0"/>
                  <a:sym typeface="+mn-lt"/>
                </a:rPr>
                <a:t>33%</a:t>
              </a:r>
              <a:endParaRPr lang="en-US" sz="1100" dirty="0">
                <a:cs typeface="Aparajita" panose="020B0604020202020204" pitchFamily="34" charset="0"/>
                <a:sym typeface="+mn-lt"/>
              </a:endParaRPr>
            </a:p>
          </p:txBody>
        </p:sp>
        <p:sp>
          <p:nvSpPr>
            <p:cNvPr id="18" name="Freeform 3"/>
            <p:cNvSpPr>
              <a:spLocks noChangeArrowheads="1"/>
            </p:cNvSpPr>
            <p:nvPr/>
          </p:nvSpPr>
          <p:spPr bwMode="auto">
            <a:xfrm>
              <a:off x="6188996" y="10401352"/>
              <a:ext cx="755531" cy="1041643"/>
            </a:xfrm>
            <a:custGeom>
              <a:avLst/>
              <a:gdLst>
                <a:gd name="T0" fmla="*/ 2416 w 2644"/>
                <a:gd name="T1" fmla="*/ 0 h 3645"/>
                <a:gd name="T2" fmla="*/ 2416 w 2644"/>
                <a:gd name="T3" fmla="*/ 0 h 3645"/>
                <a:gd name="T4" fmla="*/ 238 w 2644"/>
                <a:gd name="T5" fmla="*/ 0 h 3645"/>
                <a:gd name="T6" fmla="*/ 0 w 2644"/>
                <a:gd name="T7" fmla="*/ 238 h 3645"/>
                <a:gd name="T8" fmla="*/ 0 w 2644"/>
                <a:gd name="T9" fmla="*/ 3407 h 3645"/>
                <a:gd name="T10" fmla="*/ 238 w 2644"/>
                <a:gd name="T11" fmla="*/ 3644 h 3645"/>
                <a:gd name="T12" fmla="*/ 2416 w 2644"/>
                <a:gd name="T13" fmla="*/ 3644 h 3645"/>
                <a:gd name="T14" fmla="*/ 2643 w 2644"/>
                <a:gd name="T15" fmla="*/ 3407 h 3645"/>
                <a:gd name="T16" fmla="*/ 2643 w 2644"/>
                <a:gd name="T17" fmla="*/ 238 h 3645"/>
                <a:gd name="T18" fmla="*/ 2416 w 2644"/>
                <a:gd name="T19" fmla="*/ 0 h 3645"/>
                <a:gd name="T20" fmla="*/ 1321 w 2644"/>
                <a:gd name="T21" fmla="*/ 3551 h 3645"/>
                <a:gd name="T22" fmla="*/ 1321 w 2644"/>
                <a:gd name="T23" fmla="*/ 3551 h 3645"/>
                <a:gd name="T24" fmla="*/ 1177 w 2644"/>
                <a:gd name="T25" fmla="*/ 3407 h 3645"/>
                <a:gd name="T26" fmla="*/ 1321 w 2644"/>
                <a:gd name="T27" fmla="*/ 3272 h 3645"/>
                <a:gd name="T28" fmla="*/ 1466 w 2644"/>
                <a:gd name="T29" fmla="*/ 3407 h 3645"/>
                <a:gd name="T30" fmla="*/ 1321 w 2644"/>
                <a:gd name="T31" fmla="*/ 3551 h 3645"/>
                <a:gd name="T32" fmla="*/ 2364 w 2644"/>
                <a:gd name="T33" fmla="*/ 3128 h 3645"/>
                <a:gd name="T34" fmla="*/ 2364 w 2644"/>
                <a:gd name="T35" fmla="*/ 3128 h 3645"/>
                <a:gd name="T36" fmla="*/ 238 w 2644"/>
                <a:gd name="T37" fmla="*/ 3128 h 3645"/>
                <a:gd name="T38" fmla="*/ 238 w 2644"/>
                <a:gd name="T39" fmla="*/ 289 h 3645"/>
                <a:gd name="T40" fmla="*/ 2364 w 2644"/>
                <a:gd name="T41" fmla="*/ 289 h 3645"/>
                <a:gd name="T42" fmla="*/ 2364 w 2644"/>
                <a:gd name="T43" fmla="*/ 3128 h 3645"/>
                <a:gd name="T44" fmla="*/ 2364 w 2644"/>
                <a:gd name="T45" fmla="*/ 3128 h 3645"/>
                <a:gd name="T46" fmla="*/ 2364 w 2644"/>
                <a:gd name="T47" fmla="*/ 3128 h 3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44" h="3645">
                  <a:moveTo>
                    <a:pt x="2416" y="0"/>
                  </a:moveTo>
                  <a:lnTo>
                    <a:pt x="2416" y="0"/>
                  </a:lnTo>
                  <a:cubicBezTo>
                    <a:pt x="238" y="0"/>
                    <a:pt x="238" y="0"/>
                    <a:pt x="238" y="0"/>
                  </a:cubicBezTo>
                  <a:cubicBezTo>
                    <a:pt x="93" y="0"/>
                    <a:pt x="0" y="144"/>
                    <a:pt x="0" y="238"/>
                  </a:cubicBezTo>
                  <a:cubicBezTo>
                    <a:pt x="0" y="3407"/>
                    <a:pt x="0" y="3407"/>
                    <a:pt x="0" y="3407"/>
                  </a:cubicBezTo>
                  <a:cubicBezTo>
                    <a:pt x="0" y="3551"/>
                    <a:pt x="93" y="3644"/>
                    <a:pt x="238" y="3644"/>
                  </a:cubicBezTo>
                  <a:cubicBezTo>
                    <a:pt x="2416" y="3644"/>
                    <a:pt x="2416" y="3644"/>
                    <a:pt x="2416" y="3644"/>
                  </a:cubicBezTo>
                  <a:cubicBezTo>
                    <a:pt x="2508" y="3644"/>
                    <a:pt x="2643" y="3551"/>
                    <a:pt x="2643" y="3407"/>
                  </a:cubicBezTo>
                  <a:cubicBezTo>
                    <a:pt x="2643" y="238"/>
                    <a:pt x="2643" y="238"/>
                    <a:pt x="2643" y="238"/>
                  </a:cubicBezTo>
                  <a:cubicBezTo>
                    <a:pt x="2643" y="144"/>
                    <a:pt x="2508" y="0"/>
                    <a:pt x="2416" y="0"/>
                  </a:cubicBezTo>
                  <a:close/>
                  <a:moveTo>
                    <a:pt x="1321" y="3551"/>
                  </a:moveTo>
                  <a:lnTo>
                    <a:pt x="1321" y="3551"/>
                  </a:lnTo>
                  <a:cubicBezTo>
                    <a:pt x="1229" y="3551"/>
                    <a:pt x="1177" y="3500"/>
                    <a:pt x="1177" y="3407"/>
                  </a:cubicBezTo>
                  <a:cubicBezTo>
                    <a:pt x="1177" y="3314"/>
                    <a:pt x="1229" y="3272"/>
                    <a:pt x="1321" y="3272"/>
                  </a:cubicBezTo>
                  <a:cubicBezTo>
                    <a:pt x="1373" y="3272"/>
                    <a:pt x="1466" y="3314"/>
                    <a:pt x="1466" y="3407"/>
                  </a:cubicBezTo>
                  <a:cubicBezTo>
                    <a:pt x="1466" y="3500"/>
                    <a:pt x="1373" y="3551"/>
                    <a:pt x="1321" y="3551"/>
                  </a:cubicBezTo>
                  <a:close/>
                  <a:moveTo>
                    <a:pt x="2364" y="3128"/>
                  </a:moveTo>
                  <a:lnTo>
                    <a:pt x="2364" y="3128"/>
                  </a:lnTo>
                  <a:cubicBezTo>
                    <a:pt x="238" y="3128"/>
                    <a:pt x="238" y="3128"/>
                    <a:pt x="238" y="3128"/>
                  </a:cubicBezTo>
                  <a:cubicBezTo>
                    <a:pt x="238" y="289"/>
                    <a:pt x="238" y="289"/>
                    <a:pt x="238" y="289"/>
                  </a:cubicBezTo>
                  <a:cubicBezTo>
                    <a:pt x="2364" y="289"/>
                    <a:pt x="2364" y="289"/>
                    <a:pt x="2364" y="289"/>
                  </a:cubicBezTo>
                  <a:lnTo>
                    <a:pt x="2364" y="3128"/>
                  </a:lnTo>
                  <a:close/>
                  <a:moveTo>
                    <a:pt x="2364" y="3128"/>
                  </a:moveTo>
                  <a:lnTo>
                    <a:pt x="2364" y="312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lIns="243785" tIns="121892" rIns="243785" bIns="121892" anchor="ctr"/>
            <a:lstStyle/>
            <a:p>
              <a:endParaRPr lang="en-US" sz="900" dirty="0">
                <a:sym typeface="+mn-lt"/>
              </a:endParaRPr>
            </a:p>
          </p:txBody>
        </p:sp>
        <p:sp>
          <p:nvSpPr>
            <p:cNvPr id="19" name="TextBox 151"/>
            <p:cNvSpPr txBox="1"/>
            <p:nvPr/>
          </p:nvSpPr>
          <p:spPr>
            <a:xfrm>
              <a:off x="5612011" y="11540578"/>
              <a:ext cx="1899265" cy="824850"/>
            </a:xfrm>
            <a:prstGeom prst="rect">
              <a:avLst/>
            </a:prstGeom>
            <a:noFill/>
          </p:spPr>
          <p:txBody>
            <a:bodyPr wrap="none" lIns="182843" tIns="91422" rIns="182843" bIns="91422" rtlCol="0">
              <a:spAutoFit/>
            </a:bodyPr>
            <a:lstStyle/>
            <a:p>
              <a:pPr algn="ctr"/>
              <a:r>
                <a:rPr lang="id-ID" sz="1100" b="1" dirty="0">
                  <a:cs typeface="Aparajita" panose="020B0604020202020204" pitchFamily="34" charset="0"/>
                  <a:sym typeface="+mn-lt"/>
                </a:rPr>
                <a:t>Tablet</a:t>
              </a:r>
            </a:p>
          </p:txBody>
        </p:sp>
      </p:grpSp>
      <p:grpSp>
        <p:nvGrpSpPr>
          <p:cNvPr id="20" name="Group 9"/>
          <p:cNvGrpSpPr/>
          <p:nvPr/>
        </p:nvGrpSpPr>
        <p:grpSpPr>
          <a:xfrm>
            <a:off x="2531154" y="3273467"/>
            <a:ext cx="969206" cy="1594058"/>
            <a:chOff x="7882013" y="8718008"/>
            <a:chExt cx="2274281" cy="3647420"/>
          </a:xfrm>
        </p:grpSpPr>
        <p:sp>
          <p:nvSpPr>
            <p:cNvPr id="21" name="Oval 143"/>
            <p:cNvSpPr>
              <a:spLocks noChangeAspect="1"/>
            </p:cNvSpPr>
            <p:nvPr/>
          </p:nvSpPr>
          <p:spPr>
            <a:xfrm>
              <a:off x="8273270" y="8718008"/>
              <a:ext cx="1461787" cy="1462179"/>
            </a:xfrm>
            <a:prstGeom prst="ellipse">
              <a:avLst/>
            </a:prstGeom>
            <a:noFill/>
            <a:ln w="38100" cmpd="sng">
              <a:solidFill>
                <a:schemeClr val="accent3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900" dirty="0">
                <a:sym typeface="+mn-lt"/>
              </a:endParaRPr>
            </a:p>
          </p:txBody>
        </p:sp>
        <p:sp>
          <p:nvSpPr>
            <p:cNvPr id="22" name="Subtitle 2"/>
            <p:cNvSpPr txBox="1">
              <a:spLocks/>
            </p:cNvSpPr>
            <p:nvPr/>
          </p:nvSpPr>
          <p:spPr>
            <a:xfrm>
              <a:off x="8023031" y="8864261"/>
              <a:ext cx="2133263" cy="1126540"/>
            </a:xfrm>
            <a:prstGeom prst="rect">
              <a:avLst/>
            </a:prstGeom>
          </p:spPr>
          <p:txBody>
            <a:bodyPr vert="horz" wrap="square" lIns="243744" tIns="121869" rIns="243744" bIns="121869" rtlCol="0">
              <a:sp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600" dirty="0">
                  <a:cs typeface="Aparajita" panose="020B0604020202020204" pitchFamily="34" charset="0"/>
                  <a:sym typeface="+mn-lt"/>
                </a:rPr>
                <a:t>64%</a:t>
              </a:r>
              <a:endParaRPr lang="en-US" sz="1100" dirty="0">
                <a:cs typeface="Aparajita" panose="020B0604020202020204" pitchFamily="34" charset="0"/>
                <a:sym typeface="+mn-lt"/>
              </a:endParaRPr>
            </a:p>
          </p:txBody>
        </p:sp>
        <p:sp>
          <p:nvSpPr>
            <p:cNvPr id="23" name="Freeform 96"/>
            <p:cNvSpPr>
              <a:spLocks noChangeArrowheads="1"/>
            </p:cNvSpPr>
            <p:nvPr/>
          </p:nvSpPr>
          <p:spPr bwMode="auto">
            <a:xfrm>
              <a:off x="8451809" y="10401427"/>
              <a:ext cx="1144228" cy="1048184"/>
            </a:xfrm>
            <a:custGeom>
              <a:avLst/>
              <a:gdLst>
                <a:gd name="T0" fmla="*/ 442 w 497"/>
                <a:gd name="T1" fmla="*/ 0 h 435"/>
                <a:gd name="T2" fmla="*/ 442 w 497"/>
                <a:gd name="T3" fmla="*/ 0 h 435"/>
                <a:gd name="T4" fmla="*/ 53 w 497"/>
                <a:gd name="T5" fmla="*/ 0 h 435"/>
                <a:gd name="T6" fmla="*/ 0 w 497"/>
                <a:gd name="T7" fmla="*/ 44 h 435"/>
                <a:gd name="T8" fmla="*/ 0 w 497"/>
                <a:gd name="T9" fmla="*/ 319 h 435"/>
                <a:gd name="T10" fmla="*/ 44 w 497"/>
                <a:gd name="T11" fmla="*/ 381 h 435"/>
                <a:gd name="T12" fmla="*/ 160 w 497"/>
                <a:gd name="T13" fmla="*/ 399 h 435"/>
                <a:gd name="T14" fmla="*/ 123 w 497"/>
                <a:gd name="T15" fmla="*/ 434 h 435"/>
                <a:gd name="T16" fmla="*/ 372 w 497"/>
                <a:gd name="T17" fmla="*/ 434 h 435"/>
                <a:gd name="T18" fmla="*/ 336 w 497"/>
                <a:gd name="T19" fmla="*/ 399 h 435"/>
                <a:gd name="T20" fmla="*/ 451 w 497"/>
                <a:gd name="T21" fmla="*/ 381 h 435"/>
                <a:gd name="T22" fmla="*/ 496 w 497"/>
                <a:gd name="T23" fmla="*/ 319 h 435"/>
                <a:gd name="T24" fmla="*/ 496 w 497"/>
                <a:gd name="T25" fmla="*/ 44 h 435"/>
                <a:gd name="T26" fmla="*/ 442 w 497"/>
                <a:gd name="T27" fmla="*/ 0 h 435"/>
                <a:gd name="T28" fmla="*/ 442 w 497"/>
                <a:gd name="T29" fmla="*/ 319 h 435"/>
                <a:gd name="T30" fmla="*/ 442 w 497"/>
                <a:gd name="T31" fmla="*/ 319 h 435"/>
                <a:gd name="T32" fmla="*/ 53 w 497"/>
                <a:gd name="T33" fmla="*/ 319 h 435"/>
                <a:gd name="T34" fmla="*/ 53 w 497"/>
                <a:gd name="T35" fmla="*/ 44 h 435"/>
                <a:gd name="T36" fmla="*/ 442 w 497"/>
                <a:gd name="T37" fmla="*/ 44 h 435"/>
                <a:gd name="T38" fmla="*/ 442 w 497"/>
                <a:gd name="T39" fmla="*/ 319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7" h="435">
                  <a:moveTo>
                    <a:pt x="442" y="0"/>
                  </a:moveTo>
                  <a:lnTo>
                    <a:pt x="442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26" y="0"/>
                    <a:pt x="0" y="17"/>
                    <a:pt x="0" y="44"/>
                  </a:cubicBezTo>
                  <a:cubicBezTo>
                    <a:pt x="0" y="319"/>
                    <a:pt x="0" y="319"/>
                    <a:pt x="0" y="319"/>
                  </a:cubicBezTo>
                  <a:cubicBezTo>
                    <a:pt x="0" y="345"/>
                    <a:pt x="17" y="372"/>
                    <a:pt x="44" y="381"/>
                  </a:cubicBezTo>
                  <a:cubicBezTo>
                    <a:pt x="160" y="399"/>
                    <a:pt x="160" y="399"/>
                    <a:pt x="160" y="399"/>
                  </a:cubicBezTo>
                  <a:cubicBezTo>
                    <a:pt x="160" y="399"/>
                    <a:pt x="62" y="434"/>
                    <a:pt x="123" y="434"/>
                  </a:cubicBezTo>
                  <a:cubicBezTo>
                    <a:pt x="372" y="434"/>
                    <a:pt x="372" y="434"/>
                    <a:pt x="372" y="434"/>
                  </a:cubicBezTo>
                  <a:cubicBezTo>
                    <a:pt x="434" y="434"/>
                    <a:pt x="336" y="399"/>
                    <a:pt x="336" y="399"/>
                  </a:cubicBezTo>
                  <a:cubicBezTo>
                    <a:pt x="451" y="381"/>
                    <a:pt x="451" y="381"/>
                    <a:pt x="451" y="381"/>
                  </a:cubicBezTo>
                  <a:cubicBezTo>
                    <a:pt x="479" y="372"/>
                    <a:pt x="496" y="345"/>
                    <a:pt x="496" y="319"/>
                  </a:cubicBezTo>
                  <a:cubicBezTo>
                    <a:pt x="496" y="44"/>
                    <a:pt x="496" y="44"/>
                    <a:pt x="496" y="44"/>
                  </a:cubicBezTo>
                  <a:cubicBezTo>
                    <a:pt x="496" y="17"/>
                    <a:pt x="470" y="0"/>
                    <a:pt x="442" y="0"/>
                  </a:cubicBezTo>
                  <a:close/>
                  <a:moveTo>
                    <a:pt x="442" y="319"/>
                  </a:moveTo>
                  <a:lnTo>
                    <a:pt x="442" y="319"/>
                  </a:lnTo>
                  <a:cubicBezTo>
                    <a:pt x="53" y="319"/>
                    <a:pt x="53" y="319"/>
                    <a:pt x="53" y="319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442" y="44"/>
                    <a:pt x="442" y="44"/>
                    <a:pt x="442" y="44"/>
                  </a:cubicBezTo>
                  <a:lnTo>
                    <a:pt x="442" y="31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 sz="900" dirty="0">
                <a:sym typeface="+mn-lt"/>
              </a:endParaRPr>
            </a:p>
          </p:txBody>
        </p:sp>
        <p:sp>
          <p:nvSpPr>
            <p:cNvPr id="24" name="TextBox 152"/>
            <p:cNvSpPr txBox="1"/>
            <p:nvPr/>
          </p:nvSpPr>
          <p:spPr>
            <a:xfrm>
              <a:off x="7882013" y="11540578"/>
              <a:ext cx="2239251" cy="824850"/>
            </a:xfrm>
            <a:prstGeom prst="rect">
              <a:avLst/>
            </a:prstGeom>
            <a:noFill/>
          </p:spPr>
          <p:txBody>
            <a:bodyPr wrap="none" lIns="182843" tIns="91422" rIns="182843" bIns="91422" rtlCol="0">
              <a:spAutoFit/>
            </a:bodyPr>
            <a:lstStyle/>
            <a:p>
              <a:pPr algn="ctr"/>
              <a:r>
                <a:rPr lang="id-ID" sz="1100" b="1" dirty="0">
                  <a:cs typeface="Aparajita" panose="020B0604020202020204" pitchFamily="34" charset="0"/>
                  <a:sym typeface="+mn-lt"/>
                </a:rPr>
                <a:t>Desktop</a:t>
              </a:r>
            </a:p>
          </p:txBody>
        </p:sp>
      </p:grpSp>
      <p:grpSp>
        <p:nvGrpSpPr>
          <p:cNvPr id="25" name="Group 90"/>
          <p:cNvGrpSpPr/>
          <p:nvPr/>
        </p:nvGrpSpPr>
        <p:grpSpPr>
          <a:xfrm>
            <a:off x="4319360" y="1471252"/>
            <a:ext cx="4487549" cy="2525861"/>
            <a:chOff x="4115846" y="9116509"/>
            <a:chExt cx="4450190" cy="2442489"/>
          </a:xfrm>
          <a:solidFill>
            <a:schemeClr val="accent1"/>
          </a:solidFill>
        </p:grpSpPr>
        <p:sp>
          <p:nvSpPr>
            <p:cNvPr id="26" name="Freeform 55"/>
            <p:cNvSpPr>
              <a:spLocks noChangeArrowheads="1"/>
            </p:cNvSpPr>
            <p:nvPr/>
          </p:nvSpPr>
          <p:spPr bwMode="auto">
            <a:xfrm>
              <a:off x="4257624" y="9440060"/>
              <a:ext cx="3870376" cy="1977253"/>
            </a:xfrm>
            <a:custGeom>
              <a:avLst/>
              <a:gdLst>
                <a:gd name="T0" fmla="*/ 0 w 8067"/>
                <a:gd name="T1" fmla="*/ 4121 h 4122"/>
                <a:gd name="T2" fmla="*/ 0 w 8067"/>
                <a:gd name="T3" fmla="*/ 4121 h 4122"/>
                <a:gd name="T4" fmla="*/ 6 w 8067"/>
                <a:gd name="T5" fmla="*/ 4096 h 4122"/>
                <a:gd name="T6" fmla="*/ 923 w 8067"/>
                <a:gd name="T7" fmla="*/ 1552 h 4122"/>
                <a:gd name="T8" fmla="*/ 923 w 8067"/>
                <a:gd name="T9" fmla="*/ 1546 h 4122"/>
                <a:gd name="T10" fmla="*/ 929 w 8067"/>
                <a:gd name="T11" fmla="*/ 1546 h 4122"/>
                <a:gd name="T12" fmla="*/ 4202 w 8067"/>
                <a:gd name="T13" fmla="*/ 0 h 4122"/>
                <a:gd name="T14" fmla="*/ 4202 w 8067"/>
                <a:gd name="T15" fmla="*/ 6 h 4122"/>
                <a:gd name="T16" fmla="*/ 7576 w 8067"/>
                <a:gd name="T17" fmla="*/ 1546 h 4122"/>
                <a:gd name="T18" fmla="*/ 7576 w 8067"/>
                <a:gd name="T19" fmla="*/ 1546 h 4122"/>
                <a:gd name="T20" fmla="*/ 8066 w 8067"/>
                <a:gd name="T21" fmla="*/ 2180 h 4122"/>
                <a:gd name="T22" fmla="*/ 8053 w 8067"/>
                <a:gd name="T23" fmla="*/ 2187 h 4122"/>
                <a:gd name="T24" fmla="*/ 5069 w 8067"/>
                <a:gd name="T25" fmla="*/ 4015 h 4122"/>
                <a:gd name="T26" fmla="*/ 5062 w 8067"/>
                <a:gd name="T27" fmla="*/ 4015 h 4122"/>
                <a:gd name="T28" fmla="*/ 1652 w 8067"/>
                <a:gd name="T29" fmla="*/ 3299 h 4122"/>
                <a:gd name="T30" fmla="*/ 0 w 8067"/>
                <a:gd name="T31" fmla="*/ 4121 h 4122"/>
                <a:gd name="T32" fmla="*/ 942 w 8067"/>
                <a:gd name="T33" fmla="*/ 1565 h 4122"/>
                <a:gd name="T34" fmla="*/ 942 w 8067"/>
                <a:gd name="T35" fmla="*/ 1565 h 4122"/>
                <a:gd name="T36" fmla="*/ 37 w 8067"/>
                <a:gd name="T37" fmla="*/ 4078 h 4122"/>
                <a:gd name="T38" fmla="*/ 1652 w 8067"/>
                <a:gd name="T39" fmla="*/ 3273 h 4122"/>
                <a:gd name="T40" fmla="*/ 1652 w 8067"/>
                <a:gd name="T41" fmla="*/ 3273 h 4122"/>
                <a:gd name="T42" fmla="*/ 5062 w 8067"/>
                <a:gd name="T43" fmla="*/ 3996 h 4122"/>
                <a:gd name="T44" fmla="*/ 8028 w 8067"/>
                <a:gd name="T45" fmla="*/ 2174 h 4122"/>
                <a:gd name="T46" fmla="*/ 7557 w 8067"/>
                <a:gd name="T47" fmla="*/ 1565 h 4122"/>
                <a:gd name="T48" fmla="*/ 4202 w 8067"/>
                <a:gd name="T49" fmla="*/ 25 h 4122"/>
                <a:gd name="T50" fmla="*/ 942 w 8067"/>
                <a:gd name="T51" fmla="*/ 1565 h 4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67" h="4122">
                  <a:moveTo>
                    <a:pt x="0" y="4121"/>
                  </a:moveTo>
                  <a:lnTo>
                    <a:pt x="0" y="4121"/>
                  </a:lnTo>
                  <a:cubicBezTo>
                    <a:pt x="6" y="4096"/>
                    <a:pt x="6" y="4096"/>
                    <a:pt x="6" y="4096"/>
                  </a:cubicBezTo>
                  <a:cubicBezTo>
                    <a:pt x="56" y="3908"/>
                    <a:pt x="885" y="1646"/>
                    <a:pt x="923" y="1552"/>
                  </a:cubicBezTo>
                  <a:cubicBezTo>
                    <a:pt x="923" y="1546"/>
                    <a:pt x="923" y="1546"/>
                    <a:pt x="923" y="1546"/>
                  </a:cubicBezTo>
                  <a:cubicBezTo>
                    <a:pt x="929" y="1546"/>
                    <a:pt x="929" y="1546"/>
                    <a:pt x="929" y="1546"/>
                  </a:cubicBezTo>
                  <a:cubicBezTo>
                    <a:pt x="4202" y="0"/>
                    <a:pt x="4202" y="0"/>
                    <a:pt x="4202" y="0"/>
                  </a:cubicBezTo>
                  <a:cubicBezTo>
                    <a:pt x="4202" y="6"/>
                    <a:pt x="4202" y="6"/>
                    <a:pt x="4202" y="6"/>
                  </a:cubicBezTo>
                  <a:cubicBezTo>
                    <a:pt x="7576" y="1546"/>
                    <a:pt x="7576" y="1546"/>
                    <a:pt x="7576" y="1546"/>
                  </a:cubicBezTo>
                  <a:lnTo>
                    <a:pt x="7576" y="1546"/>
                  </a:lnTo>
                  <a:cubicBezTo>
                    <a:pt x="8066" y="2180"/>
                    <a:pt x="8066" y="2180"/>
                    <a:pt x="8066" y="2180"/>
                  </a:cubicBezTo>
                  <a:cubicBezTo>
                    <a:pt x="8053" y="2187"/>
                    <a:pt x="8053" y="2187"/>
                    <a:pt x="8053" y="2187"/>
                  </a:cubicBezTo>
                  <a:cubicBezTo>
                    <a:pt x="5069" y="4015"/>
                    <a:pt x="5069" y="4015"/>
                    <a:pt x="5069" y="4015"/>
                  </a:cubicBezTo>
                  <a:cubicBezTo>
                    <a:pt x="5062" y="4015"/>
                    <a:pt x="5062" y="4015"/>
                    <a:pt x="5062" y="4015"/>
                  </a:cubicBezTo>
                  <a:cubicBezTo>
                    <a:pt x="1652" y="3299"/>
                    <a:pt x="1652" y="3299"/>
                    <a:pt x="1652" y="3299"/>
                  </a:cubicBezTo>
                  <a:lnTo>
                    <a:pt x="0" y="4121"/>
                  </a:lnTo>
                  <a:close/>
                  <a:moveTo>
                    <a:pt x="942" y="1565"/>
                  </a:moveTo>
                  <a:lnTo>
                    <a:pt x="942" y="1565"/>
                  </a:lnTo>
                  <a:cubicBezTo>
                    <a:pt x="898" y="1671"/>
                    <a:pt x="125" y="3776"/>
                    <a:pt x="37" y="4078"/>
                  </a:cubicBezTo>
                  <a:cubicBezTo>
                    <a:pt x="1652" y="3273"/>
                    <a:pt x="1652" y="3273"/>
                    <a:pt x="1652" y="3273"/>
                  </a:cubicBezTo>
                  <a:lnTo>
                    <a:pt x="1652" y="3273"/>
                  </a:lnTo>
                  <a:cubicBezTo>
                    <a:pt x="5062" y="3996"/>
                    <a:pt x="5062" y="3996"/>
                    <a:pt x="5062" y="3996"/>
                  </a:cubicBezTo>
                  <a:cubicBezTo>
                    <a:pt x="8028" y="2174"/>
                    <a:pt x="8028" y="2174"/>
                    <a:pt x="8028" y="2174"/>
                  </a:cubicBezTo>
                  <a:cubicBezTo>
                    <a:pt x="7557" y="1565"/>
                    <a:pt x="7557" y="1565"/>
                    <a:pt x="7557" y="1565"/>
                  </a:cubicBezTo>
                  <a:cubicBezTo>
                    <a:pt x="4202" y="25"/>
                    <a:pt x="4202" y="25"/>
                    <a:pt x="4202" y="25"/>
                  </a:cubicBezTo>
                  <a:lnTo>
                    <a:pt x="942" y="1565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121853" tIns="60926" rIns="121853" bIns="60926" anchor="ctr"/>
            <a:lstStyle/>
            <a:p>
              <a:endParaRPr lang="en-US" sz="900" dirty="0">
                <a:sym typeface="+mn-lt"/>
              </a:endParaRPr>
            </a:p>
          </p:txBody>
        </p: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4397288" y="9368160"/>
              <a:ext cx="3885188" cy="1994171"/>
            </a:xfrm>
            <a:custGeom>
              <a:avLst/>
              <a:gdLst>
                <a:gd name="T0" fmla="*/ 4773 w 8098"/>
                <a:gd name="T1" fmla="*/ 4159 h 4160"/>
                <a:gd name="T2" fmla="*/ 4767 w 8098"/>
                <a:gd name="T3" fmla="*/ 4153 h 4160"/>
                <a:gd name="T4" fmla="*/ 2852 w 8098"/>
                <a:gd name="T5" fmla="*/ 2677 h 4160"/>
                <a:gd name="T6" fmla="*/ 584 w 8098"/>
                <a:gd name="T7" fmla="*/ 2872 h 4160"/>
                <a:gd name="T8" fmla="*/ 584 w 8098"/>
                <a:gd name="T9" fmla="*/ 2859 h 4160"/>
                <a:gd name="T10" fmla="*/ 0 w 8098"/>
                <a:gd name="T11" fmla="*/ 1163 h 4160"/>
                <a:gd name="T12" fmla="*/ 18 w 8098"/>
                <a:gd name="T13" fmla="*/ 1163 h 4160"/>
                <a:gd name="T14" fmla="*/ 2217 w 8098"/>
                <a:gd name="T15" fmla="*/ 1452 h 4160"/>
                <a:gd name="T16" fmla="*/ 2462 w 8098"/>
                <a:gd name="T17" fmla="*/ 0 h 4160"/>
                <a:gd name="T18" fmla="*/ 2475 w 8098"/>
                <a:gd name="T19" fmla="*/ 13 h 4160"/>
                <a:gd name="T20" fmla="*/ 4252 w 8098"/>
                <a:gd name="T21" fmla="*/ 1213 h 4160"/>
                <a:gd name="T22" fmla="*/ 6664 w 8098"/>
                <a:gd name="T23" fmla="*/ 308 h 4160"/>
                <a:gd name="T24" fmla="*/ 6043 w 8098"/>
                <a:gd name="T25" fmla="*/ 2086 h 4160"/>
                <a:gd name="T26" fmla="*/ 8097 w 8098"/>
                <a:gd name="T27" fmla="*/ 3110 h 4160"/>
                <a:gd name="T28" fmla="*/ 5169 w 8098"/>
                <a:gd name="T29" fmla="*/ 3016 h 4160"/>
                <a:gd name="T30" fmla="*/ 4773 w 8098"/>
                <a:gd name="T31" fmla="*/ 4159 h 4160"/>
                <a:gd name="T32" fmla="*/ 2858 w 8098"/>
                <a:gd name="T33" fmla="*/ 2652 h 4160"/>
                <a:gd name="T34" fmla="*/ 2858 w 8098"/>
                <a:gd name="T35" fmla="*/ 2658 h 4160"/>
                <a:gd name="T36" fmla="*/ 4767 w 8098"/>
                <a:gd name="T37" fmla="*/ 4122 h 4160"/>
                <a:gd name="T38" fmla="*/ 5150 w 8098"/>
                <a:gd name="T39" fmla="*/ 2991 h 4160"/>
                <a:gd name="T40" fmla="*/ 5163 w 8098"/>
                <a:gd name="T41" fmla="*/ 2991 h 4160"/>
                <a:gd name="T42" fmla="*/ 7996 w 8098"/>
                <a:gd name="T43" fmla="*/ 3085 h 4160"/>
                <a:gd name="T44" fmla="*/ 6011 w 8098"/>
                <a:gd name="T45" fmla="*/ 2093 h 4160"/>
                <a:gd name="T46" fmla="*/ 6627 w 8098"/>
                <a:gd name="T47" fmla="*/ 346 h 4160"/>
                <a:gd name="T48" fmla="*/ 4246 w 8098"/>
                <a:gd name="T49" fmla="*/ 1238 h 4160"/>
                <a:gd name="T50" fmla="*/ 4239 w 8098"/>
                <a:gd name="T51" fmla="*/ 1232 h 4160"/>
                <a:gd name="T52" fmla="*/ 2475 w 8098"/>
                <a:gd name="T53" fmla="*/ 38 h 4160"/>
                <a:gd name="T54" fmla="*/ 2236 w 8098"/>
                <a:gd name="T55" fmla="*/ 1477 h 4160"/>
                <a:gd name="T56" fmla="*/ 31 w 8098"/>
                <a:gd name="T57" fmla="*/ 1188 h 4160"/>
                <a:gd name="T58" fmla="*/ 603 w 8098"/>
                <a:gd name="T59" fmla="*/ 2846 h 4160"/>
                <a:gd name="T60" fmla="*/ 2858 w 8098"/>
                <a:gd name="T61" fmla="*/ 2652 h 4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098" h="4160">
                  <a:moveTo>
                    <a:pt x="4773" y="4159"/>
                  </a:moveTo>
                  <a:lnTo>
                    <a:pt x="4767" y="4153"/>
                  </a:lnTo>
                  <a:lnTo>
                    <a:pt x="2852" y="2677"/>
                  </a:lnTo>
                  <a:lnTo>
                    <a:pt x="584" y="2872"/>
                  </a:lnTo>
                  <a:lnTo>
                    <a:pt x="584" y="2859"/>
                  </a:lnTo>
                  <a:lnTo>
                    <a:pt x="0" y="1163"/>
                  </a:lnTo>
                  <a:lnTo>
                    <a:pt x="18" y="1163"/>
                  </a:lnTo>
                  <a:lnTo>
                    <a:pt x="2217" y="1452"/>
                  </a:lnTo>
                  <a:lnTo>
                    <a:pt x="2462" y="0"/>
                  </a:lnTo>
                  <a:lnTo>
                    <a:pt x="2475" y="13"/>
                  </a:lnTo>
                  <a:lnTo>
                    <a:pt x="4252" y="1213"/>
                  </a:lnTo>
                  <a:lnTo>
                    <a:pt x="6664" y="308"/>
                  </a:lnTo>
                  <a:lnTo>
                    <a:pt x="6043" y="2086"/>
                  </a:lnTo>
                  <a:lnTo>
                    <a:pt x="8097" y="3110"/>
                  </a:lnTo>
                  <a:lnTo>
                    <a:pt x="5169" y="3016"/>
                  </a:lnTo>
                  <a:lnTo>
                    <a:pt x="4773" y="4159"/>
                  </a:lnTo>
                  <a:close/>
                  <a:moveTo>
                    <a:pt x="2858" y="2652"/>
                  </a:moveTo>
                  <a:lnTo>
                    <a:pt x="2858" y="2658"/>
                  </a:lnTo>
                  <a:lnTo>
                    <a:pt x="4767" y="4122"/>
                  </a:lnTo>
                  <a:lnTo>
                    <a:pt x="5150" y="2991"/>
                  </a:lnTo>
                  <a:lnTo>
                    <a:pt x="5163" y="2991"/>
                  </a:lnTo>
                  <a:lnTo>
                    <a:pt x="7996" y="3085"/>
                  </a:lnTo>
                  <a:lnTo>
                    <a:pt x="6011" y="2093"/>
                  </a:lnTo>
                  <a:lnTo>
                    <a:pt x="6627" y="346"/>
                  </a:lnTo>
                  <a:lnTo>
                    <a:pt x="4246" y="1238"/>
                  </a:lnTo>
                  <a:lnTo>
                    <a:pt x="4239" y="1232"/>
                  </a:lnTo>
                  <a:lnTo>
                    <a:pt x="2475" y="38"/>
                  </a:lnTo>
                  <a:lnTo>
                    <a:pt x="2236" y="1477"/>
                  </a:lnTo>
                  <a:lnTo>
                    <a:pt x="31" y="1188"/>
                  </a:lnTo>
                  <a:lnTo>
                    <a:pt x="603" y="2846"/>
                  </a:lnTo>
                  <a:lnTo>
                    <a:pt x="2858" y="2652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121853" tIns="60926" rIns="121853" bIns="60926" anchor="ctr"/>
            <a:lstStyle/>
            <a:p>
              <a:endParaRPr lang="en-US" sz="900" dirty="0">
                <a:sym typeface="+mn-lt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4244928" y="9273000"/>
              <a:ext cx="4321108" cy="2142199"/>
            </a:xfrm>
            <a:custGeom>
              <a:avLst/>
              <a:gdLst>
                <a:gd name="T0" fmla="*/ 0 w 9004"/>
                <a:gd name="T1" fmla="*/ 4467 h 4468"/>
                <a:gd name="T2" fmla="*/ 13 w 9004"/>
                <a:gd name="T3" fmla="*/ 4461 h 4468"/>
                <a:gd name="T4" fmla="*/ 321 w 9004"/>
                <a:gd name="T5" fmla="*/ 1370 h 4468"/>
                <a:gd name="T6" fmla="*/ 327 w 9004"/>
                <a:gd name="T7" fmla="*/ 1364 h 4468"/>
                <a:gd name="T8" fmla="*/ 2784 w 9004"/>
                <a:gd name="T9" fmla="*/ 214 h 4468"/>
                <a:gd name="T10" fmla="*/ 2784 w 9004"/>
                <a:gd name="T11" fmla="*/ 214 h 4468"/>
                <a:gd name="T12" fmla="*/ 6659 w 9004"/>
                <a:gd name="T13" fmla="*/ 490 h 4468"/>
                <a:gd name="T14" fmla="*/ 7476 w 9004"/>
                <a:gd name="T15" fmla="*/ 0 h 4468"/>
                <a:gd name="T16" fmla="*/ 7105 w 9004"/>
                <a:gd name="T17" fmla="*/ 641 h 4468"/>
                <a:gd name="T18" fmla="*/ 9003 w 9004"/>
                <a:gd name="T19" fmla="*/ 2338 h 4468"/>
                <a:gd name="T20" fmla="*/ 8996 w 9004"/>
                <a:gd name="T21" fmla="*/ 2344 h 4468"/>
                <a:gd name="T22" fmla="*/ 8368 w 9004"/>
                <a:gd name="T23" fmla="*/ 3311 h 4468"/>
                <a:gd name="T24" fmla="*/ 8362 w 9004"/>
                <a:gd name="T25" fmla="*/ 3311 h 4468"/>
                <a:gd name="T26" fmla="*/ 5088 w 9004"/>
                <a:gd name="T27" fmla="*/ 4367 h 4468"/>
                <a:gd name="T28" fmla="*/ 0 w 9004"/>
                <a:gd name="T29" fmla="*/ 4467 h 4468"/>
                <a:gd name="T30" fmla="*/ 340 w 9004"/>
                <a:gd name="T31" fmla="*/ 1383 h 4468"/>
                <a:gd name="T32" fmla="*/ 38 w 9004"/>
                <a:gd name="T33" fmla="*/ 4442 h 4468"/>
                <a:gd name="T34" fmla="*/ 3286 w 9004"/>
                <a:gd name="T35" fmla="*/ 2507 h 4468"/>
                <a:gd name="T36" fmla="*/ 1540 w 9004"/>
                <a:gd name="T37" fmla="*/ 848 h 4468"/>
                <a:gd name="T38" fmla="*/ 3802 w 9004"/>
                <a:gd name="T39" fmla="*/ 2193 h 4468"/>
                <a:gd name="T40" fmla="*/ 5044 w 9004"/>
                <a:gd name="T41" fmla="*/ 1452 h 4468"/>
                <a:gd name="T42" fmla="*/ 4787 w 9004"/>
                <a:gd name="T43" fmla="*/ 403 h 4468"/>
                <a:gd name="T44" fmla="*/ 4806 w 9004"/>
                <a:gd name="T45" fmla="*/ 396 h 4468"/>
                <a:gd name="T46" fmla="*/ 5063 w 9004"/>
                <a:gd name="T47" fmla="*/ 1445 h 4468"/>
                <a:gd name="T48" fmla="*/ 6628 w 9004"/>
                <a:gd name="T49" fmla="*/ 509 h 4468"/>
                <a:gd name="T50" fmla="*/ 2784 w 9004"/>
                <a:gd name="T51" fmla="*/ 233 h 4468"/>
                <a:gd name="T52" fmla="*/ 340 w 9004"/>
                <a:gd name="T53" fmla="*/ 1383 h 4468"/>
                <a:gd name="T54" fmla="*/ 3299 w 9004"/>
                <a:gd name="T55" fmla="*/ 2520 h 4468"/>
                <a:gd name="T56" fmla="*/ 82 w 9004"/>
                <a:gd name="T57" fmla="*/ 4442 h 4468"/>
                <a:gd name="T58" fmla="*/ 5088 w 9004"/>
                <a:gd name="T59" fmla="*/ 4348 h 4468"/>
                <a:gd name="T60" fmla="*/ 8355 w 9004"/>
                <a:gd name="T61" fmla="*/ 3293 h 4468"/>
                <a:gd name="T62" fmla="*/ 8971 w 9004"/>
                <a:gd name="T63" fmla="*/ 2338 h 4468"/>
                <a:gd name="T64" fmla="*/ 7093 w 9004"/>
                <a:gd name="T65" fmla="*/ 660 h 4468"/>
                <a:gd name="T66" fmla="*/ 5044 w 9004"/>
                <a:gd name="T67" fmla="*/ 4185 h 4468"/>
                <a:gd name="T68" fmla="*/ 5038 w 9004"/>
                <a:gd name="T69" fmla="*/ 4172 h 4468"/>
                <a:gd name="T70" fmla="*/ 3299 w 9004"/>
                <a:gd name="T71" fmla="*/ 2520 h 4468"/>
                <a:gd name="T72" fmla="*/ 3318 w 9004"/>
                <a:gd name="T73" fmla="*/ 2507 h 4468"/>
                <a:gd name="T74" fmla="*/ 5038 w 9004"/>
                <a:gd name="T75" fmla="*/ 4147 h 4468"/>
                <a:gd name="T76" fmla="*/ 7074 w 9004"/>
                <a:gd name="T77" fmla="*/ 647 h 4468"/>
                <a:gd name="T78" fmla="*/ 6948 w 9004"/>
                <a:gd name="T79" fmla="*/ 528 h 4468"/>
                <a:gd name="T80" fmla="*/ 6665 w 9004"/>
                <a:gd name="T81" fmla="*/ 509 h 4468"/>
                <a:gd name="T82" fmla="*/ 5070 w 9004"/>
                <a:gd name="T83" fmla="*/ 1464 h 4468"/>
                <a:gd name="T84" fmla="*/ 5491 w 9004"/>
                <a:gd name="T85" fmla="*/ 3223 h 4468"/>
                <a:gd name="T86" fmla="*/ 3802 w 9004"/>
                <a:gd name="T87" fmla="*/ 2218 h 4468"/>
                <a:gd name="T88" fmla="*/ 3318 w 9004"/>
                <a:gd name="T89" fmla="*/ 2507 h 4468"/>
                <a:gd name="T90" fmla="*/ 3827 w 9004"/>
                <a:gd name="T91" fmla="*/ 2205 h 4468"/>
                <a:gd name="T92" fmla="*/ 5459 w 9004"/>
                <a:gd name="T93" fmla="*/ 3179 h 4468"/>
                <a:gd name="T94" fmla="*/ 5044 w 9004"/>
                <a:gd name="T95" fmla="*/ 1477 h 4468"/>
                <a:gd name="T96" fmla="*/ 3827 w 9004"/>
                <a:gd name="T97" fmla="*/ 2205 h 4468"/>
                <a:gd name="T98" fmla="*/ 1697 w 9004"/>
                <a:gd name="T99" fmla="*/ 968 h 4468"/>
                <a:gd name="T100" fmla="*/ 3305 w 9004"/>
                <a:gd name="T101" fmla="*/ 2495 h 4468"/>
                <a:gd name="T102" fmla="*/ 3783 w 9004"/>
                <a:gd name="T103" fmla="*/ 2205 h 4468"/>
                <a:gd name="T104" fmla="*/ 1697 w 9004"/>
                <a:gd name="T105" fmla="*/ 968 h 4468"/>
                <a:gd name="T106" fmla="*/ 6697 w 9004"/>
                <a:gd name="T107" fmla="*/ 490 h 4468"/>
                <a:gd name="T108" fmla="*/ 6954 w 9004"/>
                <a:gd name="T109" fmla="*/ 509 h 4468"/>
                <a:gd name="T110" fmla="*/ 6961 w 9004"/>
                <a:gd name="T111" fmla="*/ 509 h 4468"/>
                <a:gd name="T112" fmla="*/ 7086 w 9004"/>
                <a:gd name="T113" fmla="*/ 629 h 4468"/>
                <a:gd name="T114" fmla="*/ 7419 w 9004"/>
                <a:gd name="T115" fmla="*/ 63 h 4468"/>
                <a:gd name="T116" fmla="*/ 6697 w 9004"/>
                <a:gd name="T117" fmla="*/ 490 h 4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004" h="4468">
                  <a:moveTo>
                    <a:pt x="0" y="4467"/>
                  </a:moveTo>
                  <a:lnTo>
                    <a:pt x="13" y="4461"/>
                  </a:lnTo>
                  <a:lnTo>
                    <a:pt x="321" y="1370"/>
                  </a:lnTo>
                  <a:lnTo>
                    <a:pt x="327" y="1364"/>
                  </a:lnTo>
                  <a:lnTo>
                    <a:pt x="2784" y="214"/>
                  </a:lnTo>
                  <a:lnTo>
                    <a:pt x="2784" y="214"/>
                  </a:lnTo>
                  <a:lnTo>
                    <a:pt x="6659" y="490"/>
                  </a:lnTo>
                  <a:lnTo>
                    <a:pt x="7476" y="0"/>
                  </a:lnTo>
                  <a:lnTo>
                    <a:pt x="7105" y="641"/>
                  </a:lnTo>
                  <a:lnTo>
                    <a:pt x="9003" y="2338"/>
                  </a:lnTo>
                  <a:lnTo>
                    <a:pt x="8996" y="2344"/>
                  </a:lnTo>
                  <a:lnTo>
                    <a:pt x="8368" y="3311"/>
                  </a:lnTo>
                  <a:lnTo>
                    <a:pt x="8362" y="3311"/>
                  </a:lnTo>
                  <a:lnTo>
                    <a:pt x="5088" y="4367"/>
                  </a:lnTo>
                  <a:lnTo>
                    <a:pt x="0" y="4467"/>
                  </a:lnTo>
                  <a:close/>
                  <a:moveTo>
                    <a:pt x="340" y="1383"/>
                  </a:moveTo>
                  <a:lnTo>
                    <a:pt x="38" y="4442"/>
                  </a:lnTo>
                  <a:lnTo>
                    <a:pt x="3286" y="2507"/>
                  </a:lnTo>
                  <a:lnTo>
                    <a:pt x="1540" y="848"/>
                  </a:lnTo>
                  <a:lnTo>
                    <a:pt x="3802" y="2193"/>
                  </a:lnTo>
                  <a:lnTo>
                    <a:pt x="5044" y="1452"/>
                  </a:lnTo>
                  <a:lnTo>
                    <a:pt x="4787" y="403"/>
                  </a:lnTo>
                  <a:lnTo>
                    <a:pt x="4806" y="396"/>
                  </a:lnTo>
                  <a:lnTo>
                    <a:pt x="5063" y="1445"/>
                  </a:lnTo>
                  <a:lnTo>
                    <a:pt x="6628" y="509"/>
                  </a:lnTo>
                  <a:lnTo>
                    <a:pt x="2784" y="233"/>
                  </a:lnTo>
                  <a:lnTo>
                    <a:pt x="340" y="1383"/>
                  </a:lnTo>
                  <a:close/>
                  <a:moveTo>
                    <a:pt x="3299" y="2520"/>
                  </a:moveTo>
                  <a:lnTo>
                    <a:pt x="82" y="4442"/>
                  </a:lnTo>
                  <a:lnTo>
                    <a:pt x="5088" y="4348"/>
                  </a:lnTo>
                  <a:lnTo>
                    <a:pt x="8355" y="3293"/>
                  </a:lnTo>
                  <a:lnTo>
                    <a:pt x="8971" y="2338"/>
                  </a:lnTo>
                  <a:lnTo>
                    <a:pt x="7093" y="660"/>
                  </a:lnTo>
                  <a:lnTo>
                    <a:pt x="5044" y="4185"/>
                  </a:lnTo>
                  <a:lnTo>
                    <a:pt x="5038" y="4172"/>
                  </a:lnTo>
                  <a:lnTo>
                    <a:pt x="3299" y="2520"/>
                  </a:lnTo>
                  <a:close/>
                  <a:moveTo>
                    <a:pt x="3318" y="2507"/>
                  </a:moveTo>
                  <a:lnTo>
                    <a:pt x="5038" y="4147"/>
                  </a:lnTo>
                  <a:lnTo>
                    <a:pt x="7074" y="647"/>
                  </a:lnTo>
                  <a:lnTo>
                    <a:pt x="6948" y="528"/>
                  </a:lnTo>
                  <a:lnTo>
                    <a:pt x="6665" y="509"/>
                  </a:lnTo>
                  <a:lnTo>
                    <a:pt x="5070" y="1464"/>
                  </a:lnTo>
                  <a:lnTo>
                    <a:pt x="5491" y="3223"/>
                  </a:lnTo>
                  <a:lnTo>
                    <a:pt x="3802" y="2218"/>
                  </a:lnTo>
                  <a:lnTo>
                    <a:pt x="3318" y="2507"/>
                  </a:lnTo>
                  <a:close/>
                  <a:moveTo>
                    <a:pt x="3827" y="2205"/>
                  </a:moveTo>
                  <a:lnTo>
                    <a:pt x="5459" y="3179"/>
                  </a:lnTo>
                  <a:lnTo>
                    <a:pt x="5044" y="1477"/>
                  </a:lnTo>
                  <a:lnTo>
                    <a:pt x="3827" y="2205"/>
                  </a:lnTo>
                  <a:close/>
                  <a:moveTo>
                    <a:pt x="1697" y="968"/>
                  </a:moveTo>
                  <a:lnTo>
                    <a:pt x="3305" y="2495"/>
                  </a:lnTo>
                  <a:lnTo>
                    <a:pt x="3783" y="2205"/>
                  </a:lnTo>
                  <a:lnTo>
                    <a:pt x="1697" y="968"/>
                  </a:lnTo>
                  <a:close/>
                  <a:moveTo>
                    <a:pt x="6697" y="490"/>
                  </a:moveTo>
                  <a:lnTo>
                    <a:pt x="6954" y="509"/>
                  </a:lnTo>
                  <a:lnTo>
                    <a:pt x="6961" y="509"/>
                  </a:lnTo>
                  <a:lnTo>
                    <a:pt x="7086" y="629"/>
                  </a:lnTo>
                  <a:lnTo>
                    <a:pt x="7419" y="63"/>
                  </a:lnTo>
                  <a:lnTo>
                    <a:pt x="6697" y="49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121853" tIns="60926" rIns="121853" bIns="60926" anchor="ctr"/>
            <a:lstStyle/>
            <a:p>
              <a:endParaRPr lang="en-US" sz="900" dirty="0">
                <a:sym typeface="+mn-lt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5749487" y="10076588"/>
              <a:ext cx="696201" cy="695738"/>
            </a:xfrm>
            <a:custGeom>
              <a:avLst/>
              <a:gdLst>
                <a:gd name="T0" fmla="*/ 0 w 1452"/>
                <a:gd name="T1" fmla="*/ 729 h 1452"/>
                <a:gd name="T2" fmla="*/ 0 w 1452"/>
                <a:gd name="T3" fmla="*/ 729 h 1452"/>
                <a:gd name="T4" fmla="*/ 723 w 1452"/>
                <a:gd name="T5" fmla="*/ 0 h 1452"/>
                <a:gd name="T6" fmla="*/ 1451 w 1452"/>
                <a:gd name="T7" fmla="*/ 729 h 1452"/>
                <a:gd name="T8" fmla="*/ 723 w 1452"/>
                <a:gd name="T9" fmla="*/ 1451 h 1452"/>
                <a:gd name="T10" fmla="*/ 0 w 1452"/>
                <a:gd name="T11" fmla="*/ 729 h 1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2" h="1452">
                  <a:moveTo>
                    <a:pt x="0" y="729"/>
                  </a:moveTo>
                  <a:lnTo>
                    <a:pt x="0" y="729"/>
                  </a:lnTo>
                  <a:cubicBezTo>
                    <a:pt x="0" y="326"/>
                    <a:pt x="321" y="0"/>
                    <a:pt x="723" y="0"/>
                  </a:cubicBezTo>
                  <a:cubicBezTo>
                    <a:pt x="1124" y="0"/>
                    <a:pt x="1451" y="326"/>
                    <a:pt x="1451" y="729"/>
                  </a:cubicBezTo>
                  <a:cubicBezTo>
                    <a:pt x="1451" y="1131"/>
                    <a:pt x="1124" y="1451"/>
                    <a:pt x="723" y="1451"/>
                  </a:cubicBezTo>
                  <a:cubicBezTo>
                    <a:pt x="321" y="1451"/>
                    <a:pt x="0" y="1131"/>
                    <a:pt x="0" y="72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121853" tIns="60926" rIns="121853" bIns="60926" anchor="ctr"/>
            <a:lstStyle/>
            <a:p>
              <a:endParaRPr lang="en-US" sz="900" dirty="0">
                <a:sym typeface="+mn-lt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5738905" y="10063900"/>
              <a:ext cx="721596" cy="721115"/>
            </a:xfrm>
            <a:custGeom>
              <a:avLst/>
              <a:gdLst>
                <a:gd name="T0" fmla="*/ 748 w 1502"/>
                <a:gd name="T1" fmla="*/ 1501 h 1502"/>
                <a:gd name="T2" fmla="*/ 748 w 1502"/>
                <a:gd name="T3" fmla="*/ 1501 h 1502"/>
                <a:gd name="T4" fmla="*/ 0 w 1502"/>
                <a:gd name="T5" fmla="*/ 754 h 1502"/>
                <a:gd name="T6" fmla="*/ 748 w 1502"/>
                <a:gd name="T7" fmla="*/ 0 h 1502"/>
                <a:gd name="T8" fmla="*/ 1501 w 1502"/>
                <a:gd name="T9" fmla="*/ 754 h 1502"/>
                <a:gd name="T10" fmla="*/ 748 w 1502"/>
                <a:gd name="T11" fmla="*/ 1501 h 1502"/>
                <a:gd name="T12" fmla="*/ 748 w 1502"/>
                <a:gd name="T13" fmla="*/ 44 h 1502"/>
                <a:gd name="T14" fmla="*/ 748 w 1502"/>
                <a:gd name="T15" fmla="*/ 44 h 1502"/>
                <a:gd name="T16" fmla="*/ 44 w 1502"/>
                <a:gd name="T17" fmla="*/ 754 h 1502"/>
                <a:gd name="T18" fmla="*/ 748 w 1502"/>
                <a:gd name="T19" fmla="*/ 1457 h 1502"/>
                <a:gd name="T20" fmla="*/ 1457 w 1502"/>
                <a:gd name="T21" fmla="*/ 754 h 1502"/>
                <a:gd name="T22" fmla="*/ 748 w 1502"/>
                <a:gd name="T23" fmla="*/ 44 h 1502"/>
                <a:gd name="T24" fmla="*/ 748 w 1502"/>
                <a:gd name="T25" fmla="*/ 1501 h 1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02" h="1502">
                  <a:moveTo>
                    <a:pt x="748" y="1501"/>
                  </a:moveTo>
                  <a:lnTo>
                    <a:pt x="748" y="1501"/>
                  </a:lnTo>
                  <a:cubicBezTo>
                    <a:pt x="340" y="1501"/>
                    <a:pt x="0" y="1162"/>
                    <a:pt x="0" y="754"/>
                  </a:cubicBezTo>
                  <a:cubicBezTo>
                    <a:pt x="0" y="339"/>
                    <a:pt x="340" y="0"/>
                    <a:pt x="748" y="0"/>
                  </a:cubicBezTo>
                  <a:cubicBezTo>
                    <a:pt x="1162" y="0"/>
                    <a:pt x="1501" y="339"/>
                    <a:pt x="1501" y="754"/>
                  </a:cubicBezTo>
                  <a:cubicBezTo>
                    <a:pt x="1501" y="1162"/>
                    <a:pt x="1162" y="1501"/>
                    <a:pt x="748" y="1501"/>
                  </a:cubicBezTo>
                  <a:lnTo>
                    <a:pt x="748" y="44"/>
                  </a:lnTo>
                  <a:lnTo>
                    <a:pt x="748" y="44"/>
                  </a:lnTo>
                  <a:cubicBezTo>
                    <a:pt x="358" y="44"/>
                    <a:pt x="44" y="364"/>
                    <a:pt x="44" y="754"/>
                  </a:cubicBezTo>
                  <a:cubicBezTo>
                    <a:pt x="44" y="1143"/>
                    <a:pt x="358" y="1457"/>
                    <a:pt x="748" y="1457"/>
                  </a:cubicBezTo>
                  <a:cubicBezTo>
                    <a:pt x="1137" y="1457"/>
                    <a:pt x="1457" y="1143"/>
                    <a:pt x="1457" y="754"/>
                  </a:cubicBezTo>
                  <a:cubicBezTo>
                    <a:pt x="1457" y="364"/>
                    <a:pt x="1137" y="44"/>
                    <a:pt x="748" y="44"/>
                  </a:cubicBezTo>
                  <a:lnTo>
                    <a:pt x="748" y="150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121853" tIns="60926" rIns="121853" bIns="60926" anchor="ctr"/>
            <a:lstStyle/>
            <a:p>
              <a:endParaRPr lang="en-US" sz="900" dirty="0">
                <a:sym typeface="+mn-lt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4124310" y="11220644"/>
              <a:ext cx="311068" cy="310863"/>
            </a:xfrm>
            <a:custGeom>
              <a:avLst/>
              <a:gdLst>
                <a:gd name="T0" fmla="*/ 0 w 648"/>
                <a:gd name="T1" fmla="*/ 321 h 648"/>
                <a:gd name="T2" fmla="*/ 0 w 648"/>
                <a:gd name="T3" fmla="*/ 321 h 648"/>
                <a:gd name="T4" fmla="*/ 327 w 648"/>
                <a:gd name="T5" fmla="*/ 0 h 648"/>
                <a:gd name="T6" fmla="*/ 647 w 648"/>
                <a:gd name="T7" fmla="*/ 321 h 648"/>
                <a:gd name="T8" fmla="*/ 327 w 648"/>
                <a:gd name="T9" fmla="*/ 647 h 648"/>
                <a:gd name="T10" fmla="*/ 0 w 648"/>
                <a:gd name="T11" fmla="*/ 321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648">
                  <a:moveTo>
                    <a:pt x="0" y="321"/>
                  </a:moveTo>
                  <a:lnTo>
                    <a:pt x="0" y="321"/>
                  </a:lnTo>
                  <a:cubicBezTo>
                    <a:pt x="0" y="145"/>
                    <a:pt x="145" y="0"/>
                    <a:pt x="327" y="0"/>
                  </a:cubicBezTo>
                  <a:cubicBezTo>
                    <a:pt x="503" y="0"/>
                    <a:pt x="647" y="145"/>
                    <a:pt x="647" y="321"/>
                  </a:cubicBezTo>
                  <a:cubicBezTo>
                    <a:pt x="647" y="503"/>
                    <a:pt x="503" y="647"/>
                    <a:pt x="327" y="647"/>
                  </a:cubicBezTo>
                  <a:cubicBezTo>
                    <a:pt x="145" y="647"/>
                    <a:pt x="0" y="503"/>
                    <a:pt x="0" y="32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121853" tIns="60926" rIns="121853" bIns="60926" anchor="ctr"/>
            <a:lstStyle/>
            <a:p>
              <a:endParaRPr lang="en-US" sz="900" dirty="0">
                <a:sym typeface="+mn-lt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4115846" y="11210071"/>
              <a:ext cx="332229" cy="332009"/>
            </a:xfrm>
            <a:custGeom>
              <a:avLst/>
              <a:gdLst>
                <a:gd name="T0" fmla="*/ 346 w 692"/>
                <a:gd name="T1" fmla="*/ 691 h 692"/>
                <a:gd name="T2" fmla="*/ 346 w 692"/>
                <a:gd name="T3" fmla="*/ 691 h 692"/>
                <a:gd name="T4" fmla="*/ 0 w 692"/>
                <a:gd name="T5" fmla="*/ 346 h 692"/>
                <a:gd name="T6" fmla="*/ 346 w 692"/>
                <a:gd name="T7" fmla="*/ 0 h 692"/>
                <a:gd name="T8" fmla="*/ 691 w 692"/>
                <a:gd name="T9" fmla="*/ 346 h 692"/>
                <a:gd name="T10" fmla="*/ 346 w 692"/>
                <a:gd name="T11" fmla="*/ 691 h 692"/>
                <a:gd name="T12" fmla="*/ 346 w 692"/>
                <a:gd name="T13" fmla="*/ 44 h 692"/>
                <a:gd name="T14" fmla="*/ 346 w 692"/>
                <a:gd name="T15" fmla="*/ 44 h 692"/>
                <a:gd name="T16" fmla="*/ 44 w 692"/>
                <a:gd name="T17" fmla="*/ 346 h 692"/>
                <a:gd name="T18" fmla="*/ 346 w 692"/>
                <a:gd name="T19" fmla="*/ 647 h 692"/>
                <a:gd name="T20" fmla="*/ 647 w 692"/>
                <a:gd name="T21" fmla="*/ 346 h 692"/>
                <a:gd name="T22" fmla="*/ 346 w 692"/>
                <a:gd name="T23" fmla="*/ 44 h 692"/>
                <a:gd name="T24" fmla="*/ 346 w 692"/>
                <a:gd name="T25" fmla="*/ 691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2" h="692">
                  <a:moveTo>
                    <a:pt x="346" y="691"/>
                  </a:moveTo>
                  <a:lnTo>
                    <a:pt x="346" y="691"/>
                  </a:lnTo>
                  <a:cubicBezTo>
                    <a:pt x="151" y="691"/>
                    <a:pt x="0" y="540"/>
                    <a:pt x="0" y="346"/>
                  </a:cubicBezTo>
                  <a:cubicBezTo>
                    <a:pt x="0" y="157"/>
                    <a:pt x="151" y="0"/>
                    <a:pt x="346" y="0"/>
                  </a:cubicBezTo>
                  <a:cubicBezTo>
                    <a:pt x="534" y="0"/>
                    <a:pt x="691" y="157"/>
                    <a:pt x="691" y="346"/>
                  </a:cubicBezTo>
                  <a:cubicBezTo>
                    <a:pt x="691" y="540"/>
                    <a:pt x="534" y="691"/>
                    <a:pt x="346" y="691"/>
                  </a:cubicBezTo>
                  <a:lnTo>
                    <a:pt x="346" y="44"/>
                  </a:lnTo>
                  <a:lnTo>
                    <a:pt x="346" y="44"/>
                  </a:lnTo>
                  <a:cubicBezTo>
                    <a:pt x="176" y="44"/>
                    <a:pt x="44" y="182"/>
                    <a:pt x="44" y="346"/>
                  </a:cubicBezTo>
                  <a:cubicBezTo>
                    <a:pt x="44" y="515"/>
                    <a:pt x="176" y="647"/>
                    <a:pt x="346" y="647"/>
                  </a:cubicBezTo>
                  <a:cubicBezTo>
                    <a:pt x="509" y="647"/>
                    <a:pt x="647" y="515"/>
                    <a:pt x="647" y="346"/>
                  </a:cubicBezTo>
                  <a:cubicBezTo>
                    <a:pt x="647" y="182"/>
                    <a:pt x="509" y="44"/>
                    <a:pt x="346" y="44"/>
                  </a:cubicBezTo>
                  <a:lnTo>
                    <a:pt x="346" y="69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121853" tIns="60926" rIns="121853" bIns="60926" anchor="ctr"/>
            <a:lstStyle/>
            <a:p>
              <a:endParaRPr lang="en-US" sz="900" dirty="0">
                <a:sym typeface="+mn-lt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4272438" y="9784757"/>
              <a:ext cx="330114" cy="329895"/>
            </a:xfrm>
            <a:custGeom>
              <a:avLst/>
              <a:gdLst>
                <a:gd name="T0" fmla="*/ 0 w 686"/>
                <a:gd name="T1" fmla="*/ 346 h 686"/>
                <a:gd name="T2" fmla="*/ 0 w 686"/>
                <a:gd name="T3" fmla="*/ 346 h 686"/>
                <a:gd name="T4" fmla="*/ 339 w 686"/>
                <a:gd name="T5" fmla="*/ 0 h 686"/>
                <a:gd name="T6" fmla="*/ 685 w 686"/>
                <a:gd name="T7" fmla="*/ 346 h 686"/>
                <a:gd name="T8" fmla="*/ 339 w 686"/>
                <a:gd name="T9" fmla="*/ 685 h 686"/>
                <a:gd name="T10" fmla="*/ 0 w 686"/>
                <a:gd name="T11" fmla="*/ 346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6" h="686">
                  <a:moveTo>
                    <a:pt x="0" y="346"/>
                  </a:moveTo>
                  <a:lnTo>
                    <a:pt x="0" y="346"/>
                  </a:lnTo>
                  <a:cubicBezTo>
                    <a:pt x="0" y="157"/>
                    <a:pt x="151" y="0"/>
                    <a:pt x="339" y="0"/>
                  </a:cubicBezTo>
                  <a:cubicBezTo>
                    <a:pt x="528" y="0"/>
                    <a:pt x="685" y="157"/>
                    <a:pt x="685" y="346"/>
                  </a:cubicBezTo>
                  <a:cubicBezTo>
                    <a:pt x="685" y="534"/>
                    <a:pt x="528" y="685"/>
                    <a:pt x="339" y="685"/>
                  </a:cubicBezTo>
                  <a:cubicBezTo>
                    <a:pt x="151" y="685"/>
                    <a:pt x="0" y="534"/>
                    <a:pt x="0" y="34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121853" tIns="60926" rIns="121853" bIns="60926" anchor="ctr"/>
            <a:lstStyle/>
            <a:p>
              <a:endParaRPr lang="en-US" sz="900" dirty="0">
                <a:sym typeface="+mn-lt"/>
              </a:endParaRPr>
            </a:p>
          </p:txBody>
        </p:sp>
        <p:sp>
          <p:nvSpPr>
            <p:cNvPr id="34" name="Freeform 63"/>
            <p:cNvSpPr>
              <a:spLocks noChangeArrowheads="1"/>
            </p:cNvSpPr>
            <p:nvPr/>
          </p:nvSpPr>
          <p:spPr bwMode="auto">
            <a:xfrm>
              <a:off x="4261857" y="9776299"/>
              <a:ext cx="351275" cy="351042"/>
            </a:xfrm>
            <a:custGeom>
              <a:avLst/>
              <a:gdLst>
                <a:gd name="T0" fmla="*/ 364 w 730"/>
                <a:gd name="T1" fmla="*/ 729 h 730"/>
                <a:gd name="T2" fmla="*/ 364 w 730"/>
                <a:gd name="T3" fmla="*/ 729 h 730"/>
                <a:gd name="T4" fmla="*/ 0 w 730"/>
                <a:gd name="T5" fmla="*/ 365 h 730"/>
                <a:gd name="T6" fmla="*/ 364 w 730"/>
                <a:gd name="T7" fmla="*/ 0 h 730"/>
                <a:gd name="T8" fmla="*/ 729 w 730"/>
                <a:gd name="T9" fmla="*/ 365 h 730"/>
                <a:gd name="T10" fmla="*/ 364 w 730"/>
                <a:gd name="T11" fmla="*/ 729 h 730"/>
                <a:gd name="T12" fmla="*/ 364 w 730"/>
                <a:gd name="T13" fmla="*/ 45 h 730"/>
                <a:gd name="T14" fmla="*/ 364 w 730"/>
                <a:gd name="T15" fmla="*/ 45 h 730"/>
                <a:gd name="T16" fmla="*/ 44 w 730"/>
                <a:gd name="T17" fmla="*/ 365 h 730"/>
                <a:gd name="T18" fmla="*/ 364 w 730"/>
                <a:gd name="T19" fmla="*/ 685 h 730"/>
                <a:gd name="T20" fmla="*/ 685 w 730"/>
                <a:gd name="T21" fmla="*/ 365 h 730"/>
                <a:gd name="T22" fmla="*/ 364 w 730"/>
                <a:gd name="T23" fmla="*/ 45 h 730"/>
                <a:gd name="T24" fmla="*/ 364 w 730"/>
                <a:gd name="T25" fmla="*/ 729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30" h="730">
                  <a:moveTo>
                    <a:pt x="364" y="729"/>
                  </a:moveTo>
                  <a:lnTo>
                    <a:pt x="364" y="729"/>
                  </a:lnTo>
                  <a:cubicBezTo>
                    <a:pt x="163" y="729"/>
                    <a:pt x="0" y="566"/>
                    <a:pt x="0" y="365"/>
                  </a:cubicBezTo>
                  <a:cubicBezTo>
                    <a:pt x="0" y="164"/>
                    <a:pt x="163" y="0"/>
                    <a:pt x="364" y="0"/>
                  </a:cubicBezTo>
                  <a:cubicBezTo>
                    <a:pt x="565" y="0"/>
                    <a:pt x="729" y="164"/>
                    <a:pt x="729" y="365"/>
                  </a:cubicBezTo>
                  <a:cubicBezTo>
                    <a:pt x="729" y="566"/>
                    <a:pt x="565" y="729"/>
                    <a:pt x="364" y="729"/>
                  </a:cubicBezTo>
                  <a:lnTo>
                    <a:pt x="364" y="45"/>
                  </a:lnTo>
                  <a:lnTo>
                    <a:pt x="364" y="45"/>
                  </a:lnTo>
                  <a:cubicBezTo>
                    <a:pt x="188" y="45"/>
                    <a:pt x="44" y="189"/>
                    <a:pt x="44" y="365"/>
                  </a:cubicBezTo>
                  <a:cubicBezTo>
                    <a:pt x="44" y="541"/>
                    <a:pt x="188" y="685"/>
                    <a:pt x="364" y="685"/>
                  </a:cubicBezTo>
                  <a:cubicBezTo>
                    <a:pt x="540" y="685"/>
                    <a:pt x="685" y="541"/>
                    <a:pt x="685" y="365"/>
                  </a:cubicBezTo>
                  <a:cubicBezTo>
                    <a:pt x="685" y="189"/>
                    <a:pt x="540" y="45"/>
                    <a:pt x="364" y="45"/>
                  </a:cubicBezTo>
                  <a:lnTo>
                    <a:pt x="364" y="72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121853" tIns="60926" rIns="121853" bIns="60926" anchor="ctr"/>
            <a:lstStyle/>
            <a:p>
              <a:endParaRPr lang="en-US" sz="900" dirty="0">
                <a:sym typeface="+mn-lt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4903040" y="9602893"/>
              <a:ext cx="175637" cy="171291"/>
            </a:xfrm>
            <a:custGeom>
              <a:avLst/>
              <a:gdLst>
                <a:gd name="T0" fmla="*/ 0 w 366"/>
                <a:gd name="T1" fmla="*/ 183 h 359"/>
                <a:gd name="T2" fmla="*/ 0 w 366"/>
                <a:gd name="T3" fmla="*/ 183 h 359"/>
                <a:gd name="T4" fmla="*/ 182 w 366"/>
                <a:gd name="T5" fmla="*/ 0 h 359"/>
                <a:gd name="T6" fmla="*/ 365 w 366"/>
                <a:gd name="T7" fmla="*/ 183 h 359"/>
                <a:gd name="T8" fmla="*/ 182 w 366"/>
                <a:gd name="T9" fmla="*/ 358 h 359"/>
                <a:gd name="T10" fmla="*/ 0 w 366"/>
                <a:gd name="T11" fmla="*/ 183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6" h="359">
                  <a:moveTo>
                    <a:pt x="0" y="183"/>
                  </a:moveTo>
                  <a:lnTo>
                    <a:pt x="0" y="183"/>
                  </a:lnTo>
                  <a:cubicBezTo>
                    <a:pt x="0" y="82"/>
                    <a:pt x="82" y="0"/>
                    <a:pt x="182" y="0"/>
                  </a:cubicBezTo>
                  <a:cubicBezTo>
                    <a:pt x="283" y="0"/>
                    <a:pt x="365" y="82"/>
                    <a:pt x="365" y="183"/>
                  </a:cubicBezTo>
                  <a:cubicBezTo>
                    <a:pt x="365" y="283"/>
                    <a:pt x="283" y="358"/>
                    <a:pt x="182" y="358"/>
                  </a:cubicBezTo>
                  <a:cubicBezTo>
                    <a:pt x="82" y="358"/>
                    <a:pt x="0" y="283"/>
                    <a:pt x="0" y="18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121853" tIns="60926" rIns="121853" bIns="60926" anchor="ctr"/>
            <a:lstStyle/>
            <a:p>
              <a:endParaRPr lang="en-US" sz="900" dirty="0">
                <a:sym typeface="+mn-lt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4894576" y="9592318"/>
              <a:ext cx="192566" cy="196669"/>
            </a:xfrm>
            <a:custGeom>
              <a:avLst/>
              <a:gdLst>
                <a:gd name="T0" fmla="*/ 201 w 403"/>
                <a:gd name="T1" fmla="*/ 409 h 410"/>
                <a:gd name="T2" fmla="*/ 201 w 403"/>
                <a:gd name="T3" fmla="*/ 409 h 410"/>
                <a:gd name="T4" fmla="*/ 0 w 403"/>
                <a:gd name="T5" fmla="*/ 208 h 410"/>
                <a:gd name="T6" fmla="*/ 201 w 403"/>
                <a:gd name="T7" fmla="*/ 0 h 410"/>
                <a:gd name="T8" fmla="*/ 402 w 403"/>
                <a:gd name="T9" fmla="*/ 208 h 410"/>
                <a:gd name="T10" fmla="*/ 201 w 403"/>
                <a:gd name="T11" fmla="*/ 409 h 410"/>
                <a:gd name="T12" fmla="*/ 201 w 403"/>
                <a:gd name="T13" fmla="*/ 44 h 410"/>
                <a:gd name="T14" fmla="*/ 201 w 403"/>
                <a:gd name="T15" fmla="*/ 44 h 410"/>
                <a:gd name="T16" fmla="*/ 44 w 403"/>
                <a:gd name="T17" fmla="*/ 208 h 410"/>
                <a:gd name="T18" fmla="*/ 201 w 403"/>
                <a:gd name="T19" fmla="*/ 365 h 410"/>
                <a:gd name="T20" fmla="*/ 358 w 403"/>
                <a:gd name="T21" fmla="*/ 208 h 410"/>
                <a:gd name="T22" fmla="*/ 201 w 403"/>
                <a:gd name="T23" fmla="*/ 44 h 410"/>
                <a:gd name="T24" fmla="*/ 201 w 403"/>
                <a:gd name="T25" fmla="*/ 409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3" h="410">
                  <a:moveTo>
                    <a:pt x="201" y="409"/>
                  </a:moveTo>
                  <a:lnTo>
                    <a:pt x="201" y="409"/>
                  </a:lnTo>
                  <a:cubicBezTo>
                    <a:pt x="88" y="409"/>
                    <a:pt x="0" y="315"/>
                    <a:pt x="0" y="208"/>
                  </a:cubicBezTo>
                  <a:cubicBezTo>
                    <a:pt x="0" y="95"/>
                    <a:pt x="88" y="0"/>
                    <a:pt x="201" y="0"/>
                  </a:cubicBezTo>
                  <a:cubicBezTo>
                    <a:pt x="314" y="0"/>
                    <a:pt x="402" y="95"/>
                    <a:pt x="402" y="208"/>
                  </a:cubicBezTo>
                  <a:cubicBezTo>
                    <a:pt x="402" y="315"/>
                    <a:pt x="314" y="409"/>
                    <a:pt x="201" y="409"/>
                  </a:cubicBezTo>
                  <a:lnTo>
                    <a:pt x="201" y="44"/>
                  </a:lnTo>
                  <a:lnTo>
                    <a:pt x="201" y="44"/>
                  </a:lnTo>
                  <a:cubicBezTo>
                    <a:pt x="113" y="44"/>
                    <a:pt x="44" y="120"/>
                    <a:pt x="44" y="208"/>
                  </a:cubicBezTo>
                  <a:cubicBezTo>
                    <a:pt x="44" y="296"/>
                    <a:pt x="113" y="365"/>
                    <a:pt x="201" y="365"/>
                  </a:cubicBezTo>
                  <a:cubicBezTo>
                    <a:pt x="289" y="365"/>
                    <a:pt x="358" y="296"/>
                    <a:pt x="358" y="208"/>
                  </a:cubicBezTo>
                  <a:cubicBezTo>
                    <a:pt x="358" y="120"/>
                    <a:pt x="289" y="44"/>
                    <a:pt x="201" y="44"/>
                  </a:cubicBezTo>
                  <a:lnTo>
                    <a:pt x="201" y="40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121853" tIns="60926" rIns="121853" bIns="60926" anchor="ctr"/>
            <a:lstStyle/>
            <a:p>
              <a:endParaRPr lang="en-US" sz="900" dirty="0">
                <a:sym typeface="+mn-lt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7618016" y="9116509"/>
              <a:ext cx="351275" cy="353156"/>
            </a:xfrm>
            <a:custGeom>
              <a:avLst/>
              <a:gdLst>
                <a:gd name="T0" fmla="*/ 597 w 730"/>
                <a:gd name="T1" fmla="*/ 509 h 736"/>
                <a:gd name="T2" fmla="*/ 597 w 730"/>
                <a:gd name="T3" fmla="*/ 509 h 736"/>
                <a:gd name="T4" fmla="*/ 220 w 730"/>
                <a:gd name="T5" fmla="*/ 132 h 736"/>
                <a:gd name="T6" fmla="*/ 125 w 730"/>
                <a:gd name="T7" fmla="*/ 226 h 736"/>
                <a:gd name="T8" fmla="*/ 502 w 730"/>
                <a:gd name="T9" fmla="*/ 603 h 736"/>
                <a:gd name="T10" fmla="*/ 597 w 730"/>
                <a:gd name="T11" fmla="*/ 509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0" h="736">
                  <a:moveTo>
                    <a:pt x="597" y="509"/>
                  </a:moveTo>
                  <a:lnTo>
                    <a:pt x="597" y="509"/>
                  </a:lnTo>
                  <a:cubicBezTo>
                    <a:pt x="729" y="257"/>
                    <a:pt x="477" y="0"/>
                    <a:pt x="220" y="132"/>
                  </a:cubicBezTo>
                  <a:cubicBezTo>
                    <a:pt x="182" y="157"/>
                    <a:pt x="151" y="188"/>
                    <a:pt x="125" y="226"/>
                  </a:cubicBezTo>
                  <a:cubicBezTo>
                    <a:pt x="0" y="483"/>
                    <a:pt x="251" y="735"/>
                    <a:pt x="502" y="603"/>
                  </a:cubicBezTo>
                  <a:cubicBezTo>
                    <a:pt x="546" y="584"/>
                    <a:pt x="578" y="546"/>
                    <a:pt x="597" y="50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121853" tIns="60926" rIns="121853" bIns="60926" anchor="ctr"/>
            <a:lstStyle/>
            <a:p>
              <a:endParaRPr lang="en-US" sz="900" dirty="0">
                <a:sym typeface="+mn-lt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7645526" y="9152459"/>
              <a:ext cx="296256" cy="281257"/>
            </a:xfrm>
            <a:custGeom>
              <a:avLst/>
              <a:gdLst>
                <a:gd name="T0" fmla="*/ 308 w 617"/>
                <a:gd name="T1" fmla="*/ 584 h 585"/>
                <a:gd name="T2" fmla="*/ 308 w 617"/>
                <a:gd name="T3" fmla="*/ 584 h 585"/>
                <a:gd name="T4" fmla="*/ 308 w 617"/>
                <a:gd name="T5" fmla="*/ 584 h 585"/>
                <a:gd name="T6" fmla="*/ 57 w 617"/>
                <a:gd name="T7" fmla="*/ 446 h 585"/>
                <a:gd name="T8" fmla="*/ 51 w 617"/>
                <a:gd name="T9" fmla="*/ 144 h 585"/>
                <a:gd name="T10" fmla="*/ 157 w 617"/>
                <a:gd name="T11" fmla="*/ 38 h 585"/>
                <a:gd name="T12" fmla="*/ 308 w 617"/>
                <a:gd name="T13" fmla="*/ 0 h 585"/>
                <a:gd name="T14" fmla="*/ 560 w 617"/>
                <a:gd name="T15" fmla="*/ 138 h 585"/>
                <a:gd name="T16" fmla="*/ 560 w 617"/>
                <a:gd name="T17" fmla="*/ 446 h 585"/>
                <a:gd name="T18" fmla="*/ 459 w 617"/>
                <a:gd name="T19" fmla="*/ 547 h 585"/>
                <a:gd name="T20" fmla="*/ 308 w 617"/>
                <a:gd name="T21" fmla="*/ 584 h 585"/>
                <a:gd name="T22" fmla="*/ 308 w 617"/>
                <a:gd name="T23" fmla="*/ 44 h 585"/>
                <a:gd name="T24" fmla="*/ 308 w 617"/>
                <a:gd name="T25" fmla="*/ 44 h 585"/>
                <a:gd name="T26" fmla="*/ 176 w 617"/>
                <a:gd name="T27" fmla="*/ 76 h 585"/>
                <a:gd name="T28" fmla="*/ 95 w 617"/>
                <a:gd name="T29" fmla="*/ 163 h 585"/>
                <a:gd name="T30" fmla="*/ 95 w 617"/>
                <a:gd name="T31" fmla="*/ 421 h 585"/>
                <a:gd name="T32" fmla="*/ 308 w 617"/>
                <a:gd name="T33" fmla="*/ 540 h 585"/>
                <a:gd name="T34" fmla="*/ 308 w 617"/>
                <a:gd name="T35" fmla="*/ 540 h 585"/>
                <a:gd name="T36" fmla="*/ 440 w 617"/>
                <a:gd name="T37" fmla="*/ 509 h 585"/>
                <a:gd name="T38" fmla="*/ 522 w 617"/>
                <a:gd name="T39" fmla="*/ 421 h 585"/>
                <a:gd name="T40" fmla="*/ 522 w 617"/>
                <a:gd name="T41" fmla="*/ 163 h 585"/>
                <a:gd name="T42" fmla="*/ 308 w 617"/>
                <a:gd name="T43" fmla="*/ 44 h 585"/>
                <a:gd name="T44" fmla="*/ 308 w 617"/>
                <a:gd name="T45" fmla="*/ 584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17" h="585">
                  <a:moveTo>
                    <a:pt x="308" y="584"/>
                  </a:moveTo>
                  <a:lnTo>
                    <a:pt x="308" y="584"/>
                  </a:lnTo>
                  <a:lnTo>
                    <a:pt x="308" y="584"/>
                  </a:lnTo>
                  <a:cubicBezTo>
                    <a:pt x="201" y="584"/>
                    <a:pt x="113" y="534"/>
                    <a:pt x="57" y="446"/>
                  </a:cubicBezTo>
                  <a:cubicBezTo>
                    <a:pt x="0" y="352"/>
                    <a:pt x="0" y="245"/>
                    <a:pt x="51" y="144"/>
                  </a:cubicBezTo>
                  <a:cubicBezTo>
                    <a:pt x="76" y="101"/>
                    <a:pt x="113" y="63"/>
                    <a:pt x="157" y="38"/>
                  </a:cubicBezTo>
                  <a:cubicBezTo>
                    <a:pt x="208" y="13"/>
                    <a:pt x="258" y="0"/>
                    <a:pt x="308" y="0"/>
                  </a:cubicBezTo>
                  <a:cubicBezTo>
                    <a:pt x="409" y="0"/>
                    <a:pt x="503" y="50"/>
                    <a:pt x="560" y="138"/>
                  </a:cubicBezTo>
                  <a:cubicBezTo>
                    <a:pt x="610" y="233"/>
                    <a:pt x="616" y="339"/>
                    <a:pt x="560" y="446"/>
                  </a:cubicBezTo>
                  <a:cubicBezTo>
                    <a:pt x="541" y="490"/>
                    <a:pt x="503" y="528"/>
                    <a:pt x="459" y="547"/>
                  </a:cubicBezTo>
                  <a:cubicBezTo>
                    <a:pt x="409" y="572"/>
                    <a:pt x="359" y="584"/>
                    <a:pt x="308" y="584"/>
                  </a:cubicBezTo>
                  <a:lnTo>
                    <a:pt x="308" y="44"/>
                  </a:lnTo>
                  <a:lnTo>
                    <a:pt x="308" y="44"/>
                  </a:lnTo>
                  <a:cubicBezTo>
                    <a:pt x="264" y="44"/>
                    <a:pt x="220" y="57"/>
                    <a:pt x="176" y="76"/>
                  </a:cubicBezTo>
                  <a:cubicBezTo>
                    <a:pt x="139" y="94"/>
                    <a:pt x="113" y="126"/>
                    <a:pt x="95" y="163"/>
                  </a:cubicBezTo>
                  <a:cubicBezTo>
                    <a:pt x="44" y="251"/>
                    <a:pt x="51" y="346"/>
                    <a:pt x="95" y="421"/>
                  </a:cubicBezTo>
                  <a:cubicBezTo>
                    <a:pt x="139" y="496"/>
                    <a:pt x="220" y="540"/>
                    <a:pt x="308" y="540"/>
                  </a:cubicBezTo>
                  <a:lnTo>
                    <a:pt x="308" y="540"/>
                  </a:lnTo>
                  <a:cubicBezTo>
                    <a:pt x="352" y="540"/>
                    <a:pt x="396" y="528"/>
                    <a:pt x="440" y="509"/>
                  </a:cubicBezTo>
                  <a:cubicBezTo>
                    <a:pt x="472" y="490"/>
                    <a:pt x="503" y="459"/>
                    <a:pt x="522" y="421"/>
                  </a:cubicBezTo>
                  <a:cubicBezTo>
                    <a:pt x="566" y="333"/>
                    <a:pt x="566" y="239"/>
                    <a:pt x="522" y="163"/>
                  </a:cubicBezTo>
                  <a:cubicBezTo>
                    <a:pt x="472" y="88"/>
                    <a:pt x="396" y="44"/>
                    <a:pt x="308" y="44"/>
                  </a:cubicBezTo>
                  <a:lnTo>
                    <a:pt x="308" y="584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121853" tIns="60926" rIns="121853" bIns="60926" anchor="ctr"/>
            <a:lstStyle/>
            <a:p>
              <a:endParaRPr lang="en-US" sz="900" dirty="0">
                <a:sym typeface="+mn-lt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6521868" y="11184695"/>
              <a:ext cx="366089" cy="365844"/>
            </a:xfrm>
            <a:custGeom>
              <a:avLst/>
              <a:gdLst>
                <a:gd name="T0" fmla="*/ 0 w 761"/>
                <a:gd name="T1" fmla="*/ 377 h 761"/>
                <a:gd name="T2" fmla="*/ 0 w 761"/>
                <a:gd name="T3" fmla="*/ 377 h 761"/>
                <a:gd name="T4" fmla="*/ 377 w 761"/>
                <a:gd name="T5" fmla="*/ 0 h 761"/>
                <a:gd name="T6" fmla="*/ 760 w 761"/>
                <a:gd name="T7" fmla="*/ 377 h 761"/>
                <a:gd name="T8" fmla="*/ 377 w 761"/>
                <a:gd name="T9" fmla="*/ 760 h 761"/>
                <a:gd name="T10" fmla="*/ 0 w 761"/>
                <a:gd name="T11" fmla="*/ 377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1" h="761">
                  <a:moveTo>
                    <a:pt x="0" y="377"/>
                  </a:moveTo>
                  <a:lnTo>
                    <a:pt x="0" y="377"/>
                  </a:lnTo>
                  <a:cubicBezTo>
                    <a:pt x="0" y="169"/>
                    <a:pt x="170" y="0"/>
                    <a:pt x="377" y="0"/>
                  </a:cubicBezTo>
                  <a:cubicBezTo>
                    <a:pt x="591" y="0"/>
                    <a:pt x="760" y="169"/>
                    <a:pt x="760" y="377"/>
                  </a:cubicBezTo>
                  <a:cubicBezTo>
                    <a:pt x="760" y="590"/>
                    <a:pt x="591" y="760"/>
                    <a:pt x="377" y="760"/>
                  </a:cubicBezTo>
                  <a:cubicBezTo>
                    <a:pt x="170" y="760"/>
                    <a:pt x="0" y="590"/>
                    <a:pt x="0" y="37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121853" tIns="60926" rIns="121853" bIns="60926" anchor="ctr"/>
            <a:lstStyle/>
            <a:p>
              <a:endParaRPr lang="en-US" sz="900" dirty="0">
                <a:sym typeface="+mn-lt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6509172" y="11176236"/>
              <a:ext cx="387250" cy="382762"/>
            </a:xfrm>
            <a:custGeom>
              <a:avLst/>
              <a:gdLst>
                <a:gd name="T0" fmla="*/ 402 w 805"/>
                <a:gd name="T1" fmla="*/ 798 h 799"/>
                <a:gd name="T2" fmla="*/ 402 w 805"/>
                <a:gd name="T3" fmla="*/ 798 h 799"/>
                <a:gd name="T4" fmla="*/ 0 w 805"/>
                <a:gd name="T5" fmla="*/ 396 h 799"/>
                <a:gd name="T6" fmla="*/ 402 w 805"/>
                <a:gd name="T7" fmla="*/ 0 h 799"/>
                <a:gd name="T8" fmla="*/ 804 w 805"/>
                <a:gd name="T9" fmla="*/ 396 h 799"/>
                <a:gd name="T10" fmla="*/ 402 w 805"/>
                <a:gd name="T11" fmla="*/ 798 h 799"/>
                <a:gd name="T12" fmla="*/ 402 w 805"/>
                <a:gd name="T13" fmla="*/ 44 h 799"/>
                <a:gd name="T14" fmla="*/ 402 w 805"/>
                <a:gd name="T15" fmla="*/ 44 h 799"/>
                <a:gd name="T16" fmla="*/ 44 w 805"/>
                <a:gd name="T17" fmla="*/ 396 h 799"/>
                <a:gd name="T18" fmla="*/ 402 w 805"/>
                <a:gd name="T19" fmla="*/ 754 h 799"/>
                <a:gd name="T20" fmla="*/ 760 w 805"/>
                <a:gd name="T21" fmla="*/ 396 h 799"/>
                <a:gd name="T22" fmla="*/ 402 w 805"/>
                <a:gd name="T23" fmla="*/ 44 h 799"/>
                <a:gd name="T24" fmla="*/ 402 w 805"/>
                <a:gd name="T25" fmla="*/ 798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5" h="799">
                  <a:moveTo>
                    <a:pt x="402" y="798"/>
                  </a:moveTo>
                  <a:lnTo>
                    <a:pt x="402" y="798"/>
                  </a:lnTo>
                  <a:cubicBezTo>
                    <a:pt x="182" y="798"/>
                    <a:pt x="0" y="622"/>
                    <a:pt x="0" y="396"/>
                  </a:cubicBezTo>
                  <a:cubicBezTo>
                    <a:pt x="0" y="176"/>
                    <a:pt x="182" y="0"/>
                    <a:pt x="402" y="0"/>
                  </a:cubicBezTo>
                  <a:cubicBezTo>
                    <a:pt x="622" y="0"/>
                    <a:pt x="804" y="176"/>
                    <a:pt x="804" y="396"/>
                  </a:cubicBezTo>
                  <a:cubicBezTo>
                    <a:pt x="804" y="622"/>
                    <a:pt x="622" y="798"/>
                    <a:pt x="402" y="798"/>
                  </a:cubicBezTo>
                  <a:lnTo>
                    <a:pt x="402" y="44"/>
                  </a:lnTo>
                  <a:lnTo>
                    <a:pt x="402" y="44"/>
                  </a:lnTo>
                  <a:cubicBezTo>
                    <a:pt x="207" y="44"/>
                    <a:pt x="44" y="201"/>
                    <a:pt x="44" y="396"/>
                  </a:cubicBezTo>
                  <a:cubicBezTo>
                    <a:pt x="44" y="597"/>
                    <a:pt x="207" y="754"/>
                    <a:pt x="402" y="754"/>
                  </a:cubicBezTo>
                  <a:cubicBezTo>
                    <a:pt x="603" y="754"/>
                    <a:pt x="760" y="597"/>
                    <a:pt x="760" y="396"/>
                  </a:cubicBezTo>
                  <a:cubicBezTo>
                    <a:pt x="760" y="201"/>
                    <a:pt x="603" y="44"/>
                    <a:pt x="402" y="44"/>
                  </a:cubicBezTo>
                  <a:lnTo>
                    <a:pt x="402" y="79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121853" tIns="60926" rIns="121853" bIns="60926" anchor="ctr"/>
            <a:lstStyle/>
            <a:p>
              <a:endParaRPr lang="en-US" sz="900" dirty="0">
                <a:sym typeface="+mn-lt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8155510" y="10755409"/>
              <a:ext cx="209496" cy="209357"/>
            </a:xfrm>
            <a:custGeom>
              <a:avLst/>
              <a:gdLst>
                <a:gd name="T0" fmla="*/ 0 w 435"/>
                <a:gd name="T1" fmla="*/ 214 h 435"/>
                <a:gd name="T2" fmla="*/ 0 w 435"/>
                <a:gd name="T3" fmla="*/ 214 h 435"/>
                <a:gd name="T4" fmla="*/ 220 w 435"/>
                <a:gd name="T5" fmla="*/ 0 h 435"/>
                <a:gd name="T6" fmla="*/ 434 w 435"/>
                <a:gd name="T7" fmla="*/ 214 h 435"/>
                <a:gd name="T8" fmla="*/ 220 w 435"/>
                <a:gd name="T9" fmla="*/ 434 h 435"/>
                <a:gd name="T10" fmla="*/ 0 w 435"/>
                <a:gd name="T11" fmla="*/ 214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5" h="435">
                  <a:moveTo>
                    <a:pt x="0" y="214"/>
                  </a:moveTo>
                  <a:lnTo>
                    <a:pt x="0" y="214"/>
                  </a:lnTo>
                  <a:cubicBezTo>
                    <a:pt x="0" y="95"/>
                    <a:pt x="101" y="0"/>
                    <a:pt x="220" y="0"/>
                  </a:cubicBezTo>
                  <a:cubicBezTo>
                    <a:pt x="339" y="0"/>
                    <a:pt x="434" y="95"/>
                    <a:pt x="434" y="214"/>
                  </a:cubicBezTo>
                  <a:cubicBezTo>
                    <a:pt x="434" y="333"/>
                    <a:pt x="339" y="434"/>
                    <a:pt x="220" y="434"/>
                  </a:cubicBezTo>
                  <a:cubicBezTo>
                    <a:pt x="101" y="434"/>
                    <a:pt x="0" y="333"/>
                    <a:pt x="0" y="21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121853" tIns="60926" rIns="121853" bIns="60926" anchor="ctr"/>
            <a:lstStyle/>
            <a:p>
              <a:endParaRPr lang="en-US" sz="900" dirty="0">
                <a:sym typeface="+mn-lt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8147045" y="10742720"/>
              <a:ext cx="230657" cy="230504"/>
            </a:xfrm>
            <a:custGeom>
              <a:avLst/>
              <a:gdLst>
                <a:gd name="T0" fmla="*/ 239 w 479"/>
                <a:gd name="T1" fmla="*/ 478 h 479"/>
                <a:gd name="T2" fmla="*/ 239 w 479"/>
                <a:gd name="T3" fmla="*/ 478 h 479"/>
                <a:gd name="T4" fmla="*/ 0 w 479"/>
                <a:gd name="T5" fmla="*/ 239 h 479"/>
                <a:gd name="T6" fmla="*/ 239 w 479"/>
                <a:gd name="T7" fmla="*/ 0 h 479"/>
                <a:gd name="T8" fmla="*/ 478 w 479"/>
                <a:gd name="T9" fmla="*/ 239 h 479"/>
                <a:gd name="T10" fmla="*/ 239 w 479"/>
                <a:gd name="T11" fmla="*/ 478 h 479"/>
                <a:gd name="T12" fmla="*/ 239 w 479"/>
                <a:gd name="T13" fmla="*/ 44 h 479"/>
                <a:gd name="T14" fmla="*/ 239 w 479"/>
                <a:gd name="T15" fmla="*/ 44 h 479"/>
                <a:gd name="T16" fmla="*/ 44 w 479"/>
                <a:gd name="T17" fmla="*/ 239 h 479"/>
                <a:gd name="T18" fmla="*/ 239 w 479"/>
                <a:gd name="T19" fmla="*/ 434 h 479"/>
                <a:gd name="T20" fmla="*/ 434 w 479"/>
                <a:gd name="T21" fmla="*/ 239 h 479"/>
                <a:gd name="T22" fmla="*/ 239 w 479"/>
                <a:gd name="T23" fmla="*/ 44 h 479"/>
                <a:gd name="T24" fmla="*/ 239 w 479"/>
                <a:gd name="T25" fmla="*/ 478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9" h="479">
                  <a:moveTo>
                    <a:pt x="239" y="478"/>
                  </a:moveTo>
                  <a:lnTo>
                    <a:pt x="239" y="478"/>
                  </a:lnTo>
                  <a:cubicBezTo>
                    <a:pt x="107" y="478"/>
                    <a:pt x="0" y="371"/>
                    <a:pt x="0" y="239"/>
                  </a:cubicBezTo>
                  <a:cubicBezTo>
                    <a:pt x="0" y="107"/>
                    <a:pt x="107" y="0"/>
                    <a:pt x="239" y="0"/>
                  </a:cubicBezTo>
                  <a:cubicBezTo>
                    <a:pt x="371" y="0"/>
                    <a:pt x="478" y="107"/>
                    <a:pt x="478" y="239"/>
                  </a:cubicBezTo>
                  <a:cubicBezTo>
                    <a:pt x="478" y="371"/>
                    <a:pt x="371" y="478"/>
                    <a:pt x="239" y="478"/>
                  </a:cubicBezTo>
                  <a:lnTo>
                    <a:pt x="239" y="44"/>
                  </a:lnTo>
                  <a:lnTo>
                    <a:pt x="239" y="44"/>
                  </a:lnTo>
                  <a:cubicBezTo>
                    <a:pt x="132" y="44"/>
                    <a:pt x="44" y="132"/>
                    <a:pt x="44" y="239"/>
                  </a:cubicBezTo>
                  <a:cubicBezTo>
                    <a:pt x="44" y="346"/>
                    <a:pt x="132" y="434"/>
                    <a:pt x="239" y="434"/>
                  </a:cubicBezTo>
                  <a:cubicBezTo>
                    <a:pt x="346" y="434"/>
                    <a:pt x="434" y="346"/>
                    <a:pt x="434" y="239"/>
                  </a:cubicBezTo>
                  <a:cubicBezTo>
                    <a:pt x="434" y="132"/>
                    <a:pt x="346" y="44"/>
                    <a:pt x="239" y="44"/>
                  </a:cubicBezTo>
                  <a:lnTo>
                    <a:pt x="239" y="47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121853" tIns="60926" rIns="121853" bIns="60926" anchor="ctr"/>
            <a:lstStyle/>
            <a:p>
              <a:endParaRPr lang="en-US" sz="900" dirty="0">
                <a:sym typeface="+mn-lt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6312374" y="9843970"/>
              <a:ext cx="190450" cy="190324"/>
            </a:xfrm>
            <a:custGeom>
              <a:avLst/>
              <a:gdLst>
                <a:gd name="T0" fmla="*/ 0 w 397"/>
                <a:gd name="T1" fmla="*/ 201 h 397"/>
                <a:gd name="T2" fmla="*/ 0 w 397"/>
                <a:gd name="T3" fmla="*/ 201 h 397"/>
                <a:gd name="T4" fmla="*/ 201 w 397"/>
                <a:gd name="T5" fmla="*/ 0 h 397"/>
                <a:gd name="T6" fmla="*/ 396 w 397"/>
                <a:gd name="T7" fmla="*/ 201 h 397"/>
                <a:gd name="T8" fmla="*/ 201 w 397"/>
                <a:gd name="T9" fmla="*/ 396 h 397"/>
                <a:gd name="T10" fmla="*/ 0 w 397"/>
                <a:gd name="T11" fmla="*/ 201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7" h="397">
                  <a:moveTo>
                    <a:pt x="0" y="201"/>
                  </a:moveTo>
                  <a:lnTo>
                    <a:pt x="0" y="201"/>
                  </a:lnTo>
                  <a:cubicBezTo>
                    <a:pt x="0" y="88"/>
                    <a:pt x="88" y="0"/>
                    <a:pt x="201" y="0"/>
                  </a:cubicBezTo>
                  <a:cubicBezTo>
                    <a:pt x="308" y="0"/>
                    <a:pt x="396" y="88"/>
                    <a:pt x="396" y="201"/>
                  </a:cubicBezTo>
                  <a:cubicBezTo>
                    <a:pt x="396" y="308"/>
                    <a:pt x="308" y="396"/>
                    <a:pt x="201" y="396"/>
                  </a:cubicBezTo>
                  <a:cubicBezTo>
                    <a:pt x="88" y="396"/>
                    <a:pt x="0" y="308"/>
                    <a:pt x="0" y="20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121853" tIns="60926" rIns="121853" bIns="60926" anchor="ctr"/>
            <a:lstStyle/>
            <a:p>
              <a:endParaRPr lang="en-US" sz="900" dirty="0">
                <a:sym typeface="+mn-lt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6303908" y="9835510"/>
              <a:ext cx="211612" cy="211471"/>
            </a:xfrm>
            <a:custGeom>
              <a:avLst/>
              <a:gdLst>
                <a:gd name="T0" fmla="*/ 220 w 441"/>
                <a:gd name="T1" fmla="*/ 440 h 441"/>
                <a:gd name="T2" fmla="*/ 220 w 441"/>
                <a:gd name="T3" fmla="*/ 440 h 441"/>
                <a:gd name="T4" fmla="*/ 0 w 441"/>
                <a:gd name="T5" fmla="*/ 220 h 441"/>
                <a:gd name="T6" fmla="*/ 220 w 441"/>
                <a:gd name="T7" fmla="*/ 0 h 441"/>
                <a:gd name="T8" fmla="*/ 440 w 441"/>
                <a:gd name="T9" fmla="*/ 220 h 441"/>
                <a:gd name="T10" fmla="*/ 220 w 441"/>
                <a:gd name="T11" fmla="*/ 440 h 441"/>
                <a:gd name="T12" fmla="*/ 220 w 441"/>
                <a:gd name="T13" fmla="*/ 44 h 441"/>
                <a:gd name="T14" fmla="*/ 220 w 441"/>
                <a:gd name="T15" fmla="*/ 44 h 441"/>
                <a:gd name="T16" fmla="*/ 44 w 441"/>
                <a:gd name="T17" fmla="*/ 220 h 441"/>
                <a:gd name="T18" fmla="*/ 220 w 441"/>
                <a:gd name="T19" fmla="*/ 396 h 441"/>
                <a:gd name="T20" fmla="*/ 396 w 441"/>
                <a:gd name="T21" fmla="*/ 220 h 441"/>
                <a:gd name="T22" fmla="*/ 220 w 441"/>
                <a:gd name="T23" fmla="*/ 44 h 441"/>
                <a:gd name="T24" fmla="*/ 220 w 441"/>
                <a:gd name="T25" fmla="*/ 44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1" h="441">
                  <a:moveTo>
                    <a:pt x="220" y="440"/>
                  </a:moveTo>
                  <a:lnTo>
                    <a:pt x="220" y="440"/>
                  </a:lnTo>
                  <a:cubicBezTo>
                    <a:pt x="95" y="440"/>
                    <a:pt x="0" y="339"/>
                    <a:pt x="0" y="220"/>
                  </a:cubicBezTo>
                  <a:cubicBezTo>
                    <a:pt x="0" y="101"/>
                    <a:pt x="95" y="0"/>
                    <a:pt x="220" y="0"/>
                  </a:cubicBezTo>
                  <a:cubicBezTo>
                    <a:pt x="340" y="0"/>
                    <a:pt x="440" y="101"/>
                    <a:pt x="440" y="220"/>
                  </a:cubicBezTo>
                  <a:cubicBezTo>
                    <a:pt x="440" y="339"/>
                    <a:pt x="340" y="440"/>
                    <a:pt x="220" y="440"/>
                  </a:cubicBezTo>
                  <a:lnTo>
                    <a:pt x="220" y="44"/>
                  </a:lnTo>
                  <a:lnTo>
                    <a:pt x="220" y="44"/>
                  </a:lnTo>
                  <a:cubicBezTo>
                    <a:pt x="120" y="44"/>
                    <a:pt x="44" y="120"/>
                    <a:pt x="44" y="220"/>
                  </a:cubicBezTo>
                  <a:cubicBezTo>
                    <a:pt x="44" y="314"/>
                    <a:pt x="120" y="396"/>
                    <a:pt x="220" y="396"/>
                  </a:cubicBezTo>
                  <a:cubicBezTo>
                    <a:pt x="315" y="396"/>
                    <a:pt x="396" y="314"/>
                    <a:pt x="396" y="220"/>
                  </a:cubicBezTo>
                  <a:cubicBezTo>
                    <a:pt x="396" y="120"/>
                    <a:pt x="315" y="44"/>
                    <a:pt x="220" y="44"/>
                  </a:cubicBezTo>
                  <a:lnTo>
                    <a:pt x="220" y="44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121853" tIns="60926" rIns="121853" bIns="60926" anchor="ctr"/>
            <a:lstStyle/>
            <a:p>
              <a:endParaRPr lang="en-US" sz="900" dirty="0">
                <a:sym typeface="+mn-lt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6754641" y="10666590"/>
              <a:ext cx="296256" cy="296059"/>
            </a:xfrm>
            <a:custGeom>
              <a:avLst/>
              <a:gdLst>
                <a:gd name="T0" fmla="*/ 0 w 616"/>
                <a:gd name="T1" fmla="*/ 308 h 617"/>
                <a:gd name="T2" fmla="*/ 0 w 616"/>
                <a:gd name="T3" fmla="*/ 308 h 617"/>
                <a:gd name="T4" fmla="*/ 308 w 616"/>
                <a:gd name="T5" fmla="*/ 0 h 617"/>
                <a:gd name="T6" fmla="*/ 615 w 616"/>
                <a:gd name="T7" fmla="*/ 308 h 617"/>
                <a:gd name="T8" fmla="*/ 308 w 616"/>
                <a:gd name="T9" fmla="*/ 616 h 617"/>
                <a:gd name="T10" fmla="*/ 0 w 616"/>
                <a:gd name="T11" fmla="*/ 308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6" h="617">
                  <a:moveTo>
                    <a:pt x="0" y="308"/>
                  </a:moveTo>
                  <a:lnTo>
                    <a:pt x="0" y="308"/>
                  </a:lnTo>
                  <a:cubicBezTo>
                    <a:pt x="0" y="138"/>
                    <a:pt x="138" y="0"/>
                    <a:pt x="308" y="0"/>
                  </a:cubicBezTo>
                  <a:cubicBezTo>
                    <a:pt x="477" y="0"/>
                    <a:pt x="615" y="138"/>
                    <a:pt x="615" y="308"/>
                  </a:cubicBezTo>
                  <a:cubicBezTo>
                    <a:pt x="615" y="478"/>
                    <a:pt x="477" y="616"/>
                    <a:pt x="308" y="616"/>
                  </a:cubicBezTo>
                  <a:cubicBezTo>
                    <a:pt x="138" y="616"/>
                    <a:pt x="0" y="478"/>
                    <a:pt x="0" y="30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121853" tIns="60926" rIns="121853" bIns="60926" anchor="ctr"/>
            <a:lstStyle/>
            <a:p>
              <a:endParaRPr lang="en-US" sz="900" dirty="0">
                <a:sym typeface="+mn-lt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6744061" y="10656018"/>
              <a:ext cx="317417" cy="317206"/>
            </a:xfrm>
            <a:custGeom>
              <a:avLst/>
              <a:gdLst>
                <a:gd name="T0" fmla="*/ 327 w 660"/>
                <a:gd name="T1" fmla="*/ 660 h 661"/>
                <a:gd name="T2" fmla="*/ 327 w 660"/>
                <a:gd name="T3" fmla="*/ 660 h 661"/>
                <a:gd name="T4" fmla="*/ 0 w 660"/>
                <a:gd name="T5" fmla="*/ 333 h 661"/>
                <a:gd name="T6" fmla="*/ 327 w 660"/>
                <a:gd name="T7" fmla="*/ 0 h 661"/>
                <a:gd name="T8" fmla="*/ 659 w 660"/>
                <a:gd name="T9" fmla="*/ 333 h 661"/>
                <a:gd name="T10" fmla="*/ 327 w 660"/>
                <a:gd name="T11" fmla="*/ 660 h 661"/>
                <a:gd name="T12" fmla="*/ 327 w 660"/>
                <a:gd name="T13" fmla="*/ 44 h 661"/>
                <a:gd name="T14" fmla="*/ 327 w 660"/>
                <a:gd name="T15" fmla="*/ 44 h 661"/>
                <a:gd name="T16" fmla="*/ 44 w 660"/>
                <a:gd name="T17" fmla="*/ 333 h 661"/>
                <a:gd name="T18" fmla="*/ 327 w 660"/>
                <a:gd name="T19" fmla="*/ 616 h 661"/>
                <a:gd name="T20" fmla="*/ 615 w 660"/>
                <a:gd name="T21" fmla="*/ 333 h 661"/>
                <a:gd name="T22" fmla="*/ 327 w 660"/>
                <a:gd name="T23" fmla="*/ 44 h 661"/>
                <a:gd name="T24" fmla="*/ 327 w 660"/>
                <a:gd name="T25" fmla="*/ 660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0" h="661">
                  <a:moveTo>
                    <a:pt x="327" y="660"/>
                  </a:moveTo>
                  <a:lnTo>
                    <a:pt x="327" y="660"/>
                  </a:lnTo>
                  <a:cubicBezTo>
                    <a:pt x="144" y="660"/>
                    <a:pt x="0" y="515"/>
                    <a:pt x="0" y="333"/>
                  </a:cubicBezTo>
                  <a:cubicBezTo>
                    <a:pt x="0" y="151"/>
                    <a:pt x="144" y="0"/>
                    <a:pt x="327" y="0"/>
                  </a:cubicBezTo>
                  <a:cubicBezTo>
                    <a:pt x="509" y="0"/>
                    <a:pt x="659" y="151"/>
                    <a:pt x="659" y="333"/>
                  </a:cubicBezTo>
                  <a:cubicBezTo>
                    <a:pt x="659" y="515"/>
                    <a:pt x="509" y="660"/>
                    <a:pt x="327" y="660"/>
                  </a:cubicBezTo>
                  <a:lnTo>
                    <a:pt x="327" y="44"/>
                  </a:lnTo>
                  <a:lnTo>
                    <a:pt x="327" y="44"/>
                  </a:lnTo>
                  <a:cubicBezTo>
                    <a:pt x="170" y="44"/>
                    <a:pt x="44" y="176"/>
                    <a:pt x="44" y="333"/>
                  </a:cubicBezTo>
                  <a:cubicBezTo>
                    <a:pt x="44" y="490"/>
                    <a:pt x="170" y="616"/>
                    <a:pt x="327" y="616"/>
                  </a:cubicBezTo>
                  <a:cubicBezTo>
                    <a:pt x="484" y="616"/>
                    <a:pt x="615" y="490"/>
                    <a:pt x="615" y="333"/>
                  </a:cubicBezTo>
                  <a:cubicBezTo>
                    <a:pt x="615" y="176"/>
                    <a:pt x="484" y="44"/>
                    <a:pt x="327" y="44"/>
                  </a:cubicBezTo>
                  <a:lnTo>
                    <a:pt x="327" y="66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121853" tIns="60926" rIns="121853" bIns="60926" anchor="ctr"/>
            <a:lstStyle/>
            <a:p>
              <a:endParaRPr lang="en-US" sz="900" dirty="0">
                <a:sym typeface="+mn-lt"/>
              </a:endParaRPr>
            </a:p>
          </p:txBody>
        </p:sp>
        <p:sp>
          <p:nvSpPr>
            <p:cNvPr id="47" name="Freeform 76"/>
            <p:cNvSpPr>
              <a:spLocks noChangeArrowheads="1"/>
            </p:cNvSpPr>
            <p:nvPr/>
          </p:nvSpPr>
          <p:spPr bwMode="auto">
            <a:xfrm>
              <a:off x="5387631" y="9968736"/>
              <a:ext cx="173521" cy="171292"/>
            </a:xfrm>
            <a:custGeom>
              <a:avLst/>
              <a:gdLst>
                <a:gd name="T0" fmla="*/ 0 w 360"/>
                <a:gd name="T1" fmla="*/ 175 h 359"/>
                <a:gd name="T2" fmla="*/ 0 w 360"/>
                <a:gd name="T3" fmla="*/ 175 h 359"/>
                <a:gd name="T4" fmla="*/ 183 w 360"/>
                <a:gd name="T5" fmla="*/ 0 h 359"/>
                <a:gd name="T6" fmla="*/ 359 w 360"/>
                <a:gd name="T7" fmla="*/ 175 h 359"/>
                <a:gd name="T8" fmla="*/ 183 w 360"/>
                <a:gd name="T9" fmla="*/ 358 h 359"/>
                <a:gd name="T10" fmla="*/ 0 w 360"/>
                <a:gd name="T11" fmla="*/ 175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0" h="359">
                  <a:moveTo>
                    <a:pt x="0" y="175"/>
                  </a:moveTo>
                  <a:lnTo>
                    <a:pt x="0" y="175"/>
                  </a:lnTo>
                  <a:cubicBezTo>
                    <a:pt x="0" y="75"/>
                    <a:pt x="82" y="0"/>
                    <a:pt x="183" y="0"/>
                  </a:cubicBezTo>
                  <a:cubicBezTo>
                    <a:pt x="283" y="0"/>
                    <a:pt x="359" y="75"/>
                    <a:pt x="359" y="175"/>
                  </a:cubicBezTo>
                  <a:cubicBezTo>
                    <a:pt x="359" y="276"/>
                    <a:pt x="283" y="358"/>
                    <a:pt x="183" y="358"/>
                  </a:cubicBezTo>
                  <a:cubicBezTo>
                    <a:pt x="82" y="358"/>
                    <a:pt x="0" y="276"/>
                    <a:pt x="0" y="17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121853" tIns="60926" rIns="121853" bIns="60926" anchor="ctr"/>
            <a:lstStyle/>
            <a:p>
              <a:endParaRPr lang="en-US" sz="900" dirty="0">
                <a:sym typeface="+mn-lt"/>
              </a:endParaRPr>
            </a:p>
          </p:txBody>
        </p:sp>
        <p:sp>
          <p:nvSpPr>
            <p:cNvPr id="48" name="Freeform 77"/>
            <p:cNvSpPr>
              <a:spLocks noChangeArrowheads="1"/>
            </p:cNvSpPr>
            <p:nvPr/>
          </p:nvSpPr>
          <p:spPr bwMode="auto">
            <a:xfrm>
              <a:off x="5379166" y="9956048"/>
              <a:ext cx="192567" cy="194553"/>
            </a:xfrm>
            <a:custGeom>
              <a:avLst/>
              <a:gdLst>
                <a:gd name="T0" fmla="*/ 201 w 403"/>
                <a:gd name="T1" fmla="*/ 403 h 404"/>
                <a:gd name="T2" fmla="*/ 201 w 403"/>
                <a:gd name="T3" fmla="*/ 403 h 404"/>
                <a:gd name="T4" fmla="*/ 0 w 403"/>
                <a:gd name="T5" fmla="*/ 201 h 404"/>
                <a:gd name="T6" fmla="*/ 201 w 403"/>
                <a:gd name="T7" fmla="*/ 0 h 404"/>
                <a:gd name="T8" fmla="*/ 402 w 403"/>
                <a:gd name="T9" fmla="*/ 201 h 404"/>
                <a:gd name="T10" fmla="*/ 201 w 403"/>
                <a:gd name="T11" fmla="*/ 403 h 404"/>
                <a:gd name="T12" fmla="*/ 201 w 403"/>
                <a:gd name="T13" fmla="*/ 44 h 404"/>
                <a:gd name="T14" fmla="*/ 201 w 403"/>
                <a:gd name="T15" fmla="*/ 44 h 404"/>
                <a:gd name="T16" fmla="*/ 44 w 403"/>
                <a:gd name="T17" fmla="*/ 201 h 404"/>
                <a:gd name="T18" fmla="*/ 201 w 403"/>
                <a:gd name="T19" fmla="*/ 359 h 404"/>
                <a:gd name="T20" fmla="*/ 358 w 403"/>
                <a:gd name="T21" fmla="*/ 201 h 404"/>
                <a:gd name="T22" fmla="*/ 201 w 403"/>
                <a:gd name="T23" fmla="*/ 44 h 404"/>
                <a:gd name="T24" fmla="*/ 201 w 403"/>
                <a:gd name="T25" fmla="*/ 403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3" h="404">
                  <a:moveTo>
                    <a:pt x="201" y="403"/>
                  </a:moveTo>
                  <a:lnTo>
                    <a:pt x="201" y="403"/>
                  </a:lnTo>
                  <a:cubicBezTo>
                    <a:pt x="88" y="403"/>
                    <a:pt x="0" y="315"/>
                    <a:pt x="0" y="201"/>
                  </a:cubicBezTo>
                  <a:cubicBezTo>
                    <a:pt x="0" y="88"/>
                    <a:pt x="88" y="0"/>
                    <a:pt x="201" y="0"/>
                  </a:cubicBezTo>
                  <a:cubicBezTo>
                    <a:pt x="308" y="0"/>
                    <a:pt x="402" y="88"/>
                    <a:pt x="402" y="201"/>
                  </a:cubicBezTo>
                  <a:cubicBezTo>
                    <a:pt x="402" y="315"/>
                    <a:pt x="308" y="403"/>
                    <a:pt x="201" y="403"/>
                  </a:cubicBezTo>
                  <a:lnTo>
                    <a:pt x="201" y="44"/>
                  </a:lnTo>
                  <a:lnTo>
                    <a:pt x="201" y="44"/>
                  </a:lnTo>
                  <a:cubicBezTo>
                    <a:pt x="113" y="44"/>
                    <a:pt x="44" y="114"/>
                    <a:pt x="44" y="201"/>
                  </a:cubicBezTo>
                  <a:cubicBezTo>
                    <a:pt x="44" y="290"/>
                    <a:pt x="113" y="359"/>
                    <a:pt x="201" y="359"/>
                  </a:cubicBezTo>
                  <a:cubicBezTo>
                    <a:pt x="289" y="359"/>
                    <a:pt x="358" y="290"/>
                    <a:pt x="358" y="201"/>
                  </a:cubicBezTo>
                  <a:cubicBezTo>
                    <a:pt x="358" y="114"/>
                    <a:pt x="289" y="44"/>
                    <a:pt x="201" y="44"/>
                  </a:cubicBezTo>
                  <a:lnTo>
                    <a:pt x="201" y="40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121853" tIns="60926" rIns="121853" bIns="60926" anchor="ctr"/>
            <a:lstStyle/>
            <a:p>
              <a:endParaRPr lang="en-US" sz="900" dirty="0">
                <a:sym typeface="+mn-lt"/>
              </a:endParaRPr>
            </a:p>
          </p:txBody>
        </p:sp>
        <p:sp>
          <p:nvSpPr>
            <p:cNvPr id="49" name="Freeform 78"/>
            <p:cNvSpPr>
              <a:spLocks noChangeArrowheads="1"/>
            </p:cNvSpPr>
            <p:nvPr/>
          </p:nvSpPr>
          <p:spPr bwMode="auto">
            <a:xfrm>
              <a:off x="4939014" y="10892865"/>
              <a:ext cx="224308" cy="224159"/>
            </a:xfrm>
            <a:custGeom>
              <a:avLst/>
              <a:gdLst>
                <a:gd name="T0" fmla="*/ 0 w 466"/>
                <a:gd name="T1" fmla="*/ 233 h 466"/>
                <a:gd name="T2" fmla="*/ 0 w 466"/>
                <a:gd name="T3" fmla="*/ 233 h 466"/>
                <a:gd name="T4" fmla="*/ 233 w 466"/>
                <a:gd name="T5" fmla="*/ 0 h 466"/>
                <a:gd name="T6" fmla="*/ 465 w 466"/>
                <a:gd name="T7" fmla="*/ 233 h 466"/>
                <a:gd name="T8" fmla="*/ 233 w 466"/>
                <a:gd name="T9" fmla="*/ 465 h 466"/>
                <a:gd name="T10" fmla="*/ 0 w 466"/>
                <a:gd name="T11" fmla="*/ 233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6" h="466">
                  <a:moveTo>
                    <a:pt x="0" y="233"/>
                  </a:moveTo>
                  <a:lnTo>
                    <a:pt x="0" y="233"/>
                  </a:lnTo>
                  <a:cubicBezTo>
                    <a:pt x="0" y="101"/>
                    <a:pt x="101" y="0"/>
                    <a:pt x="233" y="0"/>
                  </a:cubicBezTo>
                  <a:cubicBezTo>
                    <a:pt x="365" y="0"/>
                    <a:pt x="465" y="101"/>
                    <a:pt x="465" y="233"/>
                  </a:cubicBezTo>
                  <a:cubicBezTo>
                    <a:pt x="465" y="365"/>
                    <a:pt x="365" y="465"/>
                    <a:pt x="233" y="465"/>
                  </a:cubicBezTo>
                  <a:cubicBezTo>
                    <a:pt x="101" y="465"/>
                    <a:pt x="0" y="365"/>
                    <a:pt x="0" y="23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121853" tIns="60926" rIns="121853" bIns="60926" anchor="ctr"/>
            <a:lstStyle/>
            <a:p>
              <a:endParaRPr lang="en-US" sz="900" dirty="0">
                <a:sym typeface="+mn-lt"/>
              </a:endParaRPr>
            </a:p>
          </p:txBody>
        </p:sp>
        <p:sp>
          <p:nvSpPr>
            <p:cNvPr id="50" name="Freeform 79"/>
            <p:cNvSpPr>
              <a:spLocks noChangeArrowheads="1"/>
            </p:cNvSpPr>
            <p:nvPr/>
          </p:nvSpPr>
          <p:spPr bwMode="auto">
            <a:xfrm>
              <a:off x="4926317" y="10880177"/>
              <a:ext cx="247586" cy="247420"/>
            </a:xfrm>
            <a:custGeom>
              <a:avLst/>
              <a:gdLst>
                <a:gd name="T0" fmla="*/ 258 w 517"/>
                <a:gd name="T1" fmla="*/ 516 h 517"/>
                <a:gd name="T2" fmla="*/ 258 w 517"/>
                <a:gd name="T3" fmla="*/ 516 h 517"/>
                <a:gd name="T4" fmla="*/ 0 w 517"/>
                <a:gd name="T5" fmla="*/ 258 h 517"/>
                <a:gd name="T6" fmla="*/ 258 w 517"/>
                <a:gd name="T7" fmla="*/ 0 h 517"/>
                <a:gd name="T8" fmla="*/ 516 w 517"/>
                <a:gd name="T9" fmla="*/ 258 h 517"/>
                <a:gd name="T10" fmla="*/ 258 w 517"/>
                <a:gd name="T11" fmla="*/ 516 h 517"/>
                <a:gd name="T12" fmla="*/ 258 w 517"/>
                <a:gd name="T13" fmla="*/ 44 h 517"/>
                <a:gd name="T14" fmla="*/ 258 w 517"/>
                <a:gd name="T15" fmla="*/ 44 h 517"/>
                <a:gd name="T16" fmla="*/ 44 w 517"/>
                <a:gd name="T17" fmla="*/ 258 h 517"/>
                <a:gd name="T18" fmla="*/ 258 w 517"/>
                <a:gd name="T19" fmla="*/ 472 h 517"/>
                <a:gd name="T20" fmla="*/ 472 w 517"/>
                <a:gd name="T21" fmla="*/ 258 h 517"/>
                <a:gd name="T22" fmla="*/ 258 w 517"/>
                <a:gd name="T23" fmla="*/ 44 h 517"/>
                <a:gd name="T24" fmla="*/ 258 w 517"/>
                <a:gd name="T25" fmla="*/ 516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7" h="517">
                  <a:moveTo>
                    <a:pt x="258" y="516"/>
                  </a:moveTo>
                  <a:lnTo>
                    <a:pt x="258" y="516"/>
                  </a:lnTo>
                  <a:cubicBezTo>
                    <a:pt x="120" y="516"/>
                    <a:pt x="0" y="396"/>
                    <a:pt x="0" y="258"/>
                  </a:cubicBezTo>
                  <a:cubicBezTo>
                    <a:pt x="0" y="113"/>
                    <a:pt x="120" y="0"/>
                    <a:pt x="258" y="0"/>
                  </a:cubicBezTo>
                  <a:cubicBezTo>
                    <a:pt x="402" y="0"/>
                    <a:pt x="516" y="113"/>
                    <a:pt x="516" y="258"/>
                  </a:cubicBezTo>
                  <a:cubicBezTo>
                    <a:pt x="516" y="396"/>
                    <a:pt x="402" y="516"/>
                    <a:pt x="258" y="516"/>
                  </a:cubicBezTo>
                  <a:lnTo>
                    <a:pt x="258" y="44"/>
                  </a:lnTo>
                  <a:lnTo>
                    <a:pt x="258" y="44"/>
                  </a:lnTo>
                  <a:cubicBezTo>
                    <a:pt x="139" y="44"/>
                    <a:pt x="44" y="139"/>
                    <a:pt x="44" y="258"/>
                  </a:cubicBezTo>
                  <a:cubicBezTo>
                    <a:pt x="44" y="377"/>
                    <a:pt x="139" y="472"/>
                    <a:pt x="258" y="472"/>
                  </a:cubicBezTo>
                  <a:cubicBezTo>
                    <a:pt x="377" y="472"/>
                    <a:pt x="472" y="377"/>
                    <a:pt x="472" y="258"/>
                  </a:cubicBezTo>
                  <a:cubicBezTo>
                    <a:pt x="472" y="139"/>
                    <a:pt x="377" y="44"/>
                    <a:pt x="258" y="44"/>
                  </a:cubicBezTo>
                  <a:lnTo>
                    <a:pt x="258" y="51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121853" tIns="60926" rIns="121853" bIns="60926" anchor="ctr"/>
            <a:lstStyle/>
            <a:p>
              <a:endParaRPr lang="en-US" sz="900" dirty="0">
                <a:sym typeface="+mn-lt"/>
              </a:endParaRPr>
            </a:p>
          </p:txBody>
        </p:sp>
        <p:sp>
          <p:nvSpPr>
            <p:cNvPr id="51" name="Freeform 80"/>
            <p:cNvSpPr>
              <a:spLocks noChangeArrowheads="1"/>
            </p:cNvSpPr>
            <p:nvPr/>
          </p:nvSpPr>
          <p:spPr bwMode="auto">
            <a:xfrm>
              <a:off x="7992569" y="10347270"/>
              <a:ext cx="292024" cy="293944"/>
            </a:xfrm>
            <a:custGeom>
              <a:avLst/>
              <a:gdLst>
                <a:gd name="T0" fmla="*/ 0 w 610"/>
                <a:gd name="T1" fmla="*/ 308 h 611"/>
                <a:gd name="T2" fmla="*/ 0 w 610"/>
                <a:gd name="T3" fmla="*/ 308 h 611"/>
                <a:gd name="T4" fmla="*/ 308 w 610"/>
                <a:gd name="T5" fmla="*/ 0 h 611"/>
                <a:gd name="T6" fmla="*/ 609 w 610"/>
                <a:gd name="T7" fmla="*/ 308 h 611"/>
                <a:gd name="T8" fmla="*/ 308 w 610"/>
                <a:gd name="T9" fmla="*/ 610 h 611"/>
                <a:gd name="T10" fmla="*/ 0 w 610"/>
                <a:gd name="T11" fmla="*/ 308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0" h="611">
                  <a:moveTo>
                    <a:pt x="0" y="308"/>
                  </a:moveTo>
                  <a:lnTo>
                    <a:pt x="0" y="308"/>
                  </a:lnTo>
                  <a:cubicBezTo>
                    <a:pt x="0" y="138"/>
                    <a:pt x="138" y="0"/>
                    <a:pt x="308" y="0"/>
                  </a:cubicBezTo>
                  <a:cubicBezTo>
                    <a:pt x="477" y="0"/>
                    <a:pt x="609" y="138"/>
                    <a:pt x="609" y="308"/>
                  </a:cubicBezTo>
                  <a:cubicBezTo>
                    <a:pt x="609" y="478"/>
                    <a:pt x="477" y="610"/>
                    <a:pt x="308" y="610"/>
                  </a:cubicBezTo>
                  <a:cubicBezTo>
                    <a:pt x="138" y="610"/>
                    <a:pt x="0" y="478"/>
                    <a:pt x="0" y="30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121853" tIns="60926" rIns="121853" bIns="60926" anchor="ctr"/>
            <a:lstStyle/>
            <a:p>
              <a:endParaRPr lang="en-US" sz="900" dirty="0">
                <a:sym typeface="+mn-lt"/>
              </a:endParaRPr>
            </a:p>
          </p:txBody>
        </p:sp>
        <p:sp>
          <p:nvSpPr>
            <p:cNvPr id="52" name="Freeform 81"/>
            <p:cNvSpPr>
              <a:spLocks noChangeArrowheads="1"/>
            </p:cNvSpPr>
            <p:nvPr/>
          </p:nvSpPr>
          <p:spPr bwMode="auto">
            <a:xfrm>
              <a:off x="7979873" y="10336696"/>
              <a:ext cx="317417" cy="317206"/>
            </a:xfrm>
            <a:custGeom>
              <a:avLst/>
              <a:gdLst>
                <a:gd name="T0" fmla="*/ 333 w 661"/>
                <a:gd name="T1" fmla="*/ 660 h 661"/>
                <a:gd name="T2" fmla="*/ 333 w 661"/>
                <a:gd name="T3" fmla="*/ 660 h 661"/>
                <a:gd name="T4" fmla="*/ 0 w 661"/>
                <a:gd name="T5" fmla="*/ 333 h 661"/>
                <a:gd name="T6" fmla="*/ 333 w 661"/>
                <a:gd name="T7" fmla="*/ 0 h 661"/>
                <a:gd name="T8" fmla="*/ 660 w 661"/>
                <a:gd name="T9" fmla="*/ 333 h 661"/>
                <a:gd name="T10" fmla="*/ 333 w 661"/>
                <a:gd name="T11" fmla="*/ 660 h 661"/>
                <a:gd name="T12" fmla="*/ 333 w 661"/>
                <a:gd name="T13" fmla="*/ 44 h 661"/>
                <a:gd name="T14" fmla="*/ 333 w 661"/>
                <a:gd name="T15" fmla="*/ 44 h 661"/>
                <a:gd name="T16" fmla="*/ 44 w 661"/>
                <a:gd name="T17" fmla="*/ 333 h 661"/>
                <a:gd name="T18" fmla="*/ 333 w 661"/>
                <a:gd name="T19" fmla="*/ 616 h 661"/>
                <a:gd name="T20" fmla="*/ 615 w 661"/>
                <a:gd name="T21" fmla="*/ 333 h 661"/>
                <a:gd name="T22" fmla="*/ 333 w 661"/>
                <a:gd name="T23" fmla="*/ 44 h 661"/>
                <a:gd name="T24" fmla="*/ 333 w 661"/>
                <a:gd name="T25" fmla="*/ 660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1" h="661">
                  <a:moveTo>
                    <a:pt x="333" y="660"/>
                  </a:moveTo>
                  <a:lnTo>
                    <a:pt x="333" y="660"/>
                  </a:lnTo>
                  <a:cubicBezTo>
                    <a:pt x="150" y="660"/>
                    <a:pt x="0" y="509"/>
                    <a:pt x="0" y="333"/>
                  </a:cubicBezTo>
                  <a:cubicBezTo>
                    <a:pt x="0" y="151"/>
                    <a:pt x="150" y="0"/>
                    <a:pt x="333" y="0"/>
                  </a:cubicBezTo>
                  <a:cubicBezTo>
                    <a:pt x="509" y="0"/>
                    <a:pt x="660" y="151"/>
                    <a:pt x="660" y="333"/>
                  </a:cubicBezTo>
                  <a:cubicBezTo>
                    <a:pt x="660" y="509"/>
                    <a:pt x="509" y="660"/>
                    <a:pt x="333" y="660"/>
                  </a:cubicBezTo>
                  <a:lnTo>
                    <a:pt x="333" y="44"/>
                  </a:lnTo>
                  <a:lnTo>
                    <a:pt x="333" y="44"/>
                  </a:lnTo>
                  <a:cubicBezTo>
                    <a:pt x="176" y="44"/>
                    <a:pt x="44" y="176"/>
                    <a:pt x="44" y="333"/>
                  </a:cubicBezTo>
                  <a:cubicBezTo>
                    <a:pt x="44" y="490"/>
                    <a:pt x="176" y="616"/>
                    <a:pt x="333" y="616"/>
                  </a:cubicBezTo>
                  <a:cubicBezTo>
                    <a:pt x="490" y="616"/>
                    <a:pt x="615" y="490"/>
                    <a:pt x="615" y="333"/>
                  </a:cubicBezTo>
                  <a:cubicBezTo>
                    <a:pt x="615" y="176"/>
                    <a:pt x="490" y="44"/>
                    <a:pt x="333" y="44"/>
                  </a:cubicBezTo>
                  <a:lnTo>
                    <a:pt x="333" y="66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121853" tIns="60926" rIns="121853" bIns="60926" anchor="ctr"/>
            <a:lstStyle/>
            <a:p>
              <a:endParaRPr lang="en-US" sz="900" dirty="0">
                <a:sym typeface="+mn-lt"/>
              </a:endParaRPr>
            </a:p>
          </p:txBody>
        </p:sp>
        <p:sp>
          <p:nvSpPr>
            <p:cNvPr id="53" name="Freeform 82"/>
            <p:cNvSpPr>
              <a:spLocks noChangeArrowheads="1"/>
            </p:cNvSpPr>
            <p:nvPr/>
          </p:nvSpPr>
          <p:spPr bwMode="auto">
            <a:xfrm>
              <a:off x="7152470" y="10190782"/>
              <a:ext cx="332231" cy="327779"/>
            </a:xfrm>
            <a:custGeom>
              <a:avLst/>
              <a:gdLst>
                <a:gd name="T0" fmla="*/ 0 w 692"/>
                <a:gd name="T1" fmla="*/ 345 h 685"/>
                <a:gd name="T2" fmla="*/ 0 w 692"/>
                <a:gd name="T3" fmla="*/ 345 h 685"/>
                <a:gd name="T4" fmla="*/ 345 w 692"/>
                <a:gd name="T5" fmla="*/ 0 h 685"/>
                <a:gd name="T6" fmla="*/ 691 w 692"/>
                <a:gd name="T7" fmla="*/ 345 h 685"/>
                <a:gd name="T8" fmla="*/ 345 w 692"/>
                <a:gd name="T9" fmla="*/ 684 h 685"/>
                <a:gd name="T10" fmla="*/ 0 w 692"/>
                <a:gd name="T11" fmla="*/ 345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2" h="685">
                  <a:moveTo>
                    <a:pt x="0" y="345"/>
                  </a:moveTo>
                  <a:lnTo>
                    <a:pt x="0" y="345"/>
                  </a:lnTo>
                  <a:cubicBezTo>
                    <a:pt x="0" y="157"/>
                    <a:pt x="157" y="0"/>
                    <a:pt x="345" y="0"/>
                  </a:cubicBezTo>
                  <a:cubicBezTo>
                    <a:pt x="534" y="0"/>
                    <a:pt x="691" y="157"/>
                    <a:pt x="691" y="345"/>
                  </a:cubicBezTo>
                  <a:cubicBezTo>
                    <a:pt x="691" y="534"/>
                    <a:pt x="534" y="684"/>
                    <a:pt x="345" y="684"/>
                  </a:cubicBezTo>
                  <a:cubicBezTo>
                    <a:pt x="157" y="684"/>
                    <a:pt x="0" y="534"/>
                    <a:pt x="0" y="34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121853" tIns="60926" rIns="121853" bIns="60926" anchor="ctr"/>
            <a:lstStyle/>
            <a:p>
              <a:endParaRPr lang="en-US" sz="900" dirty="0">
                <a:sym typeface="+mn-lt"/>
              </a:endParaRPr>
            </a:p>
          </p:txBody>
        </p:sp>
        <p:sp>
          <p:nvSpPr>
            <p:cNvPr id="54" name="Freeform 83"/>
            <p:cNvSpPr>
              <a:spLocks noChangeArrowheads="1"/>
            </p:cNvSpPr>
            <p:nvPr/>
          </p:nvSpPr>
          <p:spPr bwMode="auto">
            <a:xfrm>
              <a:off x="7141891" y="10182323"/>
              <a:ext cx="351275" cy="348926"/>
            </a:xfrm>
            <a:custGeom>
              <a:avLst/>
              <a:gdLst>
                <a:gd name="T0" fmla="*/ 364 w 730"/>
                <a:gd name="T1" fmla="*/ 728 h 729"/>
                <a:gd name="T2" fmla="*/ 364 w 730"/>
                <a:gd name="T3" fmla="*/ 728 h 729"/>
                <a:gd name="T4" fmla="*/ 0 w 730"/>
                <a:gd name="T5" fmla="*/ 364 h 729"/>
                <a:gd name="T6" fmla="*/ 364 w 730"/>
                <a:gd name="T7" fmla="*/ 0 h 729"/>
                <a:gd name="T8" fmla="*/ 729 w 730"/>
                <a:gd name="T9" fmla="*/ 364 h 729"/>
                <a:gd name="T10" fmla="*/ 364 w 730"/>
                <a:gd name="T11" fmla="*/ 728 h 729"/>
                <a:gd name="T12" fmla="*/ 364 w 730"/>
                <a:gd name="T13" fmla="*/ 44 h 729"/>
                <a:gd name="T14" fmla="*/ 364 w 730"/>
                <a:gd name="T15" fmla="*/ 44 h 729"/>
                <a:gd name="T16" fmla="*/ 44 w 730"/>
                <a:gd name="T17" fmla="*/ 364 h 729"/>
                <a:gd name="T18" fmla="*/ 364 w 730"/>
                <a:gd name="T19" fmla="*/ 684 h 729"/>
                <a:gd name="T20" fmla="*/ 685 w 730"/>
                <a:gd name="T21" fmla="*/ 364 h 729"/>
                <a:gd name="T22" fmla="*/ 364 w 730"/>
                <a:gd name="T23" fmla="*/ 44 h 729"/>
                <a:gd name="T24" fmla="*/ 364 w 730"/>
                <a:gd name="T25" fmla="*/ 728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30" h="729">
                  <a:moveTo>
                    <a:pt x="364" y="728"/>
                  </a:moveTo>
                  <a:lnTo>
                    <a:pt x="364" y="728"/>
                  </a:lnTo>
                  <a:cubicBezTo>
                    <a:pt x="163" y="728"/>
                    <a:pt x="0" y="565"/>
                    <a:pt x="0" y="364"/>
                  </a:cubicBezTo>
                  <a:cubicBezTo>
                    <a:pt x="0" y="163"/>
                    <a:pt x="163" y="0"/>
                    <a:pt x="364" y="0"/>
                  </a:cubicBezTo>
                  <a:cubicBezTo>
                    <a:pt x="566" y="0"/>
                    <a:pt x="729" y="163"/>
                    <a:pt x="729" y="364"/>
                  </a:cubicBezTo>
                  <a:cubicBezTo>
                    <a:pt x="729" y="565"/>
                    <a:pt x="566" y="728"/>
                    <a:pt x="364" y="728"/>
                  </a:cubicBezTo>
                  <a:lnTo>
                    <a:pt x="364" y="44"/>
                  </a:lnTo>
                  <a:lnTo>
                    <a:pt x="364" y="44"/>
                  </a:lnTo>
                  <a:cubicBezTo>
                    <a:pt x="189" y="44"/>
                    <a:pt x="44" y="188"/>
                    <a:pt x="44" y="364"/>
                  </a:cubicBezTo>
                  <a:cubicBezTo>
                    <a:pt x="44" y="540"/>
                    <a:pt x="189" y="684"/>
                    <a:pt x="364" y="684"/>
                  </a:cubicBezTo>
                  <a:cubicBezTo>
                    <a:pt x="540" y="684"/>
                    <a:pt x="685" y="540"/>
                    <a:pt x="685" y="364"/>
                  </a:cubicBezTo>
                  <a:cubicBezTo>
                    <a:pt x="685" y="188"/>
                    <a:pt x="540" y="44"/>
                    <a:pt x="364" y="44"/>
                  </a:cubicBezTo>
                  <a:lnTo>
                    <a:pt x="364" y="72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121853" tIns="60926" rIns="121853" bIns="60926" anchor="ctr"/>
            <a:lstStyle/>
            <a:p>
              <a:endParaRPr lang="en-US" sz="900" dirty="0">
                <a:sym typeface="+mn-lt"/>
              </a:endParaRPr>
            </a:p>
          </p:txBody>
        </p:sp>
      </p:grpSp>
      <p:sp>
        <p:nvSpPr>
          <p:cNvPr id="55" name="Freeform 175"/>
          <p:cNvSpPr>
            <a:spLocks noChangeAspect="1" noEditPoints="1"/>
          </p:cNvSpPr>
          <p:nvPr/>
        </p:nvSpPr>
        <p:spPr bwMode="auto">
          <a:xfrm>
            <a:off x="4552956" y="2236340"/>
            <a:ext cx="190546" cy="193394"/>
          </a:xfrm>
          <a:custGeom>
            <a:avLst/>
            <a:gdLst>
              <a:gd name="T0" fmla="*/ 112 w 117"/>
              <a:gd name="T1" fmla="*/ 66 h 116"/>
              <a:gd name="T2" fmla="*/ 112 w 117"/>
              <a:gd name="T3" fmla="*/ 58 h 116"/>
              <a:gd name="T4" fmla="*/ 59 w 117"/>
              <a:gd name="T5" fmla="*/ 4 h 116"/>
              <a:gd name="T6" fmla="*/ 50 w 117"/>
              <a:gd name="T7" fmla="*/ 4 h 116"/>
              <a:gd name="T8" fmla="*/ 33 w 117"/>
              <a:gd name="T9" fmla="*/ 0 h 116"/>
              <a:gd name="T10" fmla="*/ 0 w 117"/>
              <a:gd name="T11" fmla="*/ 32 h 116"/>
              <a:gd name="T12" fmla="*/ 5 w 117"/>
              <a:gd name="T13" fmla="*/ 49 h 116"/>
              <a:gd name="T14" fmla="*/ 5 w 117"/>
              <a:gd name="T15" fmla="*/ 58 h 116"/>
              <a:gd name="T16" fmla="*/ 59 w 117"/>
              <a:gd name="T17" fmla="*/ 112 h 116"/>
              <a:gd name="T18" fmla="*/ 67 w 117"/>
              <a:gd name="T19" fmla="*/ 111 h 116"/>
              <a:gd name="T20" fmla="*/ 84 w 117"/>
              <a:gd name="T21" fmla="*/ 116 h 116"/>
              <a:gd name="T22" fmla="*/ 117 w 117"/>
              <a:gd name="T23" fmla="*/ 83 h 116"/>
              <a:gd name="T24" fmla="*/ 112 w 117"/>
              <a:gd name="T25" fmla="*/ 66 h 116"/>
              <a:gd name="T26" fmla="*/ 84 w 117"/>
              <a:gd name="T27" fmla="*/ 82 h 116"/>
              <a:gd name="T28" fmla="*/ 74 w 117"/>
              <a:gd name="T29" fmla="*/ 90 h 116"/>
              <a:gd name="T30" fmla="*/ 59 w 117"/>
              <a:gd name="T31" fmla="*/ 93 h 116"/>
              <a:gd name="T32" fmla="*/ 41 w 117"/>
              <a:gd name="T33" fmla="*/ 89 h 116"/>
              <a:gd name="T34" fmla="*/ 33 w 117"/>
              <a:gd name="T35" fmla="*/ 82 h 116"/>
              <a:gd name="T36" fmla="*/ 30 w 117"/>
              <a:gd name="T37" fmla="*/ 73 h 116"/>
              <a:gd name="T38" fmla="*/ 31 w 117"/>
              <a:gd name="T39" fmla="*/ 68 h 116"/>
              <a:gd name="T40" fmla="*/ 36 w 117"/>
              <a:gd name="T41" fmla="*/ 66 h 116"/>
              <a:gd name="T42" fmla="*/ 40 w 117"/>
              <a:gd name="T43" fmla="*/ 68 h 116"/>
              <a:gd name="T44" fmla="*/ 43 w 117"/>
              <a:gd name="T45" fmla="*/ 72 h 116"/>
              <a:gd name="T46" fmla="*/ 46 w 117"/>
              <a:gd name="T47" fmla="*/ 77 h 116"/>
              <a:gd name="T48" fmla="*/ 51 w 117"/>
              <a:gd name="T49" fmla="*/ 81 h 116"/>
              <a:gd name="T50" fmla="*/ 58 w 117"/>
              <a:gd name="T51" fmla="*/ 82 h 116"/>
              <a:gd name="T52" fmla="*/ 69 w 117"/>
              <a:gd name="T53" fmla="*/ 79 h 116"/>
              <a:gd name="T54" fmla="*/ 73 w 117"/>
              <a:gd name="T55" fmla="*/ 73 h 116"/>
              <a:gd name="T56" fmla="*/ 70 w 117"/>
              <a:gd name="T57" fmla="*/ 67 h 116"/>
              <a:gd name="T58" fmla="*/ 65 w 117"/>
              <a:gd name="T59" fmla="*/ 64 h 116"/>
              <a:gd name="T60" fmla="*/ 56 w 117"/>
              <a:gd name="T61" fmla="*/ 62 h 116"/>
              <a:gd name="T62" fmla="*/ 42 w 117"/>
              <a:gd name="T63" fmla="*/ 58 h 116"/>
              <a:gd name="T64" fmla="*/ 34 w 117"/>
              <a:gd name="T65" fmla="*/ 52 h 116"/>
              <a:gd name="T66" fmla="*/ 31 w 117"/>
              <a:gd name="T67" fmla="*/ 42 h 116"/>
              <a:gd name="T68" fmla="*/ 34 w 117"/>
              <a:gd name="T69" fmla="*/ 32 h 116"/>
              <a:gd name="T70" fmla="*/ 44 w 117"/>
              <a:gd name="T71" fmla="*/ 25 h 116"/>
              <a:gd name="T72" fmla="*/ 58 w 117"/>
              <a:gd name="T73" fmla="*/ 23 h 116"/>
              <a:gd name="T74" fmla="*/ 70 w 117"/>
              <a:gd name="T75" fmla="*/ 24 h 116"/>
              <a:gd name="T76" fmla="*/ 78 w 117"/>
              <a:gd name="T77" fmla="*/ 28 h 116"/>
              <a:gd name="T78" fmla="*/ 83 w 117"/>
              <a:gd name="T79" fmla="*/ 34 h 116"/>
              <a:gd name="T80" fmla="*/ 84 w 117"/>
              <a:gd name="T81" fmla="*/ 39 h 116"/>
              <a:gd name="T82" fmla="*/ 82 w 117"/>
              <a:gd name="T83" fmla="*/ 44 h 116"/>
              <a:gd name="T84" fmla="*/ 78 w 117"/>
              <a:gd name="T85" fmla="*/ 46 h 116"/>
              <a:gd name="T86" fmla="*/ 74 w 117"/>
              <a:gd name="T87" fmla="*/ 45 h 116"/>
              <a:gd name="T88" fmla="*/ 71 w 117"/>
              <a:gd name="T89" fmla="*/ 41 h 116"/>
              <a:gd name="T90" fmla="*/ 66 w 117"/>
              <a:gd name="T91" fmla="*/ 35 h 116"/>
              <a:gd name="T92" fmla="*/ 57 w 117"/>
              <a:gd name="T93" fmla="*/ 33 h 116"/>
              <a:gd name="T94" fmla="*/ 48 w 117"/>
              <a:gd name="T95" fmla="*/ 35 h 116"/>
              <a:gd name="T96" fmla="*/ 45 w 117"/>
              <a:gd name="T97" fmla="*/ 40 h 116"/>
              <a:gd name="T98" fmla="*/ 46 w 117"/>
              <a:gd name="T99" fmla="*/ 44 h 116"/>
              <a:gd name="T100" fmla="*/ 49 w 117"/>
              <a:gd name="T101" fmla="*/ 46 h 116"/>
              <a:gd name="T102" fmla="*/ 53 w 117"/>
              <a:gd name="T103" fmla="*/ 48 h 116"/>
              <a:gd name="T104" fmla="*/ 60 w 117"/>
              <a:gd name="T105" fmla="*/ 50 h 116"/>
              <a:gd name="T106" fmla="*/ 72 w 117"/>
              <a:gd name="T107" fmla="*/ 53 h 116"/>
              <a:gd name="T108" fmla="*/ 80 w 117"/>
              <a:gd name="T109" fmla="*/ 57 h 116"/>
              <a:gd name="T110" fmla="*/ 86 w 117"/>
              <a:gd name="T111" fmla="*/ 62 h 116"/>
              <a:gd name="T112" fmla="*/ 88 w 117"/>
              <a:gd name="T113" fmla="*/ 71 h 116"/>
              <a:gd name="T114" fmla="*/ 84 w 117"/>
              <a:gd name="T115" fmla="*/ 82 h 11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117" h="116">
                <a:moveTo>
                  <a:pt x="112" y="66"/>
                </a:moveTo>
                <a:cubicBezTo>
                  <a:pt x="112" y="63"/>
                  <a:pt x="112" y="61"/>
                  <a:pt x="112" y="58"/>
                </a:cubicBezTo>
                <a:cubicBezTo>
                  <a:pt x="112" y="28"/>
                  <a:pt x="88" y="4"/>
                  <a:pt x="59" y="4"/>
                </a:cubicBezTo>
                <a:cubicBezTo>
                  <a:pt x="56" y="4"/>
                  <a:pt x="53" y="4"/>
                  <a:pt x="50" y="4"/>
                </a:cubicBezTo>
                <a:cubicBezTo>
                  <a:pt x="45" y="1"/>
                  <a:pt x="39" y="0"/>
                  <a:pt x="33" y="0"/>
                </a:cubicBezTo>
                <a:cubicBezTo>
                  <a:pt x="15" y="0"/>
                  <a:pt x="0" y="14"/>
                  <a:pt x="0" y="32"/>
                </a:cubicBezTo>
                <a:cubicBezTo>
                  <a:pt x="0" y="38"/>
                  <a:pt x="2" y="44"/>
                  <a:pt x="5" y="49"/>
                </a:cubicBezTo>
                <a:cubicBezTo>
                  <a:pt x="5" y="52"/>
                  <a:pt x="5" y="55"/>
                  <a:pt x="5" y="58"/>
                </a:cubicBezTo>
                <a:cubicBezTo>
                  <a:pt x="5" y="87"/>
                  <a:pt x="29" y="112"/>
                  <a:pt x="59" y="112"/>
                </a:cubicBezTo>
                <a:cubicBezTo>
                  <a:pt x="61" y="112"/>
                  <a:pt x="64" y="111"/>
                  <a:pt x="67" y="111"/>
                </a:cubicBezTo>
                <a:cubicBezTo>
                  <a:pt x="72" y="114"/>
                  <a:pt x="78" y="116"/>
                  <a:pt x="84" y="116"/>
                </a:cubicBezTo>
                <a:cubicBezTo>
                  <a:pt x="102" y="116"/>
                  <a:pt x="117" y="101"/>
                  <a:pt x="117" y="83"/>
                </a:cubicBezTo>
                <a:cubicBezTo>
                  <a:pt x="117" y="77"/>
                  <a:pt x="115" y="71"/>
                  <a:pt x="112" y="66"/>
                </a:cubicBezTo>
                <a:close/>
                <a:moveTo>
                  <a:pt x="84" y="82"/>
                </a:moveTo>
                <a:cubicBezTo>
                  <a:pt x="82" y="85"/>
                  <a:pt x="78" y="88"/>
                  <a:pt x="74" y="90"/>
                </a:cubicBezTo>
                <a:cubicBezTo>
                  <a:pt x="70" y="92"/>
                  <a:pt x="65" y="93"/>
                  <a:pt x="59" y="93"/>
                </a:cubicBezTo>
                <a:cubicBezTo>
                  <a:pt x="51" y="93"/>
                  <a:pt x="45" y="91"/>
                  <a:pt x="41" y="89"/>
                </a:cubicBezTo>
                <a:cubicBezTo>
                  <a:pt x="37" y="87"/>
                  <a:pt x="35" y="85"/>
                  <a:pt x="33" y="82"/>
                </a:cubicBezTo>
                <a:cubicBezTo>
                  <a:pt x="31" y="79"/>
                  <a:pt x="30" y="76"/>
                  <a:pt x="30" y="73"/>
                </a:cubicBezTo>
                <a:cubicBezTo>
                  <a:pt x="30" y="71"/>
                  <a:pt x="30" y="69"/>
                  <a:pt x="31" y="68"/>
                </a:cubicBezTo>
                <a:cubicBezTo>
                  <a:pt x="33" y="67"/>
                  <a:pt x="34" y="66"/>
                  <a:pt x="36" y="66"/>
                </a:cubicBezTo>
                <a:cubicBezTo>
                  <a:pt x="38" y="66"/>
                  <a:pt x="39" y="67"/>
                  <a:pt x="40" y="68"/>
                </a:cubicBezTo>
                <a:cubicBezTo>
                  <a:pt x="42" y="69"/>
                  <a:pt x="42" y="70"/>
                  <a:pt x="43" y="72"/>
                </a:cubicBezTo>
                <a:cubicBezTo>
                  <a:pt x="44" y="74"/>
                  <a:pt x="45" y="76"/>
                  <a:pt x="46" y="77"/>
                </a:cubicBezTo>
                <a:cubicBezTo>
                  <a:pt x="47" y="79"/>
                  <a:pt x="49" y="80"/>
                  <a:pt x="51" y="81"/>
                </a:cubicBezTo>
                <a:cubicBezTo>
                  <a:pt x="52" y="82"/>
                  <a:pt x="55" y="82"/>
                  <a:pt x="58" y="82"/>
                </a:cubicBezTo>
                <a:cubicBezTo>
                  <a:pt x="62" y="82"/>
                  <a:pt x="66" y="81"/>
                  <a:pt x="69" y="79"/>
                </a:cubicBezTo>
                <a:cubicBezTo>
                  <a:pt x="71" y="78"/>
                  <a:pt x="73" y="75"/>
                  <a:pt x="73" y="73"/>
                </a:cubicBezTo>
                <a:cubicBezTo>
                  <a:pt x="73" y="70"/>
                  <a:pt x="72" y="69"/>
                  <a:pt x="70" y="67"/>
                </a:cubicBezTo>
                <a:cubicBezTo>
                  <a:pt x="69" y="66"/>
                  <a:pt x="67" y="65"/>
                  <a:pt x="65" y="64"/>
                </a:cubicBezTo>
                <a:cubicBezTo>
                  <a:pt x="63" y="63"/>
                  <a:pt x="59" y="63"/>
                  <a:pt x="56" y="62"/>
                </a:cubicBezTo>
                <a:cubicBezTo>
                  <a:pt x="50" y="61"/>
                  <a:pt x="46" y="59"/>
                  <a:pt x="42" y="58"/>
                </a:cubicBezTo>
                <a:cubicBezTo>
                  <a:pt x="39" y="56"/>
                  <a:pt x="36" y="54"/>
                  <a:pt x="34" y="52"/>
                </a:cubicBezTo>
                <a:cubicBezTo>
                  <a:pt x="32" y="49"/>
                  <a:pt x="31" y="46"/>
                  <a:pt x="31" y="42"/>
                </a:cubicBezTo>
                <a:cubicBezTo>
                  <a:pt x="31" y="38"/>
                  <a:pt x="32" y="35"/>
                  <a:pt x="34" y="32"/>
                </a:cubicBezTo>
                <a:cubicBezTo>
                  <a:pt x="36" y="29"/>
                  <a:pt x="40" y="27"/>
                  <a:pt x="44" y="25"/>
                </a:cubicBezTo>
                <a:cubicBezTo>
                  <a:pt x="48" y="23"/>
                  <a:pt x="53" y="23"/>
                  <a:pt x="58" y="23"/>
                </a:cubicBezTo>
                <a:cubicBezTo>
                  <a:pt x="63" y="23"/>
                  <a:pt x="67" y="23"/>
                  <a:pt x="70" y="24"/>
                </a:cubicBezTo>
                <a:cubicBezTo>
                  <a:pt x="73" y="25"/>
                  <a:pt x="76" y="27"/>
                  <a:pt x="78" y="28"/>
                </a:cubicBezTo>
                <a:cubicBezTo>
                  <a:pt x="80" y="30"/>
                  <a:pt x="82" y="32"/>
                  <a:pt x="83" y="34"/>
                </a:cubicBezTo>
                <a:cubicBezTo>
                  <a:pt x="84" y="36"/>
                  <a:pt x="84" y="38"/>
                  <a:pt x="84" y="39"/>
                </a:cubicBezTo>
                <a:cubicBezTo>
                  <a:pt x="84" y="41"/>
                  <a:pt x="84" y="43"/>
                  <a:pt x="82" y="44"/>
                </a:cubicBezTo>
                <a:cubicBezTo>
                  <a:pt x="81" y="45"/>
                  <a:pt x="80" y="46"/>
                  <a:pt x="78" y="46"/>
                </a:cubicBezTo>
                <a:cubicBezTo>
                  <a:pt x="76" y="46"/>
                  <a:pt x="75" y="46"/>
                  <a:pt x="74" y="45"/>
                </a:cubicBezTo>
                <a:cubicBezTo>
                  <a:pt x="73" y="44"/>
                  <a:pt x="72" y="43"/>
                  <a:pt x="71" y="41"/>
                </a:cubicBezTo>
                <a:cubicBezTo>
                  <a:pt x="69" y="38"/>
                  <a:pt x="68" y="36"/>
                  <a:pt x="66" y="35"/>
                </a:cubicBezTo>
                <a:cubicBezTo>
                  <a:pt x="64" y="34"/>
                  <a:pt x="61" y="33"/>
                  <a:pt x="57" y="33"/>
                </a:cubicBezTo>
                <a:cubicBezTo>
                  <a:pt x="54" y="33"/>
                  <a:pt x="51" y="34"/>
                  <a:pt x="48" y="35"/>
                </a:cubicBezTo>
                <a:cubicBezTo>
                  <a:pt x="46" y="37"/>
                  <a:pt x="45" y="38"/>
                  <a:pt x="45" y="40"/>
                </a:cubicBezTo>
                <a:cubicBezTo>
                  <a:pt x="45" y="42"/>
                  <a:pt x="45" y="43"/>
                  <a:pt x="46" y="44"/>
                </a:cubicBezTo>
                <a:cubicBezTo>
                  <a:pt x="47" y="45"/>
                  <a:pt x="48" y="46"/>
                  <a:pt x="49" y="46"/>
                </a:cubicBezTo>
                <a:cubicBezTo>
                  <a:pt x="51" y="47"/>
                  <a:pt x="52" y="48"/>
                  <a:pt x="53" y="48"/>
                </a:cubicBezTo>
                <a:cubicBezTo>
                  <a:pt x="55" y="48"/>
                  <a:pt x="57" y="49"/>
                  <a:pt x="60" y="50"/>
                </a:cubicBezTo>
                <a:cubicBezTo>
                  <a:pt x="65" y="51"/>
                  <a:pt x="68" y="52"/>
                  <a:pt x="72" y="53"/>
                </a:cubicBezTo>
                <a:cubicBezTo>
                  <a:pt x="75" y="54"/>
                  <a:pt x="78" y="55"/>
                  <a:pt x="80" y="57"/>
                </a:cubicBezTo>
                <a:cubicBezTo>
                  <a:pt x="82" y="58"/>
                  <a:pt x="84" y="60"/>
                  <a:pt x="86" y="62"/>
                </a:cubicBezTo>
                <a:cubicBezTo>
                  <a:pt x="87" y="65"/>
                  <a:pt x="88" y="68"/>
                  <a:pt x="88" y="71"/>
                </a:cubicBezTo>
                <a:cubicBezTo>
                  <a:pt x="88" y="75"/>
                  <a:pt x="86" y="79"/>
                  <a:pt x="84" y="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243797" tIns="121899" rIns="243797" bIns="121899"/>
          <a:lstStyle/>
          <a:p>
            <a:endParaRPr lang="en-US" sz="900" dirty="0">
              <a:sym typeface="+mn-lt"/>
            </a:endParaRPr>
          </a:p>
        </p:txBody>
      </p:sp>
      <p:sp>
        <p:nvSpPr>
          <p:cNvPr id="56" name="Freeform 181"/>
          <p:cNvSpPr>
            <a:spLocks noEditPoints="1"/>
          </p:cNvSpPr>
          <p:nvPr/>
        </p:nvSpPr>
        <p:spPr bwMode="auto">
          <a:xfrm>
            <a:off x="4386816" y="3715628"/>
            <a:ext cx="189003" cy="193878"/>
          </a:xfrm>
          <a:custGeom>
            <a:avLst/>
            <a:gdLst>
              <a:gd name="T0" fmla="*/ 0 w 189"/>
              <a:gd name="T1" fmla="*/ 0 h 189"/>
              <a:gd name="T2" fmla="*/ 25 w 189"/>
              <a:gd name="T3" fmla="*/ 164 h 189"/>
              <a:gd name="T4" fmla="*/ 94 w 189"/>
              <a:gd name="T5" fmla="*/ 189 h 189"/>
              <a:gd name="T6" fmla="*/ 165 w 189"/>
              <a:gd name="T7" fmla="*/ 164 h 189"/>
              <a:gd name="T8" fmla="*/ 189 w 189"/>
              <a:gd name="T9" fmla="*/ 0 h 189"/>
              <a:gd name="T10" fmla="*/ 0 w 189"/>
              <a:gd name="T11" fmla="*/ 0 h 189"/>
              <a:gd name="T12" fmla="*/ 150 w 189"/>
              <a:gd name="T13" fmla="*/ 48 h 189"/>
              <a:gd name="T14" fmla="*/ 70 w 189"/>
              <a:gd name="T15" fmla="*/ 48 h 189"/>
              <a:gd name="T16" fmla="*/ 71 w 189"/>
              <a:gd name="T17" fmla="*/ 71 h 189"/>
              <a:gd name="T18" fmla="*/ 149 w 189"/>
              <a:gd name="T19" fmla="*/ 71 h 189"/>
              <a:gd name="T20" fmla="*/ 142 w 189"/>
              <a:gd name="T21" fmla="*/ 142 h 189"/>
              <a:gd name="T22" fmla="*/ 94 w 189"/>
              <a:gd name="T23" fmla="*/ 153 h 189"/>
              <a:gd name="T24" fmla="*/ 47 w 189"/>
              <a:gd name="T25" fmla="*/ 142 h 189"/>
              <a:gd name="T26" fmla="*/ 44 w 189"/>
              <a:gd name="T27" fmla="*/ 106 h 189"/>
              <a:gd name="T28" fmla="*/ 71 w 189"/>
              <a:gd name="T29" fmla="*/ 106 h 189"/>
              <a:gd name="T30" fmla="*/ 73 w 189"/>
              <a:gd name="T31" fmla="*/ 124 h 189"/>
              <a:gd name="T32" fmla="*/ 94 w 189"/>
              <a:gd name="T33" fmla="*/ 129 h 189"/>
              <a:gd name="T34" fmla="*/ 118 w 189"/>
              <a:gd name="T35" fmla="*/ 124 h 189"/>
              <a:gd name="T36" fmla="*/ 121 w 189"/>
              <a:gd name="T37" fmla="*/ 95 h 189"/>
              <a:gd name="T38" fmla="*/ 44 w 189"/>
              <a:gd name="T39" fmla="*/ 95 h 189"/>
              <a:gd name="T40" fmla="*/ 36 w 189"/>
              <a:gd name="T41" fmla="*/ 24 h 189"/>
              <a:gd name="T42" fmla="*/ 153 w 189"/>
              <a:gd name="T43" fmla="*/ 24 h 189"/>
              <a:gd name="T44" fmla="*/ 150 w 189"/>
              <a:gd name="T45" fmla="*/ 48 h 189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189" h="189">
                <a:moveTo>
                  <a:pt x="0" y="0"/>
                </a:moveTo>
                <a:lnTo>
                  <a:pt x="25" y="164"/>
                </a:lnTo>
                <a:lnTo>
                  <a:pt x="94" y="189"/>
                </a:lnTo>
                <a:lnTo>
                  <a:pt x="165" y="164"/>
                </a:lnTo>
                <a:lnTo>
                  <a:pt x="189" y="0"/>
                </a:lnTo>
                <a:lnTo>
                  <a:pt x="0" y="0"/>
                </a:lnTo>
                <a:close/>
                <a:moveTo>
                  <a:pt x="150" y="48"/>
                </a:moveTo>
                <a:lnTo>
                  <a:pt x="70" y="48"/>
                </a:lnTo>
                <a:lnTo>
                  <a:pt x="71" y="71"/>
                </a:lnTo>
                <a:lnTo>
                  <a:pt x="149" y="71"/>
                </a:lnTo>
                <a:lnTo>
                  <a:pt x="142" y="142"/>
                </a:lnTo>
                <a:lnTo>
                  <a:pt x="94" y="153"/>
                </a:lnTo>
                <a:lnTo>
                  <a:pt x="47" y="142"/>
                </a:lnTo>
                <a:lnTo>
                  <a:pt x="44" y="106"/>
                </a:lnTo>
                <a:lnTo>
                  <a:pt x="71" y="106"/>
                </a:lnTo>
                <a:lnTo>
                  <a:pt x="73" y="124"/>
                </a:lnTo>
                <a:lnTo>
                  <a:pt x="94" y="129"/>
                </a:lnTo>
                <a:lnTo>
                  <a:pt x="118" y="124"/>
                </a:lnTo>
                <a:lnTo>
                  <a:pt x="121" y="95"/>
                </a:lnTo>
                <a:lnTo>
                  <a:pt x="44" y="95"/>
                </a:lnTo>
                <a:lnTo>
                  <a:pt x="36" y="24"/>
                </a:lnTo>
                <a:lnTo>
                  <a:pt x="153" y="24"/>
                </a:lnTo>
                <a:lnTo>
                  <a:pt x="150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243797" tIns="121899" rIns="243797" bIns="121899"/>
          <a:lstStyle/>
          <a:p>
            <a:endParaRPr lang="en-US" sz="900" dirty="0">
              <a:sym typeface="+mn-lt"/>
            </a:endParaRPr>
          </a:p>
        </p:txBody>
      </p:sp>
      <p:sp>
        <p:nvSpPr>
          <p:cNvPr id="57" name="Freeform 177"/>
          <p:cNvSpPr>
            <a:spLocks noEditPoints="1"/>
          </p:cNvSpPr>
          <p:nvPr/>
        </p:nvSpPr>
        <p:spPr bwMode="auto">
          <a:xfrm>
            <a:off x="7047283" y="3146620"/>
            <a:ext cx="153908" cy="157878"/>
          </a:xfrm>
          <a:custGeom>
            <a:avLst/>
            <a:gdLst>
              <a:gd name="T0" fmla="*/ 107 w 116"/>
              <a:gd name="T1" fmla="*/ 0 h 116"/>
              <a:gd name="T2" fmla="*/ 8 w 116"/>
              <a:gd name="T3" fmla="*/ 0 h 116"/>
              <a:gd name="T4" fmla="*/ 0 w 116"/>
              <a:gd name="T5" fmla="*/ 9 h 116"/>
              <a:gd name="T6" fmla="*/ 0 w 116"/>
              <a:gd name="T7" fmla="*/ 108 h 116"/>
              <a:gd name="T8" fmla="*/ 8 w 116"/>
              <a:gd name="T9" fmla="*/ 116 h 116"/>
              <a:gd name="T10" fmla="*/ 107 w 116"/>
              <a:gd name="T11" fmla="*/ 116 h 116"/>
              <a:gd name="T12" fmla="*/ 116 w 116"/>
              <a:gd name="T13" fmla="*/ 108 h 116"/>
              <a:gd name="T14" fmla="*/ 116 w 116"/>
              <a:gd name="T15" fmla="*/ 9 h 116"/>
              <a:gd name="T16" fmla="*/ 107 w 116"/>
              <a:gd name="T17" fmla="*/ 0 h 116"/>
              <a:gd name="T18" fmla="*/ 35 w 116"/>
              <a:gd name="T19" fmla="*/ 98 h 116"/>
              <a:gd name="T20" fmla="*/ 17 w 116"/>
              <a:gd name="T21" fmla="*/ 98 h 116"/>
              <a:gd name="T22" fmla="*/ 17 w 116"/>
              <a:gd name="T23" fmla="*/ 45 h 116"/>
              <a:gd name="T24" fmla="*/ 35 w 116"/>
              <a:gd name="T25" fmla="*/ 45 h 116"/>
              <a:gd name="T26" fmla="*/ 35 w 116"/>
              <a:gd name="T27" fmla="*/ 98 h 116"/>
              <a:gd name="T28" fmla="*/ 26 w 116"/>
              <a:gd name="T29" fmla="*/ 38 h 116"/>
              <a:gd name="T30" fmla="*/ 26 w 116"/>
              <a:gd name="T31" fmla="*/ 38 h 116"/>
              <a:gd name="T32" fmla="*/ 16 w 116"/>
              <a:gd name="T33" fmla="*/ 29 h 116"/>
              <a:gd name="T34" fmla="*/ 26 w 116"/>
              <a:gd name="T35" fmla="*/ 20 h 116"/>
              <a:gd name="T36" fmla="*/ 36 w 116"/>
              <a:gd name="T37" fmla="*/ 29 h 116"/>
              <a:gd name="T38" fmla="*/ 26 w 116"/>
              <a:gd name="T39" fmla="*/ 38 h 116"/>
              <a:gd name="T40" fmla="*/ 98 w 116"/>
              <a:gd name="T41" fmla="*/ 98 h 116"/>
              <a:gd name="T42" fmla="*/ 81 w 116"/>
              <a:gd name="T43" fmla="*/ 98 h 116"/>
              <a:gd name="T44" fmla="*/ 81 w 116"/>
              <a:gd name="T45" fmla="*/ 69 h 116"/>
              <a:gd name="T46" fmla="*/ 72 w 116"/>
              <a:gd name="T47" fmla="*/ 58 h 116"/>
              <a:gd name="T48" fmla="*/ 63 w 116"/>
              <a:gd name="T49" fmla="*/ 64 h 116"/>
              <a:gd name="T50" fmla="*/ 62 w 116"/>
              <a:gd name="T51" fmla="*/ 68 h 116"/>
              <a:gd name="T52" fmla="*/ 62 w 116"/>
              <a:gd name="T53" fmla="*/ 98 h 116"/>
              <a:gd name="T54" fmla="*/ 45 w 116"/>
              <a:gd name="T55" fmla="*/ 98 h 116"/>
              <a:gd name="T56" fmla="*/ 45 w 116"/>
              <a:gd name="T57" fmla="*/ 45 h 116"/>
              <a:gd name="T58" fmla="*/ 62 w 116"/>
              <a:gd name="T59" fmla="*/ 45 h 116"/>
              <a:gd name="T60" fmla="*/ 62 w 116"/>
              <a:gd name="T61" fmla="*/ 53 h 116"/>
              <a:gd name="T62" fmla="*/ 78 w 116"/>
              <a:gd name="T63" fmla="*/ 44 h 116"/>
              <a:gd name="T64" fmla="*/ 98 w 116"/>
              <a:gd name="T65" fmla="*/ 67 h 116"/>
              <a:gd name="T66" fmla="*/ 98 w 116"/>
              <a:gd name="T67" fmla="*/ 98 h 116"/>
              <a:gd name="T68" fmla="*/ 62 w 116"/>
              <a:gd name="T69" fmla="*/ 53 h 116"/>
              <a:gd name="T70" fmla="*/ 62 w 116"/>
              <a:gd name="T71" fmla="*/ 53 h 116"/>
              <a:gd name="T72" fmla="*/ 62 w 116"/>
              <a:gd name="T73" fmla="*/ 53 h 11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16" h="116">
                <a:moveTo>
                  <a:pt x="107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13"/>
                  <a:pt x="4" y="116"/>
                  <a:pt x="8" y="116"/>
                </a:cubicBezTo>
                <a:cubicBezTo>
                  <a:pt x="107" y="116"/>
                  <a:pt x="107" y="116"/>
                  <a:pt x="107" y="116"/>
                </a:cubicBezTo>
                <a:cubicBezTo>
                  <a:pt x="112" y="116"/>
                  <a:pt x="116" y="113"/>
                  <a:pt x="116" y="108"/>
                </a:cubicBezTo>
                <a:cubicBezTo>
                  <a:pt x="116" y="9"/>
                  <a:pt x="116" y="9"/>
                  <a:pt x="116" y="9"/>
                </a:cubicBezTo>
                <a:cubicBezTo>
                  <a:pt x="116" y="4"/>
                  <a:pt x="112" y="0"/>
                  <a:pt x="107" y="0"/>
                </a:cubicBezTo>
                <a:close/>
                <a:moveTo>
                  <a:pt x="35" y="98"/>
                </a:moveTo>
                <a:cubicBezTo>
                  <a:pt x="17" y="98"/>
                  <a:pt x="17" y="98"/>
                  <a:pt x="17" y="98"/>
                </a:cubicBezTo>
                <a:cubicBezTo>
                  <a:pt x="17" y="45"/>
                  <a:pt x="17" y="45"/>
                  <a:pt x="17" y="45"/>
                </a:cubicBezTo>
                <a:cubicBezTo>
                  <a:pt x="35" y="45"/>
                  <a:pt x="35" y="45"/>
                  <a:pt x="35" y="45"/>
                </a:cubicBezTo>
                <a:lnTo>
                  <a:pt x="35" y="98"/>
                </a:lnTo>
                <a:close/>
                <a:moveTo>
                  <a:pt x="26" y="38"/>
                </a:moveTo>
                <a:cubicBezTo>
                  <a:pt x="26" y="38"/>
                  <a:pt x="26" y="38"/>
                  <a:pt x="26" y="38"/>
                </a:cubicBezTo>
                <a:cubicBezTo>
                  <a:pt x="20" y="38"/>
                  <a:pt x="16" y="34"/>
                  <a:pt x="16" y="29"/>
                </a:cubicBezTo>
                <a:cubicBezTo>
                  <a:pt x="16" y="24"/>
                  <a:pt x="20" y="20"/>
                  <a:pt x="26" y="20"/>
                </a:cubicBezTo>
                <a:cubicBezTo>
                  <a:pt x="32" y="20"/>
                  <a:pt x="36" y="24"/>
                  <a:pt x="36" y="29"/>
                </a:cubicBezTo>
                <a:cubicBezTo>
                  <a:pt x="36" y="34"/>
                  <a:pt x="32" y="38"/>
                  <a:pt x="26" y="38"/>
                </a:cubicBezTo>
                <a:close/>
                <a:moveTo>
                  <a:pt x="98" y="98"/>
                </a:moveTo>
                <a:cubicBezTo>
                  <a:pt x="81" y="98"/>
                  <a:pt x="81" y="98"/>
                  <a:pt x="81" y="98"/>
                </a:cubicBezTo>
                <a:cubicBezTo>
                  <a:pt x="81" y="69"/>
                  <a:pt x="81" y="69"/>
                  <a:pt x="81" y="69"/>
                </a:cubicBezTo>
                <a:cubicBezTo>
                  <a:pt x="81" y="62"/>
                  <a:pt x="78" y="58"/>
                  <a:pt x="72" y="58"/>
                </a:cubicBezTo>
                <a:cubicBezTo>
                  <a:pt x="67" y="58"/>
                  <a:pt x="64" y="61"/>
                  <a:pt x="63" y="64"/>
                </a:cubicBezTo>
                <a:cubicBezTo>
                  <a:pt x="62" y="65"/>
                  <a:pt x="62" y="67"/>
                  <a:pt x="62" y="68"/>
                </a:cubicBezTo>
                <a:cubicBezTo>
                  <a:pt x="62" y="98"/>
                  <a:pt x="62" y="98"/>
                  <a:pt x="62" y="98"/>
                </a:cubicBezTo>
                <a:cubicBezTo>
                  <a:pt x="45" y="98"/>
                  <a:pt x="45" y="98"/>
                  <a:pt x="45" y="98"/>
                </a:cubicBezTo>
                <a:cubicBezTo>
                  <a:pt x="45" y="98"/>
                  <a:pt x="45" y="50"/>
                  <a:pt x="45" y="45"/>
                </a:cubicBezTo>
                <a:cubicBezTo>
                  <a:pt x="62" y="45"/>
                  <a:pt x="62" y="45"/>
                  <a:pt x="62" y="45"/>
                </a:cubicBezTo>
                <a:cubicBezTo>
                  <a:pt x="62" y="53"/>
                  <a:pt x="62" y="53"/>
                  <a:pt x="62" y="53"/>
                </a:cubicBezTo>
                <a:cubicBezTo>
                  <a:pt x="64" y="49"/>
                  <a:pt x="69" y="44"/>
                  <a:pt x="78" y="44"/>
                </a:cubicBezTo>
                <a:cubicBezTo>
                  <a:pt x="90" y="44"/>
                  <a:pt x="98" y="51"/>
                  <a:pt x="98" y="67"/>
                </a:cubicBezTo>
                <a:lnTo>
                  <a:pt x="98" y="98"/>
                </a:lnTo>
                <a:close/>
                <a:moveTo>
                  <a:pt x="62" y="53"/>
                </a:moveTo>
                <a:cubicBezTo>
                  <a:pt x="62" y="53"/>
                  <a:pt x="62" y="53"/>
                  <a:pt x="62" y="53"/>
                </a:cubicBezTo>
                <a:cubicBezTo>
                  <a:pt x="62" y="53"/>
                  <a:pt x="62" y="53"/>
                  <a:pt x="62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243797" tIns="121899" rIns="243797" bIns="121899"/>
          <a:lstStyle/>
          <a:p>
            <a:endParaRPr lang="en-US" sz="900" dirty="0">
              <a:sym typeface="+mn-lt"/>
            </a:endParaRPr>
          </a:p>
        </p:txBody>
      </p:sp>
      <p:sp>
        <p:nvSpPr>
          <p:cNvPr id="58" name="Freeform 178"/>
          <p:cNvSpPr>
            <a:spLocks/>
          </p:cNvSpPr>
          <p:nvPr/>
        </p:nvSpPr>
        <p:spPr bwMode="auto">
          <a:xfrm>
            <a:off x="6132828" y="2648412"/>
            <a:ext cx="340881" cy="345974"/>
          </a:xfrm>
          <a:custGeom>
            <a:avLst/>
            <a:gdLst>
              <a:gd name="T0" fmla="*/ 117 w 117"/>
              <a:gd name="T1" fmla="*/ 20 h 116"/>
              <a:gd name="T2" fmla="*/ 97 w 117"/>
              <a:gd name="T3" fmla="*/ 0 h 116"/>
              <a:gd name="T4" fmla="*/ 20 w 117"/>
              <a:gd name="T5" fmla="*/ 0 h 116"/>
              <a:gd name="T6" fmla="*/ 0 w 117"/>
              <a:gd name="T7" fmla="*/ 20 h 116"/>
              <a:gd name="T8" fmla="*/ 0 w 117"/>
              <a:gd name="T9" fmla="*/ 97 h 116"/>
              <a:gd name="T10" fmla="*/ 20 w 117"/>
              <a:gd name="T11" fmla="*/ 116 h 116"/>
              <a:gd name="T12" fmla="*/ 58 w 117"/>
              <a:gd name="T13" fmla="*/ 116 h 116"/>
              <a:gd name="T14" fmla="*/ 58 w 117"/>
              <a:gd name="T15" fmla="*/ 73 h 116"/>
              <a:gd name="T16" fmla="*/ 44 w 117"/>
              <a:gd name="T17" fmla="*/ 73 h 116"/>
              <a:gd name="T18" fmla="*/ 44 w 117"/>
              <a:gd name="T19" fmla="*/ 53 h 116"/>
              <a:gd name="T20" fmla="*/ 58 w 117"/>
              <a:gd name="T21" fmla="*/ 53 h 116"/>
              <a:gd name="T22" fmla="*/ 58 w 117"/>
              <a:gd name="T23" fmla="*/ 46 h 116"/>
              <a:gd name="T24" fmla="*/ 80 w 117"/>
              <a:gd name="T25" fmla="*/ 21 h 116"/>
              <a:gd name="T26" fmla="*/ 96 w 117"/>
              <a:gd name="T27" fmla="*/ 21 h 116"/>
              <a:gd name="T28" fmla="*/ 96 w 117"/>
              <a:gd name="T29" fmla="*/ 40 h 116"/>
              <a:gd name="T30" fmla="*/ 80 w 117"/>
              <a:gd name="T31" fmla="*/ 40 h 116"/>
              <a:gd name="T32" fmla="*/ 77 w 117"/>
              <a:gd name="T33" fmla="*/ 46 h 116"/>
              <a:gd name="T34" fmla="*/ 77 w 117"/>
              <a:gd name="T35" fmla="*/ 53 h 116"/>
              <a:gd name="T36" fmla="*/ 96 w 117"/>
              <a:gd name="T37" fmla="*/ 53 h 116"/>
              <a:gd name="T38" fmla="*/ 96 w 117"/>
              <a:gd name="T39" fmla="*/ 73 h 116"/>
              <a:gd name="T40" fmla="*/ 77 w 117"/>
              <a:gd name="T41" fmla="*/ 73 h 116"/>
              <a:gd name="T42" fmla="*/ 77 w 117"/>
              <a:gd name="T43" fmla="*/ 116 h 116"/>
              <a:gd name="T44" fmla="*/ 97 w 117"/>
              <a:gd name="T45" fmla="*/ 116 h 116"/>
              <a:gd name="T46" fmla="*/ 117 w 117"/>
              <a:gd name="T47" fmla="*/ 97 h 116"/>
              <a:gd name="T48" fmla="*/ 117 w 117"/>
              <a:gd name="T49" fmla="*/ 20 h 11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117" h="116">
                <a:moveTo>
                  <a:pt x="117" y="20"/>
                </a:moveTo>
                <a:cubicBezTo>
                  <a:pt x="117" y="9"/>
                  <a:pt x="107" y="0"/>
                  <a:pt x="97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0" y="0"/>
                  <a:pt x="0" y="9"/>
                  <a:pt x="0" y="20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107"/>
                  <a:pt x="10" y="116"/>
                  <a:pt x="20" y="116"/>
                </a:cubicBezTo>
                <a:cubicBezTo>
                  <a:pt x="58" y="116"/>
                  <a:pt x="58" y="116"/>
                  <a:pt x="58" y="116"/>
                </a:cubicBezTo>
                <a:cubicBezTo>
                  <a:pt x="58" y="73"/>
                  <a:pt x="58" y="73"/>
                  <a:pt x="58" y="73"/>
                </a:cubicBezTo>
                <a:cubicBezTo>
                  <a:pt x="44" y="73"/>
                  <a:pt x="44" y="73"/>
                  <a:pt x="44" y="73"/>
                </a:cubicBezTo>
                <a:cubicBezTo>
                  <a:pt x="44" y="53"/>
                  <a:pt x="44" y="53"/>
                  <a:pt x="44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46"/>
                  <a:pt x="58" y="46"/>
                  <a:pt x="58" y="46"/>
                </a:cubicBezTo>
                <a:cubicBezTo>
                  <a:pt x="58" y="33"/>
                  <a:pt x="68" y="21"/>
                  <a:pt x="80" y="21"/>
                </a:cubicBezTo>
                <a:cubicBezTo>
                  <a:pt x="96" y="21"/>
                  <a:pt x="96" y="21"/>
                  <a:pt x="96" y="21"/>
                </a:cubicBezTo>
                <a:cubicBezTo>
                  <a:pt x="96" y="40"/>
                  <a:pt x="96" y="40"/>
                  <a:pt x="96" y="40"/>
                </a:cubicBezTo>
                <a:cubicBezTo>
                  <a:pt x="80" y="40"/>
                  <a:pt x="80" y="40"/>
                  <a:pt x="80" y="40"/>
                </a:cubicBezTo>
                <a:cubicBezTo>
                  <a:pt x="79" y="40"/>
                  <a:pt x="77" y="42"/>
                  <a:pt x="77" y="46"/>
                </a:cubicBezTo>
                <a:cubicBezTo>
                  <a:pt x="77" y="53"/>
                  <a:pt x="77" y="53"/>
                  <a:pt x="77" y="53"/>
                </a:cubicBezTo>
                <a:cubicBezTo>
                  <a:pt x="96" y="53"/>
                  <a:pt x="96" y="53"/>
                  <a:pt x="96" y="53"/>
                </a:cubicBezTo>
                <a:cubicBezTo>
                  <a:pt x="96" y="73"/>
                  <a:pt x="96" y="73"/>
                  <a:pt x="96" y="73"/>
                </a:cubicBezTo>
                <a:cubicBezTo>
                  <a:pt x="77" y="73"/>
                  <a:pt x="77" y="73"/>
                  <a:pt x="77" y="73"/>
                </a:cubicBezTo>
                <a:cubicBezTo>
                  <a:pt x="77" y="116"/>
                  <a:pt x="77" y="116"/>
                  <a:pt x="77" y="116"/>
                </a:cubicBezTo>
                <a:cubicBezTo>
                  <a:pt x="97" y="116"/>
                  <a:pt x="97" y="116"/>
                  <a:pt x="97" y="116"/>
                </a:cubicBezTo>
                <a:cubicBezTo>
                  <a:pt x="107" y="116"/>
                  <a:pt x="117" y="107"/>
                  <a:pt x="117" y="97"/>
                </a:cubicBezTo>
                <a:lnTo>
                  <a:pt x="117" y="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243797" tIns="121899" rIns="243797" bIns="121899" anchor="ctr"/>
          <a:lstStyle/>
          <a:p>
            <a:endParaRPr lang="en-US" sz="900" dirty="0">
              <a:sym typeface="+mn-lt"/>
            </a:endParaRPr>
          </a:p>
        </p:txBody>
      </p:sp>
      <p:sp>
        <p:nvSpPr>
          <p:cNvPr id="59" name="Freeform 180"/>
          <p:cNvSpPr>
            <a:spLocks noEditPoints="1"/>
          </p:cNvSpPr>
          <p:nvPr/>
        </p:nvSpPr>
        <p:spPr bwMode="auto">
          <a:xfrm>
            <a:off x="6814284" y="3684527"/>
            <a:ext cx="222993" cy="228745"/>
          </a:xfrm>
          <a:custGeom>
            <a:avLst/>
            <a:gdLst>
              <a:gd name="T0" fmla="*/ 58 w 116"/>
              <a:gd name="T1" fmla="*/ 0 h 116"/>
              <a:gd name="T2" fmla="*/ 0 w 116"/>
              <a:gd name="T3" fmla="*/ 58 h 116"/>
              <a:gd name="T4" fmla="*/ 58 w 116"/>
              <a:gd name="T5" fmla="*/ 116 h 116"/>
              <a:gd name="T6" fmla="*/ 116 w 116"/>
              <a:gd name="T7" fmla="*/ 58 h 116"/>
              <a:gd name="T8" fmla="*/ 58 w 116"/>
              <a:gd name="T9" fmla="*/ 0 h 116"/>
              <a:gd name="T10" fmla="*/ 94 w 116"/>
              <a:gd name="T11" fmla="*/ 30 h 116"/>
              <a:gd name="T12" fmla="*/ 103 w 116"/>
              <a:gd name="T13" fmla="*/ 56 h 116"/>
              <a:gd name="T14" fmla="*/ 85 w 116"/>
              <a:gd name="T15" fmla="*/ 54 h 116"/>
              <a:gd name="T16" fmla="*/ 85 w 116"/>
              <a:gd name="T17" fmla="*/ 54 h 116"/>
              <a:gd name="T18" fmla="*/ 85 w 116"/>
              <a:gd name="T19" fmla="*/ 54 h 116"/>
              <a:gd name="T20" fmla="*/ 72 w 116"/>
              <a:gd name="T21" fmla="*/ 55 h 116"/>
              <a:gd name="T22" fmla="*/ 69 w 116"/>
              <a:gd name="T23" fmla="*/ 48 h 116"/>
              <a:gd name="T24" fmla="*/ 94 w 116"/>
              <a:gd name="T25" fmla="*/ 30 h 116"/>
              <a:gd name="T26" fmla="*/ 58 w 116"/>
              <a:gd name="T27" fmla="*/ 13 h 116"/>
              <a:gd name="T28" fmla="*/ 86 w 116"/>
              <a:gd name="T29" fmla="*/ 23 h 116"/>
              <a:gd name="T30" fmla="*/ 64 w 116"/>
              <a:gd name="T31" fmla="*/ 39 h 116"/>
              <a:gd name="T32" fmla="*/ 48 w 116"/>
              <a:gd name="T33" fmla="*/ 14 h 116"/>
              <a:gd name="T34" fmla="*/ 58 w 116"/>
              <a:gd name="T35" fmla="*/ 13 h 116"/>
              <a:gd name="T36" fmla="*/ 38 w 116"/>
              <a:gd name="T37" fmla="*/ 18 h 116"/>
              <a:gd name="T38" fmla="*/ 54 w 116"/>
              <a:gd name="T39" fmla="*/ 42 h 116"/>
              <a:gd name="T40" fmla="*/ 18 w 116"/>
              <a:gd name="T41" fmla="*/ 47 h 116"/>
              <a:gd name="T42" fmla="*/ 18 w 116"/>
              <a:gd name="T43" fmla="*/ 47 h 116"/>
              <a:gd name="T44" fmla="*/ 18 w 116"/>
              <a:gd name="T45" fmla="*/ 47 h 116"/>
              <a:gd name="T46" fmla="*/ 14 w 116"/>
              <a:gd name="T47" fmla="*/ 47 h 116"/>
              <a:gd name="T48" fmla="*/ 38 w 116"/>
              <a:gd name="T49" fmla="*/ 18 h 116"/>
              <a:gd name="T50" fmla="*/ 13 w 116"/>
              <a:gd name="T51" fmla="*/ 58 h 116"/>
              <a:gd name="T52" fmla="*/ 13 w 116"/>
              <a:gd name="T53" fmla="*/ 58 h 116"/>
              <a:gd name="T54" fmla="*/ 18 w 116"/>
              <a:gd name="T55" fmla="*/ 58 h 116"/>
              <a:gd name="T56" fmla="*/ 18 w 116"/>
              <a:gd name="T57" fmla="*/ 58 h 116"/>
              <a:gd name="T58" fmla="*/ 59 w 116"/>
              <a:gd name="T59" fmla="*/ 52 h 116"/>
              <a:gd name="T60" fmla="*/ 61 w 116"/>
              <a:gd name="T61" fmla="*/ 58 h 116"/>
              <a:gd name="T62" fmla="*/ 36 w 116"/>
              <a:gd name="T63" fmla="*/ 73 h 116"/>
              <a:gd name="T64" fmla="*/ 23 w 116"/>
              <a:gd name="T65" fmla="*/ 88 h 116"/>
              <a:gd name="T66" fmla="*/ 13 w 116"/>
              <a:gd name="T67" fmla="*/ 58 h 116"/>
              <a:gd name="T68" fmla="*/ 58 w 116"/>
              <a:gd name="T69" fmla="*/ 104 h 116"/>
              <a:gd name="T70" fmla="*/ 31 w 116"/>
              <a:gd name="T71" fmla="*/ 95 h 116"/>
              <a:gd name="T72" fmla="*/ 42 w 116"/>
              <a:gd name="T73" fmla="*/ 82 h 116"/>
              <a:gd name="T74" fmla="*/ 65 w 116"/>
              <a:gd name="T75" fmla="*/ 68 h 116"/>
              <a:gd name="T76" fmla="*/ 74 w 116"/>
              <a:gd name="T77" fmla="*/ 101 h 116"/>
              <a:gd name="T78" fmla="*/ 58 w 116"/>
              <a:gd name="T79" fmla="*/ 104 h 116"/>
              <a:gd name="T80" fmla="*/ 84 w 116"/>
              <a:gd name="T81" fmla="*/ 96 h 116"/>
              <a:gd name="T82" fmla="*/ 75 w 116"/>
              <a:gd name="T83" fmla="*/ 65 h 116"/>
              <a:gd name="T84" fmla="*/ 85 w 116"/>
              <a:gd name="T85" fmla="*/ 65 h 116"/>
              <a:gd name="T86" fmla="*/ 85 w 116"/>
              <a:gd name="T87" fmla="*/ 65 h 116"/>
              <a:gd name="T88" fmla="*/ 85 w 116"/>
              <a:gd name="T89" fmla="*/ 65 h 116"/>
              <a:gd name="T90" fmla="*/ 85 w 116"/>
              <a:gd name="T91" fmla="*/ 65 h 116"/>
              <a:gd name="T92" fmla="*/ 103 w 116"/>
              <a:gd name="T93" fmla="*/ 67 h 116"/>
              <a:gd name="T94" fmla="*/ 84 w 116"/>
              <a:gd name="T95" fmla="*/ 96 h 11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116" h="116">
                <a:moveTo>
                  <a:pt x="58" y="0"/>
                </a:moveTo>
                <a:cubicBezTo>
                  <a:pt x="26" y="0"/>
                  <a:pt x="0" y="26"/>
                  <a:pt x="0" y="58"/>
                </a:cubicBezTo>
                <a:cubicBezTo>
                  <a:pt x="0" y="90"/>
                  <a:pt x="26" y="116"/>
                  <a:pt x="58" y="116"/>
                </a:cubicBezTo>
                <a:cubicBezTo>
                  <a:pt x="90" y="116"/>
                  <a:pt x="116" y="90"/>
                  <a:pt x="116" y="58"/>
                </a:cubicBezTo>
                <a:cubicBezTo>
                  <a:pt x="116" y="26"/>
                  <a:pt x="90" y="0"/>
                  <a:pt x="58" y="0"/>
                </a:cubicBezTo>
                <a:close/>
                <a:moveTo>
                  <a:pt x="94" y="30"/>
                </a:moveTo>
                <a:cubicBezTo>
                  <a:pt x="99" y="38"/>
                  <a:pt x="103" y="47"/>
                  <a:pt x="103" y="56"/>
                </a:cubicBezTo>
                <a:cubicBezTo>
                  <a:pt x="97" y="55"/>
                  <a:pt x="91" y="54"/>
                  <a:pt x="85" y="54"/>
                </a:cubicBezTo>
                <a:cubicBezTo>
                  <a:pt x="85" y="54"/>
                  <a:pt x="85" y="54"/>
                  <a:pt x="85" y="54"/>
                </a:cubicBezTo>
                <a:cubicBezTo>
                  <a:pt x="85" y="54"/>
                  <a:pt x="85" y="54"/>
                  <a:pt x="85" y="54"/>
                </a:cubicBezTo>
                <a:cubicBezTo>
                  <a:pt x="80" y="54"/>
                  <a:pt x="76" y="55"/>
                  <a:pt x="72" y="55"/>
                </a:cubicBezTo>
                <a:cubicBezTo>
                  <a:pt x="71" y="53"/>
                  <a:pt x="70" y="51"/>
                  <a:pt x="69" y="48"/>
                </a:cubicBezTo>
                <a:cubicBezTo>
                  <a:pt x="78" y="44"/>
                  <a:pt x="87" y="39"/>
                  <a:pt x="94" y="30"/>
                </a:cubicBezTo>
                <a:close/>
                <a:moveTo>
                  <a:pt x="58" y="13"/>
                </a:moveTo>
                <a:cubicBezTo>
                  <a:pt x="69" y="13"/>
                  <a:pt x="79" y="17"/>
                  <a:pt x="86" y="23"/>
                </a:cubicBezTo>
                <a:cubicBezTo>
                  <a:pt x="80" y="30"/>
                  <a:pt x="73" y="35"/>
                  <a:pt x="64" y="39"/>
                </a:cubicBezTo>
                <a:cubicBezTo>
                  <a:pt x="58" y="27"/>
                  <a:pt x="52" y="19"/>
                  <a:pt x="48" y="14"/>
                </a:cubicBezTo>
                <a:cubicBezTo>
                  <a:pt x="52" y="13"/>
                  <a:pt x="55" y="13"/>
                  <a:pt x="58" y="13"/>
                </a:cubicBezTo>
                <a:close/>
                <a:moveTo>
                  <a:pt x="38" y="18"/>
                </a:moveTo>
                <a:cubicBezTo>
                  <a:pt x="41" y="22"/>
                  <a:pt x="47" y="30"/>
                  <a:pt x="54" y="42"/>
                </a:cubicBezTo>
                <a:cubicBezTo>
                  <a:pt x="41" y="47"/>
                  <a:pt x="27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6" y="47"/>
                  <a:pt x="15" y="47"/>
                  <a:pt x="14" y="47"/>
                </a:cubicBezTo>
                <a:cubicBezTo>
                  <a:pt x="17" y="34"/>
                  <a:pt x="26" y="24"/>
                  <a:pt x="38" y="18"/>
                </a:cubicBezTo>
                <a:close/>
                <a:moveTo>
                  <a:pt x="13" y="58"/>
                </a:moveTo>
                <a:cubicBezTo>
                  <a:pt x="13" y="58"/>
                  <a:pt x="13" y="58"/>
                  <a:pt x="13" y="58"/>
                </a:cubicBezTo>
                <a:cubicBezTo>
                  <a:pt x="14" y="58"/>
                  <a:pt x="16" y="58"/>
                  <a:pt x="18" y="58"/>
                </a:cubicBezTo>
                <a:cubicBezTo>
                  <a:pt x="18" y="58"/>
                  <a:pt x="18" y="58"/>
                  <a:pt x="18" y="58"/>
                </a:cubicBezTo>
                <a:cubicBezTo>
                  <a:pt x="27" y="58"/>
                  <a:pt x="43" y="57"/>
                  <a:pt x="59" y="52"/>
                </a:cubicBezTo>
                <a:cubicBezTo>
                  <a:pt x="60" y="54"/>
                  <a:pt x="61" y="56"/>
                  <a:pt x="61" y="58"/>
                </a:cubicBezTo>
                <a:cubicBezTo>
                  <a:pt x="51" y="61"/>
                  <a:pt x="42" y="67"/>
                  <a:pt x="36" y="73"/>
                </a:cubicBezTo>
                <a:cubicBezTo>
                  <a:pt x="30" y="78"/>
                  <a:pt x="26" y="84"/>
                  <a:pt x="23" y="88"/>
                </a:cubicBezTo>
                <a:cubicBezTo>
                  <a:pt x="17" y="80"/>
                  <a:pt x="13" y="69"/>
                  <a:pt x="13" y="58"/>
                </a:cubicBezTo>
                <a:close/>
                <a:moveTo>
                  <a:pt x="58" y="104"/>
                </a:moveTo>
                <a:cubicBezTo>
                  <a:pt x="48" y="104"/>
                  <a:pt x="39" y="100"/>
                  <a:pt x="31" y="95"/>
                </a:cubicBezTo>
                <a:cubicBezTo>
                  <a:pt x="33" y="92"/>
                  <a:pt x="36" y="87"/>
                  <a:pt x="42" y="82"/>
                </a:cubicBezTo>
                <a:cubicBezTo>
                  <a:pt x="47" y="76"/>
                  <a:pt x="55" y="71"/>
                  <a:pt x="65" y="68"/>
                </a:cubicBezTo>
                <a:cubicBezTo>
                  <a:pt x="69" y="77"/>
                  <a:pt x="72" y="88"/>
                  <a:pt x="74" y="101"/>
                </a:cubicBezTo>
                <a:cubicBezTo>
                  <a:pt x="69" y="103"/>
                  <a:pt x="64" y="104"/>
                  <a:pt x="58" y="104"/>
                </a:cubicBezTo>
                <a:close/>
                <a:moveTo>
                  <a:pt x="84" y="96"/>
                </a:moveTo>
                <a:cubicBezTo>
                  <a:pt x="81" y="84"/>
                  <a:pt x="79" y="74"/>
                  <a:pt x="75" y="65"/>
                </a:cubicBezTo>
                <a:cubicBezTo>
                  <a:pt x="78" y="65"/>
                  <a:pt x="81" y="65"/>
                  <a:pt x="85" y="65"/>
                </a:cubicBezTo>
                <a:cubicBezTo>
                  <a:pt x="85" y="65"/>
                  <a:pt x="85" y="65"/>
                  <a:pt x="85" y="65"/>
                </a:cubicBezTo>
                <a:cubicBezTo>
                  <a:pt x="85" y="65"/>
                  <a:pt x="85" y="65"/>
                  <a:pt x="85" y="65"/>
                </a:cubicBezTo>
                <a:cubicBezTo>
                  <a:pt x="85" y="65"/>
                  <a:pt x="85" y="65"/>
                  <a:pt x="85" y="65"/>
                </a:cubicBezTo>
                <a:cubicBezTo>
                  <a:pt x="90" y="65"/>
                  <a:pt x="96" y="65"/>
                  <a:pt x="103" y="67"/>
                </a:cubicBezTo>
                <a:cubicBezTo>
                  <a:pt x="100" y="79"/>
                  <a:pt x="93" y="89"/>
                  <a:pt x="84" y="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243797" tIns="121899" rIns="243797" bIns="121899"/>
          <a:lstStyle/>
          <a:p>
            <a:endParaRPr lang="en-US" sz="900" dirty="0">
              <a:sym typeface="+mn-lt"/>
            </a:endParaRPr>
          </a:p>
        </p:txBody>
      </p:sp>
      <p:sp>
        <p:nvSpPr>
          <p:cNvPr id="60" name="Freeform 40"/>
          <p:cNvSpPr>
            <a:spLocks/>
          </p:cNvSpPr>
          <p:nvPr/>
        </p:nvSpPr>
        <p:spPr bwMode="auto">
          <a:xfrm>
            <a:off x="7939407" y="1533809"/>
            <a:ext cx="155062" cy="198553"/>
          </a:xfrm>
          <a:custGeom>
            <a:avLst/>
            <a:gdLst>
              <a:gd name="T0" fmla="*/ 0 w 90"/>
              <a:gd name="T1" fmla="*/ 68 h 112"/>
              <a:gd name="T2" fmla="*/ 9 w 90"/>
              <a:gd name="T3" fmla="*/ 61 h 112"/>
              <a:gd name="T4" fmla="*/ 21 w 90"/>
              <a:gd name="T5" fmla="*/ 62 h 112"/>
              <a:gd name="T6" fmla="*/ 21 w 90"/>
              <a:gd name="T7" fmla="*/ 62 h 112"/>
              <a:gd name="T8" fmla="*/ 11 w 90"/>
              <a:gd name="T9" fmla="*/ 61 h 112"/>
              <a:gd name="T10" fmla="*/ 5 w 90"/>
              <a:gd name="T11" fmla="*/ 53 h 112"/>
              <a:gd name="T12" fmla="*/ 13 w 90"/>
              <a:gd name="T13" fmla="*/ 46 h 112"/>
              <a:gd name="T14" fmla="*/ 44 w 90"/>
              <a:gd name="T15" fmla="*/ 49 h 112"/>
              <a:gd name="T16" fmla="*/ 48 w 90"/>
              <a:gd name="T17" fmla="*/ 49 h 112"/>
              <a:gd name="T18" fmla="*/ 47 w 90"/>
              <a:gd name="T19" fmla="*/ 23 h 112"/>
              <a:gd name="T20" fmla="*/ 64 w 90"/>
              <a:gd name="T21" fmla="*/ 9 h 112"/>
              <a:gd name="T22" fmla="*/ 65 w 90"/>
              <a:gd name="T23" fmla="*/ 31 h 112"/>
              <a:gd name="T24" fmla="*/ 81 w 90"/>
              <a:gd name="T25" fmla="*/ 63 h 112"/>
              <a:gd name="T26" fmla="*/ 90 w 90"/>
              <a:gd name="T27" fmla="*/ 68 h 112"/>
              <a:gd name="T28" fmla="*/ 90 w 90"/>
              <a:gd name="T29" fmla="*/ 107 h 112"/>
              <a:gd name="T30" fmla="*/ 54 w 90"/>
              <a:gd name="T31" fmla="*/ 112 h 112"/>
              <a:gd name="T32" fmla="*/ 31 w 90"/>
              <a:gd name="T33" fmla="*/ 110 h 112"/>
              <a:gd name="T34" fmla="*/ 11 w 90"/>
              <a:gd name="T35" fmla="*/ 108 h 112"/>
              <a:gd name="T36" fmla="*/ 6 w 90"/>
              <a:gd name="T37" fmla="*/ 99 h 112"/>
              <a:gd name="T38" fmla="*/ 11 w 90"/>
              <a:gd name="T39" fmla="*/ 92 h 112"/>
              <a:gd name="T40" fmla="*/ 8 w 90"/>
              <a:gd name="T41" fmla="*/ 92 h 112"/>
              <a:gd name="T42" fmla="*/ 2 w 90"/>
              <a:gd name="T43" fmla="*/ 84 h 112"/>
              <a:gd name="T44" fmla="*/ 8 w 90"/>
              <a:gd name="T45" fmla="*/ 77 h 112"/>
              <a:gd name="T46" fmla="*/ 7 w 90"/>
              <a:gd name="T47" fmla="*/ 77 h 112"/>
              <a:gd name="T48" fmla="*/ 0 w 90"/>
              <a:gd name="T49" fmla="*/ 68 h 11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90" h="112">
                <a:moveTo>
                  <a:pt x="0" y="68"/>
                </a:moveTo>
                <a:cubicBezTo>
                  <a:pt x="1" y="64"/>
                  <a:pt x="5" y="61"/>
                  <a:pt x="9" y="61"/>
                </a:cubicBezTo>
                <a:cubicBezTo>
                  <a:pt x="21" y="62"/>
                  <a:pt x="21" y="62"/>
                  <a:pt x="21" y="62"/>
                </a:cubicBezTo>
                <a:cubicBezTo>
                  <a:pt x="21" y="62"/>
                  <a:pt x="21" y="62"/>
                  <a:pt x="21" y="62"/>
                </a:cubicBezTo>
                <a:cubicBezTo>
                  <a:pt x="11" y="61"/>
                  <a:pt x="11" y="61"/>
                  <a:pt x="11" y="61"/>
                </a:cubicBezTo>
                <a:cubicBezTo>
                  <a:pt x="8" y="61"/>
                  <a:pt x="5" y="57"/>
                  <a:pt x="5" y="53"/>
                </a:cubicBezTo>
                <a:cubicBezTo>
                  <a:pt x="6" y="48"/>
                  <a:pt x="9" y="45"/>
                  <a:pt x="13" y="46"/>
                </a:cubicBezTo>
                <a:cubicBezTo>
                  <a:pt x="44" y="49"/>
                  <a:pt x="44" y="49"/>
                  <a:pt x="44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2" y="46"/>
                  <a:pt x="47" y="23"/>
                </a:cubicBezTo>
                <a:cubicBezTo>
                  <a:pt x="52" y="0"/>
                  <a:pt x="64" y="9"/>
                  <a:pt x="64" y="9"/>
                </a:cubicBezTo>
                <a:cubicBezTo>
                  <a:pt x="64" y="9"/>
                  <a:pt x="65" y="28"/>
                  <a:pt x="65" y="31"/>
                </a:cubicBezTo>
                <a:cubicBezTo>
                  <a:pt x="66" y="34"/>
                  <a:pt x="81" y="63"/>
                  <a:pt x="81" y="63"/>
                </a:cubicBezTo>
                <a:cubicBezTo>
                  <a:pt x="81" y="65"/>
                  <a:pt x="90" y="66"/>
                  <a:pt x="90" y="68"/>
                </a:cubicBezTo>
                <a:cubicBezTo>
                  <a:pt x="90" y="81"/>
                  <a:pt x="90" y="93"/>
                  <a:pt x="90" y="107"/>
                </a:cubicBezTo>
                <a:cubicBezTo>
                  <a:pt x="80" y="104"/>
                  <a:pt x="75" y="112"/>
                  <a:pt x="54" y="112"/>
                </a:cubicBezTo>
                <a:cubicBezTo>
                  <a:pt x="47" y="112"/>
                  <a:pt x="38" y="111"/>
                  <a:pt x="31" y="110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8" y="107"/>
                  <a:pt x="6" y="104"/>
                  <a:pt x="6" y="99"/>
                </a:cubicBezTo>
                <a:cubicBezTo>
                  <a:pt x="7" y="96"/>
                  <a:pt x="8" y="93"/>
                  <a:pt x="11" y="92"/>
                </a:cubicBezTo>
                <a:cubicBezTo>
                  <a:pt x="8" y="92"/>
                  <a:pt x="8" y="92"/>
                  <a:pt x="8" y="92"/>
                </a:cubicBezTo>
                <a:cubicBezTo>
                  <a:pt x="5" y="92"/>
                  <a:pt x="2" y="88"/>
                  <a:pt x="2" y="84"/>
                </a:cubicBezTo>
                <a:cubicBezTo>
                  <a:pt x="3" y="80"/>
                  <a:pt x="5" y="77"/>
                  <a:pt x="8" y="77"/>
                </a:cubicBezTo>
                <a:cubicBezTo>
                  <a:pt x="7" y="77"/>
                  <a:pt x="7" y="77"/>
                  <a:pt x="7" y="77"/>
                </a:cubicBezTo>
                <a:cubicBezTo>
                  <a:pt x="3" y="76"/>
                  <a:pt x="0" y="73"/>
                  <a:pt x="0" y="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243797" tIns="121899" rIns="243797" bIns="121899"/>
          <a:lstStyle/>
          <a:p>
            <a:endParaRPr lang="en-US" sz="900" dirty="0">
              <a:sym typeface="+mn-lt"/>
            </a:endParaRPr>
          </a:p>
        </p:txBody>
      </p:sp>
      <p:sp>
        <p:nvSpPr>
          <p:cNvPr id="61" name="Freeform 70"/>
          <p:cNvSpPr>
            <a:spLocks noEditPoints="1"/>
          </p:cNvSpPr>
          <p:nvPr/>
        </p:nvSpPr>
        <p:spPr bwMode="auto">
          <a:xfrm>
            <a:off x="5187418" y="3334884"/>
            <a:ext cx="140835" cy="151034"/>
          </a:xfrm>
          <a:custGeom>
            <a:avLst/>
            <a:gdLst>
              <a:gd name="T0" fmla="*/ 30 w 109"/>
              <a:gd name="T1" fmla="*/ 110 h 114"/>
              <a:gd name="T2" fmla="*/ 3 w 109"/>
              <a:gd name="T3" fmla="*/ 84 h 114"/>
              <a:gd name="T4" fmla="*/ 2 w 109"/>
              <a:gd name="T5" fmla="*/ 45 h 114"/>
              <a:gd name="T6" fmla="*/ 16 w 109"/>
              <a:gd name="T7" fmla="*/ 18 h 114"/>
              <a:gd name="T8" fmla="*/ 42 w 109"/>
              <a:gd name="T9" fmla="*/ 2 h 114"/>
              <a:gd name="T10" fmla="*/ 79 w 109"/>
              <a:gd name="T11" fmla="*/ 3 h 114"/>
              <a:gd name="T12" fmla="*/ 105 w 109"/>
              <a:gd name="T13" fmla="*/ 29 h 114"/>
              <a:gd name="T14" fmla="*/ 108 w 109"/>
              <a:gd name="T15" fmla="*/ 64 h 114"/>
              <a:gd name="T16" fmla="*/ 95 w 109"/>
              <a:gd name="T17" fmla="*/ 83 h 114"/>
              <a:gd name="T18" fmla="*/ 80 w 109"/>
              <a:gd name="T19" fmla="*/ 85 h 114"/>
              <a:gd name="T20" fmla="*/ 73 w 109"/>
              <a:gd name="T21" fmla="*/ 81 h 114"/>
              <a:gd name="T22" fmla="*/ 71 w 109"/>
              <a:gd name="T23" fmla="*/ 76 h 114"/>
              <a:gd name="T24" fmla="*/ 66 w 109"/>
              <a:gd name="T25" fmla="*/ 77 h 114"/>
              <a:gd name="T26" fmla="*/ 60 w 109"/>
              <a:gd name="T27" fmla="*/ 83 h 114"/>
              <a:gd name="T28" fmla="*/ 50 w 109"/>
              <a:gd name="T29" fmla="*/ 86 h 114"/>
              <a:gd name="T30" fmla="*/ 33 w 109"/>
              <a:gd name="T31" fmla="*/ 79 h 114"/>
              <a:gd name="T32" fmla="*/ 27 w 109"/>
              <a:gd name="T33" fmla="*/ 59 h 114"/>
              <a:gd name="T34" fmla="*/ 35 w 109"/>
              <a:gd name="T35" fmla="*/ 36 h 114"/>
              <a:gd name="T36" fmla="*/ 57 w 109"/>
              <a:gd name="T37" fmla="*/ 28 h 114"/>
              <a:gd name="T38" fmla="*/ 70 w 109"/>
              <a:gd name="T39" fmla="*/ 29 h 114"/>
              <a:gd name="T40" fmla="*/ 79 w 109"/>
              <a:gd name="T41" fmla="*/ 31 h 114"/>
              <a:gd name="T42" fmla="*/ 78 w 109"/>
              <a:gd name="T43" fmla="*/ 63 h 114"/>
              <a:gd name="T44" fmla="*/ 78 w 109"/>
              <a:gd name="T45" fmla="*/ 70 h 114"/>
              <a:gd name="T46" fmla="*/ 83 w 109"/>
              <a:gd name="T47" fmla="*/ 77 h 114"/>
              <a:gd name="T48" fmla="*/ 92 w 109"/>
              <a:gd name="T49" fmla="*/ 75 h 114"/>
              <a:gd name="T50" fmla="*/ 97 w 109"/>
              <a:gd name="T51" fmla="*/ 60 h 114"/>
              <a:gd name="T52" fmla="*/ 95 w 109"/>
              <a:gd name="T53" fmla="*/ 33 h 114"/>
              <a:gd name="T54" fmla="*/ 74 w 109"/>
              <a:gd name="T55" fmla="*/ 12 h 114"/>
              <a:gd name="T56" fmla="*/ 38 w 109"/>
              <a:gd name="T57" fmla="*/ 13 h 114"/>
              <a:gd name="T58" fmla="*/ 14 w 109"/>
              <a:gd name="T59" fmla="*/ 40 h 114"/>
              <a:gd name="T60" fmla="*/ 14 w 109"/>
              <a:gd name="T61" fmla="*/ 79 h 114"/>
              <a:gd name="T62" fmla="*/ 35 w 109"/>
              <a:gd name="T63" fmla="*/ 102 h 114"/>
              <a:gd name="T64" fmla="*/ 62 w 109"/>
              <a:gd name="T65" fmla="*/ 104 h 114"/>
              <a:gd name="T66" fmla="*/ 79 w 109"/>
              <a:gd name="T67" fmla="*/ 101 h 114"/>
              <a:gd name="T68" fmla="*/ 84 w 109"/>
              <a:gd name="T69" fmla="*/ 108 h 114"/>
              <a:gd name="T70" fmla="*/ 53 w 109"/>
              <a:gd name="T71" fmla="*/ 114 h 114"/>
              <a:gd name="T72" fmla="*/ 49 w 109"/>
              <a:gd name="T73" fmla="*/ 38 h 114"/>
              <a:gd name="T74" fmla="*/ 40 w 109"/>
              <a:gd name="T75" fmla="*/ 51 h 114"/>
              <a:gd name="T76" fmla="*/ 43 w 109"/>
              <a:gd name="T77" fmla="*/ 73 h 114"/>
              <a:gd name="T78" fmla="*/ 58 w 109"/>
              <a:gd name="T79" fmla="*/ 75 h 114"/>
              <a:gd name="T80" fmla="*/ 65 w 109"/>
              <a:gd name="T81" fmla="*/ 64 h 114"/>
              <a:gd name="T82" fmla="*/ 67 w 109"/>
              <a:gd name="T83" fmla="*/ 37 h 114"/>
              <a:gd name="T84" fmla="*/ 62 w 109"/>
              <a:gd name="T85" fmla="*/ 36 h 114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109" h="114">
                <a:moveTo>
                  <a:pt x="53" y="114"/>
                </a:moveTo>
                <a:cubicBezTo>
                  <a:pt x="45" y="114"/>
                  <a:pt x="37" y="113"/>
                  <a:pt x="30" y="110"/>
                </a:cubicBezTo>
                <a:cubicBezTo>
                  <a:pt x="24" y="108"/>
                  <a:pt x="18" y="104"/>
                  <a:pt x="14" y="100"/>
                </a:cubicBezTo>
                <a:cubicBezTo>
                  <a:pt x="9" y="96"/>
                  <a:pt x="6" y="90"/>
                  <a:pt x="3" y="84"/>
                </a:cubicBezTo>
                <a:cubicBezTo>
                  <a:pt x="1" y="77"/>
                  <a:pt x="0" y="70"/>
                  <a:pt x="0" y="61"/>
                </a:cubicBezTo>
                <a:cubicBezTo>
                  <a:pt x="0" y="56"/>
                  <a:pt x="0" y="50"/>
                  <a:pt x="2" y="45"/>
                </a:cubicBezTo>
                <a:cubicBezTo>
                  <a:pt x="3" y="39"/>
                  <a:pt x="5" y="34"/>
                  <a:pt x="7" y="30"/>
                </a:cubicBezTo>
                <a:cubicBezTo>
                  <a:pt x="10" y="25"/>
                  <a:pt x="12" y="21"/>
                  <a:pt x="16" y="18"/>
                </a:cubicBezTo>
                <a:cubicBezTo>
                  <a:pt x="19" y="14"/>
                  <a:pt x="23" y="11"/>
                  <a:pt x="28" y="8"/>
                </a:cubicBezTo>
                <a:cubicBezTo>
                  <a:pt x="32" y="5"/>
                  <a:pt x="37" y="3"/>
                  <a:pt x="42" y="2"/>
                </a:cubicBezTo>
                <a:cubicBezTo>
                  <a:pt x="47" y="1"/>
                  <a:pt x="53" y="0"/>
                  <a:pt x="59" y="0"/>
                </a:cubicBezTo>
                <a:cubicBezTo>
                  <a:pt x="66" y="0"/>
                  <a:pt x="73" y="1"/>
                  <a:pt x="79" y="3"/>
                </a:cubicBezTo>
                <a:cubicBezTo>
                  <a:pt x="85" y="6"/>
                  <a:pt x="91" y="9"/>
                  <a:pt x="95" y="13"/>
                </a:cubicBezTo>
                <a:cubicBezTo>
                  <a:pt x="99" y="18"/>
                  <a:pt x="103" y="23"/>
                  <a:pt x="105" y="29"/>
                </a:cubicBezTo>
                <a:cubicBezTo>
                  <a:pt x="108" y="35"/>
                  <a:pt x="109" y="43"/>
                  <a:pt x="109" y="50"/>
                </a:cubicBezTo>
                <a:cubicBezTo>
                  <a:pt x="109" y="55"/>
                  <a:pt x="109" y="59"/>
                  <a:pt x="108" y="64"/>
                </a:cubicBezTo>
                <a:cubicBezTo>
                  <a:pt x="107" y="68"/>
                  <a:pt x="105" y="72"/>
                  <a:pt x="103" y="75"/>
                </a:cubicBezTo>
                <a:cubicBezTo>
                  <a:pt x="101" y="78"/>
                  <a:pt x="98" y="81"/>
                  <a:pt x="95" y="83"/>
                </a:cubicBezTo>
                <a:cubicBezTo>
                  <a:pt x="92" y="85"/>
                  <a:pt x="89" y="86"/>
                  <a:pt x="85" y="86"/>
                </a:cubicBezTo>
                <a:cubicBezTo>
                  <a:pt x="83" y="86"/>
                  <a:pt x="82" y="86"/>
                  <a:pt x="80" y="85"/>
                </a:cubicBezTo>
                <a:cubicBezTo>
                  <a:pt x="79" y="85"/>
                  <a:pt x="77" y="84"/>
                  <a:pt x="76" y="83"/>
                </a:cubicBezTo>
                <a:cubicBezTo>
                  <a:pt x="75" y="83"/>
                  <a:pt x="74" y="82"/>
                  <a:pt x="73" y="81"/>
                </a:cubicBezTo>
                <a:cubicBezTo>
                  <a:pt x="72" y="80"/>
                  <a:pt x="72" y="79"/>
                  <a:pt x="71" y="78"/>
                </a:cubicBezTo>
                <a:cubicBezTo>
                  <a:pt x="71" y="76"/>
                  <a:pt x="71" y="76"/>
                  <a:pt x="71" y="76"/>
                </a:cubicBezTo>
                <a:cubicBezTo>
                  <a:pt x="68" y="76"/>
                  <a:pt x="68" y="76"/>
                  <a:pt x="68" y="76"/>
                </a:cubicBezTo>
                <a:cubicBezTo>
                  <a:pt x="66" y="77"/>
                  <a:pt x="66" y="77"/>
                  <a:pt x="66" y="77"/>
                </a:cubicBezTo>
                <a:cubicBezTo>
                  <a:pt x="65" y="78"/>
                  <a:pt x="64" y="80"/>
                  <a:pt x="63" y="81"/>
                </a:cubicBezTo>
                <a:cubicBezTo>
                  <a:pt x="62" y="82"/>
                  <a:pt x="61" y="82"/>
                  <a:pt x="60" y="83"/>
                </a:cubicBezTo>
                <a:cubicBezTo>
                  <a:pt x="58" y="84"/>
                  <a:pt x="57" y="85"/>
                  <a:pt x="55" y="85"/>
                </a:cubicBezTo>
                <a:cubicBezTo>
                  <a:pt x="54" y="86"/>
                  <a:pt x="52" y="86"/>
                  <a:pt x="50" y="86"/>
                </a:cubicBezTo>
                <a:cubicBezTo>
                  <a:pt x="46" y="86"/>
                  <a:pt x="43" y="85"/>
                  <a:pt x="40" y="84"/>
                </a:cubicBezTo>
                <a:cubicBezTo>
                  <a:pt x="37" y="83"/>
                  <a:pt x="35" y="81"/>
                  <a:pt x="33" y="79"/>
                </a:cubicBezTo>
                <a:cubicBezTo>
                  <a:pt x="31" y="76"/>
                  <a:pt x="30" y="74"/>
                  <a:pt x="29" y="70"/>
                </a:cubicBezTo>
                <a:cubicBezTo>
                  <a:pt x="28" y="67"/>
                  <a:pt x="27" y="63"/>
                  <a:pt x="27" y="59"/>
                </a:cubicBezTo>
                <a:cubicBezTo>
                  <a:pt x="27" y="55"/>
                  <a:pt x="28" y="50"/>
                  <a:pt x="29" y="46"/>
                </a:cubicBezTo>
                <a:cubicBezTo>
                  <a:pt x="31" y="42"/>
                  <a:pt x="33" y="39"/>
                  <a:pt x="35" y="36"/>
                </a:cubicBezTo>
                <a:cubicBezTo>
                  <a:pt x="38" y="34"/>
                  <a:pt x="41" y="31"/>
                  <a:pt x="45" y="30"/>
                </a:cubicBezTo>
                <a:cubicBezTo>
                  <a:pt x="48" y="28"/>
                  <a:pt x="53" y="28"/>
                  <a:pt x="57" y="28"/>
                </a:cubicBezTo>
                <a:cubicBezTo>
                  <a:pt x="59" y="28"/>
                  <a:pt x="62" y="28"/>
                  <a:pt x="64" y="28"/>
                </a:cubicBezTo>
                <a:cubicBezTo>
                  <a:pt x="66" y="28"/>
                  <a:pt x="68" y="28"/>
                  <a:pt x="70" y="29"/>
                </a:cubicBezTo>
                <a:cubicBezTo>
                  <a:pt x="72" y="29"/>
                  <a:pt x="74" y="30"/>
                  <a:pt x="76" y="30"/>
                </a:cubicBezTo>
                <a:cubicBezTo>
                  <a:pt x="77" y="30"/>
                  <a:pt x="78" y="31"/>
                  <a:pt x="79" y="31"/>
                </a:cubicBezTo>
                <a:cubicBezTo>
                  <a:pt x="78" y="60"/>
                  <a:pt x="78" y="60"/>
                  <a:pt x="78" y="60"/>
                </a:cubicBezTo>
                <a:cubicBezTo>
                  <a:pt x="78" y="61"/>
                  <a:pt x="78" y="62"/>
                  <a:pt x="78" y="63"/>
                </a:cubicBezTo>
                <a:cubicBezTo>
                  <a:pt x="78" y="65"/>
                  <a:pt x="78" y="65"/>
                  <a:pt x="78" y="65"/>
                </a:cubicBezTo>
                <a:cubicBezTo>
                  <a:pt x="78" y="67"/>
                  <a:pt x="78" y="69"/>
                  <a:pt x="78" y="70"/>
                </a:cubicBezTo>
                <a:cubicBezTo>
                  <a:pt x="79" y="72"/>
                  <a:pt x="79" y="73"/>
                  <a:pt x="80" y="74"/>
                </a:cubicBezTo>
                <a:cubicBezTo>
                  <a:pt x="80" y="75"/>
                  <a:pt x="81" y="76"/>
                  <a:pt x="83" y="77"/>
                </a:cubicBezTo>
                <a:cubicBezTo>
                  <a:pt x="83" y="77"/>
                  <a:pt x="84" y="77"/>
                  <a:pt x="86" y="77"/>
                </a:cubicBezTo>
                <a:cubicBezTo>
                  <a:pt x="88" y="77"/>
                  <a:pt x="90" y="76"/>
                  <a:pt x="92" y="75"/>
                </a:cubicBezTo>
                <a:cubicBezTo>
                  <a:pt x="93" y="73"/>
                  <a:pt x="94" y="71"/>
                  <a:pt x="95" y="68"/>
                </a:cubicBezTo>
                <a:cubicBezTo>
                  <a:pt x="96" y="66"/>
                  <a:pt x="97" y="63"/>
                  <a:pt x="97" y="60"/>
                </a:cubicBezTo>
                <a:cubicBezTo>
                  <a:pt x="98" y="57"/>
                  <a:pt x="98" y="54"/>
                  <a:pt x="98" y="50"/>
                </a:cubicBezTo>
                <a:cubicBezTo>
                  <a:pt x="98" y="44"/>
                  <a:pt x="97" y="38"/>
                  <a:pt x="95" y="33"/>
                </a:cubicBezTo>
                <a:cubicBezTo>
                  <a:pt x="93" y="28"/>
                  <a:pt x="90" y="23"/>
                  <a:pt x="87" y="20"/>
                </a:cubicBezTo>
                <a:cubicBezTo>
                  <a:pt x="83" y="16"/>
                  <a:pt x="79" y="13"/>
                  <a:pt x="74" y="12"/>
                </a:cubicBezTo>
                <a:cubicBezTo>
                  <a:pt x="70" y="10"/>
                  <a:pt x="64" y="9"/>
                  <a:pt x="59" y="9"/>
                </a:cubicBezTo>
                <a:cubicBezTo>
                  <a:pt x="51" y="9"/>
                  <a:pt x="44" y="10"/>
                  <a:pt x="38" y="13"/>
                </a:cubicBezTo>
                <a:cubicBezTo>
                  <a:pt x="32" y="15"/>
                  <a:pt x="27" y="19"/>
                  <a:pt x="23" y="24"/>
                </a:cubicBezTo>
                <a:cubicBezTo>
                  <a:pt x="19" y="28"/>
                  <a:pt x="16" y="34"/>
                  <a:pt x="14" y="40"/>
                </a:cubicBezTo>
                <a:cubicBezTo>
                  <a:pt x="12" y="46"/>
                  <a:pt x="11" y="53"/>
                  <a:pt x="11" y="61"/>
                </a:cubicBezTo>
                <a:cubicBezTo>
                  <a:pt x="11" y="68"/>
                  <a:pt x="12" y="74"/>
                  <a:pt x="14" y="79"/>
                </a:cubicBezTo>
                <a:cubicBezTo>
                  <a:pt x="16" y="85"/>
                  <a:pt x="18" y="90"/>
                  <a:pt x="22" y="93"/>
                </a:cubicBezTo>
                <a:cubicBezTo>
                  <a:pt x="26" y="97"/>
                  <a:pt x="30" y="100"/>
                  <a:pt x="35" y="102"/>
                </a:cubicBezTo>
                <a:cubicBezTo>
                  <a:pt x="40" y="104"/>
                  <a:pt x="46" y="105"/>
                  <a:pt x="53" y="105"/>
                </a:cubicBezTo>
                <a:cubicBezTo>
                  <a:pt x="56" y="105"/>
                  <a:pt x="59" y="105"/>
                  <a:pt x="62" y="104"/>
                </a:cubicBezTo>
                <a:cubicBezTo>
                  <a:pt x="64" y="104"/>
                  <a:pt x="67" y="103"/>
                  <a:pt x="70" y="103"/>
                </a:cubicBezTo>
                <a:cubicBezTo>
                  <a:pt x="73" y="102"/>
                  <a:pt x="76" y="101"/>
                  <a:pt x="79" y="101"/>
                </a:cubicBezTo>
                <a:cubicBezTo>
                  <a:pt x="80" y="100"/>
                  <a:pt x="82" y="100"/>
                  <a:pt x="84" y="99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80" y="110"/>
                  <a:pt x="75" y="111"/>
                  <a:pt x="70" y="112"/>
                </a:cubicBezTo>
                <a:cubicBezTo>
                  <a:pt x="65" y="113"/>
                  <a:pt x="59" y="114"/>
                  <a:pt x="53" y="114"/>
                </a:cubicBezTo>
                <a:close/>
                <a:moveTo>
                  <a:pt x="57" y="36"/>
                </a:moveTo>
                <a:cubicBezTo>
                  <a:pt x="54" y="36"/>
                  <a:pt x="51" y="37"/>
                  <a:pt x="49" y="38"/>
                </a:cubicBezTo>
                <a:cubicBezTo>
                  <a:pt x="47" y="40"/>
                  <a:pt x="45" y="41"/>
                  <a:pt x="43" y="44"/>
                </a:cubicBezTo>
                <a:cubicBezTo>
                  <a:pt x="42" y="46"/>
                  <a:pt x="41" y="48"/>
                  <a:pt x="40" y="51"/>
                </a:cubicBezTo>
                <a:cubicBezTo>
                  <a:pt x="40" y="54"/>
                  <a:pt x="39" y="57"/>
                  <a:pt x="39" y="60"/>
                </a:cubicBezTo>
                <a:cubicBezTo>
                  <a:pt x="39" y="66"/>
                  <a:pt x="40" y="70"/>
                  <a:pt x="43" y="73"/>
                </a:cubicBezTo>
                <a:cubicBezTo>
                  <a:pt x="45" y="76"/>
                  <a:pt x="48" y="77"/>
                  <a:pt x="52" y="77"/>
                </a:cubicBezTo>
                <a:cubicBezTo>
                  <a:pt x="54" y="77"/>
                  <a:pt x="56" y="77"/>
                  <a:pt x="58" y="75"/>
                </a:cubicBezTo>
                <a:cubicBezTo>
                  <a:pt x="60" y="74"/>
                  <a:pt x="62" y="73"/>
                  <a:pt x="63" y="71"/>
                </a:cubicBezTo>
                <a:cubicBezTo>
                  <a:pt x="64" y="69"/>
                  <a:pt x="65" y="66"/>
                  <a:pt x="65" y="64"/>
                </a:cubicBezTo>
                <a:cubicBezTo>
                  <a:pt x="66" y="61"/>
                  <a:pt x="66" y="58"/>
                  <a:pt x="66" y="55"/>
                </a:cubicBezTo>
                <a:cubicBezTo>
                  <a:pt x="67" y="37"/>
                  <a:pt x="67" y="37"/>
                  <a:pt x="67" y="37"/>
                </a:cubicBezTo>
                <a:cubicBezTo>
                  <a:pt x="65" y="37"/>
                  <a:pt x="65" y="37"/>
                  <a:pt x="65" y="37"/>
                </a:cubicBezTo>
                <a:cubicBezTo>
                  <a:pt x="64" y="37"/>
                  <a:pt x="63" y="36"/>
                  <a:pt x="62" y="36"/>
                </a:cubicBezTo>
                <a:cubicBezTo>
                  <a:pt x="60" y="36"/>
                  <a:pt x="59" y="36"/>
                  <a:pt x="57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243797" tIns="121899" rIns="243797" bIns="121899"/>
          <a:lstStyle/>
          <a:p>
            <a:endParaRPr lang="en-US" sz="900" dirty="0">
              <a:sym typeface="+mn-lt"/>
            </a:endParaRPr>
          </a:p>
        </p:txBody>
      </p:sp>
      <p:sp>
        <p:nvSpPr>
          <p:cNvPr id="62" name="Freeform 179"/>
          <p:cNvSpPr>
            <a:spLocks noEditPoints="1"/>
          </p:cNvSpPr>
          <p:nvPr/>
        </p:nvSpPr>
        <p:spPr bwMode="auto">
          <a:xfrm>
            <a:off x="7423458" y="2638675"/>
            <a:ext cx="255059" cy="235053"/>
          </a:xfrm>
          <a:custGeom>
            <a:avLst/>
            <a:gdLst>
              <a:gd name="T0" fmla="*/ 152 w 187"/>
              <a:gd name="T1" fmla="*/ 65 h 168"/>
              <a:gd name="T2" fmla="*/ 97 w 187"/>
              <a:gd name="T3" fmla="*/ 31 h 168"/>
              <a:gd name="T4" fmla="*/ 132 w 187"/>
              <a:gd name="T5" fmla="*/ 0 h 168"/>
              <a:gd name="T6" fmla="*/ 187 w 187"/>
              <a:gd name="T7" fmla="*/ 36 h 168"/>
              <a:gd name="T8" fmla="*/ 152 w 187"/>
              <a:gd name="T9" fmla="*/ 65 h 168"/>
              <a:gd name="T10" fmla="*/ 131 w 187"/>
              <a:gd name="T11" fmla="*/ 129 h 168"/>
              <a:gd name="T12" fmla="*/ 185 w 187"/>
              <a:gd name="T13" fmla="*/ 97 h 168"/>
              <a:gd name="T14" fmla="*/ 153 w 187"/>
              <a:gd name="T15" fmla="*/ 69 h 168"/>
              <a:gd name="T16" fmla="*/ 100 w 187"/>
              <a:gd name="T17" fmla="*/ 102 h 168"/>
              <a:gd name="T18" fmla="*/ 131 w 187"/>
              <a:gd name="T19" fmla="*/ 129 h 168"/>
              <a:gd name="T20" fmla="*/ 89 w 187"/>
              <a:gd name="T21" fmla="*/ 102 h 168"/>
              <a:gd name="T22" fmla="*/ 36 w 187"/>
              <a:gd name="T23" fmla="*/ 69 h 168"/>
              <a:gd name="T24" fmla="*/ 3 w 187"/>
              <a:gd name="T25" fmla="*/ 97 h 168"/>
              <a:gd name="T26" fmla="*/ 57 w 187"/>
              <a:gd name="T27" fmla="*/ 129 h 168"/>
              <a:gd name="T28" fmla="*/ 89 w 187"/>
              <a:gd name="T29" fmla="*/ 102 h 168"/>
              <a:gd name="T30" fmla="*/ 37 w 187"/>
              <a:gd name="T31" fmla="*/ 124 h 168"/>
              <a:gd name="T32" fmla="*/ 37 w 187"/>
              <a:gd name="T33" fmla="*/ 134 h 168"/>
              <a:gd name="T34" fmla="*/ 92 w 187"/>
              <a:gd name="T35" fmla="*/ 168 h 168"/>
              <a:gd name="T36" fmla="*/ 92 w 187"/>
              <a:gd name="T37" fmla="*/ 105 h 168"/>
              <a:gd name="T38" fmla="*/ 57 w 187"/>
              <a:gd name="T39" fmla="*/ 134 h 168"/>
              <a:gd name="T40" fmla="*/ 37 w 187"/>
              <a:gd name="T41" fmla="*/ 124 h 168"/>
              <a:gd name="T42" fmla="*/ 150 w 187"/>
              <a:gd name="T43" fmla="*/ 124 h 168"/>
              <a:gd name="T44" fmla="*/ 132 w 187"/>
              <a:gd name="T45" fmla="*/ 134 h 168"/>
              <a:gd name="T46" fmla="*/ 97 w 187"/>
              <a:gd name="T47" fmla="*/ 105 h 168"/>
              <a:gd name="T48" fmla="*/ 97 w 187"/>
              <a:gd name="T49" fmla="*/ 168 h 168"/>
              <a:gd name="T50" fmla="*/ 150 w 187"/>
              <a:gd name="T51" fmla="*/ 134 h 168"/>
              <a:gd name="T52" fmla="*/ 150 w 187"/>
              <a:gd name="T53" fmla="*/ 124 h 168"/>
              <a:gd name="T54" fmla="*/ 92 w 187"/>
              <a:gd name="T55" fmla="*/ 31 h 168"/>
              <a:gd name="T56" fmla="*/ 57 w 187"/>
              <a:gd name="T57" fmla="*/ 0 h 168"/>
              <a:gd name="T58" fmla="*/ 0 w 187"/>
              <a:gd name="T59" fmla="*/ 36 h 168"/>
              <a:gd name="T60" fmla="*/ 36 w 187"/>
              <a:gd name="T61" fmla="*/ 65 h 168"/>
              <a:gd name="T62" fmla="*/ 92 w 187"/>
              <a:gd name="T63" fmla="*/ 31 h 16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87" h="168">
                <a:moveTo>
                  <a:pt x="152" y="65"/>
                </a:moveTo>
                <a:lnTo>
                  <a:pt x="97" y="31"/>
                </a:lnTo>
                <a:lnTo>
                  <a:pt x="132" y="0"/>
                </a:lnTo>
                <a:lnTo>
                  <a:pt x="187" y="36"/>
                </a:lnTo>
                <a:lnTo>
                  <a:pt x="152" y="65"/>
                </a:lnTo>
                <a:close/>
                <a:moveTo>
                  <a:pt x="131" y="129"/>
                </a:moveTo>
                <a:lnTo>
                  <a:pt x="185" y="97"/>
                </a:lnTo>
                <a:lnTo>
                  <a:pt x="153" y="69"/>
                </a:lnTo>
                <a:lnTo>
                  <a:pt x="100" y="102"/>
                </a:lnTo>
                <a:lnTo>
                  <a:pt x="131" y="129"/>
                </a:lnTo>
                <a:close/>
                <a:moveTo>
                  <a:pt x="89" y="102"/>
                </a:moveTo>
                <a:lnTo>
                  <a:pt x="36" y="69"/>
                </a:lnTo>
                <a:lnTo>
                  <a:pt x="3" y="97"/>
                </a:lnTo>
                <a:lnTo>
                  <a:pt x="57" y="129"/>
                </a:lnTo>
                <a:lnTo>
                  <a:pt x="89" y="102"/>
                </a:lnTo>
                <a:close/>
                <a:moveTo>
                  <a:pt x="37" y="124"/>
                </a:moveTo>
                <a:lnTo>
                  <a:pt x="37" y="134"/>
                </a:lnTo>
                <a:lnTo>
                  <a:pt x="92" y="168"/>
                </a:lnTo>
                <a:lnTo>
                  <a:pt x="92" y="105"/>
                </a:lnTo>
                <a:lnTo>
                  <a:pt x="57" y="134"/>
                </a:lnTo>
                <a:lnTo>
                  <a:pt x="37" y="124"/>
                </a:lnTo>
                <a:close/>
                <a:moveTo>
                  <a:pt x="150" y="124"/>
                </a:moveTo>
                <a:lnTo>
                  <a:pt x="132" y="134"/>
                </a:lnTo>
                <a:lnTo>
                  <a:pt x="97" y="105"/>
                </a:lnTo>
                <a:lnTo>
                  <a:pt x="97" y="168"/>
                </a:lnTo>
                <a:lnTo>
                  <a:pt x="150" y="134"/>
                </a:lnTo>
                <a:lnTo>
                  <a:pt x="150" y="124"/>
                </a:lnTo>
                <a:close/>
                <a:moveTo>
                  <a:pt x="92" y="31"/>
                </a:moveTo>
                <a:lnTo>
                  <a:pt x="57" y="0"/>
                </a:lnTo>
                <a:lnTo>
                  <a:pt x="0" y="36"/>
                </a:lnTo>
                <a:lnTo>
                  <a:pt x="36" y="65"/>
                </a:lnTo>
                <a:lnTo>
                  <a:pt x="92" y="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243797" tIns="121899" rIns="243797" bIns="121899"/>
          <a:lstStyle/>
          <a:p>
            <a:endParaRPr lang="en-US" sz="900" dirty="0">
              <a:sym typeface="+mn-lt"/>
            </a:endParaRPr>
          </a:p>
        </p:txBody>
      </p:sp>
      <p:grpSp>
        <p:nvGrpSpPr>
          <p:cNvPr id="63" name="Group 180"/>
          <p:cNvGrpSpPr/>
          <p:nvPr/>
        </p:nvGrpSpPr>
        <p:grpSpPr>
          <a:xfrm>
            <a:off x="8290127" y="2797481"/>
            <a:ext cx="186630" cy="191443"/>
            <a:chOff x="3830638" y="4327525"/>
            <a:chExt cx="296863" cy="296863"/>
          </a:xfrm>
          <a:solidFill>
            <a:schemeClr val="bg1"/>
          </a:solidFill>
        </p:grpSpPr>
        <p:sp>
          <p:nvSpPr>
            <p:cNvPr id="64" name="Freeform 208"/>
            <p:cNvSpPr>
              <a:spLocks/>
            </p:cNvSpPr>
            <p:nvPr/>
          </p:nvSpPr>
          <p:spPr bwMode="auto">
            <a:xfrm>
              <a:off x="3922713" y="4441825"/>
              <a:ext cx="122238" cy="123825"/>
            </a:xfrm>
            <a:custGeom>
              <a:avLst/>
              <a:gdLst/>
              <a:ahLst/>
              <a:cxnLst>
                <a:cxn ang="0">
                  <a:pos x="6" y="46"/>
                </a:cxn>
                <a:cxn ang="0">
                  <a:pos x="44" y="27"/>
                </a:cxn>
                <a:cxn ang="0">
                  <a:pos x="44" y="20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42"/>
                </a:cxn>
                <a:cxn ang="0">
                  <a:pos x="6" y="46"/>
                </a:cxn>
              </a:cxnLst>
              <a:rect l="0" t="0" r="r" b="b"/>
              <a:pathLst>
                <a:path w="48" h="48">
                  <a:moveTo>
                    <a:pt x="6" y="46"/>
                  </a:moveTo>
                  <a:cubicBezTo>
                    <a:pt x="44" y="27"/>
                    <a:pt x="44" y="27"/>
                    <a:pt x="44" y="27"/>
                  </a:cubicBezTo>
                  <a:cubicBezTo>
                    <a:pt x="48" y="25"/>
                    <a:pt x="48" y="22"/>
                    <a:pt x="44" y="2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3" y="48"/>
                    <a:pt x="6" y="4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900" dirty="0">
                <a:ea typeface="+mn-ea"/>
                <a:cs typeface="+mn-cs"/>
                <a:sym typeface="+mn-lt"/>
              </a:endParaRPr>
            </a:p>
          </p:txBody>
        </p:sp>
        <p:sp>
          <p:nvSpPr>
            <p:cNvPr id="65" name="Freeform 209"/>
            <p:cNvSpPr>
              <a:spLocks noEditPoints="1"/>
            </p:cNvSpPr>
            <p:nvPr/>
          </p:nvSpPr>
          <p:spPr bwMode="auto">
            <a:xfrm>
              <a:off x="3830638" y="4327525"/>
              <a:ext cx="296863" cy="296863"/>
            </a:xfrm>
            <a:custGeom>
              <a:avLst/>
              <a:gdLst/>
              <a:ahLst/>
              <a:cxnLst>
                <a:cxn ang="0">
                  <a:pos x="105" y="0"/>
                </a:cxn>
                <a:cxn ang="0">
                  <a:pos x="11" y="0"/>
                </a:cxn>
                <a:cxn ang="0">
                  <a:pos x="0" y="11"/>
                </a:cxn>
                <a:cxn ang="0">
                  <a:pos x="0" y="105"/>
                </a:cxn>
                <a:cxn ang="0">
                  <a:pos x="11" y="116"/>
                </a:cxn>
                <a:cxn ang="0">
                  <a:pos x="105" y="116"/>
                </a:cxn>
                <a:cxn ang="0">
                  <a:pos x="116" y="105"/>
                </a:cxn>
                <a:cxn ang="0">
                  <a:pos x="116" y="11"/>
                </a:cxn>
                <a:cxn ang="0">
                  <a:pos x="105" y="0"/>
                </a:cxn>
                <a:cxn ang="0">
                  <a:pos x="72" y="7"/>
                </a:cxn>
                <a:cxn ang="0">
                  <a:pos x="79" y="22"/>
                </a:cxn>
                <a:cxn ang="0">
                  <a:pos x="65" y="22"/>
                </a:cxn>
                <a:cxn ang="0">
                  <a:pos x="58" y="7"/>
                </a:cxn>
                <a:cxn ang="0">
                  <a:pos x="72" y="7"/>
                </a:cxn>
                <a:cxn ang="0">
                  <a:pos x="43" y="7"/>
                </a:cxn>
                <a:cxn ang="0">
                  <a:pos x="50" y="22"/>
                </a:cxn>
                <a:cxn ang="0">
                  <a:pos x="36" y="22"/>
                </a:cxn>
                <a:cxn ang="0">
                  <a:pos x="29" y="7"/>
                </a:cxn>
                <a:cxn ang="0">
                  <a:pos x="43" y="7"/>
                </a:cxn>
                <a:cxn ang="0">
                  <a:pos x="7" y="11"/>
                </a:cxn>
                <a:cxn ang="0">
                  <a:pos x="11" y="7"/>
                </a:cxn>
                <a:cxn ang="0">
                  <a:pos x="14" y="7"/>
                </a:cxn>
                <a:cxn ang="0">
                  <a:pos x="21" y="22"/>
                </a:cxn>
                <a:cxn ang="0">
                  <a:pos x="7" y="22"/>
                </a:cxn>
                <a:cxn ang="0">
                  <a:pos x="7" y="11"/>
                </a:cxn>
                <a:cxn ang="0">
                  <a:pos x="109" y="105"/>
                </a:cxn>
                <a:cxn ang="0">
                  <a:pos x="105" y="109"/>
                </a:cxn>
                <a:cxn ang="0">
                  <a:pos x="11" y="109"/>
                </a:cxn>
                <a:cxn ang="0">
                  <a:pos x="7" y="105"/>
                </a:cxn>
                <a:cxn ang="0">
                  <a:pos x="7" y="29"/>
                </a:cxn>
                <a:cxn ang="0">
                  <a:pos x="109" y="29"/>
                </a:cxn>
                <a:cxn ang="0">
                  <a:pos x="109" y="105"/>
                </a:cxn>
                <a:cxn ang="0">
                  <a:pos x="94" y="22"/>
                </a:cxn>
                <a:cxn ang="0">
                  <a:pos x="87" y="7"/>
                </a:cxn>
                <a:cxn ang="0">
                  <a:pos x="101" y="7"/>
                </a:cxn>
                <a:cxn ang="0">
                  <a:pos x="109" y="22"/>
                </a:cxn>
                <a:cxn ang="0">
                  <a:pos x="94" y="22"/>
                </a:cxn>
              </a:cxnLst>
              <a:rect l="0" t="0" r="r" b="b"/>
              <a:pathLst>
                <a:path w="116" h="116">
                  <a:moveTo>
                    <a:pt x="105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11"/>
                    <a:pt x="5" y="116"/>
                    <a:pt x="11" y="116"/>
                  </a:cubicBezTo>
                  <a:cubicBezTo>
                    <a:pt x="105" y="116"/>
                    <a:pt x="105" y="116"/>
                    <a:pt x="105" y="116"/>
                  </a:cubicBezTo>
                  <a:cubicBezTo>
                    <a:pt x="111" y="116"/>
                    <a:pt x="116" y="111"/>
                    <a:pt x="116" y="105"/>
                  </a:cubicBezTo>
                  <a:cubicBezTo>
                    <a:pt x="116" y="11"/>
                    <a:pt x="116" y="11"/>
                    <a:pt x="116" y="11"/>
                  </a:cubicBezTo>
                  <a:cubicBezTo>
                    <a:pt x="116" y="5"/>
                    <a:pt x="111" y="0"/>
                    <a:pt x="105" y="0"/>
                  </a:cubicBezTo>
                  <a:close/>
                  <a:moveTo>
                    <a:pt x="72" y="7"/>
                  </a:moveTo>
                  <a:cubicBezTo>
                    <a:pt x="79" y="22"/>
                    <a:pt x="79" y="22"/>
                    <a:pt x="79" y="22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58" y="7"/>
                    <a:pt x="58" y="7"/>
                    <a:pt x="58" y="7"/>
                  </a:cubicBezTo>
                  <a:lnTo>
                    <a:pt x="72" y="7"/>
                  </a:lnTo>
                  <a:close/>
                  <a:moveTo>
                    <a:pt x="43" y="7"/>
                  </a:moveTo>
                  <a:cubicBezTo>
                    <a:pt x="50" y="22"/>
                    <a:pt x="50" y="22"/>
                    <a:pt x="50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29" y="7"/>
                    <a:pt x="29" y="7"/>
                    <a:pt x="29" y="7"/>
                  </a:cubicBezTo>
                  <a:lnTo>
                    <a:pt x="43" y="7"/>
                  </a:lnTo>
                  <a:close/>
                  <a:moveTo>
                    <a:pt x="7" y="11"/>
                  </a:moveTo>
                  <a:cubicBezTo>
                    <a:pt x="7" y="9"/>
                    <a:pt x="9" y="7"/>
                    <a:pt x="11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7" y="22"/>
                    <a:pt x="7" y="22"/>
                    <a:pt x="7" y="22"/>
                  </a:cubicBezTo>
                  <a:lnTo>
                    <a:pt x="7" y="11"/>
                  </a:lnTo>
                  <a:close/>
                  <a:moveTo>
                    <a:pt x="109" y="105"/>
                  </a:moveTo>
                  <a:cubicBezTo>
                    <a:pt x="109" y="107"/>
                    <a:pt x="107" y="109"/>
                    <a:pt x="105" y="109"/>
                  </a:cubicBezTo>
                  <a:cubicBezTo>
                    <a:pt x="11" y="109"/>
                    <a:pt x="11" y="109"/>
                    <a:pt x="11" y="109"/>
                  </a:cubicBezTo>
                  <a:cubicBezTo>
                    <a:pt x="9" y="109"/>
                    <a:pt x="7" y="107"/>
                    <a:pt x="7" y="105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109" y="29"/>
                    <a:pt x="109" y="29"/>
                    <a:pt x="109" y="29"/>
                  </a:cubicBezTo>
                  <a:lnTo>
                    <a:pt x="109" y="105"/>
                  </a:lnTo>
                  <a:close/>
                  <a:moveTo>
                    <a:pt x="94" y="22"/>
                  </a:moveTo>
                  <a:cubicBezTo>
                    <a:pt x="87" y="7"/>
                    <a:pt x="87" y="7"/>
                    <a:pt x="87" y="7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109" y="22"/>
                    <a:pt x="109" y="22"/>
                    <a:pt x="109" y="22"/>
                  </a:cubicBezTo>
                  <a:lnTo>
                    <a:pt x="94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900" dirty="0">
                <a:ea typeface="+mn-ea"/>
                <a:cs typeface="+mn-cs"/>
                <a:sym typeface="+mn-lt"/>
              </a:endParaRPr>
            </a:p>
          </p:txBody>
        </p:sp>
      </p:grpSp>
      <p:sp>
        <p:nvSpPr>
          <p:cNvPr id="66" name="Freeform 37"/>
          <p:cNvSpPr>
            <a:spLocks/>
          </p:cNvSpPr>
          <p:nvPr/>
        </p:nvSpPr>
        <p:spPr bwMode="auto">
          <a:xfrm>
            <a:off x="5136635" y="2027599"/>
            <a:ext cx="133022" cy="123777"/>
          </a:xfrm>
          <a:custGeom>
            <a:avLst/>
            <a:gdLst>
              <a:gd name="T0" fmla="*/ 83 w 113"/>
              <a:gd name="T1" fmla="*/ 5 h 103"/>
              <a:gd name="T2" fmla="*/ 46 w 113"/>
              <a:gd name="T3" fmla="*/ 7 h 103"/>
              <a:gd name="T4" fmla="*/ 8 w 113"/>
              <a:gd name="T5" fmla="*/ 14 h 103"/>
              <a:gd name="T6" fmla="*/ 3 w 113"/>
              <a:gd name="T7" fmla="*/ 14 h 103"/>
              <a:gd name="T8" fmla="*/ 1 w 113"/>
              <a:gd name="T9" fmla="*/ 20 h 103"/>
              <a:gd name="T10" fmla="*/ 51 w 113"/>
              <a:gd name="T11" fmla="*/ 101 h 103"/>
              <a:gd name="T12" fmla="*/ 55 w 113"/>
              <a:gd name="T13" fmla="*/ 103 h 103"/>
              <a:gd name="T14" fmla="*/ 58 w 113"/>
              <a:gd name="T15" fmla="*/ 102 h 103"/>
              <a:gd name="T16" fmla="*/ 59 w 113"/>
              <a:gd name="T17" fmla="*/ 96 h 103"/>
              <a:gd name="T18" fmla="*/ 37 w 113"/>
              <a:gd name="T19" fmla="*/ 60 h 103"/>
              <a:gd name="T20" fmla="*/ 75 w 113"/>
              <a:gd name="T21" fmla="*/ 54 h 103"/>
              <a:gd name="T22" fmla="*/ 113 w 113"/>
              <a:gd name="T23" fmla="*/ 51 h 103"/>
              <a:gd name="T24" fmla="*/ 83 w 113"/>
              <a:gd name="T25" fmla="*/ 5 h 10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13" h="103">
                <a:moveTo>
                  <a:pt x="83" y="5"/>
                </a:moveTo>
                <a:cubicBezTo>
                  <a:pt x="83" y="5"/>
                  <a:pt x="65" y="14"/>
                  <a:pt x="46" y="7"/>
                </a:cubicBezTo>
                <a:cubicBezTo>
                  <a:pt x="26" y="0"/>
                  <a:pt x="16" y="3"/>
                  <a:pt x="8" y="14"/>
                </a:cubicBezTo>
                <a:cubicBezTo>
                  <a:pt x="6" y="13"/>
                  <a:pt x="4" y="13"/>
                  <a:pt x="3" y="14"/>
                </a:cubicBezTo>
                <a:cubicBezTo>
                  <a:pt x="1" y="15"/>
                  <a:pt x="0" y="18"/>
                  <a:pt x="1" y="20"/>
                </a:cubicBezTo>
                <a:cubicBezTo>
                  <a:pt x="51" y="101"/>
                  <a:pt x="51" y="101"/>
                  <a:pt x="51" y="101"/>
                </a:cubicBezTo>
                <a:cubicBezTo>
                  <a:pt x="52" y="102"/>
                  <a:pt x="53" y="103"/>
                  <a:pt x="55" y="103"/>
                </a:cubicBezTo>
                <a:cubicBezTo>
                  <a:pt x="56" y="103"/>
                  <a:pt x="57" y="103"/>
                  <a:pt x="58" y="102"/>
                </a:cubicBezTo>
                <a:cubicBezTo>
                  <a:pt x="60" y="101"/>
                  <a:pt x="61" y="98"/>
                  <a:pt x="59" y="96"/>
                </a:cubicBezTo>
                <a:cubicBezTo>
                  <a:pt x="37" y="60"/>
                  <a:pt x="37" y="60"/>
                  <a:pt x="37" y="60"/>
                </a:cubicBezTo>
                <a:cubicBezTo>
                  <a:pt x="46" y="49"/>
                  <a:pt x="55" y="46"/>
                  <a:pt x="75" y="54"/>
                </a:cubicBezTo>
                <a:cubicBezTo>
                  <a:pt x="94" y="60"/>
                  <a:pt x="113" y="51"/>
                  <a:pt x="113" y="51"/>
                </a:cubicBezTo>
                <a:lnTo>
                  <a:pt x="83" y="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243797" tIns="121899" rIns="243797" bIns="121899"/>
          <a:lstStyle/>
          <a:p>
            <a:endParaRPr lang="en-US" sz="900" dirty="0">
              <a:sym typeface="+mn-lt"/>
            </a:endParaRPr>
          </a:p>
        </p:txBody>
      </p:sp>
      <p:grpSp>
        <p:nvGrpSpPr>
          <p:cNvPr id="67" name="Group 184"/>
          <p:cNvGrpSpPr/>
          <p:nvPr/>
        </p:nvGrpSpPr>
        <p:grpSpPr>
          <a:xfrm>
            <a:off x="6570140" y="2271687"/>
            <a:ext cx="113558" cy="83305"/>
            <a:chOff x="2046288" y="1965325"/>
            <a:chExt cx="295275" cy="300038"/>
          </a:xfrm>
          <a:solidFill>
            <a:schemeClr val="bg1"/>
          </a:solidFill>
        </p:grpSpPr>
        <p:sp>
          <p:nvSpPr>
            <p:cNvPr id="68" name="Freeform 58"/>
            <p:cNvSpPr>
              <a:spLocks/>
            </p:cNvSpPr>
            <p:nvPr/>
          </p:nvSpPr>
          <p:spPr bwMode="auto">
            <a:xfrm>
              <a:off x="2157413" y="1965325"/>
              <a:ext cx="184150" cy="182563"/>
            </a:xfrm>
            <a:custGeom>
              <a:avLst/>
              <a:gdLst/>
              <a:ahLst/>
              <a:cxnLst>
                <a:cxn ang="0">
                  <a:pos x="67" y="4"/>
                </a:cxn>
                <a:cxn ang="0">
                  <a:pos x="57" y="5"/>
                </a:cxn>
                <a:cxn ang="0">
                  <a:pos x="22" y="40"/>
                </a:cxn>
                <a:cxn ang="0">
                  <a:pos x="0" y="52"/>
                </a:cxn>
                <a:cxn ang="0">
                  <a:pos x="19" y="71"/>
                </a:cxn>
                <a:cxn ang="0">
                  <a:pos x="32" y="49"/>
                </a:cxn>
                <a:cxn ang="0">
                  <a:pos x="66" y="15"/>
                </a:cxn>
                <a:cxn ang="0">
                  <a:pos x="67" y="4"/>
                </a:cxn>
              </a:cxnLst>
              <a:rect l="0" t="0" r="r" b="b"/>
              <a:pathLst>
                <a:path w="72" h="71">
                  <a:moveTo>
                    <a:pt x="67" y="4"/>
                  </a:moveTo>
                  <a:cubicBezTo>
                    <a:pt x="62" y="0"/>
                    <a:pt x="57" y="5"/>
                    <a:pt x="57" y="5"/>
                  </a:cubicBezTo>
                  <a:cubicBezTo>
                    <a:pt x="57" y="5"/>
                    <a:pt x="28" y="34"/>
                    <a:pt x="22" y="40"/>
                  </a:cubicBezTo>
                  <a:cubicBezTo>
                    <a:pt x="16" y="45"/>
                    <a:pt x="0" y="52"/>
                    <a:pt x="0" y="52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26" y="55"/>
                    <a:pt x="32" y="49"/>
                  </a:cubicBezTo>
                  <a:cubicBezTo>
                    <a:pt x="37" y="43"/>
                    <a:pt x="66" y="15"/>
                    <a:pt x="66" y="15"/>
                  </a:cubicBezTo>
                  <a:cubicBezTo>
                    <a:pt x="66" y="15"/>
                    <a:pt x="72" y="9"/>
                    <a:pt x="67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900" dirty="0">
                <a:ea typeface="+mn-ea"/>
                <a:cs typeface="+mn-cs"/>
                <a:sym typeface="+mn-lt"/>
              </a:endParaRPr>
            </a:p>
          </p:txBody>
        </p:sp>
        <p:sp>
          <p:nvSpPr>
            <p:cNvPr id="69" name="Freeform 59"/>
            <p:cNvSpPr>
              <a:spLocks noEditPoints="1"/>
            </p:cNvSpPr>
            <p:nvPr/>
          </p:nvSpPr>
          <p:spPr bwMode="auto">
            <a:xfrm>
              <a:off x="2046288" y="2114550"/>
              <a:ext cx="144463" cy="150813"/>
            </a:xfrm>
            <a:custGeom>
              <a:avLst/>
              <a:gdLst/>
              <a:ahLst/>
              <a:cxnLst>
                <a:cxn ang="0">
                  <a:pos x="22" y="13"/>
                </a:cxn>
                <a:cxn ang="0">
                  <a:pos x="0" y="49"/>
                </a:cxn>
                <a:cxn ang="0">
                  <a:pos x="56" y="19"/>
                </a:cxn>
                <a:cxn ang="0">
                  <a:pos x="37" y="0"/>
                </a:cxn>
                <a:cxn ang="0">
                  <a:pos x="22" y="13"/>
                </a:cxn>
                <a:cxn ang="0">
                  <a:pos x="16" y="43"/>
                </a:cxn>
                <a:cxn ang="0">
                  <a:pos x="36" y="8"/>
                </a:cxn>
                <a:cxn ang="0">
                  <a:pos x="16" y="43"/>
                </a:cxn>
              </a:cxnLst>
              <a:rect l="0" t="0" r="r" b="b"/>
              <a:pathLst>
                <a:path w="56" h="59">
                  <a:moveTo>
                    <a:pt x="22" y="13"/>
                  </a:moveTo>
                  <a:cubicBezTo>
                    <a:pt x="13" y="34"/>
                    <a:pt x="14" y="46"/>
                    <a:pt x="0" y="49"/>
                  </a:cubicBezTo>
                  <a:cubicBezTo>
                    <a:pt x="56" y="59"/>
                    <a:pt x="56" y="19"/>
                    <a:pt x="56" y="19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26" y="3"/>
                    <a:pt x="22" y="13"/>
                  </a:cubicBezTo>
                  <a:close/>
                  <a:moveTo>
                    <a:pt x="16" y="43"/>
                  </a:moveTo>
                  <a:cubicBezTo>
                    <a:pt x="21" y="38"/>
                    <a:pt x="27" y="14"/>
                    <a:pt x="36" y="8"/>
                  </a:cubicBezTo>
                  <a:cubicBezTo>
                    <a:pt x="42" y="12"/>
                    <a:pt x="36" y="31"/>
                    <a:pt x="16" y="4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900" dirty="0">
                <a:ea typeface="+mn-ea"/>
                <a:cs typeface="+mn-cs"/>
                <a:sym typeface="+mn-lt"/>
              </a:endParaRPr>
            </a:p>
          </p:txBody>
        </p:sp>
      </p:grpSp>
      <p:sp>
        <p:nvSpPr>
          <p:cNvPr id="70" name="Freeform 172"/>
          <p:cNvSpPr>
            <a:spLocks noEditPoints="1"/>
          </p:cNvSpPr>
          <p:nvPr/>
        </p:nvSpPr>
        <p:spPr bwMode="auto">
          <a:xfrm>
            <a:off x="8443508" y="3196711"/>
            <a:ext cx="92399" cy="138866"/>
          </a:xfrm>
          <a:custGeom>
            <a:avLst/>
            <a:gdLst>
              <a:gd name="T0" fmla="*/ 40 w 80"/>
              <a:gd name="T1" fmla="*/ 0 h 117"/>
              <a:gd name="T2" fmla="*/ 0 w 80"/>
              <a:gd name="T3" fmla="*/ 37 h 117"/>
              <a:gd name="T4" fmla="*/ 40 w 80"/>
              <a:gd name="T5" fmla="*/ 117 h 117"/>
              <a:gd name="T6" fmla="*/ 80 w 80"/>
              <a:gd name="T7" fmla="*/ 37 h 117"/>
              <a:gd name="T8" fmla="*/ 40 w 80"/>
              <a:gd name="T9" fmla="*/ 0 h 117"/>
              <a:gd name="T10" fmla="*/ 40 w 80"/>
              <a:gd name="T11" fmla="*/ 49 h 117"/>
              <a:gd name="T12" fmla="*/ 27 w 80"/>
              <a:gd name="T13" fmla="*/ 37 h 117"/>
              <a:gd name="T14" fmla="*/ 40 w 80"/>
              <a:gd name="T15" fmla="*/ 24 h 117"/>
              <a:gd name="T16" fmla="*/ 53 w 80"/>
              <a:gd name="T17" fmla="*/ 37 h 117"/>
              <a:gd name="T18" fmla="*/ 40 w 80"/>
              <a:gd name="T19" fmla="*/ 49 h 11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80" h="117">
                <a:moveTo>
                  <a:pt x="40" y="0"/>
                </a:moveTo>
                <a:cubicBezTo>
                  <a:pt x="24" y="0"/>
                  <a:pt x="0" y="8"/>
                  <a:pt x="0" y="37"/>
                </a:cubicBezTo>
                <a:cubicBezTo>
                  <a:pt x="0" y="51"/>
                  <a:pt x="32" y="102"/>
                  <a:pt x="40" y="117"/>
                </a:cubicBezTo>
                <a:cubicBezTo>
                  <a:pt x="48" y="102"/>
                  <a:pt x="80" y="51"/>
                  <a:pt x="80" y="37"/>
                </a:cubicBezTo>
                <a:cubicBezTo>
                  <a:pt x="80" y="8"/>
                  <a:pt x="56" y="0"/>
                  <a:pt x="40" y="0"/>
                </a:cubicBezTo>
                <a:close/>
                <a:moveTo>
                  <a:pt x="40" y="49"/>
                </a:moveTo>
                <a:cubicBezTo>
                  <a:pt x="33" y="49"/>
                  <a:pt x="27" y="44"/>
                  <a:pt x="27" y="37"/>
                </a:cubicBezTo>
                <a:cubicBezTo>
                  <a:pt x="27" y="30"/>
                  <a:pt x="33" y="24"/>
                  <a:pt x="40" y="24"/>
                </a:cubicBezTo>
                <a:cubicBezTo>
                  <a:pt x="47" y="24"/>
                  <a:pt x="53" y="30"/>
                  <a:pt x="53" y="37"/>
                </a:cubicBezTo>
                <a:cubicBezTo>
                  <a:pt x="53" y="44"/>
                  <a:pt x="47" y="49"/>
                  <a:pt x="4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243797" tIns="121899" rIns="243797" bIns="121899"/>
          <a:lstStyle/>
          <a:p>
            <a:endParaRPr lang="en-US" sz="900" dirty="0">
              <a:sym typeface="+mn-lt"/>
            </a:endParaRPr>
          </a:p>
        </p:txBody>
      </p:sp>
      <p:sp>
        <p:nvSpPr>
          <p:cNvPr id="71" name="Freeform 173"/>
          <p:cNvSpPr>
            <a:spLocks noChangeAspect="1"/>
          </p:cNvSpPr>
          <p:nvPr/>
        </p:nvSpPr>
        <p:spPr bwMode="auto">
          <a:xfrm>
            <a:off x="5612275" y="2375385"/>
            <a:ext cx="147478" cy="126201"/>
          </a:xfrm>
          <a:custGeom>
            <a:avLst/>
            <a:gdLst>
              <a:gd name="T0" fmla="*/ 103 w 116"/>
              <a:gd name="T1" fmla="*/ 36 h 97"/>
              <a:gd name="T2" fmla="*/ 115 w 116"/>
              <a:gd name="T3" fmla="*/ 28 h 97"/>
              <a:gd name="T4" fmla="*/ 102 w 116"/>
              <a:gd name="T5" fmla="*/ 30 h 97"/>
              <a:gd name="T6" fmla="*/ 101 w 116"/>
              <a:gd name="T7" fmla="*/ 27 h 97"/>
              <a:gd name="T8" fmla="*/ 76 w 116"/>
              <a:gd name="T9" fmla="*/ 8 h 97"/>
              <a:gd name="T10" fmla="*/ 79 w 116"/>
              <a:gd name="T11" fmla="*/ 7 h 97"/>
              <a:gd name="T12" fmla="*/ 86 w 116"/>
              <a:gd name="T13" fmla="*/ 3 h 97"/>
              <a:gd name="T14" fmla="*/ 75 w 116"/>
              <a:gd name="T15" fmla="*/ 5 h 97"/>
              <a:gd name="T16" fmla="*/ 81 w 116"/>
              <a:gd name="T17" fmla="*/ 0 h 97"/>
              <a:gd name="T18" fmla="*/ 72 w 116"/>
              <a:gd name="T19" fmla="*/ 5 h 97"/>
              <a:gd name="T20" fmla="*/ 74 w 116"/>
              <a:gd name="T21" fmla="*/ 1 h 97"/>
              <a:gd name="T22" fmla="*/ 56 w 116"/>
              <a:gd name="T23" fmla="*/ 29 h 97"/>
              <a:gd name="T24" fmla="*/ 47 w 116"/>
              <a:gd name="T25" fmla="*/ 22 h 97"/>
              <a:gd name="T26" fmla="*/ 17 w 116"/>
              <a:gd name="T27" fmla="*/ 9 h 97"/>
              <a:gd name="T28" fmla="*/ 27 w 116"/>
              <a:gd name="T29" fmla="*/ 24 h 97"/>
              <a:gd name="T30" fmla="*/ 20 w 116"/>
              <a:gd name="T31" fmla="*/ 25 h 97"/>
              <a:gd name="T32" fmla="*/ 33 w 116"/>
              <a:gd name="T33" fmla="*/ 36 h 97"/>
              <a:gd name="T34" fmla="*/ 25 w 116"/>
              <a:gd name="T35" fmla="*/ 39 h 97"/>
              <a:gd name="T36" fmla="*/ 39 w 116"/>
              <a:gd name="T37" fmla="*/ 46 h 97"/>
              <a:gd name="T38" fmla="*/ 43 w 116"/>
              <a:gd name="T39" fmla="*/ 56 h 97"/>
              <a:gd name="T40" fmla="*/ 0 w 116"/>
              <a:gd name="T41" fmla="*/ 57 h 97"/>
              <a:gd name="T42" fmla="*/ 102 w 116"/>
              <a:gd name="T43" fmla="*/ 43 h 97"/>
              <a:gd name="T44" fmla="*/ 116 w 116"/>
              <a:gd name="T45" fmla="*/ 37 h 97"/>
              <a:gd name="T46" fmla="*/ 103 w 116"/>
              <a:gd name="T47" fmla="*/ 36 h 97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116" h="97">
                <a:moveTo>
                  <a:pt x="103" y="36"/>
                </a:moveTo>
                <a:cubicBezTo>
                  <a:pt x="109" y="35"/>
                  <a:pt x="114" y="33"/>
                  <a:pt x="115" y="28"/>
                </a:cubicBezTo>
                <a:cubicBezTo>
                  <a:pt x="113" y="30"/>
                  <a:pt x="106" y="32"/>
                  <a:pt x="102" y="30"/>
                </a:cubicBezTo>
                <a:cubicBezTo>
                  <a:pt x="102" y="29"/>
                  <a:pt x="101" y="28"/>
                  <a:pt x="101" y="27"/>
                </a:cubicBezTo>
                <a:cubicBezTo>
                  <a:pt x="98" y="16"/>
                  <a:pt x="88" y="7"/>
                  <a:pt x="76" y="8"/>
                </a:cubicBezTo>
                <a:cubicBezTo>
                  <a:pt x="77" y="8"/>
                  <a:pt x="78" y="7"/>
                  <a:pt x="79" y="7"/>
                </a:cubicBezTo>
                <a:cubicBezTo>
                  <a:pt x="80" y="7"/>
                  <a:pt x="88" y="5"/>
                  <a:pt x="86" y="3"/>
                </a:cubicBezTo>
                <a:cubicBezTo>
                  <a:pt x="85" y="1"/>
                  <a:pt x="77" y="5"/>
                  <a:pt x="75" y="5"/>
                </a:cubicBezTo>
                <a:cubicBezTo>
                  <a:pt x="77" y="4"/>
                  <a:pt x="81" y="3"/>
                  <a:pt x="81" y="0"/>
                </a:cubicBezTo>
                <a:cubicBezTo>
                  <a:pt x="78" y="1"/>
                  <a:pt x="75" y="2"/>
                  <a:pt x="72" y="5"/>
                </a:cubicBezTo>
                <a:cubicBezTo>
                  <a:pt x="73" y="4"/>
                  <a:pt x="74" y="3"/>
                  <a:pt x="74" y="1"/>
                </a:cubicBezTo>
                <a:cubicBezTo>
                  <a:pt x="65" y="7"/>
                  <a:pt x="60" y="18"/>
                  <a:pt x="56" y="29"/>
                </a:cubicBezTo>
                <a:cubicBezTo>
                  <a:pt x="52" y="26"/>
                  <a:pt x="50" y="24"/>
                  <a:pt x="47" y="22"/>
                </a:cubicBezTo>
                <a:cubicBezTo>
                  <a:pt x="40" y="18"/>
                  <a:pt x="31" y="14"/>
                  <a:pt x="17" y="9"/>
                </a:cubicBezTo>
                <a:cubicBezTo>
                  <a:pt x="17" y="14"/>
                  <a:pt x="19" y="20"/>
                  <a:pt x="27" y="24"/>
                </a:cubicBezTo>
                <a:cubicBezTo>
                  <a:pt x="25" y="24"/>
                  <a:pt x="22" y="24"/>
                  <a:pt x="20" y="25"/>
                </a:cubicBezTo>
                <a:cubicBezTo>
                  <a:pt x="21" y="30"/>
                  <a:pt x="24" y="34"/>
                  <a:pt x="33" y="36"/>
                </a:cubicBezTo>
                <a:cubicBezTo>
                  <a:pt x="29" y="36"/>
                  <a:pt x="27" y="37"/>
                  <a:pt x="25" y="39"/>
                </a:cubicBezTo>
                <a:cubicBezTo>
                  <a:pt x="27" y="43"/>
                  <a:pt x="31" y="47"/>
                  <a:pt x="39" y="46"/>
                </a:cubicBezTo>
                <a:cubicBezTo>
                  <a:pt x="30" y="50"/>
                  <a:pt x="36" y="57"/>
                  <a:pt x="43" y="56"/>
                </a:cubicBezTo>
                <a:cubicBezTo>
                  <a:pt x="31" y="69"/>
                  <a:pt x="11" y="68"/>
                  <a:pt x="0" y="57"/>
                </a:cubicBezTo>
                <a:cubicBezTo>
                  <a:pt x="29" y="97"/>
                  <a:pt x="93" y="81"/>
                  <a:pt x="102" y="43"/>
                </a:cubicBezTo>
                <a:cubicBezTo>
                  <a:pt x="109" y="43"/>
                  <a:pt x="113" y="40"/>
                  <a:pt x="116" y="37"/>
                </a:cubicBezTo>
                <a:cubicBezTo>
                  <a:pt x="112" y="38"/>
                  <a:pt x="106" y="37"/>
                  <a:pt x="103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243797" tIns="121899" rIns="243797" bIns="121899"/>
          <a:lstStyle/>
          <a:p>
            <a:endParaRPr lang="en-US" sz="900" dirty="0">
              <a:sym typeface="+mn-lt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237196" y="1673913"/>
            <a:ext cx="39594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点击此处添加文字描述，文字颜色、大小、字体，图形颜色、大小、样式可根据需求进行更改。点击此处添加文字描述，文字颜色、大小、字体，图形颜色、大小、样式可根据需求进行更改。</a:t>
            </a:r>
          </a:p>
        </p:txBody>
      </p:sp>
      <p:cxnSp>
        <p:nvCxnSpPr>
          <p:cNvPr id="75" name="PA_直接连接符 30"/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333960" y="1378331"/>
            <a:ext cx="892323" cy="0"/>
          </a:xfrm>
          <a:prstGeom prst="line">
            <a:avLst/>
          </a:prstGeom>
          <a:ln w="762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73" name="文本框 72"/>
          <p:cNvSpPr txBox="1"/>
          <p:nvPr/>
        </p:nvSpPr>
        <p:spPr>
          <a:xfrm>
            <a:off x="237196" y="811074"/>
            <a:ext cx="3109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点击此处添加文本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3824749214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8557" cy="588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1160" y="4130348"/>
            <a:ext cx="912840" cy="101315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61672" y="65314"/>
            <a:ext cx="306575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800" dirty="0">
                <a:ea typeface="创艺简行楷" pitchFamily="2" charset="-122"/>
                <a:sym typeface="+mn-lt"/>
              </a:rPr>
              <a:t>点击此处添加标题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00029" y="-992459"/>
            <a:ext cx="1144777" cy="754487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82581" y="1488085"/>
            <a:ext cx="169380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等线" panose="02010600030101010101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ea typeface="等线" panose="02010600030101010101" pitchFamily="2" charset="-122"/>
              <a:sym typeface="+mn-lt"/>
            </a:endParaRPr>
          </a:p>
        </p:txBody>
      </p:sp>
      <p:sp>
        <p:nvSpPr>
          <p:cNvPr id="7" name="TextBox 4"/>
          <p:cNvSpPr txBox="1"/>
          <p:nvPr/>
        </p:nvSpPr>
        <p:spPr>
          <a:xfrm>
            <a:off x="1648613" y="3288573"/>
            <a:ext cx="988603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禹卫书法行书简体&#10;" panose="02000603000000000000" pitchFamily="2" charset="-122"/>
                <a:ea typeface="长城行楷体" panose="02010609000101010101" pitchFamily="49" charset="-122"/>
              </a:defRPr>
            </a:lvl1pPr>
          </a:lstStyle>
          <a:p>
            <a:r>
              <a:rPr lang="en-US" altLang="zh-CN" sz="2400" dirty="0">
                <a:latin typeface="+mn-lt"/>
                <a:ea typeface="等线" panose="02010600030101010101" pitchFamily="2" charset="-122"/>
                <a:sym typeface="+mn-lt"/>
              </a:rPr>
              <a:t>2014</a:t>
            </a:r>
            <a:endParaRPr lang="en-US" sz="2400" dirty="0">
              <a:latin typeface="+mn-lt"/>
              <a:ea typeface="等线" panose="02010600030101010101" pitchFamily="2" charset="-122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77942" y="1468932"/>
            <a:ext cx="169380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等线" panose="02010600030101010101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ea typeface="等线" panose="02010600030101010101" pitchFamily="2" charset="-122"/>
              <a:sym typeface="+mn-lt"/>
            </a:endParaRPr>
          </a:p>
        </p:txBody>
      </p:sp>
      <p:sp>
        <p:nvSpPr>
          <p:cNvPr id="10" name="TextBox 4"/>
          <p:cNvSpPr txBox="1"/>
          <p:nvPr/>
        </p:nvSpPr>
        <p:spPr>
          <a:xfrm>
            <a:off x="5401465" y="3288573"/>
            <a:ext cx="1046756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禹卫书法行书简体&#10;" panose="02000603000000000000" pitchFamily="2" charset="-122"/>
                <a:ea typeface="长城行楷体" panose="02010609000101010101" pitchFamily="49" charset="-122"/>
              </a:defRPr>
            </a:lvl1pPr>
          </a:lstStyle>
          <a:p>
            <a:r>
              <a:rPr lang="en-US" altLang="zh-CN" sz="2400" dirty="0">
                <a:latin typeface="+mn-lt"/>
                <a:ea typeface="等线" panose="02010600030101010101" pitchFamily="2" charset="-122"/>
                <a:sym typeface="+mn-lt"/>
              </a:rPr>
              <a:t>2016</a:t>
            </a:r>
            <a:endParaRPr lang="en-US" sz="2400" dirty="0">
              <a:latin typeface="+mn-lt"/>
              <a:ea typeface="等线" panose="02010600030101010101" pitchFamily="2" charset="-122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50101" y="2875312"/>
            <a:ext cx="169380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等线" panose="02010600030101010101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ea typeface="等线" panose="02010600030101010101" pitchFamily="2" charset="-122"/>
              <a:sym typeface="+mn-lt"/>
            </a:endParaRPr>
          </a:p>
        </p:txBody>
      </p:sp>
      <p:sp>
        <p:nvSpPr>
          <p:cNvPr id="13" name="TextBox 4"/>
          <p:cNvSpPr txBox="1"/>
          <p:nvPr/>
        </p:nvSpPr>
        <p:spPr>
          <a:xfrm>
            <a:off x="3368483" y="1748161"/>
            <a:ext cx="1031217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禹卫书法行书简体&#10;" panose="02000603000000000000" pitchFamily="2" charset="-122"/>
                <a:ea typeface="长城行楷体" panose="02010609000101010101" pitchFamily="49" charset="-122"/>
              </a:defRPr>
            </a:lvl1pPr>
          </a:lstStyle>
          <a:p>
            <a:r>
              <a:rPr lang="en-US" altLang="zh-CN" sz="2400" dirty="0">
                <a:latin typeface="+mn-lt"/>
                <a:ea typeface="等线" panose="02010600030101010101" pitchFamily="2" charset="-122"/>
                <a:sym typeface="+mn-lt"/>
              </a:rPr>
              <a:t>2015</a:t>
            </a:r>
            <a:endParaRPr lang="en-US" sz="2400" dirty="0">
              <a:latin typeface="+mn-lt"/>
              <a:ea typeface="等线" panose="02010600030101010101" pitchFamily="2" charset="-122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58274" y="2875312"/>
            <a:ext cx="169380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等线" panose="02010600030101010101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ea typeface="等线" panose="02010600030101010101" pitchFamily="2" charset="-122"/>
              <a:sym typeface="+mn-lt"/>
            </a:endParaRPr>
          </a:p>
        </p:txBody>
      </p:sp>
      <p:sp>
        <p:nvSpPr>
          <p:cNvPr id="15" name="TextBox 4"/>
          <p:cNvSpPr txBox="1"/>
          <p:nvPr/>
        </p:nvSpPr>
        <p:spPr>
          <a:xfrm>
            <a:off x="7259486" y="1758060"/>
            <a:ext cx="985368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禹卫书法行书简体&#10;" panose="02000603000000000000" pitchFamily="2" charset="-122"/>
                <a:ea typeface="长城行楷体" panose="02010609000101010101" pitchFamily="49" charset="-122"/>
              </a:defRPr>
            </a:lvl1pPr>
          </a:lstStyle>
          <a:p>
            <a:r>
              <a:rPr lang="en-US" altLang="zh-CN" sz="2400" dirty="0">
                <a:latin typeface="+mn-lt"/>
                <a:ea typeface="等线" panose="02010600030101010101" pitchFamily="2" charset="-122"/>
                <a:sym typeface="+mn-lt"/>
              </a:rPr>
              <a:t>2017</a:t>
            </a:r>
            <a:endParaRPr lang="en-US" sz="2400" dirty="0">
              <a:latin typeface="+mn-lt"/>
              <a:ea typeface="等线" panose="02010600030101010101" pitchFamily="2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54289740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341323" y="-167541"/>
            <a:ext cx="461354" cy="392064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98429" flipH="1">
            <a:off x="6346754" y="2054522"/>
            <a:ext cx="590346" cy="8957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00621" y="2057224"/>
            <a:ext cx="742757" cy="26860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674143" y="2279362"/>
            <a:ext cx="3795713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200" dirty="0">
                <a:ea typeface="长城行书体" panose="02010609000101010101" pitchFamily="49" charset="-122"/>
                <a:sym typeface="+mn-lt"/>
              </a:rPr>
              <a:t>点击此处添加标题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654968" y="1848475"/>
            <a:ext cx="1669257" cy="144655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8800" dirty="0">
                <a:ea typeface="禹卫书法行书简体&#10;" panose="02000603000000000000" pitchFamily="2" charset="-122"/>
                <a:sym typeface="+mn-lt"/>
              </a:rPr>
              <a:t>贰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3315" y="527562"/>
            <a:ext cx="2897371" cy="1696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944283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50"/>
                            </p:stCondLst>
                            <p:childTnLst>
                              <p:par>
                                <p:cTn id="3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8557" cy="588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1160" y="4130348"/>
            <a:ext cx="912840" cy="101315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61672" y="65314"/>
            <a:ext cx="306575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800">
                <a:ea typeface="创艺简行楷" pitchFamily="2" charset="-122"/>
                <a:sym typeface="+mn-lt"/>
              </a:rPr>
              <a:t>点击此处添加标题</a:t>
            </a:r>
            <a:endParaRPr lang="zh-CN" altLang="en-US" sz="2800" dirty="0">
              <a:ea typeface="创艺简行楷" pitchFamily="2" charset="-122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599331" y="1150114"/>
            <a:ext cx="3927006" cy="3993386"/>
            <a:chOff x="4599330" y="666195"/>
            <a:chExt cx="4402881" cy="4477305"/>
          </a:xfrm>
        </p:grpSpPr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6771467" y="666195"/>
              <a:ext cx="961528" cy="752935"/>
            </a:xfrm>
            <a:custGeom>
              <a:avLst/>
              <a:gdLst>
                <a:gd name="T0" fmla="*/ 61 w 518"/>
                <a:gd name="T1" fmla="*/ 371 h 406"/>
                <a:gd name="T2" fmla="*/ 344 w 518"/>
                <a:gd name="T3" fmla="*/ 262 h 406"/>
                <a:gd name="T4" fmla="*/ 518 w 518"/>
                <a:gd name="T5" fmla="*/ 7 h 406"/>
                <a:gd name="T6" fmla="*/ 52 w 518"/>
                <a:gd name="T7" fmla="*/ 170 h 406"/>
                <a:gd name="T8" fmla="*/ 40 w 518"/>
                <a:gd name="T9" fmla="*/ 354 h 406"/>
                <a:gd name="T10" fmla="*/ 410 w 518"/>
                <a:gd name="T11" fmla="*/ 52 h 406"/>
                <a:gd name="T12" fmla="*/ 61 w 518"/>
                <a:gd name="T13" fmla="*/ 371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406">
                  <a:moveTo>
                    <a:pt x="61" y="371"/>
                  </a:moveTo>
                  <a:cubicBezTo>
                    <a:pt x="183" y="406"/>
                    <a:pt x="299" y="379"/>
                    <a:pt x="344" y="262"/>
                  </a:cubicBezTo>
                  <a:cubicBezTo>
                    <a:pt x="392" y="143"/>
                    <a:pt x="434" y="58"/>
                    <a:pt x="518" y="7"/>
                  </a:cubicBezTo>
                  <a:cubicBezTo>
                    <a:pt x="331" y="0"/>
                    <a:pt x="159" y="28"/>
                    <a:pt x="52" y="170"/>
                  </a:cubicBezTo>
                  <a:cubicBezTo>
                    <a:pt x="0" y="241"/>
                    <a:pt x="6" y="303"/>
                    <a:pt x="40" y="354"/>
                  </a:cubicBezTo>
                  <a:cubicBezTo>
                    <a:pt x="128" y="217"/>
                    <a:pt x="262" y="119"/>
                    <a:pt x="410" y="52"/>
                  </a:cubicBezTo>
                  <a:cubicBezTo>
                    <a:pt x="240" y="142"/>
                    <a:pt x="138" y="244"/>
                    <a:pt x="61" y="37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sz="1000" dirty="0">
                <a:sym typeface="+mn-lt"/>
              </a:endParaRPr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5621297" y="869542"/>
              <a:ext cx="816841" cy="602714"/>
            </a:xfrm>
            <a:custGeom>
              <a:avLst/>
              <a:gdLst>
                <a:gd name="T0" fmla="*/ 404 w 441"/>
                <a:gd name="T1" fmla="*/ 263 h 325"/>
                <a:gd name="T2" fmla="*/ 164 w 441"/>
                <a:gd name="T3" fmla="*/ 220 h 325"/>
                <a:gd name="T4" fmla="*/ 0 w 441"/>
                <a:gd name="T5" fmla="*/ 29 h 325"/>
                <a:gd name="T6" fmla="*/ 338 w 441"/>
                <a:gd name="T7" fmla="*/ 79 h 325"/>
                <a:gd name="T8" fmla="*/ 415 w 441"/>
                <a:gd name="T9" fmla="*/ 244 h 325"/>
                <a:gd name="T10" fmla="*/ 109 w 441"/>
                <a:gd name="T11" fmla="*/ 53 h 325"/>
                <a:gd name="T12" fmla="*/ 404 w 441"/>
                <a:gd name="T13" fmla="*/ 26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1" h="325">
                  <a:moveTo>
                    <a:pt x="404" y="263"/>
                  </a:moveTo>
                  <a:cubicBezTo>
                    <a:pt x="322" y="325"/>
                    <a:pt x="221" y="320"/>
                    <a:pt x="164" y="220"/>
                  </a:cubicBezTo>
                  <a:cubicBezTo>
                    <a:pt x="123" y="144"/>
                    <a:pt x="82" y="76"/>
                    <a:pt x="0" y="29"/>
                  </a:cubicBezTo>
                  <a:cubicBezTo>
                    <a:pt x="126" y="0"/>
                    <a:pt x="241" y="8"/>
                    <a:pt x="338" y="79"/>
                  </a:cubicBezTo>
                  <a:cubicBezTo>
                    <a:pt x="338" y="79"/>
                    <a:pt x="441" y="140"/>
                    <a:pt x="415" y="244"/>
                  </a:cubicBezTo>
                  <a:cubicBezTo>
                    <a:pt x="334" y="154"/>
                    <a:pt x="226" y="93"/>
                    <a:pt x="109" y="53"/>
                  </a:cubicBezTo>
                  <a:cubicBezTo>
                    <a:pt x="244" y="109"/>
                    <a:pt x="334" y="176"/>
                    <a:pt x="404" y="2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sz="1000" dirty="0">
                <a:sym typeface="+mn-lt"/>
              </a:endParaRPr>
            </a:p>
          </p:txBody>
        </p:sp>
        <p:sp>
          <p:nvSpPr>
            <p:cNvPr id="29" name="Freeform 24"/>
            <p:cNvSpPr>
              <a:spLocks/>
            </p:cNvSpPr>
            <p:nvPr/>
          </p:nvSpPr>
          <p:spPr bwMode="auto">
            <a:xfrm>
              <a:off x="5333754" y="1221278"/>
              <a:ext cx="2904729" cy="3922222"/>
            </a:xfrm>
            <a:custGeom>
              <a:avLst/>
              <a:gdLst>
                <a:gd name="T0" fmla="*/ 1317 w 1567"/>
                <a:gd name="T1" fmla="*/ 1087 h 2116"/>
                <a:gd name="T2" fmla="*/ 1512 w 1567"/>
                <a:gd name="T3" fmla="*/ 862 h 2116"/>
                <a:gd name="T4" fmla="*/ 1211 w 1567"/>
                <a:gd name="T5" fmla="*/ 1050 h 2116"/>
                <a:gd name="T6" fmla="*/ 1029 w 1567"/>
                <a:gd name="T7" fmla="*/ 1123 h 2116"/>
                <a:gd name="T8" fmla="*/ 1064 w 1567"/>
                <a:gd name="T9" fmla="*/ 1044 h 2116"/>
                <a:gd name="T10" fmla="*/ 1111 w 1567"/>
                <a:gd name="T11" fmla="*/ 909 h 2116"/>
                <a:gd name="T12" fmla="*/ 1567 w 1567"/>
                <a:gd name="T13" fmla="*/ 524 h 2116"/>
                <a:gd name="T14" fmla="*/ 1131 w 1567"/>
                <a:gd name="T15" fmla="*/ 761 h 2116"/>
                <a:gd name="T16" fmla="*/ 1114 w 1567"/>
                <a:gd name="T17" fmla="*/ 579 h 2116"/>
                <a:gd name="T18" fmla="*/ 1284 w 1567"/>
                <a:gd name="T19" fmla="*/ 266 h 2116"/>
                <a:gd name="T20" fmla="*/ 1087 w 1567"/>
                <a:gd name="T21" fmla="*/ 490 h 2116"/>
                <a:gd name="T22" fmla="*/ 987 w 1567"/>
                <a:gd name="T23" fmla="*/ 310 h 2116"/>
                <a:gd name="T24" fmla="*/ 1017 w 1567"/>
                <a:gd name="T25" fmla="*/ 937 h 2116"/>
                <a:gd name="T26" fmla="*/ 795 w 1567"/>
                <a:gd name="T27" fmla="*/ 509 h 2116"/>
                <a:gd name="T28" fmla="*/ 899 w 1567"/>
                <a:gd name="T29" fmla="*/ 1168 h 2116"/>
                <a:gd name="T30" fmla="*/ 820 w 1567"/>
                <a:gd name="T31" fmla="*/ 1358 h 2116"/>
                <a:gd name="T32" fmla="*/ 644 w 1567"/>
                <a:gd name="T33" fmla="*/ 942 h 2116"/>
                <a:gd name="T34" fmla="*/ 873 w 1567"/>
                <a:gd name="T35" fmla="*/ 0 h 2116"/>
                <a:gd name="T36" fmla="*/ 680 w 1567"/>
                <a:gd name="T37" fmla="*/ 282 h 2116"/>
                <a:gd name="T38" fmla="*/ 520 w 1567"/>
                <a:gd name="T39" fmla="*/ 22 h 2116"/>
                <a:gd name="T40" fmla="*/ 629 w 1567"/>
                <a:gd name="T41" fmla="*/ 396 h 2116"/>
                <a:gd name="T42" fmla="*/ 549 w 1567"/>
                <a:gd name="T43" fmla="*/ 886 h 2116"/>
                <a:gd name="T44" fmla="*/ 589 w 1567"/>
                <a:gd name="T45" fmla="*/ 1130 h 2116"/>
                <a:gd name="T46" fmla="*/ 407 w 1567"/>
                <a:gd name="T47" fmla="*/ 295 h 2116"/>
                <a:gd name="T48" fmla="*/ 382 w 1567"/>
                <a:gd name="T49" fmla="*/ 671 h 2116"/>
                <a:gd name="T50" fmla="*/ 0 w 1567"/>
                <a:gd name="T51" fmla="*/ 548 h 2116"/>
                <a:gd name="T52" fmla="*/ 389 w 1567"/>
                <a:gd name="T53" fmla="*/ 754 h 2116"/>
                <a:gd name="T54" fmla="*/ 479 w 1567"/>
                <a:gd name="T55" fmla="*/ 1122 h 2116"/>
                <a:gd name="T56" fmla="*/ 290 w 1567"/>
                <a:gd name="T57" fmla="*/ 1097 h 2116"/>
                <a:gd name="T58" fmla="*/ 72 w 1567"/>
                <a:gd name="T59" fmla="*/ 825 h 2116"/>
                <a:gd name="T60" fmla="*/ 226 w 1567"/>
                <a:gd name="T61" fmla="*/ 1109 h 2116"/>
                <a:gd name="T62" fmla="*/ 18 w 1567"/>
                <a:gd name="T63" fmla="*/ 1208 h 2116"/>
                <a:gd name="T64" fmla="*/ 538 w 1567"/>
                <a:gd name="T65" fmla="*/ 1241 h 2116"/>
                <a:gd name="T66" fmla="*/ 608 w 1567"/>
                <a:gd name="T67" fmla="*/ 1347 h 2116"/>
                <a:gd name="T68" fmla="*/ 890 w 1567"/>
                <a:gd name="T69" fmla="*/ 2115 h 2116"/>
                <a:gd name="T70" fmla="*/ 1166 w 1567"/>
                <a:gd name="T71" fmla="*/ 2116 h 2116"/>
                <a:gd name="T72" fmla="*/ 983 w 1567"/>
                <a:gd name="T73" fmla="*/ 1539 h 2116"/>
                <a:gd name="T74" fmla="*/ 961 w 1567"/>
                <a:gd name="T75" fmla="*/ 1354 h 2116"/>
                <a:gd name="T76" fmla="*/ 1231 w 1567"/>
                <a:gd name="T77" fmla="*/ 1112 h 2116"/>
                <a:gd name="T78" fmla="*/ 1233 w 1567"/>
                <a:gd name="T79" fmla="*/ 1112 h 2116"/>
                <a:gd name="T80" fmla="*/ 1534 w 1567"/>
                <a:gd name="T81" fmla="*/ 1290 h 2116"/>
                <a:gd name="T82" fmla="*/ 1317 w 1567"/>
                <a:gd name="T83" fmla="*/ 1087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67" h="2116">
                  <a:moveTo>
                    <a:pt x="1317" y="1087"/>
                  </a:moveTo>
                  <a:cubicBezTo>
                    <a:pt x="1416" y="1050"/>
                    <a:pt x="1504" y="971"/>
                    <a:pt x="1512" y="862"/>
                  </a:cubicBezTo>
                  <a:cubicBezTo>
                    <a:pt x="1478" y="1038"/>
                    <a:pt x="1315" y="1034"/>
                    <a:pt x="1211" y="1050"/>
                  </a:cubicBezTo>
                  <a:cubicBezTo>
                    <a:pt x="1127" y="1062"/>
                    <a:pt x="1077" y="1082"/>
                    <a:pt x="1029" y="1123"/>
                  </a:cubicBezTo>
                  <a:cubicBezTo>
                    <a:pt x="1039" y="1099"/>
                    <a:pt x="1051" y="1072"/>
                    <a:pt x="1064" y="1044"/>
                  </a:cubicBezTo>
                  <a:cubicBezTo>
                    <a:pt x="1084" y="1001"/>
                    <a:pt x="1100" y="955"/>
                    <a:pt x="1111" y="909"/>
                  </a:cubicBezTo>
                  <a:cubicBezTo>
                    <a:pt x="1186" y="731"/>
                    <a:pt x="1324" y="527"/>
                    <a:pt x="1567" y="524"/>
                  </a:cubicBezTo>
                  <a:cubicBezTo>
                    <a:pt x="1423" y="513"/>
                    <a:pt x="1253" y="617"/>
                    <a:pt x="1131" y="761"/>
                  </a:cubicBezTo>
                  <a:cubicBezTo>
                    <a:pt x="1133" y="701"/>
                    <a:pt x="1128" y="640"/>
                    <a:pt x="1114" y="579"/>
                  </a:cubicBezTo>
                  <a:cubicBezTo>
                    <a:pt x="1110" y="465"/>
                    <a:pt x="1145" y="339"/>
                    <a:pt x="1284" y="266"/>
                  </a:cubicBezTo>
                  <a:cubicBezTo>
                    <a:pt x="1198" y="305"/>
                    <a:pt x="1120" y="381"/>
                    <a:pt x="1087" y="490"/>
                  </a:cubicBezTo>
                  <a:cubicBezTo>
                    <a:pt x="1063" y="428"/>
                    <a:pt x="1030" y="368"/>
                    <a:pt x="987" y="310"/>
                  </a:cubicBezTo>
                  <a:cubicBezTo>
                    <a:pt x="1142" y="559"/>
                    <a:pt x="1095" y="764"/>
                    <a:pt x="1017" y="937"/>
                  </a:cubicBezTo>
                  <a:cubicBezTo>
                    <a:pt x="1010" y="754"/>
                    <a:pt x="917" y="601"/>
                    <a:pt x="795" y="509"/>
                  </a:cubicBezTo>
                  <a:cubicBezTo>
                    <a:pt x="986" y="704"/>
                    <a:pt x="971" y="980"/>
                    <a:pt x="899" y="1168"/>
                  </a:cubicBezTo>
                  <a:cubicBezTo>
                    <a:pt x="858" y="1245"/>
                    <a:pt x="831" y="1297"/>
                    <a:pt x="820" y="1358"/>
                  </a:cubicBezTo>
                  <a:cubicBezTo>
                    <a:pt x="739" y="1210"/>
                    <a:pt x="668" y="1046"/>
                    <a:pt x="644" y="942"/>
                  </a:cubicBezTo>
                  <a:cubicBezTo>
                    <a:pt x="590" y="708"/>
                    <a:pt x="609" y="334"/>
                    <a:pt x="873" y="0"/>
                  </a:cubicBezTo>
                  <a:cubicBezTo>
                    <a:pt x="805" y="76"/>
                    <a:pt x="736" y="174"/>
                    <a:pt x="680" y="282"/>
                  </a:cubicBezTo>
                  <a:cubicBezTo>
                    <a:pt x="666" y="167"/>
                    <a:pt x="601" y="75"/>
                    <a:pt x="520" y="22"/>
                  </a:cubicBezTo>
                  <a:cubicBezTo>
                    <a:pt x="659" y="127"/>
                    <a:pt x="661" y="276"/>
                    <a:pt x="629" y="396"/>
                  </a:cubicBezTo>
                  <a:cubicBezTo>
                    <a:pt x="567" y="550"/>
                    <a:pt x="531" y="720"/>
                    <a:pt x="549" y="886"/>
                  </a:cubicBezTo>
                  <a:cubicBezTo>
                    <a:pt x="553" y="926"/>
                    <a:pt x="566" y="1049"/>
                    <a:pt x="589" y="1130"/>
                  </a:cubicBezTo>
                  <a:cubicBezTo>
                    <a:pt x="449" y="940"/>
                    <a:pt x="359" y="660"/>
                    <a:pt x="407" y="295"/>
                  </a:cubicBezTo>
                  <a:cubicBezTo>
                    <a:pt x="383" y="407"/>
                    <a:pt x="375" y="535"/>
                    <a:pt x="382" y="671"/>
                  </a:cubicBezTo>
                  <a:cubicBezTo>
                    <a:pt x="273" y="554"/>
                    <a:pt x="124" y="521"/>
                    <a:pt x="0" y="548"/>
                  </a:cubicBezTo>
                  <a:cubicBezTo>
                    <a:pt x="204" y="520"/>
                    <a:pt x="330" y="635"/>
                    <a:pt x="389" y="754"/>
                  </a:cubicBezTo>
                  <a:cubicBezTo>
                    <a:pt x="405" y="880"/>
                    <a:pt x="431" y="1004"/>
                    <a:pt x="479" y="1122"/>
                  </a:cubicBezTo>
                  <a:cubicBezTo>
                    <a:pt x="416" y="1100"/>
                    <a:pt x="352" y="1093"/>
                    <a:pt x="290" y="1097"/>
                  </a:cubicBezTo>
                  <a:cubicBezTo>
                    <a:pt x="187" y="1057"/>
                    <a:pt x="87" y="977"/>
                    <a:pt x="72" y="825"/>
                  </a:cubicBezTo>
                  <a:cubicBezTo>
                    <a:pt x="75" y="926"/>
                    <a:pt x="126" y="1037"/>
                    <a:pt x="226" y="1109"/>
                  </a:cubicBezTo>
                  <a:cubicBezTo>
                    <a:pt x="150" y="1126"/>
                    <a:pt x="78" y="1159"/>
                    <a:pt x="18" y="1208"/>
                  </a:cubicBezTo>
                  <a:cubicBezTo>
                    <a:pt x="255" y="1128"/>
                    <a:pt x="417" y="1158"/>
                    <a:pt x="538" y="1241"/>
                  </a:cubicBezTo>
                  <a:cubicBezTo>
                    <a:pt x="559" y="1276"/>
                    <a:pt x="582" y="1314"/>
                    <a:pt x="608" y="1347"/>
                  </a:cubicBezTo>
                  <a:cubicBezTo>
                    <a:pt x="818" y="1627"/>
                    <a:pt x="936" y="1846"/>
                    <a:pt x="890" y="2115"/>
                  </a:cubicBezTo>
                  <a:cubicBezTo>
                    <a:pt x="1166" y="2116"/>
                    <a:pt x="1166" y="2116"/>
                    <a:pt x="1166" y="2116"/>
                  </a:cubicBezTo>
                  <a:cubicBezTo>
                    <a:pt x="1176" y="1919"/>
                    <a:pt x="1116" y="1721"/>
                    <a:pt x="983" y="1539"/>
                  </a:cubicBezTo>
                  <a:cubicBezTo>
                    <a:pt x="963" y="1471"/>
                    <a:pt x="955" y="1413"/>
                    <a:pt x="961" y="1354"/>
                  </a:cubicBezTo>
                  <a:cubicBezTo>
                    <a:pt x="1010" y="1233"/>
                    <a:pt x="1076" y="1141"/>
                    <a:pt x="1231" y="1112"/>
                  </a:cubicBezTo>
                  <a:cubicBezTo>
                    <a:pt x="1233" y="1112"/>
                    <a:pt x="1233" y="1112"/>
                    <a:pt x="1233" y="1112"/>
                  </a:cubicBezTo>
                  <a:cubicBezTo>
                    <a:pt x="1343" y="1115"/>
                    <a:pt x="1465" y="1152"/>
                    <a:pt x="1534" y="1290"/>
                  </a:cubicBezTo>
                  <a:cubicBezTo>
                    <a:pt x="1499" y="1204"/>
                    <a:pt x="1423" y="1125"/>
                    <a:pt x="1317" y="108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sz="1000" dirty="0">
                <a:sym typeface="+mn-lt"/>
              </a:endParaRPr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5958289" y="1442945"/>
              <a:ext cx="261902" cy="430510"/>
            </a:xfrm>
            <a:custGeom>
              <a:avLst/>
              <a:gdLst>
                <a:gd name="T0" fmla="*/ 55 w 141"/>
                <a:gd name="T1" fmla="*/ 228 h 232"/>
                <a:gd name="T2" fmla="*/ 17 w 141"/>
                <a:gd name="T3" fmla="*/ 142 h 232"/>
                <a:gd name="T4" fmla="*/ 26 w 141"/>
                <a:gd name="T5" fmla="*/ 0 h 232"/>
                <a:gd name="T6" fmla="*/ 137 w 141"/>
                <a:gd name="T7" fmla="*/ 158 h 232"/>
                <a:gd name="T8" fmla="*/ 69 w 141"/>
                <a:gd name="T9" fmla="*/ 228 h 232"/>
                <a:gd name="T10" fmla="*/ 51 w 141"/>
                <a:gd name="T11" fmla="*/ 43 h 232"/>
                <a:gd name="T12" fmla="*/ 55 w 141"/>
                <a:gd name="T13" fmla="*/ 22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" h="232">
                  <a:moveTo>
                    <a:pt x="55" y="228"/>
                  </a:moveTo>
                  <a:cubicBezTo>
                    <a:pt x="16" y="208"/>
                    <a:pt x="0" y="173"/>
                    <a:pt x="17" y="142"/>
                  </a:cubicBezTo>
                  <a:cubicBezTo>
                    <a:pt x="37" y="97"/>
                    <a:pt x="38" y="48"/>
                    <a:pt x="26" y="0"/>
                  </a:cubicBezTo>
                  <a:cubicBezTo>
                    <a:pt x="76" y="39"/>
                    <a:pt x="131" y="85"/>
                    <a:pt x="137" y="158"/>
                  </a:cubicBezTo>
                  <a:cubicBezTo>
                    <a:pt x="141" y="206"/>
                    <a:pt x="122" y="232"/>
                    <a:pt x="69" y="228"/>
                  </a:cubicBezTo>
                  <a:cubicBezTo>
                    <a:pt x="75" y="175"/>
                    <a:pt x="74" y="108"/>
                    <a:pt x="51" y="43"/>
                  </a:cubicBezTo>
                  <a:cubicBezTo>
                    <a:pt x="74" y="116"/>
                    <a:pt x="70" y="172"/>
                    <a:pt x="55" y="22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sz="1000" dirty="0">
                <a:sym typeface="+mn-lt"/>
              </a:endParaRPr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4599330" y="2032836"/>
              <a:ext cx="879111" cy="558747"/>
            </a:xfrm>
            <a:custGeom>
              <a:avLst/>
              <a:gdLst>
                <a:gd name="T0" fmla="*/ 474 w 474"/>
                <a:gd name="T1" fmla="*/ 114 h 302"/>
                <a:gd name="T2" fmla="*/ 270 w 474"/>
                <a:gd name="T3" fmla="*/ 278 h 302"/>
                <a:gd name="T4" fmla="*/ 0 w 474"/>
                <a:gd name="T5" fmla="*/ 277 h 302"/>
                <a:gd name="T6" fmla="*/ 278 w 474"/>
                <a:gd name="T7" fmla="*/ 38 h 302"/>
                <a:gd name="T8" fmla="*/ 466 w 474"/>
                <a:gd name="T9" fmla="*/ 93 h 302"/>
                <a:gd name="T10" fmla="*/ 97 w 474"/>
                <a:gd name="T11" fmla="*/ 205 h 302"/>
                <a:gd name="T12" fmla="*/ 474 w 474"/>
                <a:gd name="T13" fmla="*/ 114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4" h="302">
                  <a:moveTo>
                    <a:pt x="474" y="114"/>
                  </a:moveTo>
                  <a:cubicBezTo>
                    <a:pt x="466" y="226"/>
                    <a:pt x="392" y="302"/>
                    <a:pt x="270" y="278"/>
                  </a:cubicBezTo>
                  <a:cubicBezTo>
                    <a:pt x="179" y="260"/>
                    <a:pt x="94" y="245"/>
                    <a:pt x="0" y="277"/>
                  </a:cubicBezTo>
                  <a:cubicBezTo>
                    <a:pt x="64" y="156"/>
                    <a:pt x="154" y="67"/>
                    <a:pt x="278" y="38"/>
                  </a:cubicBezTo>
                  <a:cubicBezTo>
                    <a:pt x="278" y="38"/>
                    <a:pt x="399" y="0"/>
                    <a:pt x="466" y="93"/>
                  </a:cubicBezTo>
                  <a:cubicBezTo>
                    <a:pt x="335" y="95"/>
                    <a:pt x="208" y="140"/>
                    <a:pt x="97" y="205"/>
                  </a:cubicBezTo>
                  <a:cubicBezTo>
                    <a:pt x="235" y="136"/>
                    <a:pt x="353" y="111"/>
                    <a:pt x="474" y="1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sz="1000" dirty="0">
                <a:sym typeface="+mn-lt"/>
              </a:endParaRPr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5337417" y="2450522"/>
              <a:ext cx="247250" cy="388375"/>
            </a:xfrm>
            <a:custGeom>
              <a:avLst/>
              <a:gdLst>
                <a:gd name="T0" fmla="*/ 82 w 134"/>
                <a:gd name="T1" fmla="*/ 210 h 210"/>
                <a:gd name="T2" fmla="*/ 124 w 134"/>
                <a:gd name="T3" fmla="*/ 133 h 210"/>
                <a:gd name="T4" fmla="*/ 132 w 134"/>
                <a:gd name="T5" fmla="*/ 0 h 210"/>
                <a:gd name="T6" fmla="*/ 9 w 134"/>
                <a:gd name="T7" fmla="*/ 134 h 210"/>
                <a:gd name="T8" fmla="*/ 74 w 134"/>
                <a:gd name="T9" fmla="*/ 210 h 210"/>
                <a:gd name="T10" fmla="*/ 102 w 134"/>
                <a:gd name="T11" fmla="*/ 37 h 210"/>
                <a:gd name="T12" fmla="*/ 82 w 134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210">
                  <a:moveTo>
                    <a:pt x="82" y="210"/>
                  </a:moveTo>
                  <a:cubicBezTo>
                    <a:pt x="122" y="198"/>
                    <a:pt x="134" y="166"/>
                    <a:pt x="124" y="133"/>
                  </a:cubicBezTo>
                  <a:cubicBezTo>
                    <a:pt x="111" y="88"/>
                    <a:pt x="115" y="45"/>
                    <a:pt x="132" y="0"/>
                  </a:cubicBezTo>
                  <a:cubicBezTo>
                    <a:pt x="81" y="31"/>
                    <a:pt x="24" y="67"/>
                    <a:pt x="9" y="134"/>
                  </a:cubicBezTo>
                  <a:cubicBezTo>
                    <a:pt x="0" y="179"/>
                    <a:pt x="21" y="206"/>
                    <a:pt x="74" y="210"/>
                  </a:cubicBezTo>
                  <a:cubicBezTo>
                    <a:pt x="56" y="151"/>
                    <a:pt x="71" y="89"/>
                    <a:pt x="102" y="37"/>
                  </a:cubicBezTo>
                  <a:cubicBezTo>
                    <a:pt x="71" y="103"/>
                    <a:pt x="67" y="156"/>
                    <a:pt x="82" y="2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sz="1000" dirty="0">
                <a:sym typeface="+mn-lt"/>
              </a:endParaRPr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4806288" y="3252919"/>
              <a:ext cx="699626" cy="936130"/>
            </a:xfrm>
            <a:custGeom>
              <a:avLst/>
              <a:gdLst>
                <a:gd name="T0" fmla="*/ 345 w 377"/>
                <a:gd name="T1" fmla="*/ 105 h 505"/>
                <a:gd name="T2" fmla="*/ 268 w 377"/>
                <a:gd name="T3" fmla="*/ 291 h 505"/>
                <a:gd name="T4" fmla="*/ 44 w 377"/>
                <a:gd name="T5" fmla="*/ 505 h 505"/>
                <a:gd name="T6" fmla="*/ 99 w 377"/>
                <a:gd name="T7" fmla="*/ 84 h 505"/>
                <a:gd name="T8" fmla="*/ 329 w 377"/>
                <a:gd name="T9" fmla="*/ 84 h 505"/>
                <a:gd name="T10" fmla="*/ 68 w 377"/>
                <a:gd name="T11" fmla="*/ 393 h 505"/>
                <a:gd name="T12" fmla="*/ 345 w 377"/>
                <a:gd name="T13" fmla="*/ 1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" h="505">
                  <a:moveTo>
                    <a:pt x="345" y="105"/>
                  </a:moveTo>
                  <a:cubicBezTo>
                    <a:pt x="377" y="194"/>
                    <a:pt x="341" y="258"/>
                    <a:pt x="268" y="291"/>
                  </a:cubicBezTo>
                  <a:cubicBezTo>
                    <a:pt x="171" y="334"/>
                    <a:pt x="97" y="407"/>
                    <a:pt x="44" y="505"/>
                  </a:cubicBezTo>
                  <a:cubicBezTo>
                    <a:pt x="21" y="365"/>
                    <a:pt x="0" y="210"/>
                    <a:pt x="99" y="84"/>
                  </a:cubicBezTo>
                  <a:cubicBezTo>
                    <a:pt x="165" y="0"/>
                    <a:pt x="245" y="1"/>
                    <a:pt x="329" y="84"/>
                  </a:cubicBezTo>
                  <a:cubicBezTo>
                    <a:pt x="199" y="142"/>
                    <a:pt x="114" y="261"/>
                    <a:pt x="68" y="393"/>
                  </a:cubicBezTo>
                  <a:cubicBezTo>
                    <a:pt x="133" y="240"/>
                    <a:pt x="223" y="153"/>
                    <a:pt x="345" y="10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sz="1000" dirty="0">
                <a:sym typeface="+mn-lt"/>
              </a:endParaRPr>
            </a:p>
          </p:txBody>
        </p:sp>
        <p:sp>
          <p:nvSpPr>
            <p:cNvPr id="34" name="Freeform 29"/>
            <p:cNvSpPr>
              <a:spLocks/>
            </p:cNvSpPr>
            <p:nvPr/>
          </p:nvSpPr>
          <p:spPr bwMode="auto">
            <a:xfrm>
              <a:off x="6606634" y="2047491"/>
              <a:ext cx="274722" cy="210675"/>
            </a:xfrm>
            <a:custGeom>
              <a:avLst/>
              <a:gdLst>
                <a:gd name="T0" fmla="*/ 131 w 148"/>
                <a:gd name="T1" fmla="*/ 93 h 114"/>
                <a:gd name="T2" fmla="*/ 52 w 148"/>
                <a:gd name="T3" fmla="*/ 75 h 114"/>
                <a:gd name="T4" fmla="*/ 0 w 148"/>
                <a:gd name="T5" fmla="*/ 10 h 114"/>
                <a:gd name="T6" fmla="*/ 111 w 148"/>
                <a:gd name="T7" fmla="*/ 31 h 114"/>
                <a:gd name="T8" fmla="*/ 137 w 148"/>
                <a:gd name="T9" fmla="*/ 85 h 114"/>
                <a:gd name="T10" fmla="*/ 37 w 148"/>
                <a:gd name="T11" fmla="*/ 19 h 114"/>
                <a:gd name="T12" fmla="*/ 131 w 148"/>
                <a:gd name="T13" fmla="*/ 9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114">
                  <a:moveTo>
                    <a:pt x="131" y="93"/>
                  </a:moveTo>
                  <a:cubicBezTo>
                    <a:pt x="101" y="114"/>
                    <a:pt x="70" y="110"/>
                    <a:pt x="52" y="75"/>
                  </a:cubicBezTo>
                  <a:cubicBezTo>
                    <a:pt x="39" y="51"/>
                    <a:pt x="26" y="27"/>
                    <a:pt x="0" y="10"/>
                  </a:cubicBezTo>
                  <a:cubicBezTo>
                    <a:pt x="43" y="0"/>
                    <a:pt x="80" y="6"/>
                    <a:pt x="111" y="31"/>
                  </a:cubicBezTo>
                  <a:cubicBezTo>
                    <a:pt x="111" y="31"/>
                    <a:pt x="148" y="51"/>
                    <a:pt x="137" y="85"/>
                  </a:cubicBezTo>
                  <a:cubicBezTo>
                    <a:pt x="111" y="58"/>
                    <a:pt x="74" y="33"/>
                    <a:pt x="37" y="19"/>
                  </a:cubicBezTo>
                  <a:cubicBezTo>
                    <a:pt x="79" y="41"/>
                    <a:pt x="108" y="63"/>
                    <a:pt x="131" y="9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sz="1000" dirty="0">
                <a:sym typeface="+mn-lt"/>
              </a:endParaRPr>
            </a:p>
          </p:txBody>
        </p:sp>
        <p:sp>
          <p:nvSpPr>
            <p:cNvPr id="35" name="Freeform 30"/>
            <p:cNvSpPr>
              <a:spLocks/>
            </p:cNvSpPr>
            <p:nvPr/>
          </p:nvSpPr>
          <p:spPr bwMode="auto">
            <a:xfrm>
              <a:off x="6784287" y="1560190"/>
              <a:ext cx="498163" cy="348072"/>
            </a:xfrm>
            <a:custGeom>
              <a:avLst/>
              <a:gdLst>
                <a:gd name="T0" fmla="*/ 221 w 268"/>
                <a:gd name="T1" fmla="*/ 165 h 188"/>
                <a:gd name="T2" fmla="*/ 123 w 268"/>
                <a:gd name="T3" fmla="*/ 142 h 188"/>
                <a:gd name="T4" fmla="*/ 0 w 268"/>
                <a:gd name="T5" fmla="*/ 43 h 188"/>
                <a:gd name="T6" fmla="*/ 213 w 268"/>
                <a:gd name="T7" fmla="*/ 42 h 188"/>
                <a:gd name="T8" fmla="*/ 230 w 268"/>
                <a:gd name="T9" fmla="*/ 157 h 188"/>
                <a:gd name="T10" fmla="*/ 56 w 268"/>
                <a:gd name="T11" fmla="*/ 47 h 188"/>
                <a:gd name="T12" fmla="*/ 221 w 268"/>
                <a:gd name="T13" fmla="*/ 16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188">
                  <a:moveTo>
                    <a:pt x="221" y="165"/>
                  </a:moveTo>
                  <a:cubicBezTo>
                    <a:pt x="181" y="188"/>
                    <a:pt x="144" y="174"/>
                    <a:pt x="123" y="142"/>
                  </a:cubicBezTo>
                  <a:cubicBezTo>
                    <a:pt x="95" y="96"/>
                    <a:pt x="53" y="62"/>
                    <a:pt x="0" y="43"/>
                  </a:cubicBezTo>
                  <a:cubicBezTo>
                    <a:pt x="67" y="20"/>
                    <a:pt x="145" y="0"/>
                    <a:pt x="213" y="42"/>
                  </a:cubicBezTo>
                  <a:cubicBezTo>
                    <a:pt x="261" y="67"/>
                    <a:pt x="268" y="110"/>
                    <a:pt x="230" y="157"/>
                  </a:cubicBezTo>
                  <a:cubicBezTo>
                    <a:pt x="191" y="95"/>
                    <a:pt x="127" y="61"/>
                    <a:pt x="56" y="47"/>
                  </a:cubicBezTo>
                  <a:cubicBezTo>
                    <a:pt x="138" y="70"/>
                    <a:pt x="188" y="108"/>
                    <a:pt x="221" y="16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sz="1000" dirty="0">
                <a:sym typeface="+mn-lt"/>
              </a:endParaRPr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7608454" y="1455769"/>
              <a:ext cx="692300" cy="474477"/>
            </a:xfrm>
            <a:custGeom>
              <a:avLst/>
              <a:gdLst>
                <a:gd name="T0" fmla="*/ 8 w 374"/>
                <a:gd name="T1" fmla="*/ 178 h 256"/>
                <a:gd name="T2" fmla="*/ 209 w 374"/>
                <a:gd name="T3" fmla="*/ 185 h 256"/>
                <a:gd name="T4" fmla="*/ 374 w 374"/>
                <a:gd name="T5" fmla="*/ 58 h 256"/>
                <a:gd name="T6" fmla="*/ 91 w 374"/>
                <a:gd name="T7" fmla="*/ 41 h 256"/>
                <a:gd name="T8" fmla="*/ 1 w 374"/>
                <a:gd name="T9" fmla="*/ 162 h 256"/>
                <a:gd name="T10" fmla="*/ 284 w 374"/>
                <a:gd name="T11" fmla="*/ 59 h 256"/>
                <a:gd name="T12" fmla="*/ 8 w 374"/>
                <a:gd name="T13" fmla="*/ 178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4" h="256">
                  <a:moveTo>
                    <a:pt x="8" y="178"/>
                  </a:moveTo>
                  <a:cubicBezTo>
                    <a:pt x="66" y="246"/>
                    <a:pt x="148" y="256"/>
                    <a:pt x="209" y="185"/>
                  </a:cubicBezTo>
                  <a:cubicBezTo>
                    <a:pt x="255" y="130"/>
                    <a:pt x="302" y="80"/>
                    <a:pt x="374" y="58"/>
                  </a:cubicBezTo>
                  <a:cubicBezTo>
                    <a:pt x="279" y="13"/>
                    <a:pt x="183" y="0"/>
                    <a:pt x="91" y="41"/>
                  </a:cubicBezTo>
                  <a:cubicBezTo>
                    <a:pt x="91" y="41"/>
                    <a:pt x="0" y="74"/>
                    <a:pt x="1" y="162"/>
                  </a:cubicBezTo>
                  <a:cubicBezTo>
                    <a:pt x="85" y="102"/>
                    <a:pt x="182" y="70"/>
                    <a:pt x="284" y="59"/>
                  </a:cubicBezTo>
                  <a:cubicBezTo>
                    <a:pt x="163" y="80"/>
                    <a:pt x="79" y="121"/>
                    <a:pt x="8" y="17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sz="1000" dirty="0">
                <a:sym typeface="+mn-lt"/>
              </a:endParaRPr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8035189" y="1990701"/>
              <a:ext cx="967022" cy="577067"/>
            </a:xfrm>
            <a:custGeom>
              <a:avLst/>
              <a:gdLst>
                <a:gd name="T0" fmla="*/ 0 w 522"/>
                <a:gd name="T1" fmla="*/ 133 h 312"/>
                <a:gd name="T2" fmla="*/ 246 w 522"/>
                <a:gd name="T3" fmla="*/ 259 h 312"/>
                <a:gd name="T4" fmla="*/ 522 w 522"/>
                <a:gd name="T5" fmla="*/ 201 h 312"/>
                <a:gd name="T6" fmla="*/ 185 w 522"/>
                <a:gd name="T7" fmla="*/ 11 h 312"/>
                <a:gd name="T8" fmla="*/ 3 w 522"/>
                <a:gd name="T9" fmla="*/ 109 h 312"/>
                <a:gd name="T10" fmla="*/ 409 w 522"/>
                <a:gd name="T11" fmla="*/ 147 h 312"/>
                <a:gd name="T12" fmla="*/ 0 w 522"/>
                <a:gd name="T13" fmla="*/ 133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312">
                  <a:moveTo>
                    <a:pt x="0" y="133"/>
                  </a:moveTo>
                  <a:cubicBezTo>
                    <a:pt x="30" y="249"/>
                    <a:pt x="124" y="312"/>
                    <a:pt x="246" y="259"/>
                  </a:cubicBezTo>
                  <a:cubicBezTo>
                    <a:pt x="332" y="221"/>
                    <a:pt x="419" y="188"/>
                    <a:pt x="522" y="201"/>
                  </a:cubicBezTo>
                  <a:cubicBezTo>
                    <a:pt x="431" y="89"/>
                    <a:pt x="321" y="17"/>
                    <a:pt x="185" y="11"/>
                  </a:cubicBezTo>
                  <a:cubicBezTo>
                    <a:pt x="185" y="11"/>
                    <a:pt x="51" y="0"/>
                    <a:pt x="3" y="109"/>
                  </a:cubicBezTo>
                  <a:cubicBezTo>
                    <a:pt x="137" y="85"/>
                    <a:pt x="279" y="104"/>
                    <a:pt x="409" y="147"/>
                  </a:cubicBezTo>
                  <a:cubicBezTo>
                    <a:pt x="249" y="106"/>
                    <a:pt x="124" y="106"/>
                    <a:pt x="0" y="1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sz="1000" dirty="0">
                <a:sym typeface="+mn-lt"/>
              </a:endParaRPr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8051673" y="2593415"/>
              <a:ext cx="168496" cy="249146"/>
            </a:xfrm>
            <a:custGeom>
              <a:avLst/>
              <a:gdLst>
                <a:gd name="T0" fmla="*/ 40 w 91"/>
                <a:gd name="T1" fmla="*/ 134 h 134"/>
                <a:gd name="T2" fmla="*/ 9 w 91"/>
                <a:gd name="T3" fmla="*/ 85 h 134"/>
                <a:gd name="T4" fmla="*/ 0 w 91"/>
                <a:gd name="T5" fmla="*/ 0 h 134"/>
                <a:gd name="T6" fmla="*/ 84 w 91"/>
                <a:gd name="T7" fmla="*/ 82 h 134"/>
                <a:gd name="T8" fmla="*/ 45 w 91"/>
                <a:gd name="T9" fmla="*/ 132 h 134"/>
                <a:gd name="T10" fmla="*/ 21 w 91"/>
                <a:gd name="T11" fmla="*/ 24 h 134"/>
                <a:gd name="T12" fmla="*/ 40 w 91"/>
                <a:gd name="T13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34">
                  <a:moveTo>
                    <a:pt x="40" y="134"/>
                  </a:moveTo>
                  <a:cubicBezTo>
                    <a:pt x="16" y="126"/>
                    <a:pt x="6" y="107"/>
                    <a:pt x="9" y="85"/>
                  </a:cubicBezTo>
                  <a:cubicBezTo>
                    <a:pt x="18" y="56"/>
                    <a:pt x="13" y="27"/>
                    <a:pt x="0" y="0"/>
                  </a:cubicBezTo>
                  <a:cubicBezTo>
                    <a:pt x="34" y="16"/>
                    <a:pt x="71" y="39"/>
                    <a:pt x="84" y="82"/>
                  </a:cubicBezTo>
                  <a:cubicBezTo>
                    <a:pt x="91" y="109"/>
                    <a:pt x="80" y="127"/>
                    <a:pt x="45" y="132"/>
                  </a:cubicBezTo>
                  <a:cubicBezTo>
                    <a:pt x="54" y="94"/>
                    <a:pt x="42" y="57"/>
                    <a:pt x="21" y="24"/>
                  </a:cubicBezTo>
                  <a:cubicBezTo>
                    <a:pt x="44" y="65"/>
                    <a:pt x="49" y="97"/>
                    <a:pt x="40" y="13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sz="1000" dirty="0">
                <a:sym typeface="+mn-lt"/>
              </a:endParaRPr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7934457" y="3454435"/>
              <a:ext cx="595231" cy="919643"/>
            </a:xfrm>
            <a:custGeom>
              <a:avLst/>
              <a:gdLst>
                <a:gd name="T0" fmla="*/ 79 w 321"/>
                <a:gd name="T1" fmla="*/ 23 h 496"/>
                <a:gd name="T2" fmla="*/ 81 w 321"/>
                <a:gd name="T3" fmla="*/ 282 h 496"/>
                <a:gd name="T4" fmla="*/ 232 w 321"/>
                <a:gd name="T5" fmla="*/ 496 h 496"/>
                <a:gd name="T6" fmla="*/ 241 w 321"/>
                <a:gd name="T7" fmla="*/ 77 h 496"/>
                <a:gd name="T8" fmla="*/ 98 w 321"/>
                <a:gd name="T9" fmla="*/ 12 h 496"/>
                <a:gd name="T10" fmla="*/ 226 w 321"/>
                <a:gd name="T11" fmla="*/ 397 h 496"/>
                <a:gd name="T12" fmla="*/ 79 w 321"/>
                <a:gd name="T13" fmla="*/ 23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496">
                  <a:moveTo>
                    <a:pt x="79" y="23"/>
                  </a:moveTo>
                  <a:cubicBezTo>
                    <a:pt x="16" y="109"/>
                    <a:pt x="0" y="208"/>
                    <a:pt x="81" y="282"/>
                  </a:cubicBezTo>
                  <a:cubicBezTo>
                    <a:pt x="160" y="356"/>
                    <a:pt x="215" y="413"/>
                    <a:pt x="232" y="496"/>
                  </a:cubicBezTo>
                  <a:cubicBezTo>
                    <a:pt x="294" y="351"/>
                    <a:pt x="321" y="204"/>
                    <a:pt x="241" y="77"/>
                  </a:cubicBezTo>
                  <a:cubicBezTo>
                    <a:pt x="200" y="12"/>
                    <a:pt x="149" y="0"/>
                    <a:pt x="98" y="12"/>
                  </a:cubicBezTo>
                  <a:cubicBezTo>
                    <a:pt x="181" y="124"/>
                    <a:pt x="221" y="261"/>
                    <a:pt x="226" y="397"/>
                  </a:cubicBezTo>
                  <a:cubicBezTo>
                    <a:pt x="208" y="234"/>
                    <a:pt x="157" y="123"/>
                    <a:pt x="79" y="2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sz="1000" dirty="0"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87071" y="1434418"/>
            <a:ext cx="634331" cy="634496"/>
            <a:chOff x="694392" y="1780190"/>
            <a:chExt cx="634331" cy="634496"/>
          </a:xfrm>
        </p:grpSpPr>
        <p:sp>
          <p:nvSpPr>
            <p:cNvPr id="17" name="Oval 84"/>
            <p:cNvSpPr/>
            <p:nvPr/>
          </p:nvSpPr>
          <p:spPr bwMode="auto">
            <a:xfrm>
              <a:off x="694392" y="1780190"/>
              <a:ext cx="634331" cy="63449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8984">
                <a:defRPr/>
              </a:pPr>
              <a:endParaRPr lang="en-US" sz="1000" dirty="0">
                <a:sym typeface="+mn-lt"/>
              </a:endParaRPr>
            </a:p>
          </p:txBody>
        </p:sp>
        <p:sp>
          <p:nvSpPr>
            <p:cNvPr id="24" name="Freeform 36"/>
            <p:cNvSpPr>
              <a:spLocks noChangeArrowheads="1"/>
            </p:cNvSpPr>
            <p:nvPr/>
          </p:nvSpPr>
          <p:spPr bwMode="auto">
            <a:xfrm>
              <a:off x="900414" y="1950586"/>
              <a:ext cx="226157" cy="294311"/>
            </a:xfrm>
            <a:custGeom>
              <a:avLst/>
              <a:gdLst>
                <a:gd name="T0" fmla="*/ 115 w 320"/>
                <a:gd name="T1" fmla="*/ 62 h 417"/>
                <a:gd name="T2" fmla="*/ 115 w 320"/>
                <a:gd name="T3" fmla="*/ 62 h 417"/>
                <a:gd name="T4" fmla="*/ 62 w 320"/>
                <a:gd name="T5" fmla="*/ 0 h 417"/>
                <a:gd name="T6" fmla="*/ 0 w 320"/>
                <a:gd name="T7" fmla="*/ 62 h 417"/>
                <a:gd name="T8" fmla="*/ 36 w 320"/>
                <a:gd name="T9" fmla="*/ 115 h 417"/>
                <a:gd name="T10" fmla="*/ 36 w 320"/>
                <a:gd name="T11" fmla="*/ 301 h 417"/>
                <a:gd name="T12" fmla="*/ 0 w 320"/>
                <a:gd name="T13" fmla="*/ 354 h 417"/>
                <a:gd name="T14" fmla="*/ 62 w 320"/>
                <a:gd name="T15" fmla="*/ 416 h 417"/>
                <a:gd name="T16" fmla="*/ 115 w 320"/>
                <a:gd name="T17" fmla="*/ 354 h 417"/>
                <a:gd name="T18" fmla="*/ 80 w 320"/>
                <a:gd name="T19" fmla="*/ 301 h 417"/>
                <a:gd name="T20" fmla="*/ 80 w 320"/>
                <a:gd name="T21" fmla="*/ 115 h 417"/>
                <a:gd name="T22" fmla="*/ 115 w 320"/>
                <a:gd name="T23" fmla="*/ 62 h 417"/>
                <a:gd name="T24" fmla="*/ 98 w 320"/>
                <a:gd name="T25" fmla="*/ 354 h 417"/>
                <a:gd name="T26" fmla="*/ 98 w 320"/>
                <a:gd name="T27" fmla="*/ 354 h 417"/>
                <a:gd name="T28" fmla="*/ 62 w 320"/>
                <a:gd name="T29" fmla="*/ 390 h 417"/>
                <a:gd name="T30" fmla="*/ 27 w 320"/>
                <a:gd name="T31" fmla="*/ 354 h 417"/>
                <a:gd name="T32" fmla="*/ 62 w 320"/>
                <a:gd name="T33" fmla="*/ 319 h 417"/>
                <a:gd name="T34" fmla="*/ 98 w 320"/>
                <a:gd name="T35" fmla="*/ 354 h 417"/>
                <a:gd name="T36" fmla="*/ 62 w 320"/>
                <a:gd name="T37" fmla="*/ 88 h 417"/>
                <a:gd name="T38" fmla="*/ 62 w 320"/>
                <a:gd name="T39" fmla="*/ 88 h 417"/>
                <a:gd name="T40" fmla="*/ 27 w 320"/>
                <a:gd name="T41" fmla="*/ 62 h 417"/>
                <a:gd name="T42" fmla="*/ 62 w 320"/>
                <a:gd name="T43" fmla="*/ 27 h 417"/>
                <a:gd name="T44" fmla="*/ 98 w 320"/>
                <a:gd name="T45" fmla="*/ 62 h 417"/>
                <a:gd name="T46" fmla="*/ 62 w 320"/>
                <a:gd name="T47" fmla="*/ 88 h 417"/>
                <a:gd name="T48" fmla="*/ 284 w 320"/>
                <a:gd name="T49" fmla="*/ 301 h 417"/>
                <a:gd name="T50" fmla="*/ 284 w 320"/>
                <a:gd name="T51" fmla="*/ 301 h 417"/>
                <a:gd name="T52" fmla="*/ 284 w 320"/>
                <a:gd name="T53" fmla="*/ 115 h 417"/>
                <a:gd name="T54" fmla="*/ 319 w 320"/>
                <a:gd name="T55" fmla="*/ 62 h 417"/>
                <a:gd name="T56" fmla="*/ 257 w 320"/>
                <a:gd name="T57" fmla="*/ 0 h 417"/>
                <a:gd name="T58" fmla="*/ 195 w 320"/>
                <a:gd name="T59" fmla="*/ 62 h 417"/>
                <a:gd name="T60" fmla="*/ 239 w 320"/>
                <a:gd name="T61" fmla="*/ 115 h 417"/>
                <a:gd name="T62" fmla="*/ 239 w 320"/>
                <a:gd name="T63" fmla="*/ 301 h 417"/>
                <a:gd name="T64" fmla="*/ 195 w 320"/>
                <a:gd name="T65" fmla="*/ 354 h 417"/>
                <a:gd name="T66" fmla="*/ 257 w 320"/>
                <a:gd name="T67" fmla="*/ 416 h 417"/>
                <a:gd name="T68" fmla="*/ 319 w 320"/>
                <a:gd name="T69" fmla="*/ 354 h 417"/>
                <a:gd name="T70" fmla="*/ 284 w 320"/>
                <a:gd name="T71" fmla="*/ 301 h 417"/>
                <a:gd name="T72" fmla="*/ 221 w 320"/>
                <a:gd name="T73" fmla="*/ 62 h 417"/>
                <a:gd name="T74" fmla="*/ 221 w 320"/>
                <a:gd name="T75" fmla="*/ 62 h 417"/>
                <a:gd name="T76" fmla="*/ 257 w 320"/>
                <a:gd name="T77" fmla="*/ 27 h 417"/>
                <a:gd name="T78" fmla="*/ 292 w 320"/>
                <a:gd name="T79" fmla="*/ 62 h 417"/>
                <a:gd name="T80" fmla="*/ 257 w 320"/>
                <a:gd name="T81" fmla="*/ 88 h 417"/>
                <a:gd name="T82" fmla="*/ 221 w 320"/>
                <a:gd name="T83" fmla="*/ 62 h 417"/>
                <a:gd name="T84" fmla="*/ 257 w 320"/>
                <a:gd name="T85" fmla="*/ 390 h 417"/>
                <a:gd name="T86" fmla="*/ 257 w 320"/>
                <a:gd name="T87" fmla="*/ 390 h 417"/>
                <a:gd name="T88" fmla="*/ 221 w 320"/>
                <a:gd name="T89" fmla="*/ 354 h 417"/>
                <a:gd name="T90" fmla="*/ 257 w 320"/>
                <a:gd name="T91" fmla="*/ 319 h 417"/>
                <a:gd name="T92" fmla="*/ 292 w 320"/>
                <a:gd name="T93" fmla="*/ 354 h 417"/>
                <a:gd name="T94" fmla="*/ 257 w 320"/>
                <a:gd name="T95" fmla="*/ 39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0" h="417">
                  <a:moveTo>
                    <a:pt x="115" y="62"/>
                  </a:moveTo>
                  <a:lnTo>
                    <a:pt x="115" y="62"/>
                  </a:lnTo>
                  <a:cubicBezTo>
                    <a:pt x="115" y="27"/>
                    <a:pt x="89" y="0"/>
                    <a:pt x="62" y="0"/>
                  </a:cubicBezTo>
                  <a:cubicBezTo>
                    <a:pt x="27" y="0"/>
                    <a:pt x="0" y="27"/>
                    <a:pt x="0" y="62"/>
                  </a:cubicBezTo>
                  <a:cubicBezTo>
                    <a:pt x="0" y="80"/>
                    <a:pt x="18" y="106"/>
                    <a:pt x="36" y="115"/>
                  </a:cubicBezTo>
                  <a:cubicBezTo>
                    <a:pt x="36" y="301"/>
                    <a:pt x="36" y="301"/>
                    <a:pt x="36" y="301"/>
                  </a:cubicBezTo>
                  <a:cubicBezTo>
                    <a:pt x="18" y="310"/>
                    <a:pt x="0" y="328"/>
                    <a:pt x="0" y="354"/>
                  </a:cubicBezTo>
                  <a:cubicBezTo>
                    <a:pt x="0" y="390"/>
                    <a:pt x="27" y="416"/>
                    <a:pt x="62" y="416"/>
                  </a:cubicBezTo>
                  <a:cubicBezTo>
                    <a:pt x="89" y="416"/>
                    <a:pt x="115" y="390"/>
                    <a:pt x="115" y="354"/>
                  </a:cubicBezTo>
                  <a:cubicBezTo>
                    <a:pt x="115" y="328"/>
                    <a:pt x="106" y="310"/>
                    <a:pt x="80" y="301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106" y="106"/>
                    <a:pt x="115" y="80"/>
                    <a:pt x="115" y="62"/>
                  </a:cubicBezTo>
                  <a:close/>
                  <a:moveTo>
                    <a:pt x="98" y="354"/>
                  </a:moveTo>
                  <a:lnTo>
                    <a:pt x="98" y="354"/>
                  </a:lnTo>
                  <a:cubicBezTo>
                    <a:pt x="98" y="372"/>
                    <a:pt x="80" y="390"/>
                    <a:pt x="62" y="390"/>
                  </a:cubicBezTo>
                  <a:cubicBezTo>
                    <a:pt x="44" y="390"/>
                    <a:pt x="27" y="372"/>
                    <a:pt x="27" y="354"/>
                  </a:cubicBezTo>
                  <a:cubicBezTo>
                    <a:pt x="27" y="337"/>
                    <a:pt x="44" y="319"/>
                    <a:pt x="62" y="319"/>
                  </a:cubicBezTo>
                  <a:cubicBezTo>
                    <a:pt x="80" y="319"/>
                    <a:pt x="98" y="337"/>
                    <a:pt x="98" y="354"/>
                  </a:cubicBezTo>
                  <a:close/>
                  <a:moveTo>
                    <a:pt x="62" y="88"/>
                  </a:moveTo>
                  <a:lnTo>
                    <a:pt x="62" y="88"/>
                  </a:lnTo>
                  <a:cubicBezTo>
                    <a:pt x="44" y="88"/>
                    <a:pt x="27" y="80"/>
                    <a:pt x="27" y="62"/>
                  </a:cubicBezTo>
                  <a:cubicBezTo>
                    <a:pt x="27" y="35"/>
                    <a:pt x="44" y="27"/>
                    <a:pt x="62" y="27"/>
                  </a:cubicBezTo>
                  <a:cubicBezTo>
                    <a:pt x="80" y="27"/>
                    <a:pt x="98" y="35"/>
                    <a:pt x="98" y="62"/>
                  </a:cubicBezTo>
                  <a:cubicBezTo>
                    <a:pt x="98" y="80"/>
                    <a:pt x="80" y="88"/>
                    <a:pt x="62" y="88"/>
                  </a:cubicBezTo>
                  <a:close/>
                  <a:moveTo>
                    <a:pt x="284" y="301"/>
                  </a:moveTo>
                  <a:lnTo>
                    <a:pt x="284" y="301"/>
                  </a:lnTo>
                  <a:cubicBezTo>
                    <a:pt x="284" y="115"/>
                    <a:pt x="284" y="115"/>
                    <a:pt x="284" y="115"/>
                  </a:cubicBezTo>
                  <a:cubicBezTo>
                    <a:pt x="302" y="106"/>
                    <a:pt x="319" y="80"/>
                    <a:pt x="319" y="62"/>
                  </a:cubicBezTo>
                  <a:cubicBezTo>
                    <a:pt x="319" y="27"/>
                    <a:pt x="292" y="0"/>
                    <a:pt x="257" y="0"/>
                  </a:cubicBezTo>
                  <a:cubicBezTo>
                    <a:pt x="221" y="0"/>
                    <a:pt x="195" y="27"/>
                    <a:pt x="195" y="62"/>
                  </a:cubicBezTo>
                  <a:cubicBezTo>
                    <a:pt x="195" y="80"/>
                    <a:pt x="212" y="106"/>
                    <a:pt x="239" y="115"/>
                  </a:cubicBezTo>
                  <a:cubicBezTo>
                    <a:pt x="239" y="301"/>
                    <a:pt x="239" y="301"/>
                    <a:pt x="239" y="301"/>
                  </a:cubicBezTo>
                  <a:cubicBezTo>
                    <a:pt x="212" y="310"/>
                    <a:pt x="195" y="328"/>
                    <a:pt x="195" y="354"/>
                  </a:cubicBezTo>
                  <a:cubicBezTo>
                    <a:pt x="195" y="390"/>
                    <a:pt x="221" y="416"/>
                    <a:pt x="257" y="416"/>
                  </a:cubicBezTo>
                  <a:cubicBezTo>
                    <a:pt x="292" y="416"/>
                    <a:pt x="319" y="390"/>
                    <a:pt x="319" y="354"/>
                  </a:cubicBezTo>
                  <a:cubicBezTo>
                    <a:pt x="319" y="328"/>
                    <a:pt x="302" y="310"/>
                    <a:pt x="284" y="301"/>
                  </a:cubicBezTo>
                  <a:close/>
                  <a:moveTo>
                    <a:pt x="221" y="62"/>
                  </a:moveTo>
                  <a:lnTo>
                    <a:pt x="221" y="62"/>
                  </a:lnTo>
                  <a:cubicBezTo>
                    <a:pt x="221" y="35"/>
                    <a:pt x="239" y="27"/>
                    <a:pt x="257" y="27"/>
                  </a:cubicBezTo>
                  <a:cubicBezTo>
                    <a:pt x="275" y="27"/>
                    <a:pt x="292" y="35"/>
                    <a:pt x="292" y="62"/>
                  </a:cubicBezTo>
                  <a:cubicBezTo>
                    <a:pt x="292" y="80"/>
                    <a:pt x="275" y="88"/>
                    <a:pt x="257" y="88"/>
                  </a:cubicBezTo>
                  <a:cubicBezTo>
                    <a:pt x="239" y="88"/>
                    <a:pt x="221" y="80"/>
                    <a:pt x="221" y="62"/>
                  </a:cubicBezTo>
                  <a:close/>
                  <a:moveTo>
                    <a:pt x="257" y="390"/>
                  </a:moveTo>
                  <a:lnTo>
                    <a:pt x="257" y="390"/>
                  </a:lnTo>
                  <a:cubicBezTo>
                    <a:pt x="239" y="390"/>
                    <a:pt x="221" y="372"/>
                    <a:pt x="221" y="354"/>
                  </a:cubicBezTo>
                  <a:cubicBezTo>
                    <a:pt x="221" y="337"/>
                    <a:pt x="239" y="319"/>
                    <a:pt x="257" y="319"/>
                  </a:cubicBezTo>
                  <a:cubicBezTo>
                    <a:pt x="275" y="319"/>
                    <a:pt x="292" y="337"/>
                    <a:pt x="292" y="354"/>
                  </a:cubicBezTo>
                  <a:cubicBezTo>
                    <a:pt x="292" y="372"/>
                    <a:pt x="275" y="390"/>
                    <a:pt x="257" y="39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00" dirty="0">
                <a:sym typeface="+mn-lt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1440063" y="1408175"/>
            <a:ext cx="3112948" cy="64235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01 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点击此处添加文字描述，文字颜色、大小、字体可根据需求进行更改。</a:t>
            </a:r>
            <a:endParaRPr lang="zh-CN" altLang="en-US" sz="1100" dirty="0">
              <a:sym typeface="+mn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687071" y="2339389"/>
            <a:ext cx="634331" cy="634496"/>
            <a:chOff x="700001" y="2602474"/>
            <a:chExt cx="634331" cy="634496"/>
          </a:xfrm>
        </p:grpSpPr>
        <p:sp>
          <p:nvSpPr>
            <p:cNvPr id="18" name="Oval 87"/>
            <p:cNvSpPr/>
            <p:nvPr/>
          </p:nvSpPr>
          <p:spPr bwMode="auto">
            <a:xfrm>
              <a:off x="700001" y="2602474"/>
              <a:ext cx="634331" cy="6344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8984">
                <a:defRPr/>
              </a:pPr>
              <a:endParaRPr lang="en-US" sz="1000" dirty="0">
                <a:sym typeface="+mn-lt"/>
              </a:endParaRPr>
            </a:p>
          </p:txBody>
        </p:sp>
        <p:sp>
          <p:nvSpPr>
            <p:cNvPr id="25" name="Freeform 39"/>
            <p:cNvSpPr>
              <a:spLocks noChangeArrowheads="1"/>
            </p:cNvSpPr>
            <p:nvPr/>
          </p:nvSpPr>
          <p:spPr bwMode="auto">
            <a:xfrm>
              <a:off x="882591" y="2774893"/>
              <a:ext cx="262331" cy="262333"/>
            </a:xfrm>
            <a:custGeom>
              <a:avLst/>
              <a:gdLst>
                <a:gd name="T0" fmla="*/ 399 w 444"/>
                <a:gd name="T1" fmla="*/ 53 h 444"/>
                <a:gd name="T2" fmla="*/ 399 w 444"/>
                <a:gd name="T3" fmla="*/ 53 h 444"/>
                <a:gd name="T4" fmla="*/ 372 w 444"/>
                <a:gd name="T5" fmla="*/ 53 h 444"/>
                <a:gd name="T6" fmla="*/ 372 w 444"/>
                <a:gd name="T7" fmla="*/ 98 h 444"/>
                <a:gd name="T8" fmla="*/ 293 w 444"/>
                <a:gd name="T9" fmla="*/ 98 h 444"/>
                <a:gd name="T10" fmla="*/ 293 w 444"/>
                <a:gd name="T11" fmla="*/ 53 h 444"/>
                <a:gd name="T12" fmla="*/ 151 w 444"/>
                <a:gd name="T13" fmla="*/ 53 h 444"/>
                <a:gd name="T14" fmla="*/ 151 w 444"/>
                <a:gd name="T15" fmla="*/ 98 h 444"/>
                <a:gd name="T16" fmla="*/ 71 w 444"/>
                <a:gd name="T17" fmla="*/ 98 h 444"/>
                <a:gd name="T18" fmla="*/ 71 w 444"/>
                <a:gd name="T19" fmla="*/ 53 h 444"/>
                <a:gd name="T20" fmla="*/ 45 w 444"/>
                <a:gd name="T21" fmla="*/ 53 h 444"/>
                <a:gd name="T22" fmla="*/ 0 w 444"/>
                <a:gd name="T23" fmla="*/ 98 h 444"/>
                <a:gd name="T24" fmla="*/ 0 w 444"/>
                <a:gd name="T25" fmla="*/ 399 h 444"/>
                <a:gd name="T26" fmla="*/ 45 w 444"/>
                <a:gd name="T27" fmla="*/ 443 h 444"/>
                <a:gd name="T28" fmla="*/ 399 w 444"/>
                <a:gd name="T29" fmla="*/ 443 h 444"/>
                <a:gd name="T30" fmla="*/ 443 w 444"/>
                <a:gd name="T31" fmla="*/ 399 h 444"/>
                <a:gd name="T32" fmla="*/ 443 w 444"/>
                <a:gd name="T33" fmla="*/ 98 h 444"/>
                <a:gd name="T34" fmla="*/ 399 w 444"/>
                <a:gd name="T35" fmla="*/ 53 h 444"/>
                <a:gd name="T36" fmla="*/ 399 w 444"/>
                <a:gd name="T37" fmla="*/ 399 h 444"/>
                <a:gd name="T38" fmla="*/ 399 w 444"/>
                <a:gd name="T39" fmla="*/ 399 h 444"/>
                <a:gd name="T40" fmla="*/ 45 w 444"/>
                <a:gd name="T41" fmla="*/ 399 h 444"/>
                <a:gd name="T42" fmla="*/ 45 w 444"/>
                <a:gd name="T43" fmla="*/ 196 h 444"/>
                <a:gd name="T44" fmla="*/ 399 w 444"/>
                <a:gd name="T45" fmla="*/ 196 h 444"/>
                <a:gd name="T46" fmla="*/ 399 w 444"/>
                <a:gd name="T47" fmla="*/ 399 h 444"/>
                <a:gd name="T48" fmla="*/ 124 w 444"/>
                <a:gd name="T49" fmla="*/ 0 h 444"/>
                <a:gd name="T50" fmla="*/ 124 w 444"/>
                <a:gd name="T51" fmla="*/ 0 h 444"/>
                <a:gd name="T52" fmla="*/ 89 w 444"/>
                <a:gd name="T53" fmla="*/ 0 h 444"/>
                <a:gd name="T54" fmla="*/ 89 w 444"/>
                <a:gd name="T55" fmla="*/ 89 h 444"/>
                <a:gd name="T56" fmla="*/ 124 w 444"/>
                <a:gd name="T57" fmla="*/ 89 h 444"/>
                <a:gd name="T58" fmla="*/ 124 w 444"/>
                <a:gd name="T59" fmla="*/ 0 h 444"/>
                <a:gd name="T60" fmla="*/ 354 w 444"/>
                <a:gd name="T61" fmla="*/ 0 h 444"/>
                <a:gd name="T62" fmla="*/ 354 w 444"/>
                <a:gd name="T63" fmla="*/ 0 h 444"/>
                <a:gd name="T64" fmla="*/ 319 w 444"/>
                <a:gd name="T65" fmla="*/ 0 h 444"/>
                <a:gd name="T66" fmla="*/ 319 w 444"/>
                <a:gd name="T67" fmla="*/ 89 h 444"/>
                <a:gd name="T68" fmla="*/ 354 w 444"/>
                <a:gd name="T69" fmla="*/ 89 h 444"/>
                <a:gd name="T70" fmla="*/ 354 w 444"/>
                <a:gd name="T71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4" h="444">
                  <a:moveTo>
                    <a:pt x="399" y="53"/>
                  </a:moveTo>
                  <a:lnTo>
                    <a:pt x="399" y="53"/>
                  </a:lnTo>
                  <a:cubicBezTo>
                    <a:pt x="372" y="53"/>
                    <a:pt x="372" y="53"/>
                    <a:pt x="372" y="53"/>
                  </a:cubicBezTo>
                  <a:cubicBezTo>
                    <a:pt x="372" y="98"/>
                    <a:pt x="372" y="98"/>
                    <a:pt x="372" y="98"/>
                  </a:cubicBezTo>
                  <a:cubicBezTo>
                    <a:pt x="293" y="98"/>
                    <a:pt x="293" y="98"/>
                    <a:pt x="293" y="98"/>
                  </a:cubicBezTo>
                  <a:cubicBezTo>
                    <a:pt x="293" y="53"/>
                    <a:pt x="293" y="53"/>
                    <a:pt x="293" y="53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151" y="98"/>
                    <a:pt x="151" y="98"/>
                    <a:pt x="151" y="98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18" y="53"/>
                    <a:pt x="0" y="71"/>
                    <a:pt x="0" y="98"/>
                  </a:cubicBezTo>
                  <a:cubicBezTo>
                    <a:pt x="0" y="399"/>
                    <a:pt x="0" y="399"/>
                    <a:pt x="0" y="399"/>
                  </a:cubicBezTo>
                  <a:cubicBezTo>
                    <a:pt x="0" y="425"/>
                    <a:pt x="18" y="443"/>
                    <a:pt x="45" y="443"/>
                  </a:cubicBezTo>
                  <a:cubicBezTo>
                    <a:pt x="399" y="443"/>
                    <a:pt x="399" y="443"/>
                    <a:pt x="399" y="443"/>
                  </a:cubicBezTo>
                  <a:cubicBezTo>
                    <a:pt x="425" y="443"/>
                    <a:pt x="443" y="425"/>
                    <a:pt x="443" y="399"/>
                  </a:cubicBezTo>
                  <a:cubicBezTo>
                    <a:pt x="443" y="98"/>
                    <a:pt x="443" y="98"/>
                    <a:pt x="443" y="98"/>
                  </a:cubicBezTo>
                  <a:cubicBezTo>
                    <a:pt x="443" y="71"/>
                    <a:pt x="425" y="53"/>
                    <a:pt x="399" y="53"/>
                  </a:cubicBezTo>
                  <a:close/>
                  <a:moveTo>
                    <a:pt x="399" y="399"/>
                  </a:moveTo>
                  <a:lnTo>
                    <a:pt x="399" y="399"/>
                  </a:lnTo>
                  <a:cubicBezTo>
                    <a:pt x="45" y="399"/>
                    <a:pt x="45" y="399"/>
                    <a:pt x="45" y="399"/>
                  </a:cubicBezTo>
                  <a:cubicBezTo>
                    <a:pt x="45" y="196"/>
                    <a:pt x="45" y="196"/>
                    <a:pt x="45" y="196"/>
                  </a:cubicBezTo>
                  <a:cubicBezTo>
                    <a:pt x="399" y="196"/>
                    <a:pt x="399" y="196"/>
                    <a:pt x="399" y="196"/>
                  </a:cubicBezTo>
                  <a:lnTo>
                    <a:pt x="399" y="399"/>
                  </a:lnTo>
                  <a:close/>
                  <a:moveTo>
                    <a:pt x="124" y="0"/>
                  </a:moveTo>
                  <a:lnTo>
                    <a:pt x="124" y="0"/>
                  </a:lnTo>
                  <a:cubicBezTo>
                    <a:pt x="89" y="0"/>
                    <a:pt x="89" y="0"/>
                    <a:pt x="89" y="0"/>
                  </a:cubicBezTo>
                  <a:cubicBezTo>
                    <a:pt x="89" y="89"/>
                    <a:pt x="89" y="89"/>
                    <a:pt x="89" y="89"/>
                  </a:cubicBezTo>
                  <a:cubicBezTo>
                    <a:pt x="124" y="89"/>
                    <a:pt x="124" y="89"/>
                    <a:pt x="124" y="89"/>
                  </a:cubicBezTo>
                  <a:lnTo>
                    <a:pt x="124" y="0"/>
                  </a:lnTo>
                  <a:close/>
                  <a:moveTo>
                    <a:pt x="354" y="0"/>
                  </a:moveTo>
                  <a:lnTo>
                    <a:pt x="354" y="0"/>
                  </a:lnTo>
                  <a:cubicBezTo>
                    <a:pt x="319" y="0"/>
                    <a:pt x="319" y="0"/>
                    <a:pt x="319" y="0"/>
                  </a:cubicBezTo>
                  <a:cubicBezTo>
                    <a:pt x="319" y="89"/>
                    <a:pt x="319" y="89"/>
                    <a:pt x="319" y="89"/>
                  </a:cubicBezTo>
                  <a:cubicBezTo>
                    <a:pt x="354" y="89"/>
                    <a:pt x="354" y="89"/>
                    <a:pt x="354" y="89"/>
                  </a:cubicBezTo>
                  <a:lnTo>
                    <a:pt x="35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00" dirty="0">
                <a:sym typeface="+mn-lt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1434454" y="2341068"/>
            <a:ext cx="3112948" cy="64235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01 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点击此处添加文字描述，文字颜色、大小、字体可根据需求进行更改。</a:t>
            </a:r>
            <a:endParaRPr lang="zh-CN" altLang="en-US" sz="1100" dirty="0">
              <a:sym typeface="+mn-lt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687071" y="3273907"/>
            <a:ext cx="634331" cy="634496"/>
            <a:chOff x="696227" y="3435441"/>
            <a:chExt cx="634331" cy="634496"/>
          </a:xfrm>
        </p:grpSpPr>
        <p:sp>
          <p:nvSpPr>
            <p:cNvPr id="19" name="Oval 91"/>
            <p:cNvSpPr/>
            <p:nvPr/>
          </p:nvSpPr>
          <p:spPr bwMode="auto">
            <a:xfrm>
              <a:off x="696227" y="3435441"/>
              <a:ext cx="634331" cy="63449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8984">
                <a:defRPr/>
              </a:pPr>
              <a:endParaRPr lang="en-US" sz="1000" dirty="0">
                <a:sym typeface="+mn-lt"/>
              </a:endParaRPr>
            </a:p>
          </p:txBody>
        </p:sp>
        <p:sp>
          <p:nvSpPr>
            <p:cNvPr id="26" name="Freeform 21"/>
            <p:cNvSpPr>
              <a:spLocks noChangeArrowheads="1"/>
            </p:cNvSpPr>
            <p:nvPr/>
          </p:nvSpPr>
          <p:spPr bwMode="auto">
            <a:xfrm>
              <a:off x="814130" y="3644310"/>
              <a:ext cx="409523" cy="228319"/>
            </a:xfrm>
            <a:custGeom>
              <a:avLst/>
              <a:gdLst>
                <a:gd name="T0" fmla="*/ 249 w 497"/>
                <a:gd name="T1" fmla="*/ 0 h 276"/>
                <a:gd name="T2" fmla="*/ 249 w 497"/>
                <a:gd name="T3" fmla="*/ 0 h 276"/>
                <a:gd name="T4" fmla="*/ 0 w 497"/>
                <a:gd name="T5" fmla="*/ 133 h 276"/>
                <a:gd name="T6" fmla="*/ 249 w 497"/>
                <a:gd name="T7" fmla="*/ 275 h 276"/>
                <a:gd name="T8" fmla="*/ 496 w 497"/>
                <a:gd name="T9" fmla="*/ 133 h 276"/>
                <a:gd name="T10" fmla="*/ 249 w 497"/>
                <a:gd name="T11" fmla="*/ 0 h 276"/>
                <a:gd name="T12" fmla="*/ 249 w 497"/>
                <a:gd name="T13" fmla="*/ 239 h 276"/>
                <a:gd name="T14" fmla="*/ 249 w 497"/>
                <a:gd name="T15" fmla="*/ 239 h 276"/>
                <a:gd name="T16" fmla="*/ 142 w 497"/>
                <a:gd name="T17" fmla="*/ 133 h 276"/>
                <a:gd name="T18" fmla="*/ 249 w 497"/>
                <a:gd name="T19" fmla="*/ 26 h 276"/>
                <a:gd name="T20" fmla="*/ 355 w 497"/>
                <a:gd name="T21" fmla="*/ 133 h 276"/>
                <a:gd name="T22" fmla="*/ 249 w 497"/>
                <a:gd name="T23" fmla="*/ 239 h 276"/>
                <a:gd name="T24" fmla="*/ 249 w 497"/>
                <a:gd name="T25" fmla="*/ 133 h 276"/>
                <a:gd name="T26" fmla="*/ 249 w 497"/>
                <a:gd name="T27" fmla="*/ 133 h 276"/>
                <a:gd name="T28" fmla="*/ 249 w 497"/>
                <a:gd name="T29" fmla="*/ 79 h 276"/>
                <a:gd name="T30" fmla="*/ 195 w 497"/>
                <a:gd name="T31" fmla="*/ 133 h 276"/>
                <a:gd name="T32" fmla="*/ 249 w 497"/>
                <a:gd name="T33" fmla="*/ 186 h 276"/>
                <a:gd name="T34" fmla="*/ 302 w 497"/>
                <a:gd name="T35" fmla="*/ 133 h 276"/>
                <a:gd name="T36" fmla="*/ 249 w 497"/>
                <a:gd name="T37" fmla="*/ 133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7" h="276">
                  <a:moveTo>
                    <a:pt x="249" y="0"/>
                  </a:moveTo>
                  <a:lnTo>
                    <a:pt x="249" y="0"/>
                  </a:lnTo>
                  <a:cubicBezTo>
                    <a:pt x="89" y="0"/>
                    <a:pt x="0" y="115"/>
                    <a:pt x="0" y="133"/>
                  </a:cubicBezTo>
                  <a:cubicBezTo>
                    <a:pt x="0" y="151"/>
                    <a:pt x="89" y="275"/>
                    <a:pt x="249" y="275"/>
                  </a:cubicBezTo>
                  <a:cubicBezTo>
                    <a:pt x="408" y="275"/>
                    <a:pt x="496" y="151"/>
                    <a:pt x="496" y="133"/>
                  </a:cubicBezTo>
                  <a:cubicBezTo>
                    <a:pt x="496" y="115"/>
                    <a:pt x="408" y="0"/>
                    <a:pt x="249" y="0"/>
                  </a:cubicBezTo>
                  <a:close/>
                  <a:moveTo>
                    <a:pt x="249" y="239"/>
                  </a:moveTo>
                  <a:lnTo>
                    <a:pt x="249" y="239"/>
                  </a:lnTo>
                  <a:cubicBezTo>
                    <a:pt x="186" y="239"/>
                    <a:pt x="142" y="195"/>
                    <a:pt x="142" y="133"/>
                  </a:cubicBezTo>
                  <a:cubicBezTo>
                    <a:pt x="142" y="79"/>
                    <a:pt x="186" y="26"/>
                    <a:pt x="249" y="26"/>
                  </a:cubicBezTo>
                  <a:cubicBezTo>
                    <a:pt x="310" y="26"/>
                    <a:pt x="355" y="79"/>
                    <a:pt x="355" y="133"/>
                  </a:cubicBezTo>
                  <a:cubicBezTo>
                    <a:pt x="355" y="195"/>
                    <a:pt x="310" y="239"/>
                    <a:pt x="249" y="239"/>
                  </a:cubicBezTo>
                  <a:close/>
                  <a:moveTo>
                    <a:pt x="249" y="133"/>
                  </a:moveTo>
                  <a:lnTo>
                    <a:pt x="249" y="133"/>
                  </a:lnTo>
                  <a:cubicBezTo>
                    <a:pt x="239" y="123"/>
                    <a:pt x="266" y="79"/>
                    <a:pt x="249" y="79"/>
                  </a:cubicBezTo>
                  <a:cubicBezTo>
                    <a:pt x="221" y="79"/>
                    <a:pt x="195" y="107"/>
                    <a:pt x="195" y="133"/>
                  </a:cubicBezTo>
                  <a:cubicBezTo>
                    <a:pt x="195" y="168"/>
                    <a:pt x="221" y="186"/>
                    <a:pt x="249" y="186"/>
                  </a:cubicBezTo>
                  <a:cubicBezTo>
                    <a:pt x="274" y="186"/>
                    <a:pt x="302" y="168"/>
                    <a:pt x="302" y="133"/>
                  </a:cubicBezTo>
                  <a:cubicBezTo>
                    <a:pt x="302" y="123"/>
                    <a:pt x="257" y="142"/>
                    <a:pt x="249" y="1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00" dirty="0">
                <a:sym typeface="+mn-lt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1438228" y="3255052"/>
            <a:ext cx="3112948" cy="64235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01 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点击此处添加文字描述，文字颜色、大小、字体可根据需求进行更改。</a:t>
            </a:r>
            <a:endParaRPr lang="zh-CN" altLang="en-US" sz="1100" dirty="0">
              <a:sym typeface="+mn-lt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687071" y="4197696"/>
            <a:ext cx="634331" cy="634496"/>
            <a:chOff x="702919" y="4242961"/>
            <a:chExt cx="634331" cy="634496"/>
          </a:xfrm>
        </p:grpSpPr>
        <p:sp>
          <p:nvSpPr>
            <p:cNvPr id="40" name="Oval 47"/>
            <p:cNvSpPr/>
            <p:nvPr/>
          </p:nvSpPr>
          <p:spPr bwMode="auto">
            <a:xfrm>
              <a:off x="702919" y="4242961"/>
              <a:ext cx="634331" cy="6344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8984">
                <a:defRPr/>
              </a:pPr>
              <a:endParaRPr lang="en-US" sz="1000" dirty="0">
                <a:sym typeface="+mn-lt"/>
              </a:endParaRPr>
            </a:p>
          </p:txBody>
        </p:sp>
        <p:sp>
          <p:nvSpPr>
            <p:cNvPr id="43" name="Freeform 127"/>
            <p:cNvSpPr>
              <a:spLocks noChangeArrowheads="1"/>
            </p:cNvSpPr>
            <p:nvPr/>
          </p:nvSpPr>
          <p:spPr bwMode="auto">
            <a:xfrm>
              <a:off x="857620" y="4419746"/>
              <a:ext cx="343521" cy="276640"/>
            </a:xfrm>
            <a:custGeom>
              <a:avLst/>
              <a:gdLst>
                <a:gd name="T0" fmla="*/ 169 w 497"/>
                <a:gd name="T1" fmla="*/ 196 h 400"/>
                <a:gd name="T2" fmla="*/ 169 w 497"/>
                <a:gd name="T3" fmla="*/ 196 h 400"/>
                <a:gd name="T4" fmla="*/ 248 w 497"/>
                <a:gd name="T5" fmla="*/ 275 h 400"/>
                <a:gd name="T6" fmla="*/ 328 w 497"/>
                <a:gd name="T7" fmla="*/ 196 h 400"/>
                <a:gd name="T8" fmla="*/ 248 w 497"/>
                <a:gd name="T9" fmla="*/ 116 h 400"/>
                <a:gd name="T10" fmla="*/ 169 w 497"/>
                <a:gd name="T11" fmla="*/ 196 h 400"/>
                <a:gd name="T12" fmla="*/ 116 w 497"/>
                <a:gd name="T13" fmla="*/ 169 h 400"/>
                <a:gd name="T14" fmla="*/ 116 w 497"/>
                <a:gd name="T15" fmla="*/ 169 h 400"/>
                <a:gd name="T16" fmla="*/ 248 w 497"/>
                <a:gd name="T17" fmla="*/ 63 h 400"/>
                <a:gd name="T18" fmla="*/ 345 w 497"/>
                <a:gd name="T19" fmla="*/ 98 h 400"/>
                <a:gd name="T20" fmla="*/ 390 w 497"/>
                <a:gd name="T21" fmla="*/ 98 h 400"/>
                <a:gd name="T22" fmla="*/ 390 w 497"/>
                <a:gd name="T23" fmla="*/ 54 h 400"/>
                <a:gd name="T24" fmla="*/ 248 w 497"/>
                <a:gd name="T25" fmla="*/ 0 h 400"/>
                <a:gd name="T26" fmla="*/ 62 w 497"/>
                <a:gd name="T27" fmla="*/ 143 h 400"/>
                <a:gd name="T28" fmla="*/ 0 w 497"/>
                <a:gd name="T29" fmla="*/ 143 h 400"/>
                <a:gd name="T30" fmla="*/ 0 w 497"/>
                <a:gd name="T31" fmla="*/ 196 h 400"/>
                <a:gd name="T32" fmla="*/ 80 w 497"/>
                <a:gd name="T33" fmla="*/ 196 h 400"/>
                <a:gd name="T34" fmla="*/ 116 w 497"/>
                <a:gd name="T35" fmla="*/ 169 h 400"/>
                <a:gd name="T36" fmla="*/ 416 w 497"/>
                <a:gd name="T37" fmla="*/ 196 h 400"/>
                <a:gd name="T38" fmla="*/ 416 w 497"/>
                <a:gd name="T39" fmla="*/ 196 h 400"/>
                <a:gd name="T40" fmla="*/ 381 w 497"/>
                <a:gd name="T41" fmla="*/ 231 h 400"/>
                <a:gd name="T42" fmla="*/ 248 w 497"/>
                <a:gd name="T43" fmla="*/ 337 h 400"/>
                <a:gd name="T44" fmla="*/ 151 w 497"/>
                <a:gd name="T45" fmla="*/ 293 h 400"/>
                <a:gd name="T46" fmla="*/ 107 w 497"/>
                <a:gd name="T47" fmla="*/ 293 h 400"/>
                <a:gd name="T48" fmla="*/ 107 w 497"/>
                <a:gd name="T49" fmla="*/ 337 h 400"/>
                <a:gd name="T50" fmla="*/ 248 w 497"/>
                <a:gd name="T51" fmla="*/ 399 h 400"/>
                <a:gd name="T52" fmla="*/ 435 w 497"/>
                <a:gd name="T53" fmla="*/ 257 h 400"/>
                <a:gd name="T54" fmla="*/ 496 w 497"/>
                <a:gd name="T55" fmla="*/ 257 h 400"/>
                <a:gd name="T56" fmla="*/ 496 w 497"/>
                <a:gd name="T57" fmla="*/ 196 h 400"/>
                <a:gd name="T58" fmla="*/ 416 w 497"/>
                <a:gd name="T59" fmla="*/ 196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97" h="400">
                  <a:moveTo>
                    <a:pt x="169" y="196"/>
                  </a:moveTo>
                  <a:lnTo>
                    <a:pt x="169" y="196"/>
                  </a:lnTo>
                  <a:cubicBezTo>
                    <a:pt x="169" y="240"/>
                    <a:pt x="204" y="275"/>
                    <a:pt x="248" y="275"/>
                  </a:cubicBezTo>
                  <a:cubicBezTo>
                    <a:pt x="292" y="275"/>
                    <a:pt x="328" y="240"/>
                    <a:pt x="328" y="196"/>
                  </a:cubicBezTo>
                  <a:cubicBezTo>
                    <a:pt x="328" y="151"/>
                    <a:pt x="292" y="116"/>
                    <a:pt x="248" y="116"/>
                  </a:cubicBezTo>
                  <a:cubicBezTo>
                    <a:pt x="204" y="116"/>
                    <a:pt x="169" y="151"/>
                    <a:pt x="169" y="196"/>
                  </a:cubicBezTo>
                  <a:close/>
                  <a:moveTo>
                    <a:pt x="116" y="169"/>
                  </a:moveTo>
                  <a:lnTo>
                    <a:pt x="116" y="169"/>
                  </a:lnTo>
                  <a:cubicBezTo>
                    <a:pt x="124" y="107"/>
                    <a:pt x="186" y="63"/>
                    <a:pt x="248" y="63"/>
                  </a:cubicBezTo>
                  <a:cubicBezTo>
                    <a:pt x="284" y="63"/>
                    <a:pt x="319" y="71"/>
                    <a:pt x="345" y="98"/>
                  </a:cubicBezTo>
                  <a:cubicBezTo>
                    <a:pt x="354" y="107"/>
                    <a:pt x="381" y="107"/>
                    <a:pt x="390" y="98"/>
                  </a:cubicBezTo>
                  <a:cubicBezTo>
                    <a:pt x="399" y="89"/>
                    <a:pt x="399" y="71"/>
                    <a:pt x="390" y="54"/>
                  </a:cubicBezTo>
                  <a:cubicBezTo>
                    <a:pt x="354" y="18"/>
                    <a:pt x="301" y="0"/>
                    <a:pt x="248" y="0"/>
                  </a:cubicBezTo>
                  <a:cubicBezTo>
                    <a:pt x="160" y="0"/>
                    <a:pt x="80" y="54"/>
                    <a:pt x="62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80" y="196"/>
                    <a:pt x="80" y="196"/>
                    <a:pt x="80" y="196"/>
                  </a:cubicBezTo>
                  <a:cubicBezTo>
                    <a:pt x="107" y="196"/>
                    <a:pt x="107" y="178"/>
                    <a:pt x="116" y="169"/>
                  </a:cubicBezTo>
                  <a:close/>
                  <a:moveTo>
                    <a:pt x="416" y="196"/>
                  </a:moveTo>
                  <a:lnTo>
                    <a:pt x="416" y="196"/>
                  </a:lnTo>
                  <a:cubicBezTo>
                    <a:pt x="390" y="196"/>
                    <a:pt x="390" y="222"/>
                    <a:pt x="381" y="231"/>
                  </a:cubicBezTo>
                  <a:cubicBezTo>
                    <a:pt x="372" y="293"/>
                    <a:pt x="319" y="337"/>
                    <a:pt x="248" y="337"/>
                  </a:cubicBezTo>
                  <a:cubicBezTo>
                    <a:pt x="213" y="337"/>
                    <a:pt x="177" y="319"/>
                    <a:pt x="151" y="293"/>
                  </a:cubicBezTo>
                  <a:cubicBezTo>
                    <a:pt x="142" y="284"/>
                    <a:pt x="116" y="284"/>
                    <a:pt x="107" y="293"/>
                  </a:cubicBezTo>
                  <a:cubicBezTo>
                    <a:pt x="97" y="310"/>
                    <a:pt x="97" y="328"/>
                    <a:pt x="107" y="337"/>
                  </a:cubicBezTo>
                  <a:cubicBezTo>
                    <a:pt x="142" y="373"/>
                    <a:pt x="195" y="399"/>
                    <a:pt x="248" y="399"/>
                  </a:cubicBezTo>
                  <a:cubicBezTo>
                    <a:pt x="337" y="399"/>
                    <a:pt x="416" y="337"/>
                    <a:pt x="435" y="257"/>
                  </a:cubicBezTo>
                  <a:cubicBezTo>
                    <a:pt x="496" y="257"/>
                    <a:pt x="496" y="257"/>
                    <a:pt x="496" y="257"/>
                  </a:cubicBezTo>
                  <a:cubicBezTo>
                    <a:pt x="496" y="196"/>
                    <a:pt x="496" y="196"/>
                    <a:pt x="496" y="196"/>
                  </a:cubicBezTo>
                  <a:lnTo>
                    <a:pt x="416" y="1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00" dirty="0">
                <a:sym typeface="+mn-lt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1431536" y="4178878"/>
            <a:ext cx="3112948" cy="64235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01 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点击此处添加文字描述，文字颜色、大小、字体可根据需求进行更改。</a:t>
            </a:r>
            <a:endParaRPr lang="zh-CN" altLang="en-US" sz="1100" dirty="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33262786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5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52" grpId="0"/>
      <p:bldP spid="53" grpId="0"/>
      <p:bldP spid="5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E1276257-4AEC-404A-A978-F509BCAD00BE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E:\学习\包图网\视频"/>
  <p:tag name="ISPRING_PRESENTATION_TITLE" val="古典风格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6071944"/>
  <p:tag name="MH_LIBRARY" val="GRAPHIC"/>
  <p:tag name="MH_TYPE" val="Other"/>
  <p:tag name="MH_ORDER" val="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6071944"/>
  <p:tag name="MH_LIBRARY" val="GRAPHIC"/>
  <p:tag name="MH_TYPE" val="SubTitle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6071944"/>
  <p:tag name="MH_LIBRARY" val="GRAPHIC"/>
  <p:tag name="MH_TYPE" val="Other"/>
  <p:tag name="MH_ORDER" val="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6071944"/>
  <p:tag name="MH_LIBRARY" val="GRAPHIC"/>
  <p:tag name="MH_TYPE" val="SubTitle"/>
  <p:tag name="MH_ORDER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6071944"/>
  <p:tag name="MH_LIBRARY" val="GRAPHIC"/>
  <p:tag name="MH_TYPE" val="Other"/>
  <p:tag name="MH_ORDER" val="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6071944"/>
  <p:tag name="MH_LIBRARY" val="GRAPHIC"/>
  <p:tag name="MH_TYPE" val="SubTitle"/>
  <p:tag name="MH_ORDER" val="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6071944"/>
  <p:tag name="MH_LIBRARY" val="GRAPHIC"/>
  <p:tag name="MH_TYPE" val="Text"/>
  <p:tag name="MH_ORDER" val="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6071944"/>
  <p:tag name="MH_LIBRARY" val="GRAPHIC"/>
  <p:tag name="MH_TYPE" val="Other"/>
  <p:tag name="MH_ORDER" val="1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6071944"/>
  <p:tag name="MH_LIBRARY" val="GRAPHIC"/>
  <p:tag name="MH_TYPE" val="Other"/>
  <p:tag name="MH_ORDER" val="1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6071944"/>
  <p:tag name="MH_LIBRARY" val="GRAPHIC"/>
  <p:tag name="MH_TYPE" val="Text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6071944"/>
  <p:tag name="MH_LIBRARY" val="GRAPHIC"/>
  <p:tag name="MH_TYPE" val="Text"/>
  <p:tag name="MH_ORDER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6071944"/>
  <p:tag name="MH_LIBRARY" val="GRAPHIC"/>
  <p:tag name="MH_TYPE" val="Other"/>
  <p:tag name="MH_ORDER" val="2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6071944"/>
  <p:tag name="MH_LIBRARY" val="GRAPHIC"/>
  <p:tag name="MH_TYPE" val="Other"/>
  <p:tag name="MH_ORDER" val="1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6071944"/>
  <p:tag name="MH_LIBRARY" val="GRAPHIC"/>
  <p:tag name="MH_TYPE" val="Other"/>
  <p:tag name="MH_ORDER" val="1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6071944"/>
  <p:tag name="MH_LIBRARY" val="GRAPHIC"/>
  <p:tag name="MH_TYPE" val="Other"/>
  <p:tag name="MH_ORDER" val="1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6071944"/>
  <p:tag name="MH_LIBRARY" val="GRAPHIC"/>
  <p:tag name="MH_TYPE" val="Other"/>
  <p:tag name="MH_ORDER" val="1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6071944"/>
  <p:tag name="MH_LIBRARY" val="GRAPHIC"/>
  <p:tag name="MH_TYPE" val="Other"/>
  <p:tag name="MH_ORDER" val="1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6071944"/>
  <p:tag name="MH_LIBRARY" val="GRAPHIC"/>
  <p:tag name="MH_TYPE" val="Other"/>
  <p:tag name="MH_ORDER" val="1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6071944"/>
  <p:tag name="MH_LIBRARY" val="GRAPHIC"/>
  <p:tag name="MH_TYPE" val="Other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6071944"/>
  <p:tag name="MH_LIBRARY" val="GRAPHIC"/>
  <p:tag name="MH_TYPE" val="Other"/>
  <p:tag name="MH_ORDER" val="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6071944"/>
  <p:tag name="MH_LIBRARY" val="GRAPHIC"/>
  <p:tag name="MH_TYPE" val="Other"/>
  <p:tag name="MH_ORDER" val="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6071944"/>
  <p:tag name="MH_LIBRARY" val="GRAPHIC"/>
  <p:tag name="MH_TYPE" val="Other"/>
  <p:tag name="MH_ORDER" val="8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6071944"/>
  <p:tag name="MH_LIBRARY" val="GRAPHIC"/>
  <p:tag name="MH_TYPE" val="Other"/>
  <p:tag name="MH_ORDER" val="9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rgbClr val="000000"/>
      </a:dk1>
      <a:lt1>
        <a:srgbClr val="FFFFFF"/>
      </a:lt1>
      <a:dk2>
        <a:srgbClr val="2B2825"/>
      </a:dk2>
      <a:lt2>
        <a:srgbClr val="E2DFCC"/>
      </a:lt2>
      <a:accent1>
        <a:srgbClr val="56514B"/>
      </a:accent1>
      <a:accent2>
        <a:srgbClr val="7A7B85"/>
      </a:accent2>
      <a:accent3>
        <a:srgbClr val="A0A1A0"/>
      </a:accent3>
      <a:accent4>
        <a:srgbClr val="806854"/>
      </a:accent4>
      <a:accent5>
        <a:srgbClr val="A09B8E"/>
      </a:accent5>
      <a:accent6>
        <a:srgbClr val="917777"/>
      </a:accent6>
      <a:hlink>
        <a:srgbClr val="977B2D"/>
      </a:hlink>
      <a:folHlink>
        <a:srgbClr val="BFBFBF"/>
      </a:folHlink>
    </a:clrScheme>
    <a:fontScheme name="Temp">
      <a:majorFont>
        <a:latin typeface="Arial" panose="020F0302020204030204"/>
        <a:ea typeface="等线"/>
        <a:cs typeface=""/>
      </a:majorFont>
      <a:minorFont>
        <a:latin typeface="Arial" panose="020F0502020204030204"/>
        <a:ea typeface="等线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2B2825"/>
    </a:dk2>
    <a:lt2>
      <a:srgbClr val="E2DFCC"/>
    </a:lt2>
    <a:accent1>
      <a:srgbClr val="56514B"/>
    </a:accent1>
    <a:accent2>
      <a:srgbClr val="7A7B85"/>
    </a:accent2>
    <a:accent3>
      <a:srgbClr val="A0A1A0"/>
    </a:accent3>
    <a:accent4>
      <a:srgbClr val="806854"/>
    </a:accent4>
    <a:accent5>
      <a:srgbClr val="A09B8E"/>
    </a:accent5>
    <a:accent6>
      <a:srgbClr val="917777"/>
    </a:accent6>
    <a:hlink>
      <a:srgbClr val="977B2D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2B2825"/>
    </a:dk2>
    <a:lt2>
      <a:srgbClr val="E2DFCC"/>
    </a:lt2>
    <a:accent1>
      <a:srgbClr val="56514B"/>
    </a:accent1>
    <a:accent2>
      <a:srgbClr val="7A7B85"/>
    </a:accent2>
    <a:accent3>
      <a:srgbClr val="A0A1A0"/>
    </a:accent3>
    <a:accent4>
      <a:srgbClr val="806854"/>
    </a:accent4>
    <a:accent5>
      <a:srgbClr val="A09B8E"/>
    </a:accent5>
    <a:accent6>
      <a:srgbClr val="917777"/>
    </a:accent6>
    <a:hlink>
      <a:srgbClr val="977B2D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2B2825"/>
    </a:dk2>
    <a:lt2>
      <a:srgbClr val="E2DFCC"/>
    </a:lt2>
    <a:accent1>
      <a:srgbClr val="56514B"/>
    </a:accent1>
    <a:accent2>
      <a:srgbClr val="7A7B85"/>
    </a:accent2>
    <a:accent3>
      <a:srgbClr val="A0A1A0"/>
    </a:accent3>
    <a:accent4>
      <a:srgbClr val="806854"/>
    </a:accent4>
    <a:accent5>
      <a:srgbClr val="A09B8E"/>
    </a:accent5>
    <a:accent6>
      <a:srgbClr val="917777"/>
    </a:accent6>
    <a:hlink>
      <a:srgbClr val="977B2D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2B2825"/>
    </a:dk2>
    <a:lt2>
      <a:srgbClr val="E2DFCC"/>
    </a:lt2>
    <a:accent1>
      <a:srgbClr val="56514B"/>
    </a:accent1>
    <a:accent2>
      <a:srgbClr val="7A7B85"/>
    </a:accent2>
    <a:accent3>
      <a:srgbClr val="A0A1A0"/>
    </a:accent3>
    <a:accent4>
      <a:srgbClr val="806854"/>
    </a:accent4>
    <a:accent5>
      <a:srgbClr val="A09B8E"/>
    </a:accent5>
    <a:accent6>
      <a:srgbClr val="917777"/>
    </a:accent6>
    <a:hlink>
      <a:srgbClr val="977B2D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2B2825"/>
    </a:dk2>
    <a:lt2>
      <a:srgbClr val="E2DFCC"/>
    </a:lt2>
    <a:accent1>
      <a:srgbClr val="56514B"/>
    </a:accent1>
    <a:accent2>
      <a:srgbClr val="7A7B85"/>
    </a:accent2>
    <a:accent3>
      <a:srgbClr val="A0A1A0"/>
    </a:accent3>
    <a:accent4>
      <a:srgbClr val="806854"/>
    </a:accent4>
    <a:accent5>
      <a:srgbClr val="A09B8E"/>
    </a:accent5>
    <a:accent6>
      <a:srgbClr val="917777"/>
    </a:accent6>
    <a:hlink>
      <a:srgbClr val="977B2D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2B2825"/>
    </a:dk2>
    <a:lt2>
      <a:srgbClr val="E2DFCC"/>
    </a:lt2>
    <a:accent1>
      <a:srgbClr val="56514B"/>
    </a:accent1>
    <a:accent2>
      <a:srgbClr val="7A7B85"/>
    </a:accent2>
    <a:accent3>
      <a:srgbClr val="A0A1A0"/>
    </a:accent3>
    <a:accent4>
      <a:srgbClr val="806854"/>
    </a:accent4>
    <a:accent5>
      <a:srgbClr val="A09B8E"/>
    </a:accent5>
    <a:accent6>
      <a:srgbClr val="917777"/>
    </a:accent6>
    <a:hlink>
      <a:srgbClr val="977B2D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2B2825"/>
    </a:dk2>
    <a:lt2>
      <a:srgbClr val="E2DFCC"/>
    </a:lt2>
    <a:accent1>
      <a:srgbClr val="56514B"/>
    </a:accent1>
    <a:accent2>
      <a:srgbClr val="7A7B85"/>
    </a:accent2>
    <a:accent3>
      <a:srgbClr val="A0A1A0"/>
    </a:accent3>
    <a:accent4>
      <a:srgbClr val="806854"/>
    </a:accent4>
    <a:accent5>
      <a:srgbClr val="A09B8E"/>
    </a:accent5>
    <a:accent6>
      <a:srgbClr val="917777"/>
    </a:accent6>
    <a:hlink>
      <a:srgbClr val="977B2D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2B2825"/>
    </a:dk2>
    <a:lt2>
      <a:srgbClr val="E2DFCC"/>
    </a:lt2>
    <a:accent1>
      <a:srgbClr val="56514B"/>
    </a:accent1>
    <a:accent2>
      <a:srgbClr val="7A7B85"/>
    </a:accent2>
    <a:accent3>
      <a:srgbClr val="A0A1A0"/>
    </a:accent3>
    <a:accent4>
      <a:srgbClr val="806854"/>
    </a:accent4>
    <a:accent5>
      <a:srgbClr val="A09B8E"/>
    </a:accent5>
    <a:accent6>
      <a:srgbClr val="917777"/>
    </a:accent6>
    <a:hlink>
      <a:srgbClr val="977B2D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2B2825"/>
    </a:dk2>
    <a:lt2>
      <a:srgbClr val="E2DFCC"/>
    </a:lt2>
    <a:accent1>
      <a:srgbClr val="56514B"/>
    </a:accent1>
    <a:accent2>
      <a:srgbClr val="7A7B85"/>
    </a:accent2>
    <a:accent3>
      <a:srgbClr val="A0A1A0"/>
    </a:accent3>
    <a:accent4>
      <a:srgbClr val="806854"/>
    </a:accent4>
    <a:accent5>
      <a:srgbClr val="A09B8E"/>
    </a:accent5>
    <a:accent6>
      <a:srgbClr val="917777"/>
    </a:accent6>
    <a:hlink>
      <a:srgbClr val="977B2D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2B2825"/>
    </a:dk2>
    <a:lt2>
      <a:srgbClr val="E2DFCC"/>
    </a:lt2>
    <a:accent1>
      <a:srgbClr val="56514B"/>
    </a:accent1>
    <a:accent2>
      <a:srgbClr val="7A7B85"/>
    </a:accent2>
    <a:accent3>
      <a:srgbClr val="A0A1A0"/>
    </a:accent3>
    <a:accent4>
      <a:srgbClr val="806854"/>
    </a:accent4>
    <a:accent5>
      <a:srgbClr val="A09B8E"/>
    </a:accent5>
    <a:accent6>
      <a:srgbClr val="917777"/>
    </a:accent6>
    <a:hlink>
      <a:srgbClr val="977B2D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2B2825"/>
    </a:dk2>
    <a:lt2>
      <a:srgbClr val="E2DFCC"/>
    </a:lt2>
    <a:accent1>
      <a:srgbClr val="56514B"/>
    </a:accent1>
    <a:accent2>
      <a:srgbClr val="7A7B85"/>
    </a:accent2>
    <a:accent3>
      <a:srgbClr val="A0A1A0"/>
    </a:accent3>
    <a:accent4>
      <a:srgbClr val="806854"/>
    </a:accent4>
    <a:accent5>
      <a:srgbClr val="A09B8E"/>
    </a:accent5>
    <a:accent6>
      <a:srgbClr val="917777"/>
    </a:accent6>
    <a:hlink>
      <a:srgbClr val="977B2D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2B2825"/>
    </a:dk2>
    <a:lt2>
      <a:srgbClr val="E2DFCC"/>
    </a:lt2>
    <a:accent1>
      <a:srgbClr val="56514B"/>
    </a:accent1>
    <a:accent2>
      <a:srgbClr val="7A7B85"/>
    </a:accent2>
    <a:accent3>
      <a:srgbClr val="A0A1A0"/>
    </a:accent3>
    <a:accent4>
      <a:srgbClr val="806854"/>
    </a:accent4>
    <a:accent5>
      <a:srgbClr val="A09B8E"/>
    </a:accent5>
    <a:accent6>
      <a:srgbClr val="917777"/>
    </a:accent6>
    <a:hlink>
      <a:srgbClr val="977B2D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2B2825"/>
    </a:dk2>
    <a:lt2>
      <a:srgbClr val="E2DFCC"/>
    </a:lt2>
    <a:accent1>
      <a:srgbClr val="56514B"/>
    </a:accent1>
    <a:accent2>
      <a:srgbClr val="7A7B85"/>
    </a:accent2>
    <a:accent3>
      <a:srgbClr val="A0A1A0"/>
    </a:accent3>
    <a:accent4>
      <a:srgbClr val="806854"/>
    </a:accent4>
    <a:accent5>
      <a:srgbClr val="A09B8E"/>
    </a:accent5>
    <a:accent6>
      <a:srgbClr val="917777"/>
    </a:accent6>
    <a:hlink>
      <a:srgbClr val="977B2D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2B2825"/>
    </a:dk2>
    <a:lt2>
      <a:srgbClr val="E2DFCC"/>
    </a:lt2>
    <a:accent1>
      <a:srgbClr val="56514B"/>
    </a:accent1>
    <a:accent2>
      <a:srgbClr val="7A7B85"/>
    </a:accent2>
    <a:accent3>
      <a:srgbClr val="A0A1A0"/>
    </a:accent3>
    <a:accent4>
      <a:srgbClr val="806854"/>
    </a:accent4>
    <a:accent5>
      <a:srgbClr val="A09B8E"/>
    </a:accent5>
    <a:accent6>
      <a:srgbClr val="917777"/>
    </a:accent6>
    <a:hlink>
      <a:srgbClr val="977B2D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2B2825"/>
    </a:dk2>
    <a:lt2>
      <a:srgbClr val="E2DFCC"/>
    </a:lt2>
    <a:accent1>
      <a:srgbClr val="56514B"/>
    </a:accent1>
    <a:accent2>
      <a:srgbClr val="7A7B85"/>
    </a:accent2>
    <a:accent3>
      <a:srgbClr val="A0A1A0"/>
    </a:accent3>
    <a:accent4>
      <a:srgbClr val="806854"/>
    </a:accent4>
    <a:accent5>
      <a:srgbClr val="A09B8E"/>
    </a:accent5>
    <a:accent6>
      <a:srgbClr val="917777"/>
    </a:accent6>
    <a:hlink>
      <a:srgbClr val="977B2D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2B2825"/>
    </a:dk2>
    <a:lt2>
      <a:srgbClr val="E2DFCC"/>
    </a:lt2>
    <a:accent1>
      <a:srgbClr val="56514B"/>
    </a:accent1>
    <a:accent2>
      <a:srgbClr val="7A7B85"/>
    </a:accent2>
    <a:accent3>
      <a:srgbClr val="A0A1A0"/>
    </a:accent3>
    <a:accent4>
      <a:srgbClr val="806854"/>
    </a:accent4>
    <a:accent5>
      <a:srgbClr val="A09B8E"/>
    </a:accent5>
    <a:accent6>
      <a:srgbClr val="917777"/>
    </a:accent6>
    <a:hlink>
      <a:srgbClr val="977B2D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2B2825"/>
    </a:dk2>
    <a:lt2>
      <a:srgbClr val="E2DFCC"/>
    </a:lt2>
    <a:accent1>
      <a:srgbClr val="56514B"/>
    </a:accent1>
    <a:accent2>
      <a:srgbClr val="7A7B85"/>
    </a:accent2>
    <a:accent3>
      <a:srgbClr val="A0A1A0"/>
    </a:accent3>
    <a:accent4>
      <a:srgbClr val="806854"/>
    </a:accent4>
    <a:accent5>
      <a:srgbClr val="A09B8E"/>
    </a:accent5>
    <a:accent6>
      <a:srgbClr val="917777"/>
    </a:accent6>
    <a:hlink>
      <a:srgbClr val="977B2D"/>
    </a:hlink>
    <a:folHlink>
      <a:srgbClr val="BFBFBF"/>
    </a:folHlink>
  </a:clrScheme>
</a:themeOverride>
</file>

<file path=ppt/theme/themeOverride25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2B2825"/>
    </a:dk2>
    <a:lt2>
      <a:srgbClr val="E2DFCC"/>
    </a:lt2>
    <a:accent1>
      <a:srgbClr val="56514B"/>
    </a:accent1>
    <a:accent2>
      <a:srgbClr val="7A7B85"/>
    </a:accent2>
    <a:accent3>
      <a:srgbClr val="A0A1A0"/>
    </a:accent3>
    <a:accent4>
      <a:srgbClr val="806854"/>
    </a:accent4>
    <a:accent5>
      <a:srgbClr val="A09B8E"/>
    </a:accent5>
    <a:accent6>
      <a:srgbClr val="917777"/>
    </a:accent6>
    <a:hlink>
      <a:srgbClr val="977B2D"/>
    </a:hlink>
    <a:folHlink>
      <a:srgbClr val="BFBFBF"/>
    </a:folHlink>
  </a:clrScheme>
</a:themeOverride>
</file>

<file path=ppt/theme/themeOverride26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2B2825"/>
    </a:dk2>
    <a:lt2>
      <a:srgbClr val="E2DFCC"/>
    </a:lt2>
    <a:accent1>
      <a:srgbClr val="56514B"/>
    </a:accent1>
    <a:accent2>
      <a:srgbClr val="7A7B85"/>
    </a:accent2>
    <a:accent3>
      <a:srgbClr val="A0A1A0"/>
    </a:accent3>
    <a:accent4>
      <a:srgbClr val="806854"/>
    </a:accent4>
    <a:accent5>
      <a:srgbClr val="A09B8E"/>
    </a:accent5>
    <a:accent6>
      <a:srgbClr val="917777"/>
    </a:accent6>
    <a:hlink>
      <a:srgbClr val="977B2D"/>
    </a:hlink>
    <a:folHlink>
      <a:srgbClr val="BFBFBF"/>
    </a:folHlink>
  </a:clrScheme>
</a:themeOverride>
</file>

<file path=ppt/theme/themeOverride27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2B2825"/>
    </a:dk2>
    <a:lt2>
      <a:srgbClr val="E2DFCC"/>
    </a:lt2>
    <a:accent1>
      <a:srgbClr val="56514B"/>
    </a:accent1>
    <a:accent2>
      <a:srgbClr val="7A7B85"/>
    </a:accent2>
    <a:accent3>
      <a:srgbClr val="A0A1A0"/>
    </a:accent3>
    <a:accent4>
      <a:srgbClr val="806854"/>
    </a:accent4>
    <a:accent5>
      <a:srgbClr val="A09B8E"/>
    </a:accent5>
    <a:accent6>
      <a:srgbClr val="917777"/>
    </a:accent6>
    <a:hlink>
      <a:srgbClr val="977B2D"/>
    </a:hlink>
    <a:folHlink>
      <a:srgbClr val="BFBFBF"/>
    </a:folHlink>
  </a:clrScheme>
</a:themeOverride>
</file>

<file path=ppt/theme/themeOverride28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2B2825"/>
    </a:dk2>
    <a:lt2>
      <a:srgbClr val="E2DFCC"/>
    </a:lt2>
    <a:accent1>
      <a:srgbClr val="56514B"/>
    </a:accent1>
    <a:accent2>
      <a:srgbClr val="7A7B85"/>
    </a:accent2>
    <a:accent3>
      <a:srgbClr val="A0A1A0"/>
    </a:accent3>
    <a:accent4>
      <a:srgbClr val="806854"/>
    </a:accent4>
    <a:accent5>
      <a:srgbClr val="A09B8E"/>
    </a:accent5>
    <a:accent6>
      <a:srgbClr val="917777"/>
    </a:accent6>
    <a:hlink>
      <a:srgbClr val="977B2D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2B2825"/>
    </a:dk2>
    <a:lt2>
      <a:srgbClr val="E2DFCC"/>
    </a:lt2>
    <a:accent1>
      <a:srgbClr val="56514B"/>
    </a:accent1>
    <a:accent2>
      <a:srgbClr val="7A7B85"/>
    </a:accent2>
    <a:accent3>
      <a:srgbClr val="A0A1A0"/>
    </a:accent3>
    <a:accent4>
      <a:srgbClr val="806854"/>
    </a:accent4>
    <a:accent5>
      <a:srgbClr val="A09B8E"/>
    </a:accent5>
    <a:accent6>
      <a:srgbClr val="917777"/>
    </a:accent6>
    <a:hlink>
      <a:srgbClr val="977B2D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2B2825"/>
    </a:dk2>
    <a:lt2>
      <a:srgbClr val="E2DFCC"/>
    </a:lt2>
    <a:accent1>
      <a:srgbClr val="56514B"/>
    </a:accent1>
    <a:accent2>
      <a:srgbClr val="7A7B85"/>
    </a:accent2>
    <a:accent3>
      <a:srgbClr val="A0A1A0"/>
    </a:accent3>
    <a:accent4>
      <a:srgbClr val="806854"/>
    </a:accent4>
    <a:accent5>
      <a:srgbClr val="A09B8E"/>
    </a:accent5>
    <a:accent6>
      <a:srgbClr val="917777"/>
    </a:accent6>
    <a:hlink>
      <a:srgbClr val="977B2D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2B2825"/>
    </a:dk2>
    <a:lt2>
      <a:srgbClr val="E2DFCC"/>
    </a:lt2>
    <a:accent1>
      <a:srgbClr val="56514B"/>
    </a:accent1>
    <a:accent2>
      <a:srgbClr val="7A7B85"/>
    </a:accent2>
    <a:accent3>
      <a:srgbClr val="A0A1A0"/>
    </a:accent3>
    <a:accent4>
      <a:srgbClr val="806854"/>
    </a:accent4>
    <a:accent5>
      <a:srgbClr val="A09B8E"/>
    </a:accent5>
    <a:accent6>
      <a:srgbClr val="917777"/>
    </a:accent6>
    <a:hlink>
      <a:srgbClr val="977B2D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2B2825"/>
    </a:dk2>
    <a:lt2>
      <a:srgbClr val="E2DFCC"/>
    </a:lt2>
    <a:accent1>
      <a:srgbClr val="56514B"/>
    </a:accent1>
    <a:accent2>
      <a:srgbClr val="7A7B85"/>
    </a:accent2>
    <a:accent3>
      <a:srgbClr val="A0A1A0"/>
    </a:accent3>
    <a:accent4>
      <a:srgbClr val="806854"/>
    </a:accent4>
    <a:accent5>
      <a:srgbClr val="A09B8E"/>
    </a:accent5>
    <a:accent6>
      <a:srgbClr val="917777"/>
    </a:accent6>
    <a:hlink>
      <a:srgbClr val="977B2D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2B2825"/>
    </a:dk2>
    <a:lt2>
      <a:srgbClr val="E2DFCC"/>
    </a:lt2>
    <a:accent1>
      <a:srgbClr val="56514B"/>
    </a:accent1>
    <a:accent2>
      <a:srgbClr val="7A7B85"/>
    </a:accent2>
    <a:accent3>
      <a:srgbClr val="A0A1A0"/>
    </a:accent3>
    <a:accent4>
      <a:srgbClr val="806854"/>
    </a:accent4>
    <a:accent5>
      <a:srgbClr val="A09B8E"/>
    </a:accent5>
    <a:accent6>
      <a:srgbClr val="917777"/>
    </a:accent6>
    <a:hlink>
      <a:srgbClr val="977B2D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2B2825"/>
    </a:dk2>
    <a:lt2>
      <a:srgbClr val="E2DFCC"/>
    </a:lt2>
    <a:accent1>
      <a:srgbClr val="56514B"/>
    </a:accent1>
    <a:accent2>
      <a:srgbClr val="7A7B85"/>
    </a:accent2>
    <a:accent3>
      <a:srgbClr val="A0A1A0"/>
    </a:accent3>
    <a:accent4>
      <a:srgbClr val="806854"/>
    </a:accent4>
    <a:accent5>
      <a:srgbClr val="A09B8E"/>
    </a:accent5>
    <a:accent6>
      <a:srgbClr val="917777"/>
    </a:accent6>
    <a:hlink>
      <a:srgbClr val="977B2D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2B2825"/>
    </a:dk2>
    <a:lt2>
      <a:srgbClr val="E2DFCC"/>
    </a:lt2>
    <a:accent1>
      <a:srgbClr val="56514B"/>
    </a:accent1>
    <a:accent2>
      <a:srgbClr val="7A7B85"/>
    </a:accent2>
    <a:accent3>
      <a:srgbClr val="A0A1A0"/>
    </a:accent3>
    <a:accent4>
      <a:srgbClr val="806854"/>
    </a:accent4>
    <a:accent5>
      <a:srgbClr val="A09B8E"/>
    </a:accent5>
    <a:accent6>
      <a:srgbClr val="917777"/>
    </a:accent6>
    <a:hlink>
      <a:srgbClr val="977B2D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1112</TotalTime>
  <Words>1556</Words>
  <Application>Microsoft Office PowerPoint</Application>
  <PresentationFormat>全屏显示(16:9)</PresentationFormat>
  <Paragraphs>215</Paragraphs>
  <Slides>28</Slides>
  <Notes>28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2" baseType="lpstr">
      <vt:lpstr>Franchise</vt:lpstr>
      <vt:lpstr>Gill Sans</vt:lpstr>
      <vt:lpstr>Lato</vt:lpstr>
      <vt:lpstr>创艺简行楷</vt:lpstr>
      <vt:lpstr>等线</vt:lpstr>
      <vt:lpstr>SimSun</vt:lpstr>
      <vt:lpstr>微软简行楷</vt:lpstr>
      <vt:lpstr>微软雅黑</vt:lpstr>
      <vt:lpstr>禹卫书法行书简体
</vt:lpstr>
      <vt:lpstr>长城行书体</vt:lpstr>
      <vt:lpstr>Aparajita</vt:lpstr>
      <vt:lpstr>Arial</vt:lpstr>
      <vt:lpstr>Open Sans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古典风格</dc:title>
  <dc:creator>Janice</dc:creator>
  <cp:lastModifiedBy>Administrator</cp:lastModifiedBy>
  <cp:revision>568</cp:revision>
  <dcterms:created xsi:type="dcterms:W3CDTF">2017-03-30T05:13:22Z</dcterms:created>
  <dcterms:modified xsi:type="dcterms:W3CDTF">2018-04-03T09:52:05Z</dcterms:modified>
</cp:coreProperties>
</file>