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ink/ink1.xml" ContentType="application/inkml+xml"/>
  <Override PartName="/ppt/ink/ink2.xml" ContentType="application/inkml+xml"/>
  <Override PartName="/ppt/ink/ink3.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30"/>
  </p:handoutMasterIdLst>
  <p:sldIdLst>
    <p:sldId id="257" r:id="rId3"/>
    <p:sldId id="277" r:id="rId5"/>
    <p:sldId id="258" r:id="rId6"/>
    <p:sldId id="259" r:id="rId7"/>
    <p:sldId id="260" r:id="rId8"/>
    <p:sldId id="261" r:id="rId9"/>
    <p:sldId id="262" r:id="rId10"/>
    <p:sldId id="263" r:id="rId11"/>
    <p:sldId id="279" r:id="rId12"/>
    <p:sldId id="264" r:id="rId13"/>
    <p:sldId id="265" r:id="rId14"/>
    <p:sldId id="266" r:id="rId15"/>
    <p:sldId id="267" r:id="rId16"/>
    <p:sldId id="268" r:id="rId17"/>
    <p:sldId id="269" r:id="rId18"/>
    <p:sldId id="280" r:id="rId19"/>
    <p:sldId id="270" r:id="rId20"/>
    <p:sldId id="271" r:id="rId21"/>
    <p:sldId id="272" r:id="rId22"/>
    <p:sldId id="273" r:id="rId23"/>
    <p:sldId id="281" r:id="rId24"/>
    <p:sldId id="274" r:id="rId25"/>
    <p:sldId id="283" r:id="rId26"/>
    <p:sldId id="285" r:id="rId27"/>
    <p:sldId id="282" r:id="rId28"/>
    <p:sldId id="278" r:id="rId29"/>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3F3"/>
    <a:srgbClr val="F5F6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80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0.001" units="cm"/>
          <inkml:channelProperty channel="Y" name="resolution" value="0.001" units="cm"/>
        </inkml:channelProperties>
      </inkml:inkSource>
      <inkml:timestamp xml:id="ts0" timeString="2017-11-21T09:55:38"/>
    </inkml:context>
    <inkml:brush xml:id="br0">
      <inkml:brushProperty name="width" value="0.05" units="cm"/>
      <inkml:brushProperty name="height" value="0.05" units="cm"/>
      <inkml:brushProperty name="color" value="#000000"/>
    </inkml:brush>
  </inkml:definitions>
  <inkml:trace contextRef="#ctx0" brushRef="#br0">0 0,'0'0</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0.001" units="cm"/>
          <inkml:channelProperty channel="Y" name="resolution" value="0.001" units="cm"/>
        </inkml:channelProperties>
      </inkml:inkSource>
      <inkml:timestamp xml:id="ts0" timeString="2017-11-21T09:55:39"/>
    </inkml:context>
    <inkml:brush xml:id="br0">
      <inkml:brushProperty name="width" value="0.05" units="cm"/>
      <inkml:brushProperty name="height" value="0.05" units="cm"/>
      <inkml:brushProperty name="color" value="#000000"/>
    </inkml:brush>
  </inkml:definitions>
  <inkml:trace contextRef="#ctx0" brushRef="#br0">0 0,'0'0</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0.001" units="cm"/>
          <inkml:channelProperty channel="Y" name="resolution" value="0.001" units="cm"/>
        </inkml:channelProperties>
      </inkml:inkSource>
      <inkml:timestamp xml:id="ts0" timeString="2017-11-21T09:55:39"/>
    </inkml:context>
    <inkml:brush xml:id="br0">
      <inkml:brushProperty name="width" value="0.05" units="cm"/>
      <inkml:brushProperty name="height" value="0.05" units="cm"/>
      <inkml:brushProperty name="color" value="#000000"/>
    </inkml:brush>
  </inkml:definitions>
  <inkml:trace contextRef="#ctx0" brushRef="#br0">1 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653B96-A9A1-4B42-B54C-E934D0F93F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6FF7E-0B66-4AEE-99E6-F718C02332F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8975" rtl="0" eaLnBrk="1" latinLnBrk="0" hangingPunct="1">
      <a:defRPr sz="905" kern="1200">
        <a:solidFill>
          <a:schemeClr val="tx1"/>
        </a:solidFill>
        <a:latin typeface="+mn-lt"/>
        <a:ea typeface="+mn-ea"/>
        <a:cs typeface="+mn-cs"/>
      </a:defRPr>
    </a:lvl1pPr>
    <a:lvl2pPr marL="344805" algn="l" defTabSz="688975" rtl="0" eaLnBrk="1" latinLnBrk="0" hangingPunct="1">
      <a:defRPr sz="905" kern="1200">
        <a:solidFill>
          <a:schemeClr val="tx1"/>
        </a:solidFill>
        <a:latin typeface="+mn-lt"/>
        <a:ea typeface="+mn-ea"/>
        <a:cs typeface="+mn-cs"/>
      </a:defRPr>
    </a:lvl2pPr>
    <a:lvl3pPr marL="689610" algn="l" defTabSz="688975" rtl="0" eaLnBrk="1" latinLnBrk="0" hangingPunct="1">
      <a:defRPr sz="905" kern="1200">
        <a:solidFill>
          <a:schemeClr val="tx1"/>
        </a:solidFill>
        <a:latin typeface="+mn-lt"/>
        <a:ea typeface="+mn-ea"/>
        <a:cs typeface="+mn-cs"/>
      </a:defRPr>
    </a:lvl3pPr>
    <a:lvl4pPr marL="1034415" algn="l" defTabSz="688975" rtl="0" eaLnBrk="1" latinLnBrk="0" hangingPunct="1">
      <a:defRPr sz="905" kern="1200">
        <a:solidFill>
          <a:schemeClr val="tx1"/>
        </a:solidFill>
        <a:latin typeface="+mn-lt"/>
        <a:ea typeface="+mn-ea"/>
        <a:cs typeface="+mn-cs"/>
      </a:defRPr>
    </a:lvl4pPr>
    <a:lvl5pPr marL="1379220" algn="l" defTabSz="688975" rtl="0" eaLnBrk="1" latinLnBrk="0" hangingPunct="1">
      <a:defRPr sz="905" kern="1200">
        <a:solidFill>
          <a:schemeClr val="tx1"/>
        </a:solidFill>
        <a:latin typeface="+mn-lt"/>
        <a:ea typeface="+mn-ea"/>
        <a:cs typeface="+mn-cs"/>
      </a:defRPr>
    </a:lvl5pPr>
    <a:lvl6pPr marL="1723390" algn="l" defTabSz="688975" rtl="0" eaLnBrk="1" latinLnBrk="0" hangingPunct="1">
      <a:defRPr sz="905" kern="1200">
        <a:solidFill>
          <a:schemeClr val="tx1"/>
        </a:solidFill>
        <a:latin typeface="+mn-lt"/>
        <a:ea typeface="+mn-ea"/>
        <a:cs typeface="+mn-cs"/>
      </a:defRPr>
    </a:lvl6pPr>
    <a:lvl7pPr marL="2068195" algn="l" defTabSz="688975" rtl="0" eaLnBrk="1" latinLnBrk="0" hangingPunct="1">
      <a:defRPr sz="905" kern="1200">
        <a:solidFill>
          <a:schemeClr val="tx1"/>
        </a:solidFill>
        <a:latin typeface="+mn-lt"/>
        <a:ea typeface="+mn-ea"/>
        <a:cs typeface="+mn-cs"/>
      </a:defRPr>
    </a:lvl7pPr>
    <a:lvl8pPr marL="2413000" algn="l" defTabSz="688975" rtl="0" eaLnBrk="1" latinLnBrk="0" hangingPunct="1">
      <a:defRPr sz="905" kern="1200">
        <a:solidFill>
          <a:schemeClr val="tx1"/>
        </a:solidFill>
        <a:latin typeface="+mn-lt"/>
        <a:ea typeface="+mn-ea"/>
        <a:cs typeface="+mn-cs"/>
      </a:defRPr>
    </a:lvl8pPr>
    <a:lvl9pPr marL="2757805" algn="l" defTabSz="688975" rtl="0" eaLnBrk="1" latinLnBrk="0" hangingPunct="1">
      <a:defRPr sz="9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C6FF7E-0B66-4AEE-99E6-F718C02332F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7813"/>
            <a:ext cx="7886700" cy="1009650"/>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837113"/>
            <a:ext cx="2057400" cy="279400"/>
          </a:xfrm>
          <a:prstGeom prst="rect">
            <a:avLst/>
          </a:prstGeom>
        </p:spPr>
        <p:txBody>
          <a:bodyPr/>
          <a:lstStyle/>
          <a:p>
            <a:fld id="{FDB75A47-FA62-45F8-85D3-560CF9F866C5}" type="datetimeFigureOut">
              <a:rPr lang="zh-CN" altLang="en-US" smtClean="0"/>
            </a:fld>
            <a:endParaRPr lang="zh-CN" altLang="en-US"/>
          </a:p>
        </p:txBody>
      </p:sp>
      <p:sp>
        <p:nvSpPr>
          <p:cNvPr id="5" name="页脚占位符 4"/>
          <p:cNvSpPr>
            <a:spLocks noGrp="1"/>
          </p:cNvSpPr>
          <p:nvPr>
            <p:ph type="ftr" sz="quarter" idx="11"/>
          </p:nvPr>
        </p:nvSpPr>
        <p:spPr>
          <a:xfrm>
            <a:off x="3028950" y="4837113"/>
            <a:ext cx="3086100" cy="27940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837113"/>
            <a:ext cx="2057400" cy="279400"/>
          </a:xfrm>
          <a:prstGeom prst="rect">
            <a:avLst/>
          </a:prstGeom>
        </p:spPr>
        <p:txBody>
          <a:bodyPr/>
          <a:lstStyle/>
          <a:p>
            <a:fld id="{31A6FFB4-2523-4BE4-8B6E-A7C5639B563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FDB75A47-FA62-45F8-85D3-560CF9F866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6FFB4-2523-4BE4-8B6E-A7C5639B563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矩形 1"/>
          <p:cNvSpPr/>
          <p:nvPr/>
        </p:nvSpPr>
        <p:spPr>
          <a:xfrm>
            <a:off x="1425388" y="4762292"/>
            <a:ext cx="7718612" cy="254635"/>
          </a:xfrm>
          <a:prstGeom prst="rect">
            <a:avLst/>
          </a:prstGeom>
        </p:spPr>
        <p:txBody>
          <a:bodyPr wrap="square">
            <a:spAutoFit/>
          </a:bodyPr>
          <a:lstStyle/>
          <a:p>
            <a:pPr algn="just">
              <a:spcAft>
                <a:spcPts val="0"/>
              </a:spcAft>
            </a:pPr>
            <a:r>
              <a:rPr lang="zh-CN" altLang="zh-CN" sz="1000" kern="100" dirty="0">
                <a:effectLst/>
                <a:latin typeface="微软雅黑" pitchFamily="34" charset="-122"/>
                <a:ea typeface="微软雅黑" pitchFamily="34" charset="-122"/>
                <a:cs typeface="Times New Roman" pitchFamily="18" charset="0"/>
              </a:rPr>
              <a:t>感谢您下载</a:t>
            </a:r>
            <a:r>
              <a:rPr lang="zh-CN" altLang="zh-CN" sz="1000" kern="100" dirty="0">
                <a:effectLst/>
                <a:latin typeface="微软雅黑" pitchFamily="34" charset="-122"/>
                <a:ea typeface="微软雅黑" pitchFamily="34" charset="-122"/>
                <a:cs typeface="Times New Roman" pitchFamily="18" charset="0"/>
              </a:rPr>
              <a:t>平台上提供的</a:t>
            </a:r>
            <a:r>
              <a:rPr lang="en-US" altLang="zh-CN" sz="1000" kern="100" dirty="0">
                <a:effectLst/>
                <a:latin typeface="微软雅黑" pitchFamily="34" charset="-122"/>
                <a:ea typeface="微软雅黑" pitchFamily="34" charset="-122"/>
                <a:cs typeface="Times New Roman" pitchFamily="18" charset="0"/>
              </a:rPr>
              <a:t>PPT</a:t>
            </a:r>
            <a:r>
              <a:rPr lang="zh-CN" altLang="zh-CN" sz="1000" kern="100" dirty="0">
                <a:effectLst/>
                <a:latin typeface="微软雅黑" pitchFamily="34" charset="-122"/>
                <a:ea typeface="微软雅黑" pitchFamily="34" charset="-122"/>
                <a:cs typeface="Times New Roman" pitchFamily="18" charset="0"/>
              </a:rPr>
              <a:t>模板！</a:t>
            </a:r>
            <a:r>
              <a:rPr lang="zh-CN" altLang="zh-CN" sz="1000" kern="100" dirty="0">
                <a:effectLst/>
                <a:latin typeface="微软雅黑" pitchFamily="34" charset="-122"/>
                <a:ea typeface="微软雅黑" pitchFamily="34" charset="-122"/>
                <a:cs typeface="Times New Roman" pitchFamily="18" charset="0"/>
              </a:rPr>
              <a:t>是正版商业图库，所有原创作品（含预览图）均受著作权法保护。</a:t>
            </a:r>
          </a:p>
        </p:txBody>
      </p:sp>
      <p:sp>
        <p:nvSpPr>
          <p:cNvPr id="3" name="矩形 2"/>
          <p:cNvSpPr/>
          <p:nvPr/>
        </p:nvSpPr>
        <p:spPr>
          <a:xfrm>
            <a:off x="0" y="0"/>
            <a:ext cx="9144000" cy="52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image" Target="../media/image7.jpeg"/><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4.xml"/><Relationship Id="rId7" Type="http://schemas.openxmlformats.org/officeDocument/2006/relationships/image" Target="../media/image12.jpeg"/><Relationship Id="rId6" Type="http://schemas.openxmlformats.org/officeDocument/2006/relationships/image" Target="../media/image11.png"/><Relationship Id="rId5" Type="http://schemas.openxmlformats.org/officeDocument/2006/relationships/customXml" Target="../ink/ink3.xml"/><Relationship Id="rId4" Type="http://schemas.openxmlformats.org/officeDocument/2006/relationships/image" Target="../media/image10.png"/><Relationship Id="rId3" Type="http://schemas.openxmlformats.org/officeDocument/2006/relationships/customXml" Target="../ink/ink2.xml"/><Relationship Id="rId2" Type="http://schemas.openxmlformats.org/officeDocument/2006/relationships/image" Target="../media/image9.png"/><Relationship Id="rId1" Type="http://schemas.openxmlformats.org/officeDocument/2006/relationships/customXml" Target="../ink/ink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24404"/>
          <a:stretch>
            <a:fillRect/>
          </a:stretch>
        </p:blipFill>
        <p:spPr>
          <a:xfrm>
            <a:off x="0" y="0"/>
            <a:ext cx="9144000" cy="4768769"/>
          </a:xfrm>
          <a:prstGeom prst="rect">
            <a:avLst/>
          </a:prstGeom>
        </p:spPr>
      </p:pic>
      <p:sp>
        <p:nvSpPr>
          <p:cNvPr id="6" name="文本框 5"/>
          <p:cNvSpPr txBox="1"/>
          <p:nvPr/>
        </p:nvSpPr>
        <p:spPr>
          <a:xfrm>
            <a:off x="7242278" y="4353270"/>
            <a:ext cx="1820114" cy="830997"/>
          </a:xfrm>
          <a:prstGeom prst="rect">
            <a:avLst/>
          </a:prstGeom>
          <a:noFill/>
        </p:spPr>
        <p:txBody>
          <a:bodyPr wrap="none" rtlCol="0">
            <a:spAutoFit/>
          </a:bodyPr>
          <a:lstStyle/>
          <a:p>
            <a:r>
              <a:rPr lang="en-US" altLang="zh-CN" sz="4800" dirty="0">
                <a:solidFill>
                  <a:schemeClr val="tx1">
                    <a:lumMod val="95000"/>
                    <a:lumOff val="5000"/>
                  </a:schemeClr>
                </a:solidFill>
                <a:latin typeface="Broadway" pitchFamily="82" charset="0"/>
                <a:ea typeface="隶书" pitchFamily="49" charset="-122"/>
              </a:rPr>
              <a:t>201X</a:t>
            </a:r>
            <a:endParaRPr lang="zh-CN" altLang="en-US" sz="4800" dirty="0">
              <a:solidFill>
                <a:schemeClr val="tx1">
                  <a:lumMod val="95000"/>
                  <a:lumOff val="5000"/>
                </a:schemeClr>
              </a:solidFill>
              <a:latin typeface="Broadway" pitchFamily="82" charset="0"/>
              <a:ea typeface="隶书" pitchFamily="49" charset="-122"/>
            </a:endParaRPr>
          </a:p>
        </p:txBody>
      </p:sp>
      <p:sp>
        <p:nvSpPr>
          <p:cNvPr id="7" name="文本框 6"/>
          <p:cNvSpPr txBox="1">
            <a:spLocks noChangeAspect="1"/>
          </p:cNvSpPr>
          <p:nvPr/>
        </p:nvSpPr>
        <p:spPr bwMode="auto">
          <a:xfrm>
            <a:off x="889437" y="3297261"/>
            <a:ext cx="64373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r>
              <a:rPr lang="zh-CN" altLang="en-US" sz="3200" b="1" spc="600" noProof="1">
                <a:solidFill>
                  <a:schemeClr val="tx1">
                    <a:lumMod val="95000"/>
                    <a:lumOff val="5000"/>
                  </a:schemeClr>
                </a:solidFill>
                <a:latin typeface="幼圆" pitchFamily="49" charset="-122"/>
                <a:ea typeface="幼圆" pitchFamily="49" charset="-122"/>
              </a:rPr>
              <a:t>手绘风工作汇报</a:t>
            </a:r>
            <a:r>
              <a:rPr lang="en-US" altLang="zh-CN" sz="3200" b="1" spc="600" noProof="1">
                <a:solidFill>
                  <a:schemeClr val="tx1">
                    <a:lumMod val="95000"/>
                    <a:lumOff val="5000"/>
                  </a:schemeClr>
                </a:solidFill>
                <a:latin typeface="幼圆" pitchFamily="49" charset="-122"/>
                <a:ea typeface="幼圆" pitchFamily="49" charset="-122"/>
              </a:rPr>
              <a:t>PPT</a:t>
            </a:r>
            <a:r>
              <a:rPr lang="zh-CN" altLang="en-US" sz="3200" b="1" spc="600" noProof="1">
                <a:solidFill>
                  <a:schemeClr val="tx1">
                    <a:lumMod val="95000"/>
                    <a:lumOff val="5000"/>
                  </a:schemeClr>
                </a:solidFill>
                <a:latin typeface="幼圆" pitchFamily="49" charset="-122"/>
                <a:ea typeface="幼圆" pitchFamily="49" charset="-122"/>
              </a:rPr>
              <a:t>模板</a:t>
            </a:r>
            <a:endParaRPr lang="zh-CN" altLang="zh-CN" sz="3200" b="1" spc="600" noProof="1">
              <a:solidFill>
                <a:schemeClr val="tx1">
                  <a:lumMod val="95000"/>
                  <a:lumOff val="5000"/>
                </a:schemeClr>
              </a:solidFill>
              <a:latin typeface="幼圆" pitchFamily="49" charset="-122"/>
              <a:ea typeface="幼圆" pitchFamily="49" charset="-122"/>
            </a:endParaRPr>
          </a:p>
        </p:txBody>
      </p:sp>
      <p:sp>
        <p:nvSpPr>
          <p:cNvPr id="9" name="任意多边形 6"/>
          <p:cNvSpPr/>
          <p:nvPr/>
        </p:nvSpPr>
        <p:spPr>
          <a:xfrm rot="5400000">
            <a:off x="2231836" y="3748106"/>
            <a:ext cx="397695"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文本框 9"/>
          <p:cNvSpPr txBox="1"/>
          <p:nvPr/>
        </p:nvSpPr>
        <p:spPr>
          <a:xfrm>
            <a:off x="-111920" y="3955010"/>
            <a:ext cx="9367840" cy="25231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presentation film to be used in a wider field</a:t>
            </a:r>
          </a:p>
        </p:txBody>
      </p:sp>
      <p:sp>
        <p:nvSpPr>
          <p:cNvPr id="11" name="文本框 10"/>
          <p:cNvSpPr txBox="1"/>
          <p:nvPr/>
        </p:nvSpPr>
        <p:spPr>
          <a:xfrm>
            <a:off x="2034446" y="4413619"/>
            <a:ext cx="792480" cy="2870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rPr>
              <a:t>汇报人：</a:t>
            </a:r>
            <a:endPar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endParaRPr>
          </a:p>
        </p:txBody>
      </p:sp>
      <p:pic>
        <p:nvPicPr>
          <p:cNvPr id="12" name="何炅 - 栀子花开">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415970" y="33735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2000">
        <p14:revea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500"/>
                            </p:stCondLst>
                            <p:childTnLst>
                              <p:par>
                                <p:cTn id="46" presetID="1" presetClass="mediacall" presetSubtype="0" fill="hold" nodeType="afterEffect">
                                  <p:stCondLst>
                                    <p:cond delay="0"/>
                                  </p:stCondLst>
                                  <p:childTnLst>
                                    <p:cmd type="call" cmd="playFrom(0.0)">
                                      <p:cBhvr>
                                        <p:cTn id="47"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48" repeatCount="indefinite" fill="hold" display="0">
                  <p:stCondLst>
                    <p:cond delay="indefinite"/>
                  </p:stCondLst>
                  <p:endCondLst>
                    <p:cond evt="onStopAudio" delay="0">
                      <p:tgtEl>
                        <p:sldTgt/>
                      </p:tgtEl>
                    </p:cond>
                  </p:endCondLst>
                </p:cTn>
                <p:tgtEl>
                  <p:spTgt spid="12"/>
                </p:tgtEl>
              </p:cMediaNode>
            </p:audio>
          </p:childTnLst>
        </p:cTn>
      </p:par>
    </p:tnLst>
    <p:bldLst>
      <p:bldP spid="6" grpId="0"/>
      <p:bldP spid="7" grpId="0"/>
      <p:bldP spid="9" grpId="0" animBg="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7" name="任意多边形 6"/>
          <p:cNvSpPr/>
          <p:nvPr/>
        </p:nvSpPr>
        <p:spPr>
          <a:xfrm>
            <a:off x="735637" y="1427878"/>
            <a:ext cx="2183437" cy="1313102"/>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任意多边形 6"/>
          <p:cNvSpPr/>
          <p:nvPr/>
        </p:nvSpPr>
        <p:spPr>
          <a:xfrm>
            <a:off x="3480281" y="1427878"/>
            <a:ext cx="2183437" cy="1313102"/>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任意多边形 6"/>
          <p:cNvSpPr/>
          <p:nvPr/>
        </p:nvSpPr>
        <p:spPr>
          <a:xfrm>
            <a:off x="6224925" y="1427878"/>
            <a:ext cx="2183437" cy="1313102"/>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矩形 10"/>
          <p:cNvSpPr/>
          <p:nvPr/>
        </p:nvSpPr>
        <p:spPr>
          <a:xfrm>
            <a:off x="369949" y="305847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2" name="矩形 11"/>
          <p:cNvSpPr/>
          <p:nvPr/>
        </p:nvSpPr>
        <p:spPr>
          <a:xfrm>
            <a:off x="739131" y="346686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3" name="矩形 12"/>
          <p:cNvSpPr/>
          <p:nvPr/>
        </p:nvSpPr>
        <p:spPr>
          <a:xfrm>
            <a:off x="3036940" y="3084145"/>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4" name="矩形 13"/>
          <p:cNvSpPr/>
          <p:nvPr/>
        </p:nvSpPr>
        <p:spPr>
          <a:xfrm>
            <a:off x="3406122" y="3492535"/>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 name="矩形 14"/>
          <p:cNvSpPr/>
          <p:nvPr/>
        </p:nvSpPr>
        <p:spPr>
          <a:xfrm>
            <a:off x="5855743" y="305847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6" name="矩形 15"/>
          <p:cNvSpPr/>
          <p:nvPr/>
        </p:nvSpPr>
        <p:spPr>
          <a:xfrm>
            <a:off x="6224925" y="346686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5" name="组合 4"/>
          <p:cNvGrpSpPr/>
          <p:nvPr/>
        </p:nvGrpSpPr>
        <p:grpSpPr>
          <a:xfrm>
            <a:off x="1616967" y="2362247"/>
            <a:ext cx="6417583" cy="45719"/>
            <a:chOff x="2804139" y="4450981"/>
            <a:chExt cx="7078926" cy="223552"/>
          </a:xfrm>
          <a:solidFill>
            <a:schemeClr val="bg2">
              <a:lumMod val="10000"/>
            </a:schemeClr>
          </a:solidFill>
        </p:grpSpPr>
        <p:sp>
          <p:nvSpPr>
            <p:cNvPr id="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sp>
          <p:nvSpPr>
            <p:cNvPr id="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grpSp>
      <p:grpSp>
        <p:nvGrpSpPr>
          <p:cNvPr id="8" name="组合 7"/>
          <p:cNvGrpSpPr/>
          <p:nvPr/>
        </p:nvGrpSpPr>
        <p:grpSpPr>
          <a:xfrm>
            <a:off x="1171466" y="1869115"/>
            <a:ext cx="489170" cy="515991"/>
            <a:chOff x="4197350" y="2182813"/>
            <a:chExt cx="608013" cy="641350"/>
          </a:xfrm>
          <a:solidFill>
            <a:schemeClr val="tx1"/>
          </a:solid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55" name="组合 54"/>
          <p:cNvGrpSpPr/>
          <p:nvPr/>
        </p:nvGrpSpPr>
        <p:grpSpPr>
          <a:xfrm>
            <a:off x="1598053" y="3242371"/>
            <a:ext cx="6417583" cy="45719"/>
            <a:chOff x="2804139" y="4450981"/>
            <a:chExt cx="7078926" cy="223552"/>
          </a:xfrm>
          <a:solidFill>
            <a:schemeClr val="bg2">
              <a:lumMod val="10000"/>
            </a:schemeClr>
          </a:solidFill>
        </p:grpSpPr>
        <p:sp>
          <p:nvSpPr>
            <p:cNvPr id="5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sp>
          <p:nvSpPr>
            <p:cNvPr id="5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grpSp>
      <p:grpSp>
        <p:nvGrpSpPr>
          <p:cNvPr id="58" name="组合 57"/>
          <p:cNvGrpSpPr/>
          <p:nvPr/>
        </p:nvGrpSpPr>
        <p:grpSpPr>
          <a:xfrm>
            <a:off x="1152552" y="2749239"/>
            <a:ext cx="489170" cy="515991"/>
            <a:chOff x="4197350" y="2182813"/>
            <a:chExt cx="608013" cy="641350"/>
          </a:xfrm>
          <a:solidFill>
            <a:schemeClr val="tx1"/>
          </a:solidFill>
        </p:grpSpPr>
        <p:sp>
          <p:nvSpPr>
            <p:cNvPr id="5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05" name="组合 104"/>
          <p:cNvGrpSpPr/>
          <p:nvPr/>
        </p:nvGrpSpPr>
        <p:grpSpPr>
          <a:xfrm>
            <a:off x="1641722" y="4230174"/>
            <a:ext cx="6417583" cy="45719"/>
            <a:chOff x="2804139" y="4450981"/>
            <a:chExt cx="7078926" cy="223552"/>
          </a:xfrm>
          <a:solidFill>
            <a:schemeClr val="bg2">
              <a:lumMod val="10000"/>
            </a:schemeClr>
          </a:solidFill>
        </p:grpSpPr>
        <p:sp>
          <p:nvSpPr>
            <p:cNvPr id="10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sp>
          <p:nvSpPr>
            <p:cNvPr id="10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p>
          </p:txBody>
        </p:sp>
      </p:grpSp>
      <p:grpSp>
        <p:nvGrpSpPr>
          <p:cNvPr id="108" name="组合 107"/>
          <p:cNvGrpSpPr/>
          <p:nvPr/>
        </p:nvGrpSpPr>
        <p:grpSpPr>
          <a:xfrm>
            <a:off x="1196221" y="3737042"/>
            <a:ext cx="489170" cy="515991"/>
            <a:chOff x="4197350" y="2182813"/>
            <a:chExt cx="608013" cy="641350"/>
          </a:xfrm>
          <a:solidFill>
            <a:schemeClr val="tx1"/>
          </a:solidFill>
        </p:grpSpPr>
        <p:sp>
          <p:nvSpPr>
            <p:cNvPr id="10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55" name="矩形 154"/>
          <p:cNvSpPr/>
          <p:nvPr/>
        </p:nvSpPr>
        <p:spPr>
          <a:xfrm>
            <a:off x="1194061" y="1714808"/>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6" name="矩形 155"/>
          <p:cNvSpPr/>
          <p:nvPr/>
        </p:nvSpPr>
        <p:spPr>
          <a:xfrm>
            <a:off x="2029748" y="2042445"/>
            <a:ext cx="5839018" cy="2524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7" name="矩形 156"/>
          <p:cNvSpPr/>
          <p:nvPr/>
        </p:nvSpPr>
        <p:spPr>
          <a:xfrm>
            <a:off x="1222157" y="2608295"/>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8" name="矩形 157"/>
          <p:cNvSpPr/>
          <p:nvPr/>
        </p:nvSpPr>
        <p:spPr>
          <a:xfrm>
            <a:off x="2057844" y="2935932"/>
            <a:ext cx="5839018" cy="2524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9" name="矩形 158"/>
          <p:cNvSpPr/>
          <p:nvPr/>
        </p:nvSpPr>
        <p:spPr>
          <a:xfrm>
            <a:off x="1224620" y="360526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60" name="矩形 159"/>
          <p:cNvSpPr/>
          <p:nvPr/>
        </p:nvSpPr>
        <p:spPr>
          <a:xfrm>
            <a:off x="2060307" y="3932899"/>
            <a:ext cx="5839018" cy="2524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ipe(left)">
                                      <p:cBhvr>
                                        <p:cTn id="7" dur="500"/>
                                        <p:tgtEl>
                                          <p:spTgt spid="1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6"/>
                                        </p:tgtEl>
                                        <p:attrNameLst>
                                          <p:attrName>style.visibility</p:attrName>
                                        </p:attrNameLst>
                                      </p:cBhvr>
                                      <p:to>
                                        <p:strVal val="visible"/>
                                      </p:to>
                                    </p:set>
                                    <p:animEffect transition="in" filter="wipe(left)">
                                      <p:cBhvr>
                                        <p:cTn id="12" dur="500"/>
                                        <p:tgtEl>
                                          <p:spTgt spid="1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7"/>
                                        </p:tgtEl>
                                        <p:attrNameLst>
                                          <p:attrName>style.visibility</p:attrName>
                                        </p:attrNameLst>
                                      </p:cBhvr>
                                      <p:to>
                                        <p:strVal val="visible"/>
                                      </p:to>
                                    </p:set>
                                    <p:animEffect transition="in" filter="wipe(left)">
                                      <p:cBhvr>
                                        <p:cTn id="17" dur="500"/>
                                        <p:tgtEl>
                                          <p:spTgt spid="1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9"/>
                                        </p:tgtEl>
                                        <p:attrNameLst>
                                          <p:attrName>style.visibility</p:attrName>
                                        </p:attrNameLst>
                                      </p:cBhvr>
                                      <p:to>
                                        <p:strVal val="visible"/>
                                      </p:to>
                                    </p:set>
                                    <p:animEffect transition="in" filter="wipe(left)">
                                      <p:cBhvr>
                                        <p:cTn id="27" dur="500"/>
                                        <p:tgtEl>
                                          <p:spTgt spid="15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0"/>
                                        </p:tgtEl>
                                        <p:attrNameLst>
                                          <p:attrName>style.visibility</p:attrName>
                                        </p:attrNameLst>
                                      </p:cBhvr>
                                      <p:to>
                                        <p:strVal val="visible"/>
                                      </p:to>
                                    </p:set>
                                    <p:animEffect transition="in" filter="wipe(left)">
                                      <p:cBhvr>
                                        <p:cTn id="32"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P spid="157" grpId="0"/>
      <p:bldP spid="158" grpId="0"/>
      <p:bldP spid="159" grpId="0"/>
      <p:bldP spid="1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6" name="Group 4"/>
          <p:cNvGrpSpPr>
            <a:grpSpLocks noChangeAspect="1"/>
          </p:cNvGrpSpPr>
          <p:nvPr/>
        </p:nvGrpSpPr>
        <p:grpSpPr bwMode="auto">
          <a:xfrm>
            <a:off x="751462" y="1246370"/>
            <a:ext cx="3290309" cy="2726960"/>
            <a:chOff x="4405" y="1302"/>
            <a:chExt cx="2359" cy="2115"/>
          </a:xfrm>
          <a:solidFill>
            <a:schemeClr val="tx1"/>
          </a:solidFill>
        </p:grpSpPr>
        <p:sp>
          <p:nvSpPr>
            <p:cNvPr id="7"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sp>
          <p:nvSpPr>
            <p:cNvPr id="8"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sp>
          <p:nvSpPr>
            <p:cNvPr id="9"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grpSp>
      <p:sp>
        <p:nvSpPr>
          <p:cNvPr id="10" name="矩形 9"/>
          <p:cNvSpPr/>
          <p:nvPr/>
        </p:nvSpPr>
        <p:spPr>
          <a:xfrm>
            <a:off x="3831022" y="1444044"/>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1" name="矩形 10"/>
          <p:cNvSpPr/>
          <p:nvPr/>
        </p:nvSpPr>
        <p:spPr>
          <a:xfrm>
            <a:off x="4666709" y="1771681"/>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2" name="矩形 11"/>
          <p:cNvSpPr/>
          <p:nvPr/>
        </p:nvSpPr>
        <p:spPr>
          <a:xfrm>
            <a:off x="3859118" y="233753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3" name="矩形 12"/>
          <p:cNvSpPr/>
          <p:nvPr/>
        </p:nvSpPr>
        <p:spPr>
          <a:xfrm>
            <a:off x="4694805" y="2665168"/>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4" name="矩形 13"/>
          <p:cNvSpPr/>
          <p:nvPr/>
        </p:nvSpPr>
        <p:spPr>
          <a:xfrm>
            <a:off x="3782000" y="328225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 name="矩形 14"/>
          <p:cNvSpPr/>
          <p:nvPr/>
        </p:nvSpPr>
        <p:spPr>
          <a:xfrm>
            <a:off x="4697268" y="3662135"/>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6" name="Freeform 30"/>
          <p:cNvSpPr>
            <a:spLocks noEditPoints="1"/>
          </p:cNvSpPr>
          <p:nvPr/>
        </p:nvSpPr>
        <p:spPr bwMode="auto">
          <a:xfrm>
            <a:off x="4279785" y="1640242"/>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2">
              <a:lumMod val="10000"/>
            </a:schemeClr>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17" name="Freeform 30"/>
          <p:cNvSpPr>
            <a:spLocks noEditPoints="1"/>
          </p:cNvSpPr>
          <p:nvPr/>
        </p:nvSpPr>
        <p:spPr bwMode="auto">
          <a:xfrm>
            <a:off x="4295079" y="2533729"/>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2">
              <a:lumMod val="10000"/>
            </a:schemeClr>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18" name="Freeform 30"/>
          <p:cNvSpPr>
            <a:spLocks noEditPoints="1"/>
          </p:cNvSpPr>
          <p:nvPr/>
        </p:nvSpPr>
        <p:spPr bwMode="auto">
          <a:xfrm>
            <a:off x="4279785" y="3480267"/>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2">
              <a:lumMod val="10000"/>
            </a:schemeClr>
          </a:solidFill>
          <a:ln>
            <a:noFill/>
          </a:ln>
        </p:spPr>
        <p:txBody>
          <a:bodyPr vert="horz" wrap="square" lIns="91440" tIns="45720" rIns="91440" bIns="45720" numCol="1" anchor="t" anchorCtr="0" compatLnSpc="1"/>
          <a:lstStyle/>
          <a:p>
            <a:endParaRPr lang="zh-CN" altLang="en-US" sz="16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12" name="组合 11"/>
          <p:cNvGrpSpPr/>
          <p:nvPr/>
        </p:nvGrpSpPr>
        <p:grpSpPr>
          <a:xfrm>
            <a:off x="1091933" y="1233464"/>
            <a:ext cx="7052729" cy="1474287"/>
            <a:chOff x="875929" y="1834414"/>
            <a:chExt cx="7705346" cy="1610709"/>
          </a:xfrm>
        </p:grpSpPr>
        <p:pic>
          <p:nvPicPr>
            <p:cNvPr id="8" name="图片占位符 5"/>
            <p:cNvPicPr>
              <a:picLocks noChangeAspect="1"/>
            </p:cNvPicPr>
            <p:nvPr/>
          </p:nvPicPr>
          <p:blipFill>
            <a:blip r:embed="rId1" cstate="print">
              <a:extLst>
                <a:ext uri="{28A0092B-C50C-407E-A947-70E740481C1C}">
                  <a14:useLocalDpi xmlns:a14="http://schemas.microsoft.com/office/drawing/2010/main" val="0"/>
                </a:ext>
              </a:extLst>
            </a:blip>
            <a:srcRect t="11714" b="11714"/>
            <a:stretch>
              <a:fillRect/>
            </a:stretch>
          </p:blipFill>
          <p:spPr>
            <a:xfrm>
              <a:off x="6385186" y="1995686"/>
              <a:ext cx="1882885" cy="1152628"/>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0075" y="1894251"/>
              <a:ext cx="2321200" cy="1550872"/>
            </a:xfrm>
            <a:prstGeom prst="rect">
              <a:avLst/>
            </a:prstGeom>
          </p:spPr>
        </p:pic>
        <p:pic>
          <p:nvPicPr>
            <p:cNvPr id="6" name="图片占位符 8"/>
            <p:cNvPicPr>
              <a:picLocks noChangeAspect="1"/>
            </p:cNvPicPr>
            <p:nvPr/>
          </p:nvPicPr>
          <p:blipFill>
            <a:blip r:embed="rId3" cstate="print">
              <a:extLst>
                <a:ext uri="{28A0092B-C50C-407E-A947-70E740481C1C}">
                  <a14:useLocalDpi xmlns:a14="http://schemas.microsoft.com/office/drawing/2010/main" val="0"/>
                </a:ext>
              </a:extLst>
            </a:blip>
            <a:srcRect t="1438" b="1438"/>
            <a:stretch>
              <a:fillRect/>
            </a:stretch>
          </p:blipFill>
          <p:spPr>
            <a:xfrm>
              <a:off x="964867" y="1981304"/>
              <a:ext cx="1882885" cy="1028250"/>
            </a:xfrm>
            <a:prstGeom prst="rect">
              <a:avLst/>
            </a:prstGeom>
          </p:spPr>
        </p:pic>
        <p:pic>
          <p:nvPicPr>
            <p:cNvPr id="7" name="图片占位符 2"/>
            <p:cNvPicPr>
              <a:picLocks noChangeAspect="1"/>
            </p:cNvPicPr>
            <p:nvPr/>
          </p:nvPicPr>
          <p:blipFill>
            <a:blip r:embed="rId4" cstate="print">
              <a:extLst>
                <a:ext uri="{28A0092B-C50C-407E-A947-70E740481C1C}">
                  <a14:useLocalDpi xmlns:a14="http://schemas.microsoft.com/office/drawing/2010/main" val="0"/>
                </a:ext>
              </a:extLst>
            </a:blip>
            <a:srcRect t="9191" b="9191"/>
            <a:stretch>
              <a:fillRect/>
            </a:stretch>
          </p:blipFill>
          <p:spPr>
            <a:xfrm>
              <a:off x="3672095" y="1995686"/>
              <a:ext cx="1882885" cy="102825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929" y="1834414"/>
              <a:ext cx="2321200" cy="1550872"/>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0088" y="1834414"/>
              <a:ext cx="2321200" cy="1550872"/>
            </a:xfrm>
            <a:prstGeom prst="rect">
              <a:avLst/>
            </a:prstGeom>
          </p:spPr>
        </p:pic>
      </p:grpSp>
      <p:sp>
        <p:nvSpPr>
          <p:cNvPr id="13" name="矩形 12"/>
          <p:cNvSpPr/>
          <p:nvPr/>
        </p:nvSpPr>
        <p:spPr>
          <a:xfrm>
            <a:off x="19204" y="302689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4" name="矩形 13"/>
          <p:cNvSpPr/>
          <p:nvPr/>
        </p:nvSpPr>
        <p:spPr>
          <a:xfrm>
            <a:off x="2271697" y="3089985"/>
            <a:ext cx="6048157" cy="276999"/>
          </a:xfrm>
          <a:prstGeom prst="rect">
            <a:avLst/>
          </a:prstGeom>
        </p:spPr>
        <p:txBody>
          <a:bodyPr wrap="square">
            <a:spAutoFit/>
            <a:scene3d>
              <a:camera prst="orthographicFront"/>
              <a:lightRig rig="threePt" dir="t"/>
            </a:scene3d>
            <a:sp3d contourW="12700"/>
          </a:bodyPr>
          <a:lstStyle/>
          <a:p>
            <a:pPr marL="171450" indent="-171450" algn="just">
              <a:lnSpc>
                <a:spcPct val="120000"/>
              </a:lnSpc>
              <a:buFont typeface="Arial" pitchFamily="34" charset="0"/>
              <a:buChar char="•"/>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 name="矩形 14"/>
          <p:cNvSpPr/>
          <p:nvPr/>
        </p:nvSpPr>
        <p:spPr>
          <a:xfrm>
            <a:off x="19204" y="3623194"/>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6" name="矩形 15"/>
          <p:cNvSpPr/>
          <p:nvPr/>
        </p:nvSpPr>
        <p:spPr>
          <a:xfrm>
            <a:off x="2271697" y="3686283"/>
            <a:ext cx="6048157" cy="276999"/>
          </a:xfrm>
          <a:prstGeom prst="rect">
            <a:avLst/>
          </a:prstGeom>
        </p:spPr>
        <p:txBody>
          <a:bodyPr wrap="square">
            <a:spAutoFit/>
            <a:scene3d>
              <a:camera prst="orthographicFront"/>
              <a:lightRig rig="threePt" dir="t"/>
            </a:scene3d>
            <a:sp3d contourW="12700"/>
          </a:bodyPr>
          <a:lstStyle/>
          <a:p>
            <a:pPr marL="171450" indent="-171450" algn="just">
              <a:lnSpc>
                <a:spcPct val="120000"/>
              </a:lnSpc>
              <a:buFont typeface="Arial" pitchFamily="34" charset="0"/>
              <a:buChar char="•"/>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9" name="矩形 18"/>
          <p:cNvSpPr/>
          <p:nvPr/>
        </p:nvSpPr>
        <p:spPr>
          <a:xfrm>
            <a:off x="0" y="421949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0" name="矩形 19"/>
          <p:cNvSpPr/>
          <p:nvPr/>
        </p:nvSpPr>
        <p:spPr>
          <a:xfrm>
            <a:off x="2252493" y="4282581"/>
            <a:ext cx="6048157" cy="276999"/>
          </a:xfrm>
          <a:prstGeom prst="rect">
            <a:avLst/>
          </a:prstGeom>
        </p:spPr>
        <p:txBody>
          <a:bodyPr wrap="square">
            <a:spAutoFit/>
            <a:scene3d>
              <a:camera prst="orthographicFront"/>
              <a:lightRig rig="threePt" dir="t"/>
            </a:scene3d>
            <a:sp3d contourW="12700"/>
          </a:bodyPr>
          <a:lstStyle/>
          <a:p>
            <a:pPr marL="171450" indent="-171450" algn="just">
              <a:lnSpc>
                <a:spcPct val="120000"/>
              </a:lnSpc>
              <a:buFont typeface="Arial" pitchFamily="34" charset="0"/>
              <a:buChar char="•"/>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Freeform 8"/>
          <p:cNvSpPr/>
          <p:nvPr/>
        </p:nvSpPr>
        <p:spPr bwMode="auto">
          <a:xfrm>
            <a:off x="3207791" y="1002356"/>
            <a:ext cx="1747837" cy="1120775"/>
          </a:xfrm>
          <a:custGeom>
            <a:avLst/>
            <a:gdLst>
              <a:gd name="T0" fmla="*/ 74 w 466"/>
              <a:gd name="T1" fmla="*/ 299 h 299"/>
              <a:gd name="T2" fmla="*/ 394 w 466"/>
              <a:gd name="T3" fmla="*/ 299 h 299"/>
              <a:gd name="T4" fmla="*/ 466 w 466"/>
              <a:gd name="T5" fmla="*/ 215 h 299"/>
              <a:gd name="T6" fmla="*/ 388 w 466"/>
              <a:gd name="T7" fmla="*/ 152 h 299"/>
              <a:gd name="T8" fmla="*/ 308 w 466"/>
              <a:gd name="T9" fmla="*/ 24 h 299"/>
              <a:gd name="T10" fmla="*/ 166 w 466"/>
              <a:gd name="T11" fmla="*/ 98 h 299"/>
              <a:gd name="T12" fmla="*/ 108 w 466"/>
              <a:gd name="T13" fmla="*/ 86 h 299"/>
              <a:gd name="T14" fmla="*/ 83 w 466"/>
              <a:gd name="T15" fmla="*/ 135 h 299"/>
              <a:gd name="T16" fmla="*/ 12 w 466"/>
              <a:gd name="T17" fmla="*/ 202 h 299"/>
              <a:gd name="T18" fmla="*/ 74 w 466"/>
              <a:gd name="T19"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6" h="299">
                <a:moveTo>
                  <a:pt x="74" y="299"/>
                </a:moveTo>
                <a:cubicBezTo>
                  <a:pt x="124" y="299"/>
                  <a:pt x="353" y="299"/>
                  <a:pt x="394" y="299"/>
                </a:cubicBezTo>
                <a:cubicBezTo>
                  <a:pt x="436" y="299"/>
                  <a:pt x="466" y="276"/>
                  <a:pt x="466" y="215"/>
                </a:cubicBezTo>
                <a:cubicBezTo>
                  <a:pt x="466" y="153"/>
                  <a:pt x="408" y="136"/>
                  <a:pt x="388" y="152"/>
                </a:cubicBezTo>
                <a:cubicBezTo>
                  <a:pt x="388" y="152"/>
                  <a:pt x="400" y="48"/>
                  <a:pt x="308" y="24"/>
                </a:cubicBezTo>
                <a:cubicBezTo>
                  <a:pt x="215" y="0"/>
                  <a:pt x="172" y="78"/>
                  <a:pt x="166" y="98"/>
                </a:cubicBezTo>
                <a:cubicBezTo>
                  <a:pt x="166" y="98"/>
                  <a:pt x="145" y="69"/>
                  <a:pt x="108" y="86"/>
                </a:cubicBezTo>
                <a:cubicBezTo>
                  <a:pt x="74" y="101"/>
                  <a:pt x="83" y="135"/>
                  <a:pt x="83" y="135"/>
                </a:cubicBezTo>
                <a:cubicBezTo>
                  <a:pt x="83" y="135"/>
                  <a:pt x="24" y="146"/>
                  <a:pt x="12" y="202"/>
                </a:cubicBezTo>
                <a:cubicBezTo>
                  <a:pt x="0" y="260"/>
                  <a:pt x="37" y="299"/>
                  <a:pt x="74" y="299"/>
                </a:cubicBezTo>
                <a:close/>
              </a:path>
            </a:pathLst>
          </a:custGeom>
          <a:solidFill>
            <a:schemeClr val="tx1">
              <a:lumMod val="75000"/>
              <a:lumOff val="25000"/>
            </a:schemeClr>
          </a:solidFill>
          <a:ln>
            <a:noFill/>
          </a:ln>
        </p:spPr>
        <p:txBody>
          <a:bodyPr/>
          <a:lstStyle/>
          <a:p>
            <a:endParaRPr lang="zh-CN" altLang="en-US"/>
          </a:p>
        </p:txBody>
      </p:sp>
      <p:sp>
        <p:nvSpPr>
          <p:cNvPr id="6" name="Freeform 9"/>
          <p:cNvSpPr/>
          <p:nvPr/>
        </p:nvSpPr>
        <p:spPr bwMode="auto">
          <a:xfrm>
            <a:off x="2328316" y="1256356"/>
            <a:ext cx="1323975" cy="850900"/>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9 h 227"/>
              <a:gd name="T10" fmla="*/ 125 w 353"/>
              <a:gd name="T11" fmla="*/ 75 h 227"/>
              <a:gd name="T12" fmla="*/ 82 w 353"/>
              <a:gd name="T13" fmla="*/ 65 h 227"/>
              <a:gd name="T14" fmla="*/ 62 w 353"/>
              <a:gd name="T15" fmla="*/ 103 h 227"/>
              <a:gd name="T16" fmla="*/ 9 w 353"/>
              <a:gd name="T17" fmla="*/ 154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9"/>
                </a:cubicBezTo>
                <a:cubicBezTo>
                  <a:pt x="163" y="0"/>
                  <a:pt x="130" y="60"/>
                  <a:pt x="125" y="75"/>
                </a:cubicBezTo>
                <a:cubicBezTo>
                  <a:pt x="125" y="75"/>
                  <a:pt x="110" y="53"/>
                  <a:pt x="82" y="65"/>
                </a:cubicBezTo>
                <a:cubicBezTo>
                  <a:pt x="56" y="77"/>
                  <a:pt x="62" y="103"/>
                  <a:pt x="62" y="103"/>
                </a:cubicBezTo>
                <a:cubicBezTo>
                  <a:pt x="62" y="103"/>
                  <a:pt x="18" y="111"/>
                  <a:pt x="9" y="154"/>
                </a:cubicBezTo>
                <a:cubicBezTo>
                  <a:pt x="0" y="198"/>
                  <a:pt x="28" y="227"/>
                  <a:pt x="56" y="227"/>
                </a:cubicBezTo>
                <a:close/>
              </a:path>
            </a:pathLst>
          </a:custGeom>
          <a:noFill/>
          <a:ln>
            <a:solidFill>
              <a:schemeClr val="bg2">
                <a:lumMod val="10000"/>
              </a:schemeClr>
            </a:solidFill>
          </a:ln>
        </p:spPr>
        <p:txBody>
          <a:bodyPr/>
          <a:lstStyle/>
          <a:p>
            <a:endParaRPr lang="zh-CN" altLang="en-US"/>
          </a:p>
        </p:txBody>
      </p:sp>
      <p:sp>
        <p:nvSpPr>
          <p:cNvPr id="7" name="Freeform 10"/>
          <p:cNvSpPr/>
          <p:nvPr/>
        </p:nvSpPr>
        <p:spPr bwMode="auto">
          <a:xfrm>
            <a:off x="4337315" y="1642128"/>
            <a:ext cx="1327150" cy="850900"/>
          </a:xfrm>
          <a:custGeom>
            <a:avLst/>
            <a:gdLst>
              <a:gd name="T0" fmla="*/ 56 w 354"/>
              <a:gd name="T1" fmla="*/ 227 h 227"/>
              <a:gd name="T2" fmla="*/ 299 w 354"/>
              <a:gd name="T3" fmla="*/ 227 h 227"/>
              <a:gd name="T4" fmla="*/ 354 w 354"/>
              <a:gd name="T5" fmla="*/ 163 h 227"/>
              <a:gd name="T6" fmla="*/ 294 w 354"/>
              <a:gd name="T7" fmla="*/ 115 h 227"/>
              <a:gd name="T8" fmla="*/ 234 w 354"/>
              <a:gd name="T9" fmla="*/ 19 h 227"/>
              <a:gd name="T10" fmla="*/ 126 w 354"/>
              <a:gd name="T11" fmla="*/ 75 h 227"/>
              <a:gd name="T12" fmla="*/ 82 w 354"/>
              <a:gd name="T13" fmla="*/ 65 h 227"/>
              <a:gd name="T14" fmla="*/ 63 w 354"/>
              <a:gd name="T15" fmla="*/ 103 h 227"/>
              <a:gd name="T16" fmla="*/ 9 w 354"/>
              <a:gd name="T17" fmla="*/ 154 h 227"/>
              <a:gd name="T18" fmla="*/ 56 w 354"/>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4" h="227">
                <a:moveTo>
                  <a:pt x="56" y="227"/>
                </a:moveTo>
                <a:cubicBezTo>
                  <a:pt x="94" y="227"/>
                  <a:pt x="268" y="227"/>
                  <a:pt x="299" y="227"/>
                </a:cubicBezTo>
                <a:cubicBezTo>
                  <a:pt x="331" y="227"/>
                  <a:pt x="354" y="210"/>
                  <a:pt x="354" y="163"/>
                </a:cubicBezTo>
                <a:cubicBezTo>
                  <a:pt x="354" y="116"/>
                  <a:pt x="309" y="104"/>
                  <a:pt x="294" y="115"/>
                </a:cubicBezTo>
                <a:cubicBezTo>
                  <a:pt x="294" y="115"/>
                  <a:pt x="304" y="37"/>
                  <a:pt x="234" y="19"/>
                </a:cubicBezTo>
                <a:cubicBezTo>
                  <a:pt x="163" y="0"/>
                  <a:pt x="130" y="60"/>
                  <a:pt x="126" y="75"/>
                </a:cubicBezTo>
                <a:cubicBezTo>
                  <a:pt x="126" y="75"/>
                  <a:pt x="110" y="53"/>
                  <a:pt x="82" y="65"/>
                </a:cubicBezTo>
                <a:cubicBezTo>
                  <a:pt x="56" y="77"/>
                  <a:pt x="63" y="103"/>
                  <a:pt x="63" y="103"/>
                </a:cubicBezTo>
                <a:cubicBezTo>
                  <a:pt x="63" y="103"/>
                  <a:pt x="18" y="111"/>
                  <a:pt x="9" y="154"/>
                </a:cubicBezTo>
                <a:cubicBezTo>
                  <a:pt x="0" y="198"/>
                  <a:pt x="28" y="227"/>
                  <a:pt x="56" y="227"/>
                </a:cubicBezTo>
                <a:close/>
              </a:path>
            </a:pathLst>
          </a:custGeom>
          <a:noFill/>
          <a:ln>
            <a:solidFill>
              <a:schemeClr val="bg2">
                <a:lumMod val="10000"/>
              </a:schemeClr>
            </a:solidFill>
          </a:ln>
        </p:spPr>
        <p:txBody>
          <a:bodyPr/>
          <a:lstStyle/>
          <a:p>
            <a:endParaRPr lang="zh-CN" altLang="en-US"/>
          </a:p>
        </p:txBody>
      </p:sp>
      <p:sp>
        <p:nvSpPr>
          <p:cNvPr id="8" name="Freeform 11"/>
          <p:cNvSpPr/>
          <p:nvPr/>
        </p:nvSpPr>
        <p:spPr bwMode="auto">
          <a:xfrm>
            <a:off x="6131176" y="1794519"/>
            <a:ext cx="1323975" cy="850900"/>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8 h 227"/>
              <a:gd name="T10" fmla="*/ 125 w 353"/>
              <a:gd name="T11" fmla="*/ 74 h 227"/>
              <a:gd name="T12" fmla="*/ 82 w 353"/>
              <a:gd name="T13" fmla="*/ 65 h 227"/>
              <a:gd name="T14" fmla="*/ 62 w 353"/>
              <a:gd name="T15" fmla="*/ 103 h 227"/>
              <a:gd name="T16" fmla="*/ 9 w 353"/>
              <a:gd name="T17" fmla="*/ 153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8"/>
                </a:cubicBezTo>
                <a:cubicBezTo>
                  <a:pt x="163" y="0"/>
                  <a:pt x="130" y="59"/>
                  <a:pt x="125" y="74"/>
                </a:cubicBezTo>
                <a:cubicBezTo>
                  <a:pt x="125" y="74"/>
                  <a:pt x="110" y="53"/>
                  <a:pt x="82" y="65"/>
                </a:cubicBezTo>
                <a:cubicBezTo>
                  <a:pt x="56" y="77"/>
                  <a:pt x="62" y="103"/>
                  <a:pt x="62" y="103"/>
                </a:cubicBezTo>
                <a:cubicBezTo>
                  <a:pt x="62" y="103"/>
                  <a:pt x="18" y="111"/>
                  <a:pt x="9" y="153"/>
                </a:cubicBezTo>
                <a:cubicBezTo>
                  <a:pt x="0" y="198"/>
                  <a:pt x="28" y="227"/>
                  <a:pt x="56" y="227"/>
                </a:cubicBezTo>
                <a:close/>
              </a:path>
            </a:pathLst>
          </a:custGeom>
          <a:noFill/>
          <a:ln>
            <a:solidFill>
              <a:schemeClr val="bg2">
                <a:lumMod val="10000"/>
              </a:schemeClr>
            </a:solidFill>
          </a:ln>
        </p:spPr>
        <p:txBody>
          <a:bodyPr/>
          <a:lstStyle/>
          <a:p>
            <a:endParaRPr lang="zh-CN" altLang="en-US"/>
          </a:p>
        </p:txBody>
      </p:sp>
      <p:sp>
        <p:nvSpPr>
          <p:cNvPr id="9" name="Freeform 12"/>
          <p:cNvSpPr/>
          <p:nvPr/>
        </p:nvSpPr>
        <p:spPr bwMode="auto">
          <a:xfrm>
            <a:off x="4846091" y="1035694"/>
            <a:ext cx="517525" cy="333375"/>
          </a:xfrm>
          <a:custGeom>
            <a:avLst/>
            <a:gdLst>
              <a:gd name="T0" fmla="*/ 22 w 138"/>
              <a:gd name="T1" fmla="*/ 89 h 89"/>
              <a:gd name="T2" fmla="*/ 117 w 138"/>
              <a:gd name="T3" fmla="*/ 89 h 89"/>
              <a:gd name="T4" fmla="*/ 138 w 138"/>
              <a:gd name="T5" fmla="*/ 64 h 89"/>
              <a:gd name="T6" fmla="*/ 115 w 138"/>
              <a:gd name="T7" fmla="*/ 45 h 89"/>
              <a:gd name="T8" fmla="*/ 91 w 138"/>
              <a:gd name="T9" fmla="*/ 7 h 89"/>
              <a:gd name="T10" fmla="*/ 49 w 138"/>
              <a:gd name="T11" fmla="*/ 29 h 89"/>
              <a:gd name="T12" fmla="*/ 32 w 138"/>
              <a:gd name="T13" fmla="*/ 25 h 89"/>
              <a:gd name="T14" fmla="*/ 24 w 138"/>
              <a:gd name="T15" fmla="*/ 40 h 89"/>
              <a:gd name="T16" fmla="*/ 3 w 138"/>
              <a:gd name="T17" fmla="*/ 60 h 89"/>
              <a:gd name="T18" fmla="*/ 22 w 138"/>
              <a:gd name="T1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89">
                <a:moveTo>
                  <a:pt x="22" y="89"/>
                </a:moveTo>
                <a:cubicBezTo>
                  <a:pt x="37" y="89"/>
                  <a:pt x="105" y="89"/>
                  <a:pt x="117" y="89"/>
                </a:cubicBezTo>
                <a:cubicBezTo>
                  <a:pt x="129" y="89"/>
                  <a:pt x="138" y="82"/>
                  <a:pt x="138" y="64"/>
                </a:cubicBezTo>
                <a:cubicBezTo>
                  <a:pt x="138" y="45"/>
                  <a:pt x="121" y="40"/>
                  <a:pt x="115" y="45"/>
                </a:cubicBezTo>
                <a:cubicBezTo>
                  <a:pt x="115" y="45"/>
                  <a:pt x="119" y="14"/>
                  <a:pt x="91" y="7"/>
                </a:cubicBezTo>
                <a:cubicBezTo>
                  <a:pt x="64" y="0"/>
                  <a:pt x="51" y="23"/>
                  <a:pt x="49" y="29"/>
                </a:cubicBezTo>
                <a:cubicBezTo>
                  <a:pt x="49" y="29"/>
                  <a:pt x="43" y="20"/>
                  <a:pt x="32" y="25"/>
                </a:cubicBezTo>
                <a:cubicBezTo>
                  <a:pt x="22" y="30"/>
                  <a:pt x="24" y="40"/>
                  <a:pt x="24" y="40"/>
                </a:cubicBezTo>
                <a:cubicBezTo>
                  <a:pt x="24" y="40"/>
                  <a:pt x="7" y="43"/>
                  <a:pt x="3" y="60"/>
                </a:cubicBezTo>
                <a:cubicBezTo>
                  <a:pt x="0" y="77"/>
                  <a:pt x="11" y="89"/>
                  <a:pt x="22" y="89"/>
                </a:cubicBezTo>
                <a:close/>
              </a:path>
            </a:pathLst>
          </a:custGeom>
          <a:noFill/>
          <a:ln>
            <a:solidFill>
              <a:schemeClr val="bg2">
                <a:lumMod val="10000"/>
              </a:schemeClr>
            </a:solidFill>
          </a:ln>
        </p:spPr>
        <p:txBody>
          <a:bodyPr/>
          <a:lstStyle/>
          <a:p>
            <a:endParaRPr lang="zh-CN" altLang="en-US"/>
          </a:p>
        </p:txBody>
      </p:sp>
      <p:sp>
        <p:nvSpPr>
          <p:cNvPr id="10" name="Freeform 13"/>
          <p:cNvSpPr/>
          <p:nvPr/>
        </p:nvSpPr>
        <p:spPr bwMode="auto">
          <a:xfrm>
            <a:off x="2010816" y="1189681"/>
            <a:ext cx="306387" cy="195263"/>
          </a:xfrm>
          <a:custGeom>
            <a:avLst/>
            <a:gdLst>
              <a:gd name="T0" fmla="*/ 13 w 82"/>
              <a:gd name="T1" fmla="*/ 52 h 52"/>
              <a:gd name="T2" fmla="*/ 69 w 82"/>
              <a:gd name="T3" fmla="*/ 52 h 52"/>
              <a:gd name="T4" fmla="*/ 82 w 82"/>
              <a:gd name="T5" fmla="*/ 38 h 52"/>
              <a:gd name="T6" fmla="*/ 68 w 82"/>
              <a:gd name="T7" fmla="*/ 27 h 52"/>
              <a:gd name="T8" fmla="*/ 54 w 82"/>
              <a:gd name="T9" fmla="*/ 4 h 52"/>
              <a:gd name="T10" fmla="*/ 29 w 82"/>
              <a:gd name="T11" fmla="*/ 17 h 52"/>
              <a:gd name="T12" fmla="*/ 19 w 82"/>
              <a:gd name="T13" fmla="*/ 15 h 52"/>
              <a:gd name="T14" fmla="*/ 14 w 82"/>
              <a:gd name="T15" fmla="*/ 24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8"/>
                </a:cubicBezTo>
                <a:cubicBezTo>
                  <a:pt x="82" y="27"/>
                  <a:pt x="71" y="24"/>
                  <a:pt x="68" y="27"/>
                </a:cubicBezTo>
                <a:cubicBezTo>
                  <a:pt x="68" y="27"/>
                  <a:pt x="70" y="8"/>
                  <a:pt x="54" y="4"/>
                </a:cubicBezTo>
                <a:cubicBezTo>
                  <a:pt x="38" y="0"/>
                  <a:pt x="30" y="14"/>
                  <a:pt x="29" y="17"/>
                </a:cubicBezTo>
                <a:cubicBezTo>
                  <a:pt x="29" y="17"/>
                  <a:pt x="25" y="12"/>
                  <a:pt x="19" y="15"/>
                </a:cubicBezTo>
                <a:cubicBezTo>
                  <a:pt x="13" y="18"/>
                  <a:pt x="14" y="24"/>
                  <a:pt x="14" y="24"/>
                </a:cubicBezTo>
                <a:cubicBezTo>
                  <a:pt x="14" y="24"/>
                  <a:pt x="4" y="25"/>
                  <a:pt x="2" y="35"/>
                </a:cubicBezTo>
                <a:cubicBezTo>
                  <a:pt x="0" y="46"/>
                  <a:pt x="6" y="52"/>
                  <a:pt x="13" y="52"/>
                </a:cubicBezTo>
                <a:close/>
              </a:path>
            </a:pathLst>
          </a:custGeom>
          <a:noFill/>
          <a:ln>
            <a:solidFill>
              <a:schemeClr val="bg2">
                <a:lumMod val="10000"/>
              </a:schemeClr>
            </a:solidFill>
          </a:ln>
        </p:spPr>
        <p:txBody>
          <a:bodyPr/>
          <a:lstStyle/>
          <a:p>
            <a:endParaRPr lang="zh-CN" altLang="en-US"/>
          </a:p>
        </p:txBody>
      </p:sp>
      <p:sp>
        <p:nvSpPr>
          <p:cNvPr id="11" name="Freeform 14"/>
          <p:cNvSpPr/>
          <p:nvPr/>
        </p:nvSpPr>
        <p:spPr bwMode="auto">
          <a:xfrm>
            <a:off x="2160041" y="2580331"/>
            <a:ext cx="307975" cy="195263"/>
          </a:xfrm>
          <a:custGeom>
            <a:avLst/>
            <a:gdLst>
              <a:gd name="T0" fmla="*/ 13 w 82"/>
              <a:gd name="T1" fmla="*/ 52 h 52"/>
              <a:gd name="T2" fmla="*/ 69 w 82"/>
              <a:gd name="T3" fmla="*/ 52 h 52"/>
              <a:gd name="T4" fmla="*/ 82 w 82"/>
              <a:gd name="T5" fmla="*/ 37 h 52"/>
              <a:gd name="T6" fmla="*/ 68 w 82"/>
              <a:gd name="T7" fmla="*/ 26 h 52"/>
              <a:gd name="T8" fmla="*/ 54 w 82"/>
              <a:gd name="T9" fmla="*/ 4 h 52"/>
              <a:gd name="T10" fmla="*/ 29 w 82"/>
              <a:gd name="T11" fmla="*/ 17 h 52"/>
              <a:gd name="T12" fmla="*/ 19 w 82"/>
              <a:gd name="T13" fmla="*/ 15 h 52"/>
              <a:gd name="T14" fmla="*/ 14 w 82"/>
              <a:gd name="T15" fmla="*/ 23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7"/>
                </a:cubicBezTo>
                <a:cubicBezTo>
                  <a:pt x="82" y="26"/>
                  <a:pt x="71" y="23"/>
                  <a:pt x="68" y="26"/>
                </a:cubicBezTo>
                <a:cubicBezTo>
                  <a:pt x="68" y="26"/>
                  <a:pt x="70" y="8"/>
                  <a:pt x="54" y="4"/>
                </a:cubicBezTo>
                <a:cubicBezTo>
                  <a:pt x="38" y="0"/>
                  <a:pt x="30" y="13"/>
                  <a:pt x="29" y="17"/>
                </a:cubicBezTo>
                <a:cubicBezTo>
                  <a:pt x="29" y="17"/>
                  <a:pt x="25" y="12"/>
                  <a:pt x="19" y="15"/>
                </a:cubicBezTo>
                <a:cubicBezTo>
                  <a:pt x="13" y="17"/>
                  <a:pt x="14" y="23"/>
                  <a:pt x="14" y="23"/>
                </a:cubicBezTo>
                <a:cubicBezTo>
                  <a:pt x="14" y="23"/>
                  <a:pt x="4" y="25"/>
                  <a:pt x="2" y="35"/>
                </a:cubicBezTo>
                <a:cubicBezTo>
                  <a:pt x="0" y="45"/>
                  <a:pt x="6" y="52"/>
                  <a:pt x="13" y="52"/>
                </a:cubicBezTo>
                <a:close/>
              </a:path>
            </a:pathLst>
          </a:custGeom>
          <a:noFill/>
          <a:ln>
            <a:solidFill>
              <a:schemeClr val="bg2">
                <a:lumMod val="10000"/>
              </a:schemeClr>
            </a:solidFill>
          </a:ln>
        </p:spPr>
        <p:txBody>
          <a:bodyPr/>
          <a:lstStyle/>
          <a:p>
            <a:endParaRPr lang="zh-CN" altLang="en-US"/>
          </a:p>
        </p:txBody>
      </p:sp>
      <p:sp>
        <p:nvSpPr>
          <p:cNvPr id="12" name="Freeform 15"/>
          <p:cNvSpPr/>
          <p:nvPr/>
        </p:nvSpPr>
        <p:spPr bwMode="auto">
          <a:xfrm>
            <a:off x="5363616" y="2527944"/>
            <a:ext cx="388937" cy="250825"/>
          </a:xfrm>
          <a:custGeom>
            <a:avLst/>
            <a:gdLst>
              <a:gd name="T0" fmla="*/ 16 w 104"/>
              <a:gd name="T1" fmla="*/ 67 h 67"/>
              <a:gd name="T2" fmla="*/ 88 w 104"/>
              <a:gd name="T3" fmla="*/ 67 h 67"/>
              <a:gd name="T4" fmla="*/ 104 w 104"/>
              <a:gd name="T5" fmla="*/ 48 h 67"/>
              <a:gd name="T6" fmla="*/ 87 w 104"/>
              <a:gd name="T7" fmla="*/ 34 h 67"/>
              <a:gd name="T8" fmla="*/ 69 w 104"/>
              <a:gd name="T9" fmla="*/ 5 h 67"/>
              <a:gd name="T10" fmla="*/ 37 w 104"/>
              <a:gd name="T11" fmla="*/ 22 h 67"/>
              <a:gd name="T12" fmla="*/ 24 w 104"/>
              <a:gd name="T13" fmla="*/ 19 h 67"/>
              <a:gd name="T14" fmla="*/ 18 w 104"/>
              <a:gd name="T15" fmla="*/ 30 h 67"/>
              <a:gd name="T16" fmla="*/ 2 w 104"/>
              <a:gd name="T17" fmla="*/ 45 h 67"/>
              <a:gd name="T18" fmla="*/ 16 w 104"/>
              <a:gd name="T1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67">
                <a:moveTo>
                  <a:pt x="16" y="67"/>
                </a:moveTo>
                <a:cubicBezTo>
                  <a:pt x="28" y="67"/>
                  <a:pt x="79" y="67"/>
                  <a:pt x="88" y="67"/>
                </a:cubicBezTo>
                <a:cubicBezTo>
                  <a:pt x="98" y="67"/>
                  <a:pt x="104" y="62"/>
                  <a:pt x="104" y="48"/>
                </a:cubicBezTo>
                <a:cubicBezTo>
                  <a:pt x="104" y="34"/>
                  <a:pt x="91" y="31"/>
                  <a:pt x="87" y="34"/>
                </a:cubicBezTo>
                <a:cubicBezTo>
                  <a:pt x="87" y="34"/>
                  <a:pt x="90" y="11"/>
                  <a:pt x="69" y="5"/>
                </a:cubicBezTo>
                <a:cubicBezTo>
                  <a:pt x="48" y="0"/>
                  <a:pt x="38" y="17"/>
                  <a:pt x="37" y="22"/>
                </a:cubicBezTo>
                <a:cubicBezTo>
                  <a:pt x="37" y="22"/>
                  <a:pt x="32" y="16"/>
                  <a:pt x="24" y="19"/>
                </a:cubicBezTo>
                <a:cubicBezTo>
                  <a:pt x="16" y="23"/>
                  <a:pt x="18" y="30"/>
                  <a:pt x="18" y="30"/>
                </a:cubicBezTo>
                <a:cubicBezTo>
                  <a:pt x="18" y="30"/>
                  <a:pt x="5" y="33"/>
                  <a:pt x="2" y="45"/>
                </a:cubicBezTo>
                <a:cubicBezTo>
                  <a:pt x="0" y="58"/>
                  <a:pt x="8" y="67"/>
                  <a:pt x="16" y="67"/>
                </a:cubicBezTo>
                <a:close/>
              </a:path>
            </a:pathLst>
          </a:custGeom>
          <a:noFill/>
          <a:ln>
            <a:solidFill>
              <a:schemeClr val="bg2">
                <a:lumMod val="10000"/>
              </a:schemeClr>
            </a:solidFill>
          </a:ln>
        </p:spPr>
        <p:txBody>
          <a:bodyPr/>
          <a:lstStyle/>
          <a:p>
            <a:endParaRPr lang="zh-CN" altLang="en-US"/>
          </a:p>
        </p:txBody>
      </p:sp>
      <p:sp>
        <p:nvSpPr>
          <p:cNvPr id="13" name="Freeform 16"/>
          <p:cNvSpPr/>
          <p:nvPr/>
        </p:nvSpPr>
        <p:spPr bwMode="auto">
          <a:xfrm>
            <a:off x="1641722" y="1805631"/>
            <a:ext cx="1071562" cy="685800"/>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solidFill>
            <a:schemeClr val="tx1">
              <a:lumMod val="75000"/>
              <a:lumOff val="25000"/>
            </a:schemeClr>
          </a:solidFill>
          <a:ln>
            <a:noFill/>
          </a:ln>
        </p:spPr>
        <p:txBody>
          <a:bodyPr/>
          <a:lstStyle/>
          <a:p>
            <a:endParaRPr lang="zh-CN" altLang="en-US"/>
          </a:p>
        </p:txBody>
      </p:sp>
      <p:sp>
        <p:nvSpPr>
          <p:cNvPr id="14" name="Freeform 17"/>
          <p:cNvSpPr/>
          <p:nvPr/>
        </p:nvSpPr>
        <p:spPr bwMode="auto">
          <a:xfrm>
            <a:off x="3960778" y="2543026"/>
            <a:ext cx="908050" cy="582612"/>
          </a:xfrm>
          <a:custGeom>
            <a:avLst/>
            <a:gdLst>
              <a:gd name="T0" fmla="*/ 39 w 242"/>
              <a:gd name="T1" fmla="*/ 155 h 155"/>
              <a:gd name="T2" fmla="*/ 205 w 242"/>
              <a:gd name="T3" fmla="*/ 155 h 155"/>
              <a:gd name="T4" fmla="*/ 242 w 242"/>
              <a:gd name="T5" fmla="*/ 111 h 155"/>
              <a:gd name="T6" fmla="*/ 202 w 242"/>
              <a:gd name="T7" fmla="*/ 78 h 155"/>
              <a:gd name="T8" fmla="*/ 160 w 242"/>
              <a:gd name="T9" fmla="*/ 12 h 155"/>
              <a:gd name="T10" fmla="*/ 86 w 242"/>
              <a:gd name="T11" fmla="*/ 50 h 155"/>
              <a:gd name="T12" fmla="*/ 56 w 242"/>
              <a:gd name="T13" fmla="*/ 44 h 155"/>
              <a:gd name="T14" fmla="*/ 43 w 242"/>
              <a:gd name="T15" fmla="*/ 70 h 155"/>
              <a:gd name="T16" fmla="*/ 6 w 242"/>
              <a:gd name="T17" fmla="*/ 105 h 155"/>
              <a:gd name="T18" fmla="*/ 39 w 242"/>
              <a:gd name="T1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55">
                <a:moveTo>
                  <a:pt x="39" y="155"/>
                </a:moveTo>
                <a:cubicBezTo>
                  <a:pt x="65" y="155"/>
                  <a:pt x="183" y="155"/>
                  <a:pt x="205" y="155"/>
                </a:cubicBezTo>
                <a:cubicBezTo>
                  <a:pt x="227" y="155"/>
                  <a:pt x="242" y="143"/>
                  <a:pt x="242" y="111"/>
                </a:cubicBezTo>
                <a:cubicBezTo>
                  <a:pt x="242" y="79"/>
                  <a:pt x="212" y="71"/>
                  <a:pt x="202" y="78"/>
                </a:cubicBezTo>
                <a:cubicBezTo>
                  <a:pt x="202" y="78"/>
                  <a:pt x="208" y="25"/>
                  <a:pt x="160" y="12"/>
                </a:cubicBezTo>
                <a:cubicBezTo>
                  <a:pt x="112" y="0"/>
                  <a:pt x="89" y="40"/>
                  <a:pt x="86" y="50"/>
                </a:cubicBezTo>
                <a:cubicBezTo>
                  <a:pt x="86" y="50"/>
                  <a:pt x="76" y="36"/>
                  <a:pt x="56" y="44"/>
                </a:cubicBezTo>
                <a:cubicBezTo>
                  <a:pt x="39" y="52"/>
                  <a:pt x="43" y="70"/>
                  <a:pt x="43" y="70"/>
                </a:cubicBezTo>
                <a:cubicBezTo>
                  <a:pt x="43" y="70"/>
                  <a:pt x="12" y="75"/>
                  <a:pt x="6" y="105"/>
                </a:cubicBezTo>
                <a:cubicBezTo>
                  <a:pt x="0" y="135"/>
                  <a:pt x="19" y="155"/>
                  <a:pt x="39" y="155"/>
                </a:cubicBezTo>
                <a:close/>
              </a:path>
            </a:pathLst>
          </a:custGeom>
          <a:noFill/>
          <a:ln>
            <a:solidFill>
              <a:schemeClr val="bg2">
                <a:lumMod val="10000"/>
              </a:schemeClr>
            </a:solidFill>
          </a:ln>
        </p:spPr>
        <p:txBody>
          <a:bodyPr/>
          <a:lstStyle/>
          <a:p>
            <a:endParaRPr lang="zh-CN" altLang="en-US"/>
          </a:p>
        </p:txBody>
      </p:sp>
      <p:sp>
        <p:nvSpPr>
          <p:cNvPr id="15" name="Freeform 18"/>
          <p:cNvSpPr/>
          <p:nvPr/>
        </p:nvSpPr>
        <p:spPr bwMode="auto">
          <a:xfrm>
            <a:off x="3090919" y="2677962"/>
            <a:ext cx="457200" cy="293688"/>
          </a:xfrm>
          <a:custGeom>
            <a:avLst/>
            <a:gdLst>
              <a:gd name="T0" fmla="*/ 19 w 122"/>
              <a:gd name="T1" fmla="*/ 78 h 78"/>
              <a:gd name="T2" fmla="*/ 103 w 122"/>
              <a:gd name="T3" fmla="*/ 78 h 78"/>
              <a:gd name="T4" fmla="*/ 122 w 122"/>
              <a:gd name="T5" fmla="*/ 56 h 78"/>
              <a:gd name="T6" fmla="*/ 102 w 122"/>
              <a:gd name="T7" fmla="*/ 39 h 78"/>
              <a:gd name="T8" fmla="*/ 81 w 122"/>
              <a:gd name="T9" fmla="*/ 6 h 78"/>
              <a:gd name="T10" fmla="*/ 43 w 122"/>
              <a:gd name="T11" fmla="*/ 25 h 78"/>
              <a:gd name="T12" fmla="*/ 28 w 122"/>
              <a:gd name="T13" fmla="*/ 22 h 78"/>
              <a:gd name="T14" fmla="*/ 22 w 122"/>
              <a:gd name="T15" fmla="*/ 35 h 78"/>
              <a:gd name="T16" fmla="*/ 3 w 122"/>
              <a:gd name="T17" fmla="*/ 53 h 78"/>
              <a:gd name="T18" fmla="*/ 19 w 122"/>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78">
                <a:moveTo>
                  <a:pt x="19" y="78"/>
                </a:moveTo>
                <a:cubicBezTo>
                  <a:pt x="33" y="78"/>
                  <a:pt x="92" y="78"/>
                  <a:pt x="103" y="78"/>
                </a:cubicBezTo>
                <a:cubicBezTo>
                  <a:pt x="114" y="78"/>
                  <a:pt x="122" y="72"/>
                  <a:pt x="122" y="56"/>
                </a:cubicBezTo>
                <a:cubicBezTo>
                  <a:pt x="122" y="40"/>
                  <a:pt x="107" y="35"/>
                  <a:pt x="102" y="39"/>
                </a:cubicBezTo>
                <a:cubicBezTo>
                  <a:pt x="102" y="39"/>
                  <a:pt x="105" y="12"/>
                  <a:pt x="81" y="6"/>
                </a:cubicBezTo>
                <a:cubicBezTo>
                  <a:pt x="56" y="0"/>
                  <a:pt x="45" y="20"/>
                  <a:pt x="43" y="25"/>
                </a:cubicBezTo>
                <a:cubicBezTo>
                  <a:pt x="43" y="25"/>
                  <a:pt x="38" y="18"/>
                  <a:pt x="28" y="22"/>
                </a:cubicBezTo>
                <a:cubicBezTo>
                  <a:pt x="19" y="26"/>
                  <a:pt x="22" y="35"/>
                  <a:pt x="22" y="35"/>
                </a:cubicBezTo>
                <a:cubicBezTo>
                  <a:pt x="22" y="35"/>
                  <a:pt x="6" y="38"/>
                  <a:pt x="3" y="53"/>
                </a:cubicBezTo>
                <a:cubicBezTo>
                  <a:pt x="0" y="68"/>
                  <a:pt x="10" y="78"/>
                  <a:pt x="19" y="78"/>
                </a:cubicBezTo>
                <a:close/>
              </a:path>
            </a:pathLst>
          </a:custGeom>
          <a:noFill/>
          <a:ln>
            <a:solidFill>
              <a:schemeClr val="bg2">
                <a:lumMod val="10000"/>
              </a:schemeClr>
            </a:solidFill>
          </a:ln>
        </p:spPr>
        <p:txBody>
          <a:bodyPr/>
          <a:lstStyle/>
          <a:p>
            <a:endParaRPr lang="zh-CN" altLang="en-US"/>
          </a:p>
        </p:txBody>
      </p:sp>
      <p:sp>
        <p:nvSpPr>
          <p:cNvPr id="22" name="Freeform 25"/>
          <p:cNvSpPr/>
          <p:nvPr/>
        </p:nvSpPr>
        <p:spPr bwMode="auto">
          <a:xfrm>
            <a:off x="2876003" y="2219969"/>
            <a:ext cx="393700" cy="255587"/>
          </a:xfrm>
          <a:custGeom>
            <a:avLst/>
            <a:gdLst>
              <a:gd name="T0" fmla="*/ 17 w 105"/>
              <a:gd name="T1" fmla="*/ 68 h 68"/>
              <a:gd name="T2" fmla="*/ 89 w 105"/>
              <a:gd name="T3" fmla="*/ 68 h 68"/>
              <a:gd name="T4" fmla="*/ 105 w 105"/>
              <a:gd name="T5" fmla="*/ 49 h 68"/>
              <a:gd name="T6" fmla="*/ 87 w 105"/>
              <a:gd name="T7" fmla="*/ 35 h 68"/>
              <a:gd name="T8" fmla="*/ 69 w 105"/>
              <a:gd name="T9" fmla="*/ 6 h 68"/>
              <a:gd name="T10" fmla="*/ 37 w 105"/>
              <a:gd name="T11" fmla="*/ 23 h 68"/>
              <a:gd name="T12" fmla="*/ 24 w 105"/>
              <a:gd name="T13" fmla="*/ 20 h 68"/>
              <a:gd name="T14" fmla="*/ 19 w 105"/>
              <a:gd name="T15" fmla="*/ 31 h 68"/>
              <a:gd name="T16" fmla="*/ 3 w 105"/>
              <a:gd name="T17" fmla="*/ 46 h 68"/>
              <a:gd name="T18" fmla="*/ 17 w 105"/>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8">
                <a:moveTo>
                  <a:pt x="17" y="68"/>
                </a:moveTo>
                <a:cubicBezTo>
                  <a:pt x="28" y="68"/>
                  <a:pt x="79" y="68"/>
                  <a:pt x="89" y="68"/>
                </a:cubicBezTo>
                <a:cubicBezTo>
                  <a:pt x="98" y="68"/>
                  <a:pt x="105" y="63"/>
                  <a:pt x="105" y="49"/>
                </a:cubicBezTo>
                <a:cubicBezTo>
                  <a:pt x="105" y="35"/>
                  <a:pt x="92" y="31"/>
                  <a:pt x="87" y="35"/>
                </a:cubicBezTo>
                <a:cubicBezTo>
                  <a:pt x="87" y="35"/>
                  <a:pt x="90" y="11"/>
                  <a:pt x="69" y="6"/>
                </a:cubicBezTo>
                <a:cubicBezTo>
                  <a:pt x="48" y="0"/>
                  <a:pt x="39" y="18"/>
                  <a:pt x="37" y="23"/>
                </a:cubicBezTo>
                <a:cubicBezTo>
                  <a:pt x="37" y="23"/>
                  <a:pt x="33" y="16"/>
                  <a:pt x="24" y="20"/>
                </a:cubicBezTo>
                <a:cubicBezTo>
                  <a:pt x="17" y="23"/>
                  <a:pt x="19" y="31"/>
                  <a:pt x="19" y="31"/>
                </a:cubicBezTo>
                <a:cubicBezTo>
                  <a:pt x="19" y="31"/>
                  <a:pt x="5" y="33"/>
                  <a:pt x="3" y="46"/>
                </a:cubicBezTo>
                <a:cubicBezTo>
                  <a:pt x="0" y="59"/>
                  <a:pt x="8" y="68"/>
                  <a:pt x="17" y="68"/>
                </a:cubicBezTo>
                <a:close/>
              </a:path>
            </a:pathLst>
          </a:custGeom>
          <a:noFill/>
          <a:ln>
            <a:solidFill>
              <a:schemeClr val="bg2">
                <a:lumMod val="10000"/>
              </a:schemeClr>
            </a:solidFill>
          </a:ln>
        </p:spPr>
        <p:txBody>
          <a:bodyPr/>
          <a:lstStyle/>
          <a:p>
            <a:endParaRPr lang="zh-CN" altLang="en-US"/>
          </a:p>
        </p:txBody>
      </p:sp>
      <p:sp>
        <p:nvSpPr>
          <p:cNvPr id="23" name="矩形 22"/>
          <p:cNvSpPr/>
          <p:nvPr/>
        </p:nvSpPr>
        <p:spPr>
          <a:xfrm>
            <a:off x="-388573" y="319107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4" name="矩形 23"/>
          <p:cNvSpPr/>
          <p:nvPr/>
        </p:nvSpPr>
        <p:spPr>
          <a:xfrm>
            <a:off x="429843" y="3563144"/>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5" name="矩形 24"/>
          <p:cNvSpPr/>
          <p:nvPr/>
        </p:nvSpPr>
        <p:spPr>
          <a:xfrm>
            <a:off x="-377748" y="4128994"/>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6" name="矩形 25"/>
          <p:cNvSpPr/>
          <p:nvPr/>
        </p:nvSpPr>
        <p:spPr>
          <a:xfrm>
            <a:off x="457939" y="4456631"/>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7" name="矩形 26"/>
          <p:cNvSpPr/>
          <p:nvPr/>
        </p:nvSpPr>
        <p:spPr>
          <a:xfrm>
            <a:off x="3939861" y="3226035"/>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8" name="矩形 27"/>
          <p:cNvSpPr/>
          <p:nvPr/>
        </p:nvSpPr>
        <p:spPr>
          <a:xfrm>
            <a:off x="4758277" y="3598102"/>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9" name="矩形 28"/>
          <p:cNvSpPr/>
          <p:nvPr/>
        </p:nvSpPr>
        <p:spPr>
          <a:xfrm>
            <a:off x="3950686" y="416395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30" name="矩形 29"/>
          <p:cNvSpPr/>
          <p:nvPr/>
        </p:nvSpPr>
        <p:spPr>
          <a:xfrm>
            <a:off x="4786373" y="4491589"/>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任意多边形 1"/>
          <p:cNvSpPr/>
          <p:nvPr/>
        </p:nvSpPr>
        <p:spPr>
          <a:xfrm>
            <a:off x="1011812" y="1750377"/>
            <a:ext cx="7245731" cy="928977"/>
          </a:xfrm>
          <a:custGeom>
            <a:avLst/>
            <a:gdLst>
              <a:gd name="connsiteX0" fmla="*/ 0 w 10072914"/>
              <a:gd name="connsiteY0" fmla="*/ 493518 h 1300260"/>
              <a:gd name="connsiteX1" fmla="*/ 711200 w 10072914"/>
              <a:gd name="connsiteY1" fmla="*/ 1291803 h 1300260"/>
              <a:gd name="connsiteX2" fmla="*/ 1930400 w 10072914"/>
              <a:gd name="connsiteY2" fmla="*/ 43575 h 1300260"/>
              <a:gd name="connsiteX3" fmla="*/ 3265714 w 10072914"/>
              <a:gd name="connsiteY3" fmla="*/ 1204718 h 1300260"/>
              <a:gd name="connsiteX4" fmla="*/ 4630057 w 10072914"/>
              <a:gd name="connsiteY4" fmla="*/ 32 h 1300260"/>
              <a:gd name="connsiteX5" fmla="*/ 6125028 w 10072914"/>
              <a:gd name="connsiteY5" fmla="*/ 1248261 h 1300260"/>
              <a:gd name="connsiteX6" fmla="*/ 7518400 w 10072914"/>
              <a:gd name="connsiteY6" fmla="*/ 14546 h 1300260"/>
              <a:gd name="connsiteX7" fmla="*/ 8868228 w 10072914"/>
              <a:gd name="connsiteY7" fmla="*/ 1204718 h 1300260"/>
              <a:gd name="connsiteX8" fmla="*/ 10072914 w 10072914"/>
              <a:gd name="connsiteY8" fmla="*/ 449975 h 1300260"/>
              <a:gd name="connsiteX0-1" fmla="*/ 0 w 10072914"/>
              <a:gd name="connsiteY0-2" fmla="*/ 493518 h 1300259"/>
              <a:gd name="connsiteX1-3" fmla="*/ 711200 w 10072914"/>
              <a:gd name="connsiteY1-4" fmla="*/ 1291803 h 1300259"/>
              <a:gd name="connsiteX2-5" fmla="*/ 1930400 w 10072914"/>
              <a:gd name="connsiteY2-6" fmla="*/ 43575 h 1300259"/>
              <a:gd name="connsiteX3-7" fmla="*/ 3265714 w 10072914"/>
              <a:gd name="connsiteY3-8" fmla="*/ 1204718 h 1300259"/>
              <a:gd name="connsiteX4-9" fmla="*/ 4630057 w 10072914"/>
              <a:gd name="connsiteY4-10" fmla="*/ 32 h 1300259"/>
              <a:gd name="connsiteX5-11" fmla="*/ 6125028 w 10072914"/>
              <a:gd name="connsiteY5-12" fmla="*/ 1248261 h 1300259"/>
              <a:gd name="connsiteX6-13" fmla="*/ 7518400 w 10072914"/>
              <a:gd name="connsiteY6-14" fmla="*/ 14546 h 1300259"/>
              <a:gd name="connsiteX7-15" fmla="*/ 8868228 w 10072914"/>
              <a:gd name="connsiteY7-16" fmla="*/ 1204718 h 1300259"/>
              <a:gd name="connsiteX8-17" fmla="*/ 10072914 w 10072914"/>
              <a:gd name="connsiteY8-18" fmla="*/ 449975 h 1300259"/>
              <a:gd name="connsiteX0-19" fmla="*/ 0 w 10072914"/>
              <a:gd name="connsiteY0-20" fmla="*/ 493518 h 1322041"/>
              <a:gd name="connsiteX1-21" fmla="*/ 159657 w 10072914"/>
              <a:gd name="connsiteY1-22" fmla="*/ 899919 h 1322041"/>
              <a:gd name="connsiteX2-23" fmla="*/ 711200 w 10072914"/>
              <a:gd name="connsiteY2-24" fmla="*/ 1291803 h 1322041"/>
              <a:gd name="connsiteX3-25" fmla="*/ 1930400 w 10072914"/>
              <a:gd name="connsiteY3-26" fmla="*/ 43575 h 1322041"/>
              <a:gd name="connsiteX4-27" fmla="*/ 3265714 w 10072914"/>
              <a:gd name="connsiteY4-28" fmla="*/ 1204718 h 1322041"/>
              <a:gd name="connsiteX5-29" fmla="*/ 4630057 w 10072914"/>
              <a:gd name="connsiteY5-30" fmla="*/ 32 h 1322041"/>
              <a:gd name="connsiteX6-31" fmla="*/ 6125028 w 10072914"/>
              <a:gd name="connsiteY6-32" fmla="*/ 1248261 h 1322041"/>
              <a:gd name="connsiteX7-33" fmla="*/ 7518400 w 10072914"/>
              <a:gd name="connsiteY7-34" fmla="*/ 14546 h 1322041"/>
              <a:gd name="connsiteX8-35" fmla="*/ 8868228 w 10072914"/>
              <a:gd name="connsiteY8-36" fmla="*/ 1204718 h 1322041"/>
              <a:gd name="connsiteX9" fmla="*/ 10072914 w 10072914"/>
              <a:gd name="connsiteY9" fmla="*/ 449975 h 1322041"/>
              <a:gd name="connsiteX0-37" fmla="*/ 0 w 10116457"/>
              <a:gd name="connsiteY0-38" fmla="*/ 522546 h 1322041"/>
              <a:gd name="connsiteX1-39" fmla="*/ 203200 w 10116457"/>
              <a:gd name="connsiteY1-40" fmla="*/ 899919 h 1322041"/>
              <a:gd name="connsiteX2-41" fmla="*/ 754743 w 10116457"/>
              <a:gd name="connsiteY2-42" fmla="*/ 1291803 h 1322041"/>
              <a:gd name="connsiteX3-43" fmla="*/ 1973943 w 10116457"/>
              <a:gd name="connsiteY3-44" fmla="*/ 43575 h 1322041"/>
              <a:gd name="connsiteX4-45" fmla="*/ 3309257 w 10116457"/>
              <a:gd name="connsiteY4-46" fmla="*/ 1204718 h 1322041"/>
              <a:gd name="connsiteX5-47" fmla="*/ 4673600 w 10116457"/>
              <a:gd name="connsiteY5-48" fmla="*/ 32 h 1322041"/>
              <a:gd name="connsiteX6-49" fmla="*/ 6168571 w 10116457"/>
              <a:gd name="connsiteY6-50" fmla="*/ 1248261 h 1322041"/>
              <a:gd name="connsiteX7-51" fmla="*/ 7561943 w 10116457"/>
              <a:gd name="connsiteY7-52" fmla="*/ 14546 h 1322041"/>
              <a:gd name="connsiteX8-53" fmla="*/ 8911771 w 10116457"/>
              <a:gd name="connsiteY8-54" fmla="*/ 1204718 h 1322041"/>
              <a:gd name="connsiteX9-55" fmla="*/ 10116457 w 10116457"/>
              <a:gd name="connsiteY9-56" fmla="*/ 449975 h 1322041"/>
              <a:gd name="connsiteX0-57" fmla="*/ 0 w 10116457"/>
              <a:gd name="connsiteY0-58" fmla="*/ 522546 h 1296478"/>
              <a:gd name="connsiteX1-59" fmla="*/ 203200 w 10116457"/>
              <a:gd name="connsiteY1-60" fmla="*/ 899919 h 1296478"/>
              <a:gd name="connsiteX2-61" fmla="*/ 754743 w 10116457"/>
              <a:gd name="connsiteY2-62" fmla="*/ 1291803 h 1296478"/>
              <a:gd name="connsiteX3-63" fmla="*/ 1262744 w 10116457"/>
              <a:gd name="connsiteY3-64" fmla="*/ 624147 h 1296478"/>
              <a:gd name="connsiteX4-65" fmla="*/ 1973943 w 10116457"/>
              <a:gd name="connsiteY4-66" fmla="*/ 43575 h 1296478"/>
              <a:gd name="connsiteX5-67" fmla="*/ 3309257 w 10116457"/>
              <a:gd name="connsiteY5-68" fmla="*/ 1204718 h 1296478"/>
              <a:gd name="connsiteX6-69" fmla="*/ 4673600 w 10116457"/>
              <a:gd name="connsiteY6-70" fmla="*/ 32 h 1296478"/>
              <a:gd name="connsiteX7-71" fmla="*/ 6168571 w 10116457"/>
              <a:gd name="connsiteY7-72" fmla="*/ 1248261 h 1296478"/>
              <a:gd name="connsiteX8-73" fmla="*/ 7561943 w 10116457"/>
              <a:gd name="connsiteY8-74" fmla="*/ 14546 h 1296478"/>
              <a:gd name="connsiteX9-75" fmla="*/ 8911771 w 10116457"/>
              <a:gd name="connsiteY9-76" fmla="*/ 1204718 h 1296478"/>
              <a:gd name="connsiteX10" fmla="*/ 10116457 w 10116457"/>
              <a:gd name="connsiteY10" fmla="*/ 449975 h 1296478"/>
              <a:gd name="connsiteX0-77" fmla="*/ 0 w 10116457"/>
              <a:gd name="connsiteY0-78" fmla="*/ 522549 h 1296481"/>
              <a:gd name="connsiteX1-79" fmla="*/ 203200 w 10116457"/>
              <a:gd name="connsiteY1-80" fmla="*/ 899922 h 1296481"/>
              <a:gd name="connsiteX2-81" fmla="*/ 754743 w 10116457"/>
              <a:gd name="connsiteY2-82" fmla="*/ 1291806 h 1296481"/>
              <a:gd name="connsiteX3-83" fmla="*/ 1262744 w 10116457"/>
              <a:gd name="connsiteY3-84" fmla="*/ 624150 h 1296481"/>
              <a:gd name="connsiteX4-85" fmla="*/ 1973943 w 10116457"/>
              <a:gd name="connsiteY4-86" fmla="*/ 43578 h 1296481"/>
              <a:gd name="connsiteX5-87" fmla="*/ 2540001 w 10116457"/>
              <a:gd name="connsiteY5-88" fmla="*/ 580607 h 1296481"/>
              <a:gd name="connsiteX6-89" fmla="*/ 3309257 w 10116457"/>
              <a:gd name="connsiteY6-90" fmla="*/ 1204721 h 1296481"/>
              <a:gd name="connsiteX7-91" fmla="*/ 4673600 w 10116457"/>
              <a:gd name="connsiteY7-92" fmla="*/ 35 h 1296481"/>
              <a:gd name="connsiteX8-93" fmla="*/ 6168571 w 10116457"/>
              <a:gd name="connsiteY8-94" fmla="*/ 1248264 h 1296481"/>
              <a:gd name="connsiteX9-95" fmla="*/ 7561943 w 10116457"/>
              <a:gd name="connsiteY9-96" fmla="*/ 14549 h 1296481"/>
              <a:gd name="connsiteX10-97" fmla="*/ 8911771 w 10116457"/>
              <a:gd name="connsiteY10-98" fmla="*/ 1204721 h 1296481"/>
              <a:gd name="connsiteX11" fmla="*/ 10116457 w 10116457"/>
              <a:gd name="connsiteY11" fmla="*/ 449978 h 1296481"/>
              <a:gd name="connsiteX0-99" fmla="*/ 0 w 10116457"/>
              <a:gd name="connsiteY0-100" fmla="*/ 541928 h 1315860"/>
              <a:gd name="connsiteX1-101" fmla="*/ 203200 w 10116457"/>
              <a:gd name="connsiteY1-102" fmla="*/ 919301 h 1315860"/>
              <a:gd name="connsiteX2-103" fmla="*/ 754743 w 10116457"/>
              <a:gd name="connsiteY2-104" fmla="*/ 1311185 h 1315860"/>
              <a:gd name="connsiteX3-105" fmla="*/ 1262744 w 10116457"/>
              <a:gd name="connsiteY3-106" fmla="*/ 643529 h 1315860"/>
              <a:gd name="connsiteX4-107" fmla="*/ 1973943 w 10116457"/>
              <a:gd name="connsiteY4-108" fmla="*/ 62957 h 1315860"/>
              <a:gd name="connsiteX5-109" fmla="*/ 2540001 w 10116457"/>
              <a:gd name="connsiteY5-110" fmla="*/ 599986 h 1315860"/>
              <a:gd name="connsiteX6-111" fmla="*/ 3309257 w 10116457"/>
              <a:gd name="connsiteY6-112" fmla="*/ 1224100 h 1315860"/>
              <a:gd name="connsiteX7-113" fmla="*/ 3976915 w 10116457"/>
              <a:gd name="connsiteY7-114" fmla="*/ 556445 h 1315860"/>
              <a:gd name="connsiteX8-115" fmla="*/ 4673600 w 10116457"/>
              <a:gd name="connsiteY8-116" fmla="*/ 19414 h 1315860"/>
              <a:gd name="connsiteX9-117" fmla="*/ 6168571 w 10116457"/>
              <a:gd name="connsiteY9-118" fmla="*/ 1267643 h 1315860"/>
              <a:gd name="connsiteX10-119" fmla="*/ 7561943 w 10116457"/>
              <a:gd name="connsiteY10-120" fmla="*/ 33928 h 1315860"/>
              <a:gd name="connsiteX11-121" fmla="*/ 8911771 w 10116457"/>
              <a:gd name="connsiteY11-122" fmla="*/ 1224100 h 1315860"/>
              <a:gd name="connsiteX12" fmla="*/ 10116457 w 10116457"/>
              <a:gd name="connsiteY12" fmla="*/ 469357 h 1315860"/>
              <a:gd name="connsiteX0-123" fmla="*/ 0 w 10116457"/>
              <a:gd name="connsiteY0-124" fmla="*/ 523102 h 1297034"/>
              <a:gd name="connsiteX1-125" fmla="*/ 203200 w 10116457"/>
              <a:gd name="connsiteY1-126" fmla="*/ 900475 h 1297034"/>
              <a:gd name="connsiteX2-127" fmla="*/ 754743 w 10116457"/>
              <a:gd name="connsiteY2-128" fmla="*/ 1292359 h 1297034"/>
              <a:gd name="connsiteX3-129" fmla="*/ 1262744 w 10116457"/>
              <a:gd name="connsiteY3-130" fmla="*/ 624703 h 1297034"/>
              <a:gd name="connsiteX4-131" fmla="*/ 1973943 w 10116457"/>
              <a:gd name="connsiteY4-132" fmla="*/ 44131 h 1297034"/>
              <a:gd name="connsiteX5-133" fmla="*/ 2540001 w 10116457"/>
              <a:gd name="connsiteY5-134" fmla="*/ 581160 h 1297034"/>
              <a:gd name="connsiteX6-135" fmla="*/ 3309257 w 10116457"/>
              <a:gd name="connsiteY6-136" fmla="*/ 1205274 h 1297034"/>
              <a:gd name="connsiteX7-137" fmla="*/ 3976915 w 10116457"/>
              <a:gd name="connsiteY7-138" fmla="*/ 537619 h 1297034"/>
              <a:gd name="connsiteX8-139" fmla="*/ 4673600 w 10116457"/>
              <a:gd name="connsiteY8-140" fmla="*/ 588 h 1297034"/>
              <a:gd name="connsiteX9-141" fmla="*/ 5312229 w 10116457"/>
              <a:gd name="connsiteY9-142" fmla="*/ 639219 h 1297034"/>
              <a:gd name="connsiteX10-143" fmla="*/ 6168571 w 10116457"/>
              <a:gd name="connsiteY10-144" fmla="*/ 1248817 h 1297034"/>
              <a:gd name="connsiteX11-145" fmla="*/ 7561943 w 10116457"/>
              <a:gd name="connsiteY11-146" fmla="*/ 15102 h 1297034"/>
              <a:gd name="connsiteX12-147" fmla="*/ 8911771 w 10116457"/>
              <a:gd name="connsiteY12-148" fmla="*/ 1205274 h 1297034"/>
              <a:gd name="connsiteX13" fmla="*/ 10116457 w 10116457"/>
              <a:gd name="connsiteY13" fmla="*/ 450531 h 1297034"/>
              <a:gd name="connsiteX0-149" fmla="*/ 0 w 10116457"/>
              <a:gd name="connsiteY0-150" fmla="*/ 523984 h 1297916"/>
              <a:gd name="connsiteX1-151" fmla="*/ 203200 w 10116457"/>
              <a:gd name="connsiteY1-152" fmla="*/ 901357 h 1297916"/>
              <a:gd name="connsiteX2-153" fmla="*/ 754743 w 10116457"/>
              <a:gd name="connsiteY2-154" fmla="*/ 1293241 h 1297916"/>
              <a:gd name="connsiteX3-155" fmla="*/ 1262744 w 10116457"/>
              <a:gd name="connsiteY3-156" fmla="*/ 625585 h 1297916"/>
              <a:gd name="connsiteX4-157" fmla="*/ 1973943 w 10116457"/>
              <a:gd name="connsiteY4-158" fmla="*/ 45013 h 1297916"/>
              <a:gd name="connsiteX5-159" fmla="*/ 2540001 w 10116457"/>
              <a:gd name="connsiteY5-160" fmla="*/ 582042 h 1297916"/>
              <a:gd name="connsiteX6-161" fmla="*/ 3309257 w 10116457"/>
              <a:gd name="connsiteY6-162" fmla="*/ 1206156 h 1297916"/>
              <a:gd name="connsiteX7-163" fmla="*/ 3976915 w 10116457"/>
              <a:gd name="connsiteY7-164" fmla="*/ 538501 h 1297916"/>
              <a:gd name="connsiteX8-165" fmla="*/ 4673600 w 10116457"/>
              <a:gd name="connsiteY8-166" fmla="*/ 1470 h 1297916"/>
              <a:gd name="connsiteX9-167" fmla="*/ 5312229 w 10116457"/>
              <a:gd name="connsiteY9-168" fmla="*/ 640101 h 1297916"/>
              <a:gd name="connsiteX10-169" fmla="*/ 6168571 w 10116457"/>
              <a:gd name="connsiteY10-170" fmla="*/ 1249699 h 1297916"/>
              <a:gd name="connsiteX11-171" fmla="*/ 6865258 w 10116457"/>
              <a:gd name="connsiteY11-172" fmla="*/ 567529 h 1297916"/>
              <a:gd name="connsiteX12-173" fmla="*/ 7561943 w 10116457"/>
              <a:gd name="connsiteY12-174" fmla="*/ 15984 h 1297916"/>
              <a:gd name="connsiteX13-175" fmla="*/ 8911771 w 10116457"/>
              <a:gd name="connsiteY13-176" fmla="*/ 1206156 h 1297916"/>
              <a:gd name="connsiteX14" fmla="*/ 10116457 w 10116457"/>
              <a:gd name="connsiteY14" fmla="*/ 451413 h 1297916"/>
              <a:gd name="connsiteX0-177" fmla="*/ 0 w 10116457"/>
              <a:gd name="connsiteY0-178" fmla="*/ 523102 h 1297034"/>
              <a:gd name="connsiteX1-179" fmla="*/ 203200 w 10116457"/>
              <a:gd name="connsiteY1-180" fmla="*/ 900475 h 1297034"/>
              <a:gd name="connsiteX2-181" fmla="*/ 754743 w 10116457"/>
              <a:gd name="connsiteY2-182" fmla="*/ 1292359 h 1297034"/>
              <a:gd name="connsiteX3-183" fmla="*/ 1262744 w 10116457"/>
              <a:gd name="connsiteY3-184" fmla="*/ 624703 h 1297034"/>
              <a:gd name="connsiteX4-185" fmla="*/ 1973943 w 10116457"/>
              <a:gd name="connsiteY4-186" fmla="*/ 44131 h 1297034"/>
              <a:gd name="connsiteX5-187" fmla="*/ 2540001 w 10116457"/>
              <a:gd name="connsiteY5-188" fmla="*/ 581160 h 1297034"/>
              <a:gd name="connsiteX6-189" fmla="*/ 3309257 w 10116457"/>
              <a:gd name="connsiteY6-190" fmla="*/ 1205274 h 1297034"/>
              <a:gd name="connsiteX7-191" fmla="*/ 3976915 w 10116457"/>
              <a:gd name="connsiteY7-192" fmla="*/ 537619 h 1297034"/>
              <a:gd name="connsiteX8-193" fmla="*/ 4673600 w 10116457"/>
              <a:gd name="connsiteY8-194" fmla="*/ 588 h 1297034"/>
              <a:gd name="connsiteX9-195" fmla="*/ 5312229 w 10116457"/>
              <a:gd name="connsiteY9-196" fmla="*/ 639219 h 1297034"/>
              <a:gd name="connsiteX10-197" fmla="*/ 6168571 w 10116457"/>
              <a:gd name="connsiteY10-198" fmla="*/ 1248817 h 1297034"/>
              <a:gd name="connsiteX11-199" fmla="*/ 6865258 w 10116457"/>
              <a:gd name="connsiteY11-200" fmla="*/ 566647 h 1297034"/>
              <a:gd name="connsiteX12-201" fmla="*/ 7561943 w 10116457"/>
              <a:gd name="connsiteY12-202" fmla="*/ 15102 h 1297034"/>
              <a:gd name="connsiteX13-203" fmla="*/ 8229601 w 10116457"/>
              <a:gd name="connsiteY13-204" fmla="*/ 668247 h 1297034"/>
              <a:gd name="connsiteX14-205" fmla="*/ 8911771 w 10116457"/>
              <a:gd name="connsiteY14-206" fmla="*/ 1205274 h 1297034"/>
              <a:gd name="connsiteX15" fmla="*/ 10116457 w 10116457"/>
              <a:gd name="connsiteY15" fmla="*/ 450531 h 1297034"/>
              <a:gd name="connsiteX0-207" fmla="*/ 0 w 10116457"/>
              <a:gd name="connsiteY0-208" fmla="*/ 523102 h 1297034"/>
              <a:gd name="connsiteX1-209" fmla="*/ 203200 w 10116457"/>
              <a:gd name="connsiteY1-210" fmla="*/ 900475 h 1297034"/>
              <a:gd name="connsiteX2-211" fmla="*/ 754743 w 10116457"/>
              <a:gd name="connsiteY2-212" fmla="*/ 1292359 h 1297034"/>
              <a:gd name="connsiteX3-213" fmla="*/ 1262744 w 10116457"/>
              <a:gd name="connsiteY3-214" fmla="*/ 624703 h 1297034"/>
              <a:gd name="connsiteX4-215" fmla="*/ 1973943 w 10116457"/>
              <a:gd name="connsiteY4-216" fmla="*/ 44131 h 1297034"/>
              <a:gd name="connsiteX5-217" fmla="*/ 2540001 w 10116457"/>
              <a:gd name="connsiteY5-218" fmla="*/ 581160 h 1297034"/>
              <a:gd name="connsiteX6-219" fmla="*/ 3309257 w 10116457"/>
              <a:gd name="connsiteY6-220" fmla="*/ 1205274 h 1297034"/>
              <a:gd name="connsiteX7-221" fmla="*/ 3976915 w 10116457"/>
              <a:gd name="connsiteY7-222" fmla="*/ 537619 h 1297034"/>
              <a:gd name="connsiteX8-223" fmla="*/ 4673600 w 10116457"/>
              <a:gd name="connsiteY8-224" fmla="*/ 588 h 1297034"/>
              <a:gd name="connsiteX9-225" fmla="*/ 5312229 w 10116457"/>
              <a:gd name="connsiteY9-226" fmla="*/ 639219 h 1297034"/>
              <a:gd name="connsiteX10-227" fmla="*/ 6168571 w 10116457"/>
              <a:gd name="connsiteY10-228" fmla="*/ 1248817 h 1297034"/>
              <a:gd name="connsiteX11-229" fmla="*/ 6865258 w 10116457"/>
              <a:gd name="connsiteY11-230" fmla="*/ 566647 h 1297034"/>
              <a:gd name="connsiteX12-231" fmla="*/ 7561943 w 10116457"/>
              <a:gd name="connsiteY12-232" fmla="*/ 15102 h 1297034"/>
              <a:gd name="connsiteX13-233" fmla="*/ 8229601 w 10116457"/>
              <a:gd name="connsiteY13-234" fmla="*/ 668247 h 1297034"/>
              <a:gd name="connsiteX14-235" fmla="*/ 8911771 w 10116457"/>
              <a:gd name="connsiteY14-236" fmla="*/ 1205274 h 1297034"/>
              <a:gd name="connsiteX15-237" fmla="*/ 9652001 w 10116457"/>
              <a:gd name="connsiteY15-238" fmla="*/ 871447 h 1297034"/>
              <a:gd name="connsiteX16" fmla="*/ 10116457 w 10116457"/>
              <a:gd name="connsiteY16" fmla="*/ 450531 h 1297034"/>
              <a:gd name="connsiteX0-239" fmla="*/ 0 w 10116457"/>
              <a:gd name="connsiteY0-240" fmla="*/ 523102 h 1297034"/>
              <a:gd name="connsiteX1-241" fmla="*/ 203200 w 10116457"/>
              <a:gd name="connsiteY1-242" fmla="*/ 900475 h 1297034"/>
              <a:gd name="connsiteX2-243" fmla="*/ 754743 w 10116457"/>
              <a:gd name="connsiteY2-244" fmla="*/ 1292359 h 1297034"/>
              <a:gd name="connsiteX3-245" fmla="*/ 1262744 w 10116457"/>
              <a:gd name="connsiteY3-246" fmla="*/ 624703 h 1297034"/>
              <a:gd name="connsiteX4-247" fmla="*/ 1973943 w 10116457"/>
              <a:gd name="connsiteY4-248" fmla="*/ 44131 h 1297034"/>
              <a:gd name="connsiteX5-249" fmla="*/ 2540001 w 10116457"/>
              <a:gd name="connsiteY5-250" fmla="*/ 581160 h 1297034"/>
              <a:gd name="connsiteX6-251" fmla="*/ 3309257 w 10116457"/>
              <a:gd name="connsiteY6-252" fmla="*/ 1205274 h 1297034"/>
              <a:gd name="connsiteX7-253" fmla="*/ 3976915 w 10116457"/>
              <a:gd name="connsiteY7-254" fmla="*/ 537619 h 1297034"/>
              <a:gd name="connsiteX8-255" fmla="*/ 4673600 w 10116457"/>
              <a:gd name="connsiteY8-256" fmla="*/ 588 h 1297034"/>
              <a:gd name="connsiteX9-257" fmla="*/ 5312229 w 10116457"/>
              <a:gd name="connsiteY9-258" fmla="*/ 639219 h 1297034"/>
              <a:gd name="connsiteX10-259" fmla="*/ 6168571 w 10116457"/>
              <a:gd name="connsiteY10-260" fmla="*/ 1248817 h 1297034"/>
              <a:gd name="connsiteX11-261" fmla="*/ 6865258 w 10116457"/>
              <a:gd name="connsiteY11-262" fmla="*/ 566647 h 1297034"/>
              <a:gd name="connsiteX12-263" fmla="*/ 7561943 w 10116457"/>
              <a:gd name="connsiteY12-264" fmla="*/ 15102 h 1297034"/>
              <a:gd name="connsiteX13-265" fmla="*/ 8229601 w 10116457"/>
              <a:gd name="connsiteY13-266" fmla="*/ 668247 h 1297034"/>
              <a:gd name="connsiteX14-267" fmla="*/ 8911771 w 10116457"/>
              <a:gd name="connsiteY14-268" fmla="*/ 1205274 h 1297034"/>
              <a:gd name="connsiteX15-269" fmla="*/ 9652001 w 10116457"/>
              <a:gd name="connsiteY15-270" fmla="*/ 871447 h 1297034"/>
              <a:gd name="connsiteX16-271" fmla="*/ 10116457 w 10116457"/>
              <a:gd name="connsiteY16-272" fmla="*/ 450531 h 1297034"/>
              <a:gd name="connsiteX0-273" fmla="*/ 0 w 10116457"/>
              <a:gd name="connsiteY0-274" fmla="*/ 523102 h 1297034"/>
              <a:gd name="connsiteX1-275" fmla="*/ 203200 w 10116457"/>
              <a:gd name="connsiteY1-276" fmla="*/ 900475 h 1297034"/>
              <a:gd name="connsiteX2-277" fmla="*/ 754743 w 10116457"/>
              <a:gd name="connsiteY2-278" fmla="*/ 1292359 h 1297034"/>
              <a:gd name="connsiteX3-279" fmla="*/ 1262744 w 10116457"/>
              <a:gd name="connsiteY3-280" fmla="*/ 624703 h 1297034"/>
              <a:gd name="connsiteX4-281" fmla="*/ 1973943 w 10116457"/>
              <a:gd name="connsiteY4-282" fmla="*/ 44131 h 1297034"/>
              <a:gd name="connsiteX5-283" fmla="*/ 2540001 w 10116457"/>
              <a:gd name="connsiteY5-284" fmla="*/ 581160 h 1297034"/>
              <a:gd name="connsiteX6-285" fmla="*/ 3309257 w 10116457"/>
              <a:gd name="connsiteY6-286" fmla="*/ 1205274 h 1297034"/>
              <a:gd name="connsiteX7-287" fmla="*/ 3976915 w 10116457"/>
              <a:gd name="connsiteY7-288" fmla="*/ 537619 h 1297034"/>
              <a:gd name="connsiteX8-289" fmla="*/ 4673600 w 10116457"/>
              <a:gd name="connsiteY8-290" fmla="*/ 588 h 1297034"/>
              <a:gd name="connsiteX9-291" fmla="*/ 5312229 w 10116457"/>
              <a:gd name="connsiteY9-292" fmla="*/ 639219 h 1297034"/>
              <a:gd name="connsiteX10-293" fmla="*/ 6168571 w 10116457"/>
              <a:gd name="connsiteY10-294" fmla="*/ 1248817 h 1297034"/>
              <a:gd name="connsiteX11-295" fmla="*/ 6865258 w 10116457"/>
              <a:gd name="connsiteY11-296" fmla="*/ 566647 h 1297034"/>
              <a:gd name="connsiteX12-297" fmla="*/ 7561943 w 10116457"/>
              <a:gd name="connsiteY12-298" fmla="*/ 15102 h 1297034"/>
              <a:gd name="connsiteX13-299" fmla="*/ 8229601 w 10116457"/>
              <a:gd name="connsiteY13-300" fmla="*/ 668247 h 1297034"/>
              <a:gd name="connsiteX14-301" fmla="*/ 8911771 w 10116457"/>
              <a:gd name="connsiteY14-302" fmla="*/ 1205274 h 1297034"/>
              <a:gd name="connsiteX15-303" fmla="*/ 9652001 w 10116457"/>
              <a:gd name="connsiteY15-304" fmla="*/ 871447 h 1297034"/>
              <a:gd name="connsiteX16-305" fmla="*/ 10116457 w 10116457"/>
              <a:gd name="connsiteY16-306" fmla="*/ 450531 h 1297034"/>
              <a:gd name="connsiteX0-307" fmla="*/ 0 w 10116457"/>
              <a:gd name="connsiteY0-308" fmla="*/ 523102 h 1297034"/>
              <a:gd name="connsiteX1-309" fmla="*/ 203200 w 10116457"/>
              <a:gd name="connsiteY1-310" fmla="*/ 900475 h 1297034"/>
              <a:gd name="connsiteX2-311" fmla="*/ 754743 w 10116457"/>
              <a:gd name="connsiteY2-312" fmla="*/ 1292359 h 1297034"/>
              <a:gd name="connsiteX3-313" fmla="*/ 1262744 w 10116457"/>
              <a:gd name="connsiteY3-314" fmla="*/ 624703 h 1297034"/>
              <a:gd name="connsiteX4-315" fmla="*/ 1973943 w 10116457"/>
              <a:gd name="connsiteY4-316" fmla="*/ 44131 h 1297034"/>
              <a:gd name="connsiteX5-317" fmla="*/ 2540001 w 10116457"/>
              <a:gd name="connsiteY5-318" fmla="*/ 581160 h 1297034"/>
              <a:gd name="connsiteX6-319" fmla="*/ 3309257 w 10116457"/>
              <a:gd name="connsiteY6-320" fmla="*/ 1205274 h 1297034"/>
              <a:gd name="connsiteX7-321" fmla="*/ 3976915 w 10116457"/>
              <a:gd name="connsiteY7-322" fmla="*/ 537619 h 1297034"/>
              <a:gd name="connsiteX8-323" fmla="*/ 4673600 w 10116457"/>
              <a:gd name="connsiteY8-324" fmla="*/ 588 h 1297034"/>
              <a:gd name="connsiteX9-325" fmla="*/ 5312229 w 10116457"/>
              <a:gd name="connsiteY9-326" fmla="*/ 639219 h 1297034"/>
              <a:gd name="connsiteX10-327" fmla="*/ 6168571 w 10116457"/>
              <a:gd name="connsiteY10-328" fmla="*/ 1248817 h 1297034"/>
              <a:gd name="connsiteX11-329" fmla="*/ 6865258 w 10116457"/>
              <a:gd name="connsiteY11-330" fmla="*/ 566647 h 1297034"/>
              <a:gd name="connsiteX12-331" fmla="*/ 7561943 w 10116457"/>
              <a:gd name="connsiteY12-332" fmla="*/ 15102 h 1297034"/>
              <a:gd name="connsiteX13-333" fmla="*/ 8229601 w 10116457"/>
              <a:gd name="connsiteY13-334" fmla="*/ 668247 h 1297034"/>
              <a:gd name="connsiteX14-335" fmla="*/ 8911771 w 10116457"/>
              <a:gd name="connsiteY14-336" fmla="*/ 1205274 h 1297034"/>
              <a:gd name="connsiteX15-337" fmla="*/ 9652001 w 10116457"/>
              <a:gd name="connsiteY15-338" fmla="*/ 871447 h 1297034"/>
              <a:gd name="connsiteX16-339" fmla="*/ 10116457 w 10116457"/>
              <a:gd name="connsiteY16-340" fmla="*/ 450531 h 1297034"/>
              <a:gd name="connsiteX0-341" fmla="*/ 0 w 10116457"/>
              <a:gd name="connsiteY0-342" fmla="*/ 523102 h 1297034"/>
              <a:gd name="connsiteX1-343" fmla="*/ 203200 w 10116457"/>
              <a:gd name="connsiteY1-344" fmla="*/ 900475 h 1297034"/>
              <a:gd name="connsiteX2-345" fmla="*/ 754743 w 10116457"/>
              <a:gd name="connsiteY2-346" fmla="*/ 1292359 h 1297034"/>
              <a:gd name="connsiteX3-347" fmla="*/ 1262744 w 10116457"/>
              <a:gd name="connsiteY3-348" fmla="*/ 624703 h 1297034"/>
              <a:gd name="connsiteX4-349" fmla="*/ 1973943 w 10116457"/>
              <a:gd name="connsiteY4-350" fmla="*/ 44131 h 1297034"/>
              <a:gd name="connsiteX5-351" fmla="*/ 2540001 w 10116457"/>
              <a:gd name="connsiteY5-352" fmla="*/ 581160 h 1297034"/>
              <a:gd name="connsiteX6-353" fmla="*/ 3309257 w 10116457"/>
              <a:gd name="connsiteY6-354" fmla="*/ 1205274 h 1297034"/>
              <a:gd name="connsiteX7-355" fmla="*/ 3976915 w 10116457"/>
              <a:gd name="connsiteY7-356" fmla="*/ 537619 h 1297034"/>
              <a:gd name="connsiteX8-357" fmla="*/ 4673600 w 10116457"/>
              <a:gd name="connsiteY8-358" fmla="*/ 588 h 1297034"/>
              <a:gd name="connsiteX9-359" fmla="*/ 5312229 w 10116457"/>
              <a:gd name="connsiteY9-360" fmla="*/ 639219 h 1297034"/>
              <a:gd name="connsiteX10-361" fmla="*/ 6168571 w 10116457"/>
              <a:gd name="connsiteY10-362" fmla="*/ 1248817 h 1297034"/>
              <a:gd name="connsiteX11-363" fmla="*/ 6865258 w 10116457"/>
              <a:gd name="connsiteY11-364" fmla="*/ 566647 h 1297034"/>
              <a:gd name="connsiteX12-365" fmla="*/ 7561943 w 10116457"/>
              <a:gd name="connsiteY12-366" fmla="*/ 15102 h 1297034"/>
              <a:gd name="connsiteX13-367" fmla="*/ 8229601 w 10116457"/>
              <a:gd name="connsiteY13-368" fmla="*/ 668247 h 1297034"/>
              <a:gd name="connsiteX14-369" fmla="*/ 8911771 w 10116457"/>
              <a:gd name="connsiteY14-370" fmla="*/ 1205274 h 1297034"/>
              <a:gd name="connsiteX15-371" fmla="*/ 9652001 w 10116457"/>
              <a:gd name="connsiteY15-372" fmla="*/ 871447 h 1297034"/>
              <a:gd name="connsiteX16-373" fmla="*/ 10116457 w 10116457"/>
              <a:gd name="connsiteY16-374" fmla="*/ 450531 h 1297034"/>
              <a:gd name="connsiteX0-375" fmla="*/ 0 w 10116457"/>
              <a:gd name="connsiteY0-376" fmla="*/ 523102 h 1297034"/>
              <a:gd name="connsiteX1-377" fmla="*/ 203200 w 10116457"/>
              <a:gd name="connsiteY1-378" fmla="*/ 900475 h 1297034"/>
              <a:gd name="connsiteX2-379" fmla="*/ 754743 w 10116457"/>
              <a:gd name="connsiteY2-380" fmla="*/ 1292359 h 1297034"/>
              <a:gd name="connsiteX3-381" fmla="*/ 1262744 w 10116457"/>
              <a:gd name="connsiteY3-382" fmla="*/ 624703 h 1297034"/>
              <a:gd name="connsiteX4-383" fmla="*/ 1973943 w 10116457"/>
              <a:gd name="connsiteY4-384" fmla="*/ 44131 h 1297034"/>
              <a:gd name="connsiteX5-385" fmla="*/ 2540001 w 10116457"/>
              <a:gd name="connsiteY5-386" fmla="*/ 581160 h 1297034"/>
              <a:gd name="connsiteX6-387" fmla="*/ 3309257 w 10116457"/>
              <a:gd name="connsiteY6-388" fmla="*/ 1205274 h 1297034"/>
              <a:gd name="connsiteX7-389" fmla="*/ 3976915 w 10116457"/>
              <a:gd name="connsiteY7-390" fmla="*/ 537619 h 1297034"/>
              <a:gd name="connsiteX8-391" fmla="*/ 4673600 w 10116457"/>
              <a:gd name="connsiteY8-392" fmla="*/ 588 h 1297034"/>
              <a:gd name="connsiteX9-393" fmla="*/ 5312229 w 10116457"/>
              <a:gd name="connsiteY9-394" fmla="*/ 639219 h 1297034"/>
              <a:gd name="connsiteX10-395" fmla="*/ 6168571 w 10116457"/>
              <a:gd name="connsiteY10-396" fmla="*/ 1248817 h 1297034"/>
              <a:gd name="connsiteX11-397" fmla="*/ 6865258 w 10116457"/>
              <a:gd name="connsiteY11-398" fmla="*/ 566647 h 1297034"/>
              <a:gd name="connsiteX12-399" fmla="*/ 7561943 w 10116457"/>
              <a:gd name="connsiteY12-400" fmla="*/ 15102 h 1297034"/>
              <a:gd name="connsiteX13-401" fmla="*/ 8229601 w 10116457"/>
              <a:gd name="connsiteY13-402" fmla="*/ 668247 h 1297034"/>
              <a:gd name="connsiteX14-403" fmla="*/ 8911771 w 10116457"/>
              <a:gd name="connsiteY14-404" fmla="*/ 1205274 h 1297034"/>
              <a:gd name="connsiteX15-405" fmla="*/ 9652001 w 10116457"/>
              <a:gd name="connsiteY15-406" fmla="*/ 871447 h 1297034"/>
              <a:gd name="connsiteX16-407" fmla="*/ 10116457 w 10116457"/>
              <a:gd name="connsiteY16-408" fmla="*/ 450531 h 1297034"/>
              <a:gd name="connsiteX0-409" fmla="*/ 0 w 10116457"/>
              <a:gd name="connsiteY0-410" fmla="*/ 523102 h 1297034"/>
              <a:gd name="connsiteX1-411" fmla="*/ 203200 w 10116457"/>
              <a:gd name="connsiteY1-412" fmla="*/ 900475 h 1297034"/>
              <a:gd name="connsiteX2-413" fmla="*/ 754743 w 10116457"/>
              <a:gd name="connsiteY2-414" fmla="*/ 1292359 h 1297034"/>
              <a:gd name="connsiteX3-415" fmla="*/ 1262744 w 10116457"/>
              <a:gd name="connsiteY3-416" fmla="*/ 624703 h 1297034"/>
              <a:gd name="connsiteX4-417" fmla="*/ 1973943 w 10116457"/>
              <a:gd name="connsiteY4-418" fmla="*/ 44131 h 1297034"/>
              <a:gd name="connsiteX5-419" fmla="*/ 2540001 w 10116457"/>
              <a:gd name="connsiteY5-420" fmla="*/ 581160 h 1297034"/>
              <a:gd name="connsiteX6-421" fmla="*/ 3309257 w 10116457"/>
              <a:gd name="connsiteY6-422" fmla="*/ 1205274 h 1297034"/>
              <a:gd name="connsiteX7-423" fmla="*/ 3976915 w 10116457"/>
              <a:gd name="connsiteY7-424" fmla="*/ 537619 h 1297034"/>
              <a:gd name="connsiteX8-425" fmla="*/ 4673600 w 10116457"/>
              <a:gd name="connsiteY8-426" fmla="*/ 588 h 1297034"/>
              <a:gd name="connsiteX9-427" fmla="*/ 5312229 w 10116457"/>
              <a:gd name="connsiteY9-428" fmla="*/ 639219 h 1297034"/>
              <a:gd name="connsiteX10-429" fmla="*/ 6168571 w 10116457"/>
              <a:gd name="connsiteY10-430" fmla="*/ 1248817 h 1297034"/>
              <a:gd name="connsiteX11-431" fmla="*/ 6865258 w 10116457"/>
              <a:gd name="connsiteY11-432" fmla="*/ 566647 h 1297034"/>
              <a:gd name="connsiteX12-433" fmla="*/ 7561943 w 10116457"/>
              <a:gd name="connsiteY12-434" fmla="*/ 15102 h 1297034"/>
              <a:gd name="connsiteX13-435" fmla="*/ 8229601 w 10116457"/>
              <a:gd name="connsiteY13-436" fmla="*/ 668247 h 1297034"/>
              <a:gd name="connsiteX14-437" fmla="*/ 8911771 w 10116457"/>
              <a:gd name="connsiteY14-438" fmla="*/ 1205274 h 1297034"/>
              <a:gd name="connsiteX15-439" fmla="*/ 9652001 w 10116457"/>
              <a:gd name="connsiteY15-440" fmla="*/ 871447 h 1297034"/>
              <a:gd name="connsiteX16-441" fmla="*/ 10116457 w 10116457"/>
              <a:gd name="connsiteY16-442" fmla="*/ 450531 h 1297034"/>
              <a:gd name="connsiteX0-443" fmla="*/ 0 w 10116457"/>
              <a:gd name="connsiteY0-444" fmla="*/ 523102 h 1297034"/>
              <a:gd name="connsiteX1-445" fmla="*/ 203200 w 10116457"/>
              <a:gd name="connsiteY1-446" fmla="*/ 900475 h 1297034"/>
              <a:gd name="connsiteX2-447" fmla="*/ 754743 w 10116457"/>
              <a:gd name="connsiteY2-448" fmla="*/ 1292359 h 1297034"/>
              <a:gd name="connsiteX3-449" fmla="*/ 1262744 w 10116457"/>
              <a:gd name="connsiteY3-450" fmla="*/ 624703 h 1297034"/>
              <a:gd name="connsiteX4-451" fmla="*/ 1973943 w 10116457"/>
              <a:gd name="connsiteY4-452" fmla="*/ 44131 h 1297034"/>
              <a:gd name="connsiteX5-453" fmla="*/ 2540001 w 10116457"/>
              <a:gd name="connsiteY5-454" fmla="*/ 581160 h 1297034"/>
              <a:gd name="connsiteX6-455" fmla="*/ 3309257 w 10116457"/>
              <a:gd name="connsiteY6-456" fmla="*/ 1205274 h 1297034"/>
              <a:gd name="connsiteX7-457" fmla="*/ 3976915 w 10116457"/>
              <a:gd name="connsiteY7-458" fmla="*/ 537619 h 1297034"/>
              <a:gd name="connsiteX8-459" fmla="*/ 4673600 w 10116457"/>
              <a:gd name="connsiteY8-460" fmla="*/ 588 h 1297034"/>
              <a:gd name="connsiteX9-461" fmla="*/ 5312229 w 10116457"/>
              <a:gd name="connsiteY9-462" fmla="*/ 639219 h 1297034"/>
              <a:gd name="connsiteX10-463" fmla="*/ 6168571 w 10116457"/>
              <a:gd name="connsiteY10-464" fmla="*/ 1248817 h 1297034"/>
              <a:gd name="connsiteX11-465" fmla="*/ 6865258 w 10116457"/>
              <a:gd name="connsiteY11-466" fmla="*/ 566647 h 1297034"/>
              <a:gd name="connsiteX12-467" fmla="*/ 7561943 w 10116457"/>
              <a:gd name="connsiteY12-468" fmla="*/ 15102 h 1297034"/>
              <a:gd name="connsiteX13-469" fmla="*/ 8229601 w 10116457"/>
              <a:gd name="connsiteY13-470" fmla="*/ 668247 h 1297034"/>
              <a:gd name="connsiteX14-471" fmla="*/ 8911771 w 10116457"/>
              <a:gd name="connsiteY14-472" fmla="*/ 1205274 h 1297034"/>
              <a:gd name="connsiteX15-473" fmla="*/ 9652001 w 10116457"/>
              <a:gd name="connsiteY15-474" fmla="*/ 871447 h 1297034"/>
              <a:gd name="connsiteX16-475" fmla="*/ 10116457 w 10116457"/>
              <a:gd name="connsiteY16-476" fmla="*/ 450531 h 1297034"/>
            </a:gdLst>
            <a:ahLst/>
            <a:cxnLst>
              <a:cxn ang="0">
                <a:pos x="connsiteX0-443" y="connsiteY0-444"/>
              </a:cxn>
              <a:cxn ang="0">
                <a:pos x="connsiteX1-445" y="connsiteY1-446"/>
              </a:cxn>
              <a:cxn ang="0">
                <a:pos x="connsiteX2-447" y="connsiteY2-448"/>
              </a:cxn>
              <a:cxn ang="0">
                <a:pos x="connsiteX3-449" y="connsiteY3-450"/>
              </a:cxn>
              <a:cxn ang="0">
                <a:pos x="connsiteX4-451" y="connsiteY4-452"/>
              </a:cxn>
              <a:cxn ang="0">
                <a:pos x="connsiteX5-453" y="connsiteY5-454"/>
              </a:cxn>
              <a:cxn ang="0">
                <a:pos x="connsiteX6-455" y="connsiteY6-456"/>
              </a:cxn>
              <a:cxn ang="0">
                <a:pos x="connsiteX7-457" y="connsiteY7-458"/>
              </a:cxn>
              <a:cxn ang="0">
                <a:pos x="connsiteX8-459" y="connsiteY8-460"/>
              </a:cxn>
              <a:cxn ang="0">
                <a:pos x="connsiteX9-461" y="connsiteY9-462"/>
              </a:cxn>
              <a:cxn ang="0">
                <a:pos x="connsiteX10-463" y="connsiteY10-464"/>
              </a:cxn>
              <a:cxn ang="0">
                <a:pos x="connsiteX11-465" y="connsiteY11-466"/>
              </a:cxn>
              <a:cxn ang="0">
                <a:pos x="connsiteX12-467" y="connsiteY12-468"/>
              </a:cxn>
              <a:cxn ang="0">
                <a:pos x="connsiteX13-469" y="connsiteY13-470"/>
              </a:cxn>
              <a:cxn ang="0">
                <a:pos x="connsiteX14-471" y="connsiteY14-472"/>
              </a:cxn>
              <a:cxn ang="0">
                <a:pos x="connsiteX15-473" y="connsiteY15-474"/>
              </a:cxn>
              <a:cxn ang="0">
                <a:pos x="connsiteX16-475" y="connsiteY16-476"/>
              </a:cxn>
            </a:cxnLst>
            <a:rect l="l" t="t" r="r" b="b"/>
            <a:pathLst>
              <a:path w="10116457" h="1297034">
                <a:moveTo>
                  <a:pt x="0" y="523102"/>
                </a:moveTo>
                <a:cubicBezTo>
                  <a:pt x="26609" y="590835"/>
                  <a:pt x="84667" y="767428"/>
                  <a:pt x="203200" y="900475"/>
                </a:cubicBezTo>
                <a:cubicBezTo>
                  <a:pt x="321733" y="1033523"/>
                  <a:pt x="578152" y="1338321"/>
                  <a:pt x="754743" y="1292359"/>
                </a:cubicBezTo>
                <a:cubicBezTo>
                  <a:pt x="931334" y="1246397"/>
                  <a:pt x="1059544" y="832741"/>
                  <a:pt x="1262744" y="624703"/>
                </a:cubicBezTo>
                <a:cubicBezTo>
                  <a:pt x="1465944" y="416665"/>
                  <a:pt x="1761067" y="51388"/>
                  <a:pt x="1973943" y="44131"/>
                </a:cubicBezTo>
                <a:cubicBezTo>
                  <a:pt x="2186819" y="36874"/>
                  <a:pt x="2317449" y="387636"/>
                  <a:pt x="2540001" y="581160"/>
                </a:cubicBezTo>
                <a:cubicBezTo>
                  <a:pt x="2762553" y="774684"/>
                  <a:pt x="3069772" y="1212531"/>
                  <a:pt x="3309257" y="1205274"/>
                </a:cubicBezTo>
                <a:cubicBezTo>
                  <a:pt x="3548742" y="1198017"/>
                  <a:pt x="3749525" y="738400"/>
                  <a:pt x="3976915" y="537619"/>
                </a:cubicBezTo>
                <a:cubicBezTo>
                  <a:pt x="4204305" y="336838"/>
                  <a:pt x="4451048" y="-16345"/>
                  <a:pt x="4673600" y="588"/>
                </a:cubicBezTo>
                <a:cubicBezTo>
                  <a:pt x="4896152" y="17521"/>
                  <a:pt x="5063067" y="431181"/>
                  <a:pt x="5312229" y="639219"/>
                </a:cubicBezTo>
                <a:cubicBezTo>
                  <a:pt x="5561391" y="847257"/>
                  <a:pt x="5909733" y="1260912"/>
                  <a:pt x="6168571" y="1248817"/>
                </a:cubicBezTo>
                <a:cubicBezTo>
                  <a:pt x="6427409" y="1236722"/>
                  <a:pt x="6633029" y="772266"/>
                  <a:pt x="6865258" y="566647"/>
                </a:cubicBezTo>
                <a:cubicBezTo>
                  <a:pt x="7097487" y="361028"/>
                  <a:pt x="7334553" y="-1831"/>
                  <a:pt x="7561943" y="15102"/>
                </a:cubicBezTo>
                <a:cubicBezTo>
                  <a:pt x="7789333" y="32035"/>
                  <a:pt x="8004630" y="469885"/>
                  <a:pt x="8229601" y="668247"/>
                </a:cubicBezTo>
                <a:cubicBezTo>
                  <a:pt x="8454572" y="866609"/>
                  <a:pt x="8674704" y="1171407"/>
                  <a:pt x="8911771" y="1205274"/>
                </a:cubicBezTo>
                <a:cubicBezTo>
                  <a:pt x="9148838" y="1239141"/>
                  <a:pt x="9451220" y="997237"/>
                  <a:pt x="9652001" y="871447"/>
                </a:cubicBezTo>
                <a:cubicBezTo>
                  <a:pt x="9852782" y="745657"/>
                  <a:pt x="10039048" y="520684"/>
                  <a:pt x="10116457" y="450531"/>
                </a:cubicBezTo>
              </a:path>
            </a:pathLst>
          </a:custGeom>
          <a:solidFill>
            <a:schemeClr val="bg2">
              <a:lumMod val="25000"/>
            </a:schemeClr>
          </a:solidFill>
          <a:ln w="28575" cmpd="sng">
            <a:solidFill>
              <a:schemeClr val="bg1">
                <a:lumMod val="95000"/>
              </a:schemeClr>
            </a:solidFill>
            <a:prstDash val="solid"/>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34721" y="313735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7" name="矩形 6"/>
          <p:cNvSpPr/>
          <p:nvPr/>
        </p:nvSpPr>
        <p:spPr>
          <a:xfrm>
            <a:off x="134461" y="354574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8" name="矩形 7"/>
          <p:cNvSpPr/>
          <p:nvPr/>
        </p:nvSpPr>
        <p:spPr>
          <a:xfrm>
            <a:off x="1945222" y="3150334"/>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9" name="矩形 8"/>
          <p:cNvSpPr/>
          <p:nvPr/>
        </p:nvSpPr>
        <p:spPr>
          <a:xfrm>
            <a:off x="2314404" y="3558724"/>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0" name="矩形 9"/>
          <p:cNvSpPr/>
          <p:nvPr/>
        </p:nvSpPr>
        <p:spPr>
          <a:xfrm>
            <a:off x="4202818" y="313765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1" name="矩形 10"/>
          <p:cNvSpPr/>
          <p:nvPr/>
        </p:nvSpPr>
        <p:spPr>
          <a:xfrm>
            <a:off x="4572000" y="354604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2" name="矩形 11"/>
          <p:cNvSpPr/>
          <p:nvPr/>
        </p:nvSpPr>
        <p:spPr>
          <a:xfrm>
            <a:off x="6382761" y="3150634"/>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3" name="矩形 12"/>
          <p:cNvSpPr/>
          <p:nvPr/>
        </p:nvSpPr>
        <p:spPr>
          <a:xfrm>
            <a:off x="6751943" y="3559024"/>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88" name="Freeform 30"/>
          <p:cNvSpPr>
            <a:spLocks noEditPoints="1"/>
          </p:cNvSpPr>
          <p:nvPr/>
        </p:nvSpPr>
        <p:spPr bwMode="auto">
          <a:xfrm>
            <a:off x="1370771" y="2214865"/>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89" name="Freeform 30"/>
          <p:cNvSpPr>
            <a:spLocks noEditPoints="1"/>
          </p:cNvSpPr>
          <p:nvPr/>
        </p:nvSpPr>
        <p:spPr bwMode="auto">
          <a:xfrm>
            <a:off x="3211271" y="2191715"/>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90" name="Freeform 30"/>
          <p:cNvSpPr>
            <a:spLocks noEditPoints="1"/>
          </p:cNvSpPr>
          <p:nvPr/>
        </p:nvSpPr>
        <p:spPr bwMode="auto">
          <a:xfrm>
            <a:off x="5377541" y="2198817"/>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91" name="Freeform 30"/>
          <p:cNvSpPr>
            <a:spLocks noEditPoints="1"/>
          </p:cNvSpPr>
          <p:nvPr/>
        </p:nvSpPr>
        <p:spPr bwMode="auto">
          <a:xfrm>
            <a:off x="7218041" y="2175667"/>
            <a:ext cx="270458" cy="261844"/>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solidFill>
          <a:ln>
            <a:noFill/>
          </a:ln>
        </p:spPr>
        <p:txBody>
          <a:bodyPr vert="horz" wrap="square" lIns="91440" tIns="45720" rIns="91440" bIns="45720" numCol="1" anchor="t" anchorCtr="0" compatLnSpc="1"/>
          <a:lstStyle/>
          <a:p>
            <a:endParaRPr lang="zh-CN" altLang="en-US" sz="16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500" fill="hold"/>
                                        <p:tgtEl>
                                          <p:spTgt spid="88"/>
                                        </p:tgtEl>
                                        <p:attrNameLst>
                                          <p:attrName>ppt_x</p:attrName>
                                        </p:attrNameLst>
                                      </p:cBhvr>
                                      <p:tavLst>
                                        <p:tav tm="0">
                                          <p:val>
                                            <p:strVal val="0-#ppt_w/2"/>
                                          </p:val>
                                        </p:tav>
                                        <p:tav tm="100000">
                                          <p:val>
                                            <p:strVal val="#ppt_x"/>
                                          </p:val>
                                        </p:tav>
                                      </p:tavLst>
                                    </p:anim>
                                    <p:anim calcmode="lin" valueType="num">
                                      <p:cBhvr additive="base">
                                        <p:cTn id="12" dur="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500" fill="hold"/>
                                        <p:tgtEl>
                                          <p:spTgt spid="89"/>
                                        </p:tgtEl>
                                        <p:attrNameLst>
                                          <p:attrName>ppt_x</p:attrName>
                                        </p:attrNameLst>
                                      </p:cBhvr>
                                      <p:tavLst>
                                        <p:tav tm="0">
                                          <p:val>
                                            <p:strVal val="0-#ppt_w/2"/>
                                          </p:val>
                                        </p:tav>
                                        <p:tav tm="100000">
                                          <p:val>
                                            <p:strVal val="#ppt_x"/>
                                          </p:val>
                                        </p:tav>
                                      </p:tavLst>
                                    </p:anim>
                                    <p:anim calcmode="lin" valueType="num">
                                      <p:cBhvr additive="base">
                                        <p:cTn id="16" dur="500" fill="hold"/>
                                        <p:tgtEl>
                                          <p:spTgt spid="8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0-#ppt_w/2"/>
                                          </p:val>
                                        </p:tav>
                                        <p:tav tm="100000">
                                          <p:val>
                                            <p:strVal val="#ppt_x"/>
                                          </p:val>
                                        </p:tav>
                                      </p:tavLst>
                                    </p:anim>
                                    <p:anim calcmode="lin" valueType="num">
                                      <p:cBhvr additive="base">
                                        <p:cTn id="20" dur="500" fill="hold"/>
                                        <p:tgtEl>
                                          <p:spTgt spid="9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0-#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p:bldP spid="88" grpId="0" animBg="1"/>
      <p:bldP spid="89" grpId="0" animBg="1"/>
      <p:bldP spid="90" grpId="0" animBg="1"/>
      <p:bldP spid="9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1219" y="0"/>
            <a:ext cx="5518323" cy="5833640"/>
          </a:xfrm>
          <a:prstGeom prst="rect">
            <a:avLst/>
          </a:prstGeom>
        </p:spPr>
      </p:pic>
      <p:grpSp>
        <p:nvGrpSpPr>
          <p:cNvPr id="3" name="组合 2"/>
          <p:cNvGrpSpPr/>
          <p:nvPr/>
        </p:nvGrpSpPr>
        <p:grpSpPr>
          <a:xfrm>
            <a:off x="2423028" y="2367630"/>
            <a:ext cx="5109030" cy="831498"/>
            <a:chOff x="3366539" y="641075"/>
            <a:chExt cx="5109030" cy="831498"/>
          </a:xfrm>
        </p:grpSpPr>
        <p:sp>
          <p:nvSpPr>
            <p:cNvPr id="4" name="文本框 3"/>
            <p:cNvSpPr txBox="1"/>
            <p:nvPr/>
          </p:nvSpPr>
          <p:spPr>
            <a:xfrm>
              <a:off x="3876996" y="641075"/>
              <a:ext cx="23487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5" name="文本框 4"/>
            <p:cNvSpPr txBox="1"/>
            <p:nvPr/>
          </p:nvSpPr>
          <p:spPr>
            <a:xfrm>
              <a:off x="3366539" y="122705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6" name="组合 5"/>
          <p:cNvGrpSpPr/>
          <p:nvPr/>
        </p:nvGrpSpPr>
        <p:grpSpPr>
          <a:xfrm>
            <a:off x="4141691" y="1135920"/>
            <a:ext cx="189399" cy="252162"/>
            <a:chOff x="3213101" y="3067051"/>
            <a:chExt cx="541337" cy="720725"/>
          </a:xfrm>
          <a:solidFill>
            <a:schemeClr val="tx1"/>
          </a:solidFill>
        </p:grpSpPr>
        <p:sp>
          <p:nvSpPr>
            <p:cNvPr id="7"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58" name="文本框 57"/>
          <p:cNvSpPr txBox="1"/>
          <p:nvPr/>
        </p:nvSpPr>
        <p:spPr>
          <a:xfrm>
            <a:off x="3898418" y="1135920"/>
            <a:ext cx="673582" cy="1200329"/>
          </a:xfrm>
          <a:prstGeom prst="rect">
            <a:avLst/>
          </a:prstGeom>
          <a:noFill/>
        </p:spPr>
        <p:txBody>
          <a:bodyPr wrap="none" rtlCol="0">
            <a:spAutoFit/>
          </a:bodyPr>
          <a:lstStyle/>
          <a:p>
            <a:r>
              <a:rPr lang="en-US" altLang="zh-CN" sz="7200" dirty="0">
                <a:latin typeface="Impact" pitchFamily="34" charset="0"/>
              </a:rPr>
              <a:t>3</a:t>
            </a:r>
            <a:endParaRPr lang="zh-CN" altLang="en-US" sz="7200" dirty="0">
              <a:latin typeface="Impac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down)">
                                      <p:cBhvr>
                                        <p:cTn id="17" dur="580">
                                          <p:stCondLst>
                                            <p:cond delay="0"/>
                                          </p:stCondLst>
                                        </p:cTn>
                                        <p:tgtEl>
                                          <p:spTgt spid="58"/>
                                        </p:tgtEl>
                                      </p:cBhvr>
                                    </p:animEffect>
                                    <p:anim calcmode="lin" valueType="num">
                                      <p:cBhvr>
                                        <p:cTn id="1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3" dur="26">
                                          <p:stCondLst>
                                            <p:cond delay="650"/>
                                          </p:stCondLst>
                                        </p:cTn>
                                        <p:tgtEl>
                                          <p:spTgt spid="58"/>
                                        </p:tgtEl>
                                      </p:cBhvr>
                                      <p:to x="100000" y="60000"/>
                                    </p:animScale>
                                    <p:animScale>
                                      <p:cBhvr>
                                        <p:cTn id="24" dur="166" decel="50000">
                                          <p:stCondLst>
                                            <p:cond delay="676"/>
                                          </p:stCondLst>
                                        </p:cTn>
                                        <p:tgtEl>
                                          <p:spTgt spid="58"/>
                                        </p:tgtEl>
                                      </p:cBhvr>
                                      <p:to x="100000" y="100000"/>
                                    </p:animScale>
                                    <p:animScale>
                                      <p:cBhvr>
                                        <p:cTn id="25" dur="26">
                                          <p:stCondLst>
                                            <p:cond delay="1312"/>
                                          </p:stCondLst>
                                        </p:cTn>
                                        <p:tgtEl>
                                          <p:spTgt spid="58"/>
                                        </p:tgtEl>
                                      </p:cBhvr>
                                      <p:to x="100000" y="80000"/>
                                    </p:animScale>
                                    <p:animScale>
                                      <p:cBhvr>
                                        <p:cTn id="26" dur="166" decel="50000">
                                          <p:stCondLst>
                                            <p:cond delay="1338"/>
                                          </p:stCondLst>
                                        </p:cTn>
                                        <p:tgtEl>
                                          <p:spTgt spid="58"/>
                                        </p:tgtEl>
                                      </p:cBhvr>
                                      <p:to x="100000" y="100000"/>
                                    </p:animScale>
                                    <p:animScale>
                                      <p:cBhvr>
                                        <p:cTn id="27" dur="26">
                                          <p:stCondLst>
                                            <p:cond delay="1642"/>
                                          </p:stCondLst>
                                        </p:cTn>
                                        <p:tgtEl>
                                          <p:spTgt spid="58"/>
                                        </p:tgtEl>
                                      </p:cBhvr>
                                      <p:to x="100000" y="90000"/>
                                    </p:animScale>
                                    <p:animScale>
                                      <p:cBhvr>
                                        <p:cTn id="28" dur="166" decel="50000">
                                          <p:stCondLst>
                                            <p:cond delay="1668"/>
                                          </p:stCondLst>
                                        </p:cTn>
                                        <p:tgtEl>
                                          <p:spTgt spid="58"/>
                                        </p:tgtEl>
                                      </p:cBhvr>
                                      <p:to x="100000" y="100000"/>
                                    </p:animScale>
                                    <p:animScale>
                                      <p:cBhvr>
                                        <p:cTn id="29" dur="26">
                                          <p:stCondLst>
                                            <p:cond delay="1808"/>
                                          </p:stCondLst>
                                        </p:cTn>
                                        <p:tgtEl>
                                          <p:spTgt spid="58"/>
                                        </p:tgtEl>
                                      </p:cBhvr>
                                      <p:to x="100000" y="95000"/>
                                    </p:animScale>
                                    <p:animScale>
                                      <p:cBhvr>
                                        <p:cTn id="30" dur="166" decel="50000">
                                          <p:stCondLst>
                                            <p:cond delay="1834"/>
                                          </p:stCondLst>
                                        </p:cTn>
                                        <p:tgtEl>
                                          <p:spTgt spid="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5" name="组合 4"/>
          <p:cNvGrpSpPr/>
          <p:nvPr/>
        </p:nvGrpSpPr>
        <p:grpSpPr>
          <a:xfrm>
            <a:off x="1167533" y="1484193"/>
            <a:ext cx="1338657" cy="1330359"/>
            <a:chOff x="6137276" y="2995613"/>
            <a:chExt cx="768350" cy="763588"/>
          </a:xfrm>
          <a:solidFill>
            <a:schemeClr val="tx1"/>
          </a:solidFill>
        </p:grpSpPr>
        <p:sp>
          <p:nvSpPr>
            <p:cNvPr id="6" name="Freeform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 name="Freeform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dirty="0"/>
            </a:p>
          </p:txBody>
        </p:sp>
        <p:sp>
          <p:nvSpPr>
            <p:cNvPr id="10" name="Freeform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73" name="组合 72"/>
          <p:cNvGrpSpPr/>
          <p:nvPr/>
        </p:nvGrpSpPr>
        <p:grpSpPr>
          <a:xfrm>
            <a:off x="3982110" y="1462236"/>
            <a:ext cx="1338657" cy="1330359"/>
            <a:chOff x="6137276" y="2995613"/>
            <a:chExt cx="768350" cy="763588"/>
          </a:xfrm>
          <a:solidFill>
            <a:schemeClr val="tx1"/>
          </a:solidFill>
        </p:grpSpPr>
        <p:sp>
          <p:nvSpPr>
            <p:cNvPr id="74" name="Freeform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41" name="组合 140"/>
          <p:cNvGrpSpPr/>
          <p:nvPr/>
        </p:nvGrpSpPr>
        <p:grpSpPr>
          <a:xfrm>
            <a:off x="6725912" y="1462236"/>
            <a:ext cx="1338657" cy="1330359"/>
            <a:chOff x="6137276" y="2995613"/>
            <a:chExt cx="768350" cy="763588"/>
          </a:xfrm>
          <a:solidFill>
            <a:schemeClr val="tx1"/>
          </a:solidFill>
        </p:grpSpPr>
        <p:sp>
          <p:nvSpPr>
            <p:cNvPr id="142" name="Freeform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Freeform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Freeform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209" name="矩形 208"/>
          <p:cNvSpPr/>
          <p:nvPr/>
        </p:nvSpPr>
        <p:spPr>
          <a:xfrm>
            <a:off x="458361" y="314920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0" name="矩形 209"/>
          <p:cNvSpPr/>
          <p:nvPr/>
        </p:nvSpPr>
        <p:spPr>
          <a:xfrm>
            <a:off x="827543" y="3557591"/>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11" name="矩形 210"/>
          <p:cNvSpPr/>
          <p:nvPr/>
        </p:nvSpPr>
        <p:spPr>
          <a:xfrm>
            <a:off x="3241491" y="314046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2" name="矩形 211"/>
          <p:cNvSpPr/>
          <p:nvPr/>
        </p:nvSpPr>
        <p:spPr>
          <a:xfrm>
            <a:off x="3610673" y="354885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13" name="矩形 212"/>
          <p:cNvSpPr/>
          <p:nvPr/>
        </p:nvSpPr>
        <p:spPr>
          <a:xfrm>
            <a:off x="6019061" y="314920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4" name="矩形 213"/>
          <p:cNvSpPr/>
          <p:nvPr/>
        </p:nvSpPr>
        <p:spPr>
          <a:xfrm>
            <a:off x="6388243" y="3557591"/>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9"/>
                                        </p:tgtEl>
                                        <p:attrNameLst>
                                          <p:attrName>style.visibility</p:attrName>
                                        </p:attrNameLst>
                                      </p:cBhvr>
                                      <p:to>
                                        <p:strVal val="visible"/>
                                      </p:to>
                                    </p:set>
                                    <p:animEffect transition="in" filter="wipe(left)">
                                      <p:cBhvr>
                                        <p:cTn id="7" dur="500"/>
                                        <p:tgtEl>
                                          <p:spTgt spid="20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0"/>
                                        </p:tgtEl>
                                        <p:attrNameLst>
                                          <p:attrName>style.visibility</p:attrName>
                                        </p:attrNameLst>
                                      </p:cBhvr>
                                      <p:to>
                                        <p:strVal val="visible"/>
                                      </p:to>
                                    </p:set>
                                    <p:animEffect transition="in" filter="wipe(left)">
                                      <p:cBhvr>
                                        <p:cTn id="10" dur="500"/>
                                        <p:tgtEl>
                                          <p:spTgt spid="2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11"/>
                                        </p:tgtEl>
                                        <p:attrNameLst>
                                          <p:attrName>style.visibility</p:attrName>
                                        </p:attrNameLst>
                                      </p:cBhvr>
                                      <p:to>
                                        <p:strVal val="visible"/>
                                      </p:to>
                                    </p:set>
                                    <p:animEffect transition="in" filter="wipe(left)">
                                      <p:cBhvr>
                                        <p:cTn id="13" dur="500"/>
                                        <p:tgtEl>
                                          <p:spTgt spid="2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12"/>
                                        </p:tgtEl>
                                        <p:attrNameLst>
                                          <p:attrName>style.visibility</p:attrName>
                                        </p:attrNameLst>
                                      </p:cBhvr>
                                      <p:to>
                                        <p:strVal val="visible"/>
                                      </p:to>
                                    </p:set>
                                    <p:animEffect transition="in" filter="wipe(left)">
                                      <p:cBhvr>
                                        <p:cTn id="16" dur="500"/>
                                        <p:tgtEl>
                                          <p:spTgt spid="2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4"/>
                                        </p:tgtEl>
                                        <p:attrNameLst>
                                          <p:attrName>style.visibility</p:attrName>
                                        </p:attrNameLst>
                                      </p:cBhvr>
                                      <p:to>
                                        <p:strVal val="visible"/>
                                      </p:to>
                                    </p:set>
                                    <p:animEffect transition="in" filter="wipe(left)">
                                      <p:cBhvr>
                                        <p:cTn id="22" dur="500"/>
                                        <p:tgtEl>
                                          <p:spTgt spid="2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down)">
                                      <p:cBhvr>
                                        <p:cTn id="30" dur="500"/>
                                        <p:tgtEl>
                                          <p:spTgt spid="73"/>
                                        </p:tgtEl>
                                      </p:cBhvr>
                                    </p:animEffect>
                                  </p:childTnLst>
                                </p:cTn>
                              </p:par>
                              <p:par>
                                <p:cTn id="31" presetID="22" presetClass="entr" presetSubtype="4" fill="hold" nodeType="with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wipe(down)">
                                      <p:cBhvr>
                                        <p:cTn id="33"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0" grpId="0"/>
      <p:bldP spid="211" grpId="0"/>
      <p:bldP spid="212" grpId="0"/>
      <p:bldP spid="213" grpId="0"/>
      <p:bldP spid="2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Freeform 12"/>
          <p:cNvSpPr>
            <a:spLocks noEditPoints="1"/>
          </p:cNvSpPr>
          <p:nvPr/>
        </p:nvSpPr>
        <p:spPr bwMode="auto">
          <a:xfrm>
            <a:off x="231494" y="1625947"/>
            <a:ext cx="727914" cy="727914"/>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a:effectLst/>
        </p:spPr>
        <p:txBody>
          <a:bodyPr vert="horz" wrap="square" lIns="91440" tIns="45720" rIns="91440" bIns="45720" numCol="1" anchor="t" anchorCtr="0" compatLnSpc="1"/>
          <a:lstStyle/>
          <a:p>
            <a:endParaRPr lang="zh-CN" altLang="en-US"/>
          </a:p>
        </p:txBody>
      </p:sp>
      <p:sp>
        <p:nvSpPr>
          <p:cNvPr id="7" name="椭圆 6"/>
          <p:cNvSpPr/>
          <p:nvPr/>
        </p:nvSpPr>
        <p:spPr>
          <a:xfrm>
            <a:off x="231494" y="1625947"/>
            <a:ext cx="727914" cy="727914"/>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2"/>
          <p:cNvSpPr>
            <a:spLocks noEditPoints="1"/>
          </p:cNvSpPr>
          <p:nvPr/>
        </p:nvSpPr>
        <p:spPr bwMode="auto">
          <a:xfrm>
            <a:off x="231494" y="3089566"/>
            <a:ext cx="727914" cy="727914"/>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a:effectLst/>
        </p:spPr>
        <p:txBody>
          <a:bodyPr vert="horz" wrap="square" lIns="91440" tIns="45720" rIns="91440" bIns="45720" numCol="1" anchor="t" anchorCtr="0" compatLnSpc="1"/>
          <a:lstStyle/>
          <a:p>
            <a:endParaRPr lang="zh-CN" altLang="en-US"/>
          </a:p>
        </p:txBody>
      </p:sp>
      <p:sp>
        <p:nvSpPr>
          <p:cNvPr id="9" name="椭圆 8"/>
          <p:cNvSpPr/>
          <p:nvPr/>
        </p:nvSpPr>
        <p:spPr>
          <a:xfrm>
            <a:off x="231494" y="3089566"/>
            <a:ext cx="727914" cy="727914"/>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9233" y="159195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1" name="矩形 10"/>
          <p:cNvSpPr/>
          <p:nvPr/>
        </p:nvSpPr>
        <p:spPr>
          <a:xfrm>
            <a:off x="1181683" y="1920892"/>
            <a:ext cx="31917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2" name="矩形 11"/>
          <p:cNvSpPr/>
          <p:nvPr/>
        </p:nvSpPr>
        <p:spPr>
          <a:xfrm>
            <a:off x="329233" y="307227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3" name="矩形 12"/>
          <p:cNvSpPr/>
          <p:nvPr/>
        </p:nvSpPr>
        <p:spPr>
          <a:xfrm>
            <a:off x="1181683" y="3401212"/>
            <a:ext cx="31917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4" name="Freeform 12"/>
          <p:cNvSpPr>
            <a:spLocks noEditPoints="1"/>
          </p:cNvSpPr>
          <p:nvPr/>
        </p:nvSpPr>
        <p:spPr bwMode="auto">
          <a:xfrm>
            <a:off x="4735975" y="1625947"/>
            <a:ext cx="727914" cy="727914"/>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a:effectLst/>
        </p:spPr>
        <p:txBody>
          <a:bodyPr vert="horz" wrap="square" lIns="91440" tIns="45720" rIns="91440" bIns="45720" numCol="1" anchor="t" anchorCtr="0" compatLnSpc="1"/>
          <a:lstStyle/>
          <a:p>
            <a:endParaRPr lang="zh-CN" altLang="en-US"/>
          </a:p>
        </p:txBody>
      </p:sp>
      <p:sp>
        <p:nvSpPr>
          <p:cNvPr id="15" name="椭圆 14"/>
          <p:cNvSpPr/>
          <p:nvPr/>
        </p:nvSpPr>
        <p:spPr>
          <a:xfrm>
            <a:off x="4735975" y="1625947"/>
            <a:ext cx="727914" cy="727914"/>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2"/>
          <p:cNvSpPr>
            <a:spLocks noEditPoints="1"/>
          </p:cNvSpPr>
          <p:nvPr/>
        </p:nvSpPr>
        <p:spPr bwMode="auto">
          <a:xfrm>
            <a:off x="4735975" y="3089566"/>
            <a:ext cx="727914" cy="727914"/>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a:effectLst/>
        </p:spPr>
        <p:txBody>
          <a:bodyPr vert="horz" wrap="square" lIns="91440" tIns="45720" rIns="91440" bIns="45720" numCol="1" anchor="t" anchorCtr="0" compatLnSpc="1"/>
          <a:lstStyle/>
          <a:p>
            <a:endParaRPr lang="zh-CN" altLang="en-US"/>
          </a:p>
        </p:txBody>
      </p:sp>
      <p:sp>
        <p:nvSpPr>
          <p:cNvPr id="17" name="椭圆 16"/>
          <p:cNvSpPr/>
          <p:nvPr/>
        </p:nvSpPr>
        <p:spPr>
          <a:xfrm>
            <a:off x="4735975" y="3089566"/>
            <a:ext cx="727914" cy="727914"/>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33714" y="159195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9" name="矩形 18"/>
          <p:cNvSpPr/>
          <p:nvPr/>
        </p:nvSpPr>
        <p:spPr>
          <a:xfrm>
            <a:off x="5686164" y="1920892"/>
            <a:ext cx="31917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0" name="矩形 19"/>
          <p:cNvSpPr/>
          <p:nvPr/>
        </p:nvSpPr>
        <p:spPr>
          <a:xfrm>
            <a:off x="4833714" y="307227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 name="矩形 20"/>
          <p:cNvSpPr/>
          <p:nvPr/>
        </p:nvSpPr>
        <p:spPr>
          <a:xfrm>
            <a:off x="5686164" y="3401212"/>
            <a:ext cx="31917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animBg="1"/>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mc:AlternateContent xmlns:mc="http://schemas.openxmlformats.org/markup-compatibility/2006" xmlns:p14="http://schemas.microsoft.com/office/powerpoint/2010/main">
        <mc:Choice Requires="p14">
          <p:contentPart r:id="rId1" p14:bwMode="auto">
            <p14:nvContentPartPr>
              <p14:cNvPr id="18" name="墨迹 17"/>
              <p14:cNvContentPartPr/>
              <p14:nvPr/>
            </p14:nvContentPartPr>
            <p14:xfrm>
              <a:off x="4572000" y="3171344"/>
              <a:ext cx="360" cy="360"/>
            </p14:xfrm>
          </p:contentPart>
        </mc:Choice>
        <mc:Fallback xmlns="">
          <p:pic>
            <p:nvPicPr>
              <p:cNvPr id="18" name="墨迹 17"/>
            </p:nvPicPr>
            <p:blipFill>
              <a:blip r:embed="rId2"/>
            </p:blipFill>
            <p:spPr>
              <a:xfrm>
                <a:off x="4572000" y="3171344"/>
                <a:ext cx="360" cy="36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19" name="墨迹 18"/>
              <p14:cNvContentPartPr/>
              <p14:nvPr/>
            </p14:nvContentPartPr>
            <p14:xfrm>
              <a:off x="5243400" y="3912224"/>
              <a:ext cx="360" cy="360"/>
            </p14:xfrm>
          </p:contentPart>
        </mc:Choice>
        <mc:Fallback xmlns="">
          <p:pic>
            <p:nvPicPr>
              <p:cNvPr id="19" name="墨迹 18"/>
            </p:nvPicPr>
            <p:blipFill>
              <a:blip r:embed="rId4"/>
            </p:blipFill>
            <p:spPr>
              <a:xfrm>
                <a:off x="5243400" y="3912224"/>
                <a:ext cx="360" cy="360"/>
              </a:xfrm>
              <a:prstGeom prst="rect"/>
            </p:spPr>
          </p:pic>
        </mc:Fallback>
      </mc:AlternateContent>
      <mc:AlternateContent xmlns:mc="http://schemas.openxmlformats.org/markup-compatibility/2006" xmlns:p14="http://schemas.microsoft.com/office/powerpoint/2010/main">
        <mc:Choice Requires="p14">
          <p:contentPart r:id="rId5" p14:bwMode="auto">
            <p14:nvContentPartPr>
              <p14:cNvPr id="20" name="墨迹 19"/>
              <p14:cNvContentPartPr/>
              <p14:nvPr/>
            </p14:nvContentPartPr>
            <p14:xfrm>
              <a:off x="5208480" y="3784784"/>
              <a:ext cx="360" cy="360"/>
            </p14:xfrm>
          </p:contentPart>
        </mc:Choice>
        <mc:Fallback xmlns="">
          <p:pic>
            <p:nvPicPr>
              <p:cNvPr id="20" name="墨迹 19"/>
            </p:nvPicPr>
            <p:blipFill>
              <a:blip r:embed="rId6"/>
            </p:blipFill>
            <p:spPr>
              <a:xfrm>
                <a:off x="5208480" y="3784784"/>
                <a:ext cx="360" cy="360"/>
              </a:xfrm>
              <a:prstGeom prst="rect"/>
            </p:spPr>
          </p:pic>
        </mc:Fallback>
      </mc:AlternateContent>
      <p:sp>
        <p:nvSpPr>
          <p:cNvPr id="32" name="任意多边形 2"/>
          <p:cNvSpPr/>
          <p:nvPr/>
        </p:nvSpPr>
        <p:spPr>
          <a:xfrm rot="19144893">
            <a:off x="3177819" y="1281964"/>
            <a:ext cx="1495724" cy="164308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dpi="0" rotWithShape="1">
            <a:blip r:embed="rId7">
              <a:extLst>
                <a:ext uri="{28A0092B-C50C-407E-A947-70E740481C1C}">
                  <a14:useLocalDpi xmlns:a14="http://schemas.microsoft.com/office/drawing/2010/main" val="0"/>
                </a:ext>
              </a:extLst>
            </a:blip>
            <a:srcRect/>
            <a:stretch>
              <a:fillRect/>
            </a:stretch>
          </a:blipFill>
          <a:ln w="38100">
            <a:solidFill>
              <a:schemeClr val="bg2">
                <a:lumMod val="1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solidFill>
                <a:schemeClr val="bg1"/>
              </a:solidFill>
            </a:endParaRPr>
          </a:p>
        </p:txBody>
      </p:sp>
      <p:sp>
        <p:nvSpPr>
          <p:cNvPr id="33" name="任意多边形 2"/>
          <p:cNvSpPr/>
          <p:nvPr/>
        </p:nvSpPr>
        <p:spPr>
          <a:xfrm rot="19144893">
            <a:off x="3824138" y="2568683"/>
            <a:ext cx="1495724" cy="164308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dpi="0" rotWithShape="1">
            <a:blip r:embed="rId7">
              <a:extLst>
                <a:ext uri="{28A0092B-C50C-407E-A947-70E740481C1C}">
                  <a14:useLocalDpi xmlns:a14="http://schemas.microsoft.com/office/drawing/2010/main" val="0"/>
                </a:ext>
              </a:extLst>
            </a:blip>
            <a:srcRect/>
            <a:stretch>
              <a:fillRect/>
            </a:stretch>
          </a:blipFill>
          <a:ln w="38100">
            <a:solidFill>
              <a:schemeClr val="bg2">
                <a:lumMod val="1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solidFill>
                <a:schemeClr val="bg1"/>
              </a:solidFill>
            </a:endParaRPr>
          </a:p>
        </p:txBody>
      </p:sp>
      <p:sp>
        <p:nvSpPr>
          <p:cNvPr id="34" name="任意多边形 2"/>
          <p:cNvSpPr/>
          <p:nvPr/>
        </p:nvSpPr>
        <p:spPr>
          <a:xfrm rot="19144893">
            <a:off x="4767867" y="1690522"/>
            <a:ext cx="989278" cy="1086744"/>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dpi="0" rotWithShape="1">
            <a:blip r:embed="rId7">
              <a:extLst>
                <a:ext uri="{28A0092B-C50C-407E-A947-70E740481C1C}">
                  <a14:useLocalDpi xmlns:a14="http://schemas.microsoft.com/office/drawing/2010/main" val="0"/>
                </a:ext>
              </a:extLst>
            </a:blip>
            <a:srcRect/>
            <a:stretch>
              <a:fillRect/>
            </a:stretch>
          </a:blipFill>
          <a:ln w="38100">
            <a:solidFill>
              <a:schemeClr val="bg2">
                <a:lumMod val="1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solidFill>
                <a:schemeClr val="bg1"/>
              </a:solidFill>
            </a:endParaRPr>
          </a:p>
        </p:txBody>
      </p:sp>
      <p:sp>
        <p:nvSpPr>
          <p:cNvPr id="36" name="矩形 35"/>
          <p:cNvSpPr/>
          <p:nvPr/>
        </p:nvSpPr>
        <p:spPr>
          <a:xfrm>
            <a:off x="-36608" y="205008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37" name="矩形 36"/>
          <p:cNvSpPr/>
          <p:nvPr/>
        </p:nvSpPr>
        <p:spPr>
          <a:xfrm>
            <a:off x="780532" y="2379017"/>
            <a:ext cx="268825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38" name="矩形 37"/>
          <p:cNvSpPr/>
          <p:nvPr/>
        </p:nvSpPr>
        <p:spPr>
          <a:xfrm>
            <a:off x="1919733" y="399181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39" name="矩形 38"/>
          <p:cNvSpPr/>
          <p:nvPr/>
        </p:nvSpPr>
        <p:spPr>
          <a:xfrm>
            <a:off x="2736873" y="4320752"/>
            <a:ext cx="268825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40" name="矩形 39"/>
          <p:cNvSpPr/>
          <p:nvPr/>
        </p:nvSpPr>
        <p:spPr>
          <a:xfrm>
            <a:off x="5063000" y="192274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41" name="矩形 40"/>
          <p:cNvSpPr/>
          <p:nvPr/>
        </p:nvSpPr>
        <p:spPr>
          <a:xfrm>
            <a:off x="5880140" y="2251678"/>
            <a:ext cx="268825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3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4"/>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24404"/>
          <a:stretch>
            <a:fillRect/>
          </a:stretch>
        </p:blipFill>
        <p:spPr>
          <a:xfrm>
            <a:off x="0" y="0"/>
            <a:ext cx="9144000" cy="4768769"/>
          </a:xfrm>
          <a:prstGeom prst="rect">
            <a:avLst/>
          </a:prstGeom>
        </p:spPr>
      </p:pic>
      <p:sp>
        <p:nvSpPr>
          <p:cNvPr id="6" name="文本框 5"/>
          <p:cNvSpPr txBox="1"/>
          <p:nvPr/>
        </p:nvSpPr>
        <p:spPr>
          <a:xfrm>
            <a:off x="7242278" y="4353270"/>
            <a:ext cx="1820114" cy="830997"/>
          </a:xfrm>
          <a:prstGeom prst="rect">
            <a:avLst/>
          </a:prstGeom>
          <a:noFill/>
        </p:spPr>
        <p:txBody>
          <a:bodyPr wrap="none" rtlCol="0">
            <a:spAutoFit/>
          </a:bodyPr>
          <a:lstStyle/>
          <a:p>
            <a:r>
              <a:rPr lang="en-US" altLang="zh-CN" sz="4800" dirty="0">
                <a:solidFill>
                  <a:schemeClr val="tx1">
                    <a:lumMod val="95000"/>
                    <a:lumOff val="5000"/>
                  </a:schemeClr>
                </a:solidFill>
                <a:latin typeface="Broadway" pitchFamily="82" charset="0"/>
                <a:ea typeface="隶书" pitchFamily="49" charset="-122"/>
              </a:rPr>
              <a:t>201X</a:t>
            </a:r>
            <a:endParaRPr lang="zh-CN" altLang="en-US" sz="4800" dirty="0">
              <a:solidFill>
                <a:schemeClr val="tx1">
                  <a:lumMod val="95000"/>
                  <a:lumOff val="5000"/>
                </a:schemeClr>
              </a:solidFill>
              <a:latin typeface="Broadway" pitchFamily="82" charset="0"/>
              <a:ea typeface="隶书" pitchFamily="49" charset="-122"/>
            </a:endParaRPr>
          </a:p>
        </p:txBody>
      </p:sp>
      <p:sp>
        <p:nvSpPr>
          <p:cNvPr id="7" name="文本框 6"/>
          <p:cNvSpPr txBox="1">
            <a:spLocks noChangeAspect="1"/>
          </p:cNvSpPr>
          <p:nvPr/>
        </p:nvSpPr>
        <p:spPr bwMode="auto">
          <a:xfrm>
            <a:off x="889437" y="3297261"/>
            <a:ext cx="64373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r>
              <a:rPr lang="zh-CN" altLang="en-US" sz="3200" b="1" spc="600" noProof="1">
                <a:solidFill>
                  <a:schemeClr val="tx1">
                    <a:lumMod val="95000"/>
                    <a:lumOff val="5000"/>
                  </a:schemeClr>
                </a:solidFill>
                <a:latin typeface="幼圆" pitchFamily="49" charset="-122"/>
                <a:ea typeface="幼圆" pitchFamily="49" charset="-122"/>
              </a:rPr>
              <a:t>手绘风工作汇报</a:t>
            </a:r>
            <a:r>
              <a:rPr lang="en-US" altLang="zh-CN" sz="3200" b="1" spc="600" noProof="1">
                <a:solidFill>
                  <a:schemeClr val="tx1">
                    <a:lumMod val="95000"/>
                    <a:lumOff val="5000"/>
                  </a:schemeClr>
                </a:solidFill>
                <a:latin typeface="幼圆" pitchFamily="49" charset="-122"/>
                <a:ea typeface="幼圆" pitchFamily="49" charset="-122"/>
              </a:rPr>
              <a:t>PPT</a:t>
            </a:r>
            <a:r>
              <a:rPr lang="zh-CN" altLang="en-US" sz="3200" b="1" spc="600" noProof="1">
                <a:solidFill>
                  <a:schemeClr val="tx1">
                    <a:lumMod val="95000"/>
                    <a:lumOff val="5000"/>
                  </a:schemeClr>
                </a:solidFill>
                <a:latin typeface="幼圆" pitchFamily="49" charset="-122"/>
                <a:ea typeface="幼圆" pitchFamily="49" charset="-122"/>
              </a:rPr>
              <a:t>模板</a:t>
            </a:r>
            <a:endParaRPr lang="zh-CN" altLang="zh-CN" sz="3200" b="1" spc="600" noProof="1">
              <a:solidFill>
                <a:schemeClr val="tx1">
                  <a:lumMod val="95000"/>
                  <a:lumOff val="5000"/>
                </a:schemeClr>
              </a:solidFill>
              <a:latin typeface="幼圆" pitchFamily="49" charset="-122"/>
              <a:ea typeface="幼圆" pitchFamily="49" charset="-122"/>
            </a:endParaRPr>
          </a:p>
        </p:txBody>
      </p:sp>
      <p:sp>
        <p:nvSpPr>
          <p:cNvPr id="9" name="任意多边形 6"/>
          <p:cNvSpPr/>
          <p:nvPr/>
        </p:nvSpPr>
        <p:spPr>
          <a:xfrm rot="5400000">
            <a:off x="2231836" y="3748106"/>
            <a:ext cx="397695"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文本框 9"/>
          <p:cNvSpPr txBox="1"/>
          <p:nvPr/>
        </p:nvSpPr>
        <p:spPr>
          <a:xfrm>
            <a:off x="-111920" y="3955010"/>
            <a:ext cx="9367840" cy="25231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presentation film to be used in a wider field</a:t>
            </a:r>
          </a:p>
        </p:txBody>
      </p:sp>
      <p:sp>
        <p:nvSpPr>
          <p:cNvPr id="11" name="文本框 10"/>
          <p:cNvSpPr txBox="1"/>
          <p:nvPr/>
        </p:nvSpPr>
        <p:spPr>
          <a:xfrm>
            <a:off x="2034446" y="4413619"/>
            <a:ext cx="792480" cy="2870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rPr>
              <a:t>汇报人：</a:t>
            </a:r>
            <a:endPar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17" name="组合 16"/>
          <p:cNvGrpSpPr/>
          <p:nvPr/>
        </p:nvGrpSpPr>
        <p:grpSpPr>
          <a:xfrm>
            <a:off x="3469307" y="1628139"/>
            <a:ext cx="2554515" cy="2554516"/>
            <a:chOff x="3612592" y="1741164"/>
            <a:chExt cx="1737371" cy="1737372"/>
          </a:xfrm>
        </p:grpSpPr>
        <p:grpSp>
          <p:nvGrpSpPr>
            <p:cNvPr id="7" name="组合 6"/>
            <p:cNvGrpSpPr/>
            <p:nvPr/>
          </p:nvGrpSpPr>
          <p:grpSpPr>
            <a:xfrm>
              <a:off x="3612592" y="1741164"/>
              <a:ext cx="1737371" cy="1737372"/>
              <a:chOff x="3775794" y="2533050"/>
              <a:chExt cx="2997767" cy="2997769"/>
            </a:xfrm>
            <a:effectLst/>
          </p:grpSpPr>
          <p:sp>
            <p:nvSpPr>
              <p:cNvPr id="8"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solidFill>
                <a:schemeClr val="bg2">
                  <a:lumMod val="1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solidFill>
                <a:schemeClr val="bg2">
                  <a:lumMod val="1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solidFill>
                <a:schemeClr val="bg2">
                  <a:lumMod val="1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solidFill>
                <a:schemeClr val="bg2">
                  <a:lumMod val="1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 name="组合 11"/>
            <p:cNvGrpSpPr/>
            <p:nvPr/>
          </p:nvGrpSpPr>
          <p:grpSpPr>
            <a:xfrm>
              <a:off x="3867584" y="1988730"/>
              <a:ext cx="1224848" cy="1224849"/>
              <a:chOff x="3775794" y="2533050"/>
              <a:chExt cx="2997767" cy="2997769"/>
            </a:xfrm>
            <a:solidFill>
              <a:schemeClr val="bg1"/>
            </a:solidFill>
            <a:effectLst/>
          </p:grpSpPr>
          <p:sp>
            <p:nvSpPr>
              <p:cNvPr id="13"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gr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gr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gr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09" y="connsiteY0-110"/>
                  </a:cxn>
                  <a:cxn ang="0">
                    <a:pos x="connsiteX1-111" y="connsiteY1-112"/>
                  </a:cxn>
                  <a:cxn ang="0">
                    <a:pos x="connsiteX2-113" y="connsiteY2-114"/>
                  </a:cxn>
                  <a:cxn ang="0">
                    <a:pos x="connsiteX3-115" y="connsiteY3-116"/>
                  </a:cxn>
                  <a:cxn ang="0">
                    <a:pos x="connsiteX4-117" y="connsiteY4-118"/>
                  </a:cxn>
                  <a:cxn ang="0">
                    <a:pos x="connsiteX5-119" y="connsiteY5-120"/>
                  </a:cxn>
                  <a:cxn ang="0">
                    <a:pos x="connsiteX6-121" y="connsiteY6-122"/>
                  </a:cxn>
                  <a:cxn ang="0">
                    <a:pos x="connsiteX7-123" y="connsiteY7-124"/>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gr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矩形 17"/>
          <p:cNvSpPr/>
          <p:nvPr/>
        </p:nvSpPr>
        <p:spPr>
          <a:xfrm>
            <a:off x="281572" y="187842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9" name="矩形 18"/>
          <p:cNvSpPr/>
          <p:nvPr/>
        </p:nvSpPr>
        <p:spPr>
          <a:xfrm>
            <a:off x="650754" y="2286811"/>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0" name="矩形 19"/>
          <p:cNvSpPr/>
          <p:nvPr/>
        </p:nvSpPr>
        <p:spPr>
          <a:xfrm>
            <a:off x="6027956" y="1816659"/>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 name="矩形 20"/>
          <p:cNvSpPr/>
          <p:nvPr/>
        </p:nvSpPr>
        <p:spPr>
          <a:xfrm>
            <a:off x="6397138" y="220000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2" name="矩形 21"/>
          <p:cNvSpPr/>
          <p:nvPr/>
        </p:nvSpPr>
        <p:spPr>
          <a:xfrm>
            <a:off x="277438" y="2992208"/>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3" name="矩形 22"/>
          <p:cNvSpPr/>
          <p:nvPr/>
        </p:nvSpPr>
        <p:spPr>
          <a:xfrm>
            <a:off x="646620" y="3400598"/>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4" name="矩形 23"/>
          <p:cNvSpPr/>
          <p:nvPr/>
        </p:nvSpPr>
        <p:spPr>
          <a:xfrm>
            <a:off x="6023822" y="290539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5" name="矩形 24"/>
          <p:cNvSpPr/>
          <p:nvPr/>
        </p:nvSpPr>
        <p:spPr>
          <a:xfrm>
            <a:off x="6393004" y="331378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6" name="文本框 25"/>
          <p:cNvSpPr txBox="1"/>
          <p:nvPr/>
        </p:nvSpPr>
        <p:spPr>
          <a:xfrm>
            <a:off x="4096562" y="2183801"/>
            <a:ext cx="301686" cy="461665"/>
          </a:xfrm>
          <a:prstGeom prst="rect">
            <a:avLst/>
          </a:prstGeom>
          <a:noFill/>
        </p:spPr>
        <p:txBody>
          <a:bodyPr wrap="none" rtlCol="0">
            <a:spAutoFit/>
          </a:bodyPr>
          <a:lstStyle/>
          <a:p>
            <a:r>
              <a:rPr lang="en-US" altLang="zh-CN" sz="2400" dirty="0">
                <a:latin typeface="Impact" pitchFamily="34" charset="0"/>
              </a:rPr>
              <a:t>1</a:t>
            </a:r>
            <a:endParaRPr lang="zh-CN" altLang="en-US" sz="2400" dirty="0">
              <a:latin typeface="Impact" pitchFamily="34" charset="0"/>
            </a:endParaRPr>
          </a:p>
        </p:txBody>
      </p:sp>
      <p:sp>
        <p:nvSpPr>
          <p:cNvPr id="27" name="文本框 26"/>
          <p:cNvSpPr txBox="1"/>
          <p:nvPr/>
        </p:nvSpPr>
        <p:spPr>
          <a:xfrm>
            <a:off x="4809182" y="2174827"/>
            <a:ext cx="338554" cy="461665"/>
          </a:xfrm>
          <a:prstGeom prst="rect">
            <a:avLst/>
          </a:prstGeom>
          <a:noFill/>
        </p:spPr>
        <p:txBody>
          <a:bodyPr wrap="none" rtlCol="0">
            <a:spAutoFit/>
          </a:bodyPr>
          <a:lstStyle/>
          <a:p>
            <a:r>
              <a:rPr lang="en-US" altLang="zh-CN" sz="2400" dirty="0">
                <a:latin typeface="Impact" pitchFamily="34" charset="0"/>
              </a:rPr>
              <a:t>2</a:t>
            </a:r>
            <a:endParaRPr lang="zh-CN" altLang="en-US" sz="2400" dirty="0">
              <a:latin typeface="Impact" pitchFamily="34" charset="0"/>
            </a:endParaRPr>
          </a:p>
        </p:txBody>
      </p:sp>
      <p:sp>
        <p:nvSpPr>
          <p:cNvPr id="28" name="文本框 27"/>
          <p:cNvSpPr txBox="1"/>
          <p:nvPr/>
        </p:nvSpPr>
        <p:spPr>
          <a:xfrm>
            <a:off x="4811711" y="2866748"/>
            <a:ext cx="348172" cy="461665"/>
          </a:xfrm>
          <a:prstGeom prst="rect">
            <a:avLst/>
          </a:prstGeom>
          <a:noFill/>
        </p:spPr>
        <p:txBody>
          <a:bodyPr wrap="none" rtlCol="0">
            <a:spAutoFit/>
          </a:bodyPr>
          <a:lstStyle/>
          <a:p>
            <a:r>
              <a:rPr lang="en-US" altLang="zh-CN" sz="2400" dirty="0">
                <a:latin typeface="Impact" pitchFamily="34" charset="0"/>
              </a:rPr>
              <a:t>3</a:t>
            </a:r>
            <a:endParaRPr lang="zh-CN" altLang="en-US" sz="2400" dirty="0">
              <a:latin typeface="Impact" pitchFamily="34" charset="0"/>
            </a:endParaRPr>
          </a:p>
        </p:txBody>
      </p:sp>
      <p:sp>
        <p:nvSpPr>
          <p:cNvPr id="29" name="文本框 28"/>
          <p:cNvSpPr txBox="1"/>
          <p:nvPr/>
        </p:nvSpPr>
        <p:spPr>
          <a:xfrm>
            <a:off x="4095598" y="2890971"/>
            <a:ext cx="348172" cy="461665"/>
          </a:xfrm>
          <a:prstGeom prst="rect">
            <a:avLst/>
          </a:prstGeom>
          <a:noFill/>
        </p:spPr>
        <p:txBody>
          <a:bodyPr wrap="none" rtlCol="0">
            <a:spAutoFit/>
          </a:bodyPr>
          <a:lstStyle/>
          <a:p>
            <a:r>
              <a:rPr lang="en-US" altLang="zh-CN" sz="2400" dirty="0">
                <a:latin typeface="Impact" pitchFamily="34" charset="0"/>
              </a:rPr>
              <a:t>4</a:t>
            </a:r>
            <a:endParaRPr lang="zh-CN" altLang="en-US" sz="2400" dirty="0">
              <a:latin typeface="Impac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 presetClass="entr" presetSubtype="12"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1219" y="0"/>
            <a:ext cx="5518323" cy="5833640"/>
          </a:xfrm>
          <a:prstGeom prst="rect">
            <a:avLst/>
          </a:prstGeom>
        </p:spPr>
      </p:pic>
      <p:grpSp>
        <p:nvGrpSpPr>
          <p:cNvPr id="3" name="组合 2"/>
          <p:cNvGrpSpPr/>
          <p:nvPr/>
        </p:nvGrpSpPr>
        <p:grpSpPr>
          <a:xfrm>
            <a:off x="2423028" y="2367630"/>
            <a:ext cx="5109030" cy="831498"/>
            <a:chOff x="3366539" y="641075"/>
            <a:chExt cx="5109030" cy="831498"/>
          </a:xfrm>
        </p:grpSpPr>
        <p:sp>
          <p:nvSpPr>
            <p:cNvPr id="4" name="文本框 3"/>
            <p:cNvSpPr txBox="1"/>
            <p:nvPr/>
          </p:nvSpPr>
          <p:spPr>
            <a:xfrm>
              <a:off x="3876996" y="641075"/>
              <a:ext cx="23487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5" name="文本框 4"/>
            <p:cNvSpPr txBox="1"/>
            <p:nvPr/>
          </p:nvSpPr>
          <p:spPr>
            <a:xfrm>
              <a:off x="3366539" y="122705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6" name="组合 5"/>
          <p:cNvGrpSpPr/>
          <p:nvPr/>
        </p:nvGrpSpPr>
        <p:grpSpPr>
          <a:xfrm>
            <a:off x="4050826" y="1390201"/>
            <a:ext cx="189399" cy="252162"/>
            <a:chOff x="3213101" y="3067051"/>
            <a:chExt cx="541337" cy="720725"/>
          </a:xfrm>
          <a:solidFill>
            <a:schemeClr val="tx1"/>
          </a:solidFill>
        </p:grpSpPr>
        <p:sp>
          <p:nvSpPr>
            <p:cNvPr id="7"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58" name="文本框 57"/>
          <p:cNvSpPr txBox="1"/>
          <p:nvPr/>
        </p:nvSpPr>
        <p:spPr>
          <a:xfrm>
            <a:off x="3784679" y="1409521"/>
            <a:ext cx="646331" cy="1200329"/>
          </a:xfrm>
          <a:prstGeom prst="rect">
            <a:avLst/>
          </a:prstGeom>
          <a:noFill/>
        </p:spPr>
        <p:txBody>
          <a:bodyPr wrap="none" rtlCol="0">
            <a:spAutoFit/>
          </a:bodyPr>
          <a:lstStyle/>
          <a:p>
            <a:r>
              <a:rPr lang="en-US" altLang="zh-CN" sz="7200" dirty="0">
                <a:latin typeface="Impact" pitchFamily="34" charset="0"/>
              </a:rPr>
              <a:t>4</a:t>
            </a:r>
            <a:endParaRPr lang="zh-CN" altLang="en-US" sz="7200" dirty="0">
              <a:latin typeface="Impac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down)">
                                      <p:cBhvr>
                                        <p:cTn id="17" dur="580">
                                          <p:stCondLst>
                                            <p:cond delay="0"/>
                                          </p:stCondLst>
                                        </p:cTn>
                                        <p:tgtEl>
                                          <p:spTgt spid="58"/>
                                        </p:tgtEl>
                                      </p:cBhvr>
                                    </p:animEffect>
                                    <p:anim calcmode="lin" valueType="num">
                                      <p:cBhvr>
                                        <p:cTn id="1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3" dur="26">
                                          <p:stCondLst>
                                            <p:cond delay="650"/>
                                          </p:stCondLst>
                                        </p:cTn>
                                        <p:tgtEl>
                                          <p:spTgt spid="58"/>
                                        </p:tgtEl>
                                      </p:cBhvr>
                                      <p:to x="100000" y="60000"/>
                                    </p:animScale>
                                    <p:animScale>
                                      <p:cBhvr>
                                        <p:cTn id="24" dur="166" decel="50000">
                                          <p:stCondLst>
                                            <p:cond delay="676"/>
                                          </p:stCondLst>
                                        </p:cTn>
                                        <p:tgtEl>
                                          <p:spTgt spid="58"/>
                                        </p:tgtEl>
                                      </p:cBhvr>
                                      <p:to x="100000" y="100000"/>
                                    </p:animScale>
                                    <p:animScale>
                                      <p:cBhvr>
                                        <p:cTn id="25" dur="26">
                                          <p:stCondLst>
                                            <p:cond delay="1312"/>
                                          </p:stCondLst>
                                        </p:cTn>
                                        <p:tgtEl>
                                          <p:spTgt spid="58"/>
                                        </p:tgtEl>
                                      </p:cBhvr>
                                      <p:to x="100000" y="80000"/>
                                    </p:animScale>
                                    <p:animScale>
                                      <p:cBhvr>
                                        <p:cTn id="26" dur="166" decel="50000">
                                          <p:stCondLst>
                                            <p:cond delay="1338"/>
                                          </p:stCondLst>
                                        </p:cTn>
                                        <p:tgtEl>
                                          <p:spTgt spid="58"/>
                                        </p:tgtEl>
                                      </p:cBhvr>
                                      <p:to x="100000" y="100000"/>
                                    </p:animScale>
                                    <p:animScale>
                                      <p:cBhvr>
                                        <p:cTn id="27" dur="26">
                                          <p:stCondLst>
                                            <p:cond delay="1642"/>
                                          </p:stCondLst>
                                        </p:cTn>
                                        <p:tgtEl>
                                          <p:spTgt spid="58"/>
                                        </p:tgtEl>
                                      </p:cBhvr>
                                      <p:to x="100000" y="90000"/>
                                    </p:animScale>
                                    <p:animScale>
                                      <p:cBhvr>
                                        <p:cTn id="28" dur="166" decel="50000">
                                          <p:stCondLst>
                                            <p:cond delay="1668"/>
                                          </p:stCondLst>
                                        </p:cTn>
                                        <p:tgtEl>
                                          <p:spTgt spid="58"/>
                                        </p:tgtEl>
                                      </p:cBhvr>
                                      <p:to x="100000" y="100000"/>
                                    </p:animScale>
                                    <p:animScale>
                                      <p:cBhvr>
                                        <p:cTn id="29" dur="26">
                                          <p:stCondLst>
                                            <p:cond delay="1808"/>
                                          </p:stCondLst>
                                        </p:cTn>
                                        <p:tgtEl>
                                          <p:spTgt spid="58"/>
                                        </p:tgtEl>
                                      </p:cBhvr>
                                      <p:to x="100000" y="95000"/>
                                    </p:animScale>
                                    <p:animScale>
                                      <p:cBhvr>
                                        <p:cTn id="30" dur="166" decel="50000">
                                          <p:stCondLst>
                                            <p:cond delay="1834"/>
                                          </p:stCondLst>
                                        </p:cTn>
                                        <p:tgtEl>
                                          <p:spTgt spid="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Freeform 140"/>
          <p:cNvSpPr>
            <a:spLocks noEditPoints="1"/>
          </p:cNvSpPr>
          <p:nvPr/>
        </p:nvSpPr>
        <p:spPr bwMode="auto">
          <a:xfrm rot="2217118">
            <a:off x="223205" y="2318766"/>
            <a:ext cx="1382365" cy="582166"/>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p>
        </p:txBody>
      </p:sp>
      <p:sp>
        <p:nvSpPr>
          <p:cNvPr id="6" name="TextBox 158"/>
          <p:cNvSpPr txBox="1"/>
          <p:nvPr/>
        </p:nvSpPr>
        <p:spPr>
          <a:xfrm>
            <a:off x="994358" y="2064368"/>
            <a:ext cx="5334037" cy="923330"/>
          </a:xfrm>
          <a:prstGeom prst="rect">
            <a:avLst/>
          </a:prstGeom>
          <a:noFill/>
        </p:spPr>
        <p:txBody>
          <a:bodyPr wrap="square" lIns="91440" tIns="45720" rIns="91440" bIns="45720" rtlCol="0">
            <a:spAutoFit/>
          </a:bodyPr>
          <a:lstStyle/>
          <a:p>
            <a:r>
              <a:rPr lang="en-US" altLang="zh-CN" sz="5400" dirty="0">
                <a:solidFill>
                  <a:schemeClr val="tx1">
                    <a:lumMod val="95000"/>
                    <a:lumOff val="5000"/>
                  </a:schemeClr>
                </a:solidFill>
                <a:latin typeface="方正静蕾简体" pitchFamily="2" charset="-122"/>
                <a:ea typeface="方正静蕾简体" pitchFamily="2" charset="-122"/>
              </a:rPr>
              <a:t>“</a:t>
            </a:r>
            <a:endParaRPr lang="zh-CN" altLang="en-US" sz="5400" dirty="0">
              <a:solidFill>
                <a:schemeClr val="tx1">
                  <a:lumMod val="95000"/>
                  <a:lumOff val="5000"/>
                </a:schemeClr>
              </a:solidFill>
              <a:latin typeface="方正静蕾简体" pitchFamily="2" charset="-122"/>
              <a:ea typeface="方正静蕾简体" pitchFamily="2" charset="-122"/>
            </a:endParaRPr>
          </a:p>
        </p:txBody>
      </p:sp>
      <p:sp>
        <p:nvSpPr>
          <p:cNvPr id="7" name="TextBox 159"/>
          <p:cNvSpPr txBox="1"/>
          <p:nvPr/>
        </p:nvSpPr>
        <p:spPr>
          <a:xfrm>
            <a:off x="7618002" y="3478452"/>
            <a:ext cx="5334037" cy="923330"/>
          </a:xfrm>
          <a:prstGeom prst="rect">
            <a:avLst/>
          </a:prstGeom>
          <a:noFill/>
        </p:spPr>
        <p:txBody>
          <a:bodyPr wrap="square" lIns="91440" tIns="45720" rIns="91440" bIns="45720" rtlCol="0">
            <a:spAutoFit/>
          </a:bodyPr>
          <a:lstStyle/>
          <a:p>
            <a:r>
              <a:rPr lang="en-US" altLang="zh-CN" sz="5400" dirty="0">
                <a:solidFill>
                  <a:schemeClr val="tx1">
                    <a:lumMod val="95000"/>
                    <a:lumOff val="5000"/>
                  </a:schemeClr>
                </a:solidFill>
                <a:latin typeface="方正静蕾简体" pitchFamily="2" charset="-122"/>
                <a:ea typeface="方正静蕾简体" pitchFamily="2" charset="-122"/>
              </a:rPr>
              <a:t>”</a:t>
            </a:r>
            <a:endParaRPr lang="zh-CN" altLang="en-US" sz="5400" dirty="0">
              <a:solidFill>
                <a:schemeClr val="tx1">
                  <a:lumMod val="95000"/>
                  <a:lumOff val="5000"/>
                </a:schemeClr>
              </a:solidFill>
              <a:latin typeface="方正静蕾简体" pitchFamily="2" charset="-122"/>
              <a:ea typeface="方正静蕾简体" pitchFamily="2" charset="-122"/>
            </a:endParaRPr>
          </a:p>
        </p:txBody>
      </p:sp>
      <p:sp>
        <p:nvSpPr>
          <p:cNvPr id="8" name="矩形 7"/>
          <p:cNvSpPr/>
          <p:nvPr/>
        </p:nvSpPr>
        <p:spPr>
          <a:xfrm>
            <a:off x="943297" y="233618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9" name="矩形 8"/>
          <p:cNvSpPr/>
          <p:nvPr/>
        </p:nvSpPr>
        <p:spPr>
          <a:xfrm>
            <a:off x="1778984" y="2663823"/>
            <a:ext cx="5839018" cy="2524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0" name="矩形 9"/>
          <p:cNvSpPr/>
          <p:nvPr/>
        </p:nvSpPr>
        <p:spPr>
          <a:xfrm>
            <a:off x="1778984" y="2944916"/>
            <a:ext cx="5839018" cy="2524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1" name="矩形 10"/>
          <p:cNvSpPr/>
          <p:nvPr/>
        </p:nvSpPr>
        <p:spPr>
          <a:xfrm>
            <a:off x="1778984" y="3211684"/>
            <a:ext cx="5839018" cy="27699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59" name="组合 58"/>
          <p:cNvGrpSpPr/>
          <p:nvPr/>
        </p:nvGrpSpPr>
        <p:grpSpPr>
          <a:xfrm>
            <a:off x="1134023" y="1520229"/>
            <a:ext cx="6424386" cy="1582970"/>
            <a:chOff x="-127758" y="1703226"/>
            <a:chExt cx="8969963" cy="2210201"/>
          </a:xfrm>
        </p:grpSpPr>
        <p:sp>
          <p:nvSpPr>
            <p:cNvPr id="50" name="Freeform 5"/>
            <p:cNvSpPr>
              <a:spLocks noEditPoints="1"/>
            </p:cNvSpPr>
            <p:nvPr/>
          </p:nvSpPr>
          <p:spPr bwMode="auto">
            <a:xfrm rot="169628">
              <a:off x="-127758" y="1870140"/>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1" name="Freeform 5"/>
            <p:cNvSpPr>
              <a:spLocks noEditPoints="1"/>
            </p:cNvSpPr>
            <p:nvPr/>
          </p:nvSpPr>
          <p:spPr bwMode="auto">
            <a:xfrm rot="169628">
              <a:off x="2449431" y="2571989"/>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2" name="Freeform 5"/>
            <p:cNvSpPr>
              <a:spLocks noEditPoints="1"/>
            </p:cNvSpPr>
            <p:nvPr/>
          </p:nvSpPr>
          <p:spPr bwMode="auto">
            <a:xfrm rot="169628">
              <a:off x="4969615" y="2113200"/>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3" name="Freeform 5"/>
            <p:cNvSpPr>
              <a:spLocks noEditPoints="1"/>
            </p:cNvSpPr>
            <p:nvPr/>
          </p:nvSpPr>
          <p:spPr bwMode="auto">
            <a:xfrm rot="169628">
              <a:off x="7546805" y="1703226"/>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4" name="任意多边形 10"/>
            <p:cNvSpPr/>
            <p:nvPr/>
          </p:nvSpPr>
          <p:spPr>
            <a:xfrm>
              <a:off x="696685" y="1707969"/>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60" name="文本框 59"/>
          <p:cNvSpPr txBox="1"/>
          <p:nvPr/>
        </p:nvSpPr>
        <p:spPr>
          <a:xfrm>
            <a:off x="1418544" y="1877175"/>
            <a:ext cx="341760" cy="584775"/>
          </a:xfrm>
          <a:prstGeom prst="rect">
            <a:avLst/>
          </a:prstGeom>
          <a:noFill/>
        </p:spPr>
        <p:txBody>
          <a:bodyPr wrap="none" rtlCol="0">
            <a:spAutoFit/>
          </a:bodyPr>
          <a:lstStyle/>
          <a:p>
            <a:r>
              <a:rPr lang="en-US" altLang="zh-CN" sz="3200" dirty="0">
                <a:latin typeface="Impact" pitchFamily="34" charset="0"/>
              </a:rPr>
              <a:t>1</a:t>
            </a:r>
            <a:endParaRPr lang="zh-CN" altLang="en-US" sz="3200" dirty="0">
              <a:latin typeface="Impact" pitchFamily="34" charset="0"/>
            </a:endParaRPr>
          </a:p>
        </p:txBody>
      </p:sp>
      <p:sp>
        <p:nvSpPr>
          <p:cNvPr id="61" name="文本框 60"/>
          <p:cNvSpPr txBox="1"/>
          <p:nvPr/>
        </p:nvSpPr>
        <p:spPr>
          <a:xfrm>
            <a:off x="3247997" y="2374122"/>
            <a:ext cx="391454" cy="584775"/>
          </a:xfrm>
          <a:prstGeom prst="rect">
            <a:avLst/>
          </a:prstGeom>
          <a:noFill/>
        </p:spPr>
        <p:txBody>
          <a:bodyPr wrap="none" rtlCol="0">
            <a:spAutoFit/>
          </a:bodyPr>
          <a:lstStyle/>
          <a:p>
            <a:r>
              <a:rPr lang="en-US" altLang="zh-CN" sz="3200" dirty="0">
                <a:latin typeface="Impact" pitchFamily="34" charset="0"/>
              </a:rPr>
              <a:t>2</a:t>
            </a:r>
            <a:endParaRPr lang="zh-CN" altLang="en-US" sz="3200" dirty="0">
              <a:latin typeface="Impact" pitchFamily="34" charset="0"/>
            </a:endParaRPr>
          </a:p>
        </p:txBody>
      </p:sp>
      <p:sp>
        <p:nvSpPr>
          <p:cNvPr id="62" name="文本框 61"/>
          <p:cNvSpPr txBox="1"/>
          <p:nvPr/>
        </p:nvSpPr>
        <p:spPr>
          <a:xfrm>
            <a:off x="5052981" y="2081205"/>
            <a:ext cx="402674" cy="584775"/>
          </a:xfrm>
          <a:prstGeom prst="rect">
            <a:avLst/>
          </a:prstGeom>
          <a:noFill/>
        </p:spPr>
        <p:txBody>
          <a:bodyPr wrap="none" rtlCol="0">
            <a:spAutoFit/>
          </a:bodyPr>
          <a:lstStyle/>
          <a:p>
            <a:r>
              <a:rPr lang="en-US" altLang="zh-CN" sz="3200" dirty="0">
                <a:latin typeface="Impact" pitchFamily="34" charset="0"/>
              </a:rPr>
              <a:t>3</a:t>
            </a:r>
            <a:endParaRPr lang="zh-CN" altLang="en-US" sz="3200" dirty="0">
              <a:latin typeface="Impact" pitchFamily="34" charset="0"/>
            </a:endParaRPr>
          </a:p>
        </p:txBody>
      </p:sp>
      <p:sp>
        <p:nvSpPr>
          <p:cNvPr id="63" name="文本框 62"/>
          <p:cNvSpPr txBox="1"/>
          <p:nvPr/>
        </p:nvSpPr>
        <p:spPr>
          <a:xfrm>
            <a:off x="6893182" y="1770366"/>
            <a:ext cx="402674" cy="584775"/>
          </a:xfrm>
          <a:prstGeom prst="rect">
            <a:avLst/>
          </a:prstGeom>
          <a:noFill/>
        </p:spPr>
        <p:txBody>
          <a:bodyPr wrap="none" rtlCol="0">
            <a:spAutoFit/>
          </a:bodyPr>
          <a:lstStyle/>
          <a:p>
            <a:r>
              <a:rPr lang="en-US" altLang="zh-CN" sz="3200" dirty="0">
                <a:latin typeface="Impact" pitchFamily="34" charset="0"/>
              </a:rPr>
              <a:t>4</a:t>
            </a:r>
            <a:endParaRPr lang="zh-CN" altLang="en-US" sz="3200" dirty="0">
              <a:latin typeface="Impact" pitchFamily="34" charset="0"/>
            </a:endParaRPr>
          </a:p>
        </p:txBody>
      </p:sp>
      <p:sp>
        <p:nvSpPr>
          <p:cNvPr id="64" name="矩形 63"/>
          <p:cNvSpPr/>
          <p:nvPr/>
        </p:nvSpPr>
        <p:spPr>
          <a:xfrm>
            <a:off x="-93482" y="313434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65" name="矩形 64"/>
          <p:cNvSpPr/>
          <p:nvPr/>
        </p:nvSpPr>
        <p:spPr>
          <a:xfrm>
            <a:off x="275700" y="3542736"/>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66" name="矩形 65"/>
          <p:cNvSpPr/>
          <p:nvPr/>
        </p:nvSpPr>
        <p:spPr>
          <a:xfrm>
            <a:off x="2086461" y="314733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67" name="矩形 66"/>
          <p:cNvSpPr/>
          <p:nvPr/>
        </p:nvSpPr>
        <p:spPr>
          <a:xfrm>
            <a:off x="2455643" y="355572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68" name="矩形 67"/>
          <p:cNvSpPr/>
          <p:nvPr/>
        </p:nvSpPr>
        <p:spPr>
          <a:xfrm>
            <a:off x="4344057" y="313464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69" name="矩形 68"/>
          <p:cNvSpPr/>
          <p:nvPr/>
        </p:nvSpPr>
        <p:spPr>
          <a:xfrm>
            <a:off x="4713239" y="3543036"/>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70" name="矩形 69"/>
          <p:cNvSpPr/>
          <p:nvPr/>
        </p:nvSpPr>
        <p:spPr>
          <a:xfrm>
            <a:off x="6524000" y="314763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71" name="矩形 70"/>
          <p:cNvSpPr/>
          <p:nvPr/>
        </p:nvSpPr>
        <p:spPr>
          <a:xfrm>
            <a:off x="6893182" y="355602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0-#ppt_w/2"/>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500" fill="hold"/>
                                        <p:tgtEl>
                                          <p:spTgt spid="63"/>
                                        </p:tgtEl>
                                        <p:attrNameLst>
                                          <p:attrName>ppt_x</p:attrName>
                                        </p:attrNameLst>
                                      </p:cBhvr>
                                      <p:tavLst>
                                        <p:tav tm="0">
                                          <p:val>
                                            <p:strVal val="0-#ppt_w/2"/>
                                          </p:val>
                                        </p:tav>
                                        <p:tav tm="100000">
                                          <p:val>
                                            <p:strVal val="#ppt_x"/>
                                          </p:val>
                                        </p:tav>
                                      </p:tavLst>
                                    </p:anim>
                                    <p:anim calcmode="lin" valueType="num">
                                      <p:cBhvr additive="base">
                                        <p:cTn id="2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left)">
                                      <p:cBhvr>
                                        <p:cTn id="29" dur="500"/>
                                        <p:tgtEl>
                                          <p:spTgt spid="7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left)">
                                      <p:cBhvr>
                                        <p:cTn id="37" dur="500"/>
                                        <p:tgtEl>
                                          <p:spTgt spid="6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left)">
                                      <p:cBhvr>
                                        <p:cTn id="40" dur="500"/>
                                        <p:tgtEl>
                                          <p:spTgt spid="6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left)">
                                      <p:cBhvr>
                                        <p:cTn id="45" dur="500"/>
                                        <p:tgtEl>
                                          <p:spTgt spid="6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wipe(left)">
                                      <p:cBhvr>
                                        <p:cTn id="48" dur="500"/>
                                        <p:tgtEl>
                                          <p:spTgt spid="6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500"/>
                                        <p:tgtEl>
                                          <p:spTgt spid="6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0"/>
          <p:cNvSpPr/>
          <p:nvPr/>
        </p:nvSpPr>
        <p:spPr>
          <a:xfrm rot="18566359">
            <a:off x="5582545" y="2588682"/>
            <a:ext cx="2158783" cy="335438"/>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 name="任意多边形 10"/>
          <p:cNvSpPr/>
          <p:nvPr/>
        </p:nvSpPr>
        <p:spPr>
          <a:xfrm>
            <a:off x="4522061" y="2189258"/>
            <a:ext cx="2158783" cy="335438"/>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1" name="任意多边形 10"/>
          <p:cNvSpPr/>
          <p:nvPr/>
        </p:nvSpPr>
        <p:spPr>
          <a:xfrm>
            <a:off x="1130405" y="2496895"/>
            <a:ext cx="2942533" cy="83134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Freeform 16"/>
          <p:cNvSpPr/>
          <p:nvPr/>
        </p:nvSpPr>
        <p:spPr bwMode="auto">
          <a:xfrm>
            <a:off x="599540" y="2182599"/>
            <a:ext cx="1790057" cy="1145637"/>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solidFill>
              <a:schemeClr val="bg2">
                <a:lumMod val="25000"/>
              </a:schemeClr>
            </a:solidFill>
          </a:ln>
        </p:spPr>
        <p:txBody>
          <a:bodyPr/>
          <a:lstStyle/>
          <a:p>
            <a:endParaRPr lang="zh-CN" altLang="en-US"/>
          </a:p>
        </p:txBody>
      </p:sp>
      <p:sp>
        <p:nvSpPr>
          <p:cNvPr id="6" name="Freeform 16"/>
          <p:cNvSpPr/>
          <p:nvPr/>
        </p:nvSpPr>
        <p:spPr bwMode="auto">
          <a:xfrm>
            <a:off x="3568715" y="1913021"/>
            <a:ext cx="1132723" cy="724943"/>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solidFill>
              <a:schemeClr val="bg2">
                <a:lumMod val="25000"/>
              </a:schemeClr>
            </a:solidFill>
          </a:ln>
        </p:spPr>
        <p:txBody>
          <a:bodyPr/>
          <a:lstStyle/>
          <a:p>
            <a:endParaRPr lang="zh-CN" altLang="en-US"/>
          </a:p>
        </p:txBody>
      </p:sp>
      <p:sp>
        <p:nvSpPr>
          <p:cNvPr id="7" name="Freeform 16"/>
          <p:cNvSpPr/>
          <p:nvPr/>
        </p:nvSpPr>
        <p:spPr bwMode="auto">
          <a:xfrm>
            <a:off x="5202691" y="2958766"/>
            <a:ext cx="1132723" cy="724943"/>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solidFill>
              <a:schemeClr val="bg2">
                <a:lumMod val="25000"/>
              </a:schemeClr>
            </a:solidFill>
          </a:ln>
        </p:spPr>
        <p:txBody>
          <a:bodyPr/>
          <a:lstStyle/>
          <a:p>
            <a:endParaRPr lang="zh-CN" altLang="en-US"/>
          </a:p>
        </p:txBody>
      </p:sp>
      <p:sp>
        <p:nvSpPr>
          <p:cNvPr id="8" name="Freeform 16"/>
          <p:cNvSpPr/>
          <p:nvPr/>
        </p:nvSpPr>
        <p:spPr bwMode="auto">
          <a:xfrm>
            <a:off x="6371041" y="1665030"/>
            <a:ext cx="1132723" cy="724943"/>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solidFill>
              <a:schemeClr val="bg2">
                <a:lumMod val="25000"/>
              </a:schemeClr>
            </a:solidFill>
          </a:ln>
        </p:spPr>
        <p:txBody>
          <a:bodyPr/>
          <a:lstStyle/>
          <a:p>
            <a:endParaRPr lang="zh-CN" altLang="en-US"/>
          </a:p>
        </p:txBody>
      </p:sp>
      <p:sp>
        <p:nvSpPr>
          <p:cNvPr id="14" name="矩形 13"/>
          <p:cNvSpPr/>
          <p:nvPr/>
        </p:nvSpPr>
        <p:spPr>
          <a:xfrm>
            <a:off x="36099" y="3683709"/>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 name="矩形 14"/>
          <p:cNvSpPr/>
          <p:nvPr/>
        </p:nvSpPr>
        <p:spPr>
          <a:xfrm>
            <a:off x="405281" y="4092099"/>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6" name="矩形 15"/>
          <p:cNvSpPr/>
          <p:nvPr/>
        </p:nvSpPr>
        <p:spPr>
          <a:xfrm>
            <a:off x="1144011" y="132464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7" name="矩形 16"/>
          <p:cNvSpPr/>
          <p:nvPr/>
        </p:nvSpPr>
        <p:spPr>
          <a:xfrm>
            <a:off x="1513193" y="1733032"/>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8" name="矩形 17"/>
          <p:cNvSpPr/>
          <p:nvPr/>
        </p:nvSpPr>
        <p:spPr>
          <a:xfrm>
            <a:off x="3242284" y="373107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9" name="矩形 18"/>
          <p:cNvSpPr/>
          <p:nvPr/>
        </p:nvSpPr>
        <p:spPr>
          <a:xfrm>
            <a:off x="3611466" y="4139463"/>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0" name="矩形 19"/>
          <p:cNvSpPr/>
          <p:nvPr/>
        </p:nvSpPr>
        <p:spPr>
          <a:xfrm>
            <a:off x="6311662" y="253752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 name="矩形 20"/>
          <p:cNvSpPr/>
          <p:nvPr/>
        </p:nvSpPr>
        <p:spPr>
          <a:xfrm>
            <a:off x="6680844" y="294591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righ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right)">
                                      <p:cBhvr>
                                        <p:cTn id="42" dur="500"/>
                                        <p:tgtEl>
                                          <p:spTgt spid="18"/>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right)">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right)">
                                      <p:cBhvr>
                                        <p:cTn id="58" dur="500"/>
                                        <p:tgtEl>
                                          <p:spTgt spid="1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right)">
                                      <p:cBhvr>
                                        <p:cTn id="66" dur="500"/>
                                        <p:tgtEl>
                                          <p:spTgt spid="14"/>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right)">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5" grpId="0" animBg="1"/>
      <p:bldP spid="6" grpId="0" animBg="1"/>
      <p:bldP spid="7" grpId="0" animBg="1"/>
      <p:bldP spid="8" grpId="0" animBg="1"/>
      <p:bldP spid="14" grpId="0"/>
      <p:bldP spid="15" grpId="0"/>
      <p:bldP spid="16" grpId="0"/>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96" name="矩形 95"/>
          <p:cNvSpPr/>
          <p:nvPr/>
        </p:nvSpPr>
        <p:spPr>
          <a:xfrm>
            <a:off x="4033538" y="1821277"/>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97" name="矩形 96"/>
          <p:cNvSpPr/>
          <p:nvPr/>
        </p:nvSpPr>
        <p:spPr>
          <a:xfrm>
            <a:off x="4402720" y="2229667"/>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grpSp>
        <p:nvGrpSpPr>
          <p:cNvPr id="98" name="组合 97"/>
          <p:cNvGrpSpPr/>
          <p:nvPr/>
        </p:nvGrpSpPr>
        <p:grpSpPr>
          <a:xfrm>
            <a:off x="3638061" y="1001786"/>
            <a:ext cx="3871306" cy="2733056"/>
            <a:chOff x="3246438" y="1068388"/>
            <a:chExt cx="5711825" cy="4678363"/>
          </a:xfrm>
          <a:solidFill>
            <a:schemeClr val="tx1"/>
          </a:solidFill>
        </p:grpSpPr>
        <p:sp>
          <p:nvSpPr>
            <p:cNvPr id="9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grpSp>
          <p:nvGrpSpPr>
            <p:cNvPr id="106" name="组合 105"/>
            <p:cNvGrpSpPr/>
            <p:nvPr/>
          </p:nvGrpSpPr>
          <p:grpSpPr>
            <a:xfrm>
              <a:off x="3517901" y="1225551"/>
              <a:ext cx="5260975" cy="4090987"/>
              <a:chOff x="3517901" y="1225551"/>
              <a:chExt cx="5260975" cy="4090987"/>
            </a:xfrm>
            <a:grpFill/>
          </p:grpSpPr>
          <p:sp>
            <p:nvSpPr>
              <p:cNvPr id="10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0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1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2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3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4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5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grpSp>
      </p:grpSp>
      <p:pic>
        <p:nvPicPr>
          <p:cNvPr id="197" name="图片 196"/>
          <p:cNvPicPr>
            <a:picLocks noChangeAspect="1"/>
          </p:cNvPicPr>
          <p:nvPr/>
        </p:nvPicPr>
        <p:blipFill>
          <a:blip r:embed="rId1"/>
          <a:stretch>
            <a:fillRect/>
          </a:stretch>
        </p:blipFill>
        <p:spPr>
          <a:xfrm>
            <a:off x="877549" y="1659675"/>
            <a:ext cx="3005588" cy="37981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800" decel="100000"/>
                                        <p:tgtEl>
                                          <p:spTgt spid="197"/>
                                        </p:tgtEl>
                                      </p:cBhvr>
                                    </p:animEffect>
                                    <p:anim calcmode="lin" valueType="num">
                                      <p:cBhvr>
                                        <p:cTn id="8" dur="800" decel="100000" fill="hold"/>
                                        <p:tgtEl>
                                          <p:spTgt spid="197"/>
                                        </p:tgtEl>
                                        <p:attrNameLst>
                                          <p:attrName>style.rotation</p:attrName>
                                        </p:attrNameLst>
                                      </p:cBhvr>
                                      <p:tavLst>
                                        <p:tav tm="0">
                                          <p:val>
                                            <p:fltVal val="-90"/>
                                          </p:val>
                                        </p:tav>
                                        <p:tav tm="100000">
                                          <p:val>
                                            <p:fltVal val="0"/>
                                          </p:val>
                                        </p:tav>
                                      </p:tavLst>
                                    </p:anim>
                                    <p:anim calcmode="lin" valueType="num">
                                      <p:cBhvr>
                                        <p:cTn id="9" dur="800" decel="100000" fill="hold"/>
                                        <p:tgtEl>
                                          <p:spTgt spid="197"/>
                                        </p:tgtEl>
                                        <p:attrNameLst>
                                          <p:attrName>ppt_x</p:attrName>
                                        </p:attrNameLst>
                                      </p:cBhvr>
                                      <p:tavLst>
                                        <p:tav tm="0">
                                          <p:val>
                                            <p:strVal val="#ppt_x+0.4"/>
                                          </p:val>
                                        </p:tav>
                                        <p:tav tm="100000">
                                          <p:val>
                                            <p:strVal val="#ppt_x-0.05"/>
                                          </p:val>
                                        </p:tav>
                                      </p:tavLst>
                                    </p:anim>
                                    <p:anim calcmode="lin" valueType="num">
                                      <p:cBhvr>
                                        <p:cTn id="10" dur="800" decel="100000" fill="hold"/>
                                        <p:tgtEl>
                                          <p:spTgt spid="19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wipe(down)">
                                      <p:cBhvr>
                                        <p:cTn id="17" dur="500"/>
                                        <p:tgtEl>
                                          <p:spTgt spid="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down)">
                                      <p:cBhvr>
                                        <p:cTn id="22"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24404"/>
          <a:stretch>
            <a:fillRect/>
          </a:stretch>
        </p:blipFill>
        <p:spPr>
          <a:xfrm>
            <a:off x="0" y="0"/>
            <a:ext cx="9144000" cy="4768769"/>
          </a:xfrm>
          <a:prstGeom prst="rect">
            <a:avLst/>
          </a:prstGeom>
        </p:spPr>
      </p:pic>
      <p:sp>
        <p:nvSpPr>
          <p:cNvPr id="6" name="文本框 5"/>
          <p:cNvSpPr txBox="1"/>
          <p:nvPr/>
        </p:nvSpPr>
        <p:spPr>
          <a:xfrm>
            <a:off x="7242278" y="4353270"/>
            <a:ext cx="1820114" cy="830997"/>
          </a:xfrm>
          <a:prstGeom prst="rect">
            <a:avLst/>
          </a:prstGeom>
          <a:noFill/>
        </p:spPr>
        <p:txBody>
          <a:bodyPr wrap="none" rtlCol="0">
            <a:spAutoFit/>
          </a:bodyPr>
          <a:lstStyle/>
          <a:p>
            <a:r>
              <a:rPr lang="en-US" altLang="zh-CN" sz="4800" dirty="0">
                <a:solidFill>
                  <a:schemeClr val="tx1">
                    <a:lumMod val="95000"/>
                    <a:lumOff val="5000"/>
                  </a:schemeClr>
                </a:solidFill>
                <a:latin typeface="Broadway" pitchFamily="82" charset="0"/>
                <a:ea typeface="隶书" pitchFamily="49" charset="-122"/>
              </a:rPr>
              <a:t>201X</a:t>
            </a:r>
            <a:endParaRPr lang="zh-CN" altLang="en-US" sz="4800" dirty="0">
              <a:solidFill>
                <a:schemeClr val="tx1">
                  <a:lumMod val="95000"/>
                  <a:lumOff val="5000"/>
                </a:schemeClr>
              </a:solidFill>
              <a:latin typeface="Broadway" pitchFamily="82" charset="0"/>
              <a:ea typeface="隶书" pitchFamily="49" charset="-122"/>
            </a:endParaRPr>
          </a:p>
        </p:txBody>
      </p:sp>
      <p:sp>
        <p:nvSpPr>
          <p:cNvPr id="7" name="文本框 6"/>
          <p:cNvSpPr txBox="1">
            <a:spLocks noChangeAspect="1"/>
          </p:cNvSpPr>
          <p:nvPr/>
        </p:nvSpPr>
        <p:spPr bwMode="auto">
          <a:xfrm>
            <a:off x="889437" y="3297261"/>
            <a:ext cx="64373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r>
              <a:rPr lang="zh-CN" altLang="en-US" sz="3200" b="1" spc="600" noProof="1">
                <a:solidFill>
                  <a:schemeClr val="tx1">
                    <a:lumMod val="95000"/>
                    <a:lumOff val="5000"/>
                  </a:schemeClr>
                </a:solidFill>
                <a:latin typeface="幼圆" pitchFamily="49" charset="-122"/>
                <a:ea typeface="幼圆" pitchFamily="49" charset="-122"/>
              </a:rPr>
              <a:t>演讲结束，谢谢观看！</a:t>
            </a:r>
            <a:endParaRPr lang="zh-CN" altLang="zh-CN" sz="3200" b="1" spc="600" noProof="1">
              <a:solidFill>
                <a:schemeClr val="tx1">
                  <a:lumMod val="95000"/>
                  <a:lumOff val="5000"/>
                </a:schemeClr>
              </a:solidFill>
              <a:latin typeface="幼圆" pitchFamily="49" charset="-122"/>
              <a:ea typeface="幼圆" pitchFamily="49" charset="-122"/>
            </a:endParaRPr>
          </a:p>
        </p:txBody>
      </p:sp>
      <p:sp>
        <p:nvSpPr>
          <p:cNvPr id="9" name="任意多边形 6"/>
          <p:cNvSpPr/>
          <p:nvPr/>
        </p:nvSpPr>
        <p:spPr>
          <a:xfrm rot="5400000">
            <a:off x="2231836" y="3748106"/>
            <a:ext cx="397695"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文本框 9"/>
          <p:cNvSpPr txBox="1"/>
          <p:nvPr/>
        </p:nvSpPr>
        <p:spPr>
          <a:xfrm>
            <a:off x="-111920" y="3955010"/>
            <a:ext cx="9367840" cy="25231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presentation film to be used in a wider field</a:t>
            </a:r>
          </a:p>
        </p:txBody>
      </p:sp>
      <p:sp>
        <p:nvSpPr>
          <p:cNvPr id="11" name="文本框 10"/>
          <p:cNvSpPr txBox="1"/>
          <p:nvPr/>
        </p:nvSpPr>
        <p:spPr>
          <a:xfrm>
            <a:off x="2034446" y="4413619"/>
            <a:ext cx="792480" cy="2870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rPr>
              <a:t>汇报人：</a:t>
            </a:r>
            <a:endPar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椭圆 31"/>
          <p:cNvSpPr/>
          <p:nvPr/>
        </p:nvSpPr>
        <p:spPr>
          <a:xfrm>
            <a:off x="7042301" y="1362540"/>
            <a:ext cx="1375396" cy="227279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14001" y="-81022"/>
            <a:ext cx="5518323" cy="5833640"/>
          </a:xfrm>
          <a:prstGeom prst="rect">
            <a:avLst/>
          </a:prstGeom>
        </p:spPr>
      </p:pic>
      <p:grpSp>
        <p:nvGrpSpPr>
          <p:cNvPr id="20" name="组合 19"/>
          <p:cNvGrpSpPr/>
          <p:nvPr/>
        </p:nvGrpSpPr>
        <p:grpSpPr>
          <a:xfrm>
            <a:off x="2293077" y="1139183"/>
            <a:ext cx="5109030" cy="548355"/>
            <a:chOff x="3549104" y="327028"/>
            <a:chExt cx="5109030" cy="548355"/>
          </a:xfrm>
        </p:grpSpPr>
        <p:sp>
          <p:nvSpPr>
            <p:cNvPr id="21" name="文本框 20"/>
            <p:cNvSpPr txBox="1"/>
            <p:nvPr/>
          </p:nvSpPr>
          <p:spPr>
            <a:xfrm>
              <a:off x="3549104" y="327028"/>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22" name="文本框 21"/>
            <p:cNvSpPr txBox="1"/>
            <p:nvPr/>
          </p:nvSpPr>
          <p:spPr>
            <a:xfrm>
              <a:off x="3549104" y="62986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23" name="组合 22"/>
          <p:cNvGrpSpPr/>
          <p:nvPr/>
        </p:nvGrpSpPr>
        <p:grpSpPr>
          <a:xfrm>
            <a:off x="2293077" y="1790520"/>
            <a:ext cx="5109030" cy="554176"/>
            <a:chOff x="3549104" y="-71742"/>
            <a:chExt cx="5109030" cy="554176"/>
          </a:xfrm>
        </p:grpSpPr>
        <p:sp>
          <p:nvSpPr>
            <p:cNvPr id="24" name="文本框 23"/>
            <p:cNvSpPr txBox="1"/>
            <p:nvPr/>
          </p:nvSpPr>
          <p:spPr>
            <a:xfrm>
              <a:off x="3549104" y="-71742"/>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25" name="文本框 24"/>
            <p:cNvSpPr txBox="1"/>
            <p:nvPr/>
          </p:nvSpPr>
          <p:spPr>
            <a:xfrm>
              <a:off x="3549104" y="23691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32" name="组合 31"/>
          <p:cNvGrpSpPr/>
          <p:nvPr/>
        </p:nvGrpSpPr>
        <p:grpSpPr>
          <a:xfrm>
            <a:off x="2293077" y="2472813"/>
            <a:ext cx="5109030" cy="548355"/>
            <a:chOff x="3549104" y="327028"/>
            <a:chExt cx="5109030" cy="548355"/>
          </a:xfrm>
        </p:grpSpPr>
        <p:sp>
          <p:nvSpPr>
            <p:cNvPr id="33" name="文本框 32"/>
            <p:cNvSpPr txBox="1"/>
            <p:nvPr/>
          </p:nvSpPr>
          <p:spPr>
            <a:xfrm>
              <a:off x="3549104" y="327028"/>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34" name="文本框 33"/>
            <p:cNvSpPr txBox="1"/>
            <p:nvPr/>
          </p:nvSpPr>
          <p:spPr>
            <a:xfrm>
              <a:off x="3549104" y="62986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35" name="组合 34"/>
          <p:cNvGrpSpPr/>
          <p:nvPr/>
        </p:nvGrpSpPr>
        <p:grpSpPr>
          <a:xfrm>
            <a:off x="2293077" y="3124150"/>
            <a:ext cx="5109030" cy="554176"/>
            <a:chOff x="3549104" y="-71742"/>
            <a:chExt cx="5109030" cy="554176"/>
          </a:xfrm>
        </p:grpSpPr>
        <p:sp>
          <p:nvSpPr>
            <p:cNvPr id="36" name="文本框 35"/>
            <p:cNvSpPr txBox="1"/>
            <p:nvPr/>
          </p:nvSpPr>
          <p:spPr>
            <a:xfrm>
              <a:off x="3549104" y="-71742"/>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37" name="文本框 36"/>
            <p:cNvSpPr txBox="1"/>
            <p:nvPr/>
          </p:nvSpPr>
          <p:spPr>
            <a:xfrm>
              <a:off x="3549104" y="23691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sp>
        <p:nvSpPr>
          <p:cNvPr id="43" name="文本框 42"/>
          <p:cNvSpPr txBox="1"/>
          <p:nvPr/>
        </p:nvSpPr>
        <p:spPr>
          <a:xfrm>
            <a:off x="7222167" y="1661758"/>
            <a:ext cx="1015663" cy="2176107"/>
          </a:xfrm>
          <a:prstGeom prst="rect">
            <a:avLst/>
          </a:prstGeom>
          <a:noFill/>
        </p:spPr>
        <p:txBody>
          <a:bodyPr vert="eaVert" wrap="square" rtlCol="0">
            <a:spAutoFit/>
          </a:bodyPr>
          <a:lstStyle/>
          <a:p>
            <a:r>
              <a:rPr lang="zh-CN" altLang="en-US" sz="5400" dirty="0">
                <a:latin typeface="幼圆" pitchFamily="49" charset="-122"/>
                <a:ea typeface="幼圆" pitchFamily="49" charset="-122"/>
              </a:rPr>
              <a:t>目录</a:t>
            </a:r>
          </a:p>
        </p:txBody>
      </p:sp>
      <p:grpSp>
        <p:nvGrpSpPr>
          <p:cNvPr id="47" name="组合 46"/>
          <p:cNvGrpSpPr/>
          <p:nvPr/>
        </p:nvGrpSpPr>
        <p:grpSpPr>
          <a:xfrm>
            <a:off x="1992763" y="1249390"/>
            <a:ext cx="189399" cy="252162"/>
            <a:chOff x="3213101" y="3067051"/>
            <a:chExt cx="541337" cy="720725"/>
          </a:xfrm>
          <a:solidFill>
            <a:schemeClr val="tx1"/>
          </a:solidFill>
        </p:grpSpPr>
        <p:sp>
          <p:nvSpPr>
            <p:cNvPr id="48"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9" name="组合 98"/>
          <p:cNvGrpSpPr/>
          <p:nvPr/>
        </p:nvGrpSpPr>
        <p:grpSpPr>
          <a:xfrm>
            <a:off x="1994707" y="1898862"/>
            <a:ext cx="189399" cy="252162"/>
            <a:chOff x="3213101" y="3067051"/>
            <a:chExt cx="541337" cy="720725"/>
          </a:xfrm>
          <a:solidFill>
            <a:schemeClr val="tx1"/>
          </a:solidFill>
        </p:grpSpPr>
        <p:sp>
          <p:nvSpPr>
            <p:cNvPr id="100"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51" name="组合 150"/>
          <p:cNvGrpSpPr/>
          <p:nvPr/>
        </p:nvGrpSpPr>
        <p:grpSpPr>
          <a:xfrm>
            <a:off x="2007482" y="2582427"/>
            <a:ext cx="189399" cy="252162"/>
            <a:chOff x="3213101" y="3067051"/>
            <a:chExt cx="541337" cy="720725"/>
          </a:xfrm>
          <a:solidFill>
            <a:schemeClr val="tx1"/>
          </a:solidFill>
        </p:grpSpPr>
        <p:sp>
          <p:nvSpPr>
            <p:cNvPr id="152"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03" name="组合 202"/>
          <p:cNvGrpSpPr/>
          <p:nvPr/>
        </p:nvGrpSpPr>
        <p:grpSpPr>
          <a:xfrm>
            <a:off x="2033229" y="3148394"/>
            <a:ext cx="189399" cy="252162"/>
            <a:chOff x="3213101" y="3067051"/>
            <a:chExt cx="541337" cy="720725"/>
          </a:xfrm>
          <a:solidFill>
            <a:schemeClr val="tx1"/>
          </a:solidFill>
        </p:grpSpPr>
        <p:sp>
          <p:nvSpPr>
            <p:cNvPr id="204"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800" decel="100000"/>
                                        <p:tgtEl>
                                          <p:spTgt spid="23"/>
                                        </p:tgtEl>
                                      </p:cBhvr>
                                    </p:animEffect>
                                    <p:anim calcmode="lin" valueType="num">
                                      <p:cBhvr>
                                        <p:cTn id="17" dur="800" decel="100000" fill="hold"/>
                                        <p:tgtEl>
                                          <p:spTgt spid="23"/>
                                        </p:tgtEl>
                                        <p:attrNameLst>
                                          <p:attrName>style.rotation</p:attrName>
                                        </p:attrNameLst>
                                      </p:cBhvr>
                                      <p:tavLst>
                                        <p:tav tm="0">
                                          <p:val>
                                            <p:fltVal val="-90"/>
                                          </p:val>
                                        </p:tav>
                                        <p:tav tm="100000">
                                          <p:val>
                                            <p:fltVal val="0"/>
                                          </p:val>
                                        </p:tav>
                                      </p:tavLst>
                                    </p:anim>
                                    <p:anim calcmode="lin" valueType="num">
                                      <p:cBhvr>
                                        <p:cTn id="18" dur="800" decel="100000" fill="hold"/>
                                        <p:tgtEl>
                                          <p:spTgt spid="23"/>
                                        </p:tgtEl>
                                        <p:attrNameLst>
                                          <p:attrName>ppt_x</p:attrName>
                                        </p:attrNameLst>
                                      </p:cBhvr>
                                      <p:tavLst>
                                        <p:tav tm="0">
                                          <p:val>
                                            <p:strVal val="#ppt_x+0.4"/>
                                          </p:val>
                                        </p:tav>
                                        <p:tav tm="100000">
                                          <p:val>
                                            <p:strVal val="#ppt_x-0.05"/>
                                          </p:val>
                                        </p:tav>
                                      </p:tavLst>
                                    </p:anim>
                                    <p:anim calcmode="lin" valueType="num">
                                      <p:cBhvr>
                                        <p:cTn id="19" dur="800" decel="100000" fill="hold"/>
                                        <p:tgtEl>
                                          <p:spTgt spid="2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800" decel="100000"/>
                                        <p:tgtEl>
                                          <p:spTgt spid="32"/>
                                        </p:tgtEl>
                                      </p:cBhvr>
                                    </p:animEffect>
                                    <p:anim calcmode="lin" valueType="num">
                                      <p:cBhvr>
                                        <p:cTn id="26" dur="800" decel="100000" fill="hold"/>
                                        <p:tgtEl>
                                          <p:spTgt spid="32"/>
                                        </p:tgtEl>
                                        <p:attrNameLst>
                                          <p:attrName>style.rotation</p:attrName>
                                        </p:attrNameLst>
                                      </p:cBhvr>
                                      <p:tavLst>
                                        <p:tav tm="0">
                                          <p:val>
                                            <p:fltVal val="-90"/>
                                          </p:val>
                                        </p:tav>
                                        <p:tav tm="100000">
                                          <p:val>
                                            <p:fltVal val="0"/>
                                          </p:val>
                                        </p:tav>
                                      </p:tavLst>
                                    </p:anim>
                                    <p:anim calcmode="lin" valueType="num">
                                      <p:cBhvr>
                                        <p:cTn id="27" dur="800" decel="100000" fill="hold"/>
                                        <p:tgtEl>
                                          <p:spTgt spid="32"/>
                                        </p:tgtEl>
                                        <p:attrNameLst>
                                          <p:attrName>ppt_x</p:attrName>
                                        </p:attrNameLst>
                                      </p:cBhvr>
                                      <p:tavLst>
                                        <p:tav tm="0">
                                          <p:val>
                                            <p:strVal val="#ppt_x+0.4"/>
                                          </p:val>
                                        </p:tav>
                                        <p:tav tm="100000">
                                          <p:val>
                                            <p:strVal val="#ppt_x-0.05"/>
                                          </p:val>
                                        </p:tav>
                                      </p:tavLst>
                                    </p:anim>
                                    <p:anim calcmode="lin" valueType="num">
                                      <p:cBhvr>
                                        <p:cTn id="28" dur="800" decel="100000" fill="hold"/>
                                        <p:tgtEl>
                                          <p:spTgt spid="3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800" decel="100000"/>
                                        <p:tgtEl>
                                          <p:spTgt spid="35"/>
                                        </p:tgtEl>
                                      </p:cBhvr>
                                    </p:animEffect>
                                    <p:anim calcmode="lin" valueType="num">
                                      <p:cBhvr>
                                        <p:cTn id="35" dur="800" decel="100000" fill="hold"/>
                                        <p:tgtEl>
                                          <p:spTgt spid="35"/>
                                        </p:tgtEl>
                                        <p:attrNameLst>
                                          <p:attrName>style.rotation</p:attrName>
                                        </p:attrNameLst>
                                      </p:cBhvr>
                                      <p:tavLst>
                                        <p:tav tm="0">
                                          <p:val>
                                            <p:fltVal val="-90"/>
                                          </p:val>
                                        </p:tav>
                                        <p:tav tm="100000">
                                          <p:val>
                                            <p:fltVal val="0"/>
                                          </p:val>
                                        </p:tav>
                                      </p:tavLst>
                                    </p:anim>
                                    <p:anim calcmode="lin" valueType="num">
                                      <p:cBhvr>
                                        <p:cTn id="36" dur="800" decel="100000" fill="hold"/>
                                        <p:tgtEl>
                                          <p:spTgt spid="35"/>
                                        </p:tgtEl>
                                        <p:attrNameLst>
                                          <p:attrName>ppt_x</p:attrName>
                                        </p:attrNameLst>
                                      </p:cBhvr>
                                      <p:tavLst>
                                        <p:tav tm="0">
                                          <p:val>
                                            <p:strVal val="#ppt_x+0.4"/>
                                          </p:val>
                                        </p:tav>
                                        <p:tav tm="100000">
                                          <p:val>
                                            <p:strVal val="#ppt_x-0.05"/>
                                          </p:val>
                                        </p:tav>
                                      </p:tavLst>
                                    </p:anim>
                                    <p:anim calcmode="lin" valueType="num">
                                      <p:cBhvr>
                                        <p:cTn id="37" dur="800" decel="100000" fill="hold"/>
                                        <p:tgtEl>
                                          <p:spTgt spid="35"/>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1219" y="0"/>
            <a:ext cx="5518323" cy="5833640"/>
          </a:xfrm>
          <a:prstGeom prst="rect">
            <a:avLst/>
          </a:prstGeom>
        </p:spPr>
      </p:pic>
      <p:grpSp>
        <p:nvGrpSpPr>
          <p:cNvPr id="3" name="组合 2"/>
          <p:cNvGrpSpPr/>
          <p:nvPr/>
        </p:nvGrpSpPr>
        <p:grpSpPr>
          <a:xfrm>
            <a:off x="2423028" y="2367630"/>
            <a:ext cx="5109030" cy="831498"/>
            <a:chOff x="3366539" y="641075"/>
            <a:chExt cx="5109030" cy="831498"/>
          </a:xfrm>
        </p:grpSpPr>
        <p:sp>
          <p:nvSpPr>
            <p:cNvPr id="4" name="文本框 3"/>
            <p:cNvSpPr txBox="1"/>
            <p:nvPr/>
          </p:nvSpPr>
          <p:spPr>
            <a:xfrm>
              <a:off x="3876996" y="641075"/>
              <a:ext cx="23487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5" name="文本框 4"/>
            <p:cNvSpPr txBox="1"/>
            <p:nvPr/>
          </p:nvSpPr>
          <p:spPr>
            <a:xfrm>
              <a:off x="3366539" y="122705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6" name="组合 5"/>
          <p:cNvGrpSpPr/>
          <p:nvPr/>
        </p:nvGrpSpPr>
        <p:grpSpPr>
          <a:xfrm>
            <a:off x="4231424" y="1736085"/>
            <a:ext cx="189399" cy="252162"/>
            <a:chOff x="3213101" y="3067051"/>
            <a:chExt cx="541337" cy="720725"/>
          </a:xfrm>
          <a:solidFill>
            <a:schemeClr val="tx1"/>
          </a:solidFill>
        </p:grpSpPr>
        <p:sp>
          <p:nvSpPr>
            <p:cNvPr id="7"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58" name="文本框 57"/>
          <p:cNvSpPr txBox="1"/>
          <p:nvPr/>
        </p:nvSpPr>
        <p:spPr>
          <a:xfrm>
            <a:off x="3838543" y="1047402"/>
            <a:ext cx="535724" cy="1200329"/>
          </a:xfrm>
          <a:prstGeom prst="rect">
            <a:avLst/>
          </a:prstGeom>
          <a:noFill/>
        </p:spPr>
        <p:txBody>
          <a:bodyPr wrap="none" rtlCol="0">
            <a:spAutoFit/>
          </a:bodyPr>
          <a:lstStyle/>
          <a:p>
            <a:r>
              <a:rPr lang="en-US" altLang="zh-CN" sz="7200" dirty="0">
                <a:latin typeface="Impact" pitchFamily="34" charset="0"/>
              </a:rPr>
              <a:t>1</a:t>
            </a:r>
            <a:endParaRPr lang="zh-CN" altLang="en-US" sz="7200" dirty="0">
              <a:latin typeface="Impac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down)">
                                      <p:cBhvr>
                                        <p:cTn id="17" dur="580">
                                          <p:stCondLst>
                                            <p:cond delay="0"/>
                                          </p:stCondLst>
                                        </p:cTn>
                                        <p:tgtEl>
                                          <p:spTgt spid="58"/>
                                        </p:tgtEl>
                                      </p:cBhvr>
                                    </p:animEffect>
                                    <p:anim calcmode="lin" valueType="num">
                                      <p:cBhvr>
                                        <p:cTn id="1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3" dur="26">
                                          <p:stCondLst>
                                            <p:cond delay="650"/>
                                          </p:stCondLst>
                                        </p:cTn>
                                        <p:tgtEl>
                                          <p:spTgt spid="58"/>
                                        </p:tgtEl>
                                      </p:cBhvr>
                                      <p:to x="100000" y="60000"/>
                                    </p:animScale>
                                    <p:animScale>
                                      <p:cBhvr>
                                        <p:cTn id="24" dur="166" decel="50000">
                                          <p:stCondLst>
                                            <p:cond delay="676"/>
                                          </p:stCondLst>
                                        </p:cTn>
                                        <p:tgtEl>
                                          <p:spTgt spid="58"/>
                                        </p:tgtEl>
                                      </p:cBhvr>
                                      <p:to x="100000" y="100000"/>
                                    </p:animScale>
                                    <p:animScale>
                                      <p:cBhvr>
                                        <p:cTn id="25" dur="26">
                                          <p:stCondLst>
                                            <p:cond delay="1312"/>
                                          </p:stCondLst>
                                        </p:cTn>
                                        <p:tgtEl>
                                          <p:spTgt spid="58"/>
                                        </p:tgtEl>
                                      </p:cBhvr>
                                      <p:to x="100000" y="80000"/>
                                    </p:animScale>
                                    <p:animScale>
                                      <p:cBhvr>
                                        <p:cTn id="26" dur="166" decel="50000">
                                          <p:stCondLst>
                                            <p:cond delay="1338"/>
                                          </p:stCondLst>
                                        </p:cTn>
                                        <p:tgtEl>
                                          <p:spTgt spid="58"/>
                                        </p:tgtEl>
                                      </p:cBhvr>
                                      <p:to x="100000" y="100000"/>
                                    </p:animScale>
                                    <p:animScale>
                                      <p:cBhvr>
                                        <p:cTn id="27" dur="26">
                                          <p:stCondLst>
                                            <p:cond delay="1642"/>
                                          </p:stCondLst>
                                        </p:cTn>
                                        <p:tgtEl>
                                          <p:spTgt spid="58"/>
                                        </p:tgtEl>
                                      </p:cBhvr>
                                      <p:to x="100000" y="90000"/>
                                    </p:animScale>
                                    <p:animScale>
                                      <p:cBhvr>
                                        <p:cTn id="28" dur="166" decel="50000">
                                          <p:stCondLst>
                                            <p:cond delay="1668"/>
                                          </p:stCondLst>
                                        </p:cTn>
                                        <p:tgtEl>
                                          <p:spTgt spid="58"/>
                                        </p:tgtEl>
                                      </p:cBhvr>
                                      <p:to x="100000" y="100000"/>
                                    </p:animScale>
                                    <p:animScale>
                                      <p:cBhvr>
                                        <p:cTn id="29" dur="26">
                                          <p:stCondLst>
                                            <p:cond delay="1808"/>
                                          </p:stCondLst>
                                        </p:cTn>
                                        <p:tgtEl>
                                          <p:spTgt spid="58"/>
                                        </p:tgtEl>
                                      </p:cBhvr>
                                      <p:to x="100000" y="95000"/>
                                    </p:animScale>
                                    <p:animScale>
                                      <p:cBhvr>
                                        <p:cTn id="30" dur="166" decel="50000">
                                          <p:stCondLst>
                                            <p:cond delay="1834"/>
                                          </p:stCondLst>
                                        </p:cTn>
                                        <p:tgtEl>
                                          <p:spTgt spid="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文本框 1"/>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3" name="文本框 2"/>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5" name="椭圆 31"/>
          <p:cNvSpPr/>
          <p:nvPr/>
        </p:nvSpPr>
        <p:spPr>
          <a:xfrm rot="16200000">
            <a:off x="1848353" y="1005735"/>
            <a:ext cx="1259307" cy="34250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bg1"/>
              </a:solidFill>
              <a:latin typeface="方正静蕾简体" pitchFamily="2" charset="-122"/>
              <a:ea typeface="方正静蕾简体" pitchFamily="2" charset="-122"/>
            </a:endParaRPr>
          </a:p>
        </p:txBody>
      </p:sp>
      <p:sp>
        <p:nvSpPr>
          <p:cNvPr id="6" name="椭圆 31"/>
          <p:cNvSpPr/>
          <p:nvPr/>
        </p:nvSpPr>
        <p:spPr>
          <a:xfrm rot="16200000">
            <a:off x="5886628" y="979770"/>
            <a:ext cx="1259307" cy="34250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bg1"/>
              </a:solidFill>
              <a:latin typeface="方正静蕾简体" pitchFamily="2" charset="-122"/>
              <a:ea typeface="方正静蕾简体" pitchFamily="2" charset="-122"/>
            </a:endParaRPr>
          </a:p>
        </p:txBody>
      </p:sp>
      <p:sp>
        <p:nvSpPr>
          <p:cNvPr id="7" name="矩形 6"/>
          <p:cNvSpPr/>
          <p:nvPr/>
        </p:nvSpPr>
        <p:spPr>
          <a:xfrm>
            <a:off x="1043479" y="216540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8" name="矩形 7"/>
          <p:cNvSpPr/>
          <p:nvPr/>
        </p:nvSpPr>
        <p:spPr>
          <a:xfrm>
            <a:off x="1412661" y="2573793"/>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9" name="矩形 8"/>
          <p:cNvSpPr/>
          <p:nvPr/>
        </p:nvSpPr>
        <p:spPr>
          <a:xfrm>
            <a:off x="5242559" y="216540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0" name="矩形 9"/>
          <p:cNvSpPr/>
          <p:nvPr/>
        </p:nvSpPr>
        <p:spPr>
          <a:xfrm>
            <a:off x="5611741" y="2573793"/>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63" name="椭圆 62"/>
          <p:cNvSpPr/>
          <p:nvPr/>
        </p:nvSpPr>
        <p:spPr>
          <a:xfrm>
            <a:off x="539384" y="2804625"/>
            <a:ext cx="972274" cy="82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69774" y="2812893"/>
            <a:ext cx="612934" cy="816048"/>
            <a:chOff x="3213101" y="3067051"/>
            <a:chExt cx="541337" cy="720725"/>
          </a:xfrm>
          <a:solidFill>
            <a:schemeClr val="tx1"/>
          </a:solidFill>
        </p:grpSpPr>
        <p:sp>
          <p:nvSpPr>
            <p:cNvPr id="12"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16" name="椭圆 115"/>
          <p:cNvSpPr/>
          <p:nvPr/>
        </p:nvSpPr>
        <p:spPr>
          <a:xfrm>
            <a:off x="4494204" y="2768419"/>
            <a:ext cx="972274" cy="82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4724594" y="2776687"/>
            <a:ext cx="612934" cy="816048"/>
            <a:chOff x="3213101" y="3067051"/>
            <a:chExt cx="541337" cy="720725"/>
          </a:xfrm>
          <a:solidFill>
            <a:schemeClr val="tx1"/>
          </a:solidFill>
        </p:grpSpPr>
        <p:sp>
          <p:nvSpPr>
            <p:cNvPr id="118"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文本框 4"/>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6" name="文本框 5"/>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187" name="组合 186"/>
          <p:cNvGrpSpPr/>
          <p:nvPr/>
        </p:nvGrpSpPr>
        <p:grpSpPr>
          <a:xfrm>
            <a:off x="5440546" y="1397715"/>
            <a:ext cx="3468624" cy="2473578"/>
            <a:chOff x="1944992" y="937549"/>
            <a:chExt cx="5254016" cy="3746794"/>
          </a:xfrm>
        </p:grpSpPr>
        <p:grpSp>
          <p:nvGrpSpPr>
            <p:cNvPr id="166" name="组合 165"/>
            <p:cNvGrpSpPr/>
            <p:nvPr/>
          </p:nvGrpSpPr>
          <p:grpSpPr>
            <a:xfrm>
              <a:off x="1944992" y="937549"/>
              <a:ext cx="5254016" cy="3746794"/>
              <a:chOff x="3154364" y="2608264"/>
              <a:chExt cx="4337050" cy="3062288"/>
            </a:xfrm>
            <a:solidFill>
              <a:schemeClr val="bg1"/>
            </a:solidFill>
          </p:grpSpPr>
          <p:sp>
            <p:nvSpPr>
              <p:cNvPr id="167" name="Freeform 28"/>
              <p:cNvSpPr>
                <a:spLocks noEditPoints="1"/>
              </p:cNvSpPr>
              <p:nvPr/>
            </p:nvSpPr>
            <p:spPr bwMode="auto">
              <a:xfrm>
                <a:off x="3775076" y="2779714"/>
                <a:ext cx="3013075" cy="1584325"/>
              </a:xfrm>
              <a:custGeom>
                <a:avLst/>
                <a:gdLst>
                  <a:gd name="T0" fmla="*/ 1641 w 1898"/>
                  <a:gd name="T1" fmla="*/ 31 h 998"/>
                  <a:gd name="T2" fmla="*/ 1035 w 1898"/>
                  <a:gd name="T3" fmla="*/ 28 h 998"/>
                  <a:gd name="T4" fmla="*/ 376 w 1898"/>
                  <a:gd name="T5" fmla="*/ 23 h 998"/>
                  <a:gd name="T6" fmla="*/ 101 w 1898"/>
                  <a:gd name="T7" fmla="*/ 1 h 998"/>
                  <a:gd name="T8" fmla="*/ 462 w 1898"/>
                  <a:gd name="T9" fmla="*/ 3 h 998"/>
                  <a:gd name="T10" fmla="*/ 1135 w 1898"/>
                  <a:gd name="T11" fmla="*/ 6 h 998"/>
                  <a:gd name="T12" fmla="*/ 1712 w 1898"/>
                  <a:gd name="T13" fmla="*/ 11 h 998"/>
                  <a:gd name="T14" fmla="*/ 1850 w 1898"/>
                  <a:gd name="T15" fmla="*/ 84 h 998"/>
                  <a:gd name="T16" fmla="*/ 1853 w 1898"/>
                  <a:gd name="T17" fmla="*/ 54 h 998"/>
                  <a:gd name="T18" fmla="*/ 1851 w 1898"/>
                  <a:gd name="T19" fmla="*/ 38 h 998"/>
                  <a:gd name="T20" fmla="*/ 1839 w 1898"/>
                  <a:gd name="T21" fmla="*/ 34 h 998"/>
                  <a:gd name="T22" fmla="*/ 1849 w 1898"/>
                  <a:gd name="T23" fmla="*/ 11 h 998"/>
                  <a:gd name="T24" fmla="*/ 1881 w 1898"/>
                  <a:gd name="T25" fmla="*/ 16 h 998"/>
                  <a:gd name="T26" fmla="*/ 1891 w 1898"/>
                  <a:gd name="T27" fmla="*/ 31 h 998"/>
                  <a:gd name="T28" fmla="*/ 1888 w 1898"/>
                  <a:gd name="T29" fmla="*/ 59 h 998"/>
                  <a:gd name="T30" fmla="*/ 1861 w 1898"/>
                  <a:gd name="T31" fmla="*/ 959 h 998"/>
                  <a:gd name="T32" fmla="*/ 1859 w 1898"/>
                  <a:gd name="T33" fmla="*/ 752 h 998"/>
                  <a:gd name="T34" fmla="*/ 1854 w 1898"/>
                  <a:gd name="T35" fmla="*/ 412 h 998"/>
                  <a:gd name="T36" fmla="*/ 1850 w 1898"/>
                  <a:gd name="T37" fmla="*/ 135 h 998"/>
                  <a:gd name="T38" fmla="*/ 1887 w 1898"/>
                  <a:gd name="T39" fmla="*/ 122 h 998"/>
                  <a:gd name="T40" fmla="*/ 1891 w 1898"/>
                  <a:gd name="T41" fmla="*/ 398 h 998"/>
                  <a:gd name="T42" fmla="*/ 1896 w 1898"/>
                  <a:gd name="T43" fmla="*/ 739 h 998"/>
                  <a:gd name="T44" fmla="*/ 1898 w 1898"/>
                  <a:gd name="T45" fmla="*/ 946 h 998"/>
                  <a:gd name="T46" fmla="*/ 1833 w 1898"/>
                  <a:gd name="T47" fmla="*/ 974 h 998"/>
                  <a:gd name="T48" fmla="*/ 1866 w 1898"/>
                  <a:gd name="T49" fmla="*/ 977 h 998"/>
                  <a:gd name="T50" fmla="*/ 1857 w 1898"/>
                  <a:gd name="T51" fmla="*/ 983 h 998"/>
                  <a:gd name="T52" fmla="*/ 1860 w 1898"/>
                  <a:gd name="T53" fmla="*/ 972 h 998"/>
                  <a:gd name="T54" fmla="*/ 1894 w 1898"/>
                  <a:gd name="T55" fmla="*/ 971 h 998"/>
                  <a:gd name="T56" fmla="*/ 1860 w 1898"/>
                  <a:gd name="T57" fmla="*/ 997 h 998"/>
                  <a:gd name="T58" fmla="*/ 1829 w 1898"/>
                  <a:gd name="T59" fmla="*/ 997 h 998"/>
                  <a:gd name="T60" fmla="*/ 1794 w 1898"/>
                  <a:gd name="T61" fmla="*/ 996 h 998"/>
                  <a:gd name="T62" fmla="*/ 235 w 1898"/>
                  <a:gd name="T63" fmla="*/ 974 h 998"/>
                  <a:gd name="T64" fmla="*/ 813 w 1898"/>
                  <a:gd name="T65" fmla="*/ 974 h 998"/>
                  <a:gd name="T66" fmla="*/ 1475 w 1898"/>
                  <a:gd name="T67" fmla="*/ 974 h 998"/>
                  <a:gd name="T68" fmla="*/ 1818 w 1898"/>
                  <a:gd name="T69" fmla="*/ 974 h 998"/>
                  <a:gd name="T70" fmla="*/ 1514 w 1898"/>
                  <a:gd name="T71" fmla="*/ 996 h 998"/>
                  <a:gd name="T72" fmla="*/ 867 w 1898"/>
                  <a:gd name="T73" fmla="*/ 996 h 998"/>
                  <a:gd name="T74" fmla="*/ 259 w 1898"/>
                  <a:gd name="T75" fmla="*/ 996 h 998"/>
                  <a:gd name="T76" fmla="*/ 7 w 1898"/>
                  <a:gd name="T77" fmla="*/ 936 h 998"/>
                  <a:gd name="T78" fmla="*/ 47 w 1898"/>
                  <a:gd name="T79" fmla="*/ 949 h 998"/>
                  <a:gd name="T80" fmla="*/ 50 w 1898"/>
                  <a:gd name="T81" fmla="*/ 967 h 998"/>
                  <a:gd name="T82" fmla="*/ 66 w 1898"/>
                  <a:gd name="T83" fmla="*/ 973 h 998"/>
                  <a:gd name="T84" fmla="*/ 71 w 1898"/>
                  <a:gd name="T85" fmla="*/ 996 h 998"/>
                  <a:gd name="T86" fmla="*/ 28 w 1898"/>
                  <a:gd name="T87" fmla="*/ 992 h 998"/>
                  <a:gd name="T88" fmla="*/ 11 w 1898"/>
                  <a:gd name="T89" fmla="*/ 978 h 998"/>
                  <a:gd name="T90" fmla="*/ 9 w 1898"/>
                  <a:gd name="T91" fmla="*/ 953 h 998"/>
                  <a:gd name="T92" fmla="*/ 46 w 1898"/>
                  <a:gd name="T93" fmla="*/ 50 h 998"/>
                  <a:gd name="T94" fmla="*/ 40 w 1898"/>
                  <a:gd name="T95" fmla="*/ 234 h 998"/>
                  <a:gd name="T96" fmla="*/ 38 w 1898"/>
                  <a:gd name="T97" fmla="*/ 565 h 998"/>
                  <a:gd name="T98" fmla="*/ 42 w 1898"/>
                  <a:gd name="T99" fmla="*/ 851 h 998"/>
                  <a:gd name="T100" fmla="*/ 6 w 1898"/>
                  <a:gd name="T101" fmla="*/ 904 h 998"/>
                  <a:gd name="T102" fmla="*/ 1 w 1898"/>
                  <a:gd name="T103" fmla="*/ 652 h 998"/>
                  <a:gd name="T104" fmla="*/ 1 w 1898"/>
                  <a:gd name="T105" fmla="*/ 314 h 998"/>
                  <a:gd name="T106" fmla="*/ 6 w 1898"/>
                  <a:gd name="T107" fmla="*/ 81 h 998"/>
                  <a:gd name="T108" fmla="*/ 65 w 1898"/>
                  <a:gd name="T109" fmla="*/ 23 h 998"/>
                  <a:gd name="T110" fmla="*/ 31 w 1898"/>
                  <a:gd name="T111" fmla="*/ 22 h 998"/>
                  <a:gd name="T112" fmla="*/ 52 w 1898"/>
                  <a:gd name="T113" fmla="*/ 12 h 998"/>
                  <a:gd name="T114" fmla="*/ 48 w 1898"/>
                  <a:gd name="T115" fmla="*/ 36 h 998"/>
                  <a:gd name="T116" fmla="*/ 12 w 1898"/>
                  <a:gd name="T117" fmla="*/ 41 h 998"/>
                  <a:gd name="T118" fmla="*/ 16 w 1898"/>
                  <a:gd name="T119" fmla="*/ 19 h 998"/>
                  <a:gd name="T120" fmla="*/ 58 w 1898"/>
                  <a:gd name="T121" fmla="*/ 0 h 998"/>
                  <a:gd name="T122" fmla="*/ 101 w 1898"/>
                  <a:gd name="T123" fmla="*/ 1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98" h="998">
                    <a:moveTo>
                      <a:pt x="1839" y="11"/>
                    </a:moveTo>
                    <a:lnTo>
                      <a:pt x="1816" y="32"/>
                    </a:lnTo>
                    <a:lnTo>
                      <a:pt x="1816" y="32"/>
                    </a:lnTo>
                    <a:lnTo>
                      <a:pt x="1806" y="32"/>
                    </a:lnTo>
                    <a:lnTo>
                      <a:pt x="1788" y="32"/>
                    </a:lnTo>
                    <a:lnTo>
                      <a:pt x="1762" y="32"/>
                    </a:lnTo>
                    <a:lnTo>
                      <a:pt x="1728" y="32"/>
                    </a:lnTo>
                    <a:lnTo>
                      <a:pt x="1688" y="31"/>
                    </a:lnTo>
                    <a:lnTo>
                      <a:pt x="1641" y="31"/>
                    </a:lnTo>
                    <a:lnTo>
                      <a:pt x="1589" y="31"/>
                    </a:lnTo>
                    <a:lnTo>
                      <a:pt x="1532" y="31"/>
                    </a:lnTo>
                    <a:lnTo>
                      <a:pt x="1469" y="30"/>
                    </a:lnTo>
                    <a:lnTo>
                      <a:pt x="1404" y="30"/>
                    </a:lnTo>
                    <a:lnTo>
                      <a:pt x="1335" y="29"/>
                    </a:lnTo>
                    <a:lnTo>
                      <a:pt x="1263" y="29"/>
                    </a:lnTo>
                    <a:lnTo>
                      <a:pt x="1188" y="29"/>
                    </a:lnTo>
                    <a:lnTo>
                      <a:pt x="1111" y="28"/>
                    </a:lnTo>
                    <a:lnTo>
                      <a:pt x="1035" y="28"/>
                    </a:lnTo>
                    <a:lnTo>
                      <a:pt x="956" y="26"/>
                    </a:lnTo>
                    <a:lnTo>
                      <a:pt x="879" y="26"/>
                    </a:lnTo>
                    <a:lnTo>
                      <a:pt x="801" y="25"/>
                    </a:lnTo>
                    <a:lnTo>
                      <a:pt x="724" y="25"/>
                    </a:lnTo>
                    <a:lnTo>
                      <a:pt x="650" y="25"/>
                    </a:lnTo>
                    <a:lnTo>
                      <a:pt x="576" y="24"/>
                    </a:lnTo>
                    <a:lnTo>
                      <a:pt x="506" y="24"/>
                    </a:lnTo>
                    <a:lnTo>
                      <a:pt x="439" y="24"/>
                    </a:lnTo>
                    <a:lnTo>
                      <a:pt x="376" y="23"/>
                    </a:lnTo>
                    <a:lnTo>
                      <a:pt x="318" y="23"/>
                    </a:lnTo>
                    <a:lnTo>
                      <a:pt x="264" y="23"/>
                    </a:lnTo>
                    <a:lnTo>
                      <a:pt x="216" y="23"/>
                    </a:lnTo>
                    <a:lnTo>
                      <a:pt x="175" y="23"/>
                    </a:lnTo>
                    <a:lnTo>
                      <a:pt x="139" y="22"/>
                    </a:lnTo>
                    <a:lnTo>
                      <a:pt x="110" y="22"/>
                    </a:lnTo>
                    <a:lnTo>
                      <a:pt x="90" y="22"/>
                    </a:lnTo>
                    <a:lnTo>
                      <a:pt x="78" y="23"/>
                    </a:lnTo>
                    <a:lnTo>
                      <a:pt x="101" y="1"/>
                    </a:lnTo>
                    <a:lnTo>
                      <a:pt x="114" y="1"/>
                    </a:lnTo>
                    <a:lnTo>
                      <a:pt x="134" y="0"/>
                    </a:lnTo>
                    <a:lnTo>
                      <a:pt x="161" y="1"/>
                    </a:lnTo>
                    <a:lnTo>
                      <a:pt x="197" y="1"/>
                    </a:lnTo>
                    <a:lnTo>
                      <a:pt x="239" y="1"/>
                    </a:lnTo>
                    <a:lnTo>
                      <a:pt x="288" y="1"/>
                    </a:lnTo>
                    <a:lnTo>
                      <a:pt x="340" y="1"/>
                    </a:lnTo>
                    <a:lnTo>
                      <a:pt x="400" y="1"/>
                    </a:lnTo>
                    <a:lnTo>
                      <a:pt x="462" y="3"/>
                    </a:lnTo>
                    <a:lnTo>
                      <a:pt x="529" y="3"/>
                    </a:lnTo>
                    <a:lnTo>
                      <a:pt x="599" y="3"/>
                    </a:lnTo>
                    <a:lnTo>
                      <a:pt x="672" y="4"/>
                    </a:lnTo>
                    <a:lnTo>
                      <a:pt x="747" y="4"/>
                    </a:lnTo>
                    <a:lnTo>
                      <a:pt x="824" y="5"/>
                    </a:lnTo>
                    <a:lnTo>
                      <a:pt x="901" y="5"/>
                    </a:lnTo>
                    <a:lnTo>
                      <a:pt x="980" y="5"/>
                    </a:lnTo>
                    <a:lnTo>
                      <a:pt x="1058" y="6"/>
                    </a:lnTo>
                    <a:lnTo>
                      <a:pt x="1135" y="6"/>
                    </a:lnTo>
                    <a:lnTo>
                      <a:pt x="1212" y="7"/>
                    </a:lnTo>
                    <a:lnTo>
                      <a:pt x="1286" y="7"/>
                    </a:lnTo>
                    <a:lnTo>
                      <a:pt x="1358" y="9"/>
                    </a:lnTo>
                    <a:lnTo>
                      <a:pt x="1428" y="9"/>
                    </a:lnTo>
                    <a:lnTo>
                      <a:pt x="1493" y="9"/>
                    </a:lnTo>
                    <a:lnTo>
                      <a:pt x="1555" y="10"/>
                    </a:lnTo>
                    <a:lnTo>
                      <a:pt x="1613" y="10"/>
                    </a:lnTo>
                    <a:lnTo>
                      <a:pt x="1665" y="10"/>
                    </a:lnTo>
                    <a:lnTo>
                      <a:pt x="1712" y="11"/>
                    </a:lnTo>
                    <a:lnTo>
                      <a:pt x="1751" y="11"/>
                    </a:lnTo>
                    <a:lnTo>
                      <a:pt x="1785" y="11"/>
                    </a:lnTo>
                    <a:lnTo>
                      <a:pt x="1811" y="11"/>
                    </a:lnTo>
                    <a:lnTo>
                      <a:pt x="1830" y="11"/>
                    </a:lnTo>
                    <a:lnTo>
                      <a:pt x="1839" y="11"/>
                    </a:lnTo>
                    <a:lnTo>
                      <a:pt x="1839" y="11"/>
                    </a:lnTo>
                    <a:lnTo>
                      <a:pt x="1839" y="11"/>
                    </a:lnTo>
                    <a:close/>
                    <a:moveTo>
                      <a:pt x="1887" y="71"/>
                    </a:moveTo>
                    <a:lnTo>
                      <a:pt x="1850" y="84"/>
                    </a:lnTo>
                    <a:lnTo>
                      <a:pt x="1850" y="84"/>
                    </a:lnTo>
                    <a:lnTo>
                      <a:pt x="1850" y="79"/>
                    </a:lnTo>
                    <a:lnTo>
                      <a:pt x="1850" y="75"/>
                    </a:lnTo>
                    <a:lnTo>
                      <a:pt x="1851" y="71"/>
                    </a:lnTo>
                    <a:lnTo>
                      <a:pt x="1851" y="67"/>
                    </a:lnTo>
                    <a:lnTo>
                      <a:pt x="1851" y="63"/>
                    </a:lnTo>
                    <a:lnTo>
                      <a:pt x="1853" y="60"/>
                    </a:lnTo>
                    <a:lnTo>
                      <a:pt x="1853" y="57"/>
                    </a:lnTo>
                    <a:lnTo>
                      <a:pt x="1853" y="54"/>
                    </a:lnTo>
                    <a:lnTo>
                      <a:pt x="1854" y="52"/>
                    </a:lnTo>
                    <a:lnTo>
                      <a:pt x="1854" y="49"/>
                    </a:lnTo>
                    <a:lnTo>
                      <a:pt x="1854" y="47"/>
                    </a:lnTo>
                    <a:lnTo>
                      <a:pt x="1854" y="44"/>
                    </a:lnTo>
                    <a:lnTo>
                      <a:pt x="1854" y="43"/>
                    </a:lnTo>
                    <a:lnTo>
                      <a:pt x="1853" y="42"/>
                    </a:lnTo>
                    <a:lnTo>
                      <a:pt x="1853" y="40"/>
                    </a:lnTo>
                    <a:lnTo>
                      <a:pt x="1853" y="38"/>
                    </a:lnTo>
                    <a:lnTo>
                      <a:pt x="1851" y="38"/>
                    </a:lnTo>
                    <a:lnTo>
                      <a:pt x="1851" y="37"/>
                    </a:lnTo>
                    <a:lnTo>
                      <a:pt x="1850" y="36"/>
                    </a:lnTo>
                    <a:lnTo>
                      <a:pt x="1849" y="36"/>
                    </a:lnTo>
                    <a:lnTo>
                      <a:pt x="1849" y="35"/>
                    </a:lnTo>
                    <a:lnTo>
                      <a:pt x="1848" y="35"/>
                    </a:lnTo>
                    <a:lnTo>
                      <a:pt x="1845" y="35"/>
                    </a:lnTo>
                    <a:lnTo>
                      <a:pt x="1844" y="34"/>
                    </a:lnTo>
                    <a:lnTo>
                      <a:pt x="1842" y="34"/>
                    </a:lnTo>
                    <a:lnTo>
                      <a:pt x="1839" y="34"/>
                    </a:lnTo>
                    <a:lnTo>
                      <a:pt x="1837" y="34"/>
                    </a:lnTo>
                    <a:lnTo>
                      <a:pt x="1833" y="32"/>
                    </a:lnTo>
                    <a:lnTo>
                      <a:pt x="1830" y="32"/>
                    </a:lnTo>
                    <a:lnTo>
                      <a:pt x="1825" y="32"/>
                    </a:lnTo>
                    <a:lnTo>
                      <a:pt x="1822" y="32"/>
                    </a:lnTo>
                    <a:lnTo>
                      <a:pt x="1816" y="32"/>
                    </a:lnTo>
                    <a:lnTo>
                      <a:pt x="1839" y="11"/>
                    </a:lnTo>
                    <a:lnTo>
                      <a:pt x="1844" y="11"/>
                    </a:lnTo>
                    <a:lnTo>
                      <a:pt x="1849" y="11"/>
                    </a:lnTo>
                    <a:lnTo>
                      <a:pt x="1854" y="11"/>
                    </a:lnTo>
                    <a:lnTo>
                      <a:pt x="1859" y="11"/>
                    </a:lnTo>
                    <a:lnTo>
                      <a:pt x="1862" y="12"/>
                    </a:lnTo>
                    <a:lnTo>
                      <a:pt x="1866" y="12"/>
                    </a:lnTo>
                    <a:lnTo>
                      <a:pt x="1869" y="12"/>
                    </a:lnTo>
                    <a:lnTo>
                      <a:pt x="1873" y="13"/>
                    </a:lnTo>
                    <a:lnTo>
                      <a:pt x="1876" y="13"/>
                    </a:lnTo>
                    <a:lnTo>
                      <a:pt x="1879" y="14"/>
                    </a:lnTo>
                    <a:lnTo>
                      <a:pt x="1881" y="16"/>
                    </a:lnTo>
                    <a:lnTo>
                      <a:pt x="1884" y="17"/>
                    </a:lnTo>
                    <a:lnTo>
                      <a:pt x="1885" y="18"/>
                    </a:lnTo>
                    <a:lnTo>
                      <a:pt x="1887" y="19"/>
                    </a:lnTo>
                    <a:lnTo>
                      <a:pt x="1888" y="22"/>
                    </a:lnTo>
                    <a:lnTo>
                      <a:pt x="1890" y="23"/>
                    </a:lnTo>
                    <a:lnTo>
                      <a:pt x="1890" y="25"/>
                    </a:lnTo>
                    <a:lnTo>
                      <a:pt x="1891" y="26"/>
                    </a:lnTo>
                    <a:lnTo>
                      <a:pt x="1891" y="29"/>
                    </a:lnTo>
                    <a:lnTo>
                      <a:pt x="1891" y="31"/>
                    </a:lnTo>
                    <a:lnTo>
                      <a:pt x="1891" y="34"/>
                    </a:lnTo>
                    <a:lnTo>
                      <a:pt x="1891" y="36"/>
                    </a:lnTo>
                    <a:lnTo>
                      <a:pt x="1891" y="38"/>
                    </a:lnTo>
                    <a:lnTo>
                      <a:pt x="1891" y="42"/>
                    </a:lnTo>
                    <a:lnTo>
                      <a:pt x="1890" y="44"/>
                    </a:lnTo>
                    <a:lnTo>
                      <a:pt x="1890" y="48"/>
                    </a:lnTo>
                    <a:lnTo>
                      <a:pt x="1890" y="52"/>
                    </a:lnTo>
                    <a:lnTo>
                      <a:pt x="1888" y="55"/>
                    </a:lnTo>
                    <a:lnTo>
                      <a:pt x="1888" y="59"/>
                    </a:lnTo>
                    <a:lnTo>
                      <a:pt x="1888" y="62"/>
                    </a:lnTo>
                    <a:lnTo>
                      <a:pt x="1887" y="67"/>
                    </a:lnTo>
                    <a:lnTo>
                      <a:pt x="1887" y="71"/>
                    </a:lnTo>
                    <a:lnTo>
                      <a:pt x="1887" y="71"/>
                    </a:lnTo>
                    <a:lnTo>
                      <a:pt x="1887" y="71"/>
                    </a:lnTo>
                    <a:close/>
                    <a:moveTo>
                      <a:pt x="1898" y="952"/>
                    </a:moveTo>
                    <a:lnTo>
                      <a:pt x="1861" y="965"/>
                    </a:lnTo>
                    <a:lnTo>
                      <a:pt x="1861" y="965"/>
                    </a:lnTo>
                    <a:lnTo>
                      <a:pt x="1861" y="959"/>
                    </a:lnTo>
                    <a:lnTo>
                      <a:pt x="1861" y="949"/>
                    </a:lnTo>
                    <a:lnTo>
                      <a:pt x="1861" y="935"/>
                    </a:lnTo>
                    <a:lnTo>
                      <a:pt x="1861" y="917"/>
                    </a:lnTo>
                    <a:lnTo>
                      <a:pt x="1861" y="897"/>
                    </a:lnTo>
                    <a:lnTo>
                      <a:pt x="1860" y="873"/>
                    </a:lnTo>
                    <a:lnTo>
                      <a:pt x="1860" y="847"/>
                    </a:lnTo>
                    <a:lnTo>
                      <a:pt x="1860" y="817"/>
                    </a:lnTo>
                    <a:lnTo>
                      <a:pt x="1860" y="786"/>
                    </a:lnTo>
                    <a:lnTo>
                      <a:pt x="1859" y="752"/>
                    </a:lnTo>
                    <a:lnTo>
                      <a:pt x="1859" y="718"/>
                    </a:lnTo>
                    <a:lnTo>
                      <a:pt x="1857" y="682"/>
                    </a:lnTo>
                    <a:lnTo>
                      <a:pt x="1857" y="644"/>
                    </a:lnTo>
                    <a:lnTo>
                      <a:pt x="1856" y="605"/>
                    </a:lnTo>
                    <a:lnTo>
                      <a:pt x="1856" y="567"/>
                    </a:lnTo>
                    <a:lnTo>
                      <a:pt x="1855" y="528"/>
                    </a:lnTo>
                    <a:lnTo>
                      <a:pt x="1855" y="488"/>
                    </a:lnTo>
                    <a:lnTo>
                      <a:pt x="1854" y="450"/>
                    </a:lnTo>
                    <a:lnTo>
                      <a:pt x="1854" y="412"/>
                    </a:lnTo>
                    <a:lnTo>
                      <a:pt x="1853" y="374"/>
                    </a:lnTo>
                    <a:lnTo>
                      <a:pt x="1853" y="338"/>
                    </a:lnTo>
                    <a:lnTo>
                      <a:pt x="1851" y="302"/>
                    </a:lnTo>
                    <a:lnTo>
                      <a:pt x="1851" y="269"/>
                    </a:lnTo>
                    <a:lnTo>
                      <a:pt x="1850" y="237"/>
                    </a:lnTo>
                    <a:lnTo>
                      <a:pt x="1850" y="208"/>
                    </a:lnTo>
                    <a:lnTo>
                      <a:pt x="1850" y="180"/>
                    </a:lnTo>
                    <a:lnTo>
                      <a:pt x="1850" y="157"/>
                    </a:lnTo>
                    <a:lnTo>
                      <a:pt x="1850" y="135"/>
                    </a:lnTo>
                    <a:lnTo>
                      <a:pt x="1850" y="116"/>
                    </a:lnTo>
                    <a:lnTo>
                      <a:pt x="1850" y="102"/>
                    </a:lnTo>
                    <a:lnTo>
                      <a:pt x="1850" y="91"/>
                    </a:lnTo>
                    <a:lnTo>
                      <a:pt x="1850" y="84"/>
                    </a:lnTo>
                    <a:lnTo>
                      <a:pt x="1887" y="71"/>
                    </a:lnTo>
                    <a:lnTo>
                      <a:pt x="1887" y="78"/>
                    </a:lnTo>
                    <a:lnTo>
                      <a:pt x="1887" y="89"/>
                    </a:lnTo>
                    <a:lnTo>
                      <a:pt x="1887" y="103"/>
                    </a:lnTo>
                    <a:lnTo>
                      <a:pt x="1887" y="122"/>
                    </a:lnTo>
                    <a:lnTo>
                      <a:pt x="1887" y="142"/>
                    </a:lnTo>
                    <a:lnTo>
                      <a:pt x="1887" y="167"/>
                    </a:lnTo>
                    <a:lnTo>
                      <a:pt x="1887" y="195"/>
                    </a:lnTo>
                    <a:lnTo>
                      <a:pt x="1888" y="223"/>
                    </a:lnTo>
                    <a:lnTo>
                      <a:pt x="1888" y="256"/>
                    </a:lnTo>
                    <a:lnTo>
                      <a:pt x="1890" y="289"/>
                    </a:lnTo>
                    <a:lnTo>
                      <a:pt x="1890" y="324"/>
                    </a:lnTo>
                    <a:lnTo>
                      <a:pt x="1890" y="361"/>
                    </a:lnTo>
                    <a:lnTo>
                      <a:pt x="1891" y="398"/>
                    </a:lnTo>
                    <a:lnTo>
                      <a:pt x="1891" y="437"/>
                    </a:lnTo>
                    <a:lnTo>
                      <a:pt x="1892" y="475"/>
                    </a:lnTo>
                    <a:lnTo>
                      <a:pt x="1893" y="515"/>
                    </a:lnTo>
                    <a:lnTo>
                      <a:pt x="1893" y="554"/>
                    </a:lnTo>
                    <a:lnTo>
                      <a:pt x="1894" y="592"/>
                    </a:lnTo>
                    <a:lnTo>
                      <a:pt x="1894" y="631"/>
                    </a:lnTo>
                    <a:lnTo>
                      <a:pt x="1896" y="668"/>
                    </a:lnTo>
                    <a:lnTo>
                      <a:pt x="1896" y="705"/>
                    </a:lnTo>
                    <a:lnTo>
                      <a:pt x="1896" y="739"/>
                    </a:lnTo>
                    <a:lnTo>
                      <a:pt x="1897" y="773"/>
                    </a:lnTo>
                    <a:lnTo>
                      <a:pt x="1897" y="804"/>
                    </a:lnTo>
                    <a:lnTo>
                      <a:pt x="1898" y="832"/>
                    </a:lnTo>
                    <a:lnTo>
                      <a:pt x="1898" y="860"/>
                    </a:lnTo>
                    <a:lnTo>
                      <a:pt x="1898" y="884"/>
                    </a:lnTo>
                    <a:lnTo>
                      <a:pt x="1898" y="904"/>
                    </a:lnTo>
                    <a:lnTo>
                      <a:pt x="1898" y="922"/>
                    </a:lnTo>
                    <a:lnTo>
                      <a:pt x="1898" y="936"/>
                    </a:lnTo>
                    <a:lnTo>
                      <a:pt x="1898" y="946"/>
                    </a:lnTo>
                    <a:lnTo>
                      <a:pt x="1898" y="952"/>
                    </a:lnTo>
                    <a:lnTo>
                      <a:pt x="1898" y="952"/>
                    </a:lnTo>
                    <a:lnTo>
                      <a:pt x="1898" y="952"/>
                    </a:lnTo>
                    <a:close/>
                    <a:moveTo>
                      <a:pt x="1794" y="996"/>
                    </a:moveTo>
                    <a:lnTo>
                      <a:pt x="1818" y="974"/>
                    </a:lnTo>
                    <a:lnTo>
                      <a:pt x="1818" y="974"/>
                    </a:lnTo>
                    <a:lnTo>
                      <a:pt x="1823" y="974"/>
                    </a:lnTo>
                    <a:lnTo>
                      <a:pt x="1829" y="974"/>
                    </a:lnTo>
                    <a:lnTo>
                      <a:pt x="1833" y="974"/>
                    </a:lnTo>
                    <a:lnTo>
                      <a:pt x="1838" y="974"/>
                    </a:lnTo>
                    <a:lnTo>
                      <a:pt x="1843" y="974"/>
                    </a:lnTo>
                    <a:lnTo>
                      <a:pt x="1847" y="976"/>
                    </a:lnTo>
                    <a:lnTo>
                      <a:pt x="1850" y="976"/>
                    </a:lnTo>
                    <a:lnTo>
                      <a:pt x="1854" y="976"/>
                    </a:lnTo>
                    <a:lnTo>
                      <a:pt x="1857" y="976"/>
                    </a:lnTo>
                    <a:lnTo>
                      <a:pt x="1861" y="977"/>
                    </a:lnTo>
                    <a:lnTo>
                      <a:pt x="1863" y="977"/>
                    </a:lnTo>
                    <a:lnTo>
                      <a:pt x="1866" y="977"/>
                    </a:lnTo>
                    <a:lnTo>
                      <a:pt x="1868" y="977"/>
                    </a:lnTo>
                    <a:lnTo>
                      <a:pt x="1869" y="977"/>
                    </a:lnTo>
                    <a:lnTo>
                      <a:pt x="1870" y="977"/>
                    </a:lnTo>
                    <a:lnTo>
                      <a:pt x="1870" y="977"/>
                    </a:lnTo>
                    <a:lnTo>
                      <a:pt x="1870" y="977"/>
                    </a:lnTo>
                    <a:lnTo>
                      <a:pt x="1868" y="977"/>
                    </a:lnTo>
                    <a:lnTo>
                      <a:pt x="1864" y="979"/>
                    </a:lnTo>
                    <a:lnTo>
                      <a:pt x="1861" y="980"/>
                    </a:lnTo>
                    <a:lnTo>
                      <a:pt x="1857" y="983"/>
                    </a:lnTo>
                    <a:lnTo>
                      <a:pt x="1856" y="984"/>
                    </a:lnTo>
                    <a:lnTo>
                      <a:pt x="1856" y="984"/>
                    </a:lnTo>
                    <a:lnTo>
                      <a:pt x="1856" y="984"/>
                    </a:lnTo>
                    <a:lnTo>
                      <a:pt x="1857" y="983"/>
                    </a:lnTo>
                    <a:lnTo>
                      <a:pt x="1857" y="982"/>
                    </a:lnTo>
                    <a:lnTo>
                      <a:pt x="1859" y="979"/>
                    </a:lnTo>
                    <a:lnTo>
                      <a:pt x="1859" y="977"/>
                    </a:lnTo>
                    <a:lnTo>
                      <a:pt x="1860" y="974"/>
                    </a:lnTo>
                    <a:lnTo>
                      <a:pt x="1860" y="972"/>
                    </a:lnTo>
                    <a:lnTo>
                      <a:pt x="1860" y="968"/>
                    </a:lnTo>
                    <a:lnTo>
                      <a:pt x="1861" y="965"/>
                    </a:lnTo>
                    <a:lnTo>
                      <a:pt x="1898" y="952"/>
                    </a:lnTo>
                    <a:lnTo>
                      <a:pt x="1898" y="956"/>
                    </a:lnTo>
                    <a:lnTo>
                      <a:pt x="1897" y="959"/>
                    </a:lnTo>
                    <a:lnTo>
                      <a:pt x="1897" y="962"/>
                    </a:lnTo>
                    <a:lnTo>
                      <a:pt x="1896" y="966"/>
                    </a:lnTo>
                    <a:lnTo>
                      <a:pt x="1896" y="968"/>
                    </a:lnTo>
                    <a:lnTo>
                      <a:pt x="1894" y="971"/>
                    </a:lnTo>
                    <a:lnTo>
                      <a:pt x="1893" y="973"/>
                    </a:lnTo>
                    <a:lnTo>
                      <a:pt x="1892" y="976"/>
                    </a:lnTo>
                    <a:lnTo>
                      <a:pt x="1891" y="979"/>
                    </a:lnTo>
                    <a:lnTo>
                      <a:pt x="1888" y="982"/>
                    </a:lnTo>
                    <a:lnTo>
                      <a:pt x="1884" y="985"/>
                    </a:lnTo>
                    <a:lnTo>
                      <a:pt x="1879" y="989"/>
                    </a:lnTo>
                    <a:lnTo>
                      <a:pt x="1872" y="992"/>
                    </a:lnTo>
                    <a:lnTo>
                      <a:pt x="1864" y="995"/>
                    </a:lnTo>
                    <a:lnTo>
                      <a:pt x="1860" y="997"/>
                    </a:lnTo>
                    <a:lnTo>
                      <a:pt x="1855" y="997"/>
                    </a:lnTo>
                    <a:lnTo>
                      <a:pt x="1851" y="998"/>
                    </a:lnTo>
                    <a:lnTo>
                      <a:pt x="1848" y="998"/>
                    </a:lnTo>
                    <a:lnTo>
                      <a:pt x="1844" y="998"/>
                    </a:lnTo>
                    <a:lnTo>
                      <a:pt x="1841" y="998"/>
                    </a:lnTo>
                    <a:lnTo>
                      <a:pt x="1838" y="998"/>
                    </a:lnTo>
                    <a:lnTo>
                      <a:pt x="1835" y="997"/>
                    </a:lnTo>
                    <a:lnTo>
                      <a:pt x="1831" y="997"/>
                    </a:lnTo>
                    <a:lnTo>
                      <a:pt x="1829" y="997"/>
                    </a:lnTo>
                    <a:lnTo>
                      <a:pt x="1825" y="997"/>
                    </a:lnTo>
                    <a:lnTo>
                      <a:pt x="1820" y="997"/>
                    </a:lnTo>
                    <a:lnTo>
                      <a:pt x="1817" y="996"/>
                    </a:lnTo>
                    <a:lnTo>
                      <a:pt x="1813" y="996"/>
                    </a:lnTo>
                    <a:lnTo>
                      <a:pt x="1808" y="996"/>
                    </a:lnTo>
                    <a:lnTo>
                      <a:pt x="1804" y="996"/>
                    </a:lnTo>
                    <a:lnTo>
                      <a:pt x="1800" y="996"/>
                    </a:lnTo>
                    <a:lnTo>
                      <a:pt x="1794" y="996"/>
                    </a:lnTo>
                    <a:lnTo>
                      <a:pt x="1794" y="996"/>
                    </a:lnTo>
                    <a:lnTo>
                      <a:pt x="1794" y="996"/>
                    </a:lnTo>
                    <a:close/>
                    <a:moveTo>
                      <a:pt x="78" y="996"/>
                    </a:moveTo>
                    <a:lnTo>
                      <a:pt x="102" y="974"/>
                    </a:lnTo>
                    <a:lnTo>
                      <a:pt x="102" y="974"/>
                    </a:lnTo>
                    <a:lnTo>
                      <a:pt x="112" y="974"/>
                    </a:lnTo>
                    <a:lnTo>
                      <a:pt x="133" y="974"/>
                    </a:lnTo>
                    <a:lnTo>
                      <a:pt x="160" y="974"/>
                    </a:lnTo>
                    <a:lnTo>
                      <a:pt x="195" y="974"/>
                    </a:lnTo>
                    <a:lnTo>
                      <a:pt x="235" y="974"/>
                    </a:lnTo>
                    <a:lnTo>
                      <a:pt x="283" y="974"/>
                    </a:lnTo>
                    <a:lnTo>
                      <a:pt x="336" y="974"/>
                    </a:lnTo>
                    <a:lnTo>
                      <a:pt x="393" y="974"/>
                    </a:lnTo>
                    <a:lnTo>
                      <a:pt x="455" y="974"/>
                    </a:lnTo>
                    <a:lnTo>
                      <a:pt x="522" y="974"/>
                    </a:lnTo>
                    <a:lnTo>
                      <a:pt x="591" y="974"/>
                    </a:lnTo>
                    <a:lnTo>
                      <a:pt x="663" y="974"/>
                    </a:lnTo>
                    <a:lnTo>
                      <a:pt x="737" y="974"/>
                    </a:lnTo>
                    <a:lnTo>
                      <a:pt x="813" y="974"/>
                    </a:lnTo>
                    <a:lnTo>
                      <a:pt x="889" y="974"/>
                    </a:lnTo>
                    <a:lnTo>
                      <a:pt x="967" y="974"/>
                    </a:lnTo>
                    <a:lnTo>
                      <a:pt x="1043" y="974"/>
                    </a:lnTo>
                    <a:lnTo>
                      <a:pt x="1121" y="974"/>
                    </a:lnTo>
                    <a:lnTo>
                      <a:pt x="1196" y="974"/>
                    </a:lnTo>
                    <a:lnTo>
                      <a:pt x="1270" y="974"/>
                    </a:lnTo>
                    <a:lnTo>
                      <a:pt x="1341" y="974"/>
                    </a:lnTo>
                    <a:lnTo>
                      <a:pt x="1410" y="974"/>
                    </a:lnTo>
                    <a:lnTo>
                      <a:pt x="1475" y="974"/>
                    </a:lnTo>
                    <a:lnTo>
                      <a:pt x="1536" y="974"/>
                    </a:lnTo>
                    <a:lnTo>
                      <a:pt x="1592" y="974"/>
                    </a:lnTo>
                    <a:lnTo>
                      <a:pt x="1645" y="974"/>
                    </a:lnTo>
                    <a:lnTo>
                      <a:pt x="1690" y="974"/>
                    </a:lnTo>
                    <a:lnTo>
                      <a:pt x="1731" y="974"/>
                    </a:lnTo>
                    <a:lnTo>
                      <a:pt x="1764" y="974"/>
                    </a:lnTo>
                    <a:lnTo>
                      <a:pt x="1789" y="974"/>
                    </a:lnTo>
                    <a:lnTo>
                      <a:pt x="1808" y="974"/>
                    </a:lnTo>
                    <a:lnTo>
                      <a:pt x="1818" y="974"/>
                    </a:lnTo>
                    <a:lnTo>
                      <a:pt x="1794" y="996"/>
                    </a:lnTo>
                    <a:lnTo>
                      <a:pt x="1785" y="996"/>
                    </a:lnTo>
                    <a:lnTo>
                      <a:pt x="1767" y="996"/>
                    </a:lnTo>
                    <a:lnTo>
                      <a:pt x="1740" y="996"/>
                    </a:lnTo>
                    <a:lnTo>
                      <a:pt x="1708" y="996"/>
                    </a:lnTo>
                    <a:lnTo>
                      <a:pt x="1668" y="996"/>
                    </a:lnTo>
                    <a:lnTo>
                      <a:pt x="1621" y="996"/>
                    </a:lnTo>
                    <a:lnTo>
                      <a:pt x="1570" y="996"/>
                    </a:lnTo>
                    <a:lnTo>
                      <a:pt x="1514" y="996"/>
                    </a:lnTo>
                    <a:lnTo>
                      <a:pt x="1452" y="996"/>
                    </a:lnTo>
                    <a:lnTo>
                      <a:pt x="1387" y="996"/>
                    </a:lnTo>
                    <a:lnTo>
                      <a:pt x="1318" y="996"/>
                    </a:lnTo>
                    <a:lnTo>
                      <a:pt x="1246" y="996"/>
                    </a:lnTo>
                    <a:lnTo>
                      <a:pt x="1172" y="996"/>
                    </a:lnTo>
                    <a:lnTo>
                      <a:pt x="1097" y="996"/>
                    </a:lnTo>
                    <a:lnTo>
                      <a:pt x="1021" y="996"/>
                    </a:lnTo>
                    <a:lnTo>
                      <a:pt x="943" y="996"/>
                    </a:lnTo>
                    <a:lnTo>
                      <a:pt x="867" y="996"/>
                    </a:lnTo>
                    <a:lnTo>
                      <a:pt x="789" y="996"/>
                    </a:lnTo>
                    <a:lnTo>
                      <a:pt x="714" y="996"/>
                    </a:lnTo>
                    <a:lnTo>
                      <a:pt x="640" y="996"/>
                    </a:lnTo>
                    <a:lnTo>
                      <a:pt x="567" y="996"/>
                    </a:lnTo>
                    <a:lnTo>
                      <a:pt x="498" y="996"/>
                    </a:lnTo>
                    <a:lnTo>
                      <a:pt x="432" y="996"/>
                    </a:lnTo>
                    <a:lnTo>
                      <a:pt x="370" y="996"/>
                    </a:lnTo>
                    <a:lnTo>
                      <a:pt x="313" y="996"/>
                    </a:lnTo>
                    <a:lnTo>
                      <a:pt x="259" y="996"/>
                    </a:lnTo>
                    <a:lnTo>
                      <a:pt x="213" y="996"/>
                    </a:lnTo>
                    <a:lnTo>
                      <a:pt x="171" y="996"/>
                    </a:lnTo>
                    <a:lnTo>
                      <a:pt x="136" y="996"/>
                    </a:lnTo>
                    <a:lnTo>
                      <a:pt x="109" y="996"/>
                    </a:lnTo>
                    <a:lnTo>
                      <a:pt x="90" y="996"/>
                    </a:lnTo>
                    <a:lnTo>
                      <a:pt x="78" y="996"/>
                    </a:lnTo>
                    <a:lnTo>
                      <a:pt x="78" y="996"/>
                    </a:lnTo>
                    <a:lnTo>
                      <a:pt x="78" y="996"/>
                    </a:lnTo>
                    <a:close/>
                    <a:moveTo>
                      <a:pt x="7" y="936"/>
                    </a:moveTo>
                    <a:lnTo>
                      <a:pt x="44" y="922"/>
                    </a:lnTo>
                    <a:lnTo>
                      <a:pt x="44" y="922"/>
                    </a:lnTo>
                    <a:lnTo>
                      <a:pt x="46" y="927"/>
                    </a:lnTo>
                    <a:lnTo>
                      <a:pt x="46" y="931"/>
                    </a:lnTo>
                    <a:lnTo>
                      <a:pt x="46" y="935"/>
                    </a:lnTo>
                    <a:lnTo>
                      <a:pt x="47" y="939"/>
                    </a:lnTo>
                    <a:lnTo>
                      <a:pt x="47" y="942"/>
                    </a:lnTo>
                    <a:lnTo>
                      <a:pt x="47" y="946"/>
                    </a:lnTo>
                    <a:lnTo>
                      <a:pt x="47" y="949"/>
                    </a:lnTo>
                    <a:lnTo>
                      <a:pt x="47" y="952"/>
                    </a:lnTo>
                    <a:lnTo>
                      <a:pt x="47" y="955"/>
                    </a:lnTo>
                    <a:lnTo>
                      <a:pt x="47" y="958"/>
                    </a:lnTo>
                    <a:lnTo>
                      <a:pt x="47" y="959"/>
                    </a:lnTo>
                    <a:lnTo>
                      <a:pt x="48" y="961"/>
                    </a:lnTo>
                    <a:lnTo>
                      <a:pt x="48" y="964"/>
                    </a:lnTo>
                    <a:lnTo>
                      <a:pt x="48" y="965"/>
                    </a:lnTo>
                    <a:lnTo>
                      <a:pt x="49" y="966"/>
                    </a:lnTo>
                    <a:lnTo>
                      <a:pt x="50" y="967"/>
                    </a:lnTo>
                    <a:lnTo>
                      <a:pt x="50" y="968"/>
                    </a:lnTo>
                    <a:lnTo>
                      <a:pt x="52" y="968"/>
                    </a:lnTo>
                    <a:lnTo>
                      <a:pt x="53" y="970"/>
                    </a:lnTo>
                    <a:lnTo>
                      <a:pt x="54" y="971"/>
                    </a:lnTo>
                    <a:lnTo>
                      <a:pt x="55" y="971"/>
                    </a:lnTo>
                    <a:lnTo>
                      <a:pt x="58" y="972"/>
                    </a:lnTo>
                    <a:lnTo>
                      <a:pt x="60" y="972"/>
                    </a:lnTo>
                    <a:lnTo>
                      <a:pt x="62" y="972"/>
                    </a:lnTo>
                    <a:lnTo>
                      <a:pt x="66" y="973"/>
                    </a:lnTo>
                    <a:lnTo>
                      <a:pt x="69" y="973"/>
                    </a:lnTo>
                    <a:lnTo>
                      <a:pt x="73" y="973"/>
                    </a:lnTo>
                    <a:lnTo>
                      <a:pt x="78" y="973"/>
                    </a:lnTo>
                    <a:lnTo>
                      <a:pt x="83" y="974"/>
                    </a:lnTo>
                    <a:lnTo>
                      <a:pt x="89" y="974"/>
                    </a:lnTo>
                    <a:lnTo>
                      <a:pt x="95" y="974"/>
                    </a:lnTo>
                    <a:lnTo>
                      <a:pt x="102" y="974"/>
                    </a:lnTo>
                    <a:lnTo>
                      <a:pt x="78" y="996"/>
                    </a:lnTo>
                    <a:lnTo>
                      <a:pt x="71" y="996"/>
                    </a:lnTo>
                    <a:lnTo>
                      <a:pt x="65" y="996"/>
                    </a:lnTo>
                    <a:lnTo>
                      <a:pt x="59" y="996"/>
                    </a:lnTo>
                    <a:lnTo>
                      <a:pt x="53" y="995"/>
                    </a:lnTo>
                    <a:lnTo>
                      <a:pt x="48" y="995"/>
                    </a:lnTo>
                    <a:lnTo>
                      <a:pt x="43" y="995"/>
                    </a:lnTo>
                    <a:lnTo>
                      <a:pt x="38" y="995"/>
                    </a:lnTo>
                    <a:lnTo>
                      <a:pt x="35" y="994"/>
                    </a:lnTo>
                    <a:lnTo>
                      <a:pt x="31" y="994"/>
                    </a:lnTo>
                    <a:lnTo>
                      <a:pt x="28" y="992"/>
                    </a:lnTo>
                    <a:lnTo>
                      <a:pt x="24" y="991"/>
                    </a:lnTo>
                    <a:lnTo>
                      <a:pt x="22" y="990"/>
                    </a:lnTo>
                    <a:lnTo>
                      <a:pt x="19" y="989"/>
                    </a:lnTo>
                    <a:lnTo>
                      <a:pt x="17" y="988"/>
                    </a:lnTo>
                    <a:lnTo>
                      <a:pt x="15" y="986"/>
                    </a:lnTo>
                    <a:lnTo>
                      <a:pt x="13" y="984"/>
                    </a:lnTo>
                    <a:lnTo>
                      <a:pt x="12" y="983"/>
                    </a:lnTo>
                    <a:lnTo>
                      <a:pt x="12" y="980"/>
                    </a:lnTo>
                    <a:lnTo>
                      <a:pt x="11" y="978"/>
                    </a:lnTo>
                    <a:lnTo>
                      <a:pt x="11" y="976"/>
                    </a:lnTo>
                    <a:lnTo>
                      <a:pt x="10" y="973"/>
                    </a:lnTo>
                    <a:lnTo>
                      <a:pt x="10" y="971"/>
                    </a:lnTo>
                    <a:lnTo>
                      <a:pt x="10" y="968"/>
                    </a:lnTo>
                    <a:lnTo>
                      <a:pt x="10" y="966"/>
                    </a:lnTo>
                    <a:lnTo>
                      <a:pt x="10" y="962"/>
                    </a:lnTo>
                    <a:lnTo>
                      <a:pt x="10" y="960"/>
                    </a:lnTo>
                    <a:lnTo>
                      <a:pt x="9" y="956"/>
                    </a:lnTo>
                    <a:lnTo>
                      <a:pt x="9" y="953"/>
                    </a:lnTo>
                    <a:lnTo>
                      <a:pt x="9" y="949"/>
                    </a:lnTo>
                    <a:lnTo>
                      <a:pt x="9" y="945"/>
                    </a:lnTo>
                    <a:lnTo>
                      <a:pt x="9" y="941"/>
                    </a:lnTo>
                    <a:lnTo>
                      <a:pt x="7" y="936"/>
                    </a:lnTo>
                    <a:lnTo>
                      <a:pt x="7" y="936"/>
                    </a:lnTo>
                    <a:lnTo>
                      <a:pt x="7" y="936"/>
                    </a:lnTo>
                    <a:close/>
                    <a:moveTo>
                      <a:pt x="9" y="62"/>
                    </a:moveTo>
                    <a:lnTo>
                      <a:pt x="46" y="50"/>
                    </a:lnTo>
                    <a:lnTo>
                      <a:pt x="46" y="50"/>
                    </a:lnTo>
                    <a:lnTo>
                      <a:pt x="44" y="57"/>
                    </a:lnTo>
                    <a:lnTo>
                      <a:pt x="43" y="68"/>
                    </a:lnTo>
                    <a:lnTo>
                      <a:pt x="43" y="83"/>
                    </a:lnTo>
                    <a:lnTo>
                      <a:pt x="42" y="102"/>
                    </a:lnTo>
                    <a:lnTo>
                      <a:pt x="41" y="122"/>
                    </a:lnTo>
                    <a:lnTo>
                      <a:pt x="41" y="147"/>
                    </a:lnTo>
                    <a:lnTo>
                      <a:pt x="40" y="173"/>
                    </a:lnTo>
                    <a:lnTo>
                      <a:pt x="40" y="203"/>
                    </a:lnTo>
                    <a:lnTo>
                      <a:pt x="40" y="234"/>
                    </a:lnTo>
                    <a:lnTo>
                      <a:pt x="38" y="266"/>
                    </a:lnTo>
                    <a:lnTo>
                      <a:pt x="38" y="301"/>
                    </a:lnTo>
                    <a:lnTo>
                      <a:pt x="38" y="337"/>
                    </a:lnTo>
                    <a:lnTo>
                      <a:pt x="38" y="374"/>
                    </a:lnTo>
                    <a:lnTo>
                      <a:pt x="38" y="412"/>
                    </a:lnTo>
                    <a:lnTo>
                      <a:pt x="38" y="450"/>
                    </a:lnTo>
                    <a:lnTo>
                      <a:pt x="38" y="488"/>
                    </a:lnTo>
                    <a:lnTo>
                      <a:pt x="38" y="527"/>
                    </a:lnTo>
                    <a:lnTo>
                      <a:pt x="38" y="565"/>
                    </a:lnTo>
                    <a:lnTo>
                      <a:pt x="38" y="602"/>
                    </a:lnTo>
                    <a:lnTo>
                      <a:pt x="40" y="639"/>
                    </a:lnTo>
                    <a:lnTo>
                      <a:pt x="40" y="675"/>
                    </a:lnTo>
                    <a:lnTo>
                      <a:pt x="40" y="709"/>
                    </a:lnTo>
                    <a:lnTo>
                      <a:pt x="40" y="742"/>
                    </a:lnTo>
                    <a:lnTo>
                      <a:pt x="41" y="773"/>
                    </a:lnTo>
                    <a:lnTo>
                      <a:pt x="41" y="801"/>
                    </a:lnTo>
                    <a:lnTo>
                      <a:pt x="42" y="828"/>
                    </a:lnTo>
                    <a:lnTo>
                      <a:pt x="42" y="851"/>
                    </a:lnTo>
                    <a:lnTo>
                      <a:pt x="43" y="873"/>
                    </a:lnTo>
                    <a:lnTo>
                      <a:pt x="43" y="891"/>
                    </a:lnTo>
                    <a:lnTo>
                      <a:pt x="43" y="905"/>
                    </a:lnTo>
                    <a:lnTo>
                      <a:pt x="44" y="916"/>
                    </a:lnTo>
                    <a:lnTo>
                      <a:pt x="44" y="922"/>
                    </a:lnTo>
                    <a:lnTo>
                      <a:pt x="7" y="936"/>
                    </a:lnTo>
                    <a:lnTo>
                      <a:pt x="7" y="929"/>
                    </a:lnTo>
                    <a:lnTo>
                      <a:pt x="6" y="918"/>
                    </a:lnTo>
                    <a:lnTo>
                      <a:pt x="6" y="904"/>
                    </a:lnTo>
                    <a:lnTo>
                      <a:pt x="5" y="886"/>
                    </a:lnTo>
                    <a:lnTo>
                      <a:pt x="5" y="866"/>
                    </a:lnTo>
                    <a:lnTo>
                      <a:pt x="4" y="842"/>
                    </a:lnTo>
                    <a:lnTo>
                      <a:pt x="4" y="816"/>
                    </a:lnTo>
                    <a:lnTo>
                      <a:pt x="4" y="786"/>
                    </a:lnTo>
                    <a:lnTo>
                      <a:pt x="3" y="755"/>
                    </a:lnTo>
                    <a:lnTo>
                      <a:pt x="3" y="722"/>
                    </a:lnTo>
                    <a:lnTo>
                      <a:pt x="3" y="688"/>
                    </a:lnTo>
                    <a:lnTo>
                      <a:pt x="1" y="652"/>
                    </a:lnTo>
                    <a:lnTo>
                      <a:pt x="1" y="615"/>
                    </a:lnTo>
                    <a:lnTo>
                      <a:pt x="1" y="578"/>
                    </a:lnTo>
                    <a:lnTo>
                      <a:pt x="1" y="540"/>
                    </a:lnTo>
                    <a:lnTo>
                      <a:pt x="1" y="502"/>
                    </a:lnTo>
                    <a:lnTo>
                      <a:pt x="1" y="463"/>
                    </a:lnTo>
                    <a:lnTo>
                      <a:pt x="0" y="425"/>
                    </a:lnTo>
                    <a:lnTo>
                      <a:pt x="1" y="387"/>
                    </a:lnTo>
                    <a:lnTo>
                      <a:pt x="1" y="350"/>
                    </a:lnTo>
                    <a:lnTo>
                      <a:pt x="1" y="314"/>
                    </a:lnTo>
                    <a:lnTo>
                      <a:pt x="1" y="280"/>
                    </a:lnTo>
                    <a:lnTo>
                      <a:pt x="1" y="247"/>
                    </a:lnTo>
                    <a:lnTo>
                      <a:pt x="3" y="215"/>
                    </a:lnTo>
                    <a:lnTo>
                      <a:pt x="3" y="186"/>
                    </a:lnTo>
                    <a:lnTo>
                      <a:pt x="3" y="160"/>
                    </a:lnTo>
                    <a:lnTo>
                      <a:pt x="4" y="135"/>
                    </a:lnTo>
                    <a:lnTo>
                      <a:pt x="5" y="114"/>
                    </a:lnTo>
                    <a:lnTo>
                      <a:pt x="5" y="96"/>
                    </a:lnTo>
                    <a:lnTo>
                      <a:pt x="6" y="81"/>
                    </a:lnTo>
                    <a:lnTo>
                      <a:pt x="7" y="69"/>
                    </a:lnTo>
                    <a:lnTo>
                      <a:pt x="9" y="62"/>
                    </a:lnTo>
                    <a:lnTo>
                      <a:pt x="9" y="62"/>
                    </a:lnTo>
                    <a:lnTo>
                      <a:pt x="9" y="62"/>
                    </a:lnTo>
                    <a:close/>
                    <a:moveTo>
                      <a:pt x="101" y="1"/>
                    </a:moveTo>
                    <a:lnTo>
                      <a:pt x="78" y="23"/>
                    </a:lnTo>
                    <a:lnTo>
                      <a:pt x="78" y="23"/>
                    </a:lnTo>
                    <a:lnTo>
                      <a:pt x="72" y="23"/>
                    </a:lnTo>
                    <a:lnTo>
                      <a:pt x="65" y="23"/>
                    </a:lnTo>
                    <a:lnTo>
                      <a:pt x="59" y="23"/>
                    </a:lnTo>
                    <a:lnTo>
                      <a:pt x="54" y="23"/>
                    </a:lnTo>
                    <a:lnTo>
                      <a:pt x="49" y="22"/>
                    </a:lnTo>
                    <a:lnTo>
                      <a:pt x="44" y="22"/>
                    </a:lnTo>
                    <a:lnTo>
                      <a:pt x="41" y="22"/>
                    </a:lnTo>
                    <a:lnTo>
                      <a:pt x="37" y="22"/>
                    </a:lnTo>
                    <a:lnTo>
                      <a:pt x="35" y="22"/>
                    </a:lnTo>
                    <a:lnTo>
                      <a:pt x="32" y="22"/>
                    </a:lnTo>
                    <a:lnTo>
                      <a:pt x="31" y="22"/>
                    </a:lnTo>
                    <a:lnTo>
                      <a:pt x="31" y="22"/>
                    </a:lnTo>
                    <a:lnTo>
                      <a:pt x="34" y="22"/>
                    </a:lnTo>
                    <a:lnTo>
                      <a:pt x="37" y="20"/>
                    </a:lnTo>
                    <a:lnTo>
                      <a:pt x="44" y="17"/>
                    </a:lnTo>
                    <a:lnTo>
                      <a:pt x="49" y="13"/>
                    </a:lnTo>
                    <a:lnTo>
                      <a:pt x="52" y="12"/>
                    </a:lnTo>
                    <a:lnTo>
                      <a:pt x="52" y="11"/>
                    </a:lnTo>
                    <a:lnTo>
                      <a:pt x="52" y="11"/>
                    </a:lnTo>
                    <a:lnTo>
                      <a:pt x="52" y="12"/>
                    </a:lnTo>
                    <a:lnTo>
                      <a:pt x="50" y="13"/>
                    </a:lnTo>
                    <a:lnTo>
                      <a:pt x="50" y="16"/>
                    </a:lnTo>
                    <a:lnTo>
                      <a:pt x="50" y="17"/>
                    </a:lnTo>
                    <a:lnTo>
                      <a:pt x="50" y="19"/>
                    </a:lnTo>
                    <a:lnTo>
                      <a:pt x="50" y="23"/>
                    </a:lnTo>
                    <a:lnTo>
                      <a:pt x="50" y="25"/>
                    </a:lnTo>
                    <a:lnTo>
                      <a:pt x="49" y="29"/>
                    </a:lnTo>
                    <a:lnTo>
                      <a:pt x="49" y="32"/>
                    </a:lnTo>
                    <a:lnTo>
                      <a:pt x="48" y="36"/>
                    </a:lnTo>
                    <a:lnTo>
                      <a:pt x="48" y="41"/>
                    </a:lnTo>
                    <a:lnTo>
                      <a:pt x="47" y="46"/>
                    </a:lnTo>
                    <a:lnTo>
                      <a:pt x="46" y="50"/>
                    </a:lnTo>
                    <a:lnTo>
                      <a:pt x="9" y="62"/>
                    </a:lnTo>
                    <a:lnTo>
                      <a:pt x="10" y="57"/>
                    </a:lnTo>
                    <a:lnTo>
                      <a:pt x="11" y="53"/>
                    </a:lnTo>
                    <a:lnTo>
                      <a:pt x="11" y="48"/>
                    </a:lnTo>
                    <a:lnTo>
                      <a:pt x="12" y="44"/>
                    </a:lnTo>
                    <a:lnTo>
                      <a:pt x="12" y="41"/>
                    </a:lnTo>
                    <a:lnTo>
                      <a:pt x="12" y="38"/>
                    </a:lnTo>
                    <a:lnTo>
                      <a:pt x="12" y="35"/>
                    </a:lnTo>
                    <a:lnTo>
                      <a:pt x="13" y="32"/>
                    </a:lnTo>
                    <a:lnTo>
                      <a:pt x="13" y="30"/>
                    </a:lnTo>
                    <a:lnTo>
                      <a:pt x="13" y="28"/>
                    </a:lnTo>
                    <a:lnTo>
                      <a:pt x="13" y="25"/>
                    </a:lnTo>
                    <a:lnTo>
                      <a:pt x="13" y="24"/>
                    </a:lnTo>
                    <a:lnTo>
                      <a:pt x="15" y="22"/>
                    </a:lnTo>
                    <a:lnTo>
                      <a:pt x="16" y="19"/>
                    </a:lnTo>
                    <a:lnTo>
                      <a:pt x="17" y="17"/>
                    </a:lnTo>
                    <a:lnTo>
                      <a:pt x="21" y="13"/>
                    </a:lnTo>
                    <a:lnTo>
                      <a:pt x="28" y="9"/>
                    </a:lnTo>
                    <a:lnTo>
                      <a:pt x="36" y="4"/>
                    </a:lnTo>
                    <a:lnTo>
                      <a:pt x="43" y="3"/>
                    </a:lnTo>
                    <a:lnTo>
                      <a:pt x="48" y="1"/>
                    </a:lnTo>
                    <a:lnTo>
                      <a:pt x="52" y="1"/>
                    </a:lnTo>
                    <a:lnTo>
                      <a:pt x="55" y="0"/>
                    </a:lnTo>
                    <a:lnTo>
                      <a:pt x="58" y="0"/>
                    </a:lnTo>
                    <a:lnTo>
                      <a:pt x="61" y="0"/>
                    </a:lnTo>
                    <a:lnTo>
                      <a:pt x="65" y="0"/>
                    </a:lnTo>
                    <a:lnTo>
                      <a:pt x="68" y="1"/>
                    </a:lnTo>
                    <a:lnTo>
                      <a:pt x="73" y="1"/>
                    </a:lnTo>
                    <a:lnTo>
                      <a:pt x="78" y="1"/>
                    </a:lnTo>
                    <a:lnTo>
                      <a:pt x="83" y="1"/>
                    </a:lnTo>
                    <a:lnTo>
                      <a:pt x="89" y="1"/>
                    </a:lnTo>
                    <a:lnTo>
                      <a:pt x="95" y="1"/>
                    </a:lnTo>
                    <a:lnTo>
                      <a:pt x="101" y="1"/>
                    </a:lnTo>
                    <a:lnTo>
                      <a:pt x="101" y="1"/>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8" name="Freeform 29"/>
              <p:cNvSpPr>
                <a:spLocks noEditPoints="1"/>
              </p:cNvSpPr>
              <p:nvPr/>
            </p:nvSpPr>
            <p:spPr bwMode="auto">
              <a:xfrm>
                <a:off x="3154364" y="4465639"/>
                <a:ext cx="4337050" cy="1204913"/>
              </a:xfrm>
              <a:custGeom>
                <a:avLst/>
                <a:gdLst>
                  <a:gd name="T0" fmla="*/ 385 w 2732"/>
                  <a:gd name="T1" fmla="*/ 0 h 759"/>
                  <a:gd name="T2" fmla="*/ 391 w 2732"/>
                  <a:gd name="T3" fmla="*/ 1 h 759"/>
                  <a:gd name="T4" fmla="*/ 394 w 2732"/>
                  <a:gd name="T5" fmla="*/ 4 h 759"/>
                  <a:gd name="T6" fmla="*/ 390 w 2732"/>
                  <a:gd name="T7" fmla="*/ 9 h 759"/>
                  <a:gd name="T8" fmla="*/ 384 w 2732"/>
                  <a:gd name="T9" fmla="*/ 14 h 759"/>
                  <a:gd name="T10" fmla="*/ 376 w 2732"/>
                  <a:gd name="T11" fmla="*/ 19 h 759"/>
                  <a:gd name="T12" fmla="*/ 281 w 2732"/>
                  <a:gd name="T13" fmla="*/ 66 h 759"/>
                  <a:gd name="T14" fmla="*/ 310 w 2732"/>
                  <a:gd name="T15" fmla="*/ 20 h 759"/>
                  <a:gd name="T16" fmla="*/ 359 w 2732"/>
                  <a:gd name="T17" fmla="*/ 1 h 759"/>
                  <a:gd name="T18" fmla="*/ 381 w 2732"/>
                  <a:gd name="T19" fmla="*/ 1 h 759"/>
                  <a:gd name="T20" fmla="*/ 348 w 2732"/>
                  <a:gd name="T21" fmla="*/ 21 h 759"/>
                  <a:gd name="T22" fmla="*/ 336 w 2732"/>
                  <a:gd name="T23" fmla="*/ 22 h 759"/>
                  <a:gd name="T24" fmla="*/ 329 w 2732"/>
                  <a:gd name="T25" fmla="*/ 33 h 759"/>
                  <a:gd name="T26" fmla="*/ 15 w 2732"/>
                  <a:gd name="T27" fmla="*/ 632 h 759"/>
                  <a:gd name="T28" fmla="*/ 88 w 2732"/>
                  <a:gd name="T29" fmla="*/ 484 h 759"/>
                  <a:gd name="T30" fmla="*/ 198 w 2732"/>
                  <a:gd name="T31" fmla="*/ 254 h 759"/>
                  <a:gd name="T32" fmla="*/ 275 w 2732"/>
                  <a:gd name="T33" fmla="*/ 81 h 759"/>
                  <a:gd name="T34" fmla="*/ 281 w 2732"/>
                  <a:gd name="T35" fmla="*/ 143 h 759"/>
                  <a:gd name="T36" fmla="*/ 179 w 2732"/>
                  <a:gd name="T37" fmla="*/ 361 h 759"/>
                  <a:gd name="T38" fmla="*/ 79 w 2732"/>
                  <a:gd name="T39" fmla="*/ 569 h 759"/>
                  <a:gd name="T40" fmla="*/ 93 w 2732"/>
                  <a:gd name="T41" fmla="*/ 747 h 759"/>
                  <a:gd name="T42" fmla="*/ 26 w 2732"/>
                  <a:gd name="T43" fmla="*/ 736 h 759"/>
                  <a:gd name="T44" fmla="*/ 0 w 2732"/>
                  <a:gd name="T45" fmla="*/ 699 h 759"/>
                  <a:gd name="T46" fmla="*/ 9 w 2732"/>
                  <a:gd name="T47" fmla="*/ 644 h 759"/>
                  <a:gd name="T48" fmla="*/ 38 w 2732"/>
                  <a:gd name="T49" fmla="*/ 661 h 759"/>
                  <a:gd name="T50" fmla="*/ 45 w 2732"/>
                  <a:gd name="T51" fmla="*/ 704 h 759"/>
                  <a:gd name="T52" fmla="*/ 82 w 2732"/>
                  <a:gd name="T53" fmla="*/ 725 h 759"/>
                  <a:gd name="T54" fmla="*/ 2569 w 2732"/>
                  <a:gd name="T55" fmla="*/ 755 h 759"/>
                  <a:gd name="T56" fmla="*/ 1975 w 2732"/>
                  <a:gd name="T57" fmla="*/ 743 h 759"/>
                  <a:gd name="T58" fmla="*/ 909 w 2732"/>
                  <a:gd name="T59" fmla="*/ 739 h 759"/>
                  <a:gd name="T60" fmla="*/ 142 w 2732"/>
                  <a:gd name="T61" fmla="*/ 745 h 759"/>
                  <a:gd name="T62" fmla="*/ 463 w 2732"/>
                  <a:gd name="T63" fmla="*/ 719 h 759"/>
                  <a:gd name="T64" fmla="*/ 1476 w 2732"/>
                  <a:gd name="T65" fmla="*/ 718 h 759"/>
                  <a:gd name="T66" fmla="*/ 2403 w 2732"/>
                  <a:gd name="T67" fmla="*/ 727 h 759"/>
                  <a:gd name="T68" fmla="*/ 2721 w 2732"/>
                  <a:gd name="T69" fmla="*/ 666 h 759"/>
                  <a:gd name="T70" fmla="*/ 2728 w 2732"/>
                  <a:gd name="T71" fmla="*/ 700 h 759"/>
                  <a:gd name="T72" fmla="*/ 2679 w 2732"/>
                  <a:gd name="T73" fmla="*/ 743 h 759"/>
                  <a:gd name="T74" fmla="*/ 2590 w 2732"/>
                  <a:gd name="T75" fmla="*/ 758 h 759"/>
                  <a:gd name="T76" fmla="*/ 2651 w 2732"/>
                  <a:gd name="T77" fmla="*/ 736 h 759"/>
                  <a:gd name="T78" fmla="*/ 2683 w 2732"/>
                  <a:gd name="T79" fmla="*/ 722 h 759"/>
                  <a:gd name="T80" fmla="*/ 2693 w 2732"/>
                  <a:gd name="T81" fmla="*/ 696 h 759"/>
                  <a:gd name="T82" fmla="*/ 2402 w 2732"/>
                  <a:gd name="T83" fmla="*/ 50 h 759"/>
                  <a:gd name="T84" fmla="*/ 2477 w 2732"/>
                  <a:gd name="T85" fmla="*/ 213 h 759"/>
                  <a:gd name="T86" fmla="*/ 2612 w 2732"/>
                  <a:gd name="T87" fmla="*/ 477 h 759"/>
                  <a:gd name="T88" fmla="*/ 2714 w 2732"/>
                  <a:gd name="T89" fmla="*/ 657 h 759"/>
                  <a:gd name="T90" fmla="*/ 2636 w 2732"/>
                  <a:gd name="T91" fmla="*/ 605 h 759"/>
                  <a:gd name="T92" fmla="*/ 2506 w 2732"/>
                  <a:gd name="T93" fmla="*/ 360 h 759"/>
                  <a:gd name="T94" fmla="*/ 2390 w 2732"/>
                  <a:gd name="T95" fmla="*/ 123 h 759"/>
                  <a:gd name="T96" fmla="*/ 2310 w 2732"/>
                  <a:gd name="T97" fmla="*/ 6 h 759"/>
                  <a:gd name="T98" fmla="*/ 2353 w 2732"/>
                  <a:gd name="T99" fmla="*/ 4 h 759"/>
                  <a:gd name="T100" fmla="*/ 2384 w 2732"/>
                  <a:gd name="T101" fmla="*/ 15 h 759"/>
                  <a:gd name="T102" fmla="*/ 2401 w 2732"/>
                  <a:gd name="T103" fmla="*/ 46 h 759"/>
                  <a:gd name="T104" fmla="*/ 2353 w 2732"/>
                  <a:gd name="T105" fmla="*/ 39 h 759"/>
                  <a:gd name="T106" fmla="*/ 2335 w 2732"/>
                  <a:gd name="T107" fmla="*/ 27 h 759"/>
                  <a:gd name="T108" fmla="*/ 2303 w 2732"/>
                  <a:gd name="T109" fmla="*/ 27 h 759"/>
                  <a:gd name="T110" fmla="*/ 2281 w 2732"/>
                  <a:gd name="T111" fmla="*/ 27 h 759"/>
                  <a:gd name="T112" fmla="*/ 2276 w 2732"/>
                  <a:gd name="T113" fmla="*/ 25 h 759"/>
                  <a:gd name="T114" fmla="*/ 2276 w 2732"/>
                  <a:gd name="T115" fmla="*/ 21 h 759"/>
                  <a:gd name="T116" fmla="*/ 2279 w 2732"/>
                  <a:gd name="T117" fmla="*/ 16 h 759"/>
                  <a:gd name="T118" fmla="*/ 2287 w 2732"/>
                  <a:gd name="T119" fmla="*/ 11 h 759"/>
                  <a:gd name="T120" fmla="*/ 2296 w 2732"/>
                  <a:gd name="T121" fmla="*/ 8 h 759"/>
                  <a:gd name="T122" fmla="*/ 2304 w 2732"/>
                  <a:gd name="T123" fmla="*/ 6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2" h="759">
                    <a:moveTo>
                      <a:pt x="370" y="20"/>
                    </a:moveTo>
                    <a:lnTo>
                      <a:pt x="379" y="1"/>
                    </a:lnTo>
                    <a:lnTo>
                      <a:pt x="381" y="1"/>
                    </a:lnTo>
                    <a:lnTo>
                      <a:pt x="381" y="1"/>
                    </a:lnTo>
                    <a:lnTo>
                      <a:pt x="382" y="0"/>
                    </a:lnTo>
                    <a:lnTo>
                      <a:pt x="383" y="0"/>
                    </a:lnTo>
                    <a:lnTo>
                      <a:pt x="384" y="0"/>
                    </a:lnTo>
                    <a:lnTo>
                      <a:pt x="384" y="0"/>
                    </a:lnTo>
                    <a:lnTo>
                      <a:pt x="385" y="0"/>
                    </a:lnTo>
                    <a:lnTo>
                      <a:pt x="385" y="0"/>
                    </a:lnTo>
                    <a:lnTo>
                      <a:pt x="386" y="0"/>
                    </a:lnTo>
                    <a:lnTo>
                      <a:pt x="388" y="0"/>
                    </a:lnTo>
                    <a:lnTo>
                      <a:pt x="388" y="0"/>
                    </a:lnTo>
                    <a:lnTo>
                      <a:pt x="389" y="0"/>
                    </a:lnTo>
                    <a:lnTo>
                      <a:pt x="389" y="0"/>
                    </a:lnTo>
                    <a:lnTo>
                      <a:pt x="390" y="0"/>
                    </a:lnTo>
                    <a:lnTo>
                      <a:pt x="390" y="1"/>
                    </a:lnTo>
                    <a:lnTo>
                      <a:pt x="390" y="1"/>
                    </a:lnTo>
                    <a:lnTo>
                      <a:pt x="391" y="1"/>
                    </a:lnTo>
                    <a:lnTo>
                      <a:pt x="391" y="1"/>
                    </a:lnTo>
                    <a:lnTo>
                      <a:pt x="391" y="1"/>
                    </a:lnTo>
                    <a:lnTo>
                      <a:pt x="392" y="2"/>
                    </a:lnTo>
                    <a:lnTo>
                      <a:pt x="392" y="2"/>
                    </a:lnTo>
                    <a:lnTo>
                      <a:pt x="392" y="2"/>
                    </a:lnTo>
                    <a:lnTo>
                      <a:pt x="392" y="2"/>
                    </a:lnTo>
                    <a:lnTo>
                      <a:pt x="392" y="3"/>
                    </a:lnTo>
                    <a:lnTo>
                      <a:pt x="394" y="3"/>
                    </a:lnTo>
                    <a:lnTo>
                      <a:pt x="394" y="3"/>
                    </a:lnTo>
                    <a:lnTo>
                      <a:pt x="394" y="4"/>
                    </a:lnTo>
                    <a:lnTo>
                      <a:pt x="394" y="4"/>
                    </a:lnTo>
                    <a:lnTo>
                      <a:pt x="394" y="4"/>
                    </a:lnTo>
                    <a:lnTo>
                      <a:pt x="392" y="6"/>
                    </a:lnTo>
                    <a:lnTo>
                      <a:pt x="392" y="6"/>
                    </a:lnTo>
                    <a:lnTo>
                      <a:pt x="392" y="6"/>
                    </a:lnTo>
                    <a:lnTo>
                      <a:pt x="392" y="7"/>
                    </a:lnTo>
                    <a:lnTo>
                      <a:pt x="392" y="7"/>
                    </a:lnTo>
                    <a:lnTo>
                      <a:pt x="391" y="8"/>
                    </a:lnTo>
                    <a:lnTo>
                      <a:pt x="391" y="8"/>
                    </a:lnTo>
                    <a:lnTo>
                      <a:pt x="391" y="9"/>
                    </a:lnTo>
                    <a:lnTo>
                      <a:pt x="390" y="9"/>
                    </a:lnTo>
                    <a:lnTo>
                      <a:pt x="390" y="10"/>
                    </a:lnTo>
                    <a:lnTo>
                      <a:pt x="389" y="10"/>
                    </a:lnTo>
                    <a:lnTo>
                      <a:pt x="389" y="10"/>
                    </a:lnTo>
                    <a:lnTo>
                      <a:pt x="388" y="11"/>
                    </a:lnTo>
                    <a:lnTo>
                      <a:pt x="388" y="11"/>
                    </a:lnTo>
                    <a:lnTo>
                      <a:pt x="386" y="13"/>
                    </a:lnTo>
                    <a:lnTo>
                      <a:pt x="386" y="13"/>
                    </a:lnTo>
                    <a:lnTo>
                      <a:pt x="385" y="14"/>
                    </a:lnTo>
                    <a:lnTo>
                      <a:pt x="384" y="14"/>
                    </a:lnTo>
                    <a:lnTo>
                      <a:pt x="384" y="14"/>
                    </a:lnTo>
                    <a:lnTo>
                      <a:pt x="383" y="15"/>
                    </a:lnTo>
                    <a:lnTo>
                      <a:pt x="383" y="15"/>
                    </a:lnTo>
                    <a:lnTo>
                      <a:pt x="382" y="15"/>
                    </a:lnTo>
                    <a:lnTo>
                      <a:pt x="381" y="16"/>
                    </a:lnTo>
                    <a:lnTo>
                      <a:pt x="379" y="16"/>
                    </a:lnTo>
                    <a:lnTo>
                      <a:pt x="379" y="17"/>
                    </a:lnTo>
                    <a:lnTo>
                      <a:pt x="378" y="17"/>
                    </a:lnTo>
                    <a:lnTo>
                      <a:pt x="377" y="17"/>
                    </a:lnTo>
                    <a:lnTo>
                      <a:pt x="376" y="19"/>
                    </a:lnTo>
                    <a:lnTo>
                      <a:pt x="376" y="19"/>
                    </a:lnTo>
                    <a:lnTo>
                      <a:pt x="375" y="19"/>
                    </a:lnTo>
                    <a:lnTo>
                      <a:pt x="373" y="19"/>
                    </a:lnTo>
                    <a:lnTo>
                      <a:pt x="372" y="20"/>
                    </a:lnTo>
                    <a:lnTo>
                      <a:pt x="372" y="20"/>
                    </a:lnTo>
                    <a:lnTo>
                      <a:pt x="371" y="20"/>
                    </a:lnTo>
                    <a:lnTo>
                      <a:pt x="370" y="20"/>
                    </a:lnTo>
                    <a:lnTo>
                      <a:pt x="370" y="20"/>
                    </a:lnTo>
                    <a:close/>
                    <a:moveTo>
                      <a:pt x="318" y="56"/>
                    </a:moveTo>
                    <a:lnTo>
                      <a:pt x="281" y="66"/>
                    </a:lnTo>
                    <a:lnTo>
                      <a:pt x="281" y="66"/>
                    </a:lnTo>
                    <a:lnTo>
                      <a:pt x="284" y="60"/>
                    </a:lnTo>
                    <a:lnTo>
                      <a:pt x="286" y="54"/>
                    </a:lnTo>
                    <a:lnTo>
                      <a:pt x="289" y="49"/>
                    </a:lnTo>
                    <a:lnTo>
                      <a:pt x="291" y="44"/>
                    </a:lnTo>
                    <a:lnTo>
                      <a:pt x="293" y="39"/>
                    </a:lnTo>
                    <a:lnTo>
                      <a:pt x="297" y="35"/>
                    </a:lnTo>
                    <a:lnTo>
                      <a:pt x="299" y="32"/>
                    </a:lnTo>
                    <a:lnTo>
                      <a:pt x="303" y="27"/>
                    </a:lnTo>
                    <a:lnTo>
                      <a:pt x="307" y="23"/>
                    </a:lnTo>
                    <a:lnTo>
                      <a:pt x="310" y="20"/>
                    </a:lnTo>
                    <a:lnTo>
                      <a:pt x="314" y="17"/>
                    </a:lnTo>
                    <a:lnTo>
                      <a:pt x="318" y="14"/>
                    </a:lnTo>
                    <a:lnTo>
                      <a:pt x="324" y="10"/>
                    </a:lnTo>
                    <a:lnTo>
                      <a:pt x="330" y="8"/>
                    </a:lnTo>
                    <a:lnTo>
                      <a:pt x="336" y="6"/>
                    </a:lnTo>
                    <a:lnTo>
                      <a:pt x="341" y="3"/>
                    </a:lnTo>
                    <a:lnTo>
                      <a:pt x="347" y="2"/>
                    </a:lnTo>
                    <a:lnTo>
                      <a:pt x="351" y="1"/>
                    </a:lnTo>
                    <a:lnTo>
                      <a:pt x="355" y="1"/>
                    </a:lnTo>
                    <a:lnTo>
                      <a:pt x="359" y="1"/>
                    </a:lnTo>
                    <a:lnTo>
                      <a:pt x="363" y="1"/>
                    </a:lnTo>
                    <a:lnTo>
                      <a:pt x="365" y="0"/>
                    </a:lnTo>
                    <a:lnTo>
                      <a:pt x="367" y="1"/>
                    </a:lnTo>
                    <a:lnTo>
                      <a:pt x="370" y="1"/>
                    </a:lnTo>
                    <a:lnTo>
                      <a:pt x="372" y="1"/>
                    </a:lnTo>
                    <a:lnTo>
                      <a:pt x="375" y="1"/>
                    </a:lnTo>
                    <a:lnTo>
                      <a:pt x="377" y="1"/>
                    </a:lnTo>
                    <a:lnTo>
                      <a:pt x="378" y="1"/>
                    </a:lnTo>
                    <a:lnTo>
                      <a:pt x="379" y="1"/>
                    </a:lnTo>
                    <a:lnTo>
                      <a:pt x="381" y="1"/>
                    </a:lnTo>
                    <a:lnTo>
                      <a:pt x="381" y="1"/>
                    </a:lnTo>
                    <a:lnTo>
                      <a:pt x="379" y="1"/>
                    </a:lnTo>
                    <a:lnTo>
                      <a:pt x="370" y="20"/>
                    </a:lnTo>
                    <a:lnTo>
                      <a:pt x="365" y="21"/>
                    </a:lnTo>
                    <a:lnTo>
                      <a:pt x="361" y="21"/>
                    </a:lnTo>
                    <a:lnTo>
                      <a:pt x="358" y="22"/>
                    </a:lnTo>
                    <a:lnTo>
                      <a:pt x="355" y="22"/>
                    </a:lnTo>
                    <a:lnTo>
                      <a:pt x="353" y="22"/>
                    </a:lnTo>
                    <a:lnTo>
                      <a:pt x="351" y="22"/>
                    </a:lnTo>
                    <a:lnTo>
                      <a:pt x="348" y="21"/>
                    </a:lnTo>
                    <a:lnTo>
                      <a:pt x="346" y="21"/>
                    </a:lnTo>
                    <a:lnTo>
                      <a:pt x="344" y="21"/>
                    </a:lnTo>
                    <a:lnTo>
                      <a:pt x="342" y="21"/>
                    </a:lnTo>
                    <a:lnTo>
                      <a:pt x="340" y="21"/>
                    </a:lnTo>
                    <a:lnTo>
                      <a:pt x="339" y="21"/>
                    </a:lnTo>
                    <a:lnTo>
                      <a:pt x="338" y="22"/>
                    </a:lnTo>
                    <a:lnTo>
                      <a:pt x="336" y="22"/>
                    </a:lnTo>
                    <a:lnTo>
                      <a:pt x="336" y="22"/>
                    </a:lnTo>
                    <a:lnTo>
                      <a:pt x="336" y="22"/>
                    </a:lnTo>
                    <a:lnTo>
                      <a:pt x="336" y="22"/>
                    </a:lnTo>
                    <a:lnTo>
                      <a:pt x="338" y="21"/>
                    </a:lnTo>
                    <a:lnTo>
                      <a:pt x="339" y="21"/>
                    </a:lnTo>
                    <a:lnTo>
                      <a:pt x="339" y="21"/>
                    </a:lnTo>
                    <a:lnTo>
                      <a:pt x="339" y="21"/>
                    </a:lnTo>
                    <a:lnTo>
                      <a:pt x="338" y="21"/>
                    </a:lnTo>
                    <a:lnTo>
                      <a:pt x="336" y="22"/>
                    </a:lnTo>
                    <a:lnTo>
                      <a:pt x="335" y="25"/>
                    </a:lnTo>
                    <a:lnTo>
                      <a:pt x="333" y="27"/>
                    </a:lnTo>
                    <a:lnTo>
                      <a:pt x="332" y="29"/>
                    </a:lnTo>
                    <a:lnTo>
                      <a:pt x="329" y="33"/>
                    </a:lnTo>
                    <a:lnTo>
                      <a:pt x="327" y="37"/>
                    </a:lnTo>
                    <a:lnTo>
                      <a:pt x="324" y="40"/>
                    </a:lnTo>
                    <a:lnTo>
                      <a:pt x="323" y="45"/>
                    </a:lnTo>
                    <a:lnTo>
                      <a:pt x="321" y="50"/>
                    </a:lnTo>
                    <a:lnTo>
                      <a:pt x="318" y="56"/>
                    </a:lnTo>
                    <a:lnTo>
                      <a:pt x="318" y="56"/>
                    </a:lnTo>
                    <a:lnTo>
                      <a:pt x="318" y="56"/>
                    </a:lnTo>
                    <a:close/>
                    <a:moveTo>
                      <a:pt x="51" y="624"/>
                    </a:moveTo>
                    <a:lnTo>
                      <a:pt x="15" y="632"/>
                    </a:lnTo>
                    <a:lnTo>
                      <a:pt x="15" y="632"/>
                    </a:lnTo>
                    <a:lnTo>
                      <a:pt x="19" y="625"/>
                    </a:lnTo>
                    <a:lnTo>
                      <a:pt x="24" y="616"/>
                    </a:lnTo>
                    <a:lnTo>
                      <a:pt x="30" y="605"/>
                    </a:lnTo>
                    <a:lnTo>
                      <a:pt x="36" y="592"/>
                    </a:lnTo>
                    <a:lnTo>
                      <a:pt x="43" y="577"/>
                    </a:lnTo>
                    <a:lnTo>
                      <a:pt x="51" y="561"/>
                    </a:lnTo>
                    <a:lnTo>
                      <a:pt x="59" y="543"/>
                    </a:lnTo>
                    <a:lnTo>
                      <a:pt x="69" y="525"/>
                    </a:lnTo>
                    <a:lnTo>
                      <a:pt x="79" y="505"/>
                    </a:lnTo>
                    <a:lnTo>
                      <a:pt x="88" y="484"/>
                    </a:lnTo>
                    <a:lnTo>
                      <a:pt x="99" y="462"/>
                    </a:lnTo>
                    <a:lnTo>
                      <a:pt x="110" y="440"/>
                    </a:lnTo>
                    <a:lnTo>
                      <a:pt x="120" y="417"/>
                    </a:lnTo>
                    <a:lnTo>
                      <a:pt x="131" y="394"/>
                    </a:lnTo>
                    <a:lnTo>
                      <a:pt x="143" y="370"/>
                    </a:lnTo>
                    <a:lnTo>
                      <a:pt x="154" y="347"/>
                    </a:lnTo>
                    <a:lnTo>
                      <a:pt x="164" y="323"/>
                    </a:lnTo>
                    <a:lnTo>
                      <a:pt x="176" y="299"/>
                    </a:lnTo>
                    <a:lnTo>
                      <a:pt x="187" y="277"/>
                    </a:lnTo>
                    <a:lnTo>
                      <a:pt x="198" y="254"/>
                    </a:lnTo>
                    <a:lnTo>
                      <a:pt x="207" y="231"/>
                    </a:lnTo>
                    <a:lnTo>
                      <a:pt x="218" y="210"/>
                    </a:lnTo>
                    <a:lnTo>
                      <a:pt x="228" y="189"/>
                    </a:lnTo>
                    <a:lnTo>
                      <a:pt x="236" y="170"/>
                    </a:lnTo>
                    <a:lnTo>
                      <a:pt x="244" y="151"/>
                    </a:lnTo>
                    <a:lnTo>
                      <a:pt x="253" y="134"/>
                    </a:lnTo>
                    <a:lnTo>
                      <a:pt x="260" y="119"/>
                    </a:lnTo>
                    <a:lnTo>
                      <a:pt x="266" y="105"/>
                    </a:lnTo>
                    <a:lnTo>
                      <a:pt x="271" y="91"/>
                    </a:lnTo>
                    <a:lnTo>
                      <a:pt x="275" y="81"/>
                    </a:lnTo>
                    <a:lnTo>
                      <a:pt x="279" y="72"/>
                    </a:lnTo>
                    <a:lnTo>
                      <a:pt x="281" y="66"/>
                    </a:lnTo>
                    <a:lnTo>
                      <a:pt x="318" y="56"/>
                    </a:lnTo>
                    <a:lnTo>
                      <a:pt x="316" y="63"/>
                    </a:lnTo>
                    <a:lnTo>
                      <a:pt x="312" y="72"/>
                    </a:lnTo>
                    <a:lnTo>
                      <a:pt x="308" y="83"/>
                    </a:lnTo>
                    <a:lnTo>
                      <a:pt x="302" y="95"/>
                    </a:lnTo>
                    <a:lnTo>
                      <a:pt x="296" y="109"/>
                    </a:lnTo>
                    <a:lnTo>
                      <a:pt x="289" y="126"/>
                    </a:lnTo>
                    <a:lnTo>
                      <a:pt x="281" y="143"/>
                    </a:lnTo>
                    <a:lnTo>
                      <a:pt x="273" y="161"/>
                    </a:lnTo>
                    <a:lnTo>
                      <a:pt x="264" y="181"/>
                    </a:lnTo>
                    <a:lnTo>
                      <a:pt x="254" y="201"/>
                    </a:lnTo>
                    <a:lnTo>
                      <a:pt x="244" y="223"/>
                    </a:lnTo>
                    <a:lnTo>
                      <a:pt x="234" y="245"/>
                    </a:lnTo>
                    <a:lnTo>
                      <a:pt x="223" y="268"/>
                    </a:lnTo>
                    <a:lnTo>
                      <a:pt x="212" y="291"/>
                    </a:lnTo>
                    <a:lnTo>
                      <a:pt x="201" y="315"/>
                    </a:lnTo>
                    <a:lnTo>
                      <a:pt x="190" y="337"/>
                    </a:lnTo>
                    <a:lnTo>
                      <a:pt x="179" y="361"/>
                    </a:lnTo>
                    <a:lnTo>
                      <a:pt x="168" y="385"/>
                    </a:lnTo>
                    <a:lnTo>
                      <a:pt x="156" y="408"/>
                    </a:lnTo>
                    <a:lnTo>
                      <a:pt x="145" y="432"/>
                    </a:lnTo>
                    <a:lnTo>
                      <a:pt x="135" y="453"/>
                    </a:lnTo>
                    <a:lnTo>
                      <a:pt x="124" y="475"/>
                    </a:lnTo>
                    <a:lnTo>
                      <a:pt x="114" y="496"/>
                    </a:lnTo>
                    <a:lnTo>
                      <a:pt x="105" y="515"/>
                    </a:lnTo>
                    <a:lnTo>
                      <a:pt x="95" y="534"/>
                    </a:lnTo>
                    <a:lnTo>
                      <a:pt x="87" y="552"/>
                    </a:lnTo>
                    <a:lnTo>
                      <a:pt x="79" y="569"/>
                    </a:lnTo>
                    <a:lnTo>
                      <a:pt x="71" y="583"/>
                    </a:lnTo>
                    <a:lnTo>
                      <a:pt x="65" y="597"/>
                    </a:lnTo>
                    <a:lnTo>
                      <a:pt x="59" y="607"/>
                    </a:lnTo>
                    <a:lnTo>
                      <a:pt x="55" y="617"/>
                    </a:lnTo>
                    <a:lnTo>
                      <a:pt x="51" y="624"/>
                    </a:lnTo>
                    <a:lnTo>
                      <a:pt x="51" y="624"/>
                    </a:lnTo>
                    <a:lnTo>
                      <a:pt x="51" y="624"/>
                    </a:lnTo>
                    <a:close/>
                    <a:moveTo>
                      <a:pt x="112" y="725"/>
                    </a:moveTo>
                    <a:lnTo>
                      <a:pt x="93" y="747"/>
                    </a:lnTo>
                    <a:lnTo>
                      <a:pt x="93" y="747"/>
                    </a:lnTo>
                    <a:lnTo>
                      <a:pt x="85" y="747"/>
                    </a:lnTo>
                    <a:lnTo>
                      <a:pt x="76" y="748"/>
                    </a:lnTo>
                    <a:lnTo>
                      <a:pt x="69" y="747"/>
                    </a:lnTo>
                    <a:lnTo>
                      <a:pt x="62" y="747"/>
                    </a:lnTo>
                    <a:lnTo>
                      <a:pt x="55" y="746"/>
                    </a:lnTo>
                    <a:lnTo>
                      <a:pt x="48" y="745"/>
                    </a:lnTo>
                    <a:lnTo>
                      <a:pt x="42" y="743"/>
                    </a:lnTo>
                    <a:lnTo>
                      <a:pt x="37" y="741"/>
                    </a:lnTo>
                    <a:lnTo>
                      <a:pt x="31" y="739"/>
                    </a:lnTo>
                    <a:lnTo>
                      <a:pt x="26" y="736"/>
                    </a:lnTo>
                    <a:lnTo>
                      <a:pt x="22" y="734"/>
                    </a:lnTo>
                    <a:lnTo>
                      <a:pt x="19" y="731"/>
                    </a:lnTo>
                    <a:lnTo>
                      <a:pt x="15" y="728"/>
                    </a:lnTo>
                    <a:lnTo>
                      <a:pt x="12" y="724"/>
                    </a:lnTo>
                    <a:lnTo>
                      <a:pt x="9" y="721"/>
                    </a:lnTo>
                    <a:lnTo>
                      <a:pt x="6" y="717"/>
                    </a:lnTo>
                    <a:lnTo>
                      <a:pt x="5" y="712"/>
                    </a:lnTo>
                    <a:lnTo>
                      <a:pt x="2" y="708"/>
                    </a:lnTo>
                    <a:lnTo>
                      <a:pt x="1" y="704"/>
                    </a:lnTo>
                    <a:lnTo>
                      <a:pt x="0" y="699"/>
                    </a:lnTo>
                    <a:lnTo>
                      <a:pt x="0" y="694"/>
                    </a:lnTo>
                    <a:lnTo>
                      <a:pt x="0" y="690"/>
                    </a:lnTo>
                    <a:lnTo>
                      <a:pt x="0" y="684"/>
                    </a:lnTo>
                    <a:lnTo>
                      <a:pt x="0" y="679"/>
                    </a:lnTo>
                    <a:lnTo>
                      <a:pt x="0" y="673"/>
                    </a:lnTo>
                    <a:lnTo>
                      <a:pt x="1" y="668"/>
                    </a:lnTo>
                    <a:lnTo>
                      <a:pt x="3" y="662"/>
                    </a:lnTo>
                    <a:lnTo>
                      <a:pt x="5" y="656"/>
                    </a:lnTo>
                    <a:lnTo>
                      <a:pt x="7" y="650"/>
                    </a:lnTo>
                    <a:lnTo>
                      <a:pt x="9" y="644"/>
                    </a:lnTo>
                    <a:lnTo>
                      <a:pt x="12" y="638"/>
                    </a:lnTo>
                    <a:lnTo>
                      <a:pt x="15" y="632"/>
                    </a:lnTo>
                    <a:lnTo>
                      <a:pt x="51" y="624"/>
                    </a:lnTo>
                    <a:lnTo>
                      <a:pt x="48" y="630"/>
                    </a:lnTo>
                    <a:lnTo>
                      <a:pt x="45" y="636"/>
                    </a:lnTo>
                    <a:lnTo>
                      <a:pt x="43" y="641"/>
                    </a:lnTo>
                    <a:lnTo>
                      <a:pt x="42" y="645"/>
                    </a:lnTo>
                    <a:lnTo>
                      <a:pt x="40" y="651"/>
                    </a:lnTo>
                    <a:lnTo>
                      <a:pt x="39" y="656"/>
                    </a:lnTo>
                    <a:lnTo>
                      <a:pt x="38" y="661"/>
                    </a:lnTo>
                    <a:lnTo>
                      <a:pt x="37" y="666"/>
                    </a:lnTo>
                    <a:lnTo>
                      <a:pt x="37" y="671"/>
                    </a:lnTo>
                    <a:lnTo>
                      <a:pt x="37" y="675"/>
                    </a:lnTo>
                    <a:lnTo>
                      <a:pt x="37" y="680"/>
                    </a:lnTo>
                    <a:lnTo>
                      <a:pt x="38" y="685"/>
                    </a:lnTo>
                    <a:lnTo>
                      <a:pt x="38" y="688"/>
                    </a:lnTo>
                    <a:lnTo>
                      <a:pt x="39" y="693"/>
                    </a:lnTo>
                    <a:lnTo>
                      <a:pt x="42" y="697"/>
                    </a:lnTo>
                    <a:lnTo>
                      <a:pt x="43" y="700"/>
                    </a:lnTo>
                    <a:lnTo>
                      <a:pt x="45" y="704"/>
                    </a:lnTo>
                    <a:lnTo>
                      <a:pt x="48" y="706"/>
                    </a:lnTo>
                    <a:lnTo>
                      <a:pt x="50" y="710"/>
                    </a:lnTo>
                    <a:lnTo>
                      <a:pt x="53" y="712"/>
                    </a:lnTo>
                    <a:lnTo>
                      <a:pt x="57" y="715"/>
                    </a:lnTo>
                    <a:lnTo>
                      <a:pt x="61" y="717"/>
                    </a:lnTo>
                    <a:lnTo>
                      <a:pt x="64" y="719"/>
                    </a:lnTo>
                    <a:lnTo>
                      <a:pt x="68" y="721"/>
                    </a:lnTo>
                    <a:lnTo>
                      <a:pt x="73" y="723"/>
                    </a:lnTo>
                    <a:lnTo>
                      <a:pt x="77" y="724"/>
                    </a:lnTo>
                    <a:lnTo>
                      <a:pt x="82" y="725"/>
                    </a:lnTo>
                    <a:lnTo>
                      <a:pt x="88" y="725"/>
                    </a:lnTo>
                    <a:lnTo>
                      <a:pt x="94" y="727"/>
                    </a:lnTo>
                    <a:lnTo>
                      <a:pt x="99" y="727"/>
                    </a:lnTo>
                    <a:lnTo>
                      <a:pt x="106" y="725"/>
                    </a:lnTo>
                    <a:lnTo>
                      <a:pt x="112" y="725"/>
                    </a:lnTo>
                    <a:lnTo>
                      <a:pt x="112" y="725"/>
                    </a:lnTo>
                    <a:lnTo>
                      <a:pt x="112" y="725"/>
                    </a:lnTo>
                    <a:close/>
                    <a:moveTo>
                      <a:pt x="2598" y="735"/>
                    </a:moveTo>
                    <a:lnTo>
                      <a:pt x="2569" y="755"/>
                    </a:lnTo>
                    <a:lnTo>
                      <a:pt x="2569" y="755"/>
                    </a:lnTo>
                    <a:lnTo>
                      <a:pt x="2554" y="754"/>
                    </a:lnTo>
                    <a:lnTo>
                      <a:pt x="2526" y="753"/>
                    </a:lnTo>
                    <a:lnTo>
                      <a:pt x="2487" y="751"/>
                    </a:lnTo>
                    <a:lnTo>
                      <a:pt x="2438" y="749"/>
                    </a:lnTo>
                    <a:lnTo>
                      <a:pt x="2380" y="748"/>
                    </a:lnTo>
                    <a:lnTo>
                      <a:pt x="2313" y="747"/>
                    </a:lnTo>
                    <a:lnTo>
                      <a:pt x="2238" y="746"/>
                    </a:lnTo>
                    <a:lnTo>
                      <a:pt x="2156" y="745"/>
                    </a:lnTo>
                    <a:lnTo>
                      <a:pt x="2068" y="743"/>
                    </a:lnTo>
                    <a:lnTo>
                      <a:pt x="1975" y="743"/>
                    </a:lnTo>
                    <a:lnTo>
                      <a:pt x="1877" y="742"/>
                    </a:lnTo>
                    <a:lnTo>
                      <a:pt x="1775" y="741"/>
                    </a:lnTo>
                    <a:lnTo>
                      <a:pt x="1669" y="741"/>
                    </a:lnTo>
                    <a:lnTo>
                      <a:pt x="1562" y="740"/>
                    </a:lnTo>
                    <a:lnTo>
                      <a:pt x="1452" y="740"/>
                    </a:lnTo>
                    <a:lnTo>
                      <a:pt x="1342" y="740"/>
                    </a:lnTo>
                    <a:lnTo>
                      <a:pt x="1233" y="739"/>
                    </a:lnTo>
                    <a:lnTo>
                      <a:pt x="1123" y="739"/>
                    </a:lnTo>
                    <a:lnTo>
                      <a:pt x="1014" y="739"/>
                    </a:lnTo>
                    <a:lnTo>
                      <a:pt x="909" y="739"/>
                    </a:lnTo>
                    <a:lnTo>
                      <a:pt x="805" y="739"/>
                    </a:lnTo>
                    <a:lnTo>
                      <a:pt x="706" y="739"/>
                    </a:lnTo>
                    <a:lnTo>
                      <a:pt x="612" y="740"/>
                    </a:lnTo>
                    <a:lnTo>
                      <a:pt x="523" y="740"/>
                    </a:lnTo>
                    <a:lnTo>
                      <a:pt x="440" y="740"/>
                    </a:lnTo>
                    <a:lnTo>
                      <a:pt x="364" y="741"/>
                    </a:lnTo>
                    <a:lnTo>
                      <a:pt x="295" y="742"/>
                    </a:lnTo>
                    <a:lnTo>
                      <a:pt x="234" y="742"/>
                    </a:lnTo>
                    <a:lnTo>
                      <a:pt x="182" y="743"/>
                    </a:lnTo>
                    <a:lnTo>
                      <a:pt x="142" y="745"/>
                    </a:lnTo>
                    <a:lnTo>
                      <a:pt x="111" y="746"/>
                    </a:lnTo>
                    <a:lnTo>
                      <a:pt x="93" y="747"/>
                    </a:lnTo>
                    <a:lnTo>
                      <a:pt x="112" y="725"/>
                    </a:lnTo>
                    <a:lnTo>
                      <a:pt x="132" y="724"/>
                    </a:lnTo>
                    <a:lnTo>
                      <a:pt x="163" y="723"/>
                    </a:lnTo>
                    <a:lnTo>
                      <a:pt x="205" y="722"/>
                    </a:lnTo>
                    <a:lnTo>
                      <a:pt x="256" y="721"/>
                    </a:lnTo>
                    <a:lnTo>
                      <a:pt x="317" y="721"/>
                    </a:lnTo>
                    <a:lnTo>
                      <a:pt x="386" y="719"/>
                    </a:lnTo>
                    <a:lnTo>
                      <a:pt x="463" y="719"/>
                    </a:lnTo>
                    <a:lnTo>
                      <a:pt x="546" y="718"/>
                    </a:lnTo>
                    <a:lnTo>
                      <a:pt x="635" y="718"/>
                    </a:lnTo>
                    <a:lnTo>
                      <a:pt x="730" y="718"/>
                    </a:lnTo>
                    <a:lnTo>
                      <a:pt x="829" y="717"/>
                    </a:lnTo>
                    <a:lnTo>
                      <a:pt x="932" y="717"/>
                    </a:lnTo>
                    <a:lnTo>
                      <a:pt x="1038" y="717"/>
                    </a:lnTo>
                    <a:lnTo>
                      <a:pt x="1146" y="717"/>
                    </a:lnTo>
                    <a:lnTo>
                      <a:pt x="1255" y="717"/>
                    </a:lnTo>
                    <a:lnTo>
                      <a:pt x="1365" y="718"/>
                    </a:lnTo>
                    <a:lnTo>
                      <a:pt x="1476" y="718"/>
                    </a:lnTo>
                    <a:lnTo>
                      <a:pt x="1585" y="718"/>
                    </a:lnTo>
                    <a:lnTo>
                      <a:pt x="1693" y="719"/>
                    </a:lnTo>
                    <a:lnTo>
                      <a:pt x="1798" y="719"/>
                    </a:lnTo>
                    <a:lnTo>
                      <a:pt x="1900" y="721"/>
                    </a:lnTo>
                    <a:lnTo>
                      <a:pt x="1999" y="722"/>
                    </a:lnTo>
                    <a:lnTo>
                      <a:pt x="2092" y="722"/>
                    </a:lnTo>
                    <a:lnTo>
                      <a:pt x="2180" y="723"/>
                    </a:lnTo>
                    <a:lnTo>
                      <a:pt x="2261" y="724"/>
                    </a:lnTo>
                    <a:lnTo>
                      <a:pt x="2337" y="725"/>
                    </a:lnTo>
                    <a:lnTo>
                      <a:pt x="2403" y="727"/>
                    </a:lnTo>
                    <a:lnTo>
                      <a:pt x="2462" y="728"/>
                    </a:lnTo>
                    <a:lnTo>
                      <a:pt x="2512" y="730"/>
                    </a:lnTo>
                    <a:lnTo>
                      <a:pt x="2551" y="731"/>
                    </a:lnTo>
                    <a:lnTo>
                      <a:pt x="2580" y="733"/>
                    </a:lnTo>
                    <a:lnTo>
                      <a:pt x="2598" y="735"/>
                    </a:lnTo>
                    <a:lnTo>
                      <a:pt x="2598" y="735"/>
                    </a:lnTo>
                    <a:lnTo>
                      <a:pt x="2598" y="735"/>
                    </a:lnTo>
                    <a:close/>
                    <a:moveTo>
                      <a:pt x="2686" y="685"/>
                    </a:moveTo>
                    <a:lnTo>
                      <a:pt x="2721" y="666"/>
                    </a:lnTo>
                    <a:lnTo>
                      <a:pt x="2721" y="666"/>
                    </a:lnTo>
                    <a:lnTo>
                      <a:pt x="2725" y="669"/>
                    </a:lnTo>
                    <a:lnTo>
                      <a:pt x="2727" y="672"/>
                    </a:lnTo>
                    <a:lnTo>
                      <a:pt x="2728" y="674"/>
                    </a:lnTo>
                    <a:lnTo>
                      <a:pt x="2729" y="678"/>
                    </a:lnTo>
                    <a:lnTo>
                      <a:pt x="2730" y="681"/>
                    </a:lnTo>
                    <a:lnTo>
                      <a:pt x="2732" y="685"/>
                    </a:lnTo>
                    <a:lnTo>
                      <a:pt x="2730" y="688"/>
                    </a:lnTo>
                    <a:lnTo>
                      <a:pt x="2730" y="692"/>
                    </a:lnTo>
                    <a:lnTo>
                      <a:pt x="2729" y="697"/>
                    </a:lnTo>
                    <a:lnTo>
                      <a:pt x="2728" y="700"/>
                    </a:lnTo>
                    <a:lnTo>
                      <a:pt x="2726" y="704"/>
                    </a:lnTo>
                    <a:lnTo>
                      <a:pt x="2723" y="709"/>
                    </a:lnTo>
                    <a:lnTo>
                      <a:pt x="2720" y="714"/>
                    </a:lnTo>
                    <a:lnTo>
                      <a:pt x="2716" y="717"/>
                    </a:lnTo>
                    <a:lnTo>
                      <a:pt x="2713" y="722"/>
                    </a:lnTo>
                    <a:lnTo>
                      <a:pt x="2707" y="727"/>
                    </a:lnTo>
                    <a:lnTo>
                      <a:pt x="2701" y="730"/>
                    </a:lnTo>
                    <a:lnTo>
                      <a:pt x="2695" y="735"/>
                    </a:lnTo>
                    <a:lnTo>
                      <a:pt x="2688" y="739"/>
                    </a:lnTo>
                    <a:lnTo>
                      <a:pt x="2679" y="743"/>
                    </a:lnTo>
                    <a:lnTo>
                      <a:pt x="2671" y="747"/>
                    </a:lnTo>
                    <a:lnTo>
                      <a:pt x="2662" y="749"/>
                    </a:lnTo>
                    <a:lnTo>
                      <a:pt x="2654" y="753"/>
                    </a:lnTo>
                    <a:lnTo>
                      <a:pt x="2645" y="754"/>
                    </a:lnTo>
                    <a:lnTo>
                      <a:pt x="2636" y="756"/>
                    </a:lnTo>
                    <a:lnTo>
                      <a:pt x="2627" y="758"/>
                    </a:lnTo>
                    <a:lnTo>
                      <a:pt x="2618" y="759"/>
                    </a:lnTo>
                    <a:lnTo>
                      <a:pt x="2609" y="759"/>
                    </a:lnTo>
                    <a:lnTo>
                      <a:pt x="2599" y="759"/>
                    </a:lnTo>
                    <a:lnTo>
                      <a:pt x="2590" y="758"/>
                    </a:lnTo>
                    <a:lnTo>
                      <a:pt x="2580" y="758"/>
                    </a:lnTo>
                    <a:lnTo>
                      <a:pt x="2569" y="755"/>
                    </a:lnTo>
                    <a:lnTo>
                      <a:pt x="2598" y="735"/>
                    </a:lnTo>
                    <a:lnTo>
                      <a:pt x="2606" y="736"/>
                    </a:lnTo>
                    <a:lnTo>
                      <a:pt x="2615" y="737"/>
                    </a:lnTo>
                    <a:lnTo>
                      <a:pt x="2623" y="737"/>
                    </a:lnTo>
                    <a:lnTo>
                      <a:pt x="2631" y="737"/>
                    </a:lnTo>
                    <a:lnTo>
                      <a:pt x="2639" y="737"/>
                    </a:lnTo>
                    <a:lnTo>
                      <a:pt x="2645" y="736"/>
                    </a:lnTo>
                    <a:lnTo>
                      <a:pt x="2651" y="736"/>
                    </a:lnTo>
                    <a:lnTo>
                      <a:pt x="2655" y="735"/>
                    </a:lnTo>
                    <a:lnTo>
                      <a:pt x="2660" y="734"/>
                    </a:lnTo>
                    <a:lnTo>
                      <a:pt x="2664" y="733"/>
                    </a:lnTo>
                    <a:lnTo>
                      <a:pt x="2667" y="731"/>
                    </a:lnTo>
                    <a:lnTo>
                      <a:pt x="2671" y="730"/>
                    </a:lnTo>
                    <a:lnTo>
                      <a:pt x="2673" y="729"/>
                    </a:lnTo>
                    <a:lnTo>
                      <a:pt x="2676" y="728"/>
                    </a:lnTo>
                    <a:lnTo>
                      <a:pt x="2678" y="725"/>
                    </a:lnTo>
                    <a:lnTo>
                      <a:pt x="2680" y="724"/>
                    </a:lnTo>
                    <a:lnTo>
                      <a:pt x="2683" y="722"/>
                    </a:lnTo>
                    <a:lnTo>
                      <a:pt x="2685" y="719"/>
                    </a:lnTo>
                    <a:lnTo>
                      <a:pt x="2686" y="717"/>
                    </a:lnTo>
                    <a:lnTo>
                      <a:pt x="2689" y="715"/>
                    </a:lnTo>
                    <a:lnTo>
                      <a:pt x="2690" y="712"/>
                    </a:lnTo>
                    <a:lnTo>
                      <a:pt x="2691" y="710"/>
                    </a:lnTo>
                    <a:lnTo>
                      <a:pt x="2692" y="706"/>
                    </a:lnTo>
                    <a:lnTo>
                      <a:pt x="2693" y="704"/>
                    </a:lnTo>
                    <a:lnTo>
                      <a:pt x="2693" y="702"/>
                    </a:lnTo>
                    <a:lnTo>
                      <a:pt x="2693" y="698"/>
                    </a:lnTo>
                    <a:lnTo>
                      <a:pt x="2693" y="696"/>
                    </a:lnTo>
                    <a:lnTo>
                      <a:pt x="2692" y="693"/>
                    </a:lnTo>
                    <a:lnTo>
                      <a:pt x="2692" y="691"/>
                    </a:lnTo>
                    <a:lnTo>
                      <a:pt x="2690" y="688"/>
                    </a:lnTo>
                    <a:lnTo>
                      <a:pt x="2689" y="687"/>
                    </a:lnTo>
                    <a:lnTo>
                      <a:pt x="2686" y="685"/>
                    </a:lnTo>
                    <a:lnTo>
                      <a:pt x="2686" y="685"/>
                    </a:lnTo>
                    <a:lnTo>
                      <a:pt x="2686" y="685"/>
                    </a:lnTo>
                    <a:close/>
                    <a:moveTo>
                      <a:pt x="2365" y="65"/>
                    </a:moveTo>
                    <a:lnTo>
                      <a:pt x="2402" y="50"/>
                    </a:lnTo>
                    <a:lnTo>
                      <a:pt x="2402" y="50"/>
                    </a:lnTo>
                    <a:lnTo>
                      <a:pt x="2405" y="57"/>
                    </a:lnTo>
                    <a:lnTo>
                      <a:pt x="2408" y="65"/>
                    </a:lnTo>
                    <a:lnTo>
                      <a:pt x="2413" y="77"/>
                    </a:lnTo>
                    <a:lnTo>
                      <a:pt x="2419" y="91"/>
                    </a:lnTo>
                    <a:lnTo>
                      <a:pt x="2426" y="107"/>
                    </a:lnTo>
                    <a:lnTo>
                      <a:pt x="2436" y="125"/>
                    </a:lnTo>
                    <a:lnTo>
                      <a:pt x="2444" y="145"/>
                    </a:lnTo>
                    <a:lnTo>
                      <a:pt x="2455" y="167"/>
                    </a:lnTo>
                    <a:lnTo>
                      <a:pt x="2466" y="189"/>
                    </a:lnTo>
                    <a:lnTo>
                      <a:pt x="2477" y="213"/>
                    </a:lnTo>
                    <a:lnTo>
                      <a:pt x="2489" y="237"/>
                    </a:lnTo>
                    <a:lnTo>
                      <a:pt x="2503" y="263"/>
                    </a:lnTo>
                    <a:lnTo>
                      <a:pt x="2516" y="290"/>
                    </a:lnTo>
                    <a:lnTo>
                      <a:pt x="2530" y="317"/>
                    </a:lnTo>
                    <a:lnTo>
                      <a:pt x="2543" y="343"/>
                    </a:lnTo>
                    <a:lnTo>
                      <a:pt x="2557" y="371"/>
                    </a:lnTo>
                    <a:lnTo>
                      <a:pt x="2571" y="398"/>
                    </a:lnTo>
                    <a:lnTo>
                      <a:pt x="2585" y="425"/>
                    </a:lnTo>
                    <a:lnTo>
                      <a:pt x="2599" y="451"/>
                    </a:lnTo>
                    <a:lnTo>
                      <a:pt x="2612" y="477"/>
                    </a:lnTo>
                    <a:lnTo>
                      <a:pt x="2625" y="502"/>
                    </a:lnTo>
                    <a:lnTo>
                      <a:pt x="2639" y="526"/>
                    </a:lnTo>
                    <a:lnTo>
                      <a:pt x="2651" y="548"/>
                    </a:lnTo>
                    <a:lnTo>
                      <a:pt x="2662" y="569"/>
                    </a:lnTo>
                    <a:lnTo>
                      <a:pt x="2673" y="589"/>
                    </a:lnTo>
                    <a:lnTo>
                      <a:pt x="2683" y="607"/>
                    </a:lnTo>
                    <a:lnTo>
                      <a:pt x="2692" y="623"/>
                    </a:lnTo>
                    <a:lnTo>
                      <a:pt x="2701" y="637"/>
                    </a:lnTo>
                    <a:lnTo>
                      <a:pt x="2708" y="648"/>
                    </a:lnTo>
                    <a:lnTo>
                      <a:pt x="2714" y="657"/>
                    </a:lnTo>
                    <a:lnTo>
                      <a:pt x="2719" y="663"/>
                    </a:lnTo>
                    <a:lnTo>
                      <a:pt x="2721" y="666"/>
                    </a:lnTo>
                    <a:lnTo>
                      <a:pt x="2686" y="685"/>
                    </a:lnTo>
                    <a:lnTo>
                      <a:pt x="2683" y="681"/>
                    </a:lnTo>
                    <a:lnTo>
                      <a:pt x="2678" y="674"/>
                    </a:lnTo>
                    <a:lnTo>
                      <a:pt x="2672" y="665"/>
                    </a:lnTo>
                    <a:lnTo>
                      <a:pt x="2664" y="654"/>
                    </a:lnTo>
                    <a:lnTo>
                      <a:pt x="2657" y="639"/>
                    </a:lnTo>
                    <a:lnTo>
                      <a:pt x="2647" y="624"/>
                    </a:lnTo>
                    <a:lnTo>
                      <a:pt x="2636" y="605"/>
                    </a:lnTo>
                    <a:lnTo>
                      <a:pt x="2625" y="586"/>
                    </a:lnTo>
                    <a:lnTo>
                      <a:pt x="2614" y="564"/>
                    </a:lnTo>
                    <a:lnTo>
                      <a:pt x="2602" y="542"/>
                    </a:lnTo>
                    <a:lnTo>
                      <a:pt x="2588" y="518"/>
                    </a:lnTo>
                    <a:lnTo>
                      <a:pt x="2575" y="493"/>
                    </a:lnTo>
                    <a:lnTo>
                      <a:pt x="2562" y="468"/>
                    </a:lnTo>
                    <a:lnTo>
                      <a:pt x="2548" y="441"/>
                    </a:lnTo>
                    <a:lnTo>
                      <a:pt x="2535" y="414"/>
                    </a:lnTo>
                    <a:lnTo>
                      <a:pt x="2520" y="388"/>
                    </a:lnTo>
                    <a:lnTo>
                      <a:pt x="2506" y="360"/>
                    </a:lnTo>
                    <a:lnTo>
                      <a:pt x="2493" y="333"/>
                    </a:lnTo>
                    <a:lnTo>
                      <a:pt x="2479" y="306"/>
                    </a:lnTo>
                    <a:lnTo>
                      <a:pt x="2466" y="279"/>
                    </a:lnTo>
                    <a:lnTo>
                      <a:pt x="2454" y="254"/>
                    </a:lnTo>
                    <a:lnTo>
                      <a:pt x="2440" y="229"/>
                    </a:lnTo>
                    <a:lnTo>
                      <a:pt x="2429" y="205"/>
                    </a:lnTo>
                    <a:lnTo>
                      <a:pt x="2418" y="182"/>
                    </a:lnTo>
                    <a:lnTo>
                      <a:pt x="2408" y="161"/>
                    </a:lnTo>
                    <a:lnTo>
                      <a:pt x="2399" y="142"/>
                    </a:lnTo>
                    <a:lnTo>
                      <a:pt x="2390" y="123"/>
                    </a:lnTo>
                    <a:lnTo>
                      <a:pt x="2382" y="107"/>
                    </a:lnTo>
                    <a:lnTo>
                      <a:pt x="2376" y="93"/>
                    </a:lnTo>
                    <a:lnTo>
                      <a:pt x="2371" y="81"/>
                    </a:lnTo>
                    <a:lnTo>
                      <a:pt x="2368" y="72"/>
                    </a:lnTo>
                    <a:lnTo>
                      <a:pt x="2365" y="65"/>
                    </a:lnTo>
                    <a:lnTo>
                      <a:pt x="2365" y="65"/>
                    </a:lnTo>
                    <a:lnTo>
                      <a:pt x="2365" y="65"/>
                    </a:lnTo>
                    <a:close/>
                    <a:moveTo>
                      <a:pt x="2283" y="27"/>
                    </a:moveTo>
                    <a:lnTo>
                      <a:pt x="2306" y="6"/>
                    </a:lnTo>
                    <a:lnTo>
                      <a:pt x="2310" y="6"/>
                    </a:lnTo>
                    <a:lnTo>
                      <a:pt x="2315" y="6"/>
                    </a:lnTo>
                    <a:lnTo>
                      <a:pt x="2320" y="6"/>
                    </a:lnTo>
                    <a:lnTo>
                      <a:pt x="2325" y="6"/>
                    </a:lnTo>
                    <a:lnTo>
                      <a:pt x="2328" y="6"/>
                    </a:lnTo>
                    <a:lnTo>
                      <a:pt x="2333" y="4"/>
                    </a:lnTo>
                    <a:lnTo>
                      <a:pt x="2338" y="4"/>
                    </a:lnTo>
                    <a:lnTo>
                      <a:pt x="2341" y="4"/>
                    </a:lnTo>
                    <a:lnTo>
                      <a:pt x="2345" y="4"/>
                    </a:lnTo>
                    <a:lnTo>
                      <a:pt x="2350" y="4"/>
                    </a:lnTo>
                    <a:lnTo>
                      <a:pt x="2353" y="4"/>
                    </a:lnTo>
                    <a:lnTo>
                      <a:pt x="2357" y="6"/>
                    </a:lnTo>
                    <a:lnTo>
                      <a:pt x="2361" y="6"/>
                    </a:lnTo>
                    <a:lnTo>
                      <a:pt x="2364" y="6"/>
                    </a:lnTo>
                    <a:lnTo>
                      <a:pt x="2368" y="7"/>
                    </a:lnTo>
                    <a:lnTo>
                      <a:pt x="2370" y="8"/>
                    </a:lnTo>
                    <a:lnTo>
                      <a:pt x="2374" y="9"/>
                    </a:lnTo>
                    <a:lnTo>
                      <a:pt x="2376" y="10"/>
                    </a:lnTo>
                    <a:lnTo>
                      <a:pt x="2378" y="11"/>
                    </a:lnTo>
                    <a:lnTo>
                      <a:pt x="2382" y="13"/>
                    </a:lnTo>
                    <a:lnTo>
                      <a:pt x="2384" y="15"/>
                    </a:lnTo>
                    <a:lnTo>
                      <a:pt x="2386" y="16"/>
                    </a:lnTo>
                    <a:lnTo>
                      <a:pt x="2388" y="19"/>
                    </a:lnTo>
                    <a:lnTo>
                      <a:pt x="2390" y="21"/>
                    </a:lnTo>
                    <a:lnTo>
                      <a:pt x="2392" y="25"/>
                    </a:lnTo>
                    <a:lnTo>
                      <a:pt x="2394" y="27"/>
                    </a:lnTo>
                    <a:lnTo>
                      <a:pt x="2395" y="31"/>
                    </a:lnTo>
                    <a:lnTo>
                      <a:pt x="2396" y="34"/>
                    </a:lnTo>
                    <a:lnTo>
                      <a:pt x="2399" y="38"/>
                    </a:lnTo>
                    <a:lnTo>
                      <a:pt x="2400" y="41"/>
                    </a:lnTo>
                    <a:lnTo>
                      <a:pt x="2401" y="46"/>
                    </a:lnTo>
                    <a:lnTo>
                      <a:pt x="2402" y="50"/>
                    </a:lnTo>
                    <a:lnTo>
                      <a:pt x="2365" y="65"/>
                    </a:lnTo>
                    <a:lnTo>
                      <a:pt x="2364" y="60"/>
                    </a:lnTo>
                    <a:lnTo>
                      <a:pt x="2363" y="57"/>
                    </a:lnTo>
                    <a:lnTo>
                      <a:pt x="2362" y="53"/>
                    </a:lnTo>
                    <a:lnTo>
                      <a:pt x="2361" y="50"/>
                    </a:lnTo>
                    <a:lnTo>
                      <a:pt x="2358" y="46"/>
                    </a:lnTo>
                    <a:lnTo>
                      <a:pt x="2357" y="44"/>
                    </a:lnTo>
                    <a:lnTo>
                      <a:pt x="2356" y="40"/>
                    </a:lnTo>
                    <a:lnTo>
                      <a:pt x="2353" y="39"/>
                    </a:lnTo>
                    <a:lnTo>
                      <a:pt x="2352" y="37"/>
                    </a:lnTo>
                    <a:lnTo>
                      <a:pt x="2351" y="34"/>
                    </a:lnTo>
                    <a:lnTo>
                      <a:pt x="2349" y="33"/>
                    </a:lnTo>
                    <a:lnTo>
                      <a:pt x="2347" y="32"/>
                    </a:lnTo>
                    <a:lnTo>
                      <a:pt x="2345" y="31"/>
                    </a:lnTo>
                    <a:lnTo>
                      <a:pt x="2344" y="29"/>
                    </a:lnTo>
                    <a:lnTo>
                      <a:pt x="2341" y="28"/>
                    </a:lnTo>
                    <a:lnTo>
                      <a:pt x="2339" y="28"/>
                    </a:lnTo>
                    <a:lnTo>
                      <a:pt x="2338" y="27"/>
                    </a:lnTo>
                    <a:lnTo>
                      <a:pt x="2335" y="27"/>
                    </a:lnTo>
                    <a:lnTo>
                      <a:pt x="2333" y="27"/>
                    </a:lnTo>
                    <a:lnTo>
                      <a:pt x="2331" y="26"/>
                    </a:lnTo>
                    <a:lnTo>
                      <a:pt x="2328" y="26"/>
                    </a:lnTo>
                    <a:lnTo>
                      <a:pt x="2325" y="26"/>
                    </a:lnTo>
                    <a:lnTo>
                      <a:pt x="2322" y="26"/>
                    </a:lnTo>
                    <a:lnTo>
                      <a:pt x="2319" y="26"/>
                    </a:lnTo>
                    <a:lnTo>
                      <a:pt x="2315" y="26"/>
                    </a:lnTo>
                    <a:lnTo>
                      <a:pt x="2312" y="26"/>
                    </a:lnTo>
                    <a:lnTo>
                      <a:pt x="2307" y="26"/>
                    </a:lnTo>
                    <a:lnTo>
                      <a:pt x="2303" y="27"/>
                    </a:lnTo>
                    <a:lnTo>
                      <a:pt x="2298" y="27"/>
                    </a:lnTo>
                    <a:lnTo>
                      <a:pt x="2294" y="27"/>
                    </a:lnTo>
                    <a:lnTo>
                      <a:pt x="2288" y="27"/>
                    </a:lnTo>
                    <a:lnTo>
                      <a:pt x="2283" y="27"/>
                    </a:lnTo>
                    <a:lnTo>
                      <a:pt x="2283" y="27"/>
                    </a:lnTo>
                    <a:close/>
                    <a:moveTo>
                      <a:pt x="2306" y="6"/>
                    </a:moveTo>
                    <a:lnTo>
                      <a:pt x="2283" y="27"/>
                    </a:lnTo>
                    <a:lnTo>
                      <a:pt x="2282" y="27"/>
                    </a:lnTo>
                    <a:lnTo>
                      <a:pt x="2282" y="27"/>
                    </a:lnTo>
                    <a:lnTo>
                      <a:pt x="2281" y="27"/>
                    </a:lnTo>
                    <a:lnTo>
                      <a:pt x="2279" y="27"/>
                    </a:lnTo>
                    <a:lnTo>
                      <a:pt x="2279" y="27"/>
                    </a:lnTo>
                    <a:lnTo>
                      <a:pt x="2278" y="27"/>
                    </a:lnTo>
                    <a:lnTo>
                      <a:pt x="2278" y="27"/>
                    </a:lnTo>
                    <a:lnTo>
                      <a:pt x="2278" y="26"/>
                    </a:lnTo>
                    <a:lnTo>
                      <a:pt x="2277" y="26"/>
                    </a:lnTo>
                    <a:lnTo>
                      <a:pt x="2277" y="26"/>
                    </a:lnTo>
                    <a:lnTo>
                      <a:pt x="2277" y="26"/>
                    </a:lnTo>
                    <a:lnTo>
                      <a:pt x="2276" y="26"/>
                    </a:lnTo>
                    <a:lnTo>
                      <a:pt x="2276" y="25"/>
                    </a:lnTo>
                    <a:lnTo>
                      <a:pt x="2276" y="25"/>
                    </a:lnTo>
                    <a:lnTo>
                      <a:pt x="2276" y="25"/>
                    </a:lnTo>
                    <a:lnTo>
                      <a:pt x="2276" y="25"/>
                    </a:lnTo>
                    <a:lnTo>
                      <a:pt x="2276" y="23"/>
                    </a:lnTo>
                    <a:lnTo>
                      <a:pt x="2276" y="23"/>
                    </a:lnTo>
                    <a:lnTo>
                      <a:pt x="2275" y="23"/>
                    </a:lnTo>
                    <a:lnTo>
                      <a:pt x="2276" y="22"/>
                    </a:lnTo>
                    <a:lnTo>
                      <a:pt x="2276" y="22"/>
                    </a:lnTo>
                    <a:lnTo>
                      <a:pt x="2276" y="22"/>
                    </a:lnTo>
                    <a:lnTo>
                      <a:pt x="2276" y="21"/>
                    </a:lnTo>
                    <a:lnTo>
                      <a:pt x="2276" y="21"/>
                    </a:lnTo>
                    <a:lnTo>
                      <a:pt x="2276" y="20"/>
                    </a:lnTo>
                    <a:lnTo>
                      <a:pt x="2276" y="20"/>
                    </a:lnTo>
                    <a:lnTo>
                      <a:pt x="2277" y="20"/>
                    </a:lnTo>
                    <a:lnTo>
                      <a:pt x="2277" y="19"/>
                    </a:lnTo>
                    <a:lnTo>
                      <a:pt x="2277" y="19"/>
                    </a:lnTo>
                    <a:lnTo>
                      <a:pt x="2278" y="17"/>
                    </a:lnTo>
                    <a:lnTo>
                      <a:pt x="2278" y="17"/>
                    </a:lnTo>
                    <a:lnTo>
                      <a:pt x="2279" y="16"/>
                    </a:lnTo>
                    <a:lnTo>
                      <a:pt x="2279" y="16"/>
                    </a:lnTo>
                    <a:lnTo>
                      <a:pt x="2281" y="15"/>
                    </a:lnTo>
                    <a:lnTo>
                      <a:pt x="2281" y="15"/>
                    </a:lnTo>
                    <a:lnTo>
                      <a:pt x="2282" y="15"/>
                    </a:lnTo>
                    <a:lnTo>
                      <a:pt x="2282" y="14"/>
                    </a:lnTo>
                    <a:lnTo>
                      <a:pt x="2283" y="14"/>
                    </a:lnTo>
                    <a:lnTo>
                      <a:pt x="2284" y="13"/>
                    </a:lnTo>
                    <a:lnTo>
                      <a:pt x="2284" y="13"/>
                    </a:lnTo>
                    <a:lnTo>
                      <a:pt x="2285" y="11"/>
                    </a:lnTo>
                    <a:lnTo>
                      <a:pt x="2287" y="11"/>
                    </a:lnTo>
                    <a:lnTo>
                      <a:pt x="2287" y="11"/>
                    </a:lnTo>
                    <a:lnTo>
                      <a:pt x="2288" y="10"/>
                    </a:lnTo>
                    <a:lnTo>
                      <a:pt x="2289" y="10"/>
                    </a:lnTo>
                    <a:lnTo>
                      <a:pt x="2289" y="10"/>
                    </a:lnTo>
                    <a:lnTo>
                      <a:pt x="2290" y="9"/>
                    </a:lnTo>
                    <a:lnTo>
                      <a:pt x="2291" y="9"/>
                    </a:lnTo>
                    <a:lnTo>
                      <a:pt x="2292" y="9"/>
                    </a:lnTo>
                    <a:lnTo>
                      <a:pt x="2292" y="8"/>
                    </a:lnTo>
                    <a:lnTo>
                      <a:pt x="2294" y="8"/>
                    </a:lnTo>
                    <a:lnTo>
                      <a:pt x="2295" y="8"/>
                    </a:lnTo>
                    <a:lnTo>
                      <a:pt x="2296" y="8"/>
                    </a:lnTo>
                    <a:lnTo>
                      <a:pt x="2296" y="7"/>
                    </a:lnTo>
                    <a:lnTo>
                      <a:pt x="2297" y="7"/>
                    </a:lnTo>
                    <a:lnTo>
                      <a:pt x="2298" y="7"/>
                    </a:lnTo>
                    <a:lnTo>
                      <a:pt x="2300" y="7"/>
                    </a:lnTo>
                    <a:lnTo>
                      <a:pt x="2300" y="7"/>
                    </a:lnTo>
                    <a:lnTo>
                      <a:pt x="2301" y="7"/>
                    </a:lnTo>
                    <a:lnTo>
                      <a:pt x="2302" y="6"/>
                    </a:lnTo>
                    <a:lnTo>
                      <a:pt x="2303" y="6"/>
                    </a:lnTo>
                    <a:lnTo>
                      <a:pt x="2303" y="6"/>
                    </a:lnTo>
                    <a:lnTo>
                      <a:pt x="2304" y="6"/>
                    </a:lnTo>
                    <a:lnTo>
                      <a:pt x="2306" y="6"/>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69" name="Freeform 30"/>
              <p:cNvSpPr>
                <a:spLocks noEditPoints="1"/>
              </p:cNvSpPr>
              <p:nvPr/>
            </p:nvSpPr>
            <p:spPr bwMode="auto">
              <a:xfrm>
                <a:off x="4691064" y="5149851"/>
                <a:ext cx="1200150" cy="415925"/>
              </a:xfrm>
              <a:custGeom>
                <a:avLst/>
                <a:gdLst>
                  <a:gd name="T0" fmla="*/ 563 w 756"/>
                  <a:gd name="T1" fmla="*/ 21 h 262"/>
                  <a:gd name="T2" fmla="*/ 386 w 756"/>
                  <a:gd name="T3" fmla="*/ 23 h 262"/>
                  <a:gd name="T4" fmla="*/ 198 w 756"/>
                  <a:gd name="T5" fmla="*/ 26 h 262"/>
                  <a:gd name="T6" fmla="*/ 119 w 756"/>
                  <a:gd name="T7" fmla="*/ 8 h 262"/>
                  <a:gd name="T8" fmla="*/ 238 w 756"/>
                  <a:gd name="T9" fmla="*/ 4 h 262"/>
                  <a:gd name="T10" fmla="*/ 431 w 756"/>
                  <a:gd name="T11" fmla="*/ 2 h 262"/>
                  <a:gd name="T12" fmla="*/ 601 w 756"/>
                  <a:gd name="T13" fmla="*/ 0 h 262"/>
                  <a:gd name="T14" fmla="*/ 696 w 756"/>
                  <a:gd name="T15" fmla="*/ 71 h 262"/>
                  <a:gd name="T16" fmla="*/ 688 w 756"/>
                  <a:gd name="T17" fmla="*/ 47 h 262"/>
                  <a:gd name="T18" fmla="*/ 676 w 756"/>
                  <a:gd name="T19" fmla="*/ 31 h 262"/>
                  <a:gd name="T20" fmla="*/ 653 w 756"/>
                  <a:gd name="T21" fmla="*/ 22 h 262"/>
                  <a:gd name="T22" fmla="*/ 662 w 756"/>
                  <a:gd name="T23" fmla="*/ 0 h 262"/>
                  <a:gd name="T24" fmla="*/ 699 w 756"/>
                  <a:gd name="T25" fmla="*/ 6 h 262"/>
                  <a:gd name="T26" fmla="*/ 721 w 756"/>
                  <a:gd name="T27" fmla="*/ 22 h 262"/>
                  <a:gd name="T28" fmla="*/ 730 w 756"/>
                  <a:gd name="T29" fmla="*/ 46 h 262"/>
                  <a:gd name="T30" fmla="*/ 718 w 756"/>
                  <a:gd name="T31" fmla="*/ 197 h 262"/>
                  <a:gd name="T32" fmla="*/ 713 w 756"/>
                  <a:gd name="T33" fmla="*/ 163 h 262"/>
                  <a:gd name="T34" fmla="*/ 706 w 756"/>
                  <a:gd name="T35" fmla="*/ 125 h 262"/>
                  <a:gd name="T36" fmla="*/ 699 w 756"/>
                  <a:gd name="T37" fmla="*/ 87 h 262"/>
                  <a:gd name="T38" fmla="*/ 736 w 756"/>
                  <a:gd name="T39" fmla="*/ 72 h 262"/>
                  <a:gd name="T40" fmla="*/ 743 w 756"/>
                  <a:gd name="T41" fmla="*/ 111 h 262"/>
                  <a:gd name="T42" fmla="*/ 750 w 756"/>
                  <a:gd name="T43" fmla="*/ 149 h 262"/>
                  <a:gd name="T44" fmla="*/ 755 w 756"/>
                  <a:gd name="T45" fmla="*/ 182 h 262"/>
                  <a:gd name="T46" fmla="*/ 666 w 756"/>
                  <a:gd name="T47" fmla="*/ 241 h 262"/>
                  <a:gd name="T48" fmla="*/ 707 w 756"/>
                  <a:gd name="T49" fmla="*/ 234 h 262"/>
                  <a:gd name="T50" fmla="*/ 715 w 756"/>
                  <a:gd name="T51" fmla="*/ 228 h 262"/>
                  <a:gd name="T52" fmla="*/ 719 w 756"/>
                  <a:gd name="T53" fmla="*/ 206 h 262"/>
                  <a:gd name="T54" fmla="*/ 755 w 756"/>
                  <a:gd name="T55" fmla="*/ 205 h 262"/>
                  <a:gd name="T56" fmla="*/ 738 w 756"/>
                  <a:gd name="T57" fmla="*/ 234 h 262"/>
                  <a:gd name="T58" fmla="*/ 682 w 756"/>
                  <a:gd name="T59" fmla="*/ 257 h 262"/>
                  <a:gd name="T60" fmla="*/ 618 w 756"/>
                  <a:gd name="T61" fmla="*/ 262 h 262"/>
                  <a:gd name="T62" fmla="*/ 148 w 756"/>
                  <a:gd name="T63" fmla="*/ 236 h 262"/>
                  <a:gd name="T64" fmla="*/ 312 w 756"/>
                  <a:gd name="T65" fmla="*/ 238 h 262"/>
                  <a:gd name="T66" fmla="*/ 503 w 756"/>
                  <a:gd name="T67" fmla="*/ 241 h 262"/>
                  <a:gd name="T68" fmla="*/ 641 w 756"/>
                  <a:gd name="T69" fmla="*/ 241 h 262"/>
                  <a:gd name="T70" fmla="*/ 500 w 756"/>
                  <a:gd name="T71" fmla="*/ 262 h 262"/>
                  <a:gd name="T72" fmla="*/ 310 w 756"/>
                  <a:gd name="T73" fmla="*/ 260 h 262"/>
                  <a:gd name="T74" fmla="*/ 138 w 756"/>
                  <a:gd name="T75" fmla="*/ 257 h 262"/>
                  <a:gd name="T76" fmla="*/ 2 w 756"/>
                  <a:gd name="T77" fmla="*/ 163 h 262"/>
                  <a:gd name="T78" fmla="*/ 37 w 756"/>
                  <a:gd name="T79" fmla="*/ 183 h 262"/>
                  <a:gd name="T80" fmla="*/ 44 w 756"/>
                  <a:gd name="T81" fmla="*/ 214 h 262"/>
                  <a:gd name="T82" fmla="*/ 67 w 756"/>
                  <a:gd name="T83" fmla="*/ 232 h 262"/>
                  <a:gd name="T84" fmla="*/ 67 w 756"/>
                  <a:gd name="T85" fmla="*/ 257 h 262"/>
                  <a:gd name="T86" fmla="*/ 24 w 756"/>
                  <a:gd name="T87" fmla="*/ 247 h 262"/>
                  <a:gd name="T88" fmla="*/ 3 w 756"/>
                  <a:gd name="T89" fmla="*/ 222 h 262"/>
                  <a:gd name="T90" fmla="*/ 0 w 756"/>
                  <a:gd name="T91" fmla="*/ 183 h 262"/>
                  <a:gd name="T92" fmla="*/ 62 w 756"/>
                  <a:gd name="T93" fmla="*/ 51 h 262"/>
                  <a:gd name="T94" fmla="*/ 56 w 756"/>
                  <a:gd name="T95" fmla="*/ 76 h 262"/>
                  <a:gd name="T96" fmla="*/ 50 w 756"/>
                  <a:gd name="T97" fmla="*/ 97 h 262"/>
                  <a:gd name="T98" fmla="*/ 43 w 756"/>
                  <a:gd name="T99" fmla="*/ 127 h 262"/>
                  <a:gd name="T100" fmla="*/ 4 w 756"/>
                  <a:gd name="T101" fmla="*/ 148 h 262"/>
                  <a:gd name="T102" fmla="*/ 10 w 756"/>
                  <a:gd name="T103" fmla="*/ 114 h 262"/>
                  <a:gd name="T104" fmla="*/ 18 w 756"/>
                  <a:gd name="T105" fmla="*/ 91 h 262"/>
                  <a:gd name="T106" fmla="*/ 24 w 756"/>
                  <a:gd name="T107" fmla="*/ 68 h 262"/>
                  <a:gd name="T108" fmla="*/ 89 w 756"/>
                  <a:gd name="T109" fmla="*/ 29 h 262"/>
                  <a:gd name="T110" fmla="*/ 68 w 756"/>
                  <a:gd name="T111" fmla="*/ 32 h 262"/>
                  <a:gd name="T112" fmla="*/ 71 w 756"/>
                  <a:gd name="T113" fmla="*/ 29 h 262"/>
                  <a:gd name="T114" fmla="*/ 64 w 756"/>
                  <a:gd name="T115" fmla="*/ 43 h 262"/>
                  <a:gd name="T116" fmla="*/ 30 w 756"/>
                  <a:gd name="T117" fmla="*/ 47 h 262"/>
                  <a:gd name="T118" fmla="*/ 45 w 756"/>
                  <a:gd name="T119" fmla="*/ 26 h 262"/>
                  <a:gd name="T120" fmla="*/ 83 w 756"/>
                  <a:gd name="T121" fmla="*/ 10 h 262"/>
                  <a:gd name="T122" fmla="*/ 119 w 756"/>
                  <a:gd name="T123" fmla="*/ 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6" h="262">
                    <a:moveTo>
                      <a:pt x="651" y="0"/>
                    </a:moveTo>
                    <a:lnTo>
                      <a:pt x="627" y="21"/>
                    </a:lnTo>
                    <a:lnTo>
                      <a:pt x="627" y="21"/>
                    </a:lnTo>
                    <a:lnTo>
                      <a:pt x="622" y="21"/>
                    </a:lnTo>
                    <a:lnTo>
                      <a:pt x="613" y="21"/>
                    </a:lnTo>
                    <a:lnTo>
                      <a:pt x="604" y="21"/>
                    </a:lnTo>
                    <a:lnTo>
                      <a:pt x="592" y="21"/>
                    </a:lnTo>
                    <a:lnTo>
                      <a:pt x="579" y="21"/>
                    </a:lnTo>
                    <a:lnTo>
                      <a:pt x="563" y="21"/>
                    </a:lnTo>
                    <a:lnTo>
                      <a:pt x="548" y="21"/>
                    </a:lnTo>
                    <a:lnTo>
                      <a:pt x="530" y="22"/>
                    </a:lnTo>
                    <a:lnTo>
                      <a:pt x="512" y="22"/>
                    </a:lnTo>
                    <a:lnTo>
                      <a:pt x="493" y="22"/>
                    </a:lnTo>
                    <a:lnTo>
                      <a:pt x="472" y="22"/>
                    </a:lnTo>
                    <a:lnTo>
                      <a:pt x="452" y="22"/>
                    </a:lnTo>
                    <a:lnTo>
                      <a:pt x="431" y="23"/>
                    </a:lnTo>
                    <a:lnTo>
                      <a:pt x="409" y="23"/>
                    </a:lnTo>
                    <a:lnTo>
                      <a:pt x="386" y="23"/>
                    </a:lnTo>
                    <a:lnTo>
                      <a:pt x="365" y="23"/>
                    </a:lnTo>
                    <a:lnTo>
                      <a:pt x="342" y="25"/>
                    </a:lnTo>
                    <a:lnTo>
                      <a:pt x="321" y="25"/>
                    </a:lnTo>
                    <a:lnTo>
                      <a:pt x="298" y="25"/>
                    </a:lnTo>
                    <a:lnTo>
                      <a:pt x="277" y="25"/>
                    </a:lnTo>
                    <a:lnTo>
                      <a:pt x="256" y="26"/>
                    </a:lnTo>
                    <a:lnTo>
                      <a:pt x="236" y="26"/>
                    </a:lnTo>
                    <a:lnTo>
                      <a:pt x="217" y="26"/>
                    </a:lnTo>
                    <a:lnTo>
                      <a:pt x="198" y="26"/>
                    </a:lnTo>
                    <a:lnTo>
                      <a:pt x="180" y="27"/>
                    </a:lnTo>
                    <a:lnTo>
                      <a:pt x="164" y="27"/>
                    </a:lnTo>
                    <a:lnTo>
                      <a:pt x="149" y="27"/>
                    </a:lnTo>
                    <a:lnTo>
                      <a:pt x="135" y="27"/>
                    </a:lnTo>
                    <a:lnTo>
                      <a:pt x="123" y="28"/>
                    </a:lnTo>
                    <a:lnTo>
                      <a:pt x="113" y="28"/>
                    </a:lnTo>
                    <a:lnTo>
                      <a:pt x="104" y="28"/>
                    </a:lnTo>
                    <a:lnTo>
                      <a:pt x="98" y="28"/>
                    </a:lnTo>
                    <a:lnTo>
                      <a:pt x="119" y="8"/>
                    </a:lnTo>
                    <a:lnTo>
                      <a:pt x="125" y="7"/>
                    </a:lnTo>
                    <a:lnTo>
                      <a:pt x="135" y="7"/>
                    </a:lnTo>
                    <a:lnTo>
                      <a:pt x="145" y="7"/>
                    </a:lnTo>
                    <a:lnTo>
                      <a:pt x="157" y="7"/>
                    </a:lnTo>
                    <a:lnTo>
                      <a:pt x="172" y="6"/>
                    </a:lnTo>
                    <a:lnTo>
                      <a:pt x="186" y="6"/>
                    </a:lnTo>
                    <a:lnTo>
                      <a:pt x="203" y="6"/>
                    </a:lnTo>
                    <a:lnTo>
                      <a:pt x="221" y="4"/>
                    </a:lnTo>
                    <a:lnTo>
                      <a:pt x="238" y="4"/>
                    </a:lnTo>
                    <a:lnTo>
                      <a:pt x="259" y="4"/>
                    </a:lnTo>
                    <a:lnTo>
                      <a:pt x="279" y="4"/>
                    </a:lnTo>
                    <a:lnTo>
                      <a:pt x="299" y="3"/>
                    </a:lnTo>
                    <a:lnTo>
                      <a:pt x="321" y="3"/>
                    </a:lnTo>
                    <a:lnTo>
                      <a:pt x="342" y="3"/>
                    </a:lnTo>
                    <a:lnTo>
                      <a:pt x="365" y="3"/>
                    </a:lnTo>
                    <a:lnTo>
                      <a:pt x="388" y="2"/>
                    </a:lnTo>
                    <a:lnTo>
                      <a:pt x="409" y="2"/>
                    </a:lnTo>
                    <a:lnTo>
                      <a:pt x="431" y="2"/>
                    </a:lnTo>
                    <a:lnTo>
                      <a:pt x="453" y="2"/>
                    </a:lnTo>
                    <a:lnTo>
                      <a:pt x="475" y="1"/>
                    </a:lnTo>
                    <a:lnTo>
                      <a:pt x="495" y="1"/>
                    </a:lnTo>
                    <a:lnTo>
                      <a:pt x="515" y="1"/>
                    </a:lnTo>
                    <a:lnTo>
                      <a:pt x="534" y="1"/>
                    </a:lnTo>
                    <a:lnTo>
                      <a:pt x="552" y="1"/>
                    </a:lnTo>
                    <a:lnTo>
                      <a:pt x="570" y="1"/>
                    </a:lnTo>
                    <a:lnTo>
                      <a:pt x="586" y="0"/>
                    </a:lnTo>
                    <a:lnTo>
                      <a:pt x="601" y="0"/>
                    </a:lnTo>
                    <a:lnTo>
                      <a:pt x="614" y="0"/>
                    </a:lnTo>
                    <a:lnTo>
                      <a:pt x="626" y="0"/>
                    </a:lnTo>
                    <a:lnTo>
                      <a:pt x="637" y="0"/>
                    </a:lnTo>
                    <a:lnTo>
                      <a:pt x="644" y="0"/>
                    </a:lnTo>
                    <a:lnTo>
                      <a:pt x="651" y="0"/>
                    </a:lnTo>
                    <a:lnTo>
                      <a:pt x="651" y="0"/>
                    </a:lnTo>
                    <a:lnTo>
                      <a:pt x="651" y="0"/>
                    </a:lnTo>
                    <a:close/>
                    <a:moveTo>
                      <a:pt x="733" y="57"/>
                    </a:moveTo>
                    <a:lnTo>
                      <a:pt x="696" y="71"/>
                    </a:lnTo>
                    <a:lnTo>
                      <a:pt x="696" y="71"/>
                    </a:lnTo>
                    <a:lnTo>
                      <a:pt x="694" y="68"/>
                    </a:lnTo>
                    <a:lnTo>
                      <a:pt x="694" y="65"/>
                    </a:lnTo>
                    <a:lnTo>
                      <a:pt x="693" y="62"/>
                    </a:lnTo>
                    <a:lnTo>
                      <a:pt x="692" y="58"/>
                    </a:lnTo>
                    <a:lnTo>
                      <a:pt x="692" y="56"/>
                    </a:lnTo>
                    <a:lnTo>
                      <a:pt x="691" y="52"/>
                    </a:lnTo>
                    <a:lnTo>
                      <a:pt x="690" y="50"/>
                    </a:lnTo>
                    <a:lnTo>
                      <a:pt x="688" y="47"/>
                    </a:lnTo>
                    <a:lnTo>
                      <a:pt x="687" y="45"/>
                    </a:lnTo>
                    <a:lnTo>
                      <a:pt x="686" y="43"/>
                    </a:lnTo>
                    <a:lnTo>
                      <a:pt x="685" y="40"/>
                    </a:lnTo>
                    <a:lnTo>
                      <a:pt x="684" y="39"/>
                    </a:lnTo>
                    <a:lnTo>
                      <a:pt x="682" y="37"/>
                    </a:lnTo>
                    <a:lnTo>
                      <a:pt x="681" y="35"/>
                    </a:lnTo>
                    <a:lnTo>
                      <a:pt x="680" y="33"/>
                    </a:lnTo>
                    <a:lnTo>
                      <a:pt x="678" y="32"/>
                    </a:lnTo>
                    <a:lnTo>
                      <a:pt x="676" y="31"/>
                    </a:lnTo>
                    <a:lnTo>
                      <a:pt x="674" y="29"/>
                    </a:lnTo>
                    <a:lnTo>
                      <a:pt x="672" y="28"/>
                    </a:lnTo>
                    <a:lnTo>
                      <a:pt x="669" y="27"/>
                    </a:lnTo>
                    <a:lnTo>
                      <a:pt x="667" y="26"/>
                    </a:lnTo>
                    <a:lnTo>
                      <a:pt x="664" y="26"/>
                    </a:lnTo>
                    <a:lnTo>
                      <a:pt x="662" y="25"/>
                    </a:lnTo>
                    <a:lnTo>
                      <a:pt x="660" y="23"/>
                    </a:lnTo>
                    <a:lnTo>
                      <a:pt x="656" y="23"/>
                    </a:lnTo>
                    <a:lnTo>
                      <a:pt x="653" y="22"/>
                    </a:lnTo>
                    <a:lnTo>
                      <a:pt x="649" y="22"/>
                    </a:lnTo>
                    <a:lnTo>
                      <a:pt x="645" y="22"/>
                    </a:lnTo>
                    <a:lnTo>
                      <a:pt x="642" y="21"/>
                    </a:lnTo>
                    <a:lnTo>
                      <a:pt x="637" y="21"/>
                    </a:lnTo>
                    <a:lnTo>
                      <a:pt x="633" y="21"/>
                    </a:lnTo>
                    <a:lnTo>
                      <a:pt x="627" y="21"/>
                    </a:lnTo>
                    <a:lnTo>
                      <a:pt x="651" y="0"/>
                    </a:lnTo>
                    <a:lnTo>
                      <a:pt x="656" y="0"/>
                    </a:lnTo>
                    <a:lnTo>
                      <a:pt x="662" y="0"/>
                    </a:lnTo>
                    <a:lnTo>
                      <a:pt x="667" y="0"/>
                    </a:lnTo>
                    <a:lnTo>
                      <a:pt x="672" y="1"/>
                    </a:lnTo>
                    <a:lnTo>
                      <a:pt x="676" y="1"/>
                    </a:lnTo>
                    <a:lnTo>
                      <a:pt x="681" y="2"/>
                    </a:lnTo>
                    <a:lnTo>
                      <a:pt x="685" y="2"/>
                    </a:lnTo>
                    <a:lnTo>
                      <a:pt x="688" y="3"/>
                    </a:lnTo>
                    <a:lnTo>
                      <a:pt x="692" y="4"/>
                    </a:lnTo>
                    <a:lnTo>
                      <a:pt x="696" y="6"/>
                    </a:lnTo>
                    <a:lnTo>
                      <a:pt x="699" y="6"/>
                    </a:lnTo>
                    <a:lnTo>
                      <a:pt x="703" y="8"/>
                    </a:lnTo>
                    <a:lnTo>
                      <a:pt x="705" y="9"/>
                    </a:lnTo>
                    <a:lnTo>
                      <a:pt x="707" y="10"/>
                    </a:lnTo>
                    <a:lnTo>
                      <a:pt x="710" y="11"/>
                    </a:lnTo>
                    <a:lnTo>
                      <a:pt x="712" y="14"/>
                    </a:lnTo>
                    <a:lnTo>
                      <a:pt x="715" y="15"/>
                    </a:lnTo>
                    <a:lnTo>
                      <a:pt x="717" y="17"/>
                    </a:lnTo>
                    <a:lnTo>
                      <a:pt x="718" y="20"/>
                    </a:lnTo>
                    <a:lnTo>
                      <a:pt x="721" y="22"/>
                    </a:lnTo>
                    <a:lnTo>
                      <a:pt x="722" y="25"/>
                    </a:lnTo>
                    <a:lnTo>
                      <a:pt x="723" y="27"/>
                    </a:lnTo>
                    <a:lnTo>
                      <a:pt x="724" y="29"/>
                    </a:lnTo>
                    <a:lnTo>
                      <a:pt x="725" y="32"/>
                    </a:lnTo>
                    <a:lnTo>
                      <a:pt x="727" y="34"/>
                    </a:lnTo>
                    <a:lnTo>
                      <a:pt x="728" y="38"/>
                    </a:lnTo>
                    <a:lnTo>
                      <a:pt x="729" y="40"/>
                    </a:lnTo>
                    <a:lnTo>
                      <a:pt x="730" y="44"/>
                    </a:lnTo>
                    <a:lnTo>
                      <a:pt x="730" y="46"/>
                    </a:lnTo>
                    <a:lnTo>
                      <a:pt x="731" y="50"/>
                    </a:lnTo>
                    <a:lnTo>
                      <a:pt x="733" y="53"/>
                    </a:lnTo>
                    <a:lnTo>
                      <a:pt x="733" y="57"/>
                    </a:lnTo>
                    <a:lnTo>
                      <a:pt x="733" y="57"/>
                    </a:lnTo>
                    <a:lnTo>
                      <a:pt x="733" y="57"/>
                    </a:lnTo>
                    <a:close/>
                    <a:moveTo>
                      <a:pt x="756" y="186"/>
                    </a:moveTo>
                    <a:lnTo>
                      <a:pt x="718" y="200"/>
                    </a:lnTo>
                    <a:lnTo>
                      <a:pt x="718" y="200"/>
                    </a:lnTo>
                    <a:lnTo>
                      <a:pt x="718" y="197"/>
                    </a:lnTo>
                    <a:lnTo>
                      <a:pt x="718" y="193"/>
                    </a:lnTo>
                    <a:lnTo>
                      <a:pt x="717" y="189"/>
                    </a:lnTo>
                    <a:lnTo>
                      <a:pt x="717" y="186"/>
                    </a:lnTo>
                    <a:lnTo>
                      <a:pt x="717" y="182"/>
                    </a:lnTo>
                    <a:lnTo>
                      <a:pt x="716" y="179"/>
                    </a:lnTo>
                    <a:lnTo>
                      <a:pt x="716" y="175"/>
                    </a:lnTo>
                    <a:lnTo>
                      <a:pt x="715" y="171"/>
                    </a:lnTo>
                    <a:lnTo>
                      <a:pt x="715" y="167"/>
                    </a:lnTo>
                    <a:lnTo>
                      <a:pt x="713" y="163"/>
                    </a:lnTo>
                    <a:lnTo>
                      <a:pt x="713" y="160"/>
                    </a:lnTo>
                    <a:lnTo>
                      <a:pt x="712" y="155"/>
                    </a:lnTo>
                    <a:lnTo>
                      <a:pt x="711" y="151"/>
                    </a:lnTo>
                    <a:lnTo>
                      <a:pt x="711" y="146"/>
                    </a:lnTo>
                    <a:lnTo>
                      <a:pt x="710" y="142"/>
                    </a:lnTo>
                    <a:lnTo>
                      <a:pt x="709" y="138"/>
                    </a:lnTo>
                    <a:lnTo>
                      <a:pt x="709" y="133"/>
                    </a:lnTo>
                    <a:lnTo>
                      <a:pt x="707" y="128"/>
                    </a:lnTo>
                    <a:lnTo>
                      <a:pt x="706" y="125"/>
                    </a:lnTo>
                    <a:lnTo>
                      <a:pt x="705" y="120"/>
                    </a:lnTo>
                    <a:lnTo>
                      <a:pt x="705" y="117"/>
                    </a:lnTo>
                    <a:lnTo>
                      <a:pt x="704" y="112"/>
                    </a:lnTo>
                    <a:lnTo>
                      <a:pt x="703" y="107"/>
                    </a:lnTo>
                    <a:lnTo>
                      <a:pt x="701" y="103"/>
                    </a:lnTo>
                    <a:lnTo>
                      <a:pt x="701" y="99"/>
                    </a:lnTo>
                    <a:lnTo>
                      <a:pt x="700" y="95"/>
                    </a:lnTo>
                    <a:lnTo>
                      <a:pt x="699" y="90"/>
                    </a:lnTo>
                    <a:lnTo>
                      <a:pt x="699" y="87"/>
                    </a:lnTo>
                    <a:lnTo>
                      <a:pt x="698" y="83"/>
                    </a:lnTo>
                    <a:lnTo>
                      <a:pt x="697" y="80"/>
                    </a:lnTo>
                    <a:lnTo>
                      <a:pt x="697" y="75"/>
                    </a:lnTo>
                    <a:lnTo>
                      <a:pt x="696" y="71"/>
                    </a:lnTo>
                    <a:lnTo>
                      <a:pt x="733" y="57"/>
                    </a:lnTo>
                    <a:lnTo>
                      <a:pt x="734" y="60"/>
                    </a:lnTo>
                    <a:lnTo>
                      <a:pt x="734" y="64"/>
                    </a:lnTo>
                    <a:lnTo>
                      <a:pt x="735" y="69"/>
                    </a:lnTo>
                    <a:lnTo>
                      <a:pt x="736" y="72"/>
                    </a:lnTo>
                    <a:lnTo>
                      <a:pt x="736" y="76"/>
                    </a:lnTo>
                    <a:lnTo>
                      <a:pt x="737" y="81"/>
                    </a:lnTo>
                    <a:lnTo>
                      <a:pt x="738" y="84"/>
                    </a:lnTo>
                    <a:lnTo>
                      <a:pt x="740" y="89"/>
                    </a:lnTo>
                    <a:lnTo>
                      <a:pt x="740" y="93"/>
                    </a:lnTo>
                    <a:lnTo>
                      <a:pt x="741" y="97"/>
                    </a:lnTo>
                    <a:lnTo>
                      <a:pt x="742" y="101"/>
                    </a:lnTo>
                    <a:lnTo>
                      <a:pt x="743" y="106"/>
                    </a:lnTo>
                    <a:lnTo>
                      <a:pt x="743" y="111"/>
                    </a:lnTo>
                    <a:lnTo>
                      <a:pt x="744" y="114"/>
                    </a:lnTo>
                    <a:lnTo>
                      <a:pt x="746" y="119"/>
                    </a:lnTo>
                    <a:lnTo>
                      <a:pt x="746" y="124"/>
                    </a:lnTo>
                    <a:lnTo>
                      <a:pt x="747" y="127"/>
                    </a:lnTo>
                    <a:lnTo>
                      <a:pt x="748" y="132"/>
                    </a:lnTo>
                    <a:lnTo>
                      <a:pt x="749" y="136"/>
                    </a:lnTo>
                    <a:lnTo>
                      <a:pt x="749" y="140"/>
                    </a:lnTo>
                    <a:lnTo>
                      <a:pt x="750" y="144"/>
                    </a:lnTo>
                    <a:lnTo>
                      <a:pt x="750" y="149"/>
                    </a:lnTo>
                    <a:lnTo>
                      <a:pt x="752" y="152"/>
                    </a:lnTo>
                    <a:lnTo>
                      <a:pt x="753" y="157"/>
                    </a:lnTo>
                    <a:lnTo>
                      <a:pt x="753" y="161"/>
                    </a:lnTo>
                    <a:lnTo>
                      <a:pt x="754" y="164"/>
                    </a:lnTo>
                    <a:lnTo>
                      <a:pt x="754" y="168"/>
                    </a:lnTo>
                    <a:lnTo>
                      <a:pt x="754" y="173"/>
                    </a:lnTo>
                    <a:lnTo>
                      <a:pt x="755" y="176"/>
                    </a:lnTo>
                    <a:lnTo>
                      <a:pt x="755" y="180"/>
                    </a:lnTo>
                    <a:lnTo>
                      <a:pt x="755" y="182"/>
                    </a:lnTo>
                    <a:lnTo>
                      <a:pt x="756" y="186"/>
                    </a:lnTo>
                    <a:lnTo>
                      <a:pt x="756" y="186"/>
                    </a:lnTo>
                    <a:lnTo>
                      <a:pt x="756" y="186"/>
                    </a:lnTo>
                    <a:close/>
                    <a:moveTo>
                      <a:pt x="618" y="262"/>
                    </a:moveTo>
                    <a:lnTo>
                      <a:pt x="641" y="241"/>
                    </a:lnTo>
                    <a:lnTo>
                      <a:pt x="641" y="241"/>
                    </a:lnTo>
                    <a:lnTo>
                      <a:pt x="650" y="241"/>
                    </a:lnTo>
                    <a:lnTo>
                      <a:pt x="657" y="241"/>
                    </a:lnTo>
                    <a:lnTo>
                      <a:pt x="666" y="241"/>
                    </a:lnTo>
                    <a:lnTo>
                      <a:pt x="673" y="240"/>
                    </a:lnTo>
                    <a:lnTo>
                      <a:pt x="679" y="240"/>
                    </a:lnTo>
                    <a:lnTo>
                      <a:pt x="685" y="238"/>
                    </a:lnTo>
                    <a:lnTo>
                      <a:pt x="691" y="238"/>
                    </a:lnTo>
                    <a:lnTo>
                      <a:pt x="696" y="237"/>
                    </a:lnTo>
                    <a:lnTo>
                      <a:pt x="699" y="236"/>
                    </a:lnTo>
                    <a:lnTo>
                      <a:pt x="703" y="236"/>
                    </a:lnTo>
                    <a:lnTo>
                      <a:pt x="705" y="235"/>
                    </a:lnTo>
                    <a:lnTo>
                      <a:pt x="707" y="234"/>
                    </a:lnTo>
                    <a:lnTo>
                      <a:pt x="709" y="234"/>
                    </a:lnTo>
                    <a:lnTo>
                      <a:pt x="709" y="234"/>
                    </a:lnTo>
                    <a:lnTo>
                      <a:pt x="710" y="232"/>
                    </a:lnTo>
                    <a:lnTo>
                      <a:pt x="710" y="232"/>
                    </a:lnTo>
                    <a:lnTo>
                      <a:pt x="711" y="232"/>
                    </a:lnTo>
                    <a:lnTo>
                      <a:pt x="711" y="231"/>
                    </a:lnTo>
                    <a:lnTo>
                      <a:pt x="712" y="230"/>
                    </a:lnTo>
                    <a:lnTo>
                      <a:pt x="713" y="229"/>
                    </a:lnTo>
                    <a:lnTo>
                      <a:pt x="715" y="228"/>
                    </a:lnTo>
                    <a:lnTo>
                      <a:pt x="716" y="225"/>
                    </a:lnTo>
                    <a:lnTo>
                      <a:pt x="716" y="224"/>
                    </a:lnTo>
                    <a:lnTo>
                      <a:pt x="717" y="222"/>
                    </a:lnTo>
                    <a:lnTo>
                      <a:pt x="718" y="219"/>
                    </a:lnTo>
                    <a:lnTo>
                      <a:pt x="718" y="217"/>
                    </a:lnTo>
                    <a:lnTo>
                      <a:pt x="718" y="214"/>
                    </a:lnTo>
                    <a:lnTo>
                      <a:pt x="718" y="211"/>
                    </a:lnTo>
                    <a:lnTo>
                      <a:pt x="719" y="208"/>
                    </a:lnTo>
                    <a:lnTo>
                      <a:pt x="719" y="206"/>
                    </a:lnTo>
                    <a:lnTo>
                      <a:pt x="718" y="203"/>
                    </a:lnTo>
                    <a:lnTo>
                      <a:pt x="718" y="200"/>
                    </a:lnTo>
                    <a:lnTo>
                      <a:pt x="756" y="186"/>
                    </a:lnTo>
                    <a:lnTo>
                      <a:pt x="756" y="189"/>
                    </a:lnTo>
                    <a:lnTo>
                      <a:pt x="756" y="192"/>
                    </a:lnTo>
                    <a:lnTo>
                      <a:pt x="756" y="195"/>
                    </a:lnTo>
                    <a:lnTo>
                      <a:pt x="756" y="199"/>
                    </a:lnTo>
                    <a:lnTo>
                      <a:pt x="756" y="201"/>
                    </a:lnTo>
                    <a:lnTo>
                      <a:pt x="755" y="205"/>
                    </a:lnTo>
                    <a:lnTo>
                      <a:pt x="755" y="207"/>
                    </a:lnTo>
                    <a:lnTo>
                      <a:pt x="754" y="211"/>
                    </a:lnTo>
                    <a:lnTo>
                      <a:pt x="753" y="214"/>
                    </a:lnTo>
                    <a:lnTo>
                      <a:pt x="752" y="217"/>
                    </a:lnTo>
                    <a:lnTo>
                      <a:pt x="750" y="220"/>
                    </a:lnTo>
                    <a:lnTo>
                      <a:pt x="748" y="223"/>
                    </a:lnTo>
                    <a:lnTo>
                      <a:pt x="746" y="226"/>
                    </a:lnTo>
                    <a:lnTo>
                      <a:pt x="742" y="230"/>
                    </a:lnTo>
                    <a:lnTo>
                      <a:pt x="738" y="234"/>
                    </a:lnTo>
                    <a:lnTo>
                      <a:pt x="734" y="237"/>
                    </a:lnTo>
                    <a:lnTo>
                      <a:pt x="728" y="241"/>
                    </a:lnTo>
                    <a:lnTo>
                      <a:pt x="722" y="244"/>
                    </a:lnTo>
                    <a:lnTo>
                      <a:pt x="716" y="247"/>
                    </a:lnTo>
                    <a:lnTo>
                      <a:pt x="710" y="250"/>
                    </a:lnTo>
                    <a:lnTo>
                      <a:pt x="703" y="253"/>
                    </a:lnTo>
                    <a:lnTo>
                      <a:pt x="697" y="254"/>
                    </a:lnTo>
                    <a:lnTo>
                      <a:pt x="690" y="256"/>
                    </a:lnTo>
                    <a:lnTo>
                      <a:pt x="682" y="257"/>
                    </a:lnTo>
                    <a:lnTo>
                      <a:pt x="675" y="259"/>
                    </a:lnTo>
                    <a:lnTo>
                      <a:pt x="668" y="260"/>
                    </a:lnTo>
                    <a:lnTo>
                      <a:pt x="661" y="261"/>
                    </a:lnTo>
                    <a:lnTo>
                      <a:pt x="653" y="261"/>
                    </a:lnTo>
                    <a:lnTo>
                      <a:pt x="645" y="262"/>
                    </a:lnTo>
                    <a:lnTo>
                      <a:pt x="636" y="262"/>
                    </a:lnTo>
                    <a:lnTo>
                      <a:pt x="627" y="262"/>
                    </a:lnTo>
                    <a:lnTo>
                      <a:pt x="618" y="262"/>
                    </a:lnTo>
                    <a:lnTo>
                      <a:pt x="618" y="262"/>
                    </a:lnTo>
                    <a:lnTo>
                      <a:pt x="618" y="262"/>
                    </a:lnTo>
                    <a:close/>
                    <a:moveTo>
                      <a:pt x="74" y="257"/>
                    </a:moveTo>
                    <a:lnTo>
                      <a:pt x="96" y="236"/>
                    </a:lnTo>
                    <a:lnTo>
                      <a:pt x="96" y="236"/>
                    </a:lnTo>
                    <a:lnTo>
                      <a:pt x="104" y="236"/>
                    </a:lnTo>
                    <a:lnTo>
                      <a:pt x="112" y="236"/>
                    </a:lnTo>
                    <a:lnTo>
                      <a:pt x="123" y="236"/>
                    </a:lnTo>
                    <a:lnTo>
                      <a:pt x="135" y="236"/>
                    </a:lnTo>
                    <a:lnTo>
                      <a:pt x="148" y="236"/>
                    </a:lnTo>
                    <a:lnTo>
                      <a:pt x="162" y="236"/>
                    </a:lnTo>
                    <a:lnTo>
                      <a:pt x="178" y="237"/>
                    </a:lnTo>
                    <a:lnTo>
                      <a:pt x="194" y="237"/>
                    </a:lnTo>
                    <a:lnTo>
                      <a:pt x="212" y="237"/>
                    </a:lnTo>
                    <a:lnTo>
                      <a:pt x="231" y="237"/>
                    </a:lnTo>
                    <a:lnTo>
                      <a:pt x="250" y="237"/>
                    </a:lnTo>
                    <a:lnTo>
                      <a:pt x="271" y="237"/>
                    </a:lnTo>
                    <a:lnTo>
                      <a:pt x="291" y="238"/>
                    </a:lnTo>
                    <a:lnTo>
                      <a:pt x="312" y="238"/>
                    </a:lnTo>
                    <a:lnTo>
                      <a:pt x="334" y="238"/>
                    </a:lnTo>
                    <a:lnTo>
                      <a:pt x="355" y="238"/>
                    </a:lnTo>
                    <a:lnTo>
                      <a:pt x="377" y="238"/>
                    </a:lnTo>
                    <a:lnTo>
                      <a:pt x="398" y="240"/>
                    </a:lnTo>
                    <a:lnTo>
                      <a:pt x="420" y="240"/>
                    </a:lnTo>
                    <a:lnTo>
                      <a:pt x="441" y="240"/>
                    </a:lnTo>
                    <a:lnTo>
                      <a:pt x="463" y="240"/>
                    </a:lnTo>
                    <a:lnTo>
                      <a:pt x="483" y="240"/>
                    </a:lnTo>
                    <a:lnTo>
                      <a:pt x="503" y="241"/>
                    </a:lnTo>
                    <a:lnTo>
                      <a:pt x="522" y="241"/>
                    </a:lnTo>
                    <a:lnTo>
                      <a:pt x="542" y="241"/>
                    </a:lnTo>
                    <a:lnTo>
                      <a:pt x="559" y="241"/>
                    </a:lnTo>
                    <a:lnTo>
                      <a:pt x="576" y="241"/>
                    </a:lnTo>
                    <a:lnTo>
                      <a:pt x="592" y="241"/>
                    </a:lnTo>
                    <a:lnTo>
                      <a:pt x="606" y="241"/>
                    </a:lnTo>
                    <a:lnTo>
                      <a:pt x="619" y="241"/>
                    </a:lnTo>
                    <a:lnTo>
                      <a:pt x="631" y="241"/>
                    </a:lnTo>
                    <a:lnTo>
                      <a:pt x="641" y="241"/>
                    </a:lnTo>
                    <a:lnTo>
                      <a:pt x="618" y="262"/>
                    </a:lnTo>
                    <a:lnTo>
                      <a:pt x="607" y="262"/>
                    </a:lnTo>
                    <a:lnTo>
                      <a:pt x="595" y="262"/>
                    </a:lnTo>
                    <a:lnTo>
                      <a:pt x="582" y="262"/>
                    </a:lnTo>
                    <a:lnTo>
                      <a:pt x="568" y="262"/>
                    </a:lnTo>
                    <a:lnTo>
                      <a:pt x="552" y="262"/>
                    </a:lnTo>
                    <a:lnTo>
                      <a:pt x="536" y="262"/>
                    </a:lnTo>
                    <a:lnTo>
                      <a:pt x="518" y="262"/>
                    </a:lnTo>
                    <a:lnTo>
                      <a:pt x="500" y="262"/>
                    </a:lnTo>
                    <a:lnTo>
                      <a:pt x="479" y="261"/>
                    </a:lnTo>
                    <a:lnTo>
                      <a:pt x="460" y="261"/>
                    </a:lnTo>
                    <a:lnTo>
                      <a:pt x="439" y="261"/>
                    </a:lnTo>
                    <a:lnTo>
                      <a:pt x="419" y="261"/>
                    </a:lnTo>
                    <a:lnTo>
                      <a:pt x="397" y="261"/>
                    </a:lnTo>
                    <a:lnTo>
                      <a:pt x="376" y="261"/>
                    </a:lnTo>
                    <a:lnTo>
                      <a:pt x="353" y="260"/>
                    </a:lnTo>
                    <a:lnTo>
                      <a:pt x="332" y="260"/>
                    </a:lnTo>
                    <a:lnTo>
                      <a:pt x="310" y="260"/>
                    </a:lnTo>
                    <a:lnTo>
                      <a:pt x="289" y="260"/>
                    </a:lnTo>
                    <a:lnTo>
                      <a:pt x="268" y="260"/>
                    </a:lnTo>
                    <a:lnTo>
                      <a:pt x="247" y="259"/>
                    </a:lnTo>
                    <a:lnTo>
                      <a:pt x="228" y="259"/>
                    </a:lnTo>
                    <a:lnTo>
                      <a:pt x="207" y="259"/>
                    </a:lnTo>
                    <a:lnTo>
                      <a:pt x="189" y="259"/>
                    </a:lnTo>
                    <a:lnTo>
                      <a:pt x="172" y="259"/>
                    </a:lnTo>
                    <a:lnTo>
                      <a:pt x="155" y="257"/>
                    </a:lnTo>
                    <a:lnTo>
                      <a:pt x="138" y="257"/>
                    </a:lnTo>
                    <a:lnTo>
                      <a:pt x="124" y="257"/>
                    </a:lnTo>
                    <a:lnTo>
                      <a:pt x="111" y="257"/>
                    </a:lnTo>
                    <a:lnTo>
                      <a:pt x="99" y="257"/>
                    </a:lnTo>
                    <a:lnTo>
                      <a:pt x="89" y="257"/>
                    </a:lnTo>
                    <a:lnTo>
                      <a:pt x="80" y="257"/>
                    </a:lnTo>
                    <a:lnTo>
                      <a:pt x="74" y="257"/>
                    </a:lnTo>
                    <a:lnTo>
                      <a:pt x="74" y="257"/>
                    </a:lnTo>
                    <a:lnTo>
                      <a:pt x="74" y="257"/>
                    </a:lnTo>
                    <a:close/>
                    <a:moveTo>
                      <a:pt x="2" y="163"/>
                    </a:moveTo>
                    <a:lnTo>
                      <a:pt x="39" y="151"/>
                    </a:lnTo>
                    <a:lnTo>
                      <a:pt x="39" y="151"/>
                    </a:lnTo>
                    <a:lnTo>
                      <a:pt x="39" y="156"/>
                    </a:lnTo>
                    <a:lnTo>
                      <a:pt x="38" y="161"/>
                    </a:lnTo>
                    <a:lnTo>
                      <a:pt x="38" y="166"/>
                    </a:lnTo>
                    <a:lnTo>
                      <a:pt x="37" y="170"/>
                    </a:lnTo>
                    <a:lnTo>
                      <a:pt x="37" y="175"/>
                    </a:lnTo>
                    <a:lnTo>
                      <a:pt x="37" y="180"/>
                    </a:lnTo>
                    <a:lnTo>
                      <a:pt x="37" y="183"/>
                    </a:lnTo>
                    <a:lnTo>
                      <a:pt x="37" y="188"/>
                    </a:lnTo>
                    <a:lnTo>
                      <a:pt x="38" y="192"/>
                    </a:lnTo>
                    <a:lnTo>
                      <a:pt x="38" y="195"/>
                    </a:lnTo>
                    <a:lnTo>
                      <a:pt x="38" y="199"/>
                    </a:lnTo>
                    <a:lnTo>
                      <a:pt x="39" y="203"/>
                    </a:lnTo>
                    <a:lnTo>
                      <a:pt x="40" y="206"/>
                    </a:lnTo>
                    <a:lnTo>
                      <a:pt x="41" y="208"/>
                    </a:lnTo>
                    <a:lnTo>
                      <a:pt x="43" y="212"/>
                    </a:lnTo>
                    <a:lnTo>
                      <a:pt x="44" y="214"/>
                    </a:lnTo>
                    <a:lnTo>
                      <a:pt x="46" y="217"/>
                    </a:lnTo>
                    <a:lnTo>
                      <a:pt x="47" y="219"/>
                    </a:lnTo>
                    <a:lnTo>
                      <a:pt x="50" y="222"/>
                    </a:lnTo>
                    <a:lnTo>
                      <a:pt x="52" y="224"/>
                    </a:lnTo>
                    <a:lnTo>
                      <a:pt x="55" y="226"/>
                    </a:lnTo>
                    <a:lnTo>
                      <a:pt x="57" y="228"/>
                    </a:lnTo>
                    <a:lnTo>
                      <a:pt x="59" y="229"/>
                    </a:lnTo>
                    <a:lnTo>
                      <a:pt x="63" y="231"/>
                    </a:lnTo>
                    <a:lnTo>
                      <a:pt x="67" y="232"/>
                    </a:lnTo>
                    <a:lnTo>
                      <a:pt x="70" y="234"/>
                    </a:lnTo>
                    <a:lnTo>
                      <a:pt x="74" y="234"/>
                    </a:lnTo>
                    <a:lnTo>
                      <a:pt x="77" y="235"/>
                    </a:lnTo>
                    <a:lnTo>
                      <a:pt x="82" y="235"/>
                    </a:lnTo>
                    <a:lnTo>
                      <a:pt x="87" y="236"/>
                    </a:lnTo>
                    <a:lnTo>
                      <a:pt x="92" y="236"/>
                    </a:lnTo>
                    <a:lnTo>
                      <a:pt x="96" y="236"/>
                    </a:lnTo>
                    <a:lnTo>
                      <a:pt x="74" y="257"/>
                    </a:lnTo>
                    <a:lnTo>
                      <a:pt x="67" y="257"/>
                    </a:lnTo>
                    <a:lnTo>
                      <a:pt x="61" y="257"/>
                    </a:lnTo>
                    <a:lnTo>
                      <a:pt x="55" y="256"/>
                    </a:lnTo>
                    <a:lnTo>
                      <a:pt x="50" y="256"/>
                    </a:lnTo>
                    <a:lnTo>
                      <a:pt x="44" y="255"/>
                    </a:lnTo>
                    <a:lnTo>
                      <a:pt x="39" y="254"/>
                    </a:lnTo>
                    <a:lnTo>
                      <a:pt x="34" y="253"/>
                    </a:lnTo>
                    <a:lnTo>
                      <a:pt x="31" y="250"/>
                    </a:lnTo>
                    <a:lnTo>
                      <a:pt x="27" y="249"/>
                    </a:lnTo>
                    <a:lnTo>
                      <a:pt x="24" y="247"/>
                    </a:lnTo>
                    <a:lnTo>
                      <a:pt x="20" y="244"/>
                    </a:lnTo>
                    <a:lnTo>
                      <a:pt x="16" y="242"/>
                    </a:lnTo>
                    <a:lnTo>
                      <a:pt x="14" y="240"/>
                    </a:lnTo>
                    <a:lnTo>
                      <a:pt x="12" y="237"/>
                    </a:lnTo>
                    <a:lnTo>
                      <a:pt x="9" y="235"/>
                    </a:lnTo>
                    <a:lnTo>
                      <a:pt x="8" y="231"/>
                    </a:lnTo>
                    <a:lnTo>
                      <a:pt x="6" y="228"/>
                    </a:lnTo>
                    <a:lnTo>
                      <a:pt x="4" y="225"/>
                    </a:lnTo>
                    <a:lnTo>
                      <a:pt x="3" y="222"/>
                    </a:lnTo>
                    <a:lnTo>
                      <a:pt x="2" y="218"/>
                    </a:lnTo>
                    <a:lnTo>
                      <a:pt x="1" y="213"/>
                    </a:lnTo>
                    <a:lnTo>
                      <a:pt x="1" y="210"/>
                    </a:lnTo>
                    <a:lnTo>
                      <a:pt x="0" y="206"/>
                    </a:lnTo>
                    <a:lnTo>
                      <a:pt x="0" y="201"/>
                    </a:lnTo>
                    <a:lnTo>
                      <a:pt x="0" y="197"/>
                    </a:lnTo>
                    <a:lnTo>
                      <a:pt x="0" y="193"/>
                    </a:lnTo>
                    <a:lnTo>
                      <a:pt x="0" y="188"/>
                    </a:lnTo>
                    <a:lnTo>
                      <a:pt x="0" y="183"/>
                    </a:lnTo>
                    <a:lnTo>
                      <a:pt x="0" y="179"/>
                    </a:lnTo>
                    <a:lnTo>
                      <a:pt x="1" y="174"/>
                    </a:lnTo>
                    <a:lnTo>
                      <a:pt x="1" y="168"/>
                    </a:lnTo>
                    <a:lnTo>
                      <a:pt x="2" y="163"/>
                    </a:lnTo>
                    <a:lnTo>
                      <a:pt x="2" y="163"/>
                    </a:lnTo>
                    <a:lnTo>
                      <a:pt x="2" y="163"/>
                    </a:lnTo>
                    <a:close/>
                    <a:moveTo>
                      <a:pt x="25" y="62"/>
                    </a:moveTo>
                    <a:lnTo>
                      <a:pt x="62" y="51"/>
                    </a:lnTo>
                    <a:lnTo>
                      <a:pt x="62" y="51"/>
                    </a:lnTo>
                    <a:lnTo>
                      <a:pt x="62" y="54"/>
                    </a:lnTo>
                    <a:lnTo>
                      <a:pt x="61" y="57"/>
                    </a:lnTo>
                    <a:lnTo>
                      <a:pt x="61" y="60"/>
                    </a:lnTo>
                    <a:lnTo>
                      <a:pt x="59" y="63"/>
                    </a:lnTo>
                    <a:lnTo>
                      <a:pt x="58" y="65"/>
                    </a:lnTo>
                    <a:lnTo>
                      <a:pt x="58" y="68"/>
                    </a:lnTo>
                    <a:lnTo>
                      <a:pt x="57" y="70"/>
                    </a:lnTo>
                    <a:lnTo>
                      <a:pt x="57" y="74"/>
                    </a:lnTo>
                    <a:lnTo>
                      <a:pt x="56" y="76"/>
                    </a:lnTo>
                    <a:lnTo>
                      <a:pt x="55" y="78"/>
                    </a:lnTo>
                    <a:lnTo>
                      <a:pt x="55" y="81"/>
                    </a:lnTo>
                    <a:lnTo>
                      <a:pt x="53" y="83"/>
                    </a:lnTo>
                    <a:lnTo>
                      <a:pt x="53" y="86"/>
                    </a:lnTo>
                    <a:lnTo>
                      <a:pt x="52" y="88"/>
                    </a:lnTo>
                    <a:lnTo>
                      <a:pt x="51" y="90"/>
                    </a:lnTo>
                    <a:lnTo>
                      <a:pt x="51" y="93"/>
                    </a:lnTo>
                    <a:lnTo>
                      <a:pt x="50" y="95"/>
                    </a:lnTo>
                    <a:lnTo>
                      <a:pt x="50" y="97"/>
                    </a:lnTo>
                    <a:lnTo>
                      <a:pt x="49" y="101"/>
                    </a:lnTo>
                    <a:lnTo>
                      <a:pt x="47" y="103"/>
                    </a:lnTo>
                    <a:lnTo>
                      <a:pt x="47" y="107"/>
                    </a:lnTo>
                    <a:lnTo>
                      <a:pt x="46" y="109"/>
                    </a:lnTo>
                    <a:lnTo>
                      <a:pt x="46" y="113"/>
                    </a:lnTo>
                    <a:lnTo>
                      <a:pt x="45" y="117"/>
                    </a:lnTo>
                    <a:lnTo>
                      <a:pt x="44" y="120"/>
                    </a:lnTo>
                    <a:lnTo>
                      <a:pt x="44" y="124"/>
                    </a:lnTo>
                    <a:lnTo>
                      <a:pt x="43" y="127"/>
                    </a:lnTo>
                    <a:lnTo>
                      <a:pt x="43" y="132"/>
                    </a:lnTo>
                    <a:lnTo>
                      <a:pt x="41" y="136"/>
                    </a:lnTo>
                    <a:lnTo>
                      <a:pt x="40" y="140"/>
                    </a:lnTo>
                    <a:lnTo>
                      <a:pt x="40" y="145"/>
                    </a:lnTo>
                    <a:lnTo>
                      <a:pt x="39" y="151"/>
                    </a:lnTo>
                    <a:lnTo>
                      <a:pt x="2" y="163"/>
                    </a:lnTo>
                    <a:lnTo>
                      <a:pt x="3" y="157"/>
                    </a:lnTo>
                    <a:lnTo>
                      <a:pt x="3" y="152"/>
                    </a:lnTo>
                    <a:lnTo>
                      <a:pt x="4" y="148"/>
                    </a:lnTo>
                    <a:lnTo>
                      <a:pt x="4" y="144"/>
                    </a:lnTo>
                    <a:lnTo>
                      <a:pt x="6" y="139"/>
                    </a:lnTo>
                    <a:lnTo>
                      <a:pt x="7" y="136"/>
                    </a:lnTo>
                    <a:lnTo>
                      <a:pt x="7" y="131"/>
                    </a:lnTo>
                    <a:lnTo>
                      <a:pt x="8" y="127"/>
                    </a:lnTo>
                    <a:lnTo>
                      <a:pt x="8" y="124"/>
                    </a:lnTo>
                    <a:lnTo>
                      <a:pt x="9" y="121"/>
                    </a:lnTo>
                    <a:lnTo>
                      <a:pt x="10" y="118"/>
                    </a:lnTo>
                    <a:lnTo>
                      <a:pt x="10" y="114"/>
                    </a:lnTo>
                    <a:lnTo>
                      <a:pt x="12" y="112"/>
                    </a:lnTo>
                    <a:lnTo>
                      <a:pt x="12" y="109"/>
                    </a:lnTo>
                    <a:lnTo>
                      <a:pt x="13" y="106"/>
                    </a:lnTo>
                    <a:lnTo>
                      <a:pt x="14" y="103"/>
                    </a:lnTo>
                    <a:lnTo>
                      <a:pt x="14" y="101"/>
                    </a:lnTo>
                    <a:lnTo>
                      <a:pt x="15" y="99"/>
                    </a:lnTo>
                    <a:lnTo>
                      <a:pt x="16" y="96"/>
                    </a:lnTo>
                    <a:lnTo>
                      <a:pt x="16" y="94"/>
                    </a:lnTo>
                    <a:lnTo>
                      <a:pt x="18" y="91"/>
                    </a:lnTo>
                    <a:lnTo>
                      <a:pt x="18" y="89"/>
                    </a:lnTo>
                    <a:lnTo>
                      <a:pt x="19" y="86"/>
                    </a:lnTo>
                    <a:lnTo>
                      <a:pt x="20" y="83"/>
                    </a:lnTo>
                    <a:lnTo>
                      <a:pt x="20" y="81"/>
                    </a:lnTo>
                    <a:lnTo>
                      <a:pt x="21" y="78"/>
                    </a:lnTo>
                    <a:lnTo>
                      <a:pt x="21" y="76"/>
                    </a:lnTo>
                    <a:lnTo>
                      <a:pt x="22" y="74"/>
                    </a:lnTo>
                    <a:lnTo>
                      <a:pt x="24" y="71"/>
                    </a:lnTo>
                    <a:lnTo>
                      <a:pt x="24" y="68"/>
                    </a:lnTo>
                    <a:lnTo>
                      <a:pt x="25" y="65"/>
                    </a:lnTo>
                    <a:lnTo>
                      <a:pt x="25" y="62"/>
                    </a:lnTo>
                    <a:lnTo>
                      <a:pt x="25" y="62"/>
                    </a:lnTo>
                    <a:lnTo>
                      <a:pt x="25" y="62"/>
                    </a:lnTo>
                    <a:close/>
                    <a:moveTo>
                      <a:pt x="119" y="8"/>
                    </a:moveTo>
                    <a:lnTo>
                      <a:pt x="98" y="28"/>
                    </a:lnTo>
                    <a:lnTo>
                      <a:pt x="98" y="28"/>
                    </a:lnTo>
                    <a:lnTo>
                      <a:pt x="93" y="29"/>
                    </a:lnTo>
                    <a:lnTo>
                      <a:pt x="89" y="29"/>
                    </a:lnTo>
                    <a:lnTo>
                      <a:pt x="86" y="29"/>
                    </a:lnTo>
                    <a:lnTo>
                      <a:pt x="82" y="29"/>
                    </a:lnTo>
                    <a:lnTo>
                      <a:pt x="80" y="29"/>
                    </a:lnTo>
                    <a:lnTo>
                      <a:pt x="76" y="31"/>
                    </a:lnTo>
                    <a:lnTo>
                      <a:pt x="74" y="31"/>
                    </a:lnTo>
                    <a:lnTo>
                      <a:pt x="71" y="31"/>
                    </a:lnTo>
                    <a:lnTo>
                      <a:pt x="70" y="31"/>
                    </a:lnTo>
                    <a:lnTo>
                      <a:pt x="68" y="32"/>
                    </a:lnTo>
                    <a:lnTo>
                      <a:pt x="68" y="32"/>
                    </a:lnTo>
                    <a:lnTo>
                      <a:pt x="67" y="32"/>
                    </a:lnTo>
                    <a:lnTo>
                      <a:pt x="67" y="32"/>
                    </a:lnTo>
                    <a:lnTo>
                      <a:pt x="68" y="32"/>
                    </a:lnTo>
                    <a:lnTo>
                      <a:pt x="68" y="31"/>
                    </a:lnTo>
                    <a:lnTo>
                      <a:pt x="69" y="31"/>
                    </a:lnTo>
                    <a:lnTo>
                      <a:pt x="70" y="29"/>
                    </a:lnTo>
                    <a:lnTo>
                      <a:pt x="70" y="29"/>
                    </a:lnTo>
                    <a:lnTo>
                      <a:pt x="71" y="29"/>
                    </a:lnTo>
                    <a:lnTo>
                      <a:pt x="71" y="29"/>
                    </a:lnTo>
                    <a:lnTo>
                      <a:pt x="70" y="29"/>
                    </a:lnTo>
                    <a:lnTo>
                      <a:pt x="70" y="31"/>
                    </a:lnTo>
                    <a:lnTo>
                      <a:pt x="69" y="32"/>
                    </a:lnTo>
                    <a:lnTo>
                      <a:pt x="69" y="33"/>
                    </a:lnTo>
                    <a:lnTo>
                      <a:pt x="68" y="34"/>
                    </a:lnTo>
                    <a:lnTo>
                      <a:pt x="67" y="37"/>
                    </a:lnTo>
                    <a:lnTo>
                      <a:pt x="67" y="38"/>
                    </a:lnTo>
                    <a:lnTo>
                      <a:pt x="65" y="40"/>
                    </a:lnTo>
                    <a:lnTo>
                      <a:pt x="64" y="43"/>
                    </a:lnTo>
                    <a:lnTo>
                      <a:pt x="64" y="45"/>
                    </a:lnTo>
                    <a:lnTo>
                      <a:pt x="63" y="49"/>
                    </a:lnTo>
                    <a:lnTo>
                      <a:pt x="62" y="51"/>
                    </a:lnTo>
                    <a:lnTo>
                      <a:pt x="25" y="62"/>
                    </a:lnTo>
                    <a:lnTo>
                      <a:pt x="26" y="59"/>
                    </a:lnTo>
                    <a:lnTo>
                      <a:pt x="27" y="56"/>
                    </a:lnTo>
                    <a:lnTo>
                      <a:pt x="27" y="53"/>
                    </a:lnTo>
                    <a:lnTo>
                      <a:pt x="28" y="51"/>
                    </a:lnTo>
                    <a:lnTo>
                      <a:pt x="30" y="47"/>
                    </a:lnTo>
                    <a:lnTo>
                      <a:pt x="31" y="45"/>
                    </a:lnTo>
                    <a:lnTo>
                      <a:pt x="32" y="43"/>
                    </a:lnTo>
                    <a:lnTo>
                      <a:pt x="33" y="40"/>
                    </a:lnTo>
                    <a:lnTo>
                      <a:pt x="34" y="38"/>
                    </a:lnTo>
                    <a:lnTo>
                      <a:pt x="36" y="35"/>
                    </a:lnTo>
                    <a:lnTo>
                      <a:pt x="38" y="33"/>
                    </a:lnTo>
                    <a:lnTo>
                      <a:pt x="40" y="31"/>
                    </a:lnTo>
                    <a:lnTo>
                      <a:pt x="43" y="28"/>
                    </a:lnTo>
                    <a:lnTo>
                      <a:pt x="45" y="26"/>
                    </a:lnTo>
                    <a:lnTo>
                      <a:pt x="50" y="23"/>
                    </a:lnTo>
                    <a:lnTo>
                      <a:pt x="53" y="21"/>
                    </a:lnTo>
                    <a:lnTo>
                      <a:pt x="58" y="19"/>
                    </a:lnTo>
                    <a:lnTo>
                      <a:pt x="63" y="16"/>
                    </a:lnTo>
                    <a:lnTo>
                      <a:pt x="68" y="15"/>
                    </a:lnTo>
                    <a:lnTo>
                      <a:pt x="73" y="13"/>
                    </a:lnTo>
                    <a:lnTo>
                      <a:pt x="76" y="11"/>
                    </a:lnTo>
                    <a:lnTo>
                      <a:pt x="80" y="11"/>
                    </a:lnTo>
                    <a:lnTo>
                      <a:pt x="83" y="10"/>
                    </a:lnTo>
                    <a:lnTo>
                      <a:pt x="87" y="10"/>
                    </a:lnTo>
                    <a:lnTo>
                      <a:pt x="90" y="9"/>
                    </a:lnTo>
                    <a:lnTo>
                      <a:pt x="95" y="9"/>
                    </a:lnTo>
                    <a:lnTo>
                      <a:pt x="99" y="9"/>
                    </a:lnTo>
                    <a:lnTo>
                      <a:pt x="102" y="8"/>
                    </a:lnTo>
                    <a:lnTo>
                      <a:pt x="106" y="8"/>
                    </a:lnTo>
                    <a:lnTo>
                      <a:pt x="110" y="8"/>
                    </a:lnTo>
                    <a:lnTo>
                      <a:pt x="114" y="8"/>
                    </a:lnTo>
                    <a:lnTo>
                      <a:pt x="119" y="8"/>
                    </a:lnTo>
                    <a:lnTo>
                      <a:pt x="119" y="8"/>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0" name="Freeform 31"/>
              <p:cNvSpPr>
                <a:spLocks noEditPoints="1"/>
              </p:cNvSpPr>
              <p:nvPr/>
            </p:nvSpPr>
            <p:spPr bwMode="auto">
              <a:xfrm>
                <a:off x="3714751" y="4546601"/>
                <a:ext cx="3133725" cy="539750"/>
              </a:xfrm>
              <a:custGeom>
                <a:avLst/>
                <a:gdLst>
                  <a:gd name="T0" fmla="*/ 90 w 1974"/>
                  <a:gd name="T1" fmla="*/ 74 h 340"/>
                  <a:gd name="T2" fmla="*/ 111 w 1974"/>
                  <a:gd name="T3" fmla="*/ 48 h 340"/>
                  <a:gd name="T4" fmla="*/ 148 w 1974"/>
                  <a:gd name="T5" fmla="*/ 23 h 340"/>
                  <a:gd name="T6" fmla="*/ 170 w 1974"/>
                  <a:gd name="T7" fmla="*/ 36 h 340"/>
                  <a:gd name="T8" fmla="*/ 150 w 1974"/>
                  <a:gd name="T9" fmla="*/ 39 h 340"/>
                  <a:gd name="T10" fmla="*/ 140 w 1974"/>
                  <a:gd name="T11" fmla="*/ 48 h 340"/>
                  <a:gd name="T12" fmla="*/ 123 w 1974"/>
                  <a:gd name="T13" fmla="*/ 72 h 340"/>
                  <a:gd name="T14" fmla="*/ 5 w 1974"/>
                  <a:gd name="T15" fmla="*/ 273 h 340"/>
                  <a:gd name="T16" fmla="*/ 18 w 1974"/>
                  <a:gd name="T17" fmla="*/ 236 h 340"/>
                  <a:gd name="T18" fmla="*/ 38 w 1974"/>
                  <a:gd name="T19" fmla="*/ 180 h 340"/>
                  <a:gd name="T20" fmla="*/ 61 w 1974"/>
                  <a:gd name="T21" fmla="*/ 125 h 340"/>
                  <a:gd name="T22" fmla="*/ 106 w 1974"/>
                  <a:gd name="T23" fmla="*/ 97 h 340"/>
                  <a:gd name="T24" fmla="*/ 85 w 1974"/>
                  <a:gd name="T25" fmla="*/ 146 h 340"/>
                  <a:gd name="T26" fmla="*/ 63 w 1974"/>
                  <a:gd name="T27" fmla="*/ 203 h 340"/>
                  <a:gd name="T28" fmla="*/ 45 w 1974"/>
                  <a:gd name="T29" fmla="*/ 252 h 340"/>
                  <a:gd name="T30" fmla="*/ 111 w 1974"/>
                  <a:gd name="T31" fmla="*/ 328 h 340"/>
                  <a:gd name="T32" fmla="*/ 45 w 1974"/>
                  <a:gd name="T33" fmla="*/ 325 h 340"/>
                  <a:gd name="T34" fmla="*/ 10 w 1974"/>
                  <a:gd name="T35" fmla="*/ 312 h 340"/>
                  <a:gd name="T36" fmla="*/ 0 w 1974"/>
                  <a:gd name="T37" fmla="*/ 288 h 340"/>
                  <a:gd name="T38" fmla="*/ 37 w 1974"/>
                  <a:gd name="T39" fmla="*/ 276 h 340"/>
                  <a:gd name="T40" fmla="*/ 44 w 1974"/>
                  <a:gd name="T41" fmla="*/ 294 h 340"/>
                  <a:gd name="T42" fmla="*/ 74 w 1974"/>
                  <a:gd name="T43" fmla="*/ 303 h 340"/>
                  <a:gd name="T44" fmla="*/ 134 w 1974"/>
                  <a:gd name="T45" fmla="*/ 307 h 340"/>
                  <a:gd name="T46" fmla="*/ 1782 w 1974"/>
                  <a:gd name="T47" fmla="*/ 340 h 340"/>
                  <a:gd name="T48" fmla="*/ 1288 w 1974"/>
                  <a:gd name="T49" fmla="*/ 338 h 340"/>
                  <a:gd name="T50" fmla="*/ 615 w 1974"/>
                  <a:gd name="T51" fmla="*/ 332 h 340"/>
                  <a:gd name="T52" fmla="*/ 154 w 1974"/>
                  <a:gd name="T53" fmla="*/ 328 h 340"/>
                  <a:gd name="T54" fmla="*/ 332 w 1974"/>
                  <a:gd name="T55" fmla="*/ 308 h 340"/>
                  <a:gd name="T56" fmla="*/ 935 w 1974"/>
                  <a:gd name="T57" fmla="*/ 313 h 340"/>
                  <a:gd name="T58" fmla="*/ 1575 w 1974"/>
                  <a:gd name="T59" fmla="*/ 317 h 340"/>
                  <a:gd name="T60" fmla="*/ 1861 w 1974"/>
                  <a:gd name="T61" fmla="*/ 317 h 340"/>
                  <a:gd name="T62" fmla="*/ 1974 w 1974"/>
                  <a:gd name="T63" fmla="*/ 274 h 340"/>
                  <a:gd name="T64" fmla="*/ 1956 w 1974"/>
                  <a:gd name="T65" fmla="*/ 312 h 340"/>
                  <a:gd name="T66" fmla="*/ 1899 w 1974"/>
                  <a:gd name="T67" fmla="*/ 334 h 340"/>
                  <a:gd name="T68" fmla="*/ 1840 w 1974"/>
                  <a:gd name="T69" fmla="*/ 339 h 340"/>
                  <a:gd name="T70" fmla="*/ 1908 w 1974"/>
                  <a:gd name="T71" fmla="*/ 314 h 340"/>
                  <a:gd name="T72" fmla="*/ 1930 w 1974"/>
                  <a:gd name="T73" fmla="*/ 309 h 340"/>
                  <a:gd name="T74" fmla="*/ 1936 w 1974"/>
                  <a:gd name="T75" fmla="*/ 292 h 340"/>
                  <a:gd name="T76" fmla="*/ 1848 w 1974"/>
                  <a:gd name="T77" fmla="*/ 68 h 340"/>
                  <a:gd name="T78" fmla="*/ 1901 w 1974"/>
                  <a:gd name="T79" fmla="*/ 81 h 340"/>
                  <a:gd name="T80" fmla="*/ 1925 w 1974"/>
                  <a:gd name="T81" fmla="*/ 140 h 340"/>
                  <a:gd name="T82" fmla="*/ 1949 w 1974"/>
                  <a:gd name="T83" fmla="*/ 205 h 340"/>
                  <a:gd name="T84" fmla="*/ 1928 w 1974"/>
                  <a:gd name="T85" fmla="*/ 260 h 340"/>
                  <a:gd name="T86" fmla="*/ 1904 w 1974"/>
                  <a:gd name="T87" fmla="*/ 198 h 340"/>
                  <a:gd name="T88" fmla="*/ 1880 w 1974"/>
                  <a:gd name="T89" fmla="*/ 134 h 340"/>
                  <a:gd name="T90" fmla="*/ 1857 w 1974"/>
                  <a:gd name="T91" fmla="*/ 82 h 340"/>
                  <a:gd name="T92" fmla="*/ 1690 w 1974"/>
                  <a:gd name="T93" fmla="*/ 0 h 340"/>
                  <a:gd name="T94" fmla="*/ 1763 w 1974"/>
                  <a:gd name="T95" fmla="*/ 3 h 340"/>
                  <a:gd name="T96" fmla="*/ 1823 w 1974"/>
                  <a:gd name="T97" fmla="*/ 17 h 340"/>
                  <a:gd name="T98" fmla="*/ 1867 w 1974"/>
                  <a:gd name="T99" fmla="*/ 36 h 340"/>
                  <a:gd name="T100" fmla="*/ 1839 w 1974"/>
                  <a:gd name="T101" fmla="*/ 60 h 340"/>
                  <a:gd name="T102" fmla="*/ 1802 w 1974"/>
                  <a:gd name="T103" fmla="*/ 40 h 340"/>
                  <a:gd name="T104" fmla="*/ 1749 w 1974"/>
                  <a:gd name="T105" fmla="*/ 27 h 340"/>
                  <a:gd name="T106" fmla="*/ 1683 w 1974"/>
                  <a:gd name="T107" fmla="*/ 21 h 340"/>
                  <a:gd name="T108" fmla="*/ 227 w 1974"/>
                  <a:gd name="T109" fmla="*/ 13 h 340"/>
                  <a:gd name="T110" fmla="*/ 635 w 1974"/>
                  <a:gd name="T111" fmla="*/ 8 h 340"/>
                  <a:gd name="T112" fmla="*/ 1209 w 1974"/>
                  <a:gd name="T113" fmla="*/ 2 h 340"/>
                  <a:gd name="T114" fmla="*/ 1635 w 1974"/>
                  <a:gd name="T115" fmla="*/ 0 h 340"/>
                  <a:gd name="T116" fmla="*/ 1546 w 1974"/>
                  <a:gd name="T117" fmla="*/ 21 h 340"/>
                  <a:gd name="T118" fmla="*/ 1060 w 1974"/>
                  <a:gd name="T119" fmla="*/ 25 h 340"/>
                  <a:gd name="T120" fmla="*/ 497 w 1974"/>
                  <a:gd name="T121" fmla="*/ 31 h 340"/>
                  <a:gd name="T122" fmla="*/ 170 w 1974"/>
                  <a:gd name="T123" fmla="*/ 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4" h="340">
                    <a:moveTo>
                      <a:pt x="111" y="89"/>
                    </a:moveTo>
                    <a:lnTo>
                      <a:pt x="76" y="95"/>
                    </a:lnTo>
                    <a:lnTo>
                      <a:pt x="76" y="95"/>
                    </a:lnTo>
                    <a:lnTo>
                      <a:pt x="79" y="92"/>
                    </a:lnTo>
                    <a:lnTo>
                      <a:pt x="81" y="88"/>
                    </a:lnTo>
                    <a:lnTo>
                      <a:pt x="84" y="85"/>
                    </a:lnTo>
                    <a:lnTo>
                      <a:pt x="86" y="81"/>
                    </a:lnTo>
                    <a:lnTo>
                      <a:pt x="87" y="77"/>
                    </a:lnTo>
                    <a:lnTo>
                      <a:pt x="90" y="74"/>
                    </a:lnTo>
                    <a:lnTo>
                      <a:pt x="92" y="72"/>
                    </a:lnTo>
                    <a:lnTo>
                      <a:pt x="94" y="68"/>
                    </a:lnTo>
                    <a:lnTo>
                      <a:pt x="97" y="64"/>
                    </a:lnTo>
                    <a:lnTo>
                      <a:pt x="98" y="62"/>
                    </a:lnTo>
                    <a:lnTo>
                      <a:pt x="100" y="58"/>
                    </a:lnTo>
                    <a:lnTo>
                      <a:pt x="103" y="56"/>
                    </a:lnTo>
                    <a:lnTo>
                      <a:pt x="105" y="52"/>
                    </a:lnTo>
                    <a:lnTo>
                      <a:pt x="107" y="50"/>
                    </a:lnTo>
                    <a:lnTo>
                      <a:pt x="111" y="48"/>
                    </a:lnTo>
                    <a:lnTo>
                      <a:pt x="113" y="44"/>
                    </a:lnTo>
                    <a:lnTo>
                      <a:pt x="117" y="42"/>
                    </a:lnTo>
                    <a:lnTo>
                      <a:pt x="121" y="39"/>
                    </a:lnTo>
                    <a:lnTo>
                      <a:pt x="124" y="36"/>
                    </a:lnTo>
                    <a:lnTo>
                      <a:pt x="128" y="33"/>
                    </a:lnTo>
                    <a:lnTo>
                      <a:pt x="133" y="30"/>
                    </a:lnTo>
                    <a:lnTo>
                      <a:pt x="137" y="27"/>
                    </a:lnTo>
                    <a:lnTo>
                      <a:pt x="143" y="25"/>
                    </a:lnTo>
                    <a:lnTo>
                      <a:pt x="148" y="23"/>
                    </a:lnTo>
                    <a:lnTo>
                      <a:pt x="154" y="21"/>
                    </a:lnTo>
                    <a:lnTo>
                      <a:pt x="159" y="19"/>
                    </a:lnTo>
                    <a:lnTo>
                      <a:pt x="165" y="18"/>
                    </a:lnTo>
                    <a:lnTo>
                      <a:pt x="170" y="17"/>
                    </a:lnTo>
                    <a:lnTo>
                      <a:pt x="176" y="15"/>
                    </a:lnTo>
                    <a:lnTo>
                      <a:pt x="180" y="15"/>
                    </a:lnTo>
                    <a:lnTo>
                      <a:pt x="185" y="15"/>
                    </a:lnTo>
                    <a:lnTo>
                      <a:pt x="191" y="14"/>
                    </a:lnTo>
                    <a:lnTo>
                      <a:pt x="170" y="36"/>
                    </a:lnTo>
                    <a:lnTo>
                      <a:pt x="166" y="36"/>
                    </a:lnTo>
                    <a:lnTo>
                      <a:pt x="162" y="37"/>
                    </a:lnTo>
                    <a:lnTo>
                      <a:pt x="159" y="37"/>
                    </a:lnTo>
                    <a:lnTo>
                      <a:pt x="156" y="37"/>
                    </a:lnTo>
                    <a:lnTo>
                      <a:pt x="155" y="38"/>
                    </a:lnTo>
                    <a:lnTo>
                      <a:pt x="153" y="38"/>
                    </a:lnTo>
                    <a:lnTo>
                      <a:pt x="152" y="38"/>
                    </a:lnTo>
                    <a:lnTo>
                      <a:pt x="150" y="39"/>
                    </a:lnTo>
                    <a:lnTo>
                      <a:pt x="150" y="39"/>
                    </a:lnTo>
                    <a:lnTo>
                      <a:pt x="149" y="39"/>
                    </a:lnTo>
                    <a:lnTo>
                      <a:pt x="149" y="39"/>
                    </a:lnTo>
                    <a:lnTo>
                      <a:pt x="148" y="40"/>
                    </a:lnTo>
                    <a:lnTo>
                      <a:pt x="147" y="40"/>
                    </a:lnTo>
                    <a:lnTo>
                      <a:pt x="146" y="42"/>
                    </a:lnTo>
                    <a:lnTo>
                      <a:pt x="144" y="43"/>
                    </a:lnTo>
                    <a:lnTo>
                      <a:pt x="143" y="44"/>
                    </a:lnTo>
                    <a:lnTo>
                      <a:pt x="142" y="45"/>
                    </a:lnTo>
                    <a:lnTo>
                      <a:pt x="140" y="48"/>
                    </a:lnTo>
                    <a:lnTo>
                      <a:pt x="139" y="50"/>
                    </a:lnTo>
                    <a:lnTo>
                      <a:pt x="136" y="51"/>
                    </a:lnTo>
                    <a:lnTo>
                      <a:pt x="135" y="54"/>
                    </a:lnTo>
                    <a:lnTo>
                      <a:pt x="133" y="56"/>
                    </a:lnTo>
                    <a:lnTo>
                      <a:pt x="130" y="60"/>
                    </a:lnTo>
                    <a:lnTo>
                      <a:pt x="129" y="62"/>
                    </a:lnTo>
                    <a:lnTo>
                      <a:pt x="127" y="66"/>
                    </a:lnTo>
                    <a:lnTo>
                      <a:pt x="124" y="68"/>
                    </a:lnTo>
                    <a:lnTo>
                      <a:pt x="123" y="72"/>
                    </a:lnTo>
                    <a:lnTo>
                      <a:pt x="121" y="75"/>
                    </a:lnTo>
                    <a:lnTo>
                      <a:pt x="118" y="79"/>
                    </a:lnTo>
                    <a:lnTo>
                      <a:pt x="116" y="82"/>
                    </a:lnTo>
                    <a:lnTo>
                      <a:pt x="113" y="86"/>
                    </a:lnTo>
                    <a:lnTo>
                      <a:pt x="111" y="89"/>
                    </a:lnTo>
                    <a:lnTo>
                      <a:pt x="111" y="89"/>
                    </a:lnTo>
                    <a:lnTo>
                      <a:pt x="111" y="89"/>
                    </a:lnTo>
                    <a:close/>
                    <a:moveTo>
                      <a:pt x="41" y="264"/>
                    </a:moveTo>
                    <a:lnTo>
                      <a:pt x="5" y="273"/>
                    </a:lnTo>
                    <a:lnTo>
                      <a:pt x="5" y="273"/>
                    </a:lnTo>
                    <a:lnTo>
                      <a:pt x="6" y="270"/>
                    </a:lnTo>
                    <a:lnTo>
                      <a:pt x="7" y="266"/>
                    </a:lnTo>
                    <a:lnTo>
                      <a:pt x="8" y="261"/>
                    </a:lnTo>
                    <a:lnTo>
                      <a:pt x="11" y="257"/>
                    </a:lnTo>
                    <a:lnTo>
                      <a:pt x="12" y="252"/>
                    </a:lnTo>
                    <a:lnTo>
                      <a:pt x="14" y="247"/>
                    </a:lnTo>
                    <a:lnTo>
                      <a:pt x="16" y="242"/>
                    </a:lnTo>
                    <a:lnTo>
                      <a:pt x="18" y="236"/>
                    </a:lnTo>
                    <a:lnTo>
                      <a:pt x="20" y="230"/>
                    </a:lnTo>
                    <a:lnTo>
                      <a:pt x="22" y="224"/>
                    </a:lnTo>
                    <a:lnTo>
                      <a:pt x="24" y="218"/>
                    </a:lnTo>
                    <a:lnTo>
                      <a:pt x="26" y="212"/>
                    </a:lnTo>
                    <a:lnTo>
                      <a:pt x="29" y="206"/>
                    </a:lnTo>
                    <a:lnTo>
                      <a:pt x="31" y="199"/>
                    </a:lnTo>
                    <a:lnTo>
                      <a:pt x="33" y="193"/>
                    </a:lnTo>
                    <a:lnTo>
                      <a:pt x="36" y="187"/>
                    </a:lnTo>
                    <a:lnTo>
                      <a:pt x="38" y="180"/>
                    </a:lnTo>
                    <a:lnTo>
                      <a:pt x="41" y="174"/>
                    </a:lnTo>
                    <a:lnTo>
                      <a:pt x="43" y="168"/>
                    </a:lnTo>
                    <a:lnTo>
                      <a:pt x="45" y="161"/>
                    </a:lnTo>
                    <a:lnTo>
                      <a:pt x="48" y="155"/>
                    </a:lnTo>
                    <a:lnTo>
                      <a:pt x="50" y="149"/>
                    </a:lnTo>
                    <a:lnTo>
                      <a:pt x="53" y="143"/>
                    </a:lnTo>
                    <a:lnTo>
                      <a:pt x="55" y="137"/>
                    </a:lnTo>
                    <a:lnTo>
                      <a:pt x="59" y="131"/>
                    </a:lnTo>
                    <a:lnTo>
                      <a:pt x="61" y="125"/>
                    </a:lnTo>
                    <a:lnTo>
                      <a:pt x="63" y="120"/>
                    </a:lnTo>
                    <a:lnTo>
                      <a:pt x="66" y="115"/>
                    </a:lnTo>
                    <a:lnTo>
                      <a:pt x="68" y="110"/>
                    </a:lnTo>
                    <a:lnTo>
                      <a:pt x="70" y="105"/>
                    </a:lnTo>
                    <a:lnTo>
                      <a:pt x="74" y="100"/>
                    </a:lnTo>
                    <a:lnTo>
                      <a:pt x="76" y="95"/>
                    </a:lnTo>
                    <a:lnTo>
                      <a:pt x="111" y="89"/>
                    </a:lnTo>
                    <a:lnTo>
                      <a:pt x="109" y="93"/>
                    </a:lnTo>
                    <a:lnTo>
                      <a:pt x="106" y="97"/>
                    </a:lnTo>
                    <a:lnTo>
                      <a:pt x="104" y="101"/>
                    </a:lnTo>
                    <a:lnTo>
                      <a:pt x="102" y="106"/>
                    </a:lnTo>
                    <a:lnTo>
                      <a:pt x="99" y="111"/>
                    </a:lnTo>
                    <a:lnTo>
                      <a:pt x="97" y="117"/>
                    </a:lnTo>
                    <a:lnTo>
                      <a:pt x="94" y="122"/>
                    </a:lnTo>
                    <a:lnTo>
                      <a:pt x="92" y="128"/>
                    </a:lnTo>
                    <a:lnTo>
                      <a:pt x="90" y="134"/>
                    </a:lnTo>
                    <a:lnTo>
                      <a:pt x="87" y="140"/>
                    </a:lnTo>
                    <a:lnTo>
                      <a:pt x="85" y="146"/>
                    </a:lnTo>
                    <a:lnTo>
                      <a:pt x="82" y="152"/>
                    </a:lnTo>
                    <a:lnTo>
                      <a:pt x="80" y="157"/>
                    </a:lnTo>
                    <a:lnTo>
                      <a:pt x="78" y="165"/>
                    </a:lnTo>
                    <a:lnTo>
                      <a:pt x="75" y="171"/>
                    </a:lnTo>
                    <a:lnTo>
                      <a:pt x="73" y="177"/>
                    </a:lnTo>
                    <a:lnTo>
                      <a:pt x="70" y="184"/>
                    </a:lnTo>
                    <a:lnTo>
                      <a:pt x="68" y="190"/>
                    </a:lnTo>
                    <a:lnTo>
                      <a:pt x="66" y="196"/>
                    </a:lnTo>
                    <a:lnTo>
                      <a:pt x="63" y="203"/>
                    </a:lnTo>
                    <a:lnTo>
                      <a:pt x="61" y="209"/>
                    </a:lnTo>
                    <a:lnTo>
                      <a:pt x="59" y="215"/>
                    </a:lnTo>
                    <a:lnTo>
                      <a:pt x="56" y="221"/>
                    </a:lnTo>
                    <a:lnTo>
                      <a:pt x="55" y="227"/>
                    </a:lnTo>
                    <a:lnTo>
                      <a:pt x="53" y="232"/>
                    </a:lnTo>
                    <a:lnTo>
                      <a:pt x="51" y="237"/>
                    </a:lnTo>
                    <a:lnTo>
                      <a:pt x="49" y="242"/>
                    </a:lnTo>
                    <a:lnTo>
                      <a:pt x="48" y="247"/>
                    </a:lnTo>
                    <a:lnTo>
                      <a:pt x="45" y="252"/>
                    </a:lnTo>
                    <a:lnTo>
                      <a:pt x="44" y="257"/>
                    </a:lnTo>
                    <a:lnTo>
                      <a:pt x="42" y="260"/>
                    </a:lnTo>
                    <a:lnTo>
                      <a:pt x="41" y="264"/>
                    </a:lnTo>
                    <a:lnTo>
                      <a:pt x="41" y="264"/>
                    </a:lnTo>
                    <a:lnTo>
                      <a:pt x="41" y="264"/>
                    </a:lnTo>
                    <a:close/>
                    <a:moveTo>
                      <a:pt x="143" y="307"/>
                    </a:moveTo>
                    <a:lnTo>
                      <a:pt x="119" y="328"/>
                    </a:lnTo>
                    <a:lnTo>
                      <a:pt x="119" y="328"/>
                    </a:lnTo>
                    <a:lnTo>
                      <a:pt x="111" y="328"/>
                    </a:lnTo>
                    <a:lnTo>
                      <a:pt x="102" y="328"/>
                    </a:lnTo>
                    <a:lnTo>
                      <a:pt x="93" y="328"/>
                    </a:lnTo>
                    <a:lnTo>
                      <a:pt x="86" y="327"/>
                    </a:lnTo>
                    <a:lnTo>
                      <a:pt x="78" y="327"/>
                    </a:lnTo>
                    <a:lnTo>
                      <a:pt x="70" y="327"/>
                    </a:lnTo>
                    <a:lnTo>
                      <a:pt x="65" y="326"/>
                    </a:lnTo>
                    <a:lnTo>
                      <a:pt x="57" y="326"/>
                    </a:lnTo>
                    <a:lnTo>
                      <a:pt x="51" y="325"/>
                    </a:lnTo>
                    <a:lnTo>
                      <a:pt x="45" y="325"/>
                    </a:lnTo>
                    <a:lnTo>
                      <a:pt x="41" y="323"/>
                    </a:lnTo>
                    <a:lnTo>
                      <a:pt x="36" y="322"/>
                    </a:lnTo>
                    <a:lnTo>
                      <a:pt x="31" y="321"/>
                    </a:lnTo>
                    <a:lnTo>
                      <a:pt x="26" y="320"/>
                    </a:lnTo>
                    <a:lnTo>
                      <a:pt x="23" y="319"/>
                    </a:lnTo>
                    <a:lnTo>
                      <a:pt x="18" y="317"/>
                    </a:lnTo>
                    <a:lnTo>
                      <a:pt x="16" y="315"/>
                    </a:lnTo>
                    <a:lnTo>
                      <a:pt x="12" y="314"/>
                    </a:lnTo>
                    <a:lnTo>
                      <a:pt x="10" y="312"/>
                    </a:lnTo>
                    <a:lnTo>
                      <a:pt x="7" y="309"/>
                    </a:lnTo>
                    <a:lnTo>
                      <a:pt x="5" y="307"/>
                    </a:lnTo>
                    <a:lnTo>
                      <a:pt x="4" y="304"/>
                    </a:lnTo>
                    <a:lnTo>
                      <a:pt x="2" y="302"/>
                    </a:lnTo>
                    <a:lnTo>
                      <a:pt x="1" y="300"/>
                    </a:lnTo>
                    <a:lnTo>
                      <a:pt x="0" y="297"/>
                    </a:lnTo>
                    <a:lnTo>
                      <a:pt x="0" y="294"/>
                    </a:lnTo>
                    <a:lnTo>
                      <a:pt x="0" y="291"/>
                    </a:lnTo>
                    <a:lnTo>
                      <a:pt x="0" y="288"/>
                    </a:lnTo>
                    <a:lnTo>
                      <a:pt x="1" y="284"/>
                    </a:lnTo>
                    <a:lnTo>
                      <a:pt x="1" y="280"/>
                    </a:lnTo>
                    <a:lnTo>
                      <a:pt x="2" y="277"/>
                    </a:lnTo>
                    <a:lnTo>
                      <a:pt x="5" y="273"/>
                    </a:lnTo>
                    <a:lnTo>
                      <a:pt x="41" y="264"/>
                    </a:lnTo>
                    <a:lnTo>
                      <a:pt x="39" y="267"/>
                    </a:lnTo>
                    <a:lnTo>
                      <a:pt x="38" y="270"/>
                    </a:lnTo>
                    <a:lnTo>
                      <a:pt x="38" y="273"/>
                    </a:lnTo>
                    <a:lnTo>
                      <a:pt x="37" y="276"/>
                    </a:lnTo>
                    <a:lnTo>
                      <a:pt x="37" y="278"/>
                    </a:lnTo>
                    <a:lnTo>
                      <a:pt x="37" y="280"/>
                    </a:lnTo>
                    <a:lnTo>
                      <a:pt x="37" y="283"/>
                    </a:lnTo>
                    <a:lnTo>
                      <a:pt x="38" y="284"/>
                    </a:lnTo>
                    <a:lnTo>
                      <a:pt x="38" y="286"/>
                    </a:lnTo>
                    <a:lnTo>
                      <a:pt x="39" y="289"/>
                    </a:lnTo>
                    <a:lnTo>
                      <a:pt x="41" y="290"/>
                    </a:lnTo>
                    <a:lnTo>
                      <a:pt x="42" y="291"/>
                    </a:lnTo>
                    <a:lnTo>
                      <a:pt x="44" y="294"/>
                    </a:lnTo>
                    <a:lnTo>
                      <a:pt x="47" y="295"/>
                    </a:lnTo>
                    <a:lnTo>
                      <a:pt x="49" y="296"/>
                    </a:lnTo>
                    <a:lnTo>
                      <a:pt x="51" y="297"/>
                    </a:lnTo>
                    <a:lnTo>
                      <a:pt x="54" y="298"/>
                    </a:lnTo>
                    <a:lnTo>
                      <a:pt x="57" y="300"/>
                    </a:lnTo>
                    <a:lnTo>
                      <a:pt x="61" y="301"/>
                    </a:lnTo>
                    <a:lnTo>
                      <a:pt x="65" y="302"/>
                    </a:lnTo>
                    <a:lnTo>
                      <a:pt x="69" y="302"/>
                    </a:lnTo>
                    <a:lnTo>
                      <a:pt x="74" y="303"/>
                    </a:lnTo>
                    <a:lnTo>
                      <a:pt x="79" y="304"/>
                    </a:lnTo>
                    <a:lnTo>
                      <a:pt x="85" y="304"/>
                    </a:lnTo>
                    <a:lnTo>
                      <a:pt x="91" y="306"/>
                    </a:lnTo>
                    <a:lnTo>
                      <a:pt x="97" y="306"/>
                    </a:lnTo>
                    <a:lnTo>
                      <a:pt x="103" y="306"/>
                    </a:lnTo>
                    <a:lnTo>
                      <a:pt x="110" y="307"/>
                    </a:lnTo>
                    <a:lnTo>
                      <a:pt x="118" y="307"/>
                    </a:lnTo>
                    <a:lnTo>
                      <a:pt x="125" y="307"/>
                    </a:lnTo>
                    <a:lnTo>
                      <a:pt x="134" y="307"/>
                    </a:lnTo>
                    <a:lnTo>
                      <a:pt x="143" y="307"/>
                    </a:lnTo>
                    <a:lnTo>
                      <a:pt x="143" y="307"/>
                    </a:lnTo>
                    <a:lnTo>
                      <a:pt x="143" y="307"/>
                    </a:lnTo>
                    <a:close/>
                    <a:moveTo>
                      <a:pt x="1861" y="317"/>
                    </a:moveTo>
                    <a:lnTo>
                      <a:pt x="1840" y="339"/>
                    </a:lnTo>
                    <a:lnTo>
                      <a:pt x="1840" y="339"/>
                    </a:lnTo>
                    <a:lnTo>
                      <a:pt x="1828" y="340"/>
                    </a:lnTo>
                    <a:lnTo>
                      <a:pt x="1808" y="340"/>
                    </a:lnTo>
                    <a:lnTo>
                      <a:pt x="1782" y="340"/>
                    </a:lnTo>
                    <a:lnTo>
                      <a:pt x="1747" y="340"/>
                    </a:lnTo>
                    <a:lnTo>
                      <a:pt x="1707" y="340"/>
                    </a:lnTo>
                    <a:lnTo>
                      <a:pt x="1660" y="340"/>
                    </a:lnTo>
                    <a:lnTo>
                      <a:pt x="1609" y="339"/>
                    </a:lnTo>
                    <a:lnTo>
                      <a:pt x="1553" y="339"/>
                    </a:lnTo>
                    <a:lnTo>
                      <a:pt x="1491" y="339"/>
                    </a:lnTo>
                    <a:lnTo>
                      <a:pt x="1426" y="339"/>
                    </a:lnTo>
                    <a:lnTo>
                      <a:pt x="1358" y="338"/>
                    </a:lnTo>
                    <a:lnTo>
                      <a:pt x="1288" y="338"/>
                    </a:lnTo>
                    <a:lnTo>
                      <a:pt x="1215" y="337"/>
                    </a:lnTo>
                    <a:lnTo>
                      <a:pt x="1140" y="337"/>
                    </a:lnTo>
                    <a:lnTo>
                      <a:pt x="1063" y="335"/>
                    </a:lnTo>
                    <a:lnTo>
                      <a:pt x="987" y="335"/>
                    </a:lnTo>
                    <a:lnTo>
                      <a:pt x="911" y="334"/>
                    </a:lnTo>
                    <a:lnTo>
                      <a:pt x="836" y="334"/>
                    </a:lnTo>
                    <a:lnTo>
                      <a:pt x="760" y="333"/>
                    </a:lnTo>
                    <a:lnTo>
                      <a:pt x="686" y="333"/>
                    </a:lnTo>
                    <a:lnTo>
                      <a:pt x="615" y="332"/>
                    </a:lnTo>
                    <a:lnTo>
                      <a:pt x="547" y="332"/>
                    </a:lnTo>
                    <a:lnTo>
                      <a:pt x="481" y="331"/>
                    </a:lnTo>
                    <a:lnTo>
                      <a:pt x="419" y="331"/>
                    </a:lnTo>
                    <a:lnTo>
                      <a:pt x="360" y="329"/>
                    </a:lnTo>
                    <a:lnTo>
                      <a:pt x="308" y="329"/>
                    </a:lnTo>
                    <a:lnTo>
                      <a:pt x="260" y="329"/>
                    </a:lnTo>
                    <a:lnTo>
                      <a:pt x="218" y="328"/>
                    </a:lnTo>
                    <a:lnTo>
                      <a:pt x="183" y="328"/>
                    </a:lnTo>
                    <a:lnTo>
                      <a:pt x="154" y="328"/>
                    </a:lnTo>
                    <a:lnTo>
                      <a:pt x="133" y="328"/>
                    </a:lnTo>
                    <a:lnTo>
                      <a:pt x="119" y="328"/>
                    </a:lnTo>
                    <a:lnTo>
                      <a:pt x="143" y="307"/>
                    </a:lnTo>
                    <a:lnTo>
                      <a:pt x="156" y="307"/>
                    </a:lnTo>
                    <a:lnTo>
                      <a:pt x="178" y="307"/>
                    </a:lnTo>
                    <a:lnTo>
                      <a:pt x="207" y="307"/>
                    </a:lnTo>
                    <a:lnTo>
                      <a:pt x="241" y="308"/>
                    </a:lnTo>
                    <a:lnTo>
                      <a:pt x="284" y="308"/>
                    </a:lnTo>
                    <a:lnTo>
                      <a:pt x="332" y="308"/>
                    </a:lnTo>
                    <a:lnTo>
                      <a:pt x="384" y="309"/>
                    </a:lnTo>
                    <a:lnTo>
                      <a:pt x="442" y="309"/>
                    </a:lnTo>
                    <a:lnTo>
                      <a:pt x="504" y="309"/>
                    </a:lnTo>
                    <a:lnTo>
                      <a:pt x="569" y="310"/>
                    </a:lnTo>
                    <a:lnTo>
                      <a:pt x="639" y="310"/>
                    </a:lnTo>
                    <a:lnTo>
                      <a:pt x="710" y="312"/>
                    </a:lnTo>
                    <a:lnTo>
                      <a:pt x="783" y="312"/>
                    </a:lnTo>
                    <a:lnTo>
                      <a:pt x="858" y="313"/>
                    </a:lnTo>
                    <a:lnTo>
                      <a:pt x="935" y="313"/>
                    </a:lnTo>
                    <a:lnTo>
                      <a:pt x="1011" y="314"/>
                    </a:lnTo>
                    <a:lnTo>
                      <a:pt x="1087" y="314"/>
                    </a:lnTo>
                    <a:lnTo>
                      <a:pt x="1164" y="315"/>
                    </a:lnTo>
                    <a:lnTo>
                      <a:pt x="1238" y="315"/>
                    </a:lnTo>
                    <a:lnTo>
                      <a:pt x="1311" y="316"/>
                    </a:lnTo>
                    <a:lnTo>
                      <a:pt x="1382" y="316"/>
                    </a:lnTo>
                    <a:lnTo>
                      <a:pt x="1450" y="317"/>
                    </a:lnTo>
                    <a:lnTo>
                      <a:pt x="1515" y="317"/>
                    </a:lnTo>
                    <a:lnTo>
                      <a:pt x="1575" y="317"/>
                    </a:lnTo>
                    <a:lnTo>
                      <a:pt x="1633" y="319"/>
                    </a:lnTo>
                    <a:lnTo>
                      <a:pt x="1684" y="319"/>
                    </a:lnTo>
                    <a:lnTo>
                      <a:pt x="1731" y="319"/>
                    </a:lnTo>
                    <a:lnTo>
                      <a:pt x="1771" y="319"/>
                    </a:lnTo>
                    <a:lnTo>
                      <a:pt x="1805" y="319"/>
                    </a:lnTo>
                    <a:lnTo>
                      <a:pt x="1831" y="319"/>
                    </a:lnTo>
                    <a:lnTo>
                      <a:pt x="1850" y="319"/>
                    </a:lnTo>
                    <a:lnTo>
                      <a:pt x="1861" y="317"/>
                    </a:lnTo>
                    <a:lnTo>
                      <a:pt x="1861" y="317"/>
                    </a:lnTo>
                    <a:lnTo>
                      <a:pt x="1861" y="317"/>
                    </a:lnTo>
                    <a:close/>
                    <a:moveTo>
                      <a:pt x="1930" y="265"/>
                    </a:moveTo>
                    <a:lnTo>
                      <a:pt x="1966" y="249"/>
                    </a:lnTo>
                    <a:lnTo>
                      <a:pt x="1966" y="249"/>
                    </a:lnTo>
                    <a:lnTo>
                      <a:pt x="1968" y="255"/>
                    </a:lnTo>
                    <a:lnTo>
                      <a:pt x="1971" y="260"/>
                    </a:lnTo>
                    <a:lnTo>
                      <a:pt x="1972" y="266"/>
                    </a:lnTo>
                    <a:lnTo>
                      <a:pt x="1973" y="271"/>
                    </a:lnTo>
                    <a:lnTo>
                      <a:pt x="1974" y="274"/>
                    </a:lnTo>
                    <a:lnTo>
                      <a:pt x="1974" y="279"/>
                    </a:lnTo>
                    <a:lnTo>
                      <a:pt x="1973" y="284"/>
                    </a:lnTo>
                    <a:lnTo>
                      <a:pt x="1973" y="288"/>
                    </a:lnTo>
                    <a:lnTo>
                      <a:pt x="1972" y="291"/>
                    </a:lnTo>
                    <a:lnTo>
                      <a:pt x="1971" y="296"/>
                    </a:lnTo>
                    <a:lnTo>
                      <a:pt x="1968" y="300"/>
                    </a:lnTo>
                    <a:lnTo>
                      <a:pt x="1965" y="303"/>
                    </a:lnTo>
                    <a:lnTo>
                      <a:pt x="1961" y="308"/>
                    </a:lnTo>
                    <a:lnTo>
                      <a:pt x="1956" y="312"/>
                    </a:lnTo>
                    <a:lnTo>
                      <a:pt x="1950" y="315"/>
                    </a:lnTo>
                    <a:lnTo>
                      <a:pt x="1944" y="320"/>
                    </a:lnTo>
                    <a:lnTo>
                      <a:pt x="1937" y="322"/>
                    </a:lnTo>
                    <a:lnTo>
                      <a:pt x="1931" y="326"/>
                    </a:lnTo>
                    <a:lnTo>
                      <a:pt x="1924" y="328"/>
                    </a:lnTo>
                    <a:lnTo>
                      <a:pt x="1918" y="329"/>
                    </a:lnTo>
                    <a:lnTo>
                      <a:pt x="1912" y="332"/>
                    </a:lnTo>
                    <a:lnTo>
                      <a:pt x="1906" y="333"/>
                    </a:lnTo>
                    <a:lnTo>
                      <a:pt x="1899" y="334"/>
                    </a:lnTo>
                    <a:lnTo>
                      <a:pt x="1893" y="335"/>
                    </a:lnTo>
                    <a:lnTo>
                      <a:pt x="1887" y="335"/>
                    </a:lnTo>
                    <a:lnTo>
                      <a:pt x="1881" y="337"/>
                    </a:lnTo>
                    <a:lnTo>
                      <a:pt x="1874" y="337"/>
                    </a:lnTo>
                    <a:lnTo>
                      <a:pt x="1868" y="338"/>
                    </a:lnTo>
                    <a:lnTo>
                      <a:pt x="1861" y="338"/>
                    </a:lnTo>
                    <a:lnTo>
                      <a:pt x="1854" y="339"/>
                    </a:lnTo>
                    <a:lnTo>
                      <a:pt x="1848" y="339"/>
                    </a:lnTo>
                    <a:lnTo>
                      <a:pt x="1840" y="339"/>
                    </a:lnTo>
                    <a:lnTo>
                      <a:pt x="1861" y="317"/>
                    </a:lnTo>
                    <a:lnTo>
                      <a:pt x="1868" y="317"/>
                    </a:lnTo>
                    <a:lnTo>
                      <a:pt x="1874" y="317"/>
                    </a:lnTo>
                    <a:lnTo>
                      <a:pt x="1881" y="316"/>
                    </a:lnTo>
                    <a:lnTo>
                      <a:pt x="1887" y="316"/>
                    </a:lnTo>
                    <a:lnTo>
                      <a:pt x="1893" y="316"/>
                    </a:lnTo>
                    <a:lnTo>
                      <a:pt x="1899" y="315"/>
                    </a:lnTo>
                    <a:lnTo>
                      <a:pt x="1904" y="315"/>
                    </a:lnTo>
                    <a:lnTo>
                      <a:pt x="1908" y="314"/>
                    </a:lnTo>
                    <a:lnTo>
                      <a:pt x="1913" y="314"/>
                    </a:lnTo>
                    <a:lnTo>
                      <a:pt x="1918" y="313"/>
                    </a:lnTo>
                    <a:lnTo>
                      <a:pt x="1922" y="312"/>
                    </a:lnTo>
                    <a:lnTo>
                      <a:pt x="1924" y="312"/>
                    </a:lnTo>
                    <a:lnTo>
                      <a:pt x="1926" y="310"/>
                    </a:lnTo>
                    <a:lnTo>
                      <a:pt x="1929" y="309"/>
                    </a:lnTo>
                    <a:lnTo>
                      <a:pt x="1930" y="309"/>
                    </a:lnTo>
                    <a:lnTo>
                      <a:pt x="1930" y="309"/>
                    </a:lnTo>
                    <a:lnTo>
                      <a:pt x="1930" y="309"/>
                    </a:lnTo>
                    <a:lnTo>
                      <a:pt x="1930" y="309"/>
                    </a:lnTo>
                    <a:lnTo>
                      <a:pt x="1931" y="308"/>
                    </a:lnTo>
                    <a:lnTo>
                      <a:pt x="1932" y="307"/>
                    </a:lnTo>
                    <a:lnTo>
                      <a:pt x="1932" y="306"/>
                    </a:lnTo>
                    <a:lnTo>
                      <a:pt x="1934" y="304"/>
                    </a:lnTo>
                    <a:lnTo>
                      <a:pt x="1935" y="302"/>
                    </a:lnTo>
                    <a:lnTo>
                      <a:pt x="1936" y="300"/>
                    </a:lnTo>
                    <a:lnTo>
                      <a:pt x="1936" y="296"/>
                    </a:lnTo>
                    <a:lnTo>
                      <a:pt x="1936" y="292"/>
                    </a:lnTo>
                    <a:lnTo>
                      <a:pt x="1936" y="289"/>
                    </a:lnTo>
                    <a:lnTo>
                      <a:pt x="1936" y="285"/>
                    </a:lnTo>
                    <a:lnTo>
                      <a:pt x="1935" y="280"/>
                    </a:lnTo>
                    <a:lnTo>
                      <a:pt x="1934" y="276"/>
                    </a:lnTo>
                    <a:lnTo>
                      <a:pt x="1931" y="271"/>
                    </a:lnTo>
                    <a:lnTo>
                      <a:pt x="1930" y="265"/>
                    </a:lnTo>
                    <a:lnTo>
                      <a:pt x="1930" y="265"/>
                    </a:lnTo>
                    <a:lnTo>
                      <a:pt x="1930" y="265"/>
                    </a:lnTo>
                    <a:close/>
                    <a:moveTo>
                      <a:pt x="1848" y="68"/>
                    </a:moveTo>
                    <a:lnTo>
                      <a:pt x="1883" y="50"/>
                    </a:lnTo>
                    <a:lnTo>
                      <a:pt x="1883" y="50"/>
                    </a:lnTo>
                    <a:lnTo>
                      <a:pt x="1886" y="54"/>
                    </a:lnTo>
                    <a:lnTo>
                      <a:pt x="1888" y="57"/>
                    </a:lnTo>
                    <a:lnTo>
                      <a:pt x="1891" y="61"/>
                    </a:lnTo>
                    <a:lnTo>
                      <a:pt x="1894" y="66"/>
                    </a:lnTo>
                    <a:lnTo>
                      <a:pt x="1897" y="70"/>
                    </a:lnTo>
                    <a:lnTo>
                      <a:pt x="1899" y="75"/>
                    </a:lnTo>
                    <a:lnTo>
                      <a:pt x="1901" y="81"/>
                    </a:lnTo>
                    <a:lnTo>
                      <a:pt x="1904" y="86"/>
                    </a:lnTo>
                    <a:lnTo>
                      <a:pt x="1907" y="92"/>
                    </a:lnTo>
                    <a:lnTo>
                      <a:pt x="1910" y="98"/>
                    </a:lnTo>
                    <a:lnTo>
                      <a:pt x="1912" y="105"/>
                    </a:lnTo>
                    <a:lnTo>
                      <a:pt x="1914" y="111"/>
                    </a:lnTo>
                    <a:lnTo>
                      <a:pt x="1917" y="118"/>
                    </a:lnTo>
                    <a:lnTo>
                      <a:pt x="1920" y="125"/>
                    </a:lnTo>
                    <a:lnTo>
                      <a:pt x="1923" y="132"/>
                    </a:lnTo>
                    <a:lnTo>
                      <a:pt x="1925" y="140"/>
                    </a:lnTo>
                    <a:lnTo>
                      <a:pt x="1928" y="147"/>
                    </a:lnTo>
                    <a:lnTo>
                      <a:pt x="1930" y="154"/>
                    </a:lnTo>
                    <a:lnTo>
                      <a:pt x="1934" y="161"/>
                    </a:lnTo>
                    <a:lnTo>
                      <a:pt x="1936" y="168"/>
                    </a:lnTo>
                    <a:lnTo>
                      <a:pt x="1938" y="175"/>
                    </a:lnTo>
                    <a:lnTo>
                      <a:pt x="1941" y="184"/>
                    </a:lnTo>
                    <a:lnTo>
                      <a:pt x="1943" y="191"/>
                    </a:lnTo>
                    <a:lnTo>
                      <a:pt x="1947" y="198"/>
                    </a:lnTo>
                    <a:lnTo>
                      <a:pt x="1949" y="205"/>
                    </a:lnTo>
                    <a:lnTo>
                      <a:pt x="1951" y="211"/>
                    </a:lnTo>
                    <a:lnTo>
                      <a:pt x="1954" y="218"/>
                    </a:lnTo>
                    <a:lnTo>
                      <a:pt x="1956" y="226"/>
                    </a:lnTo>
                    <a:lnTo>
                      <a:pt x="1959" y="232"/>
                    </a:lnTo>
                    <a:lnTo>
                      <a:pt x="1961" y="237"/>
                    </a:lnTo>
                    <a:lnTo>
                      <a:pt x="1963" y="243"/>
                    </a:lnTo>
                    <a:lnTo>
                      <a:pt x="1966" y="249"/>
                    </a:lnTo>
                    <a:lnTo>
                      <a:pt x="1930" y="265"/>
                    </a:lnTo>
                    <a:lnTo>
                      <a:pt x="1928" y="260"/>
                    </a:lnTo>
                    <a:lnTo>
                      <a:pt x="1924" y="253"/>
                    </a:lnTo>
                    <a:lnTo>
                      <a:pt x="1922" y="247"/>
                    </a:lnTo>
                    <a:lnTo>
                      <a:pt x="1919" y="241"/>
                    </a:lnTo>
                    <a:lnTo>
                      <a:pt x="1917" y="234"/>
                    </a:lnTo>
                    <a:lnTo>
                      <a:pt x="1914" y="227"/>
                    </a:lnTo>
                    <a:lnTo>
                      <a:pt x="1912" y="221"/>
                    </a:lnTo>
                    <a:lnTo>
                      <a:pt x="1910" y="214"/>
                    </a:lnTo>
                    <a:lnTo>
                      <a:pt x="1906" y="206"/>
                    </a:lnTo>
                    <a:lnTo>
                      <a:pt x="1904" y="198"/>
                    </a:lnTo>
                    <a:lnTo>
                      <a:pt x="1901" y="191"/>
                    </a:lnTo>
                    <a:lnTo>
                      <a:pt x="1899" y="184"/>
                    </a:lnTo>
                    <a:lnTo>
                      <a:pt x="1897" y="177"/>
                    </a:lnTo>
                    <a:lnTo>
                      <a:pt x="1893" y="169"/>
                    </a:lnTo>
                    <a:lnTo>
                      <a:pt x="1891" y="162"/>
                    </a:lnTo>
                    <a:lnTo>
                      <a:pt x="1888" y="155"/>
                    </a:lnTo>
                    <a:lnTo>
                      <a:pt x="1886" y="148"/>
                    </a:lnTo>
                    <a:lnTo>
                      <a:pt x="1883" y="141"/>
                    </a:lnTo>
                    <a:lnTo>
                      <a:pt x="1880" y="134"/>
                    </a:lnTo>
                    <a:lnTo>
                      <a:pt x="1877" y="126"/>
                    </a:lnTo>
                    <a:lnTo>
                      <a:pt x="1875" y="120"/>
                    </a:lnTo>
                    <a:lnTo>
                      <a:pt x="1873" y="115"/>
                    </a:lnTo>
                    <a:lnTo>
                      <a:pt x="1870" y="109"/>
                    </a:lnTo>
                    <a:lnTo>
                      <a:pt x="1868" y="103"/>
                    </a:lnTo>
                    <a:lnTo>
                      <a:pt x="1864" y="97"/>
                    </a:lnTo>
                    <a:lnTo>
                      <a:pt x="1862" y="92"/>
                    </a:lnTo>
                    <a:lnTo>
                      <a:pt x="1860" y="86"/>
                    </a:lnTo>
                    <a:lnTo>
                      <a:pt x="1857" y="82"/>
                    </a:lnTo>
                    <a:lnTo>
                      <a:pt x="1855" y="77"/>
                    </a:lnTo>
                    <a:lnTo>
                      <a:pt x="1852" y="74"/>
                    </a:lnTo>
                    <a:lnTo>
                      <a:pt x="1850" y="70"/>
                    </a:lnTo>
                    <a:lnTo>
                      <a:pt x="1848" y="68"/>
                    </a:lnTo>
                    <a:lnTo>
                      <a:pt x="1848" y="68"/>
                    </a:lnTo>
                    <a:lnTo>
                      <a:pt x="1848" y="68"/>
                    </a:lnTo>
                    <a:close/>
                    <a:moveTo>
                      <a:pt x="1666" y="21"/>
                    </a:moveTo>
                    <a:lnTo>
                      <a:pt x="1690" y="0"/>
                    </a:lnTo>
                    <a:lnTo>
                      <a:pt x="1690" y="0"/>
                    </a:lnTo>
                    <a:lnTo>
                      <a:pt x="1698" y="0"/>
                    </a:lnTo>
                    <a:lnTo>
                      <a:pt x="1707" y="0"/>
                    </a:lnTo>
                    <a:lnTo>
                      <a:pt x="1715" y="0"/>
                    </a:lnTo>
                    <a:lnTo>
                      <a:pt x="1723" y="0"/>
                    </a:lnTo>
                    <a:lnTo>
                      <a:pt x="1732" y="1"/>
                    </a:lnTo>
                    <a:lnTo>
                      <a:pt x="1740" y="1"/>
                    </a:lnTo>
                    <a:lnTo>
                      <a:pt x="1747" y="2"/>
                    </a:lnTo>
                    <a:lnTo>
                      <a:pt x="1756" y="3"/>
                    </a:lnTo>
                    <a:lnTo>
                      <a:pt x="1763" y="3"/>
                    </a:lnTo>
                    <a:lnTo>
                      <a:pt x="1770" y="5"/>
                    </a:lnTo>
                    <a:lnTo>
                      <a:pt x="1777" y="6"/>
                    </a:lnTo>
                    <a:lnTo>
                      <a:pt x="1784" y="7"/>
                    </a:lnTo>
                    <a:lnTo>
                      <a:pt x="1791" y="8"/>
                    </a:lnTo>
                    <a:lnTo>
                      <a:pt x="1797" y="9"/>
                    </a:lnTo>
                    <a:lnTo>
                      <a:pt x="1805" y="12"/>
                    </a:lnTo>
                    <a:lnTo>
                      <a:pt x="1811" y="13"/>
                    </a:lnTo>
                    <a:lnTo>
                      <a:pt x="1817" y="14"/>
                    </a:lnTo>
                    <a:lnTo>
                      <a:pt x="1823" y="17"/>
                    </a:lnTo>
                    <a:lnTo>
                      <a:pt x="1828" y="18"/>
                    </a:lnTo>
                    <a:lnTo>
                      <a:pt x="1834" y="20"/>
                    </a:lnTo>
                    <a:lnTo>
                      <a:pt x="1839" y="23"/>
                    </a:lnTo>
                    <a:lnTo>
                      <a:pt x="1845" y="25"/>
                    </a:lnTo>
                    <a:lnTo>
                      <a:pt x="1850" y="26"/>
                    </a:lnTo>
                    <a:lnTo>
                      <a:pt x="1855" y="29"/>
                    </a:lnTo>
                    <a:lnTo>
                      <a:pt x="1858" y="31"/>
                    </a:lnTo>
                    <a:lnTo>
                      <a:pt x="1863" y="33"/>
                    </a:lnTo>
                    <a:lnTo>
                      <a:pt x="1867" y="36"/>
                    </a:lnTo>
                    <a:lnTo>
                      <a:pt x="1870" y="39"/>
                    </a:lnTo>
                    <a:lnTo>
                      <a:pt x="1874" y="42"/>
                    </a:lnTo>
                    <a:lnTo>
                      <a:pt x="1877" y="44"/>
                    </a:lnTo>
                    <a:lnTo>
                      <a:pt x="1881" y="48"/>
                    </a:lnTo>
                    <a:lnTo>
                      <a:pt x="1883" y="50"/>
                    </a:lnTo>
                    <a:lnTo>
                      <a:pt x="1848" y="68"/>
                    </a:lnTo>
                    <a:lnTo>
                      <a:pt x="1845" y="66"/>
                    </a:lnTo>
                    <a:lnTo>
                      <a:pt x="1843" y="62"/>
                    </a:lnTo>
                    <a:lnTo>
                      <a:pt x="1839" y="60"/>
                    </a:lnTo>
                    <a:lnTo>
                      <a:pt x="1837" y="57"/>
                    </a:lnTo>
                    <a:lnTo>
                      <a:pt x="1833" y="55"/>
                    </a:lnTo>
                    <a:lnTo>
                      <a:pt x="1830" y="52"/>
                    </a:lnTo>
                    <a:lnTo>
                      <a:pt x="1825" y="50"/>
                    </a:lnTo>
                    <a:lnTo>
                      <a:pt x="1821" y="49"/>
                    </a:lnTo>
                    <a:lnTo>
                      <a:pt x="1817" y="46"/>
                    </a:lnTo>
                    <a:lnTo>
                      <a:pt x="1812" y="44"/>
                    </a:lnTo>
                    <a:lnTo>
                      <a:pt x="1807" y="42"/>
                    </a:lnTo>
                    <a:lnTo>
                      <a:pt x="1802" y="40"/>
                    </a:lnTo>
                    <a:lnTo>
                      <a:pt x="1797" y="38"/>
                    </a:lnTo>
                    <a:lnTo>
                      <a:pt x="1791" y="37"/>
                    </a:lnTo>
                    <a:lnTo>
                      <a:pt x="1787" y="36"/>
                    </a:lnTo>
                    <a:lnTo>
                      <a:pt x="1781" y="33"/>
                    </a:lnTo>
                    <a:lnTo>
                      <a:pt x="1775" y="32"/>
                    </a:lnTo>
                    <a:lnTo>
                      <a:pt x="1769" y="31"/>
                    </a:lnTo>
                    <a:lnTo>
                      <a:pt x="1762" y="30"/>
                    </a:lnTo>
                    <a:lnTo>
                      <a:pt x="1756" y="29"/>
                    </a:lnTo>
                    <a:lnTo>
                      <a:pt x="1749" y="27"/>
                    </a:lnTo>
                    <a:lnTo>
                      <a:pt x="1743" y="26"/>
                    </a:lnTo>
                    <a:lnTo>
                      <a:pt x="1735" y="25"/>
                    </a:lnTo>
                    <a:lnTo>
                      <a:pt x="1728" y="24"/>
                    </a:lnTo>
                    <a:lnTo>
                      <a:pt x="1721" y="24"/>
                    </a:lnTo>
                    <a:lnTo>
                      <a:pt x="1714" y="23"/>
                    </a:lnTo>
                    <a:lnTo>
                      <a:pt x="1706" y="23"/>
                    </a:lnTo>
                    <a:lnTo>
                      <a:pt x="1698" y="21"/>
                    </a:lnTo>
                    <a:lnTo>
                      <a:pt x="1690" y="21"/>
                    </a:lnTo>
                    <a:lnTo>
                      <a:pt x="1683" y="21"/>
                    </a:lnTo>
                    <a:lnTo>
                      <a:pt x="1675" y="21"/>
                    </a:lnTo>
                    <a:lnTo>
                      <a:pt x="1666" y="21"/>
                    </a:lnTo>
                    <a:lnTo>
                      <a:pt x="1666" y="21"/>
                    </a:lnTo>
                    <a:lnTo>
                      <a:pt x="1666" y="21"/>
                    </a:lnTo>
                    <a:close/>
                    <a:moveTo>
                      <a:pt x="170" y="36"/>
                    </a:moveTo>
                    <a:lnTo>
                      <a:pt x="191" y="14"/>
                    </a:lnTo>
                    <a:lnTo>
                      <a:pt x="191" y="14"/>
                    </a:lnTo>
                    <a:lnTo>
                      <a:pt x="205" y="14"/>
                    </a:lnTo>
                    <a:lnTo>
                      <a:pt x="227" y="13"/>
                    </a:lnTo>
                    <a:lnTo>
                      <a:pt x="254" y="13"/>
                    </a:lnTo>
                    <a:lnTo>
                      <a:pt x="288" y="12"/>
                    </a:lnTo>
                    <a:lnTo>
                      <a:pt x="325" y="12"/>
                    </a:lnTo>
                    <a:lnTo>
                      <a:pt x="368" y="11"/>
                    </a:lnTo>
                    <a:lnTo>
                      <a:pt x="414" y="11"/>
                    </a:lnTo>
                    <a:lnTo>
                      <a:pt x="464" y="9"/>
                    </a:lnTo>
                    <a:lnTo>
                      <a:pt x="518" y="9"/>
                    </a:lnTo>
                    <a:lnTo>
                      <a:pt x="575" y="8"/>
                    </a:lnTo>
                    <a:lnTo>
                      <a:pt x="635" y="8"/>
                    </a:lnTo>
                    <a:lnTo>
                      <a:pt x="696" y="7"/>
                    </a:lnTo>
                    <a:lnTo>
                      <a:pt x="759" y="7"/>
                    </a:lnTo>
                    <a:lnTo>
                      <a:pt x="822" y="6"/>
                    </a:lnTo>
                    <a:lnTo>
                      <a:pt x="888" y="6"/>
                    </a:lnTo>
                    <a:lnTo>
                      <a:pt x="952" y="5"/>
                    </a:lnTo>
                    <a:lnTo>
                      <a:pt x="1018" y="5"/>
                    </a:lnTo>
                    <a:lnTo>
                      <a:pt x="1083" y="3"/>
                    </a:lnTo>
                    <a:lnTo>
                      <a:pt x="1146" y="3"/>
                    </a:lnTo>
                    <a:lnTo>
                      <a:pt x="1209" y="2"/>
                    </a:lnTo>
                    <a:lnTo>
                      <a:pt x="1269" y="2"/>
                    </a:lnTo>
                    <a:lnTo>
                      <a:pt x="1327" y="2"/>
                    </a:lnTo>
                    <a:lnTo>
                      <a:pt x="1382" y="1"/>
                    </a:lnTo>
                    <a:lnTo>
                      <a:pt x="1435" y="1"/>
                    </a:lnTo>
                    <a:lnTo>
                      <a:pt x="1484" y="1"/>
                    </a:lnTo>
                    <a:lnTo>
                      <a:pt x="1529" y="0"/>
                    </a:lnTo>
                    <a:lnTo>
                      <a:pt x="1570" y="0"/>
                    </a:lnTo>
                    <a:lnTo>
                      <a:pt x="1604" y="0"/>
                    </a:lnTo>
                    <a:lnTo>
                      <a:pt x="1635" y="0"/>
                    </a:lnTo>
                    <a:lnTo>
                      <a:pt x="1659" y="0"/>
                    </a:lnTo>
                    <a:lnTo>
                      <a:pt x="1678" y="0"/>
                    </a:lnTo>
                    <a:lnTo>
                      <a:pt x="1690" y="0"/>
                    </a:lnTo>
                    <a:lnTo>
                      <a:pt x="1666" y="21"/>
                    </a:lnTo>
                    <a:lnTo>
                      <a:pt x="1654" y="21"/>
                    </a:lnTo>
                    <a:lnTo>
                      <a:pt x="1636" y="21"/>
                    </a:lnTo>
                    <a:lnTo>
                      <a:pt x="1612" y="21"/>
                    </a:lnTo>
                    <a:lnTo>
                      <a:pt x="1581" y="21"/>
                    </a:lnTo>
                    <a:lnTo>
                      <a:pt x="1546" y="21"/>
                    </a:lnTo>
                    <a:lnTo>
                      <a:pt x="1506" y="21"/>
                    </a:lnTo>
                    <a:lnTo>
                      <a:pt x="1461" y="23"/>
                    </a:lnTo>
                    <a:lnTo>
                      <a:pt x="1412" y="23"/>
                    </a:lnTo>
                    <a:lnTo>
                      <a:pt x="1359" y="23"/>
                    </a:lnTo>
                    <a:lnTo>
                      <a:pt x="1305" y="24"/>
                    </a:lnTo>
                    <a:lnTo>
                      <a:pt x="1246" y="24"/>
                    </a:lnTo>
                    <a:lnTo>
                      <a:pt x="1185" y="24"/>
                    </a:lnTo>
                    <a:lnTo>
                      <a:pt x="1123" y="25"/>
                    </a:lnTo>
                    <a:lnTo>
                      <a:pt x="1060" y="25"/>
                    </a:lnTo>
                    <a:lnTo>
                      <a:pt x="995" y="26"/>
                    </a:lnTo>
                    <a:lnTo>
                      <a:pt x="930" y="26"/>
                    </a:lnTo>
                    <a:lnTo>
                      <a:pt x="865" y="27"/>
                    </a:lnTo>
                    <a:lnTo>
                      <a:pt x="800" y="27"/>
                    </a:lnTo>
                    <a:lnTo>
                      <a:pt x="736" y="29"/>
                    </a:lnTo>
                    <a:lnTo>
                      <a:pt x="673" y="29"/>
                    </a:lnTo>
                    <a:lnTo>
                      <a:pt x="612" y="30"/>
                    </a:lnTo>
                    <a:lnTo>
                      <a:pt x="553" y="30"/>
                    </a:lnTo>
                    <a:lnTo>
                      <a:pt x="497" y="31"/>
                    </a:lnTo>
                    <a:lnTo>
                      <a:pt x="442" y="31"/>
                    </a:lnTo>
                    <a:lnTo>
                      <a:pt x="392" y="32"/>
                    </a:lnTo>
                    <a:lnTo>
                      <a:pt x="345" y="32"/>
                    </a:lnTo>
                    <a:lnTo>
                      <a:pt x="303" y="33"/>
                    </a:lnTo>
                    <a:lnTo>
                      <a:pt x="265" y="33"/>
                    </a:lnTo>
                    <a:lnTo>
                      <a:pt x="232" y="35"/>
                    </a:lnTo>
                    <a:lnTo>
                      <a:pt x="205" y="35"/>
                    </a:lnTo>
                    <a:lnTo>
                      <a:pt x="184" y="36"/>
                    </a:lnTo>
                    <a:lnTo>
                      <a:pt x="170" y="36"/>
                    </a:lnTo>
                    <a:lnTo>
                      <a:pt x="170" y="36"/>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1" name="Freeform 32"/>
              <p:cNvSpPr>
                <a:spLocks noEditPoints="1"/>
              </p:cNvSpPr>
              <p:nvPr/>
            </p:nvSpPr>
            <p:spPr bwMode="auto">
              <a:xfrm>
                <a:off x="3892551" y="4567239"/>
                <a:ext cx="258763" cy="500063"/>
              </a:xfrm>
              <a:custGeom>
                <a:avLst/>
                <a:gdLst>
                  <a:gd name="T0" fmla="*/ 126 w 163"/>
                  <a:gd name="T1" fmla="*/ 14 h 315"/>
                  <a:gd name="T2" fmla="*/ 128 w 163"/>
                  <a:gd name="T3" fmla="*/ 12 h 315"/>
                  <a:gd name="T4" fmla="*/ 129 w 163"/>
                  <a:gd name="T5" fmla="*/ 11 h 315"/>
                  <a:gd name="T6" fmla="*/ 133 w 163"/>
                  <a:gd name="T7" fmla="*/ 8 h 315"/>
                  <a:gd name="T8" fmla="*/ 135 w 163"/>
                  <a:gd name="T9" fmla="*/ 6 h 315"/>
                  <a:gd name="T10" fmla="*/ 139 w 163"/>
                  <a:gd name="T11" fmla="*/ 5 h 315"/>
                  <a:gd name="T12" fmla="*/ 142 w 163"/>
                  <a:gd name="T13" fmla="*/ 2 h 315"/>
                  <a:gd name="T14" fmla="*/ 146 w 163"/>
                  <a:gd name="T15" fmla="*/ 1 h 315"/>
                  <a:gd name="T16" fmla="*/ 149 w 163"/>
                  <a:gd name="T17" fmla="*/ 1 h 315"/>
                  <a:gd name="T18" fmla="*/ 153 w 163"/>
                  <a:gd name="T19" fmla="*/ 0 h 315"/>
                  <a:gd name="T20" fmla="*/ 155 w 163"/>
                  <a:gd name="T21" fmla="*/ 0 h 315"/>
                  <a:gd name="T22" fmla="*/ 159 w 163"/>
                  <a:gd name="T23" fmla="*/ 0 h 315"/>
                  <a:gd name="T24" fmla="*/ 160 w 163"/>
                  <a:gd name="T25" fmla="*/ 1 h 315"/>
                  <a:gd name="T26" fmla="*/ 161 w 163"/>
                  <a:gd name="T27" fmla="*/ 2 h 315"/>
                  <a:gd name="T28" fmla="*/ 163 w 163"/>
                  <a:gd name="T29" fmla="*/ 4 h 315"/>
                  <a:gd name="T30" fmla="*/ 163 w 163"/>
                  <a:gd name="T31" fmla="*/ 5 h 315"/>
                  <a:gd name="T32" fmla="*/ 37 w 163"/>
                  <a:gd name="T33" fmla="*/ 300 h 315"/>
                  <a:gd name="T34" fmla="*/ 11 w 163"/>
                  <a:gd name="T35" fmla="*/ 288 h 315"/>
                  <a:gd name="T36" fmla="*/ 27 w 163"/>
                  <a:gd name="T37" fmla="*/ 252 h 315"/>
                  <a:gd name="T38" fmla="*/ 43 w 163"/>
                  <a:gd name="T39" fmla="*/ 213 h 315"/>
                  <a:gd name="T40" fmla="*/ 61 w 163"/>
                  <a:gd name="T41" fmla="*/ 170 h 315"/>
                  <a:gd name="T42" fmla="*/ 79 w 163"/>
                  <a:gd name="T43" fmla="*/ 127 h 315"/>
                  <a:gd name="T44" fmla="*/ 96 w 163"/>
                  <a:gd name="T45" fmla="*/ 86 h 315"/>
                  <a:gd name="T46" fmla="*/ 111 w 163"/>
                  <a:gd name="T47" fmla="*/ 50 h 315"/>
                  <a:gd name="T48" fmla="*/ 123 w 163"/>
                  <a:gd name="T49" fmla="*/ 22 h 315"/>
                  <a:gd name="T50" fmla="*/ 157 w 163"/>
                  <a:gd name="T51" fmla="*/ 18 h 315"/>
                  <a:gd name="T52" fmla="*/ 143 w 163"/>
                  <a:gd name="T53" fmla="*/ 49 h 315"/>
                  <a:gd name="T54" fmla="*/ 128 w 163"/>
                  <a:gd name="T55" fmla="*/ 87 h 315"/>
                  <a:gd name="T56" fmla="*/ 111 w 163"/>
                  <a:gd name="T57" fmla="*/ 128 h 315"/>
                  <a:gd name="T58" fmla="*/ 93 w 163"/>
                  <a:gd name="T59" fmla="*/ 171 h 315"/>
                  <a:gd name="T60" fmla="*/ 75 w 163"/>
                  <a:gd name="T61" fmla="*/ 214 h 315"/>
                  <a:gd name="T62" fmla="*/ 59 w 163"/>
                  <a:gd name="T63" fmla="*/ 253 h 315"/>
                  <a:gd name="T64" fmla="*/ 43 w 163"/>
                  <a:gd name="T65" fmla="*/ 287 h 315"/>
                  <a:gd name="T66" fmla="*/ 1 w 163"/>
                  <a:gd name="T67" fmla="*/ 309 h 315"/>
                  <a:gd name="T68" fmla="*/ 36 w 163"/>
                  <a:gd name="T69" fmla="*/ 302 h 315"/>
                  <a:gd name="T70" fmla="*/ 35 w 163"/>
                  <a:gd name="T71" fmla="*/ 303 h 315"/>
                  <a:gd name="T72" fmla="*/ 32 w 163"/>
                  <a:gd name="T73" fmla="*/ 306 h 315"/>
                  <a:gd name="T74" fmla="*/ 30 w 163"/>
                  <a:gd name="T75" fmla="*/ 308 h 315"/>
                  <a:gd name="T76" fmla="*/ 27 w 163"/>
                  <a:gd name="T77" fmla="*/ 309 h 315"/>
                  <a:gd name="T78" fmla="*/ 23 w 163"/>
                  <a:gd name="T79" fmla="*/ 312 h 315"/>
                  <a:gd name="T80" fmla="*/ 19 w 163"/>
                  <a:gd name="T81" fmla="*/ 313 h 315"/>
                  <a:gd name="T82" fmla="*/ 16 w 163"/>
                  <a:gd name="T83" fmla="*/ 314 h 315"/>
                  <a:gd name="T84" fmla="*/ 12 w 163"/>
                  <a:gd name="T85" fmla="*/ 315 h 315"/>
                  <a:gd name="T86" fmla="*/ 9 w 163"/>
                  <a:gd name="T87" fmla="*/ 315 h 315"/>
                  <a:gd name="T88" fmla="*/ 6 w 163"/>
                  <a:gd name="T89" fmla="*/ 315 h 315"/>
                  <a:gd name="T90" fmla="*/ 4 w 163"/>
                  <a:gd name="T91" fmla="*/ 314 h 315"/>
                  <a:gd name="T92" fmla="*/ 1 w 163"/>
                  <a:gd name="T93" fmla="*/ 314 h 315"/>
                  <a:gd name="T94" fmla="*/ 1 w 163"/>
                  <a:gd name="T95" fmla="*/ 313 h 315"/>
                  <a:gd name="T96" fmla="*/ 0 w 163"/>
                  <a:gd name="T97" fmla="*/ 312 h 315"/>
                  <a:gd name="T98" fmla="*/ 1 w 163"/>
                  <a:gd name="T99" fmla="*/ 30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3" h="315">
                    <a:moveTo>
                      <a:pt x="161" y="6"/>
                    </a:moveTo>
                    <a:lnTo>
                      <a:pt x="126" y="16"/>
                    </a:lnTo>
                    <a:lnTo>
                      <a:pt x="126" y="14"/>
                    </a:lnTo>
                    <a:lnTo>
                      <a:pt x="126" y="14"/>
                    </a:lnTo>
                    <a:lnTo>
                      <a:pt x="127" y="14"/>
                    </a:lnTo>
                    <a:lnTo>
                      <a:pt x="127" y="13"/>
                    </a:lnTo>
                    <a:lnTo>
                      <a:pt x="127" y="13"/>
                    </a:lnTo>
                    <a:lnTo>
                      <a:pt x="128" y="12"/>
                    </a:lnTo>
                    <a:lnTo>
                      <a:pt x="128" y="12"/>
                    </a:lnTo>
                    <a:lnTo>
                      <a:pt x="128" y="11"/>
                    </a:lnTo>
                    <a:lnTo>
                      <a:pt x="129" y="11"/>
                    </a:lnTo>
                    <a:lnTo>
                      <a:pt x="129" y="11"/>
                    </a:lnTo>
                    <a:lnTo>
                      <a:pt x="130" y="10"/>
                    </a:lnTo>
                    <a:lnTo>
                      <a:pt x="130" y="10"/>
                    </a:lnTo>
                    <a:lnTo>
                      <a:pt x="132" y="8"/>
                    </a:lnTo>
                    <a:lnTo>
                      <a:pt x="133" y="8"/>
                    </a:lnTo>
                    <a:lnTo>
                      <a:pt x="133" y="7"/>
                    </a:lnTo>
                    <a:lnTo>
                      <a:pt x="134" y="7"/>
                    </a:lnTo>
                    <a:lnTo>
                      <a:pt x="134" y="7"/>
                    </a:lnTo>
                    <a:lnTo>
                      <a:pt x="135" y="6"/>
                    </a:lnTo>
                    <a:lnTo>
                      <a:pt x="136" y="6"/>
                    </a:lnTo>
                    <a:lnTo>
                      <a:pt x="136" y="5"/>
                    </a:lnTo>
                    <a:lnTo>
                      <a:pt x="138" y="5"/>
                    </a:lnTo>
                    <a:lnTo>
                      <a:pt x="139" y="5"/>
                    </a:lnTo>
                    <a:lnTo>
                      <a:pt x="140" y="4"/>
                    </a:lnTo>
                    <a:lnTo>
                      <a:pt x="140" y="4"/>
                    </a:lnTo>
                    <a:lnTo>
                      <a:pt x="141" y="4"/>
                    </a:lnTo>
                    <a:lnTo>
                      <a:pt x="142" y="2"/>
                    </a:lnTo>
                    <a:lnTo>
                      <a:pt x="143" y="2"/>
                    </a:lnTo>
                    <a:lnTo>
                      <a:pt x="143" y="2"/>
                    </a:lnTo>
                    <a:lnTo>
                      <a:pt x="145" y="2"/>
                    </a:lnTo>
                    <a:lnTo>
                      <a:pt x="146" y="1"/>
                    </a:lnTo>
                    <a:lnTo>
                      <a:pt x="147" y="1"/>
                    </a:lnTo>
                    <a:lnTo>
                      <a:pt x="148" y="1"/>
                    </a:lnTo>
                    <a:lnTo>
                      <a:pt x="148" y="1"/>
                    </a:lnTo>
                    <a:lnTo>
                      <a:pt x="149" y="1"/>
                    </a:lnTo>
                    <a:lnTo>
                      <a:pt x="151" y="0"/>
                    </a:lnTo>
                    <a:lnTo>
                      <a:pt x="152" y="0"/>
                    </a:lnTo>
                    <a:lnTo>
                      <a:pt x="152" y="0"/>
                    </a:lnTo>
                    <a:lnTo>
                      <a:pt x="153" y="0"/>
                    </a:lnTo>
                    <a:lnTo>
                      <a:pt x="154" y="0"/>
                    </a:lnTo>
                    <a:lnTo>
                      <a:pt x="154" y="0"/>
                    </a:lnTo>
                    <a:lnTo>
                      <a:pt x="155" y="0"/>
                    </a:lnTo>
                    <a:lnTo>
                      <a:pt x="155" y="0"/>
                    </a:lnTo>
                    <a:lnTo>
                      <a:pt x="157" y="0"/>
                    </a:lnTo>
                    <a:lnTo>
                      <a:pt x="158" y="0"/>
                    </a:lnTo>
                    <a:lnTo>
                      <a:pt x="158" y="0"/>
                    </a:lnTo>
                    <a:lnTo>
                      <a:pt x="159" y="0"/>
                    </a:lnTo>
                    <a:lnTo>
                      <a:pt x="159" y="0"/>
                    </a:lnTo>
                    <a:lnTo>
                      <a:pt x="159" y="1"/>
                    </a:lnTo>
                    <a:lnTo>
                      <a:pt x="160" y="1"/>
                    </a:lnTo>
                    <a:lnTo>
                      <a:pt x="160" y="1"/>
                    </a:lnTo>
                    <a:lnTo>
                      <a:pt x="160" y="1"/>
                    </a:lnTo>
                    <a:lnTo>
                      <a:pt x="161" y="1"/>
                    </a:lnTo>
                    <a:lnTo>
                      <a:pt x="161" y="2"/>
                    </a:lnTo>
                    <a:lnTo>
                      <a:pt x="161" y="2"/>
                    </a:lnTo>
                    <a:lnTo>
                      <a:pt x="161" y="2"/>
                    </a:lnTo>
                    <a:lnTo>
                      <a:pt x="163" y="2"/>
                    </a:lnTo>
                    <a:lnTo>
                      <a:pt x="163" y="4"/>
                    </a:lnTo>
                    <a:lnTo>
                      <a:pt x="163" y="4"/>
                    </a:lnTo>
                    <a:lnTo>
                      <a:pt x="163" y="4"/>
                    </a:lnTo>
                    <a:lnTo>
                      <a:pt x="163" y="5"/>
                    </a:lnTo>
                    <a:lnTo>
                      <a:pt x="163" y="5"/>
                    </a:lnTo>
                    <a:lnTo>
                      <a:pt x="163" y="5"/>
                    </a:lnTo>
                    <a:lnTo>
                      <a:pt x="163" y="6"/>
                    </a:lnTo>
                    <a:lnTo>
                      <a:pt x="161" y="6"/>
                    </a:lnTo>
                    <a:lnTo>
                      <a:pt x="161" y="6"/>
                    </a:lnTo>
                    <a:close/>
                    <a:moveTo>
                      <a:pt x="37" y="300"/>
                    </a:moveTo>
                    <a:lnTo>
                      <a:pt x="1" y="309"/>
                    </a:lnTo>
                    <a:lnTo>
                      <a:pt x="4" y="302"/>
                    </a:lnTo>
                    <a:lnTo>
                      <a:pt x="7" y="295"/>
                    </a:lnTo>
                    <a:lnTo>
                      <a:pt x="11" y="288"/>
                    </a:lnTo>
                    <a:lnTo>
                      <a:pt x="15" y="279"/>
                    </a:lnTo>
                    <a:lnTo>
                      <a:pt x="18" y="271"/>
                    </a:lnTo>
                    <a:lnTo>
                      <a:pt x="22" y="261"/>
                    </a:lnTo>
                    <a:lnTo>
                      <a:pt x="27" y="252"/>
                    </a:lnTo>
                    <a:lnTo>
                      <a:pt x="30" y="242"/>
                    </a:lnTo>
                    <a:lnTo>
                      <a:pt x="35" y="233"/>
                    </a:lnTo>
                    <a:lnTo>
                      <a:pt x="38" y="223"/>
                    </a:lnTo>
                    <a:lnTo>
                      <a:pt x="43" y="213"/>
                    </a:lnTo>
                    <a:lnTo>
                      <a:pt x="48" y="202"/>
                    </a:lnTo>
                    <a:lnTo>
                      <a:pt x="52" y="191"/>
                    </a:lnTo>
                    <a:lnTo>
                      <a:pt x="56" y="180"/>
                    </a:lnTo>
                    <a:lnTo>
                      <a:pt x="61" y="170"/>
                    </a:lnTo>
                    <a:lnTo>
                      <a:pt x="66" y="159"/>
                    </a:lnTo>
                    <a:lnTo>
                      <a:pt x="71" y="148"/>
                    </a:lnTo>
                    <a:lnTo>
                      <a:pt x="74" y="137"/>
                    </a:lnTo>
                    <a:lnTo>
                      <a:pt x="79" y="127"/>
                    </a:lnTo>
                    <a:lnTo>
                      <a:pt x="84" y="117"/>
                    </a:lnTo>
                    <a:lnTo>
                      <a:pt x="87" y="106"/>
                    </a:lnTo>
                    <a:lnTo>
                      <a:pt x="92" y="96"/>
                    </a:lnTo>
                    <a:lnTo>
                      <a:pt x="96" y="86"/>
                    </a:lnTo>
                    <a:lnTo>
                      <a:pt x="99" y="76"/>
                    </a:lnTo>
                    <a:lnTo>
                      <a:pt x="104" y="68"/>
                    </a:lnTo>
                    <a:lnTo>
                      <a:pt x="108" y="59"/>
                    </a:lnTo>
                    <a:lnTo>
                      <a:pt x="111" y="50"/>
                    </a:lnTo>
                    <a:lnTo>
                      <a:pt x="114" y="42"/>
                    </a:lnTo>
                    <a:lnTo>
                      <a:pt x="117" y="35"/>
                    </a:lnTo>
                    <a:lnTo>
                      <a:pt x="121" y="27"/>
                    </a:lnTo>
                    <a:lnTo>
                      <a:pt x="123" y="22"/>
                    </a:lnTo>
                    <a:lnTo>
                      <a:pt x="126" y="16"/>
                    </a:lnTo>
                    <a:lnTo>
                      <a:pt x="161" y="6"/>
                    </a:lnTo>
                    <a:lnTo>
                      <a:pt x="159" y="12"/>
                    </a:lnTo>
                    <a:lnTo>
                      <a:pt x="157" y="18"/>
                    </a:lnTo>
                    <a:lnTo>
                      <a:pt x="154" y="25"/>
                    </a:lnTo>
                    <a:lnTo>
                      <a:pt x="151" y="33"/>
                    </a:lnTo>
                    <a:lnTo>
                      <a:pt x="147" y="41"/>
                    </a:lnTo>
                    <a:lnTo>
                      <a:pt x="143" y="49"/>
                    </a:lnTo>
                    <a:lnTo>
                      <a:pt x="140" y="59"/>
                    </a:lnTo>
                    <a:lnTo>
                      <a:pt x="136" y="67"/>
                    </a:lnTo>
                    <a:lnTo>
                      <a:pt x="133" y="76"/>
                    </a:lnTo>
                    <a:lnTo>
                      <a:pt x="128" y="87"/>
                    </a:lnTo>
                    <a:lnTo>
                      <a:pt x="124" y="97"/>
                    </a:lnTo>
                    <a:lnTo>
                      <a:pt x="120" y="107"/>
                    </a:lnTo>
                    <a:lnTo>
                      <a:pt x="116" y="118"/>
                    </a:lnTo>
                    <a:lnTo>
                      <a:pt x="111" y="128"/>
                    </a:lnTo>
                    <a:lnTo>
                      <a:pt x="106" y="139"/>
                    </a:lnTo>
                    <a:lnTo>
                      <a:pt x="102" y="149"/>
                    </a:lnTo>
                    <a:lnTo>
                      <a:pt x="98" y="160"/>
                    </a:lnTo>
                    <a:lnTo>
                      <a:pt x="93" y="171"/>
                    </a:lnTo>
                    <a:lnTo>
                      <a:pt x="89" y="181"/>
                    </a:lnTo>
                    <a:lnTo>
                      <a:pt x="84" y="192"/>
                    </a:lnTo>
                    <a:lnTo>
                      <a:pt x="79" y="203"/>
                    </a:lnTo>
                    <a:lnTo>
                      <a:pt x="75" y="214"/>
                    </a:lnTo>
                    <a:lnTo>
                      <a:pt x="71" y="223"/>
                    </a:lnTo>
                    <a:lnTo>
                      <a:pt x="67" y="234"/>
                    </a:lnTo>
                    <a:lnTo>
                      <a:pt x="62" y="244"/>
                    </a:lnTo>
                    <a:lnTo>
                      <a:pt x="59" y="253"/>
                    </a:lnTo>
                    <a:lnTo>
                      <a:pt x="54" y="261"/>
                    </a:lnTo>
                    <a:lnTo>
                      <a:pt x="50" y="270"/>
                    </a:lnTo>
                    <a:lnTo>
                      <a:pt x="47" y="278"/>
                    </a:lnTo>
                    <a:lnTo>
                      <a:pt x="43" y="287"/>
                    </a:lnTo>
                    <a:lnTo>
                      <a:pt x="41" y="294"/>
                    </a:lnTo>
                    <a:lnTo>
                      <a:pt x="37" y="300"/>
                    </a:lnTo>
                    <a:lnTo>
                      <a:pt x="37" y="300"/>
                    </a:lnTo>
                    <a:close/>
                    <a:moveTo>
                      <a:pt x="1" y="309"/>
                    </a:moveTo>
                    <a:lnTo>
                      <a:pt x="37" y="300"/>
                    </a:lnTo>
                    <a:lnTo>
                      <a:pt x="37" y="301"/>
                    </a:lnTo>
                    <a:lnTo>
                      <a:pt x="37" y="301"/>
                    </a:lnTo>
                    <a:lnTo>
                      <a:pt x="36" y="302"/>
                    </a:lnTo>
                    <a:lnTo>
                      <a:pt x="36" y="302"/>
                    </a:lnTo>
                    <a:lnTo>
                      <a:pt x="36" y="302"/>
                    </a:lnTo>
                    <a:lnTo>
                      <a:pt x="35" y="303"/>
                    </a:lnTo>
                    <a:lnTo>
                      <a:pt x="35" y="303"/>
                    </a:lnTo>
                    <a:lnTo>
                      <a:pt x="34" y="304"/>
                    </a:lnTo>
                    <a:lnTo>
                      <a:pt x="34" y="304"/>
                    </a:lnTo>
                    <a:lnTo>
                      <a:pt x="32" y="306"/>
                    </a:lnTo>
                    <a:lnTo>
                      <a:pt x="32" y="306"/>
                    </a:lnTo>
                    <a:lnTo>
                      <a:pt x="31" y="307"/>
                    </a:lnTo>
                    <a:lnTo>
                      <a:pt x="31" y="307"/>
                    </a:lnTo>
                    <a:lnTo>
                      <a:pt x="30" y="307"/>
                    </a:lnTo>
                    <a:lnTo>
                      <a:pt x="30" y="308"/>
                    </a:lnTo>
                    <a:lnTo>
                      <a:pt x="29" y="308"/>
                    </a:lnTo>
                    <a:lnTo>
                      <a:pt x="28" y="309"/>
                    </a:lnTo>
                    <a:lnTo>
                      <a:pt x="28" y="309"/>
                    </a:lnTo>
                    <a:lnTo>
                      <a:pt x="27" y="309"/>
                    </a:lnTo>
                    <a:lnTo>
                      <a:pt x="25" y="310"/>
                    </a:lnTo>
                    <a:lnTo>
                      <a:pt x="25" y="310"/>
                    </a:lnTo>
                    <a:lnTo>
                      <a:pt x="24" y="310"/>
                    </a:lnTo>
                    <a:lnTo>
                      <a:pt x="23" y="312"/>
                    </a:lnTo>
                    <a:lnTo>
                      <a:pt x="22" y="312"/>
                    </a:lnTo>
                    <a:lnTo>
                      <a:pt x="22" y="312"/>
                    </a:lnTo>
                    <a:lnTo>
                      <a:pt x="21" y="313"/>
                    </a:lnTo>
                    <a:lnTo>
                      <a:pt x="19" y="313"/>
                    </a:lnTo>
                    <a:lnTo>
                      <a:pt x="18" y="313"/>
                    </a:lnTo>
                    <a:lnTo>
                      <a:pt x="17" y="313"/>
                    </a:lnTo>
                    <a:lnTo>
                      <a:pt x="17" y="314"/>
                    </a:lnTo>
                    <a:lnTo>
                      <a:pt x="16" y="314"/>
                    </a:lnTo>
                    <a:lnTo>
                      <a:pt x="15" y="314"/>
                    </a:lnTo>
                    <a:lnTo>
                      <a:pt x="13" y="314"/>
                    </a:lnTo>
                    <a:lnTo>
                      <a:pt x="13" y="314"/>
                    </a:lnTo>
                    <a:lnTo>
                      <a:pt x="12" y="315"/>
                    </a:lnTo>
                    <a:lnTo>
                      <a:pt x="11" y="315"/>
                    </a:lnTo>
                    <a:lnTo>
                      <a:pt x="10" y="315"/>
                    </a:lnTo>
                    <a:lnTo>
                      <a:pt x="10" y="315"/>
                    </a:lnTo>
                    <a:lnTo>
                      <a:pt x="9" y="315"/>
                    </a:lnTo>
                    <a:lnTo>
                      <a:pt x="7" y="315"/>
                    </a:lnTo>
                    <a:lnTo>
                      <a:pt x="7" y="315"/>
                    </a:lnTo>
                    <a:lnTo>
                      <a:pt x="6" y="315"/>
                    </a:lnTo>
                    <a:lnTo>
                      <a:pt x="6" y="315"/>
                    </a:lnTo>
                    <a:lnTo>
                      <a:pt x="5" y="315"/>
                    </a:lnTo>
                    <a:lnTo>
                      <a:pt x="5" y="315"/>
                    </a:lnTo>
                    <a:lnTo>
                      <a:pt x="4" y="315"/>
                    </a:lnTo>
                    <a:lnTo>
                      <a:pt x="4" y="314"/>
                    </a:lnTo>
                    <a:lnTo>
                      <a:pt x="3" y="314"/>
                    </a:lnTo>
                    <a:lnTo>
                      <a:pt x="3" y="314"/>
                    </a:lnTo>
                    <a:lnTo>
                      <a:pt x="3" y="314"/>
                    </a:lnTo>
                    <a:lnTo>
                      <a:pt x="1" y="314"/>
                    </a:lnTo>
                    <a:lnTo>
                      <a:pt x="1" y="314"/>
                    </a:lnTo>
                    <a:lnTo>
                      <a:pt x="1" y="313"/>
                    </a:lnTo>
                    <a:lnTo>
                      <a:pt x="1" y="313"/>
                    </a:lnTo>
                    <a:lnTo>
                      <a:pt x="1" y="313"/>
                    </a:lnTo>
                    <a:lnTo>
                      <a:pt x="0" y="313"/>
                    </a:lnTo>
                    <a:lnTo>
                      <a:pt x="0" y="312"/>
                    </a:lnTo>
                    <a:lnTo>
                      <a:pt x="0" y="312"/>
                    </a:lnTo>
                    <a:lnTo>
                      <a:pt x="0" y="312"/>
                    </a:lnTo>
                    <a:lnTo>
                      <a:pt x="0" y="310"/>
                    </a:lnTo>
                    <a:lnTo>
                      <a:pt x="0" y="310"/>
                    </a:lnTo>
                    <a:lnTo>
                      <a:pt x="0" y="309"/>
                    </a:lnTo>
                    <a:lnTo>
                      <a:pt x="1" y="309"/>
                    </a:lnTo>
                    <a:lnTo>
                      <a:pt x="1" y="309"/>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2" name="Freeform 33"/>
              <p:cNvSpPr>
                <a:spLocks noEditPoints="1"/>
              </p:cNvSpPr>
              <p:nvPr/>
            </p:nvSpPr>
            <p:spPr bwMode="auto">
              <a:xfrm>
                <a:off x="4219576" y="4564064"/>
                <a:ext cx="179388" cy="504825"/>
              </a:xfrm>
              <a:custGeom>
                <a:avLst/>
                <a:gdLst>
                  <a:gd name="T0" fmla="*/ 76 w 113"/>
                  <a:gd name="T1" fmla="*/ 15 h 318"/>
                  <a:gd name="T2" fmla="*/ 77 w 113"/>
                  <a:gd name="T3" fmla="*/ 13 h 318"/>
                  <a:gd name="T4" fmla="*/ 79 w 113"/>
                  <a:gd name="T5" fmla="*/ 10 h 318"/>
                  <a:gd name="T6" fmla="*/ 82 w 113"/>
                  <a:gd name="T7" fmla="*/ 9 h 318"/>
                  <a:gd name="T8" fmla="*/ 85 w 113"/>
                  <a:gd name="T9" fmla="*/ 7 h 318"/>
                  <a:gd name="T10" fmla="*/ 88 w 113"/>
                  <a:gd name="T11" fmla="*/ 4 h 318"/>
                  <a:gd name="T12" fmla="*/ 91 w 113"/>
                  <a:gd name="T13" fmla="*/ 3 h 318"/>
                  <a:gd name="T14" fmla="*/ 95 w 113"/>
                  <a:gd name="T15" fmla="*/ 2 h 318"/>
                  <a:gd name="T16" fmla="*/ 100 w 113"/>
                  <a:gd name="T17" fmla="*/ 1 h 318"/>
                  <a:gd name="T18" fmla="*/ 103 w 113"/>
                  <a:gd name="T19" fmla="*/ 1 h 318"/>
                  <a:gd name="T20" fmla="*/ 106 w 113"/>
                  <a:gd name="T21" fmla="*/ 0 h 318"/>
                  <a:gd name="T22" fmla="*/ 108 w 113"/>
                  <a:gd name="T23" fmla="*/ 1 h 318"/>
                  <a:gd name="T24" fmla="*/ 111 w 113"/>
                  <a:gd name="T25" fmla="*/ 1 h 318"/>
                  <a:gd name="T26" fmla="*/ 112 w 113"/>
                  <a:gd name="T27" fmla="*/ 2 h 318"/>
                  <a:gd name="T28" fmla="*/ 113 w 113"/>
                  <a:gd name="T29" fmla="*/ 3 h 318"/>
                  <a:gd name="T30" fmla="*/ 113 w 113"/>
                  <a:gd name="T31" fmla="*/ 4 h 318"/>
                  <a:gd name="T32" fmla="*/ 37 w 113"/>
                  <a:gd name="T33" fmla="*/ 302 h 318"/>
                  <a:gd name="T34" fmla="*/ 3 w 113"/>
                  <a:gd name="T35" fmla="*/ 292 h 318"/>
                  <a:gd name="T36" fmla="*/ 11 w 113"/>
                  <a:gd name="T37" fmla="*/ 256 h 318"/>
                  <a:gd name="T38" fmla="*/ 21 w 113"/>
                  <a:gd name="T39" fmla="*/ 215 h 318"/>
                  <a:gd name="T40" fmla="*/ 32 w 113"/>
                  <a:gd name="T41" fmla="*/ 170 h 318"/>
                  <a:gd name="T42" fmla="*/ 44 w 113"/>
                  <a:gd name="T43" fmla="*/ 126 h 318"/>
                  <a:gd name="T44" fmla="*/ 54 w 113"/>
                  <a:gd name="T45" fmla="*/ 84 h 318"/>
                  <a:gd name="T46" fmla="*/ 65 w 113"/>
                  <a:gd name="T47" fmla="*/ 49 h 318"/>
                  <a:gd name="T48" fmla="*/ 74 w 113"/>
                  <a:gd name="T49" fmla="*/ 21 h 318"/>
                  <a:gd name="T50" fmla="*/ 109 w 113"/>
                  <a:gd name="T51" fmla="*/ 16 h 318"/>
                  <a:gd name="T52" fmla="*/ 100 w 113"/>
                  <a:gd name="T53" fmla="*/ 46 h 318"/>
                  <a:gd name="T54" fmla="*/ 89 w 113"/>
                  <a:gd name="T55" fmla="*/ 84 h 318"/>
                  <a:gd name="T56" fmla="*/ 77 w 113"/>
                  <a:gd name="T57" fmla="*/ 126 h 318"/>
                  <a:gd name="T58" fmla="*/ 66 w 113"/>
                  <a:gd name="T59" fmla="*/ 170 h 318"/>
                  <a:gd name="T60" fmla="*/ 56 w 113"/>
                  <a:gd name="T61" fmla="*/ 215 h 318"/>
                  <a:gd name="T62" fmla="*/ 46 w 113"/>
                  <a:gd name="T63" fmla="*/ 254 h 318"/>
                  <a:gd name="T64" fmla="*/ 39 w 113"/>
                  <a:gd name="T65" fmla="*/ 289 h 318"/>
                  <a:gd name="T66" fmla="*/ 0 w 113"/>
                  <a:gd name="T67" fmla="*/ 314 h 318"/>
                  <a:gd name="T68" fmla="*/ 37 w 113"/>
                  <a:gd name="T69" fmla="*/ 303 h 318"/>
                  <a:gd name="T70" fmla="*/ 35 w 113"/>
                  <a:gd name="T71" fmla="*/ 305 h 318"/>
                  <a:gd name="T72" fmla="*/ 33 w 113"/>
                  <a:gd name="T73" fmla="*/ 308 h 318"/>
                  <a:gd name="T74" fmla="*/ 31 w 113"/>
                  <a:gd name="T75" fmla="*/ 309 h 318"/>
                  <a:gd name="T76" fmla="*/ 28 w 113"/>
                  <a:gd name="T77" fmla="*/ 311 h 318"/>
                  <a:gd name="T78" fmla="*/ 25 w 113"/>
                  <a:gd name="T79" fmla="*/ 314 h 318"/>
                  <a:gd name="T80" fmla="*/ 21 w 113"/>
                  <a:gd name="T81" fmla="*/ 315 h 318"/>
                  <a:gd name="T82" fmla="*/ 17 w 113"/>
                  <a:gd name="T83" fmla="*/ 316 h 318"/>
                  <a:gd name="T84" fmla="*/ 14 w 113"/>
                  <a:gd name="T85" fmla="*/ 317 h 318"/>
                  <a:gd name="T86" fmla="*/ 10 w 113"/>
                  <a:gd name="T87" fmla="*/ 318 h 318"/>
                  <a:gd name="T88" fmla="*/ 7 w 113"/>
                  <a:gd name="T89" fmla="*/ 318 h 318"/>
                  <a:gd name="T90" fmla="*/ 4 w 113"/>
                  <a:gd name="T91" fmla="*/ 318 h 318"/>
                  <a:gd name="T92" fmla="*/ 2 w 113"/>
                  <a:gd name="T93" fmla="*/ 317 h 318"/>
                  <a:gd name="T94" fmla="*/ 1 w 113"/>
                  <a:gd name="T95" fmla="*/ 317 h 318"/>
                  <a:gd name="T96" fmla="*/ 0 w 113"/>
                  <a:gd name="T97" fmla="*/ 316 h 318"/>
                  <a:gd name="T98" fmla="*/ 0 w 113"/>
                  <a:gd name="T99" fmla="*/ 31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318">
                    <a:moveTo>
                      <a:pt x="113" y="6"/>
                    </a:moveTo>
                    <a:lnTo>
                      <a:pt x="76" y="16"/>
                    </a:lnTo>
                    <a:lnTo>
                      <a:pt x="76" y="15"/>
                    </a:lnTo>
                    <a:lnTo>
                      <a:pt x="76" y="15"/>
                    </a:lnTo>
                    <a:lnTo>
                      <a:pt x="76" y="14"/>
                    </a:lnTo>
                    <a:lnTo>
                      <a:pt x="77" y="14"/>
                    </a:lnTo>
                    <a:lnTo>
                      <a:pt x="77" y="13"/>
                    </a:lnTo>
                    <a:lnTo>
                      <a:pt x="77" y="13"/>
                    </a:lnTo>
                    <a:lnTo>
                      <a:pt x="78" y="13"/>
                    </a:lnTo>
                    <a:lnTo>
                      <a:pt x="78" y="12"/>
                    </a:lnTo>
                    <a:lnTo>
                      <a:pt x="79" y="12"/>
                    </a:lnTo>
                    <a:lnTo>
                      <a:pt x="79" y="10"/>
                    </a:lnTo>
                    <a:lnTo>
                      <a:pt x="81" y="10"/>
                    </a:lnTo>
                    <a:lnTo>
                      <a:pt x="81" y="9"/>
                    </a:lnTo>
                    <a:lnTo>
                      <a:pt x="82" y="9"/>
                    </a:lnTo>
                    <a:lnTo>
                      <a:pt x="82" y="9"/>
                    </a:lnTo>
                    <a:lnTo>
                      <a:pt x="83" y="8"/>
                    </a:lnTo>
                    <a:lnTo>
                      <a:pt x="83" y="8"/>
                    </a:lnTo>
                    <a:lnTo>
                      <a:pt x="84" y="7"/>
                    </a:lnTo>
                    <a:lnTo>
                      <a:pt x="85" y="7"/>
                    </a:lnTo>
                    <a:lnTo>
                      <a:pt x="85" y="7"/>
                    </a:lnTo>
                    <a:lnTo>
                      <a:pt x="87" y="6"/>
                    </a:lnTo>
                    <a:lnTo>
                      <a:pt x="88" y="6"/>
                    </a:lnTo>
                    <a:lnTo>
                      <a:pt x="88" y="4"/>
                    </a:lnTo>
                    <a:lnTo>
                      <a:pt x="89" y="4"/>
                    </a:lnTo>
                    <a:lnTo>
                      <a:pt x="90" y="4"/>
                    </a:lnTo>
                    <a:lnTo>
                      <a:pt x="91" y="3"/>
                    </a:lnTo>
                    <a:lnTo>
                      <a:pt x="91" y="3"/>
                    </a:lnTo>
                    <a:lnTo>
                      <a:pt x="93" y="3"/>
                    </a:lnTo>
                    <a:lnTo>
                      <a:pt x="94" y="2"/>
                    </a:lnTo>
                    <a:lnTo>
                      <a:pt x="95" y="2"/>
                    </a:lnTo>
                    <a:lnTo>
                      <a:pt x="95" y="2"/>
                    </a:lnTo>
                    <a:lnTo>
                      <a:pt x="96" y="2"/>
                    </a:lnTo>
                    <a:lnTo>
                      <a:pt x="97" y="1"/>
                    </a:lnTo>
                    <a:lnTo>
                      <a:pt x="99" y="1"/>
                    </a:lnTo>
                    <a:lnTo>
                      <a:pt x="100" y="1"/>
                    </a:lnTo>
                    <a:lnTo>
                      <a:pt x="100" y="1"/>
                    </a:lnTo>
                    <a:lnTo>
                      <a:pt x="101" y="1"/>
                    </a:lnTo>
                    <a:lnTo>
                      <a:pt x="102" y="1"/>
                    </a:lnTo>
                    <a:lnTo>
                      <a:pt x="103" y="1"/>
                    </a:lnTo>
                    <a:lnTo>
                      <a:pt x="103" y="0"/>
                    </a:lnTo>
                    <a:lnTo>
                      <a:pt x="105" y="0"/>
                    </a:lnTo>
                    <a:lnTo>
                      <a:pt x="105" y="0"/>
                    </a:lnTo>
                    <a:lnTo>
                      <a:pt x="106" y="0"/>
                    </a:lnTo>
                    <a:lnTo>
                      <a:pt x="107" y="0"/>
                    </a:lnTo>
                    <a:lnTo>
                      <a:pt x="107" y="0"/>
                    </a:lnTo>
                    <a:lnTo>
                      <a:pt x="108" y="0"/>
                    </a:lnTo>
                    <a:lnTo>
                      <a:pt x="108" y="1"/>
                    </a:lnTo>
                    <a:lnTo>
                      <a:pt x="109" y="1"/>
                    </a:lnTo>
                    <a:lnTo>
                      <a:pt x="109" y="1"/>
                    </a:lnTo>
                    <a:lnTo>
                      <a:pt x="111" y="1"/>
                    </a:lnTo>
                    <a:lnTo>
                      <a:pt x="111" y="1"/>
                    </a:lnTo>
                    <a:lnTo>
                      <a:pt x="111" y="1"/>
                    </a:lnTo>
                    <a:lnTo>
                      <a:pt x="112" y="1"/>
                    </a:lnTo>
                    <a:lnTo>
                      <a:pt x="112" y="2"/>
                    </a:lnTo>
                    <a:lnTo>
                      <a:pt x="112" y="2"/>
                    </a:lnTo>
                    <a:lnTo>
                      <a:pt x="112" y="2"/>
                    </a:lnTo>
                    <a:lnTo>
                      <a:pt x="113" y="2"/>
                    </a:lnTo>
                    <a:lnTo>
                      <a:pt x="113" y="3"/>
                    </a:lnTo>
                    <a:lnTo>
                      <a:pt x="113" y="3"/>
                    </a:lnTo>
                    <a:lnTo>
                      <a:pt x="113" y="3"/>
                    </a:lnTo>
                    <a:lnTo>
                      <a:pt x="113" y="4"/>
                    </a:lnTo>
                    <a:lnTo>
                      <a:pt x="113" y="4"/>
                    </a:lnTo>
                    <a:lnTo>
                      <a:pt x="113" y="4"/>
                    </a:lnTo>
                    <a:lnTo>
                      <a:pt x="113" y="6"/>
                    </a:lnTo>
                    <a:lnTo>
                      <a:pt x="113" y="6"/>
                    </a:lnTo>
                    <a:lnTo>
                      <a:pt x="113" y="6"/>
                    </a:lnTo>
                    <a:close/>
                    <a:moveTo>
                      <a:pt x="37" y="302"/>
                    </a:moveTo>
                    <a:lnTo>
                      <a:pt x="0" y="314"/>
                    </a:lnTo>
                    <a:lnTo>
                      <a:pt x="1" y="306"/>
                    </a:lnTo>
                    <a:lnTo>
                      <a:pt x="2" y="299"/>
                    </a:lnTo>
                    <a:lnTo>
                      <a:pt x="3" y="292"/>
                    </a:lnTo>
                    <a:lnTo>
                      <a:pt x="5" y="284"/>
                    </a:lnTo>
                    <a:lnTo>
                      <a:pt x="7" y="275"/>
                    </a:lnTo>
                    <a:lnTo>
                      <a:pt x="9" y="266"/>
                    </a:lnTo>
                    <a:lnTo>
                      <a:pt x="11" y="256"/>
                    </a:lnTo>
                    <a:lnTo>
                      <a:pt x="14" y="246"/>
                    </a:lnTo>
                    <a:lnTo>
                      <a:pt x="16" y="236"/>
                    </a:lnTo>
                    <a:lnTo>
                      <a:pt x="19" y="225"/>
                    </a:lnTo>
                    <a:lnTo>
                      <a:pt x="21" y="215"/>
                    </a:lnTo>
                    <a:lnTo>
                      <a:pt x="23" y="204"/>
                    </a:lnTo>
                    <a:lnTo>
                      <a:pt x="26" y="193"/>
                    </a:lnTo>
                    <a:lnTo>
                      <a:pt x="29" y="181"/>
                    </a:lnTo>
                    <a:lnTo>
                      <a:pt x="32" y="170"/>
                    </a:lnTo>
                    <a:lnTo>
                      <a:pt x="35" y="160"/>
                    </a:lnTo>
                    <a:lnTo>
                      <a:pt x="38" y="148"/>
                    </a:lnTo>
                    <a:lnTo>
                      <a:pt x="40" y="137"/>
                    </a:lnTo>
                    <a:lnTo>
                      <a:pt x="44" y="126"/>
                    </a:lnTo>
                    <a:lnTo>
                      <a:pt x="46" y="115"/>
                    </a:lnTo>
                    <a:lnTo>
                      <a:pt x="50" y="105"/>
                    </a:lnTo>
                    <a:lnTo>
                      <a:pt x="52" y="95"/>
                    </a:lnTo>
                    <a:lnTo>
                      <a:pt x="54" y="84"/>
                    </a:lnTo>
                    <a:lnTo>
                      <a:pt x="58" y="75"/>
                    </a:lnTo>
                    <a:lnTo>
                      <a:pt x="60" y="66"/>
                    </a:lnTo>
                    <a:lnTo>
                      <a:pt x="63" y="57"/>
                    </a:lnTo>
                    <a:lnTo>
                      <a:pt x="65" y="49"/>
                    </a:lnTo>
                    <a:lnTo>
                      <a:pt x="68" y="41"/>
                    </a:lnTo>
                    <a:lnTo>
                      <a:pt x="70" y="34"/>
                    </a:lnTo>
                    <a:lnTo>
                      <a:pt x="72" y="27"/>
                    </a:lnTo>
                    <a:lnTo>
                      <a:pt x="74" y="21"/>
                    </a:lnTo>
                    <a:lnTo>
                      <a:pt x="76" y="16"/>
                    </a:lnTo>
                    <a:lnTo>
                      <a:pt x="113" y="6"/>
                    </a:lnTo>
                    <a:lnTo>
                      <a:pt x="111" y="10"/>
                    </a:lnTo>
                    <a:lnTo>
                      <a:pt x="109" y="16"/>
                    </a:lnTo>
                    <a:lnTo>
                      <a:pt x="107" y="24"/>
                    </a:lnTo>
                    <a:lnTo>
                      <a:pt x="105" y="31"/>
                    </a:lnTo>
                    <a:lnTo>
                      <a:pt x="102" y="38"/>
                    </a:lnTo>
                    <a:lnTo>
                      <a:pt x="100" y="46"/>
                    </a:lnTo>
                    <a:lnTo>
                      <a:pt x="97" y="56"/>
                    </a:lnTo>
                    <a:lnTo>
                      <a:pt x="95" y="64"/>
                    </a:lnTo>
                    <a:lnTo>
                      <a:pt x="91" y="74"/>
                    </a:lnTo>
                    <a:lnTo>
                      <a:pt x="89" y="84"/>
                    </a:lnTo>
                    <a:lnTo>
                      <a:pt x="87" y="94"/>
                    </a:lnTo>
                    <a:lnTo>
                      <a:pt x="83" y="105"/>
                    </a:lnTo>
                    <a:lnTo>
                      <a:pt x="81" y="115"/>
                    </a:lnTo>
                    <a:lnTo>
                      <a:pt x="77" y="126"/>
                    </a:lnTo>
                    <a:lnTo>
                      <a:pt x="75" y="137"/>
                    </a:lnTo>
                    <a:lnTo>
                      <a:pt x="72" y="149"/>
                    </a:lnTo>
                    <a:lnTo>
                      <a:pt x="69" y="160"/>
                    </a:lnTo>
                    <a:lnTo>
                      <a:pt x="66" y="170"/>
                    </a:lnTo>
                    <a:lnTo>
                      <a:pt x="63" y="181"/>
                    </a:lnTo>
                    <a:lnTo>
                      <a:pt x="60" y="193"/>
                    </a:lnTo>
                    <a:lnTo>
                      <a:pt x="58" y="204"/>
                    </a:lnTo>
                    <a:lnTo>
                      <a:pt x="56" y="215"/>
                    </a:lnTo>
                    <a:lnTo>
                      <a:pt x="53" y="224"/>
                    </a:lnTo>
                    <a:lnTo>
                      <a:pt x="51" y="235"/>
                    </a:lnTo>
                    <a:lnTo>
                      <a:pt x="48" y="244"/>
                    </a:lnTo>
                    <a:lnTo>
                      <a:pt x="46" y="254"/>
                    </a:lnTo>
                    <a:lnTo>
                      <a:pt x="44" y="263"/>
                    </a:lnTo>
                    <a:lnTo>
                      <a:pt x="42" y="272"/>
                    </a:lnTo>
                    <a:lnTo>
                      <a:pt x="40" y="280"/>
                    </a:lnTo>
                    <a:lnTo>
                      <a:pt x="39" y="289"/>
                    </a:lnTo>
                    <a:lnTo>
                      <a:pt x="38" y="296"/>
                    </a:lnTo>
                    <a:lnTo>
                      <a:pt x="37" y="302"/>
                    </a:lnTo>
                    <a:lnTo>
                      <a:pt x="37" y="302"/>
                    </a:lnTo>
                    <a:close/>
                    <a:moveTo>
                      <a:pt x="0" y="314"/>
                    </a:moveTo>
                    <a:lnTo>
                      <a:pt x="37" y="302"/>
                    </a:lnTo>
                    <a:lnTo>
                      <a:pt x="37" y="302"/>
                    </a:lnTo>
                    <a:lnTo>
                      <a:pt x="37" y="303"/>
                    </a:lnTo>
                    <a:lnTo>
                      <a:pt x="37" y="303"/>
                    </a:lnTo>
                    <a:lnTo>
                      <a:pt x="35" y="304"/>
                    </a:lnTo>
                    <a:lnTo>
                      <a:pt x="35" y="304"/>
                    </a:lnTo>
                    <a:lnTo>
                      <a:pt x="35" y="304"/>
                    </a:lnTo>
                    <a:lnTo>
                      <a:pt x="35" y="305"/>
                    </a:lnTo>
                    <a:lnTo>
                      <a:pt x="34" y="305"/>
                    </a:lnTo>
                    <a:lnTo>
                      <a:pt x="34" y="306"/>
                    </a:lnTo>
                    <a:lnTo>
                      <a:pt x="34" y="306"/>
                    </a:lnTo>
                    <a:lnTo>
                      <a:pt x="33" y="308"/>
                    </a:lnTo>
                    <a:lnTo>
                      <a:pt x="33" y="308"/>
                    </a:lnTo>
                    <a:lnTo>
                      <a:pt x="32" y="308"/>
                    </a:lnTo>
                    <a:lnTo>
                      <a:pt x="32" y="309"/>
                    </a:lnTo>
                    <a:lnTo>
                      <a:pt x="31" y="309"/>
                    </a:lnTo>
                    <a:lnTo>
                      <a:pt x="31" y="310"/>
                    </a:lnTo>
                    <a:lnTo>
                      <a:pt x="29" y="310"/>
                    </a:lnTo>
                    <a:lnTo>
                      <a:pt x="28" y="311"/>
                    </a:lnTo>
                    <a:lnTo>
                      <a:pt x="28" y="311"/>
                    </a:lnTo>
                    <a:lnTo>
                      <a:pt x="27" y="311"/>
                    </a:lnTo>
                    <a:lnTo>
                      <a:pt x="26" y="312"/>
                    </a:lnTo>
                    <a:lnTo>
                      <a:pt x="26" y="312"/>
                    </a:lnTo>
                    <a:lnTo>
                      <a:pt x="25" y="314"/>
                    </a:lnTo>
                    <a:lnTo>
                      <a:pt x="23" y="314"/>
                    </a:lnTo>
                    <a:lnTo>
                      <a:pt x="23" y="314"/>
                    </a:lnTo>
                    <a:lnTo>
                      <a:pt x="22" y="315"/>
                    </a:lnTo>
                    <a:lnTo>
                      <a:pt x="21" y="315"/>
                    </a:lnTo>
                    <a:lnTo>
                      <a:pt x="20" y="315"/>
                    </a:lnTo>
                    <a:lnTo>
                      <a:pt x="20" y="316"/>
                    </a:lnTo>
                    <a:lnTo>
                      <a:pt x="19" y="316"/>
                    </a:lnTo>
                    <a:lnTo>
                      <a:pt x="17" y="316"/>
                    </a:lnTo>
                    <a:lnTo>
                      <a:pt x="16" y="316"/>
                    </a:lnTo>
                    <a:lnTo>
                      <a:pt x="15" y="317"/>
                    </a:lnTo>
                    <a:lnTo>
                      <a:pt x="15" y="317"/>
                    </a:lnTo>
                    <a:lnTo>
                      <a:pt x="14" y="317"/>
                    </a:lnTo>
                    <a:lnTo>
                      <a:pt x="13" y="317"/>
                    </a:lnTo>
                    <a:lnTo>
                      <a:pt x="11" y="317"/>
                    </a:lnTo>
                    <a:lnTo>
                      <a:pt x="11" y="318"/>
                    </a:lnTo>
                    <a:lnTo>
                      <a:pt x="10" y="318"/>
                    </a:lnTo>
                    <a:lnTo>
                      <a:pt x="9" y="318"/>
                    </a:lnTo>
                    <a:lnTo>
                      <a:pt x="9" y="318"/>
                    </a:lnTo>
                    <a:lnTo>
                      <a:pt x="8" y="318"/>
                    </a:lnTo>
                    <a:lnTo>
                      <a:pt x="7" y="318"/>
                    </a:lnTo>
                    <a:lnTo>
                      <a:pt x="7" y="318"/>
                    </a:lnTo>
                    <a:lnTo>
                      <a:pt x="5" y="318"/>
                    </a:lnTo>
                    <a:lnTo>
                      <a:pt x="5" y="318"/>
                    </a:lnTo>
                    <a:lnTo>
                      <a:pt x="4" y="318"/>
                    </a:lnTo>
                    <a:lnTo>
                      <a:pt x="3" y="318"/>
                    </a:lnTo>
                    <a:lnTo>
                      <a:pt x="3" y="318"/>
                    </a:lnTo>
                    <a:lnTo>
                      <a:pt x="3" y="318"/>
                    </a:lnTo>
                    <a:lnTo>
                      <a:pt x="2" y="317"/>
                    </a:lnTo>
                    <a:lnTo>
                      <a:pt x="2" y="317"/>
                    </a:lnTo>
                    <a:lnTo>
                      <a:pt x="1" y="317"/>
                    </a:lnTo>
                    <a:lnTo>
                      <a:pt x="1" y="317"/>
                    </a:lnTo>
                    <a:lnTo>
                      <a:pt x="1" y="317"/>
                    </a:lnTo>
                    <a:lnTo>
                      <a:pt x="1" y="316"/>
                    </a:lnTo>
                    <a:lnTo>
                      <a:pt x="0" y="316"/>
                    </a:lnTo>
                    <a:lnTo>
                      <a:pt x="0" y="316"/>
                    </a:lnTo>
                    <a:lnTo>
                      <a:pt x="0" y="316"/>
                    </a:lnTo>
                    <a:lnTo>
                      <a:pt x="0" y="315"/>
                    </a:lnTo>
                    <a:lnTo>
                      <a:pt x="0" y="315"/>
                    </a:lnTo>
                    <a:lnTo>
                      <a:pt x="0" y="315"/>
                    </a:lnTo>
                    <a:lnTo>
                      <a:pt x="0" y="314"/>
                    </a:lnTo>
                    <a:lnTo>
                      <a:pt x="0" y="314"/>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3" name="Freeform 34"/>
              <p:cNvSpPr>
                <a:spLocks noEditPoints="1"/>
              </p:cNvSpPr>
              <p:nvPr/>
            </p:nvSpPr>
            <p:spPr bwMode="auto">
              <a:xfrm>
                <a:off x="4491039" y="4559301"/>
                <a:ext cx="144463" cy="512763"/>
              </a:xfrm>
              <a:custGeom>
                <a:avLst/>
                <a:gdLst>
                  <a:gd name="T0" fmla="*/ 55 w 91"/>
                  <a:gd name="T1" fmla="*/ 16 h 323"/>
                  <a:gd name="T2" fmla="*/ 56 w 91"/>
                  <a:gd name="T3" fmla="*/ 13 h 323"/>
                  <a:gd name="T4" fmla="*/ 58 w 91"/>
                  <a:gd name="T5" fmla="*/ 11 h 323"/>
                  <a:gd name="T6" fmla="*/ 61 w 91"/>
                  <a:gd name="T7" fmla="*/ 10 h 323"/>
                  <a:gd name="T8" fmla="*/ 64 w 91"/>
                  <a:gd name="T9" fmla="*/ 7 h 323"/>
                  <a:gd name="T10" fmla="*/ 67 w 91"/>
                  <a:gd name="T11" fmla="*/ 5 h 323"/>
                  <a:gd name="T12" fmla="*/ 71 w 91"/>
                  <a:gd name="T13" fmla="*/ 4 h 323"/>
                  <a:gd name="T14" fmla="*/ 74 w 91"/>
                  <a:gd name="T15" fmla="*/ 3 h 323"/>
                  <a:gd name="T16" fmla="*/ 78 w 91"/>
                  <a:gd name="T17" fmla="*/ 1 h 323"/>
                  <a:gd name="T18" fmla="*/ 82 w 91"/>
                  <a:gd name="T19" fmla="*/ 1 h 323"/>
                  <a:gd name="T20" fmla="*/ 84 w 91"/>
                  <a:gd name="T21" fmla="*/ 0 h 323"/>
                  <a:gd name="T22" fmla="*/ 88 w 91"/>
                  <a:gd name="T23" fmla="*/ 1 h 323"/>
                  <a:gd name="T24" fmla="*/ 89 w 91"/>
                  <a:gd name="T25" fmla="*/ 1 h 323"/>
                  <a:gd name="T26" fmla="*/ 91 w 91"/>
                  <a:gd name="T27" fmla="*/ 3 h 323"/>
                  <a:gd name="T28" fmla="*/ 91 w 91"/>
                  <a:gd name="T29" fmla="*/ 4 h 323"/>
                  <a:gd name="T30" fmla="*/ 91 w 91"/>
                  <a:gd name="T31" fmla="*/ 5 h 323"/>
                  <a:gd name="T32" fmla="*/ 39 w 91"/>
                  <a:gd name="T33" fmla="*/ 306 h 323"/>
                  <a:gd name="T34" fmla="*/ 4 w 91"/>
                  <a:gd name="T35" fmla="*/ 296 h 323"/>
                  <a:gd name="T36" fmla="*/ 10 w 91"/>
                  <a:gd name="T37" fmla="*/ 261 h 323"/>
                  <a:gd name="T38" fmla="*/ 16 w 91"/>
                  <a:gd name="T39" fmla="*/ 219 h 323"/>
                  <a:gd name="T40" fmla="*/ 23 w 91"/>
                  <a:gd name="T41" fmla="*/ 173 h 323"/>
                  <a:gd name="T42" fmla="*/ 30 w 91"/>
                  <a:gd name="T43" fmla="*/ 129 h 323"/>
                  <a:gd name="T44" fmla="*/ 37 w 91"/>
                  <a:gd name="T45" fmla="*/ 86 h 323"/>
                  <a:gd name="T46" fmla="*/ 46 w 91"/>
                  <a:gd name="T47" fmla="*/ 50 h 323"/>
                  <a:gd name="T48" fmla="*/ 53 w 91"/>
                  <a:gd name="T49" fmla="*/ 22 h 323"/>
                  <a:gd name="T50" fmla="*/ 88 w 91"/>
                  <a:gd name="T51" fmla="*/ 17 h 323"/>
                  <a:gd name="T52" fmla="*/ 80 w 91"/>
                  <a:gd name="T53" fmla="*/ 47 h 323"/>
                  <a:gd name="T54" fmla="*/ 73 w 91"/>
                  <a:gd name="T55" fmla="*/ 85 h 323"/>
                  <a:gd name="T56" fmla="*/ 66 w 91"/>
                  <a:gd name="T57" fmla="*/ 128 h 323"/>
                  <a:gd name="T58" fmla="*/ 59 w 91"/>
                  <a:gd name="T59" fmla="*/ 173 h 323"/>
                  <a:gd name="T60" fmla="*/ 52 w 91"/>
                  <a:gd name="T61" fmla="*/ 218 h 323"/>
                  <a:gd name="T62" fmla="*/ 46 w 91"/>
                  <a:gd name="T63" fmla="*/ 258 h 323"/>
                  <a:gd name="T64" fmla="*/ 41 w 91"/>
                  <a:gd name="T65" fmla="*/ 293 h 323"/>
                  <a:gd name="T66" fmla="*/ 0 w 91"/>
                  <a:gd name="T67" fmla="*/ 318 h 323"/>
                  <a:gd name="T68" fmla="*/ 37 w 91"/>
                  <a:gd name="T69" fmla="*/ 308 h 323"/>
                  <a:gd name="T70" fmla="*/ 36 w 91"/>
                  <a:gd name="T71" fmla="*/ 309 h 323"/>
                  <a:gd name="T72" fmla="*/ 35 w 91"/>
                  <a:gd name="T73" fmla="*/ 312 h 323"/>
                  <a:gd name="T74" fmla="*/ 33 w 91"/>
                  <a:gd name="T75" fmla="*/ 314 h 323"/>
                  <a:gd name="T76" fmla="*/ 29 w 91"/>
                  <a:gd name="T77" fmla="*/ 315 h 323"/>
                  <a:gd name="T78" fmla="*/ 27 w 91"/>
                  <a:gd name="T79" fmla="*/ 318 h 323"/>
                  <a:gd name="T80" fmla="*/ 23 w 91"/>
                  <a:gd name="T81" fmla="*/ 319 h 323"/>
                  <a:gd name="T82" fmla="*/ 19 w 91"/>
                  <a:gd name="T83" fmla="*/ 321 h 323"/>
                  <a:gd name="T84" fmla="*/ 15 w 91"/>
                  <a:gd name="T85" fmla="*/ 323 h 323"/>
                  <a:gd name="T86" fmla="*/ 12 w 91"/>
                  <a:gd name="T87" fmla="*/ 323 h 323"/>
                  <a:gd name="T88" fmla="*/ 9 w 91"/>
                  <a:gd name="T89" fmla="*/ 323 h 323"/>
                  <a:gd name="T90" fmla="*/ 6 w 91"/>
                  <a:gd name="T91" fmla="*/ 323 h 323"/>
                  <a:gd name="T92" fmla="*/ 4 w 91"/>
                  <a:gd name="T93" fmla="*/ 323 h 323"/>
                  <a:gd name="T94" fmla="*/ 2 w 91"/>
                  <a:gd name="T95" fmla="*/ 321 h 323"/>
                  <a:gd name="T96" fmla="*/ 2 w 91"/>
                  <a:gd name="T97" fmla="*/ 320 h 323"/>
                  <a:gd name="T98" fmla="*/ 0 w 91"/>
                  <a:gd name="T99" fmla="*/ 31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323">
                    <a:moveTo>
                      <a:pt x="91" y="6"/>
                    </a:moveTo>
                    <a:lnTo>
                      <a:pt x="54" y="17"/>
                    </a:lnTo>
                    <a:lnTo>
                      <a:pt x="54" y="16"/>
                    </a:lnTo>
                    <a:lnTo>
                      <a:pt x="55" y="16"/>
                    </a:lnTo>
                    <a:lnTo>
                      <a:pt x="55" y="15"/>
                    </a:lnTo>
                    <a:lnTo>
                      <a:pt x="55" y="15"/>
                    </a:lnTo>
                    <a:lnTo>
                      <a:pt x="55" y="13"/>
                    </a:lnTo>
                    <a:lnTo>
                      <a:pt x="56" y="13"/>
                    </a:lnTo>
                    <a:lnTo>
                      <a:pt x="56" y="13"/>
                    </a:lnTo>
                    <a:lnTo>
                      <a:pt x="58" y="12"/>
                    </a:lnTo>
                    <a:lnTo>
                      <a:pt x="58" y="12"/>
                    </a:lnTo>
                    <a:lnTo>
                      <a:pt x="58" y="11"/>
                    </a:lnTo>
                    <a:lnTo>
                      <a:pt x="59" y="11"/>
                    </a:lnTo>
                    <a:lnTo>
                      <a:pt x="59" y="10"/>
                    </a:lnTo>
                    <a:lnTo>
                      <a:pt x="60" y="10"/>
                    </a:lnTo>
                    <a:lnTo>
                      <a:pt x="61" y="10"/>
                    </a:lnTo>
                    <a:lnTo>
                      <a:pt x="61" y="9"/>
                    </a:lnTo>
                    <a:lnTo>
                      <a:pt x="62" y="9"/>
                    </a:lnTo>
                    <a:lnTo>
                      <a:pt x="62" y="7"/>
                    </a:lnTo>
                    <a:lnTo>
                      <a:pt x="64" y="7"/>
                    </a:lnTo>
                    <a:lnTo>
                      <a:pt x="65" y="6"/>
                    </a:lnTo>
                    <a:lnTo>
                      <a:pt x="65" y="6"/>
                    </a:lnTo>
                    <a:lnTo>
                      <a:pt x="66" y="6"/>
                    </a:lnTo>
                    <a:lnTo>
                      <a:pt x="67" y="5"/>
                    </a:lnTo>
                    <a:lnTo>
                      <a:pt x="67" y="5"/>
                    </a:lnTo>
                    <a:lnTo>
                      <a:pt x="68" y="5"/>
                    </a:lnTo>
                    <a:lnTo>
                      <a:pt x="70" y="4"/>
                    </a:lnTo>
                    <a:lnTo>
                      <a:pt x="71" y="4"/>
                    </a:lnTo>
                    <a:lnTo>
                      <a:pt x="71" y="4"/>
                    </a:lnTo>
                    <a:lnTo>
                      <a:pt x="72" y="3"/>
                    </a:lnTo>
                    <a:lnTo>
                      <a:pt x="73" y="3"/>
                    </a:lnTo>
                    <a:lnTo>
                      <a:pt x="74" y="3"/>
                    </a:lnTo>
                    <a:lnTo>
                      <a:pt x="76" y="3"/>
                    </a:lnTo>
                    <a:lnTo>
                      <a:pt x="76" y="1"/>
                    </a:lnTo>
                    <a:lnTo>
                      <a:pt x="77" y="1"/>
                    </a:lnTo>
                    <a:lnTo>
                      <a:pt x="78" y="1"/>
                    </a:lnTo>
                    <a:lnTo>
                      <a:pt x="79" y="1"/>
                    </a:lnTo>
                    <a:lnTo>
                      <a:pt x="79" y="1"/>
                    </a:lnTo>
                    <a:lnTo>
                      <a:pt x="80" y="1"/>
                    </a:lnTo>
                    <a:lnTo>
                      <a:pt x="82" y="1"/>
                    </a:lnTo>
                    <a:lnTo>
                      <a:pt x="83" y="0"/>
                    </a:lnTo>
                    <a:lnTo>
                      <a:pt x="83" y="0"/>
                    </a:lnTo>
                    <a:lnTo>
                      <a:pt x="84" y="0"/>
                    </a:lnTo>
                    <a:lnTo>
                      <a:pt x="84" y="0"/>
                    </a:lnTo>
                    <a:lnTo>
                      <a:pt x="85" y="0"/>
                    </a:lnTo>
                    <a:lnTo>
                      <a:pt x="86" y="0"/>
                    </a:lnTo>
                    <a:lnTo>
                      <a:pt x="86" y="0"/>
                    </a:lnTo>
                    <a:lnTo>
                      <a:pt x="88" y="1"/>
                    </a:lnTo>
                    <a:lnTo>
                      <a:pt x="88" y="1"/>
                    </a:lnTo>
                    <a:lnTo>
                      <a:pt x="88" y="1"/>
                    </a:lnTo>
                    <a:lnTo>
                      <a:pt x="89" y="1"/>
                    </a:lnTo>
                    <a:lnTo>
                      <a:pt x="89" y="1"/>
                    </a:lnTo>
                    <a:lnTo>
                      <a:pt x="90" y="1"/>
                    </a:lnTo>
                    <a:lnTo>
                      <a:pt x="90" y="1"/>
                    </a:lnTo>
                    <a:lnTo>
                      <a:pt x="90" y="3"/>
                    </a:lnTo>
                    <a:lnTo>
                      <a:pt x="91" y="3"/>
                    </a:lnTo>
                    <a:lnTo>
                      <a:pt x="91" y="3"/>
                    </a:lnTo>
                    <a:lnTo>
                      <a:pt x="91" y="3"/>
                    </a:lnTo>
                    <a:lnTo>
                      <a:pt x="91" y="4"/>
                    </a:lnTo>
                    <a:lnTo>
                      <a:pt x="91" y="4"/>
                    </a:lnTo>
                    <a:lnTo>
                      <a:pt x="91" y="4"/>
                    </a:lnTo>
                    <a:lnTo>
                      <a:pt x="91" y="5"/>
                    </a:lnTo>
                    <a:lnTo>
                      <a:pt x="91" y="5"/>
                    </a:lnTo>
                    <a:lnTo>
                      <a:pt x="91" y="5"/>
                    </a:lnTo>
                    <a:lnTo>
                      <a:pt x="91" y="6"/>
                    </a:lnTo>
                    <a:lnTo>
                      <a:pt x="91" y="6"/>
                    </a:lnTo>
                    <a:lnTo>
                      <a:pt x="91" y="6"/>
                    </a:lnTo>
                    <a:close/>
                    <a:moveTo>
                      <a:pt x="39" y="306"/>
                    </a:moveTo>
                    <a:lnTo>
                      <a:pt x="0" y="318"/>
                    </a:lnTo>
                    <a:lnTo>
                      <a:pt x="2" y="312"/>
                    </a:lnTo>
                    <a:lnTo>
                      <a:pt x="3" y="305"/>
                    </a:lnTo>
                    <a:lnTo>
                      <a:pt x="4" y="296"/>
                    </a:lnTo>
                    <a:lnTo>
                      <a:pt x="5" y="288"/>
                    </a:lnTo>
                    <a:lnTo>
                      <a:pt x="6" y="280"/>
                    </a:lnTo>
                    <a:lnTo>
                      <a:pt x="9" y="270"/>
                    </a:lnTo>
                    <a:lnTo>
                      <a:pt x="10" y="261"/>
                    </a:lnTo>
                    <a:lnTo>
                      <a:pt x="11" y="251"/>
                    </a:lnTo>
                    <a:lnTo>
                      <a:pt x="12" y="240"/>
                    </a:lnTo>
                    <a:lnTo>
                      <a:pt x="15" y="229"/>
                    </a:lnTo>
                    <a:lnTo>
                      <a:pt x="16" y="219"/>
                    </a:lnTo>
                    <a:lnTo>
                      <a:pt x="18" y="208"/>
                    </a:lnTo>
                    <a:lnTo>
                      <a:pt x="19" y="196"/>
                    </a:lnTo>
                    <a:lnTo>
                      <a:pt x="21" y="185"/>
                    </a:lnTo>
                    <a:lnTo>
                      <a:pt x="23" y="173"/>
                    </a:lnTo>
                    <a:lnTo>
                      <a:pt x="24" y="163"/>
                    </a:lnTo>
                    <a:lnTo>
                      <a:pt x="27" y="151"/>
                    </a:lnTo>
                    <a:lnTo>
                      <a:pt x="29" y="140"/>
                    </a:lnTo>
                    <a:lnTo>
                      <a:pt x="30" y="129"/>
                    </a:lnTo>
                    <a:lnTo>
                      <a:pt x="33" y="118"/>
                    </a:lnTo>
                    <a:lnTo>
                      <a:pt x="34" y="108"/>
                    </a:lnTo>
                    <a:lnTo>
                      <a:pt x="36" y="97"/>
                    </a:lnTo>
                    <a:lnTo>
                      <a:pt x="37" y="86"/>
                    </a:lnTo>
                    <a:lnTo>
                      <a:pt x="40" y="77"/>
                    </a:lnTo>
                    <a:lnTo>
                      <a:pt x="42" y="67"/>
                    </a:lnTo>
                    <a:lnTo>
                      <a:pt x="43" y="59"/>
                    </a:lnTo>
                    <a:lnTo>
                      <a:pt x="46" y="50"/>
                    </a:lnTo>
                    <a:lnTo>
                      <a:pt x="47" y="42"/>
                    </a:lnTo>
                    <a:lnTo>
                      <a:pt x="49" y="35"/>
                    </a:lnTo>
                    <a:lnTo>
                      <a:pt x="51" y="28"/>
                    </a:lnTo>
                    <a:lnTo>
                      <a:pt x="53" y="22"/>
                    </a:lnTo>
                    <a:lnTo>
                      <a:pt x="54" y="17"/>
                    </a:lnTo>
                    <a:lnTo>
                      <a:pt x="91" y="6"/>
                    </a:lnTo>
                    <a:lnTo>
                      <a:pt x="90" y="11"/>
                    </a:lnTo>
                    <a:lnTo>
                      <a:pt x="88" y="17"/>
                    </a:lnTo>
                    <a:lnTo>
                      <a:pt x="86" y="24"/>
                    </a:lnTo>
                    <a:lnTo>
                      <a:pt x="84" y="31"/>
                    </a:lnTo>
                    <a:lnTo>
                      <a:pt x="83" y="38"/>
                    </a:lnTo>
                    <a:lnTo>
                      <a:pt x="80" y="47"/>
                    </a:lnTo>
                    <a:lnTo>
                      <a:pt x="79" y="56"/>
                    </a:lnTo>
                    <a:lnTo>
                      <a:pt x="77" y="65"/>
                    </a:lnTo>
                    <a:lnTo>
                      <a:pt x="76" y="75"/>
                    </a:lnTo>
                    <a:lnTo>
                      <a:pt x="73" y="85"/>
                    </a:lnTo>
                    <a:lnTo>
                      <a:pt x="71" y="96"/>
                    </a:lnTo>
                    <a:lnTo>
                      <a:pt x="70" y="107"/>
                    </a:lnTo>
                    <a:lnTo>
                      <a:pt x="67" y="117"/>
                    </a:lnTo>
                    <a:lnTo>
                      <a:pt x="66" y="128"/>
                    </a:lnTo>
                    <a:lnTo>
                      <a:pt x="64" y="139"/>
                    </a:lnTo>
                    <a:lnTo>
                      <a:pt x="62" y="151"/>
                    </a:lnTo>
                    <a:lnTo>
                      <a:pt x="60" y="161"/>
                    </a:lnTo>
                    <a:lnTo>
                      <a:pt x="59" y="173"/>
                    </a:lnTo>
                    <a:lnTo>
                      <a:pt x="56" y="184"/>
                    </a:lnTo>
                    <a:lnTo>
                      <a:pt x="55" y="196"/>
                    </a:lnTo>
                    <a:lnTo>
                      <a:pt x="53" y="207"/>
                    </a:lnTo>
                    <a:lnTo>
                      <a:pt x="52" y="218"/>
                    </a:lnTo>
                    <a:lnTo>
                      <a:pt x="51" y="228"/>
                    </a:lnTo>
                    <a:lnTo>
                      <a:pt x="48" y="239"/>
                    </a:lnTo>
                    <a:lnTo>
                      <a:pt x="47" y="249"/>
                    </a:lnTo>
                    <a:lnTo>
                      <a:pt x="46" y="258"/>
                    </a:lnTo>
                    <a:lnTo>
                      <a:pt x="45" y="268"/>
                    </a:lnTo>
                    <a:lnTo>
                      <a:pt x="43" y="276"/>
                    </a:lnTo>
                    <a:lnTo>
                      <a:pt x="42" y="284"/>
                    </a:lnTo>
                    <a:lnTo>
                      <a:pt x="41" y="293"/>
                    </a:lnTo>
                    <a:lnTo>
                      <a:pt x="40" y="300"/>
                    </a:lnTo>
                    <a:lnTo>
                      <a:pt x="39" y="306"/>
                    </a:lnTo>
                    <a:lnTo>
                      <a:pt x="39" y="306"/>
                    </a:lnTo>
                    <a:close/>
                    <a:moveTo>
                      <a:pt x="0" y="318"/>
                    </a:moveTo>
                    <a:lnTo>
                      <a:pt x="39" y="306"/>
                    </a:lnTo>
                    <a:lnTo>
                      <a:pt x="39" y="307"/>
                    </a:lnTo>
                    <a:lnTo>
                      <a:pt x="37" y="307"/>
                    </a:lnTo>
                    <a:lnTo>
                      <a:pt x="37" y="308"/>
                    </a:lnTo>
                    <a:lnTo>
                      <a:pt x="37" y="308"/>
                    </a:lnTo>
                    <a:lnTo>
                      <a:pt x="37" y="308"/>
                    </a:lnTo>
                    <a:lnTo>
                      <a:pt x="37" y="309"/>
                    </a:lnTo>
                    <a:lnTo>
                      <a:pt x="36" y="309"/>
                    </a:lnTo>
                    <a:lnTo>
                      <a:pt x="36" y="311"/>
                    </a:lnTo>
                    <a:lnTo>
                      <a:pt x="36" y="311"/>
                    </a:lnTo>
                    <a:lnTo>
                      <a:pt x="35" y="312"/>
                    </a:lnTo>
                    <a:lnTo>
                      <a:pt x="35" y="312"/>
                    </a:lnTo>
                    <a:lnTo>
                      <a:pt x="34" y="312"/>
                    </a:lnTo>
                    <a:lnTo>
                      <a:pt x="34" y="313"/>
                    </a:lnTo>
                    <a:lnTo>
                      <a:pt x="33" y="313"/>
                    </a:lnTo>
                    <a:lnTo>
                      <a:pt x="33" y="314"/>
                    </a:lnTo>
                    <a:lnTo>
                      <a:pt x="31" y="314"/>
                    </a:lnTo>
                    <a:lnTo>
                      <a:pt x="31" y="315"/>
                    </a:lnTo>
                    <a:lnTo>
                      <a:pt x="30" y="315"/>
                    </a:lnTo>
                    <a:lnTo>
                      <a:pt x="29" y="315"/>
                    </a:lnTo>
                    <a:lnTo>
                      <a:pt x="29" y="317"/>
                    </a:lnTo>
                    <a:lnTo>
                      <a:pt x="28" y="317"/>
                    </a:lnTo>
                    <a:lnTo>
                      <a:pt x="27" y="318"/>
                    </a:lnTo>
                    <a:lnTo>
                      <a:pt x="27" y="318"/>
                    </a:lnTo>
                    <a:lnTo>
                      <a:pt x="25" y="318"/>
                    </a:lnTo>
                    <a:lnTo>
                      <a:pt x="24" y="319"/>
                    </a:lnTo>
                    <a:lnTo>
                      <a:pt x="24" y="319"/>
                    </a:lnTo>
                    <a:lnTo>
                      <a:pt x="23" y="319"/>
                    </a:lnTo>
                    <a:lnTo>
                      <a:pt x="22" y="320"/>
                    </a:lnTo>
                    <a:lnTo>
                      <a:pt x="21" y="320"/>
                    </a:lnTo>
                    <a:lnTo>
                      <a:pt x="19" y="320"/>
                    </a:lnTo>
                    <a:lnTo>
                      <a:pt x="19" y="321"/>
                    </a:lnTo>
                    <a:lnTo>
                      <a:pt x="18" y="321"/>
                    </a:lnTo>
                    <a:lnTo>
                      <a:pt x="17" y="321"/>
                    </a:lnTo>
                    <a:lnTo>
                      <a:pt x="16" y="321"/>
                    </a:lnTo>
                    <a:lnTo>
                      <a:pt x="15" y="323"/>
                    </a:lnTo>
                    <a:lnTo>
                      <a:pt x="15" y="323"/>
                    </a:lnTo>
                    <a:lnTo>
                      <a:pt x="14" y="323"/>
                    </a:lnTo>
                    <a:lnTo>
                      <a:pt x="12" y="323"/>
                    </a:lnTo>
                    <a:lnTo>
                      <a:pt x="12" y="323"/>
                    </a:lnTo>
                    <a:lnTo>
                      <a:pt x="11" y="323"/>
                    </a:lnTo>
                    <a:lnTo>
                      <a:pt x="10" y="323"/>
                    </a:lnTo>
                    <a:lnTo>
                      <a:pt x="10" y="323"/>
                    </a:lnTo>
                    <a:lnTo>
                      <a:pt x="9" y="323"/>
                    </a:lnTo>
                    <a:lnTo>
                      <a:pt x="8" y="323"/>
                    </a:lnTo>
                    <a:lnTo>
                      <a:pt x="8" y="323"/>
                    </a:lnTo>
                    <a:lnTo>
                      <a:pt x="6" y="323"/>
                    </a:lnTo>
                    <a:lnTo>
                      <a:pt x="6" y="323"/>
                    </a:lnTo>
                    <a:lnTo>
                      <a:pt x="5" y="323"/>
                    </a:lnTo>
                    <a:lnTo>
                      <a:pt x="5" y="323"/>
                    </a:lnTo>
                    <a:lnTo>
                      <a:pt x="4" y="323"/>
                    </a:lnTo>
                    <a:lnTo>
                      <a:pt x="4" y="323"/>
                    </a:lnTo>
                    <a:lnTo>
                      <a:pt x="3" y="323"/>
                    </a:lnTo>
                    <a:lnTo>
                      <a:pt x="3" y="323"/>
                    </a:lnTo>
                    <a:lnTo>
                      <a:pt x="3" y="321"/>
                    </a:lnTo>
                    <a:lnTo>
                      <a:pt x="2" y="321"/>
                    </a:lnTo>
                    <a:lnTo>
                      <a:pt x="2" y="321"/>
                    </a:lnTo>
                    <a:lnTo>
                      <a:pt x="2" y="321"/>
                    </a:lnTo>
                    <a:lnTo>
                      <a:pt x="2" y="320"/>
                    </a:lnTo>
                    <a:lnTo>
                      <a:pt x="2" y="320"/>
                    </a:lnTo>
                    <a:lnTo>
                      <a:pt x="2" y="320"/>
                    </a:lnTo>
                    <a:lnTo>
                      <a:pt x="0" y="319"/>
                    </a:lnTo>
                    <a:lnTo>
                      <a:pt x="0" y="319"/>
                    </a:lnTo>
                    <a:lnTo>
                      <a:pt x="0" y="319"/>
                    </a:lnTo>
                    <a:lnTo>
                      <a:pt x="0" y="318"/>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4" name="Freeform 35"/>
              <p:cNvSpPr>
                <a:spLocks noEditPoints="1"/>
              </p:cNvSpPr>
              <p:nvPr/>
            </p:nvSpPr>
            <p:spPr bwMode="auto">
              <a:xfrm>
                <a:off x="4735514" y="4557714"/>
                <a:ext cx="96838" cy="515938"/>
              </a:xfrm>
              <a:custGeom>
                <a:avLst/>
                <a:gdLst>
                  <a:gd name="T0" fmla="*/ 24 w 61"/>
                  <a:gd name="T1" fmla="*/ 17 h 325"/>
                  <a:gd name="T2" fmla="*/ 25 w 61"/>
                  <a:gd name="T3" fmla="*/ 14 h 325"/>
                  <a:gd name="T4" fmla="*/ 27 w 61"/>
                  <a:gd name="T5" fmla="*/ 12 h 325"/>
                  <a:gd name="T6" fmla="*/ 29 w 61"/>
                  <a:gd name="T7" fmla="*/ 11 h 325"/>
                  <a:gd name="T8" fmla="*/ 31 w 61"/>
                  <a:gd name="T9" fmla="*/ 8 h 325"/>
                  <a:gd name="T10" fmla="*/ 35 w 61"/>
                  <a:gd name="T11" fmla="*/ 6 h 325"/>
                  <a:gd name="T12" fmla="*/ 39 w 61"/>
                  <a:gd name="T13" fmla="*/ 5 h 325"/>
                  <a:gd name="T14" fmla="*/ 42 w 61"/>
                  <a:gd name="T15" fmla="*/ 2 h 325"/>
                  <a:gd name="T16" fmla="*/ 46 w 61"/>
                  <a:gd name="T17" fmla="*/ 1 h 325"/>
                  <a:gd name="T18" fmla="*/ 49 w 61"/>
                  <a:gd name="T19" fmla="*/ 1 h 325"/>
                  <a:gd name="T20" fmla="*/ 53 w 61"/>
                  <a:gd name="T21" fmla="*/ 0 h 325"/>
                  <a:gd name="T22" fmla="*/ 55 w 61"/>
                  <a:gd name="T23" fmla="*/ 0 h 325"/>
                  <a:gd name="T24" fmla="*/ 58 w 61"/>
                  <a:gd name="T25" fmla="*/ 1 h 325"/>
                  <a:gd name="T26" fmla="*/ 60 w 61"/>
                  <a:gd name="T27" fmla="*/ 1 h 325"/>
                  <a:gd name="T28" fmla="*/ 61 w 61"/>
                  <a:gd name="T29" fmla="*/ 2 h 325"/>
                  <a:gd name="T30" fmla="*/ 61 w 61"/>
                  <a:gd name="T31" fmla="*/ 4 h 325"/>
                  <a:gd name="T32" fmla="*/ 37 w 61"/>
                  <a:gd name="T33" fmla="*/ 308 h 325"/>
                  <a:gd name="T34" fmla="*/ 4 w 61"/>
                  <a:gd name="T35" fmla="*/ 276 h 325"/>
                  <a:gd name="T36" fmla="*/ 8 w 61"/>
                  <a:gd name="T37" fmla="*/ 223 h 325"/>
                  <a:gd name="T38" fmla="*/ 11 w 61"/>
                  <a:gd name="T39" fmla="*/ 177 h 325"/>
                  <a:gd name="T40" fmla="*/ 15 w 61"/>
                  <a:gd name="T41" fmla="*/ 136 h 325"/>
                  <a:gd name="T42" fmla="*/ 17 w 61"/>
                  <a:gd name="T43" fmla="*/ 102 h 325"/>
                  <a:gd name="T44" fmla="*/ 19 w 61"/>
                  <a:gd name="T45" fmla="*/ 72 h 325"/>
                  <a:gd name="T46" fmla="*/ 21 w 61"/>
                  <a:gd name="T47" fmla="*/ 45 h 325"/>
                  <a:gd name="T48" fmla="*/ 23 w 61"/>
                  <a:gd name="T49" fmla="*/ 23 h 325"/>
                  <a:gd name="T50" fmla="*/ 60 w 61"/>
                  <a:gd name="T51" fmla="*/ 16 h 325"/>
                  <a:gd name="T52" fmla="*/ 58 w 61"/>
                  <a:gd name="T53" fmla="*/ 38 h 325"/>
                  <a:gd name="T54" fmla="*/ 55 w 61"/>
                  <a:gd name="T55" fmla="*/ 66 h 325"/>
                  <a:gd name="T56" fmla="*/ 54 w 61"/>
                  <a:gd name="T57" fmla="*/ 97 h 325"/>
                  <a:gd name="T58" fmla="*/ 50 w 61"/>
                  <a:gd name="T59" fmla="*/ 133 h 325"/>
                  <a:gd name="T60" fmla="*/ 48 w 61"/>
                  <a:gd name="T61" fmla="*/ 174 h 325"/>
                  <a:gd name="T62" fmla="*/ 45 w 61"/>
                  <a:gd name="T63" fmla="*/ 223 h 325"/>
                  <a:gd name="T64" fmla="*/ 40 w 61"/>
                  <a:gd name="T65" fmla="*/ 278 h 325"/>
                  <a:gd name="T66" fmla="*/ 0 w 61"/>
                  <a:gd name="T67" fmla="*/ 321 h 325"/>
                  <a:gd name="T68" fmla="*/ 37 w 61"/>
                  <a:gd name="T69" fmla="*/ 309 h 325"/>
                  <a:gd name="T70" fmla="*/ 36 w 61"/>
                  <a:gd name="T71" fmla="*/ 312 h 325"/>
                  <a:gd name="T72" fmla="*/ 35 w 61"/>
                  <a:gd name="T73" fmla="*/ 314 h 325"/>
                  <a:gd name="T74" fmla="*/ 33 w 61"/>
                  <a:gd name="T75" fmla="*/ 316 h 325"/>
                  <a:gd name="T76" fmla="*/ 30 w 61"/>
                  <a:gd name="T77" fmla="*/ 318 h 325"/>
                  <a:gd name="T78" fmla="*/ 27 w 61"/>
                  <a:gd name="T79" fmla="*/ 320 h 325"/>
                  <a:gd name="T80" fmla="*/ 23 w 61"/>
                  <a:gd name="T81" fmla="*/ 321 h 325"/>
                  <a:gd name="T82" fmla="*/ 19 w 61"/>
                  <a:gd name="T83" fmla="*/ 322 h 325"/>
                  <a:gd name="T84" fmla="*/ 16 w 61"/>
                  <a:gd name="T85" fmla="*/ 324 h 325"/>
                  <a:gd name="T86" fmla="*/ 12 w 61"/>
                  <a:gd name="T87" fmla="*/ 325 h 325"/>
                  <a:gd name="T88" fmla="*/ 9 w 61"/>
                  <a:gd name="T89" fmla="*/ 325 h 325"/>
                  <a:gd name="T90" fmla="*/ 6 w 61"/>
                  <a:gd name="T91" fmla="*/ 325 h 325"/>
                  <a:gd name="T92" fmla="*/ 4 w 61"/>
                  <a:gd name="T93" fmla="*/ 325 h 325"/>
                  <a:gd name="T94" fmla="*/ 2 w 61"/>
                  <a:gd name="T95" fmla="*/ 324 h 325"/>
                  <a:gd name="T96" fmla="*/ 0 w 61"/>
                  <a:gd name="T97" fmla="*/ 322 h 325"/>
                  <a:gd name="T98" fmla="*/ 0 w 61"/>
                  <a:gd name="T99" fmla="*/ 3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 h="325">
                    <a:moveTo>
                      <a:pt x="61" y="5"/>
                    </a:moveTo>
                    <a:lnTo>
                      <a:pt x="24" y="17"/>
                    </a:lnTo>
                    <a:lnTo>
                      <a:pt x="24" y="17"/>
                    </a:lnTo>
                    <a:lnTo>
                      <a:pt x="24" y="17"/>
                    </a:lnTo>
                    <a:lnTo>
                      <a:pt x="24" y="16"/>
                    </a:lnTo>
                    <a:lnTo>
                      <a:pt x="24" y="16"/>
                    </a:lnTo>
                    <a:lnTo>
                      <a:pt x="25" y="14"/>
                    </a:lnTo>
                    <a:lnTo>
                      <a:pt x="25" y="14"/>
                    </a:lnTo>
                    <a:lnTo>
                      <a:pt x="25" y="14"/>
                    </a:lnTo>
                    <a:lnTo>
                      <a:pt x="27" y="13"/>
                    </a:lnTo>
                    <a:lnTo>
                      <a:pt x="27" y="13"/>
                    </a:lnTo>
                    <a:lnTo>
                      <a:pt x="27" y="12"/>
                    </a:lnTo>
                    <a:lnTo>
                      <a:pt x="28" y="12"/>
                    </a:lnTo>
                    <a:lnTo>
                      <a:pt x="28" y="11"/>
                    </a:lnTo>
                    <a:lnTo>
                      <a:pt x="29" y="11"/>
                    </a:lnTo>
                    <a:lnTo>
                      <a:pt x="29" y="11"/>
                    </a:lnTo>
                    <a:lnTo>
                      <a:pt x="30" y="10"/>
                    </a:lnTo>
                    <a:lnTo>
                      <a:pt x="30" y="10"/>
                    </a:lnTo>
                    <a:lnTo>
                      <a:pt x="31" y="8"/>
                    </a:lnTo>
                    <a:lnTo>
                      <a:pt x="31" y="8"/>
                    </a:lnTo>
                    <a:lnTo>
                      <a:pt x="33" y="7"/>
                    </a:lnTo>
                    <a:lnTo>
                      <a:pt x="34" y="7"/>
                    </a:lnTo>
                    <a:lnTo>
                      <a:pt x="34" y="7"/>
                    </a:lnTo>
                    <a:lnTo>
                      <a:pt x="35" y="6"/>
                    </a:lnTo>
                    <a:lnTo>
                      <a:pt x="36" y="6"/>
                    </a:lnTo>
                    <a:lnTo>
                      <a:pt x="36" y="5"/>
                    </a:lnTo>
                    <a:lnTo>
                      <a:pt x="37" y="5"/>
                    </a:lnTo>
                    <a:lnTo>
                      <a:pt x="39" y="5"/>
                    </a:lnTo>
                    <a:lnTo>
                      <a:pt x="40" y="4"/>
                    </a:lnTo>
                    <a:lnTo>
                      <a:pt x="40" y="4"/>
                    </a:lnTo>
                    <a:lnTo>
                      <a:pt x="41" y="4"/>
                    </a:lnTo>
                    <a:lnTo>
                      <a:pt x="42" y="2"/>
                    </a:lnTo>
                    <a:lnTo>
                      <a:pt x="43" y="2"/>
                    </a:lnTo>
                    <a:lnTo>
                      <a:pt x="45" y="2"/>
                    </a:lnTo>
                    <a:lnTo>
                      <a:pt x="45" y="2"/>
                    </a:lnTo>
                    <a:lnTo>
                      <a:pt x="46" y="1"/>
                    </a:lnTo>
                    <a:lnTo>
                      <a:pt x="47" y="1"/>
                    </a:lnTo>
                    <a:lnTo>
                      <a:pt x="48" y="1"/>
                    </a:lnTo>
                    <a:lnTo>
                      <a:pt x="48" y="1"/>
                    </a:lnTo>
                    <a:lnTo>
                      <a:pt x="49" y="1"/>
                    </a:lnTo>
                    <a:lnTo>
                      <a:pt x="50" y="1"/>
                    </a:lnTo>
                    <a:lnTo>
                      <a:pt x="52" y="0"/>
                    </a:lnTo>
                    <a:lnTo>
                      <a:pt x="52" y="0"/>
                    </a:lnTo>
                    <a:lnTo>
                      <a:pt x="53" y="0"/>
                    </a:lnTo>
                    <a:lnTo>
                      <a:pt x="53" y="0"/>
                    </a:lnTo>
                    <a:lnTo>
                      <a:pt x="54" y="0"/>
                    </a:lnTo>
                    <a:lnTo>
                      <a:pt x="55" y="0"/>
                    </a:lnTo>
                    <a:lnTo>
                      <a:pt x="55" y="0"/>
                    </a:lnTo>
                    <a:lnTo>
                      <a:pt x="56" y="0"/>
                    </a:lnTo>
                    <a:lnTo>
                      <a:pt x="56" y="0"/>
                    </a:lnTo>
                    <a:lnTo>
                      <a:pt x="58" y="1"/>
                    </a:lnTo>
                    <a:lnTo>
                      <a:pt x="58" y="1"/>
                    </a:lnTo>
                    <a:lnTo>
                      <a:pt x="59" y="1"/>
                    </a:lnTo>
                    <a:lnTo>
                      <a:pt x="59" y="1"/>
                    </a:lnTo>
                    <a:lnTo>
                      <a:pt x="59" y="1"/>
                    </a:lnTo>
                    <a:lnTo>
                      <a:pt x="60" y="1"/>
                    </a:lnTo>
                    <a:lnTo>
                      <a:pt x="60" y="1"/>
                    </a:lnTo>
                    <a:lnTo>
                      <a:pt x="60" y="2"/>
                    </a:lnTo>
                    <a:lnTo>
                      <a:pt x="61" y="2"/>
                    </a:lnTo>
                    <a:lnTo>
                      <a:pt x="61" y="2"/>
                    </a:lnTo>
                    <a:lnTo>
                      <a:pt x="61" y="2"/>
                    </a:lnTo>
                    <a:lnTo>
                      <a:pt x="61" y="4"/>
                    </a:lnTo>
                    <a:lnTo>
                      <a:pt x="61" y="4"/>
                    </a:lnTo>
                    <a:lnTo>
                      <a:pt x="61" y="4"/>
                    </a:lnTo>
                    <a:lnTo>
                      <a:pt x="61" y="5"/>
                    </a:lnTo>
                    <a:lnTo>
                      <a:pt x="61" y="5"/>
                    </a:lnTo>
                    <a:lnTo>
                      <a:pt x="61" y="5"/>
                    </a:lnTo>
                    <a:close/>
                    <a:moveTo>
                      <a:pt x="37" y="308"/>
                    </a:moveTo>
                    <a:lnTo>
                      <a:pt x="0" y="321"/>
                    </a:lnTo>
                    <a:lnTo>
                      <a:pt x="2" y="306"/>
                    </a:lnTo>
                    <a:lnTo>
                      <a:pt x="3" y="290"/>
                    </a:lnTo>
                    <a:lnTo>
                      <a:pt x="4" y="276"/>
                    </a:lnTo>
                    <a:lnTo>
                      <a:pt x="5" y="263"/>
                    </a:lnTo>
                    <a:lnTo>
                      <a:pt x="6" y="248"/>
                    </a:lnTo>
                    <a:lnTo>
                      <a:pt x="8" y="235"/>
                    </a:lnTo>
                    <a:lnTo>
                      <a:pt x="8" y="223"/>
                    </a:lnTo>
                    <a:lnTo>
                      <a:pt x="9" y="210"/>
                    </a:lnTo>
                    <a:lnTo>
                      <a:pt x="10" y="199"/>
                    </a:lnTo>
                    <a:lnTo>
                      <a:pt x="11" y="187"/>
                    </a:lnTo>
                    <a:lnTo>
                      <a:pt x="11" y="177"/>
                    </a:lnTo>
                    <a:lnTo>
                      <a:pt x="12" y="166"/>
                    </a:lnTo>
                    <a:lnTo>
                      <a:pt x="13" y="155"/>
                    </a:lnTo>
                    <a:lnTo>
                      <a:pt x="13" y="146"/>
                    </a:lnTo>
                    <a:lnTo>
                      <a:pt x="15" y="136"/>
                    </a:lnTo>
                    <a:lnTo>
                      <a:pt x="15" y="127"/>
                    </a:lnTo>
                    <a:lnTo>
                      <a:pt x="16" y="118"/>
                    </a:lnTo>
                    <a:lnTo>
                      <a:pt x="16" y="110"/>
                    </a:lnTo>
                    <a:lnTo>
                      <a:pt x="17" y="102"/>
                    </a:lnTo>
                    <a:lnTo>
                      <a:pt x="17" y="93"/>
                    </a:lnTo>
                    <a:lnTo>
                      <a:pt x="18" y="86"/>
                    </a:lnTo>
                    <a:lnTo>
                      <a:pt x="18" y="79"/>
                    </a:lnTo>
                    <a:lnTo>
                      <a:pt x="19" y="72"/>
                    </a:lnTo>
                    <a:lnTo>
                      <a:pt x="19" y="65"/>
                    </a:lnTo>
                    <a:lnTo>
                      <a:pt x="21" y="57"/>
                    </a:lnTo>
                    <a:lnTo>
                      <a:pt x="21" y="51"/>
                    </a:lnTo>
                    <a:lnTo>
                      <a:pt x="21" y="45"/>
                    </a:lnTo>
                    <a:lnTo>
                      <a:pt x="22" y="39"/>
                    </a:lnTo>
                    <a:lnTo>
                      <a:pt x="22" y="33"/>
                    </a:lnTo>
                    <a:lnTo>
                      <a:pt x="23" y="28"/>
                    </a:lnTo>
                    <a:lnTo>
                      <a:pt x="23" y="23"/>
                    </a:lnTo>
                    <a:lnTo>
                      <a:pt x="24" y="17"/>
                    </a:lnTo>
                    <a:lnTo>
                      <a:pt x="61" y="5"/>
                    </a:lnTo>
                    <a:lnTo>
                      <a:pt x="61" y="10"/>
                    </a:lnTo>
                    <a:lnTo>
                      <a:pt x="60" y="16"/>
                    </a:lnTo>
                    <a:lnTo>
                      <a:pt x="60" y="22"/>
                    </a:lnTo>
                    <a:lnTo>
                      <a:pt x="59" y="26"/>
                    </a:lnTo>
                    <a:lnTo>
                      <a:pt x="59" y="32"/>
                    </a:lnTo>
                    <a:lnTo>
                      <a:pt x="58" y="38"/>
                    </a:lnTo>
                    <a:lnTo>
                      <a:pt x="58" y="45"/>
                    </a:lnTo>
                    <a:lnTo>
                      <a:pt x="56" y="51"/>
                    </a:lnTo>
                    <a:lnTo>
                      <a:pt x="56" y="59"/>
                    </a:lnTo>
                    <a:lnTo>
                      <a:pt x="55" y="66"/>
                    </a:lnTo>
                    <a:lnTo>
                      <a:pt x="55" y="73"/>
                    </a:lnTo>
                    <a:lnTo>
                      <a:pt x="55" y="81"/>
                    </a:lnTo>
                    <a:lnTo>
                      <a:pt x="54" y="88"/>
                    </a:lnTo>
                    <a:lnTo>
                      <a:pt x="54" y="97"/>
                    </a:lnTo>
                    <a:lnTo>
                      <a:pt x="53" y="105"/>
                    </a:lnTo>
                    <a:lnTo>
                      <a:pt x="52" y="115"/>
                    </a:lnTo>
                    <a:lnTo>
                      <a:pt x="52" y="123"/>
                    </a:lnTo>
                    <a:lnTo>
                      <a:pt x="50" y="133"/>
                    </a:lnTo>
                    <a:lnTo>
                      <a:pt x="50" y="143"/>
                    </a:lnTo>
                    <a:lnTo>
                      <a:pt x="49" y="153"/>
                    </a:lnTo>
                    <a:lnTo>
                      <a:pt x="49" y="164"/>
                    </a:lnTo>
                    <a:lnTo>
                      <a:pt x="48" y="174"/>
                    </a:lnTo>
                    <a:lnTo>
                      <a:pt x="47" y="186"/>
                    </a:lnTo>
                    <a:lnTo>
                      <a:pt x="46" y="198"/>
                    </a:lnTo>
                    <a:lnTo>
                      <a:pt x="46" y="210"/>
                    </a:lnTo>
                    <a:lnTo>
                      <a:pt x="45" y="223"/>
                    </a:lnTo>
                    <a:lnTo>
                      <a:pt x="43" y="236"/>
                    </a:lnTo>
                    <a:lnTo>
                      <a:pt x="42" y="250"/>
                    </a:lnTo>
                    <a:lnTo>
                      <a:pt x="41" y="264"/>
                    </a:lnTo>
                    <a:lnTo>
                      <a:pt x="40" y="278"/>
                    </a:lnTo>
                    <a:lnTo>
                      <a:pt x="39" y="293"/>
                    </a:lnTo>
                    <a:lnTo>
                      <a:pt x="37" y="308"/>
                    </a:lnTo>
                    <a:lnTo>
                      <a:pt x="37" y="308"/>
                    </a:lnTo>
                    <a:close/>
                    <a:moveTo>
                      <a:pt x="0" y="321"/>
                    </a:moveTo>
                    <a:lnTo>
                      <a:pt x="37" y="308"/>
                    </a:lnTo>
                    <a:lnTo>
                      <a:pt x="37" y="309"/>
                    </a:lnTo>
                    <a:lnTo>
                      <a:pt x="37" y="309"/>
                    </a:lnTo>
                    <a:lnTo>
                      <a:pt x="37" y="309"/>
                    </a:lnTo>
                    <a:lnTo>
                      <a:pt x="37" y="310"/>
                    </a:lnTo>
                    <a:lnTo>
                      <a:pt x="37" y="310"/>
                    </a:lnTo>
                    <a:lnTo>
                      <a:pt x="36" y="312"/>
                    </a:lnTo>
                    <a:lnTo>
                      <a:pt x="36" y="312"/>
                    </a:lnTo>
                    <a:lnTo>
                      <a:pt x="36" y="313"/>
                    </a:lnTo>
                    <a:lnTo>
                      <a:pt x="35" y="313"/>
                    </a:lnTo>
                    <a:lnTo>
                      <a:pt x="35" y="313"/>
                    </a:lnTo>
                    <a:lnTo>
                      <a:pt x="35" y="314"/>
                    </a:lnTo>
                    <a:lnTo>
                      <a:pt x="34" y="314"/>
                    </a:lnTo>
                    <a:lnTo>
                      <a:pt x="34" y="315"/>
                    </a:lnTo>
                    <a:lnTo>
                      <a:pt x="33" y="315"/>
                    </a:lnTo>
                    <a:lnTo>
                      <a:pt x="33" y="316"/>
                    </a:lnTo>
                    <a:lnTo>
                      <a:pt x="31" y="316"/>
                    </a:lnTo>
                    <a:lnTo>
                      <a:pt x="31" y="316"/>
                    </a:lnTo>
                    <a:lnTo>
                      <a:pt x="30" y="318"/>
                    </a:lnTo>
                    <a:lnTo>
                      <a:pt x="30" y="318"/>
                    </a:lnTo>
                    <a:lnTo>
                      <a:pt x="29" y="319"/>
                    </a:lnTo>
                    <a:lnTo>
                      <a:pt x="28" y="319"/>
                    </a:lnTo>
                    <a:lnTo>
                      <a:pt x="28" y="319"/>
                    </a:lnTo>
                    <a:lnTo>
                      <a:pt x="27" y="320"/>
                    </a:lnTo>
                    <a:lnTo>
                      <a:pt x="25" y="320"/>
                    </a:lnTo>
                    <a:lnTo>
                      <a:pt x="24" y="321"/>
                    </a:lnTo>
                    <a:lnTo>
                      <a:pt x="24" y="321"/>
                    </a:lnTo>
                    <a:lnTo>
                      <a:pt x="23" y="321"/>
                    </a:lnTo>
                    <a:lnTo>
                      <a:pt x="22" y="322"/>
                    </a:lnTo>
                    <a:lnTo>
                      <a:pt x="21" y="322"/>
                    </a:lnTo>
                    <a:lnTo>
                      <a:pt x="21" y="322"/>
                    </a:lnTo>
                    <a:lnTo>
                      <a:pt x="19" y="322"/>
                    </a:lnTo>
                    <a:lnTo>
                      <a:pt x="18" y="324"/>
                    </a:lnTo>
                    <a:lnTo>
                      <a:pt x="17" y="324"/>
                    </a:lnTo>
                    <a:lnTo>
                      <a:pt x="16" y="324"/>
                    </a:lnTo>
                    <a:lnTo>
                      <a:pt x="16" y="324"/>
                    </a:lnTo>
                    <a:lnTo>
                      <a:pt x="15" y="325"/>
                    </a:lnTo>
                    <a:lnTo>
                      <a:pt x="13" y="325"/>
                    </a:lnTo>
                    <a:lnTo>
                      <a:pt x="12" y="325"/>
                    </a:lnTo>
                    <a:lnTo>
                      <a:pt x="12" y="325"/>
                    </a:lnTo>
                    <a:lnTo>
                      <a:pt x="11" y="325"/>
                    </a:lnTo>
                    <a:lnTo>
                      <a:pt x="10" y="325"/>
                    </a:lnTo>
                    <a:lnTo>
                      <a:pt x="10" y="325"/>
                    </a:lnTo>
                    <a:lnTo>
                      <a:pt x="9" y="325"/>
                    </a:lnTo>
                    <a:lnTo>
                      <a:pt x="8" y="325"/>
                    </a:lnTo>
                    <a:lnTo>
                      <a:pt x="8" y="325"/>
                    </a:lnTo>
                    <a:lnTo>
                      <a:pt x="6" y="325"/>
                    </a:lnTo>
                    <a:lnTo>
                      <a:pt x="6" y="325"/>
                    </a:lnTo>
                    <a:lnTo>
                      <a:pt x="5" y="325"/>
                    </a:lnTo>
                    <a:lnTo>
                      <a:pt x="5" y="325"/>
                    </a:lnTo>
                    <a:lnTo>
                      <a:pt x="4" y="325"/>
                    </a:lnTo>
                    <a:lnTo>
                      <a:pt x="4" y="325"/>
                    </a:lnTo>
                    <a:lnTo>
                      <a:pt x="3" y="325"/>
                    </a:lnTo>
                    <a:lnTo>
                      <a:pt x="3" y="325"/>
                    </a:lnTo>
                    <a:lnTo>
                      <a:pt x="3" y="325"/>
                    </a:lnTo>
                    <a:lnTo>
                      <a:pt x="2" y="324"/>
                    </a:lnTo>
                    <a:lnTo>
                      <a:pt x="2" y="324"/>
                    </a:lnTo>
                    <a:lnTo>
                      <a:pt x="2" y="324"/>
                    </a:lnTo>
                    <a:lnTo>
                      <a:pt x="2" y="324"/>
                    </a:lnTo>
                    <a:lnTo>
                      <a:pt x="0" y="322"/>
                    </a:lnTo>
                    <a:lnTo>
                      <a:pt x="0" y="322"/>
                    </a:lnTo>
                    <a:lnTo>
                      <a:pt x="0" y="322"/>
                    </a:lnTo>
                    <a:lnTo>
                      <a:pt x="0" y="322"/>
                    </a:lnTo>
                    <a:lnTo>
                      <a:pt x="0" y="321"/>
                    </a:lnTo>
                    <a:lnTo>
                      <a:pt x="0" y="321"/>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5" name="Freeform 36"/>
              <p:cNvSpPr>
                <a:spLocks noEditPoints="1"/>
              </p:cNvSpPr>
              <p:nvPr/>
            </p:nvSpPr>
            <p:spPr bwMode="auto">
              <a:xfrm>
                <a:off x="4960939" y="4556126"/>
                <a:ext cx="95250" cy="519113"/>
              </a:xfrm>
              <a:custGeom>
                <a:avLst/>
                <a:gdLst>
                  <a:gd name="T0" fmla="*/ 23 w 60"/>
                  <a:gd name="T1" fmla="*/ 15 h 327"/>
                  <a:gd name="T2" fmla="*/ 24 w 60"/>
                  <a:gd name="T3" fmla="*/ 13 h 327"/>
                  <a:gd name="T4" fmla="*/ 27 w 60"/>
                  <a:gd name="T5" fmla="*/ 11 h 327"/>
                  <a:gd name="T6" fmla="*/ 29 w 60"/>
                  <a:gd name="T7" fmla="*/ 9 h 327"/>
                  <a:gd name="T8" fmla="*/ 31 w 60"/>
                  <a:gd name="T9" fmla="*/ 7 h 327"/>
                  <a:gd name="T10" fmla="*/ 35 w 60"/>
                  <a:gd name="T11" fmla="*/ 5 h 327"/>
                  <a:gd name="T12" fmla="*/ 39 w 60"/>
                  <a:gd name="T13" fmla="*/ 3 h 327"/>
                  <a:gd name="T14" fmla="*/ 42 w 60"/>
                  <a:gd name="T15" fmla="*/ 2 h 327"/>
                  <a:gd name="T16" fmla="*/ 46 w 60"/>
                  <a:gd name="T17" fmla="*/ 1 h 327"/>
                  <a:gd name="T18" fmla="*/ 49 w 60"/>
                  <a:gd name="T19" fmla="*/ 0 h 327"/>
                  <a:gd name="T20" fmla="*/ 53 w 60"/>
                  <a:gd name="T21" fmla="*/ 0 h 327"/>
                  <a:gd name="T22" fmla="*/ 55 w 60"/>
                  <a:gd name="T23" fmla="*/ 0 h 327"/>
                  <a:gd name="T24" fmla="*/ 58 w 60"/>
                  <a:gd name="T25" fmla="*/ 1 h 327"/>
                  <a:gd name="T26" fmla="*/ 59 w 60"/>
                  <a:gd name="T27" fmla="*/ 1 h 327"/>
                  <a:gd name="T28" fmla="*/ 60 w 60"/>
                  <a:gd name="T29" fmla="*/ 3 h 327"/>
                  <a:gd name="T30" fmla="*/ 60 w 60"/>
                  <a:gd name="T31" fmla="*/ 5 h 327"/>
                  <a:gd name="T32" fmla="*/ 37 w 60"/>
                  <a:gd name="T33" fmla="*/ 310 h 327"/>
                  <a:gd name="T34" fmla="*/ 2 w 60"/>
                  <a:gd name="T35" fmla="*/ 302 h 327"/>
                  <a:gd name="T36" fmla="*/ 4 w 60"/>
                  <a:gd name="T37" fmla="*/ 265 h 327"/>
                  <a:gd name="T38" fmla="*/ 6 w 60"/>
                  <a:gd name="T39" fmla="*/ 222 h 327"/>
                  <a:gd name="T40" fmla="*/ 9 w 60"/>
                  <a:gd name="T41" fmla="*/ 175 h 327"/>
                  <a:gd name="T42" fmla="*/ 11 w 60"/>
                  <a:gd name="T43" fmla="*/ 130 h 327"/>
                  <a:gd name="T44" fmla="*/ 14 w 60"/>
                  <a:gd name="T45" fmla="*/ 87 h 327"/>
                  <a:gd name="T46" fmla="*/ 17 w 60"/>
                  <a:gd name="T47" fmla="*/ 50 h 327"/>
                  <a:gd name="T48" fmla="*/ 22 w 60"/>
                  <a:gd name="T49" fmla="*/ 21 h 327"/>
                  <a:gd name="T50" fmla="*/ 58 w 60"/>
                  <a:gd name="T51" fmla="*/ 17 h 327"/>
                  <a:gd name="T52" fmla="*/ 53 w 60"/>
                  <a:gd name="T53" fmla="*/ 46 h 327"/>
                  <a:gd name="T54" fmla="*/ 51 w 60"/>
                  <a:gd name="T55" fmla="*/ 85 h 327"/>
                  <a:gd name="T56" fmla="*/ 47 w 60"/>
                  <a:gd name="T57" fmla="*/ 129 h 327"/>
                  <a:gd name="T58" fmla="*/ 46 w 60"/>
                  <a:gd name="T59" fmla="*/ 174 h 327"/>
                  <a:gd name="T60" fmla="*/ 43 w 60"/>
                  <a:gd name="T61" fmla="*/ 220 h 327"/>
                  <a:gd name="T62" fmla="*/ 41 w 60"/>
                  <a:gd name="T63" fmla="*/ 261 h 327"/>
                  <a:gd name="T64" fmla="*/ 39 w 60"/>
                  <a:gd name="T65" fmla="*/ 297 h 327"/>
                  <a:gd name="T66" fmla="*/ 0 w 60"/>
                  <a:gd name="T67" fmla="*/ 323 h 327"/>
                  <a:gd name="T68" fmla="*/ 37 w 60"/>
                  <a:gd name="T69" fmla="*/ 313 h 327"/>
                  <a:gd name="T70" fmla="*/ 36 w 60"/>
                  <a:gd name="T71" fmla="*/ 314 h 327"/>
                  <a:gd name="T72" fmla="*/ 34 w 60"/>
                  <a:gd name="T73" fmla="*/ 316 h 327"/>
                  <a:gd name="T74" fmla="*/ 31 w 60"/>
                  <a:gd name="T75" fmla="*/ 319 h 327"/>
                  <a:gd name="T76" fmla="*/ 29 w 60"/>
                  <a:gd name="T77" fmla="*/ 320 h 327"/>
                  <a:gd name="T78" fmla="*/ 25 w 60"/>
                  <a:gd name="T79" fmla="*/ 322 h 327"/>
                  <a:gd name="T80" fmla="*/ 22 w 60"/>
                  <a:gd name="T81" fmla="*/ 323 h 327"/>
                  <a:gd name="T82" fmla="*/ 18 w 60"/>
                  <a:gd name="T83" fmla="*/ 326 h 327"/>
                  <a:gd name="T84" fmla="*/ 15 w 60"/>
                  <a:gd name="T85" fmla="*/ 327 h 327"/>
                  <a:gd name="T86" fmla="*/ 11 w 60"/>
                  <a:gd name="T87" fmla="*/ 327 h 327"/>
                  <a:gd name="T88" fmla="*/ 8 w 60"/>
                  <a:gd name="T89" fmla="*/ 327 h 327"/>
                  <a:gd name="T90" fmla="*/ 5 w 60"/>
                  <a:gd name="T91" fmla="*/ 327 h 327"/>
                  <a:gd name="T92" fmla="*/ 3 w 60"/>
                  <a:gd name="T93" fmla="*/ 327 h 327"/>
                  <a:gd name="T94" fmla="*/ 2 w 60"/>
                  <a:gd name="T95" fmla="*/ 326 h 327"/>
                  <a:gd name="T96" fmla="*/ 0 w 60"/>
                  <a:gd name="T97" fmla="*/ 325 h 327"/>
                  <a:gd name="T98" fmla="*/ 0 w 60"/>
                  <a:gd name="T99" fmla="*/ 32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327">
                    <a:moveTo>
                      <a:pt x="60" y="6"/>
                    </a:moveTo>
                    <a:lnTo>
                      <a:pt x="23" y="17"/>
                    </a:lnTo>
                    <a:lnTo>
                      <a:pt x="23" y="15"/>
                    </a:lnTo>
                    <a:lnTo>
                      <a:pt x="23" y="15"/>
                    </a:lnTo>
                    <a:lnTo>
                      <a:pt x="23" y="14"/>
                    </a:lnTo>
                    <a:lnTo>
                      <a:pt x="24" y="14"/>
                    </a:lnTo>
                    <a:lnTo>
                      <a:pt x="24" y="13"/>
                    </a:lnTo>
                    <a:lnTo>
                      <a:pt x="24" y="13"/>
                    </a:lnTo>
                    <a:lnTo>
                      <a:pt x="25" y="13"/>
                    </a:lnTo>
                    <a:lnTo>
                      <a:pt x="25" y="12"/>
                    </a:lnTo>
                    <a:lnTo>
                      <a:pt x="25" y="12"/>
                    </a:lnTo>
                    <a:lnTo>
                      <a:pt x="27" y="11"/>
                    </a:lnTo>
                    <a:lnTo>
                      <a:pt x="27" y="11"/>
                    </a:lnTo>
                    <a:lnTo>
                      <a:pt x="28" y="9"/>
                    </a:lnTo>
                    <a:lnTo>
                      <a:pt x="28" y="9"/>
                    </a:lnTo>
                    <a:lnTo>
                      <a:pt x="29" y="9"/>
                    </a:lnTo>
                    <a:lnTo>
                      <a:pt x="29" y="8"/>
                    </a:lnTo>
                    <a:lnTo>
                      <a:pt x="30" y="8"/>
                    </a:lnTo>
                    <a:lnTo>
                      <a:pt x="31" y="7"/>
                    </a:lnTo>
                    <a:lnTo>
                      <a:pt x="31" y="7"/>
                    </a:lnTo>
                    <a:lnTo>
                      <a:pt x="33" y="7"/>
                    </a:lnTo>
                    <a:lnTo>
                      <a:pt x="34" y="6"/>
                    </a:lnTo>
                    <a:lnTo>
                      <a:pt x="34" y="6"/>
                    </a:lnTo>
                    <a:lnTo>
                      <a:pt x="35" y="5"/>
                    </a:lnTo>
                    <a:lnTo>
                      <a:pt x="36" y="5"/>
                    </a:lnTo>
                    <a:lnTo>
                      <a:pt x="36" y="5"/>
                    </a:lnTo>
                    <a:lnTo>
                      <a:pt x="37" y="3"/>
                    </a:lnTo>
                    <a:lnTo>
                      <a:pt x="39" y="3"/>
                    </a:lnTo>
                    <a:lnTo>
                      <a:pt x="40" y="3"/>
                    </a:lnTo>
                    <a:lnTo>
                      <a:pt x="41" y="2"/>
                    </a:lnTo>
                    <a:lnTo>
                      <a:pt x="41" y="2"/>
                    </a:lnTo>
                    <a:lnTo>
                      <a:pt x="42" y="2"/>
                    </a:lnTo>
                    <a:lnTo>
                      <a:pt x="43" y="2"/>
                    </a:lnTo>
                    <a:lnTo>
                      <a:pt x="45" y="1"/>
                    </a:lnTo>
                    <a:lnTo>
                      <a:pt x="45" y="1"/>
                    </a:lnTo>
                    <a:lnTo>
                      <a:pt x="46" y="1"/>
                    </a:lnTo>
                    <a:lnTo>
                      <a:pt x="47" y="1"/>
                    </a:lnTo>
                    <a:lnTo>
                      <a:pt x="48" y="1"/>
                    </a:lnTo>
                    <a:lnTo>
                      <a:pt x="48" y="0"/>
                    </a:lnTo>
                    <a:lnTo>
                      <a:pt x="49" y="0"/>
                    </a:lnTo>
                    <a:lnTo>
                      <a:pt x="51" y="0"/>
                    </a:lnTo>
                    <a:lnTo>
                      <a:pt x="52" y="0"/>
                    </a:lnTo>
                    <a:lnTo>
                      <a:pt x="52" y="0"/>
                    </a:lnTo>
                    <a:lnTo>
                      <a:pt x="53" y="0"/>
                    </a:lnTo>
                    <a:lnTo>
                      <a:pt x="53" y="0"/>
                    </a:lnTo>
                    <a:lnTo>
                      <a:pt x="54" y="0"/>
                    </a:lnTo>
                    <a:lnTo>
                      <a:pt x="55" y="0"/>
                    </a:lnTo>
                    <a:lnTo>
                      <a:pt x="55" y="0"/>
                    </a:lnTo>
                    <a:lnTo>
                      <a:pt x="56" y="0"/>
                    </a:lnTo>
                    <a:lnTo>
                      <a:pt x="56" y="0"/>
                    </a:lnTo>
                    <a:lnTo>
                      <a:pt x="56" y="1"/>
                    </a:lnTo>
                    <a:lnTo>
                      <a:pt x="58" y="1"/>
                    </a:lnTo>
                    <a:lnTo>
                      <a:pt x="58" y="1"/>
                    </a:lnTo>
                    <a:lnTo>
                      <a:pt x="59" y="1"/>
                    </a:lnTo>
                    <a:lnTo>
                      <a:pt x="59" y="1"/>
                    </a:lnTo>
                    <a:lnTo>
                      <a:pt x="59" y="1"/>
                    </a:lnTo>
                    <a:lnTo>
                      <a:pt x="59" y="2"/>
                    </a:lnTo>
                    <a:lnTo>
                      <a:pt x="60" y="2"/>
                    </a:lnTo>
                    <a:lnTo>
                      <a:pt x="60" y="2"/>
                    </a:lnTo>
                    <a:lnTo>
                      <a:pt x="60" y="3"/>
                    </a:lnTo>
                    <a:lnTo>
                      <a:pt x="60" y="3"/>
                    </a:lnTo>
                    <a:lnTo>
                      <a:pt x="60" y="3"/>
                    </a:lnTo>
                    <a:lnTo>
                      <a:pt x="60" y="3"/>
                    </a:lnTo>
                    <a:lnTo>
                      <a:pt x="60" y="5"/>
                    </a:lnTo>
                    <a:lnTo>
                      <a:pt x="60" y="5"/>
                    </a:lnTo>
                    <a:lnTo>
                      <a:pt x="60" y="6"/>
                    </a:lnTo>
                    <a:lnTo>
                      <a:pt x="60" y="6"/>
                    </a:lnTo>
                    <a:close/>
                    <a:moveTo>
                      <a:pt x="37" y="310"/>
                    </a:moveTo>
                    <a:lnTo>
                      <a:pt x="0" y="323"/>
                    </a:lnTo>
                    <a:lnTo>
                      <a:pt x="0" y="316"/>
                    </a:lnTo>
                    <a:lnTo>
                      <a:pt x="2" y="309"/>
                    </a:lnTo>
                    <a:lnTo>
                      <a:pt x="2" y="302"/>
                    </a:lnTo>
                    <a:lnTo>
                      <a:pt x="3" y="292"/>
                    </a:lnTo>
                    <a:lnTo>
                      <a:pt x="3" y="284"/>
                    </a:lnTo>
                    <a:lnTo>
                      <a:pt x="4" y="274"/>
                    </a:lnTo>
                    <a:lnTo>
                      <a:pt x="4" y="265"/>
                    </a:lnTo>
                    <a:lnTo>
                      <a:pt x="5" y="254"/>
                    </a:lnTo>
                    <a:lnTo>
                      <a:pt x="5" y="243"/>
                    </a:lnTo>
                    <a:lnTo>
                      <a:pt x="6" y="233"/>
                    </a:lnTo>
                    <a:lnTo>
                      <a:pt x="6" y="222"/>
                    </a:lnTo>
                    <a:lnTo>
                      <a:pt x="6" y="210"/>
                    </a:lnTo>
                    <a:lnTo>
                      <a:pt x="8" y="199"/>
                    </a:lnTo>
                    <a:lnTo>
                      <a:pt x="8" y="187"/>
                    </a:lnTo>
                    <a:lnTo>
                      <a:pt x="9" y="175"/>
                    </a:lnTo>
                    <a:lnTo>
                      <a:pt x="9" y="165"/>
                    </a:lnTo>
                    <a:lnTo>
                      <a:pt x="10" y="153"/>
                    </a:lnTo>
                    <a:lnTo>
                      <a:pt x="10" y="141"/>
                    </a:lnTo>
                    <a:lnTo>
                      <a:pt x="11" y="130"/>
                    </a:lnTo>
                    <a:lnTo>
                      <a:pt x="11" y="119"/>
                    </a:lnTo>
                    <a:lnTo>
                      <a:pt x="12" y="107"/>
                    </a:lnTo>
                    <a:lnTo>
                      <a:pt x="12" y="97"/>
                    </a:lnTo>
                    <a:lnTo>
                      <a:pt x="14" y="87"/>
                    </a:lnTo>
                    <a:lnTo>
                      <a:pt x="15" y="77"/>
                    </a:lnTo>
                    <a:lnTo>
                      <a:pt x="15" y="68"/>
                    </a:lnTo>
                    <a:lnTo>
                      <a:pt x="16" y="58"/>
                    </a:lnTo>
                    <a:lnTo>
                      <a:pt x="17" y="50"/>
                    </a:lnTo>
                    <a:lnTo>
                      <a:pt x="18" y="42"/>
                    </a:lnTo>
                    <a:lnTo>
                      <a:pt x="19" y="34"/>
                    </a:lnTo>
                    <a:lnTo>
                      <a:pt x="21" y="27"/>
                    </a:lnTo>
                    <a:lnTo>
                      <a:pt x="22" y="21"/>
                    </a:lnTo>
                    <a:lnTo>
                      <a:pt x="23" y="17"/>
                    </a:lnTo>
                    <a:lnTo>
                      <a:pt x="60" y="6"/>
                    </a:lnTo>
                    <a:lnTo>
                      <a:pt x="59" y="11"/>
                    </a:lnTo>
                    <a:lnTo>
                      <a:pt x="58" y="17"/>
                    </a:lnTo>
                    <a:lnTo>
                      <a:pt x="56" y="23"/>
                    </a:lnTo>
                    <a:lnTo>
                      <a:pt x="55" y="30"/>
                    </a:lnTo>
                    <a:lnTo>
                      <a:pt x="54" y="38"/>
                    </a:lnTo>
                    <a:lnTo>
                      <a:pt x="53" y="46"/>
                    </a:lnTo>
                    <a:lnTo>
                      <a:pt x="53" y="55"/>
                    </a:lnTo>
                    <a:lnTo>
                      <a:pt x="52" y="64"/>
                    </a:lnTo>
                    <a:lnTo>
                      <a:pt x="51" y="74"/>
                    </a:lnTo>
                    <a:lnTo>
                      <a:pt x="51" y="85"/>
                    </a:lnTo>
                    <a:lnTo>
                      <a:pt x="49" y="95"/>
                    </a:lnTo>
                    <a:lnTo>
                      <a:pt x="48" y="106"/>
                    </a:lnTo>
                    <a:lnTo>
                      <a:pt x="48" y="117"/>
                    </a:lnTo>
                    <a:lnTo>
                      <a:pt x="47" y="129"/>
                    </a:lnTo>
                    <a:lnTo>
                      <a:pt x="47" y="140"/>
                    </a:lnTo>
                    <a:lnTo>
                      <a:pt x="46" y="151"/>
                    </a:lnTo>
                    <a:lnTo>
                      <a:pt x="46" y="163"/>
                    </a:lnTo>
                    <a:lnTo>
                      <a:pt x="46" y="174"/>
                    </a:lnTo>
                    <a:lnTo>
                      <a:pt x="45" y="186"/>
                    </a:lnTo>
                    <a:lnTo>
                      <a:pt x="45" y="198"/>
                    </a:lnTo>
                    <a:lnTo>
                      <a:pt x="43" y="209"/>
                    </a:lnTo>
                    <a:lnTo>
                      <a:pt x="43" y="220"/>
                    </a:lnTo>
                    <a:lnTo>
                      <a:pt x="42" y="231"/>
                    </a:lnTo>
                    <a:lnTo>
                      <a:pt x="42" y="241"/>
                    </a:lnTo>
                    <a:lnTo>
                      <a:pt x="42" y="252"/>
                    </a:lnTo>
                    <a:lnTo>
                      <a:pt x="41" y="261"/>
                    </a:lnTo>
                    <a:lnTo>
                      <a:pt x="41" y="271"/>
                    </a:lnTo>
                    <a:lnTo>
                      <a:pt x="40" y="280"/>
                    </a:lnTo>
                    <a:lnTo>
                      <a:pt x="40" y="289"/>
                    </a:lnTo>
                    <a:lnTo>
                      <a:pt x="39" y="297"/>
                    </a:lnTo>
                    <a:lnTo>
                      <a:pt x="37" y="304"/>
                    </a:lnTo>
                    <a:lnTo>
                      <a:pt x="37" y="310"/>
                    </a:lnTo>
                    <a:lnTo>
                      <a:pt x="37" y="310"/>
                    </a:lnTo>
                    <a:close/>
                    <a:moveTo>
                      <a:pt x="0" y="323"/>
                    </a:moveTo>
                    <a:lnTo>
                      <a:pt x="37" y="310"/>
                    </a:lnTo>
                    <a:lnTo>
                      <a:pt x="37" y="311"/>
                    </a:lnTo>
                    <a:lnTo>
                      <a:pt x="37" y="311"/>
                    </a:lnTo>
                    <a:lnTo>
                      <a:pt x="37" y="313"/>
                    </a:lnTo>
                    <a:lnTo>
                      <a:pt x="36" y="313"/>
                    </a:lnTo>
                    <a:lnTo>
                      <a:pt x="36" y="313"/>
                    </a:lnTo>
                    <a:lnTo>
                      <a:pt x="36" y="314"/>
                    </a:lnTo>
                    <a:lnTo>
                      <a:pt x="36" y="314"/>
                    </a:lnTo>
                    <a:lnTo>
                      <a:pt x="35" y="315"/>
                    </a:lnTo>
                    <a:lnTo>
                      <a:pt x="35" y="315"/>
                    </a:lnTo>
                    <a:lnTo>
                      <a:pt x="35" y="316"/>
                    </a:lnTo>
                    <a:lnTo>
                      <a:pt x="34" y="316"/>
                    </a:lnTo>
                    <a:lnTo>
                      <a:pt x="34" y="316"/>
                    </a:lnTo>
                    <a:lnTo>
                      <a:pt x="33" y="317"/>
                    </a:lnTo>
                    <a:lnTo>
                      <a:pt x="33" y="317"/>
                    </a:lnTo>
                    <a:lnTo>
                      <a:pt x="31" y="319"/>
                    </a:lnTo>
                    <a:lnTo>
                      <a:pt x="31" y="319"/>
                    </a:lnTo>
                    <a:lnTo>
                      <a:pt x="30" y="319"/>
                    </a:lnTo>
                    <a:lnTo>
                      <a:pt x="30" y="320"/>
                    </a:lnTo>
                    <a:lnTo>
                      <a:pt x="29" y="320"/>
                    </a:lnTo>
                    <a:lnTo>
                      <a:pt x="28" y="321"/>
                    </a:lnTo>
                    <a:lnTo>
                      <a:pt x="28" y="321"/>
                    </a:lnTo>
                    <a:lnTo>
                      <a:pt x="27" y="322"/>
                    </a:lnTo>
                    <a:lnTo>
                      <a:pt x="25" y="322"/>
                    </a:lnTo>
                    <a:lnTo>
                      <a:pt x="25" y="322"/>
                    </a:lnTo>
                    <a:lnTo>
                      <a:pt x="24" y="323"/>
                    </a:lnTo>
                    <a:lnTo>
                      <a:pt x="23" y="323"/>
                    </a:lnTo>
                    <a:lnTo>
                      <a:pt x="22" y="323"/>
                    </a:lnTo>
                    <a:lnTo>
                      <a:pt x="22" y="325"/>
                    </a:lnTo>
                    <a:lnTo>
                      <a:pt x="21" y="325"/>
                    </a:lnTo>
                    <a:lnTo>
                      <a:pt x="19" y="325"/>
                    </a:lnTo>
                    <a:lnTo>
                      <a:pt x="18" y="326"/>
                    </a:lnTo>
                    <a:lnTo>
                      <a:pt x="17" y="326"/>
                    </a:lnTo>
                    <a:lnTo>
                      <a:pt x="17" y="326"/>
                    </a:lnTo>
                    <a:lnTo>
                      <a:pt x="16" y="326"/>
                    </a:lnTo>
                    <a:lnTo>
                      <a:pt x="15" y="327"/>
                    </a:lnTo>
                    <a:lnTo>
                      <a:pt x="14" y="327"/>
                    </a:lnTo>
                    <a:lnTo>
                      <a:pt x="12" y="327"/>
                    </a:lnTo>
                    <a:lnTo>
                      <a:pt x="12" y="327"/>
                    </a:lnTo>
                    <a:lnTo>
                      <a:pt x="11" y="327"/>
                    </a:lnTo>
                    <a:lnTo>
                      <a:pt x="10" y="327"/>
                    </a:lnTo>
                    <a:lnTo>
                      <a:pt x="10" y="327"/>
                    </a:lnTo>
                    <a:lnTo>
                      <a:pt x="9" y="327"/>
                    </a:lnTo>
                    <a:lnTo>
                      <a:pt x="8" y="327"/>
                    </a:lnTo>
                    <a:lnTo>
                      <a:pt x="8" y="327"/>
                    </a:lnTo>
                    <a:lnTo>
                      <a:pt x="6" y="327"/>
                    </a:lnTo>
                    <a:lnTo>
                      <a:pt x="6" y="327"/>
                    </a:lnTo>
                    <a:lnTo>
                      <a:pt x="5" y="327"/>
                    </a:lnTo>
                    <a:lnTo>
                      <a:pt x="5" y="327"/>
                    </a:lnTo>
                    <a:lnTo>
                      <a:pt x="4" y="327"/>
                    </a:lnTo>
                    <a:lnTo>
                      <a:pt x="4" y="327"/>
                    </a:lnTo>
                    <a:lnTo>
                      <a:pt x="3" y="327"/>
                    </a:lnTo>
                    <a:lnTo>
                      <a:pt x="3" y="327"/>
                    </a:lnTo>
                    <a:lnTo>
                      <a:pt x="2" y="327"/>
                    </a:lnTo>
                    <a:lnTo>
                      <a:pt x="2" y="327"/>
                    </a:lnTo>
                    <a:lnTo>
                      <a:pt x="2" y="326"/>
                    </a:lnTo>
                    <a:lnTo>
                      <a:pt x="0" y="326"/>
                    </a:lnTo>
                    <a:lnTo>
                      <a:pt x="0" y="326"/>
                    </a:lnTo>
                    <a:lnTo>
                      <a:pt x="0" y="326"/>
                    </a:lnTo>
                    <a:lnTo>
                      <a:pt x="0" y="325"/>
                    </a:lnTo>
                    <a:lnTo>
                      <a:pt x="0" y="325"/>
                    </a:lnTo>
                    <a:lnTo>
                      <a:pt x="0" y="325"/>
                    </a:lnTo>
                    <a:lnTo>
                      <a:pt x="0" y="323"/>
                    </a:lnTo>
                    <a:lnTo>
                      <a:pt x="0" y="323"/>
                    </a:lnTo>
                    <a:lnTo>
                      <a:pt x="0" y="323"/>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6" name="Freeform 37"/>
              <p:cNvSpPr>
                <a:spLocks noEditPoints="1"/>
              </p:cNvSpPr>
              <p:nvPr/>
            </p:nvSpPr>
            <p:spPr bwMode="auto">
              <a:xfrm>
                <a:off x="5232401" y="4554539"/>
                <a:ext cx="71438" cy="523875"/>
              </a:xfrm>
              <a:custGeom>
                <a:avLst/>
                <a:gdLst>
                  <a:gd name="T0" fmla="*/ 8 w 45"/>
                  <a:gd name="T1" fmla="*/ 15 h 330"/>
                  <a:gd name="T2" fmla="*/ 10 w 45"/>
                  <a:gd name="T3" fmla="*/ 13 h 330"/>
                  <a:gd name="T4" fmla="*/ 12 w 45"/>
                  <a:gd name="T5" fmla="*/ 10 h 330"/>
                  <a:gd name="T6" fmla="*/ 14 w 45"/>
                  <a:gd name="T7" fmla="*/ 8 h 330"/>
                  <a:gd name="T8" fmla="*/ 17 w 45"/>
                  <a:gd name="T9" fmla="*/ 7 h 330"/>
                  <a:gd name="T10" fmla="*/ 20 w 45"/>
                  <a:gd name="T11" fmla="*/ 4 h 330"/>
                  <a:gd name="T12" fmla="*/ 24 w 45"/>
                  <a:gd name="T13" fmla="*/ 3 h 330"/>
                  <a:gd name="T14" fmla="*/ 28 w 45"/>
                  <a:gd name="T15" fmla="*/ 2 h 330"/>
                  <a:gd name="T16" fmla="*/ 31 w 45"/>
                  <a:gd name="T17" fmla="*/ 1 h 330"/>
                  <a:gd name="T18" fmla="*/ 35 w 45"/>
                  <a:gd name="T19" fmla="*/ 0 h 330"/>
                  <a:gd name="T20" fmla="*/ 38 w 45"/>
                  <a:gd name="T21" fmla="*/ 0 h 330"/>
                  <a:gd name="T22" fmla="*/ 41 w 45"/>
                  <a:gd name="T23" fmla="*/ 0 h 330"/>
                  <a:gd name="T24" fmla="*/ 43 w 45"/>
                  <a:gd name="T25" fmla="*/ 1 h 330"/>
                  <a:gd name="T26" fmla="*/ 44 w 45"/>
                  <a:gd name="T27" fmla="*/ 1 h 330"/>
                  <a:gd name="T28" fmla="*/ 45 w 45"/>
                  <a:gd name="T29" fmla="*/ 2 h 330"/>
                  <a:gd name="T30" fmla="*/ 45 w 45"/>
                  <a:gd name="T31" fmla="*/ 4 h 330"/>
                  <a:gd name="T32" fmla="*/ 38 w 45"/>
                  <a:gd name="T33" fmla="*/ 314 h 330"/>
                  <a:gd name="T34" fmla="*/ 2 w 45"/>
                  <a:gd name="T35" fmla="*/ 304 h 330"/>
                  <a:gd name="T36" fmla="*/ 4 w 45"/>
                  <a:gd name="T37" fmla="*/ 267 h 330"/>
                  <a:gd name="T38" fmla="*/ 2 w 45"/>
                  <a:gd name="T39" fmla="*/ 224 h 330"/>
                  <a:gd name="T40" fmla="*/ 2 w 45"/>
                  <a:gd name="T41" fmla="*/ 178 h 330"/>
                  <a:gd name="T42" fmla="*/ 1 w 45"/>
                  <a:gd name="T43" fmla="*/ 131 h 330"/>
                  <a:gd name="T44" fmla="*/ 1 w 45"/>
                  <a:gd name="T45" fmla="*/ 87 h 330"/>
                  <a:gd name="T46" fmla="*/ 4 w 45"/>
                  <a:gd name="T47" fmla="*/ 50 h 330"/>
                  <a:gd name="T48" fmla="*/ 7 w 45"/>
                  <a:gd name="T49" fmla="*/ 21 h 330"/>
                  <a:gd name="T50" fmla="*/ 43 w 45"/>
                  <a:gd name="T51" fmla="*/ 15 h 330"/>
                  <a:gd name="T52" fmla="*/ 41 w 45"/>
                  <a:gd name="T53" fmla="*/ 45 h 330"/>
                  <a:gd name="T54" fmla="*/ 39 w 45"/>
                  <a:gd name="T55" fmla="*/ 84 h 330"/>
                  <a:gd name="T56" fmla="*/ 39 w 45"/>
                  <a:gd name="T57" fmla="*/ 129 h 330"/>
                  <a:gd name="T58" fmla="*/ 39 w 45"/>
                  <a:gd name="T59" fmla="*/ 175 h 330"/>
                  <a:gd name="T60" fmla="*/ 41 w 45"/>
                  <a:gd name="T61" fmla="*/ 222 h 330"/>
                  <a:gd name="T62" fmla="*/ 41 w 45"/>
                  <a:gd name="T63" fmla="*/ 264 h 330"/>
                  <a:gd name="T64" fmla="*/ 39 w 45"/>
                  <a:gd name="T65" fmla="*/ 299 h 330"/>
                  <a:gd name="T66" fmla="*/ 0 w 45"/>
                  <a:gd name="T67" fmla="*/ 326 h 330"/>
                  <a:gd name="T68" fmla="*/ 37 w 45"/>
                  <a:gd name="T69" fmla="*/ 315 h 330"/>
                  <a:gd name="T70" fmla="*/ 37 w 45"/>
                  <a:gd name="T71" fmla="*/ 316 h 330"/>
                  <a:gd name="T72" fmla="*/ 35 w 45"/>
                  <a:gd name="T73" fmla="*/ 318 h 330"/>
                  <a:gd name="T74" fmla="*/ 32 w 45"/>
                  <a:gd name="T75" fmla="*/ 321 h 330"/>
                  <a:gd name="T76" fmla="*/ 30 w 45"/>
                  <a:gd name="T77" fmla="*/ 323 h 330"/>
                  <a:gd name="T78" fmla="*/ 26 w 45"/>
                  <a:gd name="T79" fmla="*/ 324 h 330"/>
                  <a:gd name="T80" fmla="*/ 23 w 45"/>
                  <a:gd name="T81" fmla="*/ 327 h 330"/>
                  <a:gd name="T82" fmla="*/ 19 w 45"/>
                  <a:gd name="T83" fmla="*/ 328 h 330"/>
                  <a:gd name="T84" fmla="*/ 16 w 45"/>
                  <a:gd name="T85" fmla="*/ 329 h 330"/>
                  <a:gd name="T86" fmla="*/ 12 w 45"/>
                  <a:gd name="T87" fmla="*/ 329 h 330"/>
                  <a:gd name="T88" fmla="*/ 8 w 45"/>
                  <a:gd name="T89" fmla="*/ 330 h 330"/>
                  <a:gd name="T90" fmla="*/ 6 w 45"/>
                  <a:gd name="T91" fmla="*/ 330 h 330"/>
                  <a:gd name="T92" fmla="*/ 4 w 45"/>
                  <a:gd name="T93" fmla="*/ 329 h 330"/>
                  <a:gd name="T94" fmla="*/ 2 w 45"/>
                  <a:gd name="T95" fmla="*/ 329 h 330"/>
                  <a:gd name="T96" fmla="*/ 1 w 45"/>
                  <a:gd name="T97" fmla="*/ 328 h 330"/>
                  <a:gd name="T98" fmla="*/ 0 w 45"/>
                  <a:gd name="T99" fmla="*/ 32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330">
                    <a:moveTo>
                      <a:pt x="45" y="4"/>
                    </a:moveTo>
                    <a:lnTo>
                      <a:pt x="8" y="15"/>
                    </a:lnTo>
                    <a:lnTo>
                      <a:pt x="8" y="15"/>
                    </a:lnTo>
                    <a:lnTo>
                      <a:pt x="8" y="15"/>
                    </a:lnTo>
                    <a:lnTo>
                      <a:pt x="10" y="14"/>
                    </a:lnTo>
                    <a:lnTo>
                      <a:pt x="10" y="14"/>
                    </a:lnTo>
                    <a:lnTo>
                      <a:pt x="10" y="13"/>
                    </a:lnTo>
                    <a:lnTo>
                      <a:pt x="10" y="13"/>
                    </a:lnTo>
                    <a:lnTo>
                      <a:pt x="11" y="12"/>
                    </a:lnTo>
                    <a:lnTo>
                      <a:pt x="11" y="12"/>
                    </a:lnTo>
                    <a:lnTo>
                      <a:pt x="12" y="12"/>
                    </a:lnTo>
                    <a:lnTo>
                      <a:pt x="12" y="10"/>
                    </a:lnTo>
                    <a:lnTo>
                      <a:pt x="12" y="10"/>
                    </a:lnTo>
                    <a:lnTo>
                      <a:pt x="13" y="9"/>
                    </a:lnTo>
                    <a:lnTo>
                      <a:pt x="13" y="9"/>
                    </a:lnTo>
                    <a:lnTo>
                      <a:pt x="14" y="8"/>
                    </a:lnTo>
                    <a:lnTo>
                      <a:pt x="16" y="8"/>
                    </a:lnTo>
                    <a:lnTo>
                      <a:pt x="16" y="8"/>
                    </a:lnTo>
                    <a:lnTo>
                      <a:pt x="17" y="7"/>
                    </a:lnTo>
                    <a:lnTo>
                      <a:pt x="17" y="7"/>
                    </a:lnTo>
                    <a:lnTo>
                      <a:pt x="18" y="6"/>
                    </a:lnTo>
                    <a:lnTo>
                      <a:pt x="19" y="6"/>
                    </a:lnTo>
                    <a:lnTo>
                      <a:pt x="19" y="6"/>
                    </a:lnTo>
                    <a:lnTo>
                      <a:pt x="20" y="4"/>
                    </a:lnTo>
                    <a:lnTo>
                      <a:pt x="22" y="4"/>
                    </a:lnTo>
                    <a:lnTo>
                      <a:pt x="23" y="4"/>
                    </a:lnTo>
                    <a:lnTo>
                      <a:pt x="23" y="3"/>
                    </a:lnTo>
                    <a:lnTo>
                      <a:pt x="24" y="3"/>
                    </a:lnTo>
                    <a:lnTo>
                      <a:pt x="25" y="3"/>
                    </a:lnTo>
                    <a:lnTo>
                      <a:pt x="26" y="2"/>
                    </a:lnTo>
                    <a:lnTo>
                      <a:pt x="26" y="2"/>
                    </a:lnTo>
                    <a:lnTo>
                      <a:pt x="28" y="2"/>
                    </a:lnTo>
                    <a:lnTo>
                      <a:pt x="29" y="1"/>
                    </a:lnTo>
                    <a:lnTo>
                      <a:pt x="30" y="1"/>
                    </a:lnTo>
                    <a:lnTo>
                      <a:pt x="31" y="1"/>
                    </a:lnTo>
                    <a:lnTo>
                      <a:pt x="31" y="1"/>
                    </a:lnTo>
                    <a:lnTo>
                      <a:pt x="32" y="1"/>
                    </a:lnTo>
                    <a:lnTo>
                      <a:pt x="33" y="0"/>
                    </a:lnTo>
                    <a:lnTo>
                      <a:pt x="35" y="0"/>
                    </a:lnTo>
                    <a:lnTo>
                      <a:pt x="35" y="0"/>
                    </a:lnTo>
                    <a:lnTo>
                      <a:pt x="36" y="0"/>
                    </a:lnTo>
                    <a:lnTo>
                      <a:pt x="37" y="0"/>
                    </a:lnTo>
                    <a:lnTo>
                      <a:pt x="37" y="0"/>
                    </a:lnTo>
                    <a:lnTo>
                      <a:pt x="38" y="0"/>
                    </a:lnTo>
                    <a:lnTo>
                      <a:pt x="38" y="0"/>
                    </a:lnTo>
                    <a:lnTo>
                      <a:pt x="39" y="0"/>
                    </a:lnTo>
                    <a:lnTo>
                      <a:pt x="41" y="0"/>
                    </a:lnTo>
                    <a:lnTo>
                      <a:pt x="41" y="0"/>
                    </a:lnTo>
                    <a:lnTo>
                      <a:pt x="42" y="0"/>
                    </a:lnTo>
                    <a:lnTo>
                      <a:pt x="42" y="0"/>
                    </a:lnTo>
                    <a:lnTo>
                      <a:pt x="42" y="0"/>
                    </a:lnTo>
                    <a:lnTo>
                      <a:pt x="43" y="1"/>
                    </a:lnTo>
                    <a:lnTo>
                      <a:pt x="43" y="1"/>
                    </a:lnTo>
                    <a:lnTo>
                      <a:pt x="44" y="1"/>
                    </a:lnTo>
                    <a:lnTo>
                      <a:pt x="44" y="1"/>
                    </a:lnTo>
                    <a:lnTo>
                      <a:pt x="44" y="1"/>
                    </a:lnTo>
                    <a:lnTo>
                      <a:pt x="44" y="2"/>
                    </a:lnTo>
                    <a:lnTo>
                      <a:pt x="45" y="2"/>
                    </a:lnTo>
                    <a:lnTo>
                      <a:pt x="45" y="2"/>
                    </a:lnTo>
                    <a:lnTo>
                      <a:pt x="45" y="2"/>
                    </a:lnTo>
                    <a:lnTo>
                      <a:pt x="45" y="3"/>
                    </a:lnTo>
                    <a:lnTo>
                      <a:pt x="45" y="3"/>
                    </a:lnTo>
                    <a:lnTo>
                      <a:pt x="45" y="3"/>
                    </a:lnTo>
                    <a:lnTo>
                      <a:pt x="45" y="4"/>
                    </a:lnTo>
                    <a:lnTo>
                      <a:pt x="45" y="4"/>
                    </a:lnTo>
                    <a:lnTo>
                      <a:pt x="45" y="4"/>
                    </a:lnTo>
                    <a:lnTo>
                      <a:pt x="45" y="4"/>
                    </a:lnTo>
                    <a:close/>
                    <a:moveTo>
                      <a:pt x="38" y="314"/>
                    </a:moveTo>
                    <a:lnTo>
                      <a:pt x="0" y="326"/>
                    </a:lnTo>
                    <a:lnTo>
                      <a:pt x="1" y="318"/>
                    </a:lnTo>
                    <a:lnTo>
                      <a:pt x="2" y="311"/>
                    </a:lnTo>
                    <a:lnTo>
                      <a:pt x="2" y="304"/>
                    </a:lnTo>
                    <a:lnTo>
                      <a:pt x="2" y="296"/>
                    </a:lnTo>
                    <a:lnTo>
                      <a:pt x="2" y="286"/>
                    </a:lnTo>
                    <a:lnTo>
                      <a:pt x="2" y="277"/>
                    </a:lnTo>
                    <a:lnTo>
                      <a:pt x="4" y="267"/>
                    </a:lnTo>
                    <a:lnTo>
                      <a:pt x="4" y="256"/>
                    </a:lnTo>
                    <a:lnTo>
                      <a:pt x="4" y="246"/>
                    </a:lnTo>
                    <a:lnTo>
                      <a:pt x="2" y="235"/>
                    </a:lnTo>
                    <a:lnTo>
                      <a:pt x="2" y="224"/>
                    </a:lnTo>
                    <a:lnTo>
                      <a:pt x="2" y="212"/>
                    </a:lnTo>
                    <a:lnTo>
                      <a:pt x="2" y="200"/>
                    </a:lnTo>
                    <a:lnTo>
                      <a:pt x="2" y="189"/>
                    </a:lnTo>
                    <a:lnTo>
                      <a:pt x="2" y="178"/>
                    </a:lnTo>
                    <a:lnTo>
                      <a:pt x="2" y="166"/>
                    </a:lnTo>
                    <a:lnTo>
                      <a:pt x="1" y="154"/>
                    </a:lnTo>
                    <a:lnTo>
                      <a:pt x="1" y="142"/>
                    </a:lnTo>
                    <a:lnTo>
                      <a:pt x="1" y="131"/>
                    </a:lnTo>
                    <a:lnTo>
                      <a:pt x="1" y="119"/>
                    </a:lnTo>
                    <a:lnTo>
                      <a:pt x="1" y="108"/>
                    </a:lnTo>
                    <a:lnTo>
                      <a:pt x="1" y="98"/>
                    </a:lnTo>
                    <a:lnTo>
                      <a:pt x="1" y="87"/>
                    </a:lnTo>
                    <a:lnTo>
                      <a:pt x="2" y="77"/>
                    </a:lnTo>
                    <a:lnTo>
                      <a:pt x="2" y="68"/>
                    </a:lnTo>
                    <a:lnTo>
                      <a:pt x="2" y="58"/>
                    </a:lnTo>
                    <a:lnTo>
                      <a:pt x="4" y="50"/>
                    </a:lnTo>
                    <a:lnTo>
                      <a:pt x="4" y="41"/>
                    </a:lnTo>
                    <a:lnTo>
                      <a:pt x="5" y="34"/>
                    </a:lnTo>
                    <a:lnTo>
                      <a:pt x="6" y="27"/>
                    </a:lnTo>
                    <a:lnTo>
                      <a:pt x="7" y="21"/>
                    </a:lnTo>
                    <a:lnTo>
                      <a:pt x="8" y="15"/>
                    </a:lnTo>
                    <a:lnTo>
                      <a:pt x="45" y="4"/>
                    </a:lnTo>
                    <a:lnTo>
                      <a:pt x="44" y="9"/>
                    </a:lnTo>
                    <a:lnTo>
                      <a:pt x="43" y="15"/>
                    </a:lnTo>
                    <a:lnTo>
                      <a:pt x="42" y="22"/>
                    </a:lnTo>
                    <a:lnTo>
                      <a:pt x="42" y="30"/>
                    </a:lnTo>
                    <a:lnTo>
                      <a:pt x="41" y="37"/>
                    </a:lnTo>
                    <a:lnTo>
                      <a:pt x="41" y="45"/>
                    </a:lnTo>
                    <a:lnTo>
                      <a:pt x="39" y="55"/>
                    </a:lnTo>
                    <a:lnTo>
                      <a:pt x="39" y="64"/>
                    </a:lnTo>
                    <a:lnTo>
                      <a:pt x="39" y="74"/>
                    </a:lnTo>
                    <a:lnTo>
                      <a:pt x="39" y="84"/>
                    </a:lnTo>
                    <a:lnTo>
                      <a:pt x="39" y="95"/>
                    </a:lnTo>
                    <a:lnTo>
                      <a:pt x="39" y="106"/>
                    </a:lnTo>
                    <a:lnTo>
                      <a:pt x="39" y="118"/>
                    </a:lnTo>
                    <a:lnTo>
                      <a:pt x="39" y="129"/>
                    </a:lnTo>
                    <a:lnTo>
                      <a:pt x="39" y="141"/>
                    </a:lnTo>
                    <a:lnTo>
                      <a:pt x="39" y="152"/>
                    </a:lnTo>
                    <a:lnTo>
                      <a:pt x="39" y="164"/>
                    </a:lnTo>
                    <a:lnTo>
                      <a:pt x="39" y="175"/>
                    </a:lnTo>
                    <a:lnTo>
                      <a:pt x="39" y="187"/>
                    </a:lnTo>
                    <a:lnTo>
                      <a:pt x="39" y="199"/>
                    </a:lnTo>
                    <a:lnTo>
                      <a:pt x="41" y="210"/>
                    </a:lnTo>
                    <a:lnTo>
                      <a:pt x="41" y="222"/>
                    </a:lnTo>
                    <a:lnTo>
                      <a:pt x="41" y="232"/>
                    </a:lnTo>
                    <a:lnTo>
                      <a:pt x="41" y="243"/>
                    </a:lnTo>
                    <a:lnTo>
                      <a:pt x="41" y="254"/>
                    </a:lnTo>
                    <a:lnTo>
                      <a:pt x="41" y="264"/>
                    </a:lnTo>
                    <a:lnTo>
                      <a:pt x="41" y="273"/>
                    </a:lnTo>
                    <a:lnTo>
                      <a:pt x="39" y="283"/>
                    </a:lnTo>
                    <a:lnTo>
                      <a:pt x="39" y="291"/>
                    </a:lnTo>
                    <a:lnTo>
                      <a:pt x="39" y="299"/>
                    </a:lnTo>
                    <a:lnTo>
                      <a:pt x="38" y="307"/>
                    </a:lnTo>
                    <a:lnTo>
                      <a:pt x="38" y="314"/>
                    </a:lnTo>
                    <a:lnTo>
                      <a:pt x="38" y="314"/>
                    </a:lnTo>
                    <a:close/>
                    <a:moveTo>
                      <a:pt x="0" y="326"/>
                    </a:moveTo>
                    <a:lnTo>
                      <a:pt x="38" y="314"/>
                    </a:lnTo>
                    <a:lnTo>
                      <a:pt x="38" y="314"/>
                    </a:lnTo>
                    <a:lnTo>
                      <a:pt x="38" y="314"/>
                    </a:lnTo>
                    <a:lnTo>
                      <a:pt x="37" y="315"/>
                    </a:lnTo>
                    <a:lnTo>
                      <a:pt x="37" y="315"/>
                    </a:lnTo>
                    <a:lnTo>
                      <a:pt x="37" y="316"/>
                    </a:lnTo>
                    <a:lnTo>
                      <a:pt x="37" y="316"/>
                    </a:lnTo>
                    <a:lnTo>
                      <a:pt x="37" y="316"/>
                    </a:lnTo>
                    <a:lnTo>
                      <a:pt x="36" y="317"/>
                    </a:lnTo>
                    <a:lnTo>
                      <a:pt x="36" y="317"/>
                    </a:lnTo>
                    <a:lnTo>
                      <a:pt x="35" y="318"/>
                    </a:lnTo>
                    <a:lnTo>
                      <a:pt x="35" y="318"/>
                    </a:lnTo>
                    <a:lnTo>
                      <a:pt x="35" y="320"/>
                    </a:lnTo>
                    <a:lnTo>
                      <a:pt x="33" y="320"/>
                    </a:lnTo>
                    <a:lnTo>
                      <a:pt x="33" y="320"/>
                    </a:lnTo>
                    <a:lnTo>
                      <a:pt x="32" y="321"/>
                    </a:lnTo>
                    <a:lnTo>
                      <a:pt x="32" y="321"/>
                    </a:lnTo>
                    <a:lnTo>
                      <a:pt x="31" y="322"/>
                    </a:lnTo>
                    <a:lnTo>
                      <a:pt x="30" y="322"/>
                    </a:lnTo>
                    <a:lnTo>
                      <a:pt x="30" y="323"/>
                    </a:lnTo>
                    <a:lnTo>
                      <a:pt x="29" y="323"/>
                    </a:lnTo>
                    <a:lnTo>
                      <a:pt x="28" y="323"/>
                    </a:lnTo>
                    <a:lnTo>
                      <a:pt x="28" y="324"/>
                    </a:lnTo>
                    <a:lnTo>
                      <a:pt x="26" y="324"/>
                    </a:lnTo>
                    <a:lnTo>
                      <a:pt x="25" y="324"/>
                    </a:lnTo>
                    <a:lnTo>
                      <a:pt x="25" y="326"/>
                    </a:lnTo>
                    <a:lnTo>
                      <a:pt x="24" y="326"/>
                    </a:lnTo>
                    <a:lnTo>
                      <a:pt x="23" y="327"/>
                    </a:lnTo>
                    <a:lnTo>
                      <a:pt x="22" y="327"/>
                    </a:lnTo>
                    <a:lnTo>
                      <a:pt x="22" y="327"/>
                    </a:lnTo>
                    <a:lnTo>
                      <a:pt x="20" y="327"/>
                    </a:lnTo>
                    <a:lnTo>
                      <a:pt x="19" y="328"/>
                    </a:lnTo>
                    <a:lnTo>
                      <a:pt x="18" y="328"/>
                    </a:lnTo>
                    <a:lnTo>
                      <a:pt x="17" y="328"/>
                    </a:lnTo>
                    <a:lnTo>
                      <a:pt x="17" y="329"/>
                    </a:lnTo>
                    <a:lnTo>
                      <a:pt x="16" y="329"/>
                    </a:lnTo>
                    <a:lnTo>
                      <a:pt x="14" y="329"/>
                    </a:lnTo>
                    <a:lnTo>
                      <a:pt x="13" y="329"/>
                    </a:lnTo>
                    <a:lnTo>
                      <a:pt x="13" y="329"/>
                    </a:lnTo>
                    <a:lnTo>
                      <a:pt x="12" y="329"/>
                    </a:lnTo>
                    <a:lnTo>
                      <a:pt x="11" y="329"/>
                    </a:lnTo>
                    <a:lnTo>
                      <a:pt x="11" y="330"/>
                    </a:lnTo>
                    <a:lnTo>
                      <a:pt x="10" y="330"/>
                    </a:lnTo>
                    <a:lnTo>
                      <a:pt x="8" y="330"/>
                    </a:lnTo>
                    <a:lnTo>
                      <a:pt x="8" y="330"/>
                    </a:lnTo>
                    <a:lnTo>
                      <a:pt x="7" y="330"/>
                    </a:lnTo>
                    <a:lnTo>
                      <a:pt x="7" y="330"/>
                    </a:lnTo>
                    <a:lnTo>
                      <a:pt x="6" y="330"/>
                    </a:lnTo>
                    <a:lnTo>
                      <a:pt x="5" y="330"/>
                    </a:lnTo>
                    <a:lnTo>
                      <a:pt x="5" y="329"/>
                    </a:lnTo>
                    <a:lnTo>
                      <a:pt x="5" y="329"/>
                    </a:lnTo>
                    <a:lnTo>
                      <a:pt x="4" y="329"/>
                    </a:lnTo>
                    <a:lnTo>
                      <a:pt x="4" y="329"/>
                    </a:lnTo>
                    <a:lnTo>
                      <a:pt x="2" y="329"/>
                    </a:lnTo>
                    <a:lnTo>
                      <a:pt x="2" y="329"/>
                    </a:lnTo>
                    <a:lnTo>
                      <a:pt x="2" y="329"/>
                    </a:lnTo>
                    <a:lnTo>
                      <a:pt x="1" y="328"/>
                    </a:lnTo>
                    <a:lnTo>
                      <a:pt x="1" y="328"/>
                    </a:lnTo>
                    <a:lnTo>
                      <a:pt x="1" y="328"/>
                    </a:lnTo>
                    <a:lnTo>
                      <a:pt x="1" y="328"/>
                    </a:lnTo>
                    <a:lnTo>
                      <a:pt x="1" y="327"/>
                    </a:lnTo>
                    <a:lnTo>
                      <a:pt x="1" y="327"/>
                    </a:lnTo>
                    <a:lnTo>
                      <a:pt x="0" y="327"/>
                    </a:lnTo>
                    <a:lnTo>
                      <a:pt x="0" y="326"/>
                    </a:lnTo>
                    <a:lnTo>
                      <a:pt x="0" y="326"/>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7" name="Freeform 38"/>
              <p:cNvSpPr>
                <a:spLocks noEditPoints="1"/>
              </p:cNvSpPr>
              <p:nvPr/>
            </p:nvSpPr>
            <p:spPr bwMode="auto">
              <a:xfrm>
                <a:off x="6399214" y="4546601"/>
                <a:ext cx="282575" cy="538163"/>
              </a:xfrm>
              <a:custGeom>
                <a:avLst/>
                <a:gdLst>
                  <a:gd name="T0" fmla="*/ 0 w 178"/>
                  <a:gd name="T1" fmla="*/ 18 h 339"/>
                  <a:gd name="T2" fmla="*/ 0 w 178"/>
                  <a:gd name="T3" fmla="*/ 17 h 339"/>
                  <a:gd name="T4" fmla="*/ 0 w 178"/>
                  <a:gd name="T5" fmla="*/ 14 h 339"/>
                  <a:gd name="T6" fmla="*/ 3 w 178"/>
                  <a:gd name="T7" fmla="*/ 13 h 339"/>
                  <a:gd name="T8" fmla="*/ 4 w 178"/>
                  <a:gd name="T9" fmla="*/ 11 h 339"/>
                  <a:gd name="T10" fmla="*/ 7 w 178"/>
                  <a:gd name="T11" fmla="*/ 8 h 339"/>
                  <a:gd name="T12" fmla="*/ 10 w 178"/>
                  <a:gd name="T13" fmla="*/ 6 h 339"/>
                  <a:gd name="T14" fmla="*/ 13 w 178"/>
                  <a:gd name="T15" fmla="*/ 5 h 339"/>
                  <a:gd name="T16" fmla="*/ 17 w 178"/>
                  <a:gd name="T17" fmla="*/ 3 h 339"/>
                  <a:gd name="T18" fmla="*/ 21 w 178"/>
                  <a:gd name="T19" fmla="*/ 2 h 339"/>
                  <a:gd name="T20" fmla="*/ 24 w 178"/>
                  <a:gd name="T21" fmla="*/ 1 h 339"/>
                  <a:gd name="T22" fmla="*/ 28 w 178"/>
                  <a:gd name="T23" fmla="*/ 0 h 339"/>
                  <a:gd name="T24" fmla="*/ 30 w 178"/>
                  <a:gd name="T25" fmla="*/ 0 h 339"/>
                  <a:gd name="T26" fmla="*/ 34 w 178"/>
                  <a:gd name="T27" fmla="*/ 1 h 339"/>
                  <a:gd name="T28" fmla="*/ 35 w 178"/>
                  <a:gd name="T29" fmla="*/ 1 h 339"/>
                  <a:gd name="T30" fmla="*/ 36 w 178"/>
                  <a:gd name="T31" fmla="*/ 2 h 339"/>
                  <a:gd name="T32" fmla="*/ 178 w 178"/>
                  <a:gd name="T33" fmla="*/ 321 h 339"/>
                  <a:gd name="T34" fmla="*/ 130 w 178"/>
                  <a:gd name="T35" fmla="*/ 315 h 339"/>
                  <a:gd name="T36" fmla="*/ 114 w 178"/>
                  <a:gd name="T37" fmla="*/ 277 h 339"/>
                  <a:gd name="T38" fmla="*/ 95 w 178"/>
                  <a:gd name="T39" fmla="*/ 234 h 339"/>
                  <a:gd name="T40" fmla="*/ 73 w 178"/>
                  <a:gd name="T41" fmla="*/ 186 h 339"/>
                  <a:gd name="T42" fmla="*/ 53 w 178"/>
                  <a:gd name="T43" fmla="*/ 140 h 339"/>
                  <a:gd name="T44" fmla="*/ 32 w 178"/>
                  <a:gd name="T45" fmla="*/ 94 h 339"/>
                  <a:gd name="T46" fmla="*/ 16 w 178"/>
                  <a:gd name="T47" fmla="*/ 55 h 339"/>
                  <a:gd name="T48" fmla="*/ 3 w 178"/>
                  <a:gd name="T49" fmla="*/ 25 h 339"/>
                  <a:gd name="T50" fmla="*/ 42 w 178"/>
                  <a:gd name="T51" fmla="*/ 15 h 339"/>
                  <a:gd name="T52" fmla="*/ 56 w 178"/>
                  <a:gd name="T53" fmla="*/ 49 h 339"/>
                  <a:gd name="T54" fmla="*/ 74 w 178"/>
                  <a:gd name="T55" fmla="*/ 89 h 339"/>
                  <a:gd name="T56" fmla="*/ 95 w 178"/>
                  <a:gd name="T57" fmla="*/ 135 h 339"/>
                  <a:gd name="T58" fmla="*/ 116 w 178"/>
                  <a:gd name="T59" fmla="*/ 183 h 339"/>
                  <a:gd name="T60" fmla="*/ 136 w 178"/>
                  <a:gd name="T61" fmla="*/ 229 h 339"/>
                  <a:gd name="T62" fmla="*/ 155 w 178"/>
                  <a:gd name="T63" fmla="*/ 271 h 339"/>
                  <a:gd name="T64" fmla="*/ 171 w 178"/>
                  <a:gd name="T65" fmla="*/ 307 h 339"/>
                  <a:gd name="T66" fmla="*/ 141 w 178"/>
                  <a:gd name="T67" fmla="*/ 337 h 339"/>
                  <a:gd name="T68" fmla="*/ 178 w 178"/>
                  <a:gd name="T69" fmla="*/ 322 h 339"/>
                  <a:gd name="T70" fmla="*/ 178 w 178"/>
                  <a:gd name="T71" fmla="*/ 323 h 339"/>
                  <a:gd name="T72" fmla="*/ 177 w 178"/>
                  <a:gd name="T73" fmla="*/ 326 h 339"/>
                  <a:gd name="T74" fmla="*/ 176 w 178"/>
                  <a:gd name="T75" fmla="*/ 327 h 339"/>
                  <a:gd name="T76" fmla="*/ 173 w 178"/>
                  <a:gd name="T77" fmla="*/ 329 h 339"/>
                  <a:gd name="T78" fmla="*/ 171 w 178"/>
                  <a:gd name="T79" fmla="*/ 332 h 339"/>
                  <a:gd name="T80" fmla="*/ 167 w 178"/>
                  <a:gd name="T81" fmla="*/ 333 h 339"/>
                  <a:gd name="T82" fmla="*/ 164 w 178"/>
                  <a:gd name="T83" fmla="*/ 335 h 339"/>
                  <a:gd name="T84" fmla="*/ 160 w 178"/>
                  <a:gd name="T85" fmla="*/ 337 h 339"/>
                  <a:gd name="T86" fmla="*/ 157 w 178"/>
                  <a:gd name="T87" fmla="*/ 338 h 339"/>
                  <a:gd name="T88" fmla="*/ 153 w 178"/>
                  <a:gd name="T89" fmla="*/ 339 h 339"/>
                  <a:gd name="T90" fmla="*/ 149 w 178"/>
                  <a:gd name="T91" fmla="*/ 339 h 339"/>
                  <a:gd name="T92" fmla="*/ 147 w 178"/>
                  <a:gd name="T93" fmla="*/ 339 h 339"/>
                  <a:gd name="T94" fmla="*/ 145 w 178"/>
                  <a:gd name="T95" fmla="*/ 339 h 339"/>
                  <a:gd name="T96" fmla="*/ 142 w 178"/>
                  <a:gd name="T97" fmla="*/ 338 h 339"/>
                  <a:gd name="T98" fmla="*/ 141 w 178"/>
                  <a:gd name="T99" fmla="*/ 33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339">
                    <a:moveTo>
                      <a:pt x="37" y="3"/>
                    </a:moveTo>
                    <a:lnTo>
                      <a:pt x="0" y="19"/>
                    </a:lnTo>
                    <a:lnTo>
                      <a:pt x="0" y="19"/>
                    </a:lnTo>
                    <a:lnTo>
                      <a:pt x="0" y="18"/>
                    </a:lnTo>
                    <a:lnTo>
                      <a:pt x="0" y="18"/>
                    </a:lnTo>
                    <a:lnTo>
                      <a:pt x="0" y="18"/>
                    </a:lnTo>
                    <a:lnTo>
                      <a:pt x="0" y="17"/>
                    </a:lnTo>
                    <a:lnTo>
                      <a:pt x="0" y="17"/>
                    </a:lnTo>
                    <a:lnTo>
                      <a:pt x="0" y="15"/>
                    </a:lnTo>
                    <a:lnTo>
                      <a:pt x="0" y="15"/>
                    </a:lnTo>
                    <a:lnTo>
                      <a:pt x="0" y="15"/>
                    </a:lnTo>
                    <a:lnTo>
                      <a:pt x="0" y="14"/>
                    </a:lnTo>
                    <a:lnTo>
                      <a:pt x="1" y="14"/>
                    </a:lnTo>
                    <a:lnTo>
                      <a:pt x="1" y="13"/>
                    </a:lnTo>
                    <a:lnTo>
                      <a:pt x="1" y="13"/>
                    </a:lnTo>
                    <a:lnTo>
                      <a:pt x="3" y="13"/>
                    </a:lnTo>
                    <a:lnTo>
                      <a:pt x="3" y="12"/>
                    </a:lnTo>
                    <a:lnTo>
                      <a:pt x="3" y="12"/>
                    </a:lnTo>
                    <a:lnTo>
                      <a:pt x="4" y="11"/>
                    </a:lnTo>
                    <a:lnTo>
                      <a:pt x="4" y="11"/>
                    </a:lnTo>
                    <a:lnTo>
                      <a:pt x="5" y="9"/>
                    </a:lnTo>
                    <a:lnTo>
                      <a:pt x="5" y="9"/>
                    </a:lnTo>
                    <a:lnTo>
                      <a:pt x="6" y="9"/>
                    </a:lnTo>
                    <a:lnTo>
                      <a:pt x="7" y="8"/>
                    </a:lnTo>
                    <a:lnTo>
                      <a:pt x="7" y="8"/>
                    </a:lnTo>
                    <a:lnTo>
                      <a:pt x="9" y="7"/>
                    </a:lnTo>
                    <a:lnTo>
                      <a:pt x="9" y="7"/>
                    </a:lnTo>
                    <a:lnTo>
                      <a:pt x="10" y="6"/>
                    </a:lnTo>
                    <a:lnTo>
                      <a:pt x="11" y="6"/>
                    </a:lnTo>
                    <a:lnTo>
                      <a:pt x="12" y="6"/>
                    </a:lnTo>
                    <a:lnTo>
                      <a:pt x="12" y="5"/>
                    </a:lnTo>
                    <a:lnTo>
                      <a:pt x="13" y="5"/>
                    </a:lnTo>
                    <a:lnTo>
                      <a:pt x="15" y="5"/>
                    </a:lnTo>
                    <a:lnTo>
                      <a:pt x="16" y="3"/>
                    </a:lnTo>
                    <a:lnTo>
                      <a:pt x="16" y="3"/>
                    </a:lnTo>
                    <a:lnTo>
                      <a:pt x="17" y="3"/>
                    </a:lnTo>
                    <a:lnTo>
                      <a:pt x="18" y="2"/>
                    </a:lnTo>
                    <a:lnTo>
                      <a:pt x="19" y="2"/>
                    </a:lnTo>
                    <a:lnTo>
                      <a:pt x="21" y="2"/>
                    </a:lnTo>
                    <a:lnTo>
                      <a:pt x="21" y="2"/>
                    </a:lnTo>
                    <a:lnTo>
                      <a:pt x="22" y="1"/>
                    </a:lnTo>
                    <a:lnTo>
                      <a:pt x="23" y="1"/>
                    </a:lnTo>
                    <a:lnTo>
                      <a:pt x="24" y="1"/>
                    </a:lnTo>
                    <a:lnTo>
                      <a:pt x="24" y="1"/>
                    </a:lnTo>
                    <a:lnTo>
                      <a:pt x="25" y="1"/>
                    </a:lnTo>
                    <a:lnTo>
                      <a:pt x="26" y="1"/>
                    </a:lnTo>
                    <a:lnTo>
                      <a:pt x="26" y="0"/>
                    </a:lnTo>
                    <a:lnTo>
                      <a:pt x="28" y="0"/>
                    </a:lnTo>
                    <a:lnTo>
                      <a:pt x="29" y="0"/>
                    </a:lnTo>
                    <a:lnTo>
                      <a:pt x="29" y="0"/>
                    </a:lnTo>
                    <a:lnTo>
                      <a:pt x="30" y="0"/>
                    </a:lnTo>
                    <a:lnTo>
                      <a:pt x="30" y="0"/>
                    </a:lnTo>
                    <a:lnTo>
                      <a:pt x="31" y="0"/>
                    </a:lnTo>
                    <a:lnTo>
                      <a:pt x="32" y="0"/>
                    </a:lnTo>
                    <a:lnTo>
                      <a:pt x="32" y="1"/>
                    </a:lnTo>
                    <a:lnTo>
                      <a:pt x="34" y="1"/>
                    </a:lnTo>
                    <a:lnTo>
                      <a:pt x="34" y="1"/>
                    </a:lnTo>
                    <a:lnTo>
                      <a:pt x="34" y="1"/>
                    </a:lnTo>
                    <a:lnTo>
                      <a:pt x="35" y="1"/>
                    </a:lnTo>
                    <a:lnTo>
                      <a:pt x="35" y="1"/>
                    </a:lnTo>
                    <a:lnTo>
                      <a:pt x="35" y="1"/>
                    </a:lnTo>
                    <a:lnTo>
                      <a:pt x="36" y="2"/>
                    </a:lnTo>
                    <a:lnTo>
                      <a:pt x="36" y="2"/>
                    </a:lnTo>
                    <a:lnTo>
                      <a:pt x="36" y="2"/>
                    </a:lnTo>
                    <a:lnTo>
                      <a:pt x="36" y="2"/>
                    </a:lnTo>
                    <a:lnTo>
                      <a:pt x="37" y="3"/>
                    </a:lnTo>
                    <a:lnTo>
                      <a:pt x="37" y="3"/>
                    </a:lnTo>
                    <a:close/>
                    <a:moveTo>
                      <a:pt x="178" y="321"/>
                    </a:moveTo>
                    <a:lnTo>
                      <a:pt x="141" y="337"/>
                    </a:lnTo>
                    <a:lnTo>
                      <a:pt x="137" y="329"/>
                    </a:lnTo>
                    <a:lnTo>
                      <a:pt x="135" y="322"/>
                    </a:lnTo>
                    <a:lnTo>
                      <a:pt x="130" y="315"/>
                    </a:lnTo>
                    <a:lnTo>
                      <a:pt x="127" y="306"/>
                    </a:lnTo>
                    <a:lnTo>
                      <a:pt x="123" y="297"/>
                    </a:lnTo>
                    <a:lnTo>
                      <a:pt x="118" y="288"/>
                    </a:lnTo>
                    <a:lnTo>
                      <a:pt x="114" y="277"/>
                    </a:lnTo>
                    <a:lnTo>
                      <a:pt x="109" y="267"/>
                    </a:lnTo>
                    <a:lnTo>
                      <a:pt x="104" y="255"/>
                    </a:lnTo>
                    <a:lnTo>
                      <a:pt x="99" y="245"/>
                    </a:lnTo>
                    <a:lnTo>
                      <a:pt x="95" y="234"/>
                    </a:lnTo>
                    <a:lnTo>
                      <a:pt x="90" y="222"/>
                    </a:lnTo>
                    <a:lnTo>
                      <a:pt x="84" y="210"/>
                    </a:lnTo>
                    <a:lnTo>
                      <a:pt x="79" y="198"/>
                    </a:lnTo>
                    <a:lnTo>
                      <a:pt x="73" y="186"/>
                    </a:lnTo>
                    <a:lnTo>
                      <a:pt x="68" y="174"/>
                    </a:lnTo>
                    <a:lnTo>
                      <a:pt x="62" y="162"/>
                    </a:lnTo>
                    <a:lnTo>
                      <a:pt x="58" y="150"/>
                    </a:lnTo>
                    <a:lnTo>
                      <a:pt x="53" y="140"/>
                    </a:lnTo>
                    <a:lnTo>
                      <a:pt x="47" y="128"/>
                    </a:lnTo>
                    <a:lnTo>
                      <a:pt x="42" y="116"/>
                    </a:lnTo>
                    <a:lnTo>
                      <a:pt x="37" y="105"/>
                    </a:lnTo>
                    <a:lnTo>
                      <a:pt x="32" y="94"/>
                    </a:lnTo>
                    <a:lnTo>
                      <a:pt x="28" y="83"/>
                    </a:lnTo>
                    <a:lnTo>
                      <a:pt x="24" y="74"/>
                    </a:lnTo>
                    <a:lnTo>
                      <a:pt x="19" y="64"/>
                    </a:lnTo>
                    <a:lnTo>
                      <a:pt x="16" y="55"/>
                    </a:lnTo>
                    <a:lnTo>
                      <a:pt x="12" y="46"/>
                    </a:lnTo>
                    <a:lnTo>
                      <a:pt x="9" y="39"/>
                    </a:lnTo>
                    <a:lnTo>
                      <a:pt x="5" y="31"/>
                    </a:lnTo>
                    <a:lnTo>
                      <a:pt x="3" y="25"/>
                    </a:lnTo>
                    <a:lnTo>
                      <a:pt x="0" y="19"/>
                    </a:lnTo>
                    <a:lnTo>
                      <a:pt x="37" y="3"/>
                    </a:lnTo>
                    <a:lnTo>
                      <a:pt x="40" y="9"/>
                    </a:lnTo>
                    <a:lnTo>
                      <a:pt x="42" y="15"/>
                    </a:lnTo>
                    <a:lnTo>
                      <a:pt x="46" y="23"/>
                    </a:lnTo>
                    <a:lnTo>
                      <a:pt x="49" y="31"/>
                    </a:lnTo>
                    <a:lnTo>
                      <a:pt x="53" y="39"/>
                    </a:lnTo>
                    <a:lnTo>
                      <a:pt x="56" y="49"/>
                    </a:lnTo>
                    <a:lnTo>
                      <a:pt x="61" y="58"/>
                    </a:lnTo>
                    <a:lnTo>
                      <a:pt x="65" y="68"/>
                    </a:lnTo>
                    <a:lnTo>
                      <a:pt x="69" y="79"/>
                    </a:lnTo>
                    <a:lnTo>
                      <a:pt x="74" y="89"/>
                    </a:lnTo>
                    <a:lnTo>
                      <a:pt x="79" y="100"/>
                    </a:lnTo>
                    <a:lnTo>
                      <a:pt x="84" y="112"/>
                    </a:lnTo>
                    <a:lnTo>
                      <a:pt x="90" y="123"/>
                    </a:lnTo>
                    <a:lnTo>
                      <a:pt x="95" y="135"/>
                    </a:lnTo>
                    <a:lnTo>
                      <a:pt x="99" y="147"/>
                    </a:lnTo>
                    <a:lnTo>
                      <a:pt x="105" y="159"/>
                    </a:lnTo>
                    <a:lnTo>
                      <a:pt x="110" y="171"/>
                    </a:lnTo>
                    <a:lnTo>
                      <a:pt x="116" y="183"/>
                    </a:lnTo>
                    <a:lnTo>
                      <a:pt x="121" y="194"/>
                    </a:lnTo>
                    <a:lnTo>
                      <a:pt x="126" y="206"/>
                    </a:lnTo>
                    <a:lnTo>
                      <a:pt x="132" y="217"/>
                    </a:lnTo>
                    <a:lnTo>
                      <a:pt x="136" y="229"/>
                    </a:lnTo>
                    <a:lnTo>
                      <a:pt x="141" y="240"/>
                    </a:lnTo>
                    <a:lnTo>
                      <a:pt x="146" y="251"/>
                    </a:lnTo>
                    <a:lnTo>
                      <a:pt x="151" y="261"/>
                    </a:lnTo>
                    <a:lnTo>
                      <a:pt x="155" y="271"/>
                    </a:lnTo>
                    <a:lnTo>
                      <a:pt x="160" y="280"/>
                    </a:lnTo>
                    <a:lnTo>
                      <a:pt x="164" y="290"/>
                    </a:lnTo>
                    <a:lnTo>
                      <a:pt x="167" y="298"/>
                    </a:lnTo>
                    <a:lnTo>
                      <a:pt x="171" y="307"/>
                    </a:lnTo>
                    <a:lnTo>
                      <a:pt x="174" y="314"/>
                    </a:lnTo>
                    <a:lnTo>
                      <a:pt x="178" y="321"/>
                    </a:lnTo>
                    <a:lnTo>
                      <a:pt x="178" y="321"/>
                    </a:lnTo>
                    <a:close/>
                    <a:moveTo>
                      <a:pt x="141" y="337"/>
                    </a:moveTo>
                    <a:lnTo>
                      <a:pt x="178" y="321"/>
                    </a:lnTo>
                    <a:lnTo>
                      <a:pt x="178" y="321"/>
                    </a:lnTo>
                    <a:lnTo>
                      <a:pt x="178" y="321"/>
                    </a:lnTo>
                    <a:lnTo>
                      <a:pt x="178" y="322"/>
                    </a:lnTo>
                    <a:lnTo>
                      <a:pt x="178" y="322"/>
                    </a:lnTo>
                    <a:lnTo>
                      <a:pt x="178" y="322"/>
                    </a:lnTo>
                    <a:lnTo>
                      <a:pt x="178" y="323"/>
                    </a:lnTo>
                    <a:lnTo>
                      <a:pt x="178" y="323"/>
                    </a:lnTo>
                    <a:lnTo>
                      <a:pt x="178" y="325"/>
                    </a:lnTo>
                    <a:lnTo>
                      <a:pt x="178" y="325"/>
                    </a:lnTo>
                    <a:lnTo>
                      <a:pt x="177" y="325"/>
                    </a:lnTo>
                    <a:lnTo>
                      <a:pt x="177" y="326"/>
                    </a:lnTo>
                    <a:lnTo>
                      <a:pt x="177" y="326"/>
                    </a:lnTo>
                    <a:lnTo>
                      <a:pt x="176" y="327"/>
                    </a:lnTo>
                    <a:lnTo>
                      <a:pt x="176" y="327"/>
                    </a:lnTo>
                    <a:lnTo>
                      <a:pt x="176" y="327"/>
                    </a:lnTo>
                    <a:lnTo>
                      <a:pt x="174" y="328"/>
                    </a:lnTo>
                    <a:lnTo>
                      <a:pt x="174" y="328"/>
                    </a:lnTo>
                    <a:lnTo>
                      <a:pt x="173" y="329"/>
                    </a:lnTo>
                    <a:lnTo>
                      <a:pt x="173" y="329"/>
                    </a:lnTo>
                    <a:lnTo>
                      <a:pt x="172" y="331"/>
                    </a:lnTo>
                    <a:lnTo>
                      <a:pt x="172" y="331"/>
                    </a:lnTo>
                    <a:lnTo>
                      <a:pt x="171" y="331"/>
                    </a:lnTo>
                    <a:lnTo>
                      <a:pt x="171" y="332"/>
                    </a:lnTo>
                    <a:lnTo>
                      <a:pt x="170" y="332"/>
                    </a:lnTo>
                    <a:lnTo>
                      <a:pt x="169" y="333"/>
                    </a:lnTo>
                    <a:lnTo>
                      <a:pt x="169" y="333"/>
                    </a:lnTo>
                    <a:lnTo>
                      <a:pt x="167" y="333"/>
                    </a:lnTo>
                    <a:lnTo>
                      <a:pt x="166" y="334"/>
                    </a:lnTo>
                    <a:lnTo>
                      <a:pt x="166" y="334"/>
                    </a:lnTo>
                    <a:lnTo>
                      <a:pt x="165" y="335"/>
                    </a:lnTo>
                    <a:lnTo>
                      <a:pt x="164" y="335"/>
                    </a:lnTo>
                    <a:lnTo>
                      <a:pt x="163" y="335"/>
                    </a:lnTo>
                    <a:lnTo>
                      <a:pt x="161" y="337"/>
                    </a:lnTo>
                    <a:lnTo>
                      <a:pt x="161" y="337"/>
                    </a:lnTo>
                    <a:lnTo>
                      <a:pt x="160" y="337"/>
                    </a:lnTo>
                    <a:lnTo>
                      <a:pt x="159" y="338"/>
                    </a:lnTo>
                    <a:lnTo>
                      <a:pt x="158" y="338"/>
                    </a:lnTo>
                    <a:lnTo>
                      <a:pt x="157" y="338"/>
                    </a:lnTo>
                    <a:lnTo>
                      <a:pt x="157" y="338"/>
                    </a:lnTo>
                    <a:lnTo>
                      <a:pt x="155" y="338"/>
                    </a:lnTo>
                    <a:lnTo>
                      <a:pt x="154" y="339"/>
                    </a:lnTo>
                    <a:lnTo>
                      <a:pt x="154" y="339"/>
                    </a:lnTo>
                    <a:lnTo>
                      <a:pt x="153" y="339"/>
                    </a:lnTo>
                    <a:lnTo>
                      <a:pt x="152" y="339"/>
                    </a:lnTo>
                    <a:lnTo>
                      <a:pt x="151" y="339"/>
                    </a:lnTo>
                    <a:lnTo>
                      <a:pt x="151" y="339"/>
                    </a:lnTo>
                    <a:lnTo>
                      <a:pt x="149" y="339"/>
                    </a:lnTo>
                    <a:lnTo>
                      <a:pt x="148" y="339"/>
                    </a:lnTo>
                    <a:lnTo>
                      <a:pt x="148" y="339"/>
                    </a:lnTo>
                    <a:lnTo>
                      <a:pt x="147" y="339"/>
                    </a:lnTo>
                    <a:lnTo>
                      <a:pt x="147" y="339"/>
                    </a:lnTo>
                    <a:lnTo>
                      <a:pt x="146" y="339"/>
                    </a:lnTo>
                    <a:lnTo>
                      <a:pt x="146" y="339"/>
                    </a:lnTo>
                    <a:lnTo>
                      <a:pt x="145" y="339"/>
                    </a:lnTo>
                    <a:lnTo>
                      <a:pt x="145" y="339"/>
                    </a:lnTo>
                    <a:lnTo>
                      <a:pt x="143" y="339"/>
                    </a:lnTo>
                    <a:lnTo>
                      <a:pt x="143" y="339"/>
                    </a:lnTo>
                    <a:lnTo>
                      <a:pt x="143" y="339"/>
                    </a:lnTo>
                    <a:lnTo>
                      <a:pt x="142" y="338"/>
                    </a:lnTo>
                    <a:lnTo>
                      <a:pt x="142" y="338"/>
                    </a:lnTo>
                    <a:lnTo>
                      <a:pt x="142" y="338"/>
                    </a:lnTo>
                    <a:lnTo>
                      <a:pt x="141" y="338"/>
                    </a:lnTo>
                    <a:lnTo>
                      <a:pt x="141" y="337"/>
                    </a:lnTo>
                    <a:lnTo>
                      <a:pt x="141" y="337"/>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8" name="Freeform 39"/>
              <p:cNvSpPr>
                <a:spLocks noEditPoints="1"/>
              </p:cNvSpPr>
              <p:nvPr/>
            </p:nvSpPr>
            <p:spPr bwMode="auto">
              <a:xfrm>
                <a:off x="6151564" y="4546601"/>
                <a:ext cx="184150" cy="538163"/>
              </a:xfrm>
              <a:custGeom>
                <a:avLst/>
                <a:gdLst>
                  <a:gd name="T0" fmla="*/ 0 w 116"/>
                  <a:gd name="T1" fmla="*/ 18 h 339"/>
                  <a:gd name="T2" fmla="*/ 0 w 116"/>
                  <a:gd name="T3" fmla="*/ 17 h 339"/>
                  <a:gd name="T4" fmla="*/ 1 w 116"/>
                  <a:gd name="T5" fmla="*/ 14 h 339"/>
                  <a:gd name="T6" fmla="*/ 2 w 116"/>
                  <a:gd name="T7" fmla="*/ 12 h 339"/>
                  <a:gd name="T8" fmla="*/ 5 w 116"/>
                  <a:gd name="T9" fmla="*/ 11 h 339"/>
                  <a:gd name="T10" fmla="*/ 7 w 116"/>
                  <a:gd name="T11" fmla="*/ 8 h 339"/>
                  <a:gd name="T12" fmla="*/ 11 w 116"/>
                  <a:gd name="T13" fmla="*/ 6 h 339"/>
                  <a:gd name="T14" fmla="*/ 14 w 116"/>
                  <a:gd name="T15" fmla="*/ 5 h 339"/>
                  <a:gd name="T16" fmla="*/ 18 w 116"/>
                  <a:gd name="T17" fmla="*/ 2 h 339"/>
                  <a:gd name="T18" fmla="*/ 21 w 116"/>
                  <a:gd name="T19" fmla="*/ 1 h 339"/>
                  <a:gd name="T20" fmla="*/ 25 w 116"/>
                  <a:gd name="T21" fmla="*/ 1 h 339"/>
                  <a:gd name="T22" fmla="*/ 29 w 116"/>
                  <a:gd name="T23" fmla="*/ 0 h 339"/>
                  <a:gd name="T24" fmla="*/ 31 w 116"/>
                  <a:gd name="T25" fmla="*/ 0 h 339"/>
                  <a:gd name="T26" fmla="*/ 33 w 116"/>
                  <a:gd name="T27" fmla="*/ 1 h 339"/>
                  <a:gd name="T28" fmla="*/ 36 w 116"/>
                  <a:gd name="T29" fmla="*/ 1 h 339"/>
                  <a:gd name="T30" fmla="*/ 37 w 116"/>
                  <a:gd name="T31" fmla="*/ 2 h 339"/>
                  <a:gd name="T32" fmla="*/ 116 w 116"/>
                  <a:gd name="T33" fmla="*/ 322 h 339"/>
                  <a:gd name="T34" fmla="*/ 74 w 116"/>
                  <a:gd name="T35" fmla="*/ 314 h 339"/>
                  <a:gd name="T36" fmla="*/ 67 w 116"/>
                  <a:gd name="T37" fmla="*/ 277 h 339"/>
                  <a:gd name="T38" fmla="*/ 56 w 116"/>
                  <a:gd name="T39" fmla="*/ 232 h 339"/>
                  <a:gd name="T40" fmla="*/ 45 w 116"/>
                  <a:gd name="T41" fmla="*/ 184 h 339"/>
                  <a:gd name="T42" fmla="*/ 33 w 116"/>
                  <a:gd name="T43" fmla="*/ 136 h 339"/>
                  <a:gd name="T44" fmla="*/ 21 w 116"/>
                  <a:gd name="T45" fmla="*/ 91 h 339"/>
                  <a:gd name="T46" fmla="*/ 11 w 116"/>
                  <a:gd name="T47" fmla="*/ 52 h 339"/>
                  <a:gd name="T48" fmla="*/ 2 w 116"/>
                  <a:gd name="T49" fmla="*/ 24 h 339"/>
                  <a:gd name="T50" fmla="*/ 40 w 116"/>
                  <a:gd name="T51" fmla="*/ 14 h 339"/>
                  <a:gd name="T52" fmla="*/ 50 w 116"/>
                  <a:gd name="T53" fmla="*/ 46 h 339"/>
                  <a:gd name="T54" fmla="*/ 61 w 116"/>
                  <a:gd name="T55" fmla="*/ 87 h 339"/>
                  <a:gd name="T56" fmla="*/ 73 w 116"/>
                  <a:gd name="T57" fmla="*/ 132 h 339"/>
                  <a:gd name="T58" fmla="*/ 85 w 116"/>
                  <a:gd name="T59" fmla="*/ 181 h 339"/>
                  <a:gd name="T60" fmla="*/ 97 w 116"/>
                  <a:gd name="T61" fmla="*/ 229 h 339"/>
                  <a:gd name="T62" fmla="*/ 106 w 116"/>
                  <a:gd name="T63" fmla="*/ 272 h 339"/>
                  <a:gd name="T64" fmla="*/ 113 w 116"/>
                  <a:gd name="T65" fmla="*/ 308 h 339"/>
                  <a:gd name="T66" fmla="*/ 79 w 116"/>
                  <a:gd name="T67" fmla="*/ 337 h 339"/>
                  <a:gd name="T68" fmla="*/ 116 w 116"/>
                  <a:gd name="T69" fmla="*/ 323 h 339"/>
                  <a:gd name="T70" fmla="*/ 114 w 116"/>
                  <a:gd name="T71" fmla="*/ 325 h 339"/>
                  <a:gd name="T72" fmla="*/ 113 w 116"/>
                  <a:gd name="T73" fmla="*/ 327 h 339"/>
                  <a:gd name="T74" fmla="*/ 112 w 116"/>
                  <a:gd name="T75" fmla="*/ 329 h 339"/>
                  <a:gd name="T76" fmla="*/ 110 w 116"/>
                  <a:gd name="T77" fmla="*/ 331 h 339"/>
                  <a:gd name="T78" fmla="*/ 106 w 116"/>
                  <a:gd name="T79" fmla="*/ 333 h 339"/>
                  <a:gd name="T80" fmla="*/ 103 w 116"/>
                  <a:gd name="T81" fmla="*/ 334 h 339"/>
                  <a:gd name="T82" fmla="*/ 99 w 116"/>
                  <a:gd name="T83" fmla="*/ 337 h 339"/>
                  <a:gd name="T84" fmla="*/ 95 w 116"/>
                  <a:gd name="T85" fmla="*/ 338 h 339"/>
                  <a:gd name="T86" fmla="*/ 92 w 116"/>
                  <a:gd name="T87" fmla="*/ 339 h 339"/>
                  <a:gd name="T88" fmla="*/ 88 w 116"/>
                  <a:gd name="T89" fmla="*/ 339 h 339"/>
                  <a:gd name="T90" fmla="*/ 86 w 116"/>
                  <a:gd name="T91" fmla="*/ 339 h 339"/>
                  <a:gd name="T92" fmla="*/ 82 w 116"/>
                  <a:gd name="T93" fmla="*/ 339 h 339"/>
                  <a:gd name="T94" fmla="*/ 81 w 116"/>
                  <a:gd name="T95" fmla="*/ 339 h 339"/>
                  <a:gd name="T96" fmla="*/ 79 w 116"/>
                  <a:gd name="T97" fmla="*/ 338 h 339"/>
                  <a:gd name="T98" fmla="*/ 79 w 116"/>
                  <a:gd name="T99" fmla="*/ 33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339">
                    <a:moveTo>
                      <a:pt x="37" y="3"/>
                    </a:moveTo>
                    <a:lnTo>
                      <a:pt x="0" y="19"/>
                    </a:lnTo>
                    <a:lnTo>
                      <a:pt x="0" y="18"/>
                    </a:lnTo>
                    <a:lnTo>
                      <a:pt x="0" y="18"/>
                    </a:lnTo>
                    <a:lnTo>
                      <a:pt x="0" y="18"/>
                    </a:lnTo>
                    <a:lnTo>
                      <a:pt x="0" y="17"/>
                    </a:lnTo>
                    <a:lnTo>
                      <a:pt x="0" y="17"/>
                    </a:lnTo>
                    <a:lnTo>
                      <a:pt x="0" y="17"/>
                    </a:lnTo>
                    <a:lnTo>
                      <a:pt x="0" y="15"/>
                    </a:lnTo>
                    <a:lnTo>
                      <a:pt x="1" y="15"/>
                    </a:lnTo>
                    <a:lnTo>
                      <a:pt x="1" y="14"/>
                    </a:lnTo>
                    <a:lnTo>
                      <a:pt x="1" y="14"/>
                    </a:lnTo>
                    <a:lnTo>
                      <a:pt x="1" y="13"/>
                    </a:lnTo>
                    <a:lnTo>
                      <a:pt x="2" y="13"/>
                    </a:lnTo>
                    <a:lnTo>
                      <a:pt x="2" y="13"/>
                    </a:lnTo>
                    <a:lnTo>
                      <a:pt x="2" y="12"/>
                    </a:lnTo>
                    <a:lnTo>
                      <a:pt x="3" y="12"/>
                    </a:lnTo>
                    <a:lnTo>
                      <a:pt x="3" y="11"/>
                    </a:lnTo>
                    <a:lnTo>
                      <a:pt x="5" y="11"/>
                    </a:lnTo>
                    <a:lnTo>
                      <a:pt x="5" y="11"/>
                    </a:lnTo>
                    <a:lnTo>
                      <a:pt x="6" y="9"/>
                    </a:lnTo>
                    <a:lnTo>
                      <a:pt x="6" y="9"/>
                    </a:lnTo>
                    <a:lnTo>
                      <a:pt x="7" y="8"/>
                    </a:lnTo>
                    <a:lnTo>
                      <a:pt x="7" y="8"/>
                    </a:lnTo>
                    <a:lnTo>
                      <a:pt x="8" y="7"/>
                    </a:lnTo>
                    <a:lnTo>
                      <a:pt x="9" y="7"/>
                    </a:lnTo>
                    <a:lnTo>
                      <a:pt x="9" y="7"/>
                    </a:lnTo>
                    <a:lnTo>
                      <a:pt x="11" y="6"/>
                    </a:lnTo>
                    <a:lnTo>
                      <a:pt x="12" y="6"/>
                    </a:lnTo>
                    <a:lnTo>
                      <a:pt x="13" y="5"/>
                    </a:lnTo>
                    <a:lnTo>
                      <a:pt x="13" y="5"/>
                    </a:lnTo>
                    <a:lnTo>
                      <a:pt x="14" y="5"/>
                    </a:lnTo>
                    <a:lnTo>
                      <a:pt x="15" y="3"/>
                    </a:lnTo>
                    <a:lnTo>
                      <a:pt x="17" y="3"/>
                    </a:lnTo>
                    <a:lnTo>
                      <a:pt x="17" y="3"/>
                    </a:lnTo>
                    <a:lnTo>
                      <a:pt x="18" y="2"/>
                    </a:lnTo>
                    <a:lnTo>
                      <a:pt x="19" y="2"/>
                    </a:lnTo>
                    <a:lnTo>
                      <a:pt x="20" y="2"/>
                    </a:lnTo>
                    <a:lnTo>
                      <a:pt x="21" y="2"/>
                    </a:lnTo>
                    <a:lnTo>
                      <a:pt x="21" y="1"/>
                    </a:lnTo>
                    <a:lnTo>
                      <a:pt x="23" y="1"/>
                    </a:lnTo>
                    <a:lnTo>
                      <a:pt x="24" y="1"/>
                    </a:lnTo>
                    <a:lnTo>
                      <a:pt x="25" y="1"/>
                    </a:lnTo>
                    <a:lnTo>
                      <a:pt x="25" y="1"/>
                    </a:lnTo>
                    <a:lnTo>
                      <a:pt x="26" y="1"/>
                    </a:lnTo>
                    <a:lnTo>
                      <a:pt x="27" y="0"/>
                    </a:lnTo>
                    <a:lnTo>
                      <a:pt x="27" y="0"/>
                    </a:lnTo>
                    <a:lnTo>
                      <a:pt x="29" y="0"/>
                    </a:lnTo>
                    <a:lnTo>
                      <a:pt x="30" y="0"/>
                    </a:lnTo>
                    <a:lnTo>
                      <a:pt x="30" y="0"/>
                    </a:lnTo>
                    <a:lnTo>
                      <a:pt x="31" y="0"/>
                    </a:lnTo>
                    <a:lnTo>
                      <a:pt x="31" y="0"/>
                    </a:lnTo>
                    <a:lnTo>
                      <a:pt x="32" y="0"/>
                    </a:lnTo>
                    <a:lnTo>
                      <a:pt x="32" y="0"/>
                    </a:lnTo>
                    <a:lnTo>
                      <a:pt x="33" y="0"/>
                    </a:lnTo>
                    <a:lnTo>
                      <a:pt x="33" y="1"/>
                    </a:lnTo>
                    <a:lnTo>
                      <a:pt x="35" y="1"/>
                    </a:lnTo>
                    <a:lnTo>
                      <a:pt x="35" y="1"/>
                    </a:lnTo>
                    <a:lnTo>
                      <a:pt x="36" y="1"/>
                    </a:lnTo>
                    <a:lnTo>
                      <a:pt x="36" y="1"/>
                    </a:lnTo>
                    <a:lnTo>
                      <a:pt x="36" y="1"/>
                    </a:lnTo>
                    <a:lnTo>
                      <a:pt x="37" y="2"/>
                    </a:lnTo>
                    <a:lnTo>
                      <a:pt x="37" y="2"/>
                    </a:lnTo>
                    <a:lnTo>
                      <a:pt x="37" y="2"/>
                    </a:lnTo>
                    <a:lnTo>
                      <a:pt x="37" y="2"/>
                    </a:lnTo>
                    <a:lnTo>
                      <a:pt x="37" y="3"/>
                    </a:lnTo>
                    <a:lnTo>
                      <a:pt x="37" y="3"/>
                    </a:lnTo>
                    <a:close/>
                    <a:moveTo>
                      <a:pt x="116" y="322"/>
                    </a:moveTo>
                    <a:lnTo>
                      <a:pt x="79" y="337"/>
                    </a:lnTo>
                    <a:lnTo>
                      <a:pt x="77" y="329"/>
                    </a:lnTo>
                    <a:lnTo>
                      <a:pt x="76" y="322"/>
                    </a:lnTo>
                    <a:lnTo>
                      <a:pt x="74" y="314"/>
                    </a:lnTo>
                    <a:lnTo>
                      <a:pt x="73" y="306"/>
                    </a:lnTo>
                    <a:lnTo>
                      <a:pt x="70" y="296"/>
                    </a:lnTo>
                    <a:lnTo>
                      <a:pt x="69" y="286"/>
                    </a:lnTo>
                    <a:lnTo>
                      <a:pt x="67" y="277"/>
                    </a:lnTo>
                    <a:lnTo>
                      <a:pt x="64" y="266"/>
                    </a:lnTo>
                    <a:lnTo>
                      <a:pt x="62" y="255"/>
                    </a:lnTo>
                    <a:lnTo>
                      <a:pt x="60" y="243"/>
                    </a:lnTo>
                    <a:lnTo>
                      <a:pt x="56" y="232"/>
                    </a:lnTo>
                    <a:lnTo>
                      <a:pt x="54" y="220"/>
                    </a:lnTo>
                    <a:lnTo>
                      <a:pt x="51" y="208"/>
                    </a:lnTo>
                    <a:lnTo>
                      <a:pt x="48" y="196"/>
                    </a:lnTo>
                    <a:lnTo>
                      <a:pt x="45" y="184"/>
                    </a:lnTo>
                    <a:lnTo>
                      <a:pt x="42" y="172"/>
                    </a:lnTo>
                    <a:lnTo>
                      <a:pt x="39" y="160"/>
                    </a:lnTo>
                    <a:lnTo>
                      <a:pt x="36" y="148"/>
                    </a:lnTo>
                    <a:lnTo>
                      <a:pt x="33" y="136"/>
                    </a:lnTo>
                    <a:lnTo>
                      <a:pt x="30" y="124"/>
                    </a:lnTo>
                    <a:lnTo>
                      <a:pt x="27" y="113"/>
                    </a:lnTo>
                    <a:lnTo>
                      <a:pt x="24" y="101"/>
                    </a:lnTo>
                    <a:lnTo>
                      <a:pt x="21" y="91"/>
                    </a:lnTo>
                    <a:lnTo>
                      <a:pt x="19" y="81"/>
                    </a:lnTo>
                    <a:lnTo>
                      <a:pt x="15" y="70"/>
                    </a:lnTo>
                    <a:lnTo>
                      <a:pt x="13" y="62"/>
                    </a:lnTo>
                    <a:lnTo>
                      <a:pt x="11" y="52"/>
                    </a:lnTo>
                    <a:lnTo>
                      <a:pt x="8" y="44"/>
                    </a:lnTo>
                    <a:lnTo>
                      <a:pt x="6" y="37"/>
                    </a:lnTo>
                    <a:lnTo>
                      <a:pt x="3" y="30"/>
                    </a:lnTo>
                    <a:lnTo>
                      <a:pt x="2" y="24"/>
                    </a:lnTo>
                    <a:lnTo>
                      <a:pt x="0" y="19"/>
                    </a:lnTo>
                    <a:lnTo>
                      <a:pt x="37" y="3"/>
                    </a:lnTo>
                    <a:lnTo>
                      <a:pt x="39" y="8"/>
                    </a:lnTo>
                    <a:lnTo>
                      <a:pt x="40" y="14"/>
                    </a:lnTo>
                    <a:lnTo>
                      <a:pt x="43" y="21"/>
                    </a:lnTo>
                    <a:lnTo>
                      <a:pt x="45" y="30"/>
                    </a:lnTo>
                    <a:lnTo>
                      <a:pt x="48" y="37"/>
                    </a:lnTo>
                    <a:lnTo>
                      <a:pt x="50" y="46"/>
                    </a:lnTo>
                    <a:lnTo>
                      <a:pt x="52" y="56"/>
                    </a:lnTo>
                    <a:lnTo>
                      <a:pt x="56" y="66"/>
                    </a:lnTo>
                    <a:lnTo>
                      <a:pt x="58" y="76"/>
                    </a:lnTo>
                    <a:lnTo>
                      <a:pt x="61" y="87"/>
                    </a:lnTo>
                    <a:lnTo>
                      <a:pt x="64" y="98"/>
                    </a:lnTo>
                    <a:lnTo>
                      <a:pt x="67" y="110"/>
                    </a:lnTo>
                    <a:lnTo>
                      <a:pt x="70" y="120"/>
                    </a:lnTo>
                    <a:lnTo>
                      <a:pt x="73" y="132"/>
                    </a:lnTo>
                    <a:lnTo>
                      <a:pt x="76" y="144"/>
                    </a:lnTo>
                    <a:lnTo>
                      <a:pt x="79" y="157"/>
                    </a:lnTo>
                    <a:lnTo>
                      <a:pt x="82" y="169"/>
                    </a:lnTo>
                    <a:lnTo>
                      <a:pt x="85" y="181"/>
                    </a:lnTo>
                    <a:lnTo>
                      <a:pt x="88" y="193"/>
                    </a:lnTo>
                    <a:lnTo>
                      <a:pt x="91" y="205"/>
                    </a:lnTo>
                    <a:lnTo>
                      <a:pt x="93" y="217"/>
                    </a:lnTo>
                    <a:lnTo>
                      <a:pt x="97" y="229"/>
                    </a:lnTo>
                    <a:lnTo>
                      <a:pt x="99" y="240"/>
                    </a:lnTo>
                    <a:lnTo>
                      <a:pt x="101" y="251"/>
                    </a:lnTo>
                    <a:lnTo>
                      <a:pt x="104" y="261"/>
                    </a:lnTo>
                    <a:lnTo>
                      <a:pt x="106" y="272"/>
                    </a:lnTo>
                    <a:lnTo>
                      <a:pt x="109" y="282"/>
                    </a:lnTo>
                    <a:lnTo>
                      <a:pt x="110" y="291"/>
                    </a:lnTo>
                    <a:lnTo>
                      <a:pt x="112" y="300"/>
                    </a:lnTo>
                    <a:lnTo>
                      <a:pt x="113" y="308"/>
                    </a:lnTo>
                    <a:lnTo>
                      <a:pt x="114" y="315"/>
                    </a:lnTo>
                    <a:lnTo>
                      <a:pt x="116" y="322"/>
                    </a:lnTo>
                    <a:lnTo>
                      <a:pt x="116" y="322"/>
                    </a:lnTo>
                    <a:close/>
                    <a:moveTo>
                      <a:pt x="79" y="337"/>
                    </a:moveTo>
                    <a:lnTo>
                      <a:pt x="116" y="322"/>
                    </a:lnTo>
                    <a:lnTo>
                      <a:pt x="116" y="322"/>
                    </a:lnTo>
                    <a:lnTo>
                      <a:pt x="116" y="322"/>
                    </a:lnTo>
                    <a:lnTo>
                      <a:pt x="116" y="323"/>
                    </a:lnTo>
                    <a:lnTo>
                      <a:pt x="116" y="323"/>
                    </a:lnTo>
                    <a:lnTo>
                      <a:pt x="116" y="323"/>
                    </a:lnTo>
                    <a:lnTo>
                      <a:pt x="116" y="325"/>
                    </a:lnTo>
                    <a:lnTo>
                      <a:pt x="114" y="325"/>
                    </a:lnTo>
                    <a:lnTo>
                      <a:pt x="114" y="326"/>
                    </a:lnTo>
                    <a:lnTo>
                      <a:pt x="114" y="326"/>
                    </a:lnTo>
                    <a:lnTo>
                      <a:pt x="114" y="326"/>
                    </a:lnTo>
                    <a:lnTo>
                      <a:pt x="113" y="327"/>
                    </a:lnTo>
                    <a:lnTo>
                      <a:pt x="113" y="327"/>
                    </a:lnTo>
                    <a:lnTo>
                      <a:pt x="112" y="328"/>
                    </a:lnTo>
                    <a:lnTo>
                      <a:pt x="112" y="328"/>
                    </a:lnTo>
                    <a:lnTo>
                      <a:pt x="112" y="329"/>
                    </a:lnTo>
                    <a:lnTo>
                      <a:pt x="111" y="329"/>
                    </a:lnTo>
                    <a:lnTo>
                      <a:pt x="111" y="329"/>
                    </a:lnTo>
                    <a:lnTo>
                      <a:pt x="110" y="331"/>
                    </a:lnTo>
                    <a:lnTo>
                      <a:pt x="110" y="331"/>
                    </a:lnTo>
                    <a:lnTo>
                      <a:pt x="109" y="332"/>
                    </a:lnTo>
                    <a:lnTo>
                      <a:pt x="107" y="332"/>
                    </a:lnTo>
                    <a:lnTo>
                      <a:pt x="107" y="333"/>
                    </a:lnTo>
                    <a:lnTo>
                      <a:pt x="106" y="333"/>
                    </a:lnTo>
                    <a:lnTo>
                      <a:pt x="105" y="333"/>
                    </a:lnTo>
                    <a:lnTo>
                      <a:pt x="105" y="334"/>
                    </a:lnTo>
                    <a:lnTo>
                      <a:pt x="104" y="334"/>
                    </a:lnTo>
                    <a:lnTo>
                      <a:pt x="103" y="334"/>
                    </a:lnTo>
                    <a:lnTo>
                      <a:pt x="103" y="335"/>
                    </a:lnTo>
                    <a:lnTo>
                      <a:pt x="101" y="335"/>
                    </a:lnTo>
                    <a:lnTo>
                      <a:pt x="100" y="337"/>
                    </a:lnTo>
                    <a:lnTo>
                      <a:pt x="99" y="337"/>
                    </a:lnTo>
                    <a:lnTo>
                      <a:pt x="98" y="337"/>
                    </a:lnTo>
                    <a:lnTo>
                      <a:pt x="98" y="337"/>
                    </a:lnTo>
                    <a:lnTo>
                      <a:pt x="97" y="338"/>
                    </a:lnTo>
                    <a:lnTo>
                      <a:pt x="95" y="338"/>
                    </a:lnTo>
                    <a:lnTo>
                      <a:pt x="94" y="338"/>
                    </a:lnTo>
                    <a:lnTo>
                      <a:pt x="93" y="338"/>
                    </a:lnTo>
                    <a:lnTo>
                      <a:pt x="93" y="339"/>
                    </a:lnTo>
                    <a:lnTo>
                      <a:pt x="92" y="339"/>
                    </a:lnTo>
                    <a:lnTo>
                      <a:pt x="91" y="339"/>
                    </a:lnTo>
                    <a:lnTo>
                      <a:pt x="91" y="339"/>
                    </a:lnTo>
                    <a:lnTo>
                      <a:pt x="89" y="339"/>
                    </a:lnTo>
                    <a:lnTo>
                      <a:pt x="88" y="339"/>
                    </a:lnTo>
                    <a:lnTo>
                      <a:pt x="87" y="339"/>
                    </a:lnTo>
                    <a:lnTo>
                      <a:pt x="87" y="339"/>
                    </a:lnTo>
                    <a:lnTo>
                      <a:pt x="86" y="339"/>
                    </a:lnTo>
                    <a:lnTo>
                      <a:pt x="86" y="339"/>
                    </a:lnTo>
                    <a:lnTo>
                      <a:pt x="85" y="339"/>
                    </a:lnTo>
                    <a:lnTo>
                      <a:pt x="83" y="339"/>
                    </a:lnTo>
                    <a:lnTo>
                      <a:pt x="83" y="339"/>
                    </a:lnTo>
                    <a:lnTo>
                      <a:pt x="82" y="339"/>
                    </a:lnTo>
                    <a:lnTo>
                      <a:pt x="82" y="339"/>
                    </a:lnTo>
                    <a:lnTo>
                      <a:pt x="82" y="339"/>
                    </a:lnTo>
                    <a:lnTo>
                      <a:pt x="81" y="339"/>
                    </a:lnTo>
                    <a:lnTo>
                      <a:pt x="81" y="339"/>
                    </a:lnTo>
                    <a:lnTo>
                      <a:pt x="80" y="339"/>
                    </a:lnTo>
                    <a:lnTo>
                      <a:pt x="80" y="338"/>
                    </a:lnTo>
                    <a:lnTo>
                      <a:pt x="80" y="338"/>
                    </a:lnTo>
                    <a:lnTo>
                      <a:pt x="79" y="338"/>
                    </a:lnTo>
                    <a:lnTo>
                      <a:pt x="79" y="338"/>
                    </a:lnTo>
                    <a:lnTo>
                      <a:pt x="79" y="337"/>
                    </a:lnTo>
                    <a:lnTo>
                      <a:pt x="79" y="337"/>
                    </a:lnTo>
                    <a:lnTo>
                      <a:pt x="79" y="337"/>
                    </a:lnTo>
                    <a:lnTo>
                      <a:pt x="79" y="337"/>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79" name="Freeform 40"/>
              <p:cNvSpPr>
                <a:spLocks noEditPoints="1"/>
              </p:cNvSpPr>
              <p:nvPr/>
            </p:nvSpPr>
            <p:spPr bwMode="auto">
              <a:xfrm>
                <a:off x="5918201" y="4548189"/>
                <a:ext cx="136525" cy="536575"/>
              </a:xfrm>
              <a:custGeom>
                <a:avLst/>
                <a:gdLst>
                  <a:gd name="T0" fmla="*/ 0 w 86"/>
                  <a:gd name="T1" fmla="*/ 18 h 338"/>
                  <a:gd name="T2" fmla="*/ 0 w 86"/>
                  <a:gd name="T3" fmla="*/ 16 h 338"/>
                  <a:gd name="T4" fmla="*/ 1 w 86"/>
                  <a:gd name="T5" fmla="*/ 14 h 338"/>
                  <a:gd name="T6" fmla="*/ 2 w 86"/>
                  <a:gd name="T7" fmla="*/ 12 h 338"/>
                  <a:gd name="T8" fmla="*/ 5 w 86"/>
                  <a:gd name="T9" fmla="*/ 10 h 338"/>
                  <a:gd name="T10" fmla="*/ 7 w 86"/>
                  <a:gd name="T11" fmla="*/ 8 h 338"/>
                  <a:gd name="T12" fmla="*/ 11 w 86"/>
                  <a:gd name="T13" fmla="*/ 6 h 338"/>
                  <a:gd name="T14" fmla="*/ 14 w 86"/>
                  <a:gd name="T15" fmla="*/ 5 h 338"/>
                  <a:gd name="T16" fmla="*/ 18 w 86"/>
                  <a:gd name="T17" fmla="*/ 2 h 338"/>
                  <a:gd name="T18" fmla="*/ 22 w 86"/>
                  <a:gd name="T19" fmla="*/ 1 h 338"/>
                  <a:gd name="T20" fmla="*/ 25 w 86"/>
                  <a:gd name="T21" fmla="*/ 1 h 338"/>
                  <a:gd name="T22" fmla="*/ 29 w 86"/>
                  <a:gd name="T23" fmla="*/ 0 h 338"/>
                  <a:gd name="T24" fmla="*/ 31 w 86"/>
                  <a:gd name="T25" fmla="*/ 0 h 338"/>
                  <a:gd name="T26" fmla="*/ 34 w 86"/>
                  <a:gd name="T27" fmla="*/ 0 h 338"/>
                  <a:gd name="T28" fmla="*/ 36 w 86"/>
                  <a:gd name="T29" fmla="*/ 1 h 338"/>
                  <a:gd name="T30" fmla="*/ 37 w 86"/>
                  <a:gd name="T31" fmla="*/ 2 h 338"/>
                  <a:gd name="T32" fmla="*/ 86 w 86"/>
                  <a:gd name="T33" fmla="*/ 320 h 338"/>
                  <a:gd name="T34" fmla="*/ 45 w 86"/>
                  <a:gd name="T35" fmla="*/ 312 h 338"/>
                  <a:gd name="T36" fmla="*/ 41 w 86"/>
                  <a:gd name="T37" fmla="*/ 275 h 338"/>
                  <a:gd name="T38" fmla="*/ 35 w 86"/>
                  <a:gd name="T39" fmla="*/ 231 h 338"/>
                  <a:gd name="T40" fmla="*/ 29 w 86"/>
                  <a:gd name="T41" fmla="*/ 183 h 338"/>
                  <a:gd name="T42" fmla="*/ 22 w 86"/>
                  <a:gd name="T43" fmla="*/ 135 h 338"/>
                  <a:gd name="T44" fmla="*/ 16 w 86"/>
                  <a:gd name="T45" fmla="*/ 91 h 338"/>
                  <a:gd name="T46" fmla="*/ 8 w 86"/>
                  <a:gd name="T47" fmla="*/ 53 h 338"/>
                  <a:gd name="T48" fmla="*/ 1 w 86"/>
                  <a:gd name="T49" fmla="*/ 24 h 338"/>
                  <a:gd name="T50" fmla="*/ 41 w 86"/>
                  <a:gd name="T51" fmla="*/ 14 h 338"/>
                  <a:gd name="T52" fmla="*/ 48 w 86"/>
                  <a:gd name="T53" fmla="*/ 47 h 338"/>
                  <a:gd name="T54" fmla="*/ 54 w 86"/>
                  <a:gd name="T55" fmla="*/ 87 h 338"/>
                  <a:gd name="T56" fmla="*/ 61 w 86"/>
                  <a:gd name="T57" fmla="*/ 133 h 338"/>
                  <a:gd name="T58" fmla="*/ 68 w 86"/>
                  <a:gd name="T59" fmla="*/ 180 h 338"/>
                  <a:gd name="T60" fmla="*/ 74 w 86"/>
                  <a:gd name="T61" fmla="*/ 228 h 338"/>
                  <a:gd name="T62" fmla="*/ 79 w 86"/>
                  <a:gd name="T63" fmla="*/ 270 h 338"/>
                  <a:gd name="T64" fmla="*/ 84 w 86"/>
                  <a:gd name="T65" fmla="*/ 306 h 338"/>
                  <a:gd name="T66" fmla="*/ 49 w 86"/>
                  <a:gd name="T67" fmla="*/ 334 h 338"/>
                  <a:gd name="T68" fmla="*/ 86 w 86"/>
                  <a:gd name="T69" fmla="*/ 321 h 338"/>
                  <a:gd name="T70" fmla="*/ 86 w 86"/>
                  <a:gd name="T71" fmla="*/ 322 h 338"/>
                  <a:gd name="T72" fmla="*/ 84 w 86"/>
                  <a:gd name="T73" fmla="*/ 325 h 338"/>
                  <a:gd name="T74" fmla="*/ 82 w 86"/>
                  <a:gd name="T75" fmla="*/ 327 h 338"/>
                  <a:gd name="T76" fmla="*/ 80 w 86"/>
                  <a:gd name="T77" fmla="*/ 328 h 338"/>
                  <a:gd name="T78" fmla="*/ 76 w 86"/>
                  <a:gd name="T79" fmla="*/ 331 h 338"/>
                  <a:gd name="T80" fmla="*/ 74 w 86"/>
                  <a:gd name="T81" fmla="*/ 333 h 338"/>
                  <a:gd name="T82" fmla="*/ 69 w 86"/>
                  <a:gd name="T83" fmla="*/ 334 h 338"/>
                  <a:gd name="T84" fmla="*/ 66 w 86"/>
                  <a:gd name="T85" fmla="*/ 336 h 338"/>
                  <a:gd name="T86" fmla="*/ 62 w 86"/>
                  <a:gd name="T87" fmla="*/ 337 h 338"/>
                  <a:gd name="T88" fmla="*/ 59 w 86"/>
                  <a:gd name="T89" fmla="*/ 337 h 338"/>
                  <a:gd name="T90" fmla="*/ 56 w 86"/>
                  <a:gd name="T91" fmla="*/ 338 h 338"/>
                  <a:gd name="T92" fmla="*/ 54 w 86"/>
                  <a:gd name="T93" fmla="*/ 337 h 338"/>
                  <a:gd name="T94" fmla="*/ 51 w 86"/>
                  <a:gd name="T95" fmla="*/ 337 h 338"/>
                  <a:gd name="T96" fmla="*/ 50 w 86"/>
                  <a:gd name="T97" fmla="*/ 336 h 338"/>
                  <a:gd name="T98" fmla="*/ 49 w 86"/>
                  <a:gd name="T99" fmla="*/ 33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 h="338">
                    <a:moveTo>
                      <a:pt x="37" y="4"/>
                    </a:moveTo>
                    <a:lnTo>
                      <a:pt x="0" y="19"/>
                    </a:lnTo>
                    <a:lnTo>
                      <a:pt x="0" y="18"/>
                    </a:lnTo>
                    <a:lnTo>
                      <a:pt x="0" y="18"/>
                    </a:lnTo>
                    <a:lnTo>
                      <a:pt x="0" y="17"/>
                    </a:lnTo>
                    <a:lnTo>
                      <a:pt x="0" y="17"/>
                    </a:lnTo>
                    <a:lnTo>
                      <a:pt x="0" y="17"/>
                    </a:lnTo>
                    <a:lnTo>
                      <a:pt x="0" y="16"/>
                    </a:lnTo>
                    <a:lnTo>
                      <a:pt x="0" y="16"/>
                    </a:lnTo>
                    <a:lnTo>
                      <a:pt x="0" y="16"/>
                    </a:lnTo>
                    <a:lnTo>
                      <a:pt x="0" y="14"/>
                    </a:lnTo>
                    <a:lnTo>
                      <a:pt x="1" y="14"/>
                    </a:lnTo>
                    <a:lnTo>
                      <a:pt x="1" y="13"/>
                    </a:lnTo>
                    <a:lnTo>
                      <a:pt x="1" y="13"/>
                    </a:lnTo>
                    <a:lnTo>
                      <a:pt x="2" y="13"/>
                    </a:lnTo>
                    <a:lnTo>
                      <a:pt x="2" y="12"/>
                    </a:lnTo>
                    <a:lnTo>
                      <a:pt x="2" y="12"/>
                    </a:lnTo>
                    <a:lnTo>
                      <a:pt x="4" y="11"/>
                    </a:lnTo>
                    <a:lnTo>
                      <a:pt x="4" y="11"/>
                    </a:lnTo>
                    <a:lnTo>
                      <a:pt x="5" y="10"/>
                    </a:lnTo>
                    <a:lnTo>
                      <a:pt x="5" y="10"/>
                    </a:lnTo>
                    <a:lnTo>
                      <a:pt x="6" y="10"/>
                    </a:lnTo>
                    <a:lnTo>
                      <a:pt x="6" y="8"/>
                    </a:lnTo>
                    <a:lnTo>
                      <a:pt x="7" y="8"/>
                    </a:lnTo>
                    <a:lnTo>
                      <a:pt x="8" y="7"/>
                    </a:lnTo>
                    <a:lnTo>
                      <a:pt x="8" y="7"/>
                    </a:lnTo>
                    <a:lnTo>
                      <a:pt x="10" y="6"/>
                    </a:lnTo>
                    <a:lnTo>
                      <a:pt x="11" y="6"/>
                    </a:lnTo>
                    <a:lnTo>
                      <a:pt x="11" y="6"/>
                    </a:lnTo>
                    <a:lnTo>
                      <a:pt x="12" y="5"/>
                    </a:lnTo>
                    <a:lnTo>
                      <a:pt x="13" y="5"/>
                    </a:lnTo>
                    <a:lnTo>
                      <a:pt x="14" y="5"/>
                    </a:lnTo>
                    <a:lnTo>
                      <a:pt x="14" y="4"/>
                    </a:lnTo>
                    <a:lnTo>
                      <a:pt x="16" y="4"/>
                    </a:lnTo>
                    <a:lnTo>
                      <a:pt x="17" y="4"/>
                    </a:lnTo>
                    <a:lnTo>
                      <a:pt x="18" y="2"/>
                    </a:lnTo>
                    <a:lnTo>
                      <a:pt x="19" y="2"/>
                    </a:lnTo>
                    <a:lnTo>
                      <a:pt x="19" y="2"/>
                    </a:lnTo>
                    <a:lnTo>
                      <a:pt x="20" y="1"/>
                    </a:lnTo>
                    <a:lnTo>
                      <a:pt x="22" y="1"/>
                    </a:lnTo>
                    <a:lnTo>
                      <a:pt x="23" y="1"/>
                    </a:lnTo>
                    <a:lnTo>
                      <a:pt x="23" y="1"/>
                    </a:lnTo>
                    <a:lnTo>
                      <a:pt x="24" y="1"/>
                    </a:lnTo>
                    <a:lnTo>
                      <a:pt x="25" y="1"/>
                    </a:lnTo>
                    <a:lnTo>
                      <a:pt x="26" y="0"/>
                    </a:lnTo>
                    <a:lnTo>
                      <a:pt x="26" y="0"/>
                    </a:lnTo>
                    <a:lnTo>
                      <a:pt x="28" y="0"/>
                    </a:lnTo>
                    <a:lnTo>
                      <a:pt x="29" y="0"/>
                    </a:lnTo>
                    <a:lnTo>
                      <a:pt x="29" y="0"/>
                    </a:lnTo>
                    <a:lnTo>
                      <a:pt x="30" y="0"/>
                    </a:lnTo>
                    <a:lnTo>
                      <a:pt x="30" y="0"/>
                    </a:lnTo>
                    <a:lnTo>
                      <a:pt x="31" y="0"/>
                    </a:lnTo>
                    <a:lnTo>
                      <a:pt x="31" y="0"/>
                    </a:lnTo>
                    <a:lnTo>
                      <a:pt x="32" y="0"/>
                    </a:lnTo>
                    <a:lnTo>
                      <a:pt x="32" y="0"/>
                    </a:lnTo>
                    <a:lnTo>
                      <a:pt x="34" y="0"/>
                    </a:lnTo>
                    <a:lnTo>
                      <a:pt x="34" y="1"/>
                    </a:lnTo>
                    <a:lnTo>
                      <a:pt x="35" y="1"/>
                    </a:lnTo>
                    <a:lnTo>
                      <a:pt x="35" y="1"/>
                    </a:lnTo>
                    <a:lnTo>
                      <a:pt x="36" y="1"/>
                    </a:lnTo>
                    <a:lnTo>
                      <a:pt x="36" y="1"/>
                    </a:lnTo>
                    <a:lnTo>
                      <a:pt x="36" y="1"/>
                    </a:lnTo>
                    <a:lnTo>
                      <a:pt x="36" y="2"/>
                    </a:lnTo>
                    <a:lnTo>
                      <a:pt x="37" y="2"/>
                    </a:lnTo>
                    <a:lnTo>
                      <a:pt x="37" y="2"/>
                    </a:lnTo>
                    <a:lnTo>
                      <a:pt x="37" y="4"/>
                    </a:lnTo>
                    <a:lnTo>
                      <a:pt x="37" y="4"/>
                    </a:lnTo>
                    <a:close/>
                    <a:moveTo>
                      <a:pt x="86" y="320"/>
                    </a:moveTo>
                    <a:lnTo>
                      <a:pt x="49" y="334"/>
                    </a:lnTo>
                    <a:lnTo>
                      <a:pt x="48" y="327"/>
                    </a:lnTo>
                    <a:lnTo>
                      <a:pt x="47" y="320"/>
                    </a:lnTo>
                    <a:lnTo>
                      <a:pt x="45" y="312"/>
                    </a:lnTo>
                    <a:lnTo>
                      <a:pt x="44" y="303"/>
                    </a:lnTo>
                    <a:lnTo>
                      <a:pt x="43" y="294"/>
                    </a:lnTo>
                    <a:lnTo>
                      <a:pt x="42" y="284"/>
                    </a:lnTo>
                    <a:lnTo>
                      <a:pt x="41" y="275"/>
                    </a:lnTo>
                    <a:lnTo>
                      <a:pt x="39" y="264"/>
                    </a:lnTo>
                    <a:lnTo>
                      <a:pt x="38" y="253"/>
                    </a:lnTo>
                    <a:lnTo>
                      <a:pt x="36" y="241"/>
                    </a:lnTo>
                    <a:lnTo>
                      <a:pt x="35" y="231"/>
                    </a:lnTo>
                    <a:lnTo>
                      <a:pt x="34" y="219"/>
                    </a:lnTo>
                    <a:lnTo>
                      <a:pt x="32" y="207"/>
                    </a:lnTo>
                    <a:lnTo>
                      <a:pt x="30" y="195"/>
                    </a:lnTo>
                    <a:lnTo>
                      <a:pt x="29" y="183"/>
                    </a:lnTo>
                    <a:lnTo>
                      <a:pt x="28" y="171"/>
                    </a:lnTo>
                    <a:lnTo>
                      <a:pt x="25" y="159"/>
                    </a:lnTo>
                    <a:lnTo>
                      <a:pt x="24" y="147"/>
                    </a:lnTo>
                    <a:lnTo>
                      <a:pt x="22" y="135"/>
                    </a:lnTo>
                    <a:lnTo>
                      <a:pt x="20" y="123"/>
                    </a:lnTo>
                    <a:lnTo>
                      <a:pt x="19" y="112"/>
                    </a:lnTo>
                    <a:lnTo>
                      <a:pt x="17" y="102"/>
                    </a:lnTo>
                    <a:lnTo>
                      <a:pt x="16" y="91"/>
                    </a:lnTo>
                    <a:lnTo>
                      <a:pt x="13" y="80"/>
                    </a:lnTo>
                    <a:lnTo>
                      <a:pt x="12" y="71"/>
                    </a:lnTo>
                    <a:lnTo>
                      <a:pt x="10" y="61"/>
                    </a:lnTo>
                    <a:lnTo>
                      <a:pt x="8" y="53"/>
                    </a:lnTo>
                    <a:lnTo>
                      <a:pt x="7" y="44"/>
                    </a:lnTo>
                    <a:lnTo>
                      <a:pt x="5" y="37"/>
                    </a:lnTo>
                    <a:lnTo>
                      <a:pt x="4" y="30"/>
                    </a:lnTo>
                    <a:lnTo>
                      <a:pt x="1" y="24"/>
                    </a:lnTo>
                    <a:lnTo>
                      <a:pt x="0" y="19"/>
                    </a:lnTo>
                    <a:lnTo>
                      <a:pt x="37" y="4"/>
                    </a:lnTo>
                    <a:lnTo>
                      <a:pt x="38" y="8"/>
                    </a:lnTo>
                    <a:lnTo>
                      <a:pt x="41" y="14"/>
                    </a:lnTo>
                    <a:lnTo>
                      <a:pt x="42" y="22"/>
                    </a:lnTo>
                    <a:lnTo>
                      <a:pt x="44" y="30"/>
                    </a:lnTo>
                    <a:lnTo>
                      <a:pt x="45" y="37"/>
                    </a:lnTo>
                    <a:lnTo>
                      <a:pt x="48" y="47"/>
                    </a:lnTo>
                    <a:lnTo>
                      <a:pt x="49" y="56"/>
                    </a:lnTo>
                    <a:lnTo>
                      <a:pt x="51" y="66"/>
                    </a:lnTo>
                    <a:lnTo>
                      <a:pt x="53" y="76"/>
                    </a:lnTo>
                    <a:lnTo>
                      <a:pt x="54" y="87"/>
                    </a:lnTo>
                    <a:lnTo>
                      <a:pt x="56" y="98"/>
                    </a:lnTo>
                    <a:lnTo>
                      <a:pt x="57" y="109"/>
                    </a:lnTo>
                    <a:lnTo>
                      <a:pt x="60" y="121"/>
                    </a:lnTo>
                    <a:lnTo>
                      <a:pt x="61" y="133"/>
                    </a:lnTo>
                    <a:lnTo>
                      <a:pt x="63" y="145"/>
                    </a:lnTo>
                    <a:lnTo>
                      <a:pt x="65" y="156"/>
                    </a:lnTo>
                    <a:lnTo>
                      <a:pt x="66" y="168"/>
                    </a:lnTo>
                    <a:lnTo>
                      <a:pt x="68" y="180"/>
                    </a:lnTo>
                    <a:lnTo>
                      <a:pt x="69" y="192"/>
                    </a:lnTo>
                    <a:lnTo>
                      <a:pt x="71" y="204"/>
                    </a:lnTo>
                    <a:lnTo>
                      <a:pt x="72" y="216"/>
                    </a:lnTo>
                    <a:lnTo>
                      <a:pt x="74" y="228"/>
                    </a:lnTo>
                    <a:lnTo>
                      <a:pt x="75" y="239"/>
                    </a:lnTo>
                    <a:lnTo>
                      <a:pt x="76" y="250"/>
                    </a:lnTo>
                    <a:lnTo>
                      <a:pt x="78" y="260"/>
                    </a:lnTo>
                    <a:lnTo>
                      <a:pt x="79" y="270"/>
                    </a:lnTo>
                    <a:lnTo>
                      <a:pt x="80" y="281"/>
                    </a:lnTo>
                    <a:lnTo>
                      <a:pt x="81" y="289"/>
                    </a:lnTo>
                    <a:lnTo>
                      <a:pt x="82" y="297"/>
                    </a:lnTo>
                    <a:lnTo>
                      <a:pt x="84" y="306"/>
                    </a:lnTo>
                    <a:lnTo>
                      <a:pt x="85" y="313"/>
                    </a:lnTo>
                    <a:lnTo>
                      <a:pt x="86" y="320"/>
                    </a:lnTo>
                    <a:lnTo>
                      <a:pt x="86" y="320"/>
                    </a:lnTo>
                    <a:close/>
                    <a:moveTo>
                      <a:pt x="49" y="334"/>
                    </a:moveTo>
                    <a:lnTo>
                      <a:pt x="86" y="320"/>
                    </a:lnTo>
                    <a:lnTo>
                      <a:pt x="86" y="320"/>
                    </a:lnTo>
                    <a:lnTo>
                      <a:pt x="86" y="320"/>
                    </a:lnTo>
                    <a:lnTo>
                      <a:pt x="86" y="321"/>
                    </a:lnTo>
                    <a:lnTo>
                      <a:pt x="86" y="321"/>
                    </a:lnTo>
                    <a:lnTo>
                      <a:pt x="86" y="322"/>
                    </a:lnTo>
                    <a:lnTo>
                      <a:pt x="86" y="322"/>
                    </a:lnTo>
                    <a:lnTo>
                      <a:pt x="86" y="322"/>
                    </a:lnTo>
                    <a:lnTo>
                      <a:pt x="85" y="324"/>
                    </a:lnTo>
                    <a:lnTo>
                      <a:pt x="85" y="324"/>
                    </a:lnTo>
                    <a:lnTo>
                      <a:pt x="85" y="325"/>
                    </a:lnTo>
                    <a:lnTo>
                      <a:pt x="84" y="325"/>
                    </a:lnTo>
                    <a:lnTo>
                      <a:pt x="84" y="325"/>
                    </a:lnTo>
                    <a:lnTo>
                      <a:pt x="84" y="326"/>
                    </a:lnTo>
                    <a:lnTo>
                      <a:pt x="82" y="326"/>
                    </a:lnTo>
                    <a:lnTo>
                      <a:pt x="82" y="327"/>
                    </a:lnTo>
                    <a:lnTo>
                      <a:pt x="81" y="327"/>
                    </a:lnTo>
                    <a:lnTo>
                      <a:pt x="81" y="328"/>
                    </a:lnTo>
                    <a:lnTo>
                      <a:pt x="80" y="328"/>
                    </a:lnTo>
                    <a:lnTo>
                      <a:pt x="80" y="328"/>
                    </a:lnTo>
                    <a:lnTo>
                      <a:pt x="79" y="330"/>
                    </a:lnTo>
                    <a:lnTo>
                      <a:pt x="79" y="330"/>
                    </a:lnTo>
                    <a:lnTo>
                      <a:pt x="78" y="331"/>
                    </a:lnTo>
                    <a:lnTo>
                      <a:pt x="76" y="331"/>
                    </a:lnTo>
                    <a:lnTo>
                      <a:pt x="76" y="331"/>
                    </a:lnTo>
                    <a:lnTo>
                      <a:pt x="75" y="332"/>
                    </a:lnTo>
                    <a:lnTo>
                      <a:pt x="74" y="332"/>
                    </a:lnTo>
                    <a:lnTo>
                      <a:pt x="74" y="333"/>
                    </a:lnTo>
                    <a:lnTo>
                      <a:pt x="73" y="333"/>
                    </a:lnTo>
                    <a:lnTo>
                      <a:pt x="72" y="333"/>
                    </a:lnTo>
                    <a:lnTo>
                      <a:pt x="71" y="334"/>
                    </a:lnTo>
                    <a:lnTo>
                      <a:pt x="69" y="334"/>
                    </a:lnTo>
                    <a:lnTo>
                      <a:pt x="69" y="334"/>
                    </a:lnTo>
                    <a:lnTo>
                      <a:pt x="68" y="336"/>
                    </a:lnTo>
                    <a:lnTo>
                      <a:pt x="67" y="336"/>
                    </a:lnTo>
                    <a:lnTo>
                      <a:pt x="66" y="336"/>
                    </a:lnTo>
                    <a:lnTo>
                      <a:pt x="65" y="336"/>
                    </a:lnTo>
                    <a:lnTo>
                      <a:pt x="65" y="337"/>
                    </a:lnTo>
                    <a:lnTo>
                      <a:pt x="63" y="337"/>
                    </a:lnTo>
                    <a:lnTo>
                      <a:pt x="62" y="337"/>
                    </a:lnTo>
                    <a:lnTo>
                      <a:pt x="61" y="337"/>
                    </a:lnTo>
                    <a:lnTo>
                      <a:pt x="61" y="337"/>
                    </a:lnTo>
                    <a:lnTo>
                      <a:pt x="60" y="337"/>
                    </a:lnTo>
                    <a:lnTo>
                      <a:pt x="59" y="337"/>
                    </a:lnTo>
                    <a:lnTo>
                      <a:pt x="59" y="338"/>
                    </a:lnTo>
                    <a:lnTo>
                      <a:pt x="57" y="338"/>
                    </a:lnTo>
                    <a:lnTo>
                      <a:pt x="56" y="338"/>
                    </a:lnTo>
                    <a:lnTo>
                      <a:pt x="56" y="338"/>
                    </a:lnTo>
                    <a:lnTo>
                      <a:pt x="55" y="338"/>
                    </a:lnTo>
                    <a:lnTo>
                      <a:pt x="55" y="338"/>
                    </a:lnTo>
                    <a:lnTo>
                      <a:pt x="54" y="338"/>
                    </a:lnTo>
                    <a:lnTo>
                      <a:pt x="54" y="337"/>
                    </a:lnTo>
                    <a:lnTo>
                      <a:pt x="53" y="337"/>
                    </a:lnTo>
                    <a:lnTo>
                      <a:pt x="53" y="337"/>
                    </a:lnTo>
                    <a:lnTo>
                      <a:pt x="51" y="337"/>
                    </a:lnTo>
                    <a:lnTo>
                      <a:pt x="51" y="337"/>
                    </a:lnTo>
                    <a:lnTo>
                      <a:pt x="51" y="337"/>
                    </a:lnTo>
                    <a:lnTo>
                      <a:pt x="50" y="337"/>
                    </a:lnTo>
                    <a:lnTo>
                      <a:pt x="50" y="336"/>
                    </a:lnTo>
                    <a:lnTo>
                      <a:pt x="50" y="336"/>
                    </a:lnTo>
                    <a:lnTo>
                      <a:pt x="49" y="336"/>
                    </a:lnTo>
                    <a:lnTo>
                      <a:pt x="49" y="336"/>
                    </a:lnTo>
                    <a:lnTo>
                      <a:pt x="49" y="334"/>
                    </a:lnTo>
                    <a:lnTo>
                      <a:pt x="49" y="334"/>
                    </a:lnTo>
                    <a:lnTo>
                      <a:pt x="49" y="334"/>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0" name="Freeform 41"/>
              <p:cNvSpPr>
                <a:spLocks noEditPoints="1"/>
              </p:cNvSpPr>
              <p:nvPr/>
            </p:nvSpPr>
            <p:spPr bwMode="auto">
              <a:xfrm>
                <a:off x="5721351" y="4549776"/>
                <a:ext cx="98425" cy="533400"/>
              </a:xfrm>
              <a:custGeom>
                <a:avLst/>
                <a:gdLst>
                  <a:gd name="T0" fmla="*/ 0 w 62"/>
                  <a:gd name="T1" fmla="*/ 17 h 336"/>
                  <a:gd name="T2" fmla="*/ 0 w 62"/>
                  <a:gd name="T3" fmla="*/ 16 h 336"/>
                  <a:gd name="T4" fmla="*/ 1 w 62"/>
                  <a:gd name="T5" fmla="*/ 13 h 336"/>
                  <a:gd name="T6" fmla="*/ 2 w 62"/>
                  <a:gd name="T7" fmla="*/ 12 h 336"/>
                  <a:gd name="T8" fmla="*/ 5 w 62"/>
                  <a:gd name="T9" fmla="*/ 10 h 336"/>
                  <a:gd name="T10" fmla="*/ 7 w 62"/>
                  <a:gd name="T11" fmla="*/ 7 h 336"/>
                  <a:gd name="T12" fmla="*/ 11 w 62"/>
                  <a:gd name="T13" fmla="*/ 6 h 336"/>
                  <a:gd name="T14" fmla="*/ 14 w 62"/>
                  <a:gd name="T15" fmla="*/ 4 h 336"/>
                  <a:gd name="T16" fmla="*/ 18 w 62"/>
                  <a:gd name="T17" fmla="*/ 3 h 336"/>
                  <a:gd name="T18" fmla="*/ 21 w 62"/>
                  <a:gd name="T19" fmla="*/ 1 h 336"/>
                  <a:gd name="T20" fmla="*/ 25 w 62"/>
                  <a:gd name="T21" fmla="*/ 0 h 336"/>
                  <a:gd name="T22" fmla="*/ 29 w 62"/>
                  <a:gd name="T23" fmla="*/ 0 h 336"/>
                  <a:gd name="T24" fmla="*/ 31 w 62"/>
                  <a:gd name="T25" fmla="*/ 0 h 336"/>
                  <a:gd name="T26" fmla="*/ 33 w 62"/>
                  <a:gd name="T27" fmla="*/ 0 h 336"/>
                  <a:gd name="T28" fmla="*/ 36 w 62"/>
                  <a:gd name="T29" fmla="*/ 1 h 336"/>
                  <a:gd name="T30" fmla="*/ 37 w 62"/>
                  <a:gd name="T31" fmla="*/ 3 h 336"/>
                  <a:gd name="T32" fmla="*/ 62 w 62"/>
                  <a:gd name="T33" fmla="*/ 318 h 336"/>
                  <a:gd name="T34" fmla="*/ 23 w 62"/>
                  <a:gd name="T35" fmla="*/ 310 h 336"/>
                  <a:gd name="T36" fmla="*/ 20 w 62"/>
                  <a:gd name="T37" fmla="*/ 272 h 336"/>
                  <a:gd name="T38" fmla="*/ 18 w 62"/>
                  <a:gd name="T39" fmla="*/ 228 h 336"/>
                  <a:gd name="T40" fmla="*/ 15 w 62"/>
                  <a:gd name="T41" fmla="*/ 181 h 336"/>
                  <a:gd name="T42" fmla="*/ 13 w 62"/>
                  <a:gd name="T43" fmla="*/ 133 h 336"/>
                  <a:gd name="T44" fmla="*/ 10 w 62"/>
                  <a:gd name="T45" fmla="*/ 89 h 336"/>
                  <a:gd name="T46" fmla="*/ 6 w 62"/>
                  <a:gd name="T47" fmla="*/ 52 h 336"/>
                  <a:gd name="T48" fmla="*/ 1 w 62"/>
                  <a:gd name="T49" fmla="*/ 23 h 336"/>
                  <a:gd name="T50" fmla="*/ 39 w 62"/>
                  <a:gd name="T51" fmla="*/ 15 h 336"/>
                  <a:gd name="T52" fmla="*/ 44 w 62"/>
                  <a:gd name="T53" fmla="*/ 46 h 336"/>
                  <a:gd name="T54" fmla="*/ 48 w 62"/>
                  <a:gd name="T55" fmla="*/ 86 h 336"/>
                  <a:gd name="T56" fmla="*/ 51 w 62"/>
                  <a:gd name="T57" fmla="*/ 132 h 336"/>
                  <a:gd name="T58" fmla="*/ 54 w 62"/>
                  <a:gd name="T59" fmla="*/ 179 h 336"/>
                  <a:gd name="T60" fmla="*/ 56 w 62"/>
                  <a:gd name="T61" fmla="*/ 226 h 336"/>
                  <a:gd name="T62" fmla="*/ 58 w 62"/>
                  <a:gd name="T63" fmla="*/ 269 h 336"/>
                  <a:gd name="T64" fmla="*/ 61 w 62"/>
                  <a:gd name="T65" fmla="*/ 304 h 336"/>
                  <a:gd name="T66" fmla="*/ 25 w 62"/>
                  <a:gd name="T67" fmla="*/ 332 h 336"/>
                  <a:gd name="T68" fmla="*/ 62 w 62"/>
                  <a:gd name="T69" fmla="*/ 319 h 336"/>
                  <a:gd name="T70" fmla="*/ 62 w 62"/>
                  <a:gd name="T71" fmla="*/ 321 h 336"/>
                  <a:gd name="T72" fmla="*/ 61 w 62"/>
                  <a:gd name="T73" fmla="*/ 323 h 336"/>
                  <a:gd name="T74" fmla="*/ 58 w 62"/>
                  <a:gd name="T75" fmla="*/ 325 h 336"/>
                  <a:gd name="T76" fmla="*/ 56 w 62"/>
                  <a:gd name="T77" fmla="*/ 327 h 336"/>
                  <a:gd name="T78" fmla="*/ 52 w 62"/>
                  <a:gd name="T79" fmla="*/ 329 h 336"/>
                  <a:gd name="T80" fmla="*/ 49 w 62"/>
                  <a:gd name="T81" fmla="*/ 331 h 336"/>
                  <a:gd name="T82" fmla="*/ 45 w 62"/>
                  <a:gd name="T83" fmla="*/ 332 h 336"/>
                  <a:gd name="T84" fmla="*/ 42 w 62"/>
                  <a:gd name="T85" fmla="*/ 333 h 336"/>
                  <a:gd name="T86" fmla="*/ 38 w 62"/>
                  <a:gd name="T87" fmla="*/ 335 h 336"/>
                  <a:gd name="T88" fmla="*/ 35 w 62"/>
                  <a:gd name="T89" fmla="*/ 336 h 336"/>
                  <a:gd name="T90" fmla="*/ 32 w 62"/>
                  <a:gd name="T91" fmla="*/ 336 h 336"/>
                  <a:gd name="T92" fmla="*/ 30 w 62"/>
                  <a:gd name="T93" fmla="*/ 336 h 336"/>
                  <a:gd name="T94" fmla="*/ 27 w 62"/>
                  <a:gd name="T95" fmla="*/ 335 h 336"/>
                  <a:gd name="T96" fmla="*/ 26 w 62"/>
                  <a:gd name="T97" fmla="*/ 333 h 336"/>
                  <a:gd name="T98" fmla="*/ 25 w 62"/>
                  <a:gd name="T99" fmla="*/ 332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336">
                    <a:moveTo>
                      <a:pt x="37" y="4"/>
                    </a:moveTo>
                    <a:lnTo>
                      <a:pt x="0" y="18"/>
                    </a:lnTo>
                    <a:lnTo>
                      <a:pt x="0" y="18"/>
                    </a:lnTo>
                    <a:lnTo>
                      <a:pt x="0" y="17"/>
                    </a:lnTo>
                    <a:lnTo>
                      <a:pt x="0" y="17"/>
                    </a:lnTo>
                    <a:lnTo>
                      <a:pt x="0" y="17"/>
                    </a:lnTo>
                    <a:lnTo>
                      <a:pt x="0" y="16"/>
                    </a:lnTo>
                    <a:lnTo>
                      <a:pt x="0" y="16"/>
                    </a:lnTo>
                    <a:lnTo>
                      <a:pt x="0" y="16"/>
                    </a:lnTo>
                    <a:lnTo>
                      <a:pt x="0" y="15"/>
                    </a:lnTo>
                    <a:lnTo>
                      <a:pt x="0" y="15"/>
                    </a:lnTo>
                    <a:lnTo>
                      <a:pt x="1" y="13"/>
                    </a:lnTo>
                    <a:lnTo>
                      <a:pt x="1" y="13"/>
                    </a:lnTo>
                    <a:lnTo>
                      <a:pt x="1" y="13"/>
                    </a:lnTo>
                    <a:lnTo>
                      <a:pt x="2" y="12"/>
                    </a:lnTo>
                    <a:lnTo>
                      <a:pt x="2" y="12"/>
                    </a:lnTo>
                    <a:lnTo>
                      <a:pt x="4" y="11"/>
                    </a:lnTo>
                    <a:lnTo>
                      <a:pt x="4" y="11"/>
                    </a:lnTo>
                    <a:lnTo>
                      <a:pt x="4" y="10"/>
                    </a:lnTo>
                    <a:lnTo>
                      <a:pt x="5" y="10"/>
                    </a:lnTo>
                    <a:lnTo>
                      <a:pt x="5" y="10"/>
                    </a:lnTo>
                    <a:lnTo>
                      <a:pt x="6" y="9"/>
                    </a:lnTo>
                    <a:lnTo>
                      <a:pt x="7" y="9"/>
                    </a:lnTo>
                    <a:lnTo>
                      <a:pt x="7" y="7"/>
                    </a:lnTo>
                    <a:lnTo>
                      <a:pt x="8" y="7"/>
                    </a:lnTo>
                    <a:lnTo>
                      <a:pt x="10" y="6"/>
                    </a:lnTo>
                    <a:lnTo>
                      <a:pt x="10" y="6"/>
                    </a:lnTo>
                    <a:lnTo>
                      <a:pt x="11" y="6"/>
                    </a:lnTo>
                    <a:lnTo>
                      <a:pt x="12" y="5"/>
                    </a:lnTo>
                    <a:lnTo>
                      <a:pt x="12" y="5"/>
                    </a:lnTo>
                    <a:lnTo>
                      <a:pt x="13" y="5"/>
                    </a:lnTo>
                    <a:lnTo>
                      <a:pt x="14" y="4"/>
                    </a:lnTo>
                    <a:lnTo>
                      <a:pt x="15" y="4"/>
                    </a:lnTo>
                    <a:lnTo>
                      <a:pt x="15" y="4"/>
                    </a:lnTo>
                    <a:lnTo>
                      <a:pt x="17" y="3"/>
                    </a:lnTo>
                    <a:lnTo>
                      <a:pt x="18" y="3"/>
                    </a:lnTo>
                    <a:lnTo>
                      <a:pt x="19" y="3"/>
                    </a:lnTo>
                    <a:lnTo>
                      <a:pt x="20" y="1"/>
                    </a:lnTo>
                    <a:lnTo>
                      <a:pt x="20" y="1"/>
                    </a:lnTo>
                    <a:lnTo>
                      <a:pt x="21" y="1"/>
                    </a:lnTo>
                    <a:lnTo>
                      <a:pt x="23" y="1"/>
                    </a:lnTo>
                    <a:lnTo>
                      <a:pt x="24" y="1"/>
                    </a:lnTo>
                    <a:lnTo>
                      <a:pt x="24" y="0"/>
                    </a:lnTo>
                    <a:lnTo>
                      <a:pt x="25" y="0"/>
                    </a:lnTo>
                    <a:lnTo>
                      <a:pt x="26" y="0"/>
                    </a:lnTo>
                    <a:lnTo>
                      <a:pt x="26" y="0"/>
                    </a:lnTo>
                    <a:lnTo>
                      <a:pt x="27" y="0"/>
                    </a:lnTo>
                    <a:lnTo>
                      <a:pt x="29" y="0"/>
                    </a:lnTo>
                    <a:lnTo>
                      <a:pt x="29" y="0"/>
                    </a:lnTo>
                    <a:lnTo>
                      <a:pt x="30" y="0"/>
                    </a:lnTo>
                    <a:lnTo>
                      <a:pt x="31" y="0"/>
                    </a:lnTo>
                    <a:lnTo>
                      <a:pt x="31" y="0"/>
                    </a:lnTo>
                    <a:lnTo>
                      <a:pt x="32" y="0"/>
                    </a:lnTo>
                    <a:lnTo>
                      <a:pt x="32" y="0"/>
                    </a:lnTo>
                    <a:lnTo>
                      <a:pt x="33" y="0"/>
                    </a:lnTo>
                    <a:lnTo>
                      <a:pt x="33" y="0"/>
                    </a:lnTo>
                    <a:lnTo>
                      <a:pt x="33" y="0"/>
                    </a:lnTo>
                    <a:lnTo>
                      <a:pt x="35" y="1"/>
                    </a:lnTo>
                    <a:lnTo>
                      <a:pt x="35" y="1"/>
                    </a:lnTo>
                    <a:lnTo>
                      <a:pt x="36" y="1"/>
                    </a:lnTo>
                    <a:lnTo>
                      <a:pt x="36" y="1"/>
                    </a:lnTo>
                    <a:lnTo>
                      <a:pt x="36" y="1"/>
                    </a:lnTo>
                    <a:lnTo>
                      <a:pt x="36" y="3"/>
                    </a:lnTo>
                    <a:lnTo>
                      <a:pt x="37" y="3"/>
                    </a:lnTo>
                    <a:lnTo>
                      <a:pt x="37" y="3"/>
                    </a:lnTo>
                    <a:lnTo>
                      <a:pt x="37" y="4"/>
                    </a:lnTo>
                    <a:lnTo>
                      <a:pt x="37" y="4"/>
                    </a:lnTo>
                    <a:close/>
                    <a:moveTo>
                      <a:pt x="62" y="318"/>
                    </a:moveTo>
                    <a:lnTo>
                      <a:pt x="25" y="332"/>
                    </a:lnTo>
                    <a:lnTo>
                      <a:pt x="25" y="325"/>
                    </a:lnTo>
                    <a:lnTo>
                      <a:pt x="24" y="318"/>
                    </a:lnTo>
                    <a:lnTo>
                      <a:pt x="23" y="310"/>
                    </a:lnTo>
                    <a:lnTo>
                      <a:pt x="23" y="301"/>
                    </a:lnTo>
                    <a:lnTo>
                      <a:pt x="21" y="292"/>
                    </a:lnTo>
                    <a:lnTo>
                      <a:pt x="21" y="282"/>
                    </a:lnTo>
                    <a:lnTo>
                      <a:pt x="20" y="272"/>
                    </a:lnTo>
                    <a:lnTo>
                      <a:pt x="20" y="262"/>
                    </a:lnTo>
                    <a:lnTo>
                      <a:pt x="19" y="251"/>
                    </a:lnTo>
                    <a:lnTo>
                      <a:pt x="19" y="239"/>
                    </a:lnTo>
                    <a:lnTo>
                      <a:pt x="18" y="228"/>
                    </a:lnTo>
                    <a:lnTo>
                      <a:pt x="18" y="216"/>
                    </a:lnTo>
                    <a:lnTo>
                      <a:pt x="17" y="204"/>
                    </a:lnTo>
                    <a:lnTo>
                      <a:pt x="17" y="192"/>
                    </a:lnTo>
                    <a:lnTo>
                      <a:pt x="15" y="181"/>
                    </a:lnTo>
                    <a:lnTo>
                      <a:pt x="14" y="169"/>
                    </a:lnTo>
                    <a:lnTo>
                      <a:pt x="14" y="157"/>
                    </a:lnTo>
                    <a:lnTo>
                      <a:pt x="13" y="145"/>
                    </a:lnTo>
                    <a:lnTo>
                      <a:pt x="13" y="133"/>
                    </a:lnTo>
                    <a:lnTo>
                      <a:pt x="12" y="122"/>
                    </a:lnTo>
                    <a:lnTo>
                      <a:pt x="11" y="110"/>
                    </a:lnTo>
                    <a:lnTo>
                      <a:pt x="11" y="99"/>
                    </a:lnTo>
                    <a:lnTo>
                      <a:pt x="10" y="89"/>
                    </a:lnTo>
                    <a:lnTo>
                      <a:pt x="8" y="79"/>
                    </a:lnTo>
                    <a:lnTo>
                      <a:pt x="7" y="70"/>
                    </a:lnTo>
                    <a:lnTo>
                      <a:pt x="7" y="60"/>
                    </a:lnTo>
                    <a:lnTo>
                      <a:pt x="6" y="52"/>
                    </a:lnTo>
                    <a:lnTo>
                      <a:pt x="5" y="43"/>
                    </a:lnTo>
                    <a:lnTo>
                      <a:pt x="4" y="36"/>
                    </a:lnTo>
                    <a:lnTo>
                      <a:pt x="2" y="29"/>
                    </a:lnTo>
                    <a:lnTo>
                      <a:pt x="1" y="23"/>
                    </a:lnTo>
                    <a:lnTo>
                      <a:pt x="0" y="18"/>
                    </a:lnTo>
                    <a:lnTo>
                      <a:pt x="37" y="4"/>
                    </a:lnTo>
                    <a:lnTo>
                      <a:pt x="38" y="9"/>
                    </a:lnTo>
                    <a:lnTo>
                      <a:pt x="39" y="15"/>
                    </a:lnTo>
                    <a:lnTo>
                      <a:pt x="41" y="22"/>
                    </a:lnTo>
                    <a:lnTo>
                      <a:pt x="42" y="29"/>
                    </a:lnTo>
                    <a:lnTo>
                      <a:pt x="43" y="37"/>
                    </a:lnTo>
                    <a:lnTo>
                      <a:pt x="44" y="46"/>
                    </a:lnTo>
                    <a:lnTo>
                      <a:pt x="45" y="55"/>
                    </a:lnTo>
                    <a:lnTo>
                      <a:pt x="47" y="65"/>
                    </a:lnTo>
                    <a:lnTo>
                      <a:pt x="47" y="75"/>
                    </a:lnTo>
                    <a:lnTo>
                      <a:pt x="48" y="86"/>
                    </a:lnTo>
                    <a:lnTo>
                      <a:pt x="49" y="97"/>
                    </a:lnTo>
                    <a:lnTo>
                      <a:pt x="49" y="108"/>
                    </a:lnTo>
                    <a:lnTo>
                      <a:pt x="50" y="120"/>
                    </a:lnTo>
                    <a:lnTo>
                      <a:pt x="51" y="132"/>
                    </a:lnTo>
                    <a:lnTo>
                      <a:pt x="51" y="144"/>
                    </a:lnTo>
                    <a:lnTo>
                      <a:pt x="52" y="155"/>
                    </a:lnTo>
                    <a:lnTo>
                      <a:pt x="52" y="167"/>
                    </a:lnTo>
                    <a:lnTo>
                      <a:pt x="54" y="179"/>
                    </a:lnTo>
                    <a:lnTo>
                      <a:pt x="54" y="191"/>
                    </a:lnTo>
                    <a:lnTo>
                      <a:pt x="55" y="203"/>
                    </a:lnTo>
                    <a:lnTo>
                      <a:pt x="55" y="214"/>
                    </a:lnTo>
                    <a:lnTo>
                      <a:pt x="56" y="226"/>
                    </a:lnTo>
                    <a:lnTo>
                      <a:pt x="56" y="237"/>
                    </a:lnTo>
                    <a:lnTo>
                      <a:pt x="57" y="247"/>
                    </a:lnTo>
                    <a:lnTo>
                      <a:pt x="58" y="258"/>
                    </a:lnTo>
                    <a:lnTo>
                      <a:pt x="58" y="269"/>
                    </a:lnTo>
                    <a:lnTo>
                      <a:pt x="60" y="278"/>
                    </a:lnTo>
                    <a:lnTo>
                      <a:pt x="60" y="287"/>
                    </a:lnTo>
                    <a:lnTo>
                      <a:pt x="61" y="296"/>
                    </a:lnTo>
                    <a:lnTo>
                      <a:pt x="61" y="304"/>
                    </a:lnTo>
                    <a:lnTo>
                      <a:pt x="62" y="311"/>
                    </a:lnTo>
                    <a:lnTo>
                      <a:pt x="62" y="318"/>
                    </a:lnTo>
                    <a:lnTo>
                      <a:pt x="62" y="318"/>
                    </a:lnTo>
                    <a:close/>
                    <a:moveTo>
                      <a:pt x="25" y="332"/>
                    </a:moveTo>
                    <a:lnTo>
                      <a:pt x="62" y="318"/>
                    </a:lnTo>
                    <a:lnTo>
                      <a:pt x="62" y="318"/>
                    </a:lnTo>
                    <a:lnTo>
                      <a:pt x="62" y="319"/>
                    </a:lnTo>
                    <a:lnTo>
                      <a:pt x="62" y="319"/>
                    </a:lnTo>
                    <a:lnTo>
                      <a:pt x="62" y="319"/>
                    </a:lnTo>
                    <a:lnTo>
                      <a:pt x="62" y="320"/>
                    </a:lnTo>
                    <a:lnTo>
                      <a:pt x="62" y="320"/>
                    </a:lnTo>
                    <a:lnTo>
                      <a:pt x="62" y="321"/>
                    </a:lnTo>
                    <a:lnTo>
                      <a:pt x="62" y="321"/>
                    </a:lnTo>
                    <a:lnTo>
                      <a:pt x="61" y="321"/>
                    </a:lnTo>
                    <a:lnTo>
                      <a:pt x="61" y="323"/>
                    </a:lnTo>
                    <a:lnTo>
                      <a:pt x="61" y="323"/>
                    </a:lnTo>
                    <a:lnTo>
                      <a:pt x="60" y="324"/>
                    </a:lnTo>
                    <a:lnTo>
                      <a:pt x="60" y="324"/>
                    </a:lnTo>
                    <a:lnTo>
                      <a:pt x="58" y="325"/>
                    </a:lnTo>
                    <a:lnTo>
                      <a:pt x="58" y="325"/>
                    </a:lnTo>
                    <a:lnTo>
                      <a:pt x="57" y="325"/>
                    </a:lnTo>
                    <a:lnTo>
                      <a:pt x="57" y="326"/>
                    </a:lnTo>
                    <a:lnTo>
                      <a:pt x="56" y="326"/>
                    </a:lnTo>
                    <a:lnTo>
                      <a:pt x="56" y="327"/>
                    </a:lnTo>
                    <a:lnTo>
                      <a:pt x="55" y="327"/>
                    </a:lnTo>
                    <a:lnTo>
                      <a:pt x="55" y="329"/>
                    </a:lnTo>
                    <a:lnTo>
                      <a:pt x="54" y="329"/>
                    </a:lnTo>
                    <a:lnTo>
                      <a:pt x="52" y="329"/>
                    </a:lnTo>
                    <a:lnTo>
                      <a:pt x="52" y="330"/>
                    </a:lnTo>
                    <a:lnTo>
                      <a:pt x="51" y="330"/>
                    </a:lnTo>
                    <a:lnTo>
                      <a:pt x="50" y="331"/>
                    </a:lnTo>
                    <a:lnTo>
                      <a:pt x="49" y="331"/>
                    </a:lnTo>
                    <a:lnTo>
                      <a:pt x="49" y="331"/>
                    </a:lnTo>
                    <a:lnTo>
                      <a:pt x="48" y="332"/>
                    </a:lnTo>
                    <a:lnTo>
                      <a:pt x="47" y="332"/>
                    </a:lnTo>
                    <a:lnTo>
                      <a:pt x="45" y="332"/>
                    </a:lnTo>
                    <a:lnTo>
                      <a:pt x="45" y="333"/>
                    </a:lnTo>
                    <a:lnTo>
                      <a:pt x="44" y="333"/>
                    </a:lnTo>
                    <a:lnTo>
                      <a:pt x="43" y="333"/>
                    </a:lnTo>
                    <a:lnTo>
                      <a:pt x="42" y="333"/>
                    </a:lnTo>
                    <a:lnTo>
                      <a:pt x="41" y="335"/>
                    </a:lnTo>
                    <a:lnTo>
                      <a:pt x="41" y="335"/>
                    </a:lnTo>
                    <a:lnTo>
                      <a:pt x="39" y="335"/>
                    </a:lnTo>
                    <a:lnTo>
                      <a:pt x="38" y="335"/>
                    </a:lnTo>
                    <a:lnTo>
                      <a:pt x="37" y="335"/>
                    </a:lnTo>
                    <a:lnTo>
                      <a:pt x="37" y="335"/>
                    </a:lnTo>
                    <a:lnTo>
                      <a:pt x="36" y="336"/>
                    </a:lnTo>
                    <a:lnTo>
                      <a:pt x="35" y="336"/>
                    </a:lnTo>
                    <a:lnTo>
                      <a:pt x="35" y="336"/>
                    </a:lnTo>
                    <a:lnTo>
                      <a:pt x="33" y="336"/>
                    </a:lnTo>
                    <a:lnTo>
                      <a:pt x="32" y="336"/>
                    </a:lnTo>
                    <a:lnTo>
                      <a:pt x="32" y="336"/>
                    </a:lnTo>
                    <a:lnTo>
                      <a:pt x="31" y="336"/>
                    </a:lnTo>
                    <a:lnTo>
                      <a:pt x="31" y="336"/>
                    </a:lnTo>
                    <a:lnTo>
                      <a:pt x="30" y="336"/>
                    </a:lnTo>
                    <a:lnTo>
                      <a:pt x="30" y="336"/>
                    </a:lnTo>
                    <a:lnTo>
                      <a:pt x="29" y="335"/>
                    </a:lnTo>
                    <a:lnTo>
                      <a:pt x="29" y="335"/>
                    </a:lnTo>
                    <a:lnTo>
                      <a:pt x="27" y="335"/>
                    </a:lnTo>
                    <a:lnTo>
                      <a:pt x="27" y="335"/>
                    </a:lnTo>
                    <a:lnTo>
                      <a:pt x="27" y="335"/>
                    </a:lnTo>
                    <a:lnTo>
                      <a:pt x="26" y="335"/>
                    </a:lnTo>
                    <a:lnTo>
                      <a:pt x="26" y="333"/>
                    </a:lnTo>
                    <a:lnTo>
                      <a:pt x="26" y="333"/>
                    </a:lnTo>
                    <a:lnTo>
                      <a:pt x="26" y="333"/>
                    </a:lnTo>
                    <a:lnTo>
                      <a:pt x="25" y="333"/>
                    </a:lnTo>
                    <a:lnTo>
                      <a:pt x="25" y="332"/>
                    </a:lnTo>
                    <a:lnTo>
                      <a:pt x="25" y="332"/>
                    </a:lnTo>
                    <a:lnTo>
                      <a:pt x="25" y="332"/>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1" name="Freeform 42"/>
              <p:cNvSpPr>
                <a:spLocks noEditPoints="1"/>
              </p:cNvSpPr>
              <p:nvPr/>
            </p:nvSpPr>
            <p:spPr bwMode="auto">
              <a:xfrm>
                <a:off x="5497514" y="4551364"/>
                <a:ext cx="95250" cy="530225"/>
              </a:xfrm>
              <a:custGeom>
                <a:avLst/>
                <a:gdLst>
                  <a:gd name="T0" fmla="*/ 0 w 60"/>
                  <a:gd name="T1" fmla="*/ 17 h 334"/>
                  <a:gd name="T2" fmla="*/ 0 w 60"/>
                  <a:gd name="T3" fmla="*/ 16 h 334"/>
                  <a:gd name="T4" fmla="*/ 1 w 60"/>
                  <a:gd name="T5" fmla="*/ 14 h 334"/>
                  <a:gd name="T6" fmla="*/ 4 w 60"/>
                  <a:gd name="T7" fmla="*/ 12 h 334"/>
                  <a:gd name="T8" fmla="*/ 5 w 60"/>
                  <a:gd name="T9" fmla="*/ 10 h 334"/>
                  <a:gd name="T10" fmla="*/ 8 w 60"/>
                  <a:gd name="T11" fmla="*/ 8 h 334"/>
                  <a:gd name="T12" fmla="*/ 11 w 60"/>
                  <a:gd name="T13" fmla="*/ 6 h 334"/>
                  <a:gd name="T14" fmla="*/ 14 w 60"/>
                  <a:gd name="T15" fmla="*/ 4 h 334"/>
                  <a:gd name="T16" fmla="*/ 19 w 60"/>
                  <a:gd name="T17" fmla="*/ 3 h 334"/>
                  <a:gd name="T18" fmla="*/ 23 w 60"/>
                  <a:gd name="T19" fmla="*/ 2 h 334"/>
                  <a:gd name="T20" fmla="*/ 26 w 60"/>
                  <a:gd name="T21" fmla="*/ 0 h 334"/>
                  <a:gd name="T22" fmla="*/ 29 w 60"/>
                  <a:gd name="T23" fmla="*/ 0 h 334"/>
                  <a:gd name="T24" fmla="*/ 32 w 60"/>
                  <a:gd name="T25" fmla="*/ 0 h 334"/>
                  <a:gd name="T26" fmla="*/ 34 w 60"/>
                  <a:gd name="T27" fmla="*/ 0 h 334"/>
                  <a:gd name="T28" fmla="*/ 36 w 60"/>
                  <a:gd name="T29" fmla="*/ 2 h 334"/>
                  <a:gd name="T30" fmla="*/ 37 w 60"/>
                  <a:gd name="T31" fmla="*/ 3 h 334"/>
                  <a:gd name="T32" fmla="*/ 60 w 60"/>
                  <a:gd name="T33" fmla="*/ 316 h 334"/>
                  <a:gd name="T34" fmla="*/ 20 w 60"/>
                  <a:gd name="T35" fmla="*/ 307 h 334"/>
                  <a:gd name="T36" fmla="*/ 18 w 60"/>
                  <a:gd name="T37" fmla="*/ 270 h 334"/>
                  <a:gd name="T38" fmla="*/ 16 w 60"/>
                  <a:gd name="T39" fmla="*/ 227 h 334"/>
                  <a:gd name="T40" fmla="*/ 14 w 60"/>
                  <a:gd name="T41" fmla="*/ 181 h 334"/>
                  <a:gd name="T42" fmla="*/ 12 w 60"/>
                  <a:gd name="T43" fmla="*/ 134 h 334"/>
                  <a:gd name="T44" fmla="*/ 8 w 60"/>
                  <a:gd name="T45" fmla="*/ 90 h 334"/>
                  <a:gd name="T46" fmla="*/ 6 w 60"/>
                  <a:gd name="T47" fmla="*/ 53 h 334"/>
                  <a:gd name="T48" fmla="*/ 1 w 60"/>
                  <a:gd name="T49" fmla="*/ 24 h 334"/>
                  <a:gd name="T50" fmla="*/ 40 w 60"/>
                  <a:gd name="T51" fmla="*/ 16 h 334"/>
                  <a:gd name="T52" fmla="*/ 44 w 60"/>
                  <a:gd name="T53" fmla="*/ 47 h 334"/>
                  <a:gd name="T54" fmla="*/ 47 w 60"/>
                  <a:gd name="T55" fmla="*/ 88 h 334"/>
                  <a:gd name="T56" fmla="*/ 50 w 60"/>
                  <a:gd name="T57" fmla="*/ 132 h 334"/>
                  <a:gd name="T58" fmla="*/ 51 w 60"/>
                  <a:gd name="T59" fmla="*/ 180 h 334"/>
                  <a:gd name="T60" fmla="*/ 54 w 60"/>
                  <a:gd name="T61" fmla="*/ 225 h 334"/>
                  <a:gd name="T62" fmla="*/ 56 w 60"/>
                  <a:gd name="T63" fmla="*/ 267 h 334"/>
                  <a:gd name="T64" fmla="*/ 59 w 60"/>
                  <a:gd name="T65" fmla="*/ 301 h 334"/>
                  <a:gd name="T66" fmla="*/ 23 w 60"/>
                  <a:gd name="T67" fmla="*/ 330 h 334"/>
                  <a:gd name="T68" fmla="*/ 60 w 60"/>
                  <a:gd name="T69" fmla="*/ 317 h 334"/>
                  <a:gd name="T70" fmla="*/ 59 w 60"/>
                  <a:gd name="T71" fmla="*/ 319 h 334"/>
                  <a:gd name="T72" fmla="*/ 57 w 60"/>
                  <a:gd name="T73" fmla="*/ 320 h 334"/>
                  <a:gd name="T74" fmla="*/ 56 w 60"/>
                  <a:gd name="T75" fmla="*/ 323 h 334"/>
                  <a:gd name="T76" fmla="*/ 53 w 60"/>
                  <a:gd name="T77" fmla="*/ 325 h 334"/>
                  <a:gd name="T78" fmla="*/ 50 w 60"/>
                  <a:gd name="T79" fmla="*/ 326 h 334"/>
                  <a:gd name="T80" fmla="*/ 47 w 60"/>
                  <a:gd name="T81" fmla="*/ 329 h 334"/>
                  <a:gd name="T82" fmla="*/ 43 w 60"/>
                  <a:gd name="T83" fmla="*/ 330 h 334"/>
                  <a:gd name="T84" fmla="*/ 40 w 60"/>
                  <a:gd name="T85" fmla="*/ 332 h 334"/>
                  <a:gd name="T86" fmla="*/ 36 w 60"/>
                  <a:gd name="T87" fmla="*/ 332 h 334"/>
                  <a:gd name="T88" fmla="*/ 32 w 60"/>
                  <a:gd name="T89" fmla="*/ 334 h 334"/>
                  <a:gd name="T90" fmla="*/ 30 w 60"/>
                  <a:gd name="T91" fmla="*/ 334 h 334"/>
                  <a:gd name="T92" fmla="*/ 26 w 60"/>
                  <a:gd name="T93" fmla="*/ 334 h 334"/>
                  <a:gd name="T94" fmla="*/ 25 w 60"/>
                  <a:gd name="T95" fmla="*/ 332 h 334"/>
                  <a:gd name="T96" fmla="*/ 24 w 60"/>
                  <a:gd name="T97" fmla="*/ 331 h 334"/>
                  <a:gd name="T98" fmla="*/ 23 w 60"/>
                  <a:gd name="T99" fmla="*/ 33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334">
                    <a:moveTo>
                      <a:pt x="37" y="4"/>
                    </a:moveTo>
                    <a:lnTo>
                      <a:pt x="0" y="18"/>
                    </a:lnTo>
                    <a:lnTo>
                      <a:pt x="0" y="18"/>
                    </a:lnTo>
                    <a:lnTo>
                      <a:pt x="0" y="17"/>
                    </a:lnTo>
                    <a:lnTo>
                      <a:pt x="0" y="17"/>
                    </a:lnTo>
                    <a:lnTo>
                      <a:pt x="0" y="17"/>
                    </a:lnTo>
                    <a:lnTo>
                      <a:pt x="0" y="16"/>
                    </a:lnTo>
                    <a:lnTo>
                      <a:pt x="0" y="16"/>
                    </a:lnTo>
                    <a:lnTo>
                      <a:pt x="0" y="15"/>
                    </a:lnTo>
                    <a:lnTo>
                      <a:pt x="1" y="15"/>
                    </a:lnTo>
                    <a:lnTo>
                      <a:pt x="1" y="15"/>
                    </a:lnTo>
                    <a:lnTo>
                      <a:pt x="1" y="14"/>
                    </a:lnTo>
                    <a:lnTo>
                      <a:pt x="1" y="14"/>
                    </a:lnTo>
                    <a:lnTo>
                      <a:pt x="3" y="12"/>
                    </a:lnTo>
                    <a:lnTo>
                      <a:pt x="3" y="12"/>
                    </a:lnTo>
                    <a:lnTo>
                      <a:pt x="4" y="12"/>
                    </a:lnTo>
                    <a:lnTo>
                      <a:pt x="4" y="11"/>
                    </a:lnTo>
                    <a:lnTo>
                      <a:pt x="4" y="11"/>
                    </a:lnTo>
                    <a:lnTo>
                      <a:pt x="5" y="10"/>
                    </a:lnTo>
                    <a:lnTo>
                      <a:pt x="5" y="10"/>
                    </a:lnTo>
                    <a:lnTo>
                      <a:pt x="6" y="9"/>
                    </a:lnTo>
                    <a:lnTo>
                      <a:pt x="7" y="9"/>
                    </a:lnTo>
                    <a:lnTo>
                      <a:pt x="7" y="9"/>
                    </a:lnTo>
                    <a:lnTo>
                      <a:pt x="8" y="8"/>
                    </a:lnTo>
                    <a:lnTo>
                      <a:pt x="8" y="8"/>
                    </a:lnTo>
                    <a:lnTo>
                      <a:pt x="10" y="6"/>
                    </a:lnTo>
                    <a:lnTo>
                      <a:pt x="11" y="6"/>
                    </a:lnTo>
                    <a:lnTo>
                      <a:pt x="11" y="6"/>
                    </a:lnTo>
                    <a:lnTo>
                      <a:pt x="12" y="5"/>
                    </a:lnTo>
                    <a:lnTo>
                      <a:pt x="13" y="5"/>
                    </a:lnTo>
                    <a:lnTo>
                      <a:pt x="14" y="4"/>
                    </a:lnTo>
                    <a:lnTo>
                      <a:pt x="14" y="4"/>
                    </a:lnTo>
                    <a:lnTo>
                      <a:pt x="16" y="4"/>
                    </a:lnTo>
                    <a:lnTo>
                      <a:pt x="17" y="3"/>
                    </a:lnTo>
                    <a:lnTo>
                      <a:pt x="18" y="3"/>
                    </a:lnTo>
                    <a:lnTo>
                      <a:pt x="19" y="3"/>
                    </a:lnTo>
                    <a:lnTo>
                      <a:pt x="19" y="2"/>
                    </a:lnTo>
                    <a:lnTo>
                      <a:pt x="20" y="2"/>
                    </a:lnTo>
                    <a:lnTo>
                      <a:pt x="22" y="2"/>
                    </a:lnTo>
                    <a:lnTo>
                      <a:pt x="23" y="2"/>
                    </a:lnTo>
                    <a:lnTo>
                      <a:pt x="23" y="2"/>
                    </a:lnTo>
                    <a:lnTo>
                      <a:pt x="24" y="0"/>
                    </a:lnTo>
                    <a:lnTo>
                      <a:pt x="25" y="0"/>
                    </a:lnTo>
                    <a:lnTo>
                      <a:pt x="26" y="0"/>
                    </a:lnTo>
                    <a:lnTo>
                      <a:pt x="26" y="0"/>
                    </a:lnTo>
                    <a:lnTo>
                      <a:pt x="28" y="0"/>
                    </a:lnTo>
                    <a:lnTo>
                      <a:pt x="29" y="0"/>
                    </a:lnTo>
                    <a:lnTo>
                      <a:pt x="29" y="0"/>
                    </a:lnTo>
                    <a:lnTo>
                      <a:pt x="30" y="0"/>
                    </a:lnTo>
                    <a:lnTo>
                      <a:pt x="30" y="0"/>
                    </a:lnTo>
                    <a:lnTo>
                      <a:pt x="31" y="0"/>
                    </a:lnTo>
                    <a:lnTo>
                      <a:pt x="32" y="0"/>
                    </a:lnTo>
                    <a:lnTo>
                      <a:pt x="32" y="0"/>
                    </a:lnTo>
                    <a:lnTo>
                      <a:pt x="34" y="0"/>
                    </a:lnTo>
                    <a:lnTo>
                      <a:pt x="34" y="0"/>
                    </a:lnTo>
                    <a:lnTo>
                      <a:pt x="34" y="0"/>
                    </a:lnTo>
                    <a:lnTo>
                      <a:pt x="35" y="0"/>
                    </a:lnTo>
                    <a:lnTo>
                      <a:pt x="35" y="2"/>
                    </a:lnTo>
                    <a:lnTo>
                      <a:pt x="36" y="2"/>
                    </a:lnTo>
                    <a:lnTo>
                      <a:pt x="36" y="2"/>
                    </a:lnTo>
                    <a:lnTo>
                      <a:pt x="36" y="2"/>
                    </a:lnTo>
                    <a:lnTo>
                      <a:pt x="36" y="2"/>
                    </a:lnTo>
                    <a:lnTo>
                      <a:pt x="37" y="3"/>
                    </a:lnTo>
                    <a:lnTo>
                      <a:pt x="37" y="3"/>
                    </a:lnTo>
                    <a:lnTo>
                      <a:pt x="37" y="3"/>
                    </a:lnTo>
                    <a:lnTo>
                      <a:pt x="37" y="4"/>
                    </a:lnTo>
                    <a:lnTo>
                      <a:pt x="37" y="4"/>
                    </a:lnTo>
                    <a:close/>
                    <a:moveTo>
                      <a:pt x="60" y="316"/>
                    </a:moveTo>
                    <a:lnTo>
                      <a:pt x="23" y="330"/>
                    </a:lnTo>
                    <a:lnTo>
                      <a:pt x="22" y="323"/>
                    </a:lnTo>
                    <a:lnTo>
                      <a:pt x="22" y="316"/>
                    </a:lnTo>
                    <a:lnTo>
                      <a:pt x="20" y="307"/>
                    </a:lnTo>
                    <a:lnTo>
                      <a:pt x="20" y="299"/>
                    </a:lnTo>
                    <a:lnTo>
                      <a:pt x="19" y="291"/>
                    </a:lnTo>
                    <a:lnTo>
                      <a:pt x="19" y="281"/>
                    </a:lnTo>
                    <a:lnTo>
                      <a:pt x="18" y="270"/>
                    </a:lnTo>
                    <a:lnTo>
                      <a:pt x="18" y="261"/>
                    </a:lnTo>
                    <a:lnTo>
                      <a:pt x="17" y="250"/>
                    </a:lnTo>
                    <a:lnTo>
                      <a:pt x="17" y="238"/>
                    </a:lnTo>
                    <a:lnTo>
                      <a:pt x="16" y="227"/>
                    </a:lnTo>
                    <a:lnTo>
                      <a:pt x="16" y="215"/>
                    </a:lnTo>
                    <a:lnTo>
                      <a:pt x="14" y="205"/>
                    </a:lnTo>
                    <a:lnTo>
                      <a:pt x="14" y="193"/>
                    </a:lnTo>
                    <a:lnTo>
                      <a:pt x="14" y="181"/>
                    </a:lnTo>
                    <a:lnTo>
                      <a:pt x="13" y="169"/>
                    </a:lnTo>
                    <a:lnTo>
                      <a:pt x="13" y="157"/>
                    </a:lnTo>
                    <a:lnTo>
                      <a:pt x="12" y="146"/>
                    </a:lnTo>
                    <a:lnTo>
                      <a:pt x="12" y="134"/>
                    </a:lnTo>
                    <a:lnTo>
                      <a:pt x="11" y="123"/>
                    </a:lnTo>
                    <a:lnTo>
                      <a:pt x="11" y="112"/>
                    </a:lnTo>
                    <a:lnTo>
                      <a:pt x="10" y="101"/>
                    </a:lnTo>
                    <a:lnTo>
                      <a:pt x="8" y="90"/>
                    </a:lnTo>
                    <a:lnTo>
                      <a:pt x="8" y="80"/>
                    </a:lnTo>
                    <a:lnTo>
                      <a:pt x="7" y="71"/>
                    </a:lnTo>
                    <a:lnTo>
                      <a:pt x="6" y="61"/>
                    </a:lnTo>
                    <a:lnTo>
                      <a:pt x="6" y="53"/>
                    </a:lnTo>
                    <a:lnTo>
                      <a:pt x="5" y="45"/>
                    </a:lnTo>
                    <a:lnTo>
                      <a:pt x="4" y="36"/>
                    </a:lnTo>
                    <a:lnTo>
                      <a:pt x="3" y="30"/>
                    </a:lnTo>
                    <a:lnTo>
                      <a:pt x="1" y="24"/>
                    </a:lnTo>
                    <a:lnTo>
                      <a:pt x="0" y="18"/>
                    </a:lnTo>
                    <a:lnTo>
                      <a:pt x="37" y="4"/>
                    </a:lnTo>
                    <a:lnTo>
                      <a:pt x="38" y="9"/>
                    </a:lnTo>
                    <a:lnTo>
                      <a:pt x="40" y="16"/>
                    </a:lnTo>
                    <a:lnTo>
                      <a:pt x="41" y="23"/>
                    </a:lnTo>
                    <a:lnTo>
                      <a:pt x="42" y="30"/>
                    </a:lnTo>
                    <a:lnTo>
                      <a:pt x="43" y="39"/>
                    </a:lnTo>
                    <a:lnTo>
                      <a:pt x="44" y="47"/>
                    </a:lnTo>
                    <a:lnTo>
                      <a:pt x="44" y="57"/>
                    </a:lnTo>
                    <a:lnTo>
                      <a:pt x="45" y="66"/>
                    </a:lnTo>
                    <a:lnTo>
                      <a:pt x="47" y="77"/>
                    </a:lnTo>
                    <a:lnTo>
                      <a:pt x="47" y="88"/>
                    </a:lnTo>
                    <a:lnTo>
                      <a:pt x="48" y="98"/>
                    </a:lnTo>
                    <a:lnTo>
                      <a:pt x="48" y="109"/>
                    </a:lnTo>
                    <a:lnTo>
                      <a:pt x="49" y="121"/>
                    </a:lnTo>
                    <a:lnTo>
                      <a:pt x="50" y="132"/>
                    </a:lnTo>
                    <a:lnTo>
                      <a:pt x="50" y="144"/>
                    </a:lnTo>
                    <a:lnTo>
                      <a:pt x="50" y="156"/>
                    </a:lnTo>
                    <a:lnTo>
                      <a:pt x="51" y="168"/>
                    </a:lnTo>
                    <a:lnTo>
                      <a:pt x="51" y="180"/>
                    </a:lnTo>
                    <a:lnTo>
                      <a:pt x="53" y="190"/>
                    </a:lnTo>
                    <a:lnTo>
                      <a:pt x="53" y="202"/>
                    </a:lnTo>
                    <a:lnTo>
                      <a:pt x="54" y="214"/>
                    </a:lnTo>
                    <a:lnTo>
                      <a:pt x="54" y="225"/>
                    </a:lnTo>
                    <a:lnTo>
                      <a:pt x="55" y="236"/>
                    </a:lnTo>
                    <a:lnTo>
                      <a:pt x="55" y="246"/>
                    </a:lnTo>
                    <a:lnTo>
                      <a:pt x="55" y="257"/>
                    </a:lnTo>
                    <a:lnTo>
                      <a:pt x="56" y="267"/>
                    </a:lnTo>
                    <a:lnTo>
                      <a:pt x="56" y="276"/>
                    </a:lnTo>
                    <a:lnTo>
                      <a:pt x="57" y="286"/>
                    </a:lnTo>
                    <a:lnTo>
                      <a:pt x="57" y="294"/>
                    </a:lnTo>
                    <a:lnTo>
                      <a:pt x="59" y="301"/>
                    </a:lnTo>
                    <a:lnTo>
                      <a:pt x="59" y="310"/>
                    </a:lnTo>
                    <a:lnTo>
                      <a:pt x="60" y="316"/>
                    </a:lnTo>
                    <a:lnTo>
                      <a:pt x="60" y="316"/>
                    </a:lnTo>
                    <a:close/>
                    <a:moveTo>
                      <a:pt x="23" y="330"/>
                    </a:moveTo>
                    <a:lnTo>
                      <a:pt x="60" y="316"/>
                    </a:lnTo>
                    <a:lnTo>
                      <a:pt x="60" y="316"/>
                    </a:lnTo>
                    <a:lnTo>
                      <a:pt x="60" y="317"/>
                    </a:lnTo>
                    <a:lnTo>
                      <a:pt x="60" y="317"/>
                    </a:lnTo>
                    <a:lnTo>
                      <a:pt x="60" y="318"/>
                    </a:lnTo>
                    <a:lnTo>
                      <a:pt x="60" y="318"/>
                    </a:lnTo>
                    <a:lnTo>
                      <a:pt x="60" y="318"/>
                    </a:lnTo>
                    <a:lnTo>
                      <a:pt x="59" y="319"/>
                    </a:lnTo>
                    <a:lnTo>
                      <a:pt x="59" y="319"/>
                    </a:lnTo>
                    <a:lnTo>
                      <a:pt x="59" y="320"/>
                    </a:lnTo>
                    <a:lnTo>
                      <a:pt x="59" y="320"/>
                    </a:lnTo>
                    <a:lnTo>
                      <a:pt x="57" y="320"/>
                    </a:lnTo>
                    <a:lnTo>
                      <a:pt x="57" y="322"/>
                    </a:lnTo>
                    <a:lnTo>
                      <a:pt x="56" y="322"/>
                    </a:lnTo>
                    <a:lnTo>
                      <a:pt x="56" y="323"/>
                    </a:lnTo>
                    <a:lnTo>
                      <a:pt x="56" y="323"/>
                    </a:lnTo>
                    <a:lnTo>
                      <a:pt x="55" y="324"/>
                    </a:lnTo>
                    <a:lnTo>
                      <a:pt x="55" y="324"/>
                    </a:lnTo>
                    <a:lnTo>
                      <a:pt x="54" y="324"/>
                    </a:lnTo>
                    <a:lnTo>
                      <a:pt x="53" y="325"/>
                    </a:lnTo>
                    <a:lnTo>
                      <a:pt x="53" y="325"/>
                    </a:lnTo>
                    <a:lnTo>
                      <a:pt x="51" y="326"/>
                    </a:lnTo>
                    <a:lnTo>
                      <a:pt x="51" y="326"/>
                    </a:lnTo>
                    <a:lnTo>
                      <a:pt x="50" y="326"/>
                    </a:lnTo>
                    <a:lnTo>
                      <a:pt x="49" y="328"/>
                    </a:lnTo>
                    <a:lnTo>
                      <a:pt x="49" y="328"/>
                    </a:lnTo>
                    <a:lnTo>
                      <a:pt x="48" y="329"/>
                    </a:lnTo>
                    <a:lnTo>
                      <a:pt x="47" y="329"/>
                    </a:lnTo>
                    <a:lnTo>
                      <a:pt x="45" y="329"/>
                    </a:lnTo>
                    <a:lnTo>
                      <a:pt x="45" y="330"/>
                    </a:lnTo>
                    <a:lnTo>
                      <a:pt x="44" y="330"/>
                    </a:lnTo>
                    <a:lnTo>
                      <a:pt x="43" y="330"/>
                    </a:lnTo>
                    <a:lnTo>
                      <a:pt x="42" y="331"/>
                    </a:lnTo>
                    <a:lnTo>
                      <a:pt x="41" y="331"/>
                    </a:lnTo>
                    <a:lnTo>
                      <a:pt x="41" y="331"/>
                    </a:lnTo>
                    <a:lnTo>
                      <a:pt x="40" y="332"/>
                    </a:lnTo>
                    <a:lnTo>
                      <a:pt x="38" y="332"/>
                    </a:lnTo>
                    <a:lnTo>
                      <a:pt x="37" y="332"/>
                    </a:lnTo>
                    <a:lnTo>
                      <a:pt x="37" y="332"/>
                    </a:lnTo>
                    <a:lnTo>
                      <a:pt x="36" y="332"/>
                    </a:lnTo>
                    <a:lnTo>
                      <a:pt x="35" y="332"/>
                    </a:lnTo>
                    <a:lnTo>
                      <a:pt x="34" y="334"/>
                    </a:lnTo>
                    <a:lnTo>
                      <a:pt x="34" y="334"/>
                    </a:lnTo>
                    <a:lnTo>
                      <a:pt x="32" y="334"/>
                    </a:lnTo>
                    <a:lnTo>
                      <a:pt x="31" y="334"/>
                    </a:lnTo>
                    <a:lnTo>
                      <a:pt x="31" y="334"/>
                    </a:lnTo>
                    <a:lnTo>
                      <a:pt x="30" y="334"/>
                    </a:lnTo>
                    <a:lnTo>
                      <a:pt x="30" y="334"/>
                    </a:lnTo>
                    <a:lnTo>
                      <a:pt x="29" y="334"/>
                    </a:lnTo>
                    <a:lnTo>
                      <a:pt x="28" y="334"/>
                    </a:lnTo>
                    <a:lnTo>
                      <a:pt x="28" y="334"/>
                    </a:lnTo>
                    <a:lnTo>
                      <a:pt x="26" y="334"/>
                    </a:lnTo>
                    <a:lnTo>
                      <a:pt x="26" y="334"/>
                    </a:lnTo>
                    <a:lnTo>
                      <a:pt x="25" y="332"/>
                    </a:lnTo>
                    <a:lnTo>
                      <a:pt x="25" y="332"/>
                    </a:lnTo>
                    <a:lnTo>
                      <a:pt x="25" y="332"/>
                    </a:lnTo>
                    <a:lnTo>
                      <a:pt x="24" y="332"/>
                    </a:lnTo>
                    <a:lnTo>
                      <a:pt x="24" y="332"/>
                    </a:lnTo>
                    <a:lnTo>
                      <a:pt x="24" y="332"/>
                    </a:lnTo>
                    <a:lnTo>
                      <a:pt x="24" y="331"/>
                    </a:lnTo>
                    <a:lnTo>
                      <a:pt x="23" y="331"/>
                    </a:lnTo>
                    <a:lnTo>
                      <a:pt x="23" y="331"/>
                    </a:lnTo>
                    <a:lnTo>
                      <a:pt x="23" y="330"/>
                    </a:lnTo>
                    <a:lnTo>
                      <a:pt x="23" y="330"/>
                    </a:lnTo>
                    <a:lnTo>
                      <a:pt x="23" y="330"/>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2" name="Freeform 43"/>
              <p:cNvSpPr>
                <a:spLocks noEditPoints="1"/>
              </p:cNvSpPr>
              <p:nvPr/>
            </p:nvSpPr>
            <p:spPr bwMode="auto">
              <a:xfrm>
                <a:off x="3744914" y="4883151"/>
                <a:ext cx="3070225" cy="49213"/>
              </a:xfrm>
              <a:custGeom>
                <a:avLst/>
                <a:gdLst>
                  <a:gd name="T0" fmla="*/ 6 w 1934"/>
                  <a:gd name="T1" fmla="*/ 25 h 31"/>
                  <a:gd name="T2" fmla="*/ 4 w 1934"/>
                  <a:gd name="T3" fmla="*/ 25 h 31"/>
                  <a:gd name="T4" fmla="*/ 1 w 1934"/>
                  <a:gd name="T5" fmla="*/ 24 h 31"/>
                  <a:gd name="T6" fmla="*/ 0 w 1934"/>
                  <a:gd name="T7" fmla="*/ 23 h 31"/>
                  <a:gd name="T8" fmla="*/ 0 w 1934"/>
                  <a:gd name="T9" fmla="*/ 22 h 31"/>
                  <a:gd name="T10" fmla="*/ 0 w 1934"/>
                  <a:gd name="T11" fmla="*/ 20 h 31"/>
                  <a:gd name="T12" fmla="*/ 1 w 1934"/>
                  <a:gd name="T13" fmla="*/ 18 h 31"/>
                  <a:gd name="T14" fmla="*/ 4 w 1934"/>
                  <a:gd name="T15" fmla="*/ 16 h 31"/>
                  <a:gd name="T16" fmla="*/ 6 w 1934"/>
                  <a:gd name="T17" fmla="*/ 14 h 31"/>
                  <a:gd name="T18" fmla="*/ 9 w 1934"/>
                  <a:gd name="T19" fmla="*/ 11 h 31"/>
                  <a:gd name="T20" fmla="*/ 12 w 1934"/>
                  <a:gd name="T21" fmla="*/ 10 h 31"/>
                  <a:gd name="T22" fmla="*/ 16 w 1934"/>
                  <a:gd name="T23" fmla="*/ 8 h 31"/>
                  <a:gd name="T24" fmla="*/ 19 w 1934"/>
                  <a:gd name="T25" fmla="*/ 6 h 31"/>
                  <a:gd name="T26" fmla="*/ 23 w 1934"/>
                  <a:gd name="T27" fmla="*/ 5 h 31"/>
                  <a:gd name="T28" fmla="*/ 25 w 1934"/>
                  <a:gd name="T29" fmla="*/ 5 h 31"/>
                  <a:gd name="T30" fmla="*/ 29 w 1934"/>
                  <a:gd name="T31" fmla="*/ 4 h 31"/>
                  <a:gd name="T32" fmla="*/ 1924 w 1934"/>
                  <a:gd name="T33" fmla="*/ 0 h 31"/>
                  <a:gd name="T34" fmla="*/ 1814 w 1934"/>
                  <a:gd name="T35" fmla="*/ 27 h 31"/>
                  <a:gd name="T36" fmla="*/ 1603 w 1934"/>
                  <a:gd name="T37" fmla="*/ 30 h 31"/>
                  <a:gd name="T38" fmla="*/ 1320 w 1934"/>
                  <a:gd name="T39" fmla="*/ 31 h 31"/>
                  <a:gd name="T40" fmla="*/ 999 w 1934"/>
                  <a:gd name="T41" fmla="*/ 31 h 31"/>
                  <a:gd name="T42" fmla="*/ 674 w 1934"/>
                  <a:gd name="T43" fmla="*/ 30 h 31"/>
                  <a:gd name="T44" fmla="*/ 381 w 1934"/>
                  <a:gd name="T45" fmla="*/ 28 h 31"/>
                  <a:gd name="T46" fmla="*/ 151 w 1934"/>
                  <a:gd name="T47" fmla="*/ 27 h 31"/>
                  <a:gd name="T48" fmla="*/ 20 w 1934"/>
                  <a:gd name="T49" fmla="*/ 25 h 31"/>
                  <a:gd name="T50" fmla="*/ 66 w 1934"/>
                  <a:gd name="T51" fmla="*/ 4 h 31"/>
                  <a:gd name="T52" fmla="*/ 225 w 1934"/>
                  <a:gd name="T53" fmla="*/ 6 h 31"/>
                  <a:gd name="T54" fmla="*/ 473 w 1934"/>
                  <a:gd name="T55" fmla="*/ 8 h 31"/>
                  <a:gd name="T56" fmla="*/ 778 w 1934"/>
                  <a:gd name="T57" fmla="*/ 9 h 31"/>
                  <a:gd name="T58" fmla="*/ 1104 w 1934"/>
                  <a:gd name="T59" fmla="*/ 10 h 31"/>
                  <a:gd name="T60" fmla="*/ 1419 w 1934"/>
                  <a:gd name="T61" fmla="*/ 10 h 31"/>
                  <a:gd name="T62" fmla="*/ 1687 w 1934"/>
                  <a:gd name="T63" fmla="*/ 8 h 31"/>
                  <a:gd name="T64" fmla="*/ 1873 w 1934"/>
                  <a:gd name="T65" fmla="*/ 4 h 31"/>
                  <a:gd name="T66" fmla="*/ 1906 w 1934"/>
                  <a:gd name="T67" fmla="*/ 22 h 31"/>
                  <a:gd name="T68" fmla="*/ 1926 w 1934"/>
                  <a:gd name="T69" fmla="*/ 0 h 31"/>
                  <a:gd name="T70" fmla="*/ 1930 w 1934"/>
                  <a:gd name="T71" fmla="*/ 2 h 31"/>
                  <a:gd name="T72" fmla="*/ 1931 w 1934"/>
                  <a:gd name="T73" fmla="*/ 2 h 31"/>
                  <a:gd name="T74" fmla="*/ 1934 w 1934"/>
                  <a:gd name="T75" fmla="*/ 3 h 31"/>
                  <a:gd name="T76" fmla="*/ 1934 w 1934"/>
                  <a:gd name="T77" fmla="*/ 4 h 31"/>
                  <a:gd name="T78" fmla="*/ 1934 w 1934"/>
                  <a:gd name="T79" fmla="*/ 5 h 31"/>
                  <a:gd name="T80" fmla="*/ 1934 w 1934"/>
                  <a:gd name="T81" fmla="*/ 8 h 31"/>
                  <a:gd name="T82" fmla="*/ 1932 w 1934"/>
                  <a:gd name="T83" fmla="*/ 10 h 31"/>
                  <a:gd name="T84" fmla="*/ 1930 w 1934"/>
                  <a:gd name="T85" fmla="*/ 11 h 31"/>
                  <a:gd name="T86" fmla="*/ 1928 w 1934"/>
                  <a:gd name="T87" fmla="*/ 14 h 31"/>
                  <a:gd name="T88" fmla="*/ 1924 w 1934"/>
                  <a:gd name="T89" fmla="*/ 16 h 31"/>
                  <a:gd name="T90" fmla="*/ 1920 w 1934"/>
                  <a:gd name="T91" fmla="*/ 17 h 31"/>
                  <a:gd name="T92" fmla="*/ 1917 w 1934"/>
                  <a:gd name="T93" fmla="*/ 20 h 31"/>
                  <a:gd name="T94" fmla="*/ 1913 w 1934"/>
                  <a:gd name="T95" fmla="*/ 21 h 31"/>
                  <a:gd name="T96" fmla="*/ 1910 w 1934"/>
                  <a:gd name="T97" fmla="*/ 22 h 31"/>
                  <a:gd name="T98" fmla="*/ 1907 w 1934"/>
                  <a:gd name="T99"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4" h="31">
                    <a:moveTo>
                      <a:pt x="31" y="4"/>
                    </a:moveTo>
                    <a:lnTo>
                      <a:pt x="7" y="25"/>
                    </a:lnTo>
                    <a:lnTo>
                      <a:pt x="6" y="25"/>
                    </a:lnTo>
                    <a:lnTo>
                      <a:pt x="6" y="25"/>
                    </a:lnTo>
                    <a:lnTo>
                      <a:pt x="5" y="25"/>
                    </a:lnTo>
                    <a:lnTo>
                      <a:pt x="5" y="25"/>
                    </a:lnTo>
                    <a:lnTo>
                      <a:pt x="4" y="25"/>
                    </a:lnTo>
                    <a:lnTo>
                      <a:pt x="4" y="25"/>
                    </a:lnTo>
                    <a:lnTo>
                      <a:pt x="3" y="24"/>
                    </a:lnTo>
                    <a:lnTo>
                      <a:pt x="3" y="24"/>
                    </a:lnTo>
                    <a:lnTo>
                      <a:pt x="3" y="24"/>
                    </a:lnTo>
                    <a:lnTo>
                      <a:pt x="1" y="24"/>
                    </a:lnTo>
                    <a:lnTo>
                      <a:pt x="1" y="24"/>
                    </a:lnTo>
                    <a:lnTo>
                      <a:pt x="1" y="23"/>
                    </a:lnTo>
                    <a:lnTo>
                      <a:pt x="1" y="23"/>
                    </a:lnTo>
                    <a:lnTo>
                      <a:pt x="0" y="23"/>
                    </a:lnTo>
                    <a:lnTo>
                      <a:pt x="0" y="23"/>
                    </a:lnTo>
                    <a:lnTo>
                      <a:pt x="0" y="22"/>
                    </a:lnTo>
                    <a:lnTo>
                      <a:pt x="0" y="22"/>
                    </a:lnTo>
                    <a:lnTo>
                      <a:pt x="0" y="22"/>
                    </a:lnTo>
                    <a:lnTo>
                      <a:pt x="0" y="21"/>
                    </a:lnTo>
                    <a:lnTo>
                      <a:pt x="0" y="21"/>
                    </a:lnTo>
                    <a:lnTo>
                      <a:pt x="0" y="21"/>
                    </a:lnTo>
                    <a:lnTo>
                      <a:pt x="0" y="20"/>
                    </a:lnTo>
                    <a:lnTo>
                      <a:pt x="0" y="20"/>
                    </a:lnTo>
                    <a:lnTo>
                      <a:pt x="1" y="18"/>
                    </a:lnTo>
                    <a:lnTo>
                      <a:pt x="1" y="18"/>
                    </a:lnTo>
                    <a:lnTo>
                      <a:pt x="1" y="18"/>
                    </a:lnTo>
                    <a:lnTo>
                      <a:pt x="1" y="17"/>
                    </a:lnTo>
                    <a:lnTo>
                      <a:pt x="3" y="17"/>
                    </a:lnTo>
                    <a:lnTo>
                      <a:pt x="3" y="16"/>
                    </a:lnTo>
                    <a:lnTo>
                      <a:pt x="4" y="16"/>
                    </a:lnTo>
                    <a:lnTo>
                      <a:pt x="4" y="15"/>
                    </a:lnTo>
                    <a:lnTo>
                      <a:pt x="5" y="15"/>
                    </a:lnTo>
                    <a:lnTo>
                      <a:pt x="5" y="15"/>
                    </a:lnTo>
                    <a:lnTo>
                      <a:pt x="6" y="14"/>
                    </a:lnTo>
                    <a:lnTo>
                      <a:pt x="6" y="14"/>
                    </a:lnTo>
                    <a:lnTo>
                      <a:pt x="7" y="12"/>
                    </a:lnTo>
                    <a:lnTo>
                      <a:pt x="7" y="12"/>
                    </a:lnTo>
                    <a:lnTo>
                      <a:pt x="9" y="11"/>
                    </a:lnTo>
                    <a:lnTo>
                      <a:pt x="10" y="11"/>
                    </a:lnTo>
                    <a:lnTo>
                      <a:pt x="10" y="10"/>
                    </a:lnTo>
                    <a:lnTo>
                      <a:pt x="11" y="10"/>
                    </a:lnTo>
                    <a:lnTo>
                      <a:pt x="12" y="10"/>
                    </a:lnTo>
                    <a:lnTo>
                      <a:pt x="12" y="9"/>
                    </a:lnTo>
                    <a:lnTo>
                      <a:pt x="13" y="9"/>
                    </a:lnTo>
                    <a:lnTo>
                      <a:pt x="14" y="9"/>
                    </a:lnTo>
                    <a:lnTo>
                      <a:pt x="16" y="8"/>
                    </a:lnTo>
                    <a:lnTo>
                      <a:pt x="16" y="8"/>
                    </a:lnTo>
                    <a:lnTo>
                      <a:pt x="17" y="8"/>
                    </a:lnTo>
                    <a:lnTo>
                      <a:pt x="18" y="6"/>
                    </a:lnTo>
                    <a:lnTo>
                      <a:pt x="19" y="6"/>
                    </a:lnTo>
                    <a:lnTo>
                      <a:pt x="19" y="6"/>
                    </a:lnTo>
                    <a:lnTo>
                      <a:pt x="20" y="6"/>
                    </a:lnTo>
                    <a:lnTo>
                      <a:pt x="22" y="5"/>
                    </a:lnTo>
                    <a:lnTo>
                      <a:pt x="23" y="5"/>
                    </a:lnTo>
                    <a:lnTo>
                      <a:pt x="23" y="5"/>
                    </a:lnTo>
                    <a:lnTo>
                      <a:pt x="24" y="5"/>
                    </a:lnTo>
                    <a:lnTo>
                      <a:pt x="25" y="5"/>
                    </a:lnTo>
                    <a:lnTo>
                      <a:pt x="25" y="5"/>
                    </a:lnTo>
                    <a:lnTo>
                      <a:pt x="26" y="4"/>
                    </a:lnTo>
                    <a:lnTo>
                      <a:pt x="28" y="4"/>
                    </a:lnTo>
                    <a:lnTo>
                      <a:pt x="29" y="4"/>
                    </a:lnTo>
                    <a:lnTo>
                      <a:pt x="29" y="4"/>
                    </a:lnTo>
                    <a:lnTo>
                      <a:pt x="30" y="4"/>
                    </a:lnTo>
                    <a:lnTo>
                      <a:pt x="31" y="4"/>
                    </a:lnTo>
                    <a:lnTo>
                      <a:pt x="31" y="4"/>
                    </a:lnTo>
                    <a:close/>
                    <a:moveTo>
                      <a:pt x="1924" y="0"/>
                    </a:moveTo>
                    <a:lnTo>
                      <a:pt x="1906" y="22"/>
                    </a:lnTo>
                    <a:lnTo>
                      <a:pt x="1882" y="24"/>
                    </a:lnTo>
                    <a:lnTo>
                      <a:pt x="1852" y="25"/>
                    </a:lnTo>
                    <a:lnTo>
                      <a:pt x="1814" y="27"/>
                    </a:lnTo>
                    <a:lnTo>
                      <a:pt x="1770" y="28"/>
                    </a:lnTo>
                    <a:lnTo>
                      <a:pt x="1720" y="29"/>
                    </a:lnTo>
                    <a:lnTo>
                      <a:pt x="1664" y="29"/>
                    </a:lnTo>
                    <a:lnTo>
                      <a:pt x="1603" y="30"/>
                    </a:lnTo>
                    <a:lnTo>
                      <a:pt x="1539" y="30"/>
                    </a:lnTo>
                    <a:lnTo>
                      <a:pt x="1468" y="31"/>
                    </a:lnTo>
                    <a:lnTo>
                      <a:pt x="1397" y="31"/>
                    </a:lnTo>
                    <a:lnTo>
                      <a:pt x="1320" y="31"/>
                    </a:lnTo>
                    <a:lnTo>
                      <a:pt x="1243" y="31"/>
                    </a:lnTo>
                    <a:lnTo>
                      <a:pt x="1163" y="31"/>
                    </a:lnTo>
                    <a:lnTo>
                      <a:pt x="1081" y="31"/>
                    </a:lnTo>
                    <a:lnTo>
                      <a:pt x="999" y="31"/>
                    </a:lnTo>
                    <a:lnTo>
                      <a:pt x="917" y="31"/>
                    </a:lnTo>
                    <a:lnTo>
                      <a:pt x="836" y="31"/>
                    </a:lnTo>
                    <a:lnTo>
                      <a:pt x="754" y="30"/>
                    </a:lnTo>
                    <a:lnTo>
                      <a:pt x="674" y="30"/>
                    </a:lnTo>
                    <a:lnTo>
                      <a:pt x="597" y="30"/>
                    </a:lnTo>
                    <a:lnTo>
                      <a:pt x="522" y="29"/>
                    </a:lnTo>
                    <a:lnTo>
                      <a:pt x="449" y="29"/>
                    </a:lnTo>
                    <a:lnTo>
                      <a:pt x="381" y="28"/>
                    </a:lnTo>
                    <a:lnTo>
                      <a:pt x="316" y="28"/>
                    </a:lnTo>
                    <a:lnTo>
                      <a:pt x="256" y="28"/>
                    </a:lnTo>
                    <a:lnTo>
                      <a:pt x="201" y="27"/>
                    </a:lnTo>
                    <a:lnTo>
                      <a:pt x="151" y="27"/>
                    </a:lnTo>
                    <a:lnTo>
                      <a:pt x="108" y="27"/>
                    </a:lnTo>
                    <a:lnTo>
                      <a:pt x="72" y="27"/>
                    </a:lnTo>
                    <a:lnTo>
                      <a:pt x="42" y="25"/>
                    </a:lnTo>
                    <a:lnTo>
                      <a:pt x="20" y="25"/>
                    </a:lnTo>
                    <a:lnTo>
                      <a:pt x="7" y="25"/>
                    </a:lnTo>
                    <a:lnTo>
                      <a:pt x="31" y="4"/>
                    </a:lnTo>
                    <a:lnTo>
                      <a:pt x="44" y="4"/>
                    </a:lnTo>
                    <a:lnTo>
                      <a:pt x="66" y="4"/>
                    </a:lnTo>
                    <a:lnTo>
                      <a:pt x="94" y="5"/>
                    </a:lnTo>
                    <a:lnTo>
                      <a:pt x="131" y="5"/>
                    </a:lnTo>
                    <a:lnTo>
                      <a:pt x="174" y="5"/>
                    </a:lnTo>
                    <a:lnTo>
                      <a:pt x="225" y="6"/>
                    </a:lnTo>
                    <a:lnTo>
                      <a:pt x="279" y="6"/>
                    </a:lnTo>
                    <a:lnTo>
                      <a:pt x="339" y="6"/>
                    </a:lnTo>
                    <a:lnTo>
                      <a:pt x="404" y="8"/>
                    </a:lnTo>
                    <a:lnTo>
                      <a:pt x="473" y="8"/>
                    </a:lnTo>
                    <a:lnTo>
                      <a:pt x="546" y="8"/>
                    </a:lnTo>
                    <a:lnTo>
                      <a:pt x="621" y="9"/>
                    </a:lnTo>
                    <a:lnTo>
                      <a:pt x="698" y="9"/>
                    </a:lnTo>
                    <a:lnTo>
                      <a:pt x="778" y="9"/>
                    </a:lnTo>
                    <a:lnTo>
                      <a:pt x="858" y="10"/>
                    </a:lnTo>
                    <a:lnTo>
                      <a:pt x="941" y="10"/>
                    </a:lnTo>
                    <a:lnTo>
                      <a:pt x="1023" y="10"/>
                    </a:lnTo>
                    <a:lnTo>
                      <a:pt x="1104" y="10"/>
                    </a:lnTo>
                    <a:lnTo>
                      <a:pt x="1185" y="10"/>
                    </a:lnTo>
                    <a:lnTo>
                      <a:pt x="1265" y="10"/>
                    </a:lnTo>
                    <a:lnTo>
                      <a:pt x="1343" y="10"/>
                    </a:lnTo>
                    <a:lnTo>
                      <a:pt x="1419" y="10"/>
                    </a:lnTo>
                    <a:lnTo>
                      <a:pt x="1492" y="10"/>
                    </a:lnTo>
                    <a:lnTo>
                      <a:pt x="1561" y="9"/>
                    </a:lnTo>
                    <a:lnTo>
                      <a:pt x="1626" y="9"/>
                    </a:lnTo>
                    <a:lnTo>
                      <a:pt x="1687" y="8"/>
                    </a:lnTo>
                    <a:lnTo>
                      <a:pt x="1743" y="8"/>
                    </a:lnTo>
                    <a:lnTo>
                      <a:pt x="1793" y="6"/>
                    </a:lnTo>
                    <a:lnTo>
                      <a:pt x="1836" y="5"/>
                    </a:lnTo>
                    <a:lnTo>
                      <a:pt x="1873" y="4"/>
                    </a:lnTo>
                    <a:lnTo>
                      <a:pt x="1903" y="3"/>
                    </a:lnTo>
                    <a:lnTo>
                      <a:pt x="1924" y="0"/>
                    </a:lnTo>
                    <a:lnTo>
                      <a:pt x="1924" y="0"/>
                    </a:lnTo>
                    <a:close/>
                    <a:moveTo>
                      <a:pt x="1906" y="22"/>
                    </a:moveTo>
                    <a:lnTo>
                      <a:pt x="1924" y="0"/>
                    </a:lnTo>
                    <a:lnTo>
                      <a:pt x="1925" y="0"/>
                    </a:lnTo>
                    <a:lnTo>
                      <a:pt x="1926" y="0"/>
                    </a:lnTo>
                    <a:lnTo>
                      <a:pt x="1926" y="0"/>
                    </a:lnTo>
                    <a:lnTo>
                      <a:pt x="1928" y="0"/>
                    </a:lnTo>
                    <a:lnTo>
                      <a:pt x="1929" y="0"/>
                    </a:lnTo>
                    <a:lnTo>
                      <a:pt x="1929" y="0"/>
                    </a:lnTo>
                    <a:lnTo>
                      <a:pt x="1930" y="2"/>
                    </a:lnTo>
                    <a:lnTo>
                      <a:pt x="1930" y="2"/>
                    </a:lnTo>
                    <a:lnTo>
                      <a:pt x="1931" y="2"/>
                    </a:lnTo>
                    <a:lnTo>
                      <a:pt x="1931" y="2"/>
                    </a:lnTo>
                    <a:lnTo>
                      <a:pt x="1931" y="2"/>
                    </a:lnTo>
                    <a:lnTo>
                      <a:pt x="1932" y="2"/>
                    </a:lnTo>
                    <a:lnTo>
                      <a:pt x="1932" y="2"/>
                    </a:lnTo>
                    <a:lnTo>
                      <a:pt x="1932" y="3"/>
                    </a:lnTo>
                    <a:lnTo>
                      <a:pt x="1934" y="3"/>
                    </a:lnTo>
                    <a:lnTo>
                      <a:pt x="1934" y="3"/>
                    </a:lnTo>
                    <a:lnTo>
                      <a:pt x="1934" y="3"/>
                    </a:lnTo>
                    <a:lnTo>
                      <a:pt x="1934" y="4"/>
                    </a:lnTo>
                    <a:lnTo>
                      <a:pt x="1934" y="4"/>
                    </a:lnTo>
                    <a:lnTo>
                      <a:pt x="1934" y="4"/>
                    </a:lnTo>
                    <a:lnTo>
                      <a:pt x="1934" y="5"/>
                    </a:lnTo>
                    <a:lnTo>
                      <a:pt x="1934" y="5"/>
                    </a:lnTo>
                    <a:lnTo>
                      <a:pt x="1934" y="5"/>
                    </a:lnTo>
                    <a:lnTo>
                      <a:pt x="1934" y="6"/>
                    </a:lnTo>
                    <a:lnTo>
                      <a:pt x="1934" y="6"/>
                    </a:lnTo>
                    <a:lnTo>
                      <a:pt x="1934" y="6"/>
                    </a:lnTo>
                    <a:lnTo>
                      <a:pt x="1934" y="8"/>
                    </a:lnTo>
                    <a:lnTo>
                      <a:pt x="1932" y="8"/>
                    </a:lnTo>
                    <a:lnTo>
                      <a:pt x="1932" y="9"/>
                    </a:lnTo>
                    <a:lnTo>
                      <a:pt x="1932" y="9"/>
                    </a:lnTo>
                    <a:lnTo>
                      <a:pt x="1932" y="10"/>
                    </a:lnTo>
                    <a:lnTo>
                      <a:pt x="1931" y="10"/>
                    </a:lnTo>
                    <a:lnTo>
                      <a:pt x="1931" y="10"/>
                    </a:lnTo>
                    <a:lnTo>
                      <a:pt x="1930" y="11"/>
                    </a:lnTo>
                    <a:lnTo>
                      <a:pt x="1930" y="11"/>
                    </a:lnTo>
                    <a:lnTo>
                      <a:pt x="1929" y="12"/>
                    </a:lnTo>
                    <a:lnTo>
                      <a:pt x="1929" y="12"/>
                    </a:lnTo>
                    <a:lnTo>
                      <a:pt x="1928" y="14"/>
                    </a:lnTo>
                    <a:lnTo>
                      <a:pt x="1928" y="14"/>
                    </a:lnTo>
                    <a:lnTo>
                      <a:pt x="1926" y="15"/>
                    </a:lnTo>
                    <a:lnTo>
                      <a:pt x="1925" y="15"/>
                    </a:lnTo>
                    <a:lnTo>
                      <a:pt x="1925" y="15"/>
                    </a:lnTo>
                    <a:lnTo>
                      <a:pt x="1924" y="16"/>
                    </a:lnTo>
                    <a:lnTo>
                      <a:pt x="1924" y="16"/>
                    </a:lnTo>
                    <a:lnTo>
                      <a:pt x="1923" y="17"/>
                    </a:lnTo>
                    <a:lnTo>
                      <a:pt x="1922" y="17"/>
                    </a:lnTo>
                    <a:lnTo>
                      <a:pt x="1920" y="17"/>
                    </a:lnTo>
                    <a:lnTo>
                      <a:pt x="1920" y="18"/>
                    </a:lnTo>
                    <a:lnTo>
                      <a:pt x="1919" y="18"/>
                    </a:lnTo>
                    <a:lnTo>
                      <a:pt x="1918" y="18"/>
                    </a:lnTo>
                    <a:lnTo>
                      <a:pt x="1917" y="20"/>
                    </a:lnTo>
                    <a:lnTo>
                      <a:pt x="1917" y="20"/>
                    </a:lnTo>
                    <a:lnTo>
                      <a:pt x="1916" y="20"/>
                    </a:lnTo>
                    <a:lnTo>
                      <a:pt x="1915" y="20"/>
                    </a:lnTo>
                    <a:lnTo>
                      <a:pt x="1913" y="21"/>
                    </a:lnTo>
                    <a:lnTo>
                      <a:pt x="1913" y="21"/>
                    </a:lnTo>
                    <a:lnTo>
                      <a:pt x="1912" y="21"/>
                    </a:lnTo>
                    <a:lnTo>
                      <a:pt x="1911" y="21"/>
                    </a:lnTo>
                    <a:lnTo>
                      <a:pt x="1910" y="22"/>
                    </a:lnTo>
                    <a:lnTo>
                      <a:pt x="1910" y="22"/>
                    </a:lnTo>
                    <a:lnTo>
                      <a:pt x="1909" y="22"/>
                    </a:lnTo>
                    <a:lnTo>
                      <a:pt x="1907" y="22"/>
                    </a:lnTo>
                    <a:lnTo>
                      <a:pt x="1907" y="22"/>
                    </a:lnTo>
                    <a:lnTo>
                      <a:pt x="1906" y="22"/>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3" name="Freeform 44"/>
              <p:cNvSpPr>
                <a:spLocks noEditPoints="1"/>
              </p:cNvSpPr>
              <p:nvPr/>
            </p:nvSpPr>
            <p:spPr bwMode="auto">
              <a:xfrm>
                <a:off x="3790951" y="4764089"/>
                <a:ext cx="2981325" cy="47625"/>
              </a:xfrm>
              <a:custGeom>
                <a:avLst/>
                <a:gdLst>
                  <a:gd name="T0" fmla="*/ 6 w 1878"/>
                  <a:gd name="T1" fmla="*/ 22 h 30"/>
                  <a:gd name="T2" fmla="*/ 3 w 1878"/>
                  <a:gd name="T3" fmla="*/ 22 h 30"/>
                  <a:gd name="T4" fmla="*/ 2 w 1878"/>
                  <a:gd name="T5" fmla="*/ 20 h 30"/>
                  <a:gd name="T6" fmla="*/ 1 w 1878"/>
                  <a:gd name="T7" fmla="*/ 19 h 30"/>
                  <a:gd name="T8" fmla="*/ 0 w 1878"/>
                  <a:gd name="T9" fmla="*/ 18 h 30"/>
                  <a:gd name="T10" fmla="*/ 1 w 1878"/>
                  <a:gd name="T11" fmla="*/ 16 h 30"/>
                  <a:gd name="T12" fmla="*/ 2 w 1878"/>
                  <a:gd name="T13" fmla="*/ 15 h 30"/>
                  <a:gd name="T14" fmla="*/ 3 w 1878"/>
                  <a:gd name="T15" fmla="*/ 12 h 30"/>
                  <a:gd name="T16" fmla="*/ 6 w 1878"/>
                  <a:gd name="T17" fmla="*/ 10 h 30"/>
                  <a:gd name="T18" fmla="*/ 8 w 1878"/>
                  <a:gd name="T19" fmla="*/ 7 h 30"/>
                  <a:gd name="T20" fmla="*/ 12 w 1878"/>
                  <a:gd name="T21" fmla="*/ 6 h 30"/>
                  <a:gd name="T22" fmla="*/ 15 w 1878"/>
                  <a:gd name="T23" fmla="*/ 4 h 30"/>
                  <a:gd name="T24" fmla="*/ 19 w 1878"/>
                  <a:gd name="T25" fmla="*/ 3 h 30"/>
                  <a:gd name="T26" fmla="*/ 22 w 1878"/>
                  <a:gd name="T27" fmla="*/ 1 h 30"/>
                  <a:gd name="T28" fmla="*/ 26 w 1878"/>
                  <a:gd name="T29" fmla="*/ 1 h 30"/>
                  <a:gd name="T30" fmla="*/ 30 w 1878"/>
                  <a:gd name="T31" fmla="*/ 0 h 30"/>
                  <a:gd name="T32" fmla="*/ 1869 w 1878"/>
                  <a:gd name="T33" fmla="*/ 0 h 30"/>
                  <a:gd name="T34" fmla="*/ 1759 w 1878"/>
                  <a:gd name="T35" fmla="*/ 26 h 30"/>
                  <a:gd name="T36" fmla="*/ 1554 w 1878"/>
                  <a:gd name="T37" fmla="*/ 29 h 30"/>
                  <a:gd name="T38" fmla="*/ 1279 w 1878"/>
                  <a:gd name="T39" fmla="*/ 30 h 30"/>
                  <a:gd name="T40" fmla="*/ 969 w 1878"/>
                  <a:gd name="T41" fmla="*/ 30 h 30"/>
                  <a:gd name="T42" fmla="*/ 655 w 1878"/>
                  <a:gd name="T43" fmla="*/ 28 h 30"/>
                  <a:gd name="T44" fmla="*/ 370 w 1878"/>
                  <a:gd name="T45" fmla="*/ 25 h 30"/>
                  <a:gd name="T46" fmla="*/ 148 w 1878"/>
                  <a:gd name="T47" fmla="*/ 23 h 30"/>
                  <a:gd name="T48" fmla="*/ 20 w 1878"/>
                  <a:gd name="T49" fmla="*/ 22 h 30"/>
                  <a:gd name="T50" fmla="*/ 65 w 1878"/>
                  <a:gd name="T51" fmla="*/ 1 h 30"/>
                  <a:gd name="T52" fmla="*/ 219 w 1878"/>
                  <a:gd name="T53" fmla="*/ 3 h 30"/>
                  <a:gd name="T54" fmla="*/ 460 w 1878"/>
                  <a:gd name="T55" fmla="*/ 5 h 30"/>
                  <a:gd name="T56" fmla="*/ 755 w 1878"/>
                  <a:gd name="T57" fmla="*/ 7 h 30"/>
                  <a:gd name="T58" fmla="*/ 1072 w 1878"/>
                  <a:gd name="T59" fmla="*/ 9 h 30"/>
                  <a:gd name="T60" fmla="*/ 1376 w 1878"/>
                  <a:gd name="T61" fmla="*/ 9 h 30"/>
                  <a:gd name="T62" fmla="*/ 1636 w 1878"/>
                  <a:gd name="T63" fmla="*/ 7 h 30"/>
                  <a:gd name="T64" fmla="*/ 1817 w 1878"/>
                  <a:gd name="T65" fmla="*/ 4 h 30"/>
                  <a:gd name="T66" fmla="*/ 1850 w 1878"/>
                  <a:gd name="T67" fmla="*/ 22 h 30"/>
                  <a:gd name="T68" fmla="*/ 1871 w 1878"/>
                  <a:gd name="T69" fmla="*/ 0 h 30"/>
                  <a:gd name="T70" fmla="*/ 1874 w 1878"/>
                  <a:gd name="T71" fmla="*/ 0 h 30"/>
                  <a:gd name="T72" fmla="*/ 1876 w 1878"/>
                  <a:gd name="T73" fmla="*/ 1 h 30"/>
                  <a:gd name="T74" fmla="*/ 1877 w 1878"/>
                  <a:gd name="T75" fmla="*/ 3 h 30"/>
                  <a:gd name="T76" fmla="*/ 1877 w 1878"/>
                  <a:gd name="T77" fmla="*/ 4 h 30"/>
                  <a:gd name="T78" fmla="*/ 1877 w 1878"/>
                  <a:gd name="T79" fmla="*/ 5 h 30"/>
                  <a:gd name="T80" fmla="*/ 1877 w 1878"/>
                  <a:gd name="T81" fmla="*/ 7 h 30"/>
                  <a:gd name="T82" fmla="*/ 1876 w 1878"/>
                  <a:gd name="T83" fmla="*/ 9 h 30"/>
                  <a:gd name="T84" fmla="*/ 1874 w 1878"/>
                  <a:gd name="T85" fmla="*/ 11 h 30"/>
                  <a:gd name="T86" fmla="*/ 1871 w 1878"/>
                  <a:gd name="T87" fmla="*/ 13 h 30"/>
                  <a:gd name="T88" fmla="*/ 1868 w 1878"/>
                  <a:gd name="T89" fmla="*/ 16 h 30"/>
                  <a:gd name="T90" fmla="*/ 1865 w 1878"/>
                  <a:gd name="T91" fmla="*/ 17 h 30"/>
                  <a:gd name="T92" fmla="*/ 1862 w 1878"/>
                  <a:gd name="T93" fmla="*/ 19 h 30"/>
                  <a:gd name="T94" fmla="*/ 1858 w 1878"/>
                  <a:gd name="T95" fmla="*/ 20 h 30"/>
                  <a:gd name="T96" fmla="*/ 1854 w 1878"/>
                  <a:gd name="T97" fmla="*/ 20 h 30"/>
                  <a:gd name="T98" fmla="*/ 1851 w 1878"/>
                  <a:gd name="T9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8" h="30">
                    <a:moveTo>
                      <a:pt x="31" y="0"/>
                    </a:moveTo>
                    <a:lnTo>
                      <a:pt x="7" y="22"/>
                    </a:lnTo>
                    <a:lnTo>
                      <a:pt x="7" y="22"/>
                    </a:lnTo>
                    <a:lnTo>
                      <a:pt x="6" y="22"/>
                    </a:lnTo>
                    <a:lnTo>
                      <a:pt x="5" y="22"/>
                    </a:lnTo>
                    <a:lnTo>
                      <a:pt x="5" y="22"/>
                    </a:lnTo>
                    <a:lnTo>
                      <a:pt x="5" y="22"/>
                    </a:lnTo>
                    <a:lnTo>
                      <a:pt x="3" y="22"/>
                    </a:lnTo>
                    <a:lnTo>
                      <a:pt x="3" y="22"/>
                    </a:lnTo>
                    <a:lnTo>
                      <a:pt x="2" y="20"/>
                    </a:lnTo>
                    <a:lnTo>
                      <a:pt x="2" y="20"/>
                    </a:lnTo>
                    <a:lnTo>
                      <a:pt x="2" y="20"/>
                    </a:lnTo>
                    <a:lnTo>
                      <a:pt x="1" y="20"/>
                    </a:lnTo>
                    <a:lnTo>
                      <a:pt x="1" y="20"/>
                    </a:lnTo>
                    <a:lnTo>
                      <a:pt x="1" y="19"/>
                    </a:lnTo>
                    <a:lnTo>
                      <a:pt x="1" y="19"/>
                    </a:lnTo>
                    <a:lnTo>
                      <a:pt x="1" y="19"/>
                    </a:lnTo>
                    <a:lnTo>
                      <a:pt x="1" y="18"/>
                    </a:lnTo>
                    <a:lnTo>
                      <a:pt x="0" y="18"/>
                    </a:lnTo>
                    <a:lnTo>
                      <a:pt x="0" y="18"/>
                    </a:lnTo>
                    <a:lnTo>
                      <a:pt x="0" y="18"/>
                    </a:lnTo>
                    <a:lnTo>
                      <a:pt x="0" y="17"/>
                    </a:lnTo>
                    <a:lnTo>
                      <a:pt x="1" y="17"/>
                    </a:lnTo>
                    <a:lnTo>
                      <a:pt x="1" y="16"/>
                    </a:lnTo>
                    <a:lnTo>
                      <a:pt x="1" y="16"/>
                    </a:lnTo>
                    <a:lnTo>
                      <a:pt x="1" y="16"/>
                    </a:lnTo>
                    <a:lnTo>
                      <a:pt x="1" y="15"/>
                    </a:lnTo>
                    <a:lnTo>
                      <a:pt x="2" y="15"/>
                    </a:lnTo>
                    <a:lnTo>
                      <a:pt x="2" y="13"/>
                    </a:lnTo>
                    <a:lnTo>
                      <a:pt x="2" y="13"/>
                    </a:lnTo>
                    <a:lnTo>
                      <a:pt x="3" y="12"/>
                    </a:lnTo>
                    <a:lnTo>
                      <a:pt x="3" y="12"/>
                    </a:lnTo>
                    <a:lnTo>
                      <a:pt x="3" y="12"/>
                    </a:lnTo>
                    <a:lnTo>
                      <a:pt x="5" y="11"/>
                    </a:lnTo>
                    <a:lnTo>
                      <a:pt x="5" y="11"/>
                    </a:lnTo>
                    <a:lnTo>
                      <a:pt x="6" y="10"/>
                    </a:lnTo>
                    <a:lnTo>
                      <a:pt x="7" y="10"/>
                    </a:lnTo>
                    <a:lnTo>
                      <a:pt x="7" y="9"/>
                    </a:lnTo>
                    <a:lnTo>
                      <a:pt x="8" y="9"/>
                    </a:lnTo>
                    <a:lnTo>
                      <a:pt x="8" y="7"/>
                    </a:lnTo>
                    <a:lnTo>
                      <a:pt x="9" y="7"/>
                    </a:lnTo>
                    <a:lnTo>
                      <a:pt x="11" y="7"/>
                    </a:lnTo>
                    <a:lnTo>
                      <a:pt x="11" y="6"/>
                    </a:lnTo>
                    <a:lnTo>
                      <a:pt x="12" y="6"/>
                    </a:lnTo>
                    <a:lnTo>
                      <a:pt x="13" y="6"/>
                    </a:lnTo>
                    <a:lnTo>
                      <a:pt x="13" y="5"/>
                    </a:lnTo>
                    <a:lnTo>
                      <a:pt x="14" y="5"/>
                    </a:lnTo>
                    <a:lnTo>
                      <a:pt x="15" y="4"/>
                    </a:lnTo>
                    <a:lnTo>
                      <a:pt x="17" y="4"/>
                    </a:lnTo>
                    <a:lnTo>
                      <a:pt x="17" y="4"/>
                    </a:lnTo>
                    <a:lnTo>
                      <a:pt x="18" y="4"/>
                    </a:lnTo>
                    <a:lnTo>
                      <a:pt x="19" y="3"/>
                    </a:lnTo>
                    <a:lnTo>
                      <a:pt x="20" y="3"/>
                    </a:lnTo>
                    <a:lnTo>
                      <a:pt x="20" y="3"/>
                    </a:lnTo>
                    <a:lnTo>
                      <a:pt x="21" y="3"/>
                    </a:lnTo>
                    <a:lnTo>
                      <a:pt x="22" y="1"/>
                    </a:lnTo>
                    <a:lnTo>
                      <a:pt x="24" y="1"/>
                    </a:lnTo>
                    <a:lnTo>
                      <a:pt x="24" y="1"/>
                    </a:lnTo>
                    <a:lnTo>
                      <a:pt x="25" y="1"/>
                    </a:lnTo>
                    <a:lnTo>
                      <a:pt x="26" y="1"/>
                    </a:lnTo>
                    <a:lnTo>
                      <a:pt x="27" y="1"/>
                    </a:lnTo>
                    <a:lnTo>
                      <a:pt x="27" y="0"/>
                    </a:lnTo>
                    <a:lnTo>
                      <a:pt x="28" y="0"/>
                    </a:lnTo>
                    <a:lnTo>
                      <a:pt x="30" y="0"/>
                    </a:lnTo>
                    <a:lnTo>
                      <a:pt x="30" y="0"/>
                    </a:lnTo>
                    <a:lnTo>
                      <a:pt x="31" y="0"/>
                    </a:lnTo>
                    <a:lnTo>
                      <a:pt x="31" y="0"/>
                    </a:lnTo>
                    <a:close/>
                    <a:moveTo>
                      <a:pt x="1869" y="0"/>
                    </a:moveTo>
                    <a:lnTo>
                      <a:pt x="1850" y="22"/>
                    </a:lnTo>
                    <a:lnTo>
                      <a:pt x="1827" y="23"/>
                    </a:lnTo>
                    <a:lnTo>
                      <a:pt x="1796" y="25"/>
                    </a:lnTo>
                    <a:lnTo>
                      <a:pt x="1759" y="26"/>
                    </a:lnTo>
                    <a:lnTo>
                      <a:pt x="1716" y="28"/>
                    </a:lnTo>
                    <a:lnTo>
                      <a:pt x="1667" y="28"/>
                    </a:lnTo>
                    <a:lnTo>
                      <a:pt x="1613" y="29"/>
                    </a:lnTo>
                    <a:lnTo>
                      <a:pt x="1554" y="29"/>
                    </a:lnTo>
                    <a:lnTo>
                      <a:pt x="1490" y="30"/>
                    </a:lnTo>
                    <a:lnTo>
                      <a:pt x="1424" y="30"/>
                    </a:lnTo>
                    <a:lnTo>
                      <a:pt x="1353" y="30"/>
                    </a:lnTo>
                    <a:lnTo>
                      <a:pt x="1279" y="30"/>
                    </a:lnTo>
                    <a:lnTo>
                      <a:pt x="1204" y="30"/>
                    </a:lnTo>
                    <a:lnTo>
                      <a:pt x="1126" y="30"/>
                    </a:lnTo>
                    <a:lnTo>
                      <a:pt x="1048" y="30"/>
                    </a:lnTo>
                    <a:lnTo>
                      <a:pt x="969" y="30"/>
                    </a:lnTo>
                    <a:lnTo>
                      <a:pt x="889" y="29"/>
                    </a:lnTo>
                    <a:lnTo>
                      <a:pt x="810" y="29"/>
                    </a:lnTo>
                    <a:lnTo>
                      <a:pt x="731" y="29"/>
                    </a:lnTo>
                    <a:lnTo>
                      <a:pt x="655" y="28"/>
                    </a:lnTo>
                    <a:lnTo>
                      <a:pt x="580" y="28"/>
                    </a:lnTo>
                    <a:lnTo>
                      <a:pt x="507" y="26"/>
                    </a:lnTo>
                    <a:lnTo>
                      <a:pt x="437" y="26"/>
                    </a:lnTo>
                    <a:lnTo>
                      <a:pt x="370" y="25"/>
                    </a:lnTo>
                    <a:lnTo>
                      <a:pt x="307" y="25"/>
                    </a:lnTo>
                    <a:lnTo>
                      <a:pt x="249" y="24"/>
                    </a:lnTo>
                    <a:lnTo>
                      <a:pt x="196" y="24"/>
                    </a:lnTo>
                    <a:lnTo>
                      <a:pt x="148" y="23"/>
                    </a:lnTo>
                    <a:lnTo>
                      <a:pt x="106" y="23"/>
                    </a:lnTo>
                    <a:lnTo>
                      <a:pt x="70" y="23"/>
                    </a:lnTo>
                    <a:lnTo>
                      <a:pt x="42" y="22"/>
                    </a:lnTo>
                    <a:lnTo>
                      <a:pt x="20" y="22"/>
                    </a:lnTo>
                    <a:lnTo>
                      <a:pt x="7" y="22"/>
                    </a:lnTo>
                    <a:lnTo>
                      <a:pt x="31" y="0"/>
                    </a:lnTo>
                    <a:lnTo>
                      <a:pt x="44" y="0"/>
                    </a:lnTo>
                    <a:lnTo>
                      <a:pt x="65" y="1"/>
                    </a:lnTo>
                    <a:lnTo>
                      <a:pt x="93" y="1"/>
                    </a:lnTo>
                    <a:lnTo>
                      <a:pt x="129" y="1"/>
                    </a:lnTo>
                    <a:lnTo>
                      <a:pt x="170" y="3"/>
                    </a:lnTo>
                    <a:lnTo>
                      <a:pt x="219" y="3"/>
                    </a:lnTo>
                    <a:lnTo>
                      <a:pt x="272" y="3"/>
                    </a:lnTo>
                    <a:lnTo>
                      <a:pt x="330" y="4"/>
                    </a:lnTo>
                    <a:lnTo>
                      <a:pt x="394" y="4"/>
                    </a:lnTo>
                    <a:lnTo>
                      <a:pt x="460" y="5"/>
                    </a:lnTo>
                    <a:lnTo>
                      <a:pt x="530" y="5"/>
                    </a:lnTo>
                    <a:lnTo>
                      <a:pt x="603" y="6"/>
                    </a:lnTo>
                    <a:lnTo>
                      <a:pt x="678" y="6"/>
                    </a:lnTo>
                    <a:lnTo>
                      <a:pt x="755" y="7"/>
                    </a:lnTo>
                    <a:lnTo>
                      <a:pt x="833" y="7"/>
                    </a:lnTo>
                    <a:lnTo>
                      <a:pt x="913" y="7"/>
                    </a:lnTo>
                    <a:lnTo>
                      <a:pt x="992" y="9"/>
                    </a:lnTo>
                    <a:lnTo>
                      <a:pt x="1072" y="9"/>
                    </a:lnTo>
                    <a:lnTo>
                      <a:pt x="1150" y="9"/>
                    </a:lnTo>
                    <a:lnTo>
                      <a:pt x="1227" y="9"/>
                    </a:lnTo>
                    <a:lnTo>
                      <a:pt x="1303" y="9"/>
                    </a:lnTo>
                    <a:lnTo>
                      <a:pt x="1376" y="9"/>
                    </a:lnTo>
                    <a:lnTo>
                      <a:pt x="1446" y="9"/>
                    </a:lnTo>
                    <a:lnTo>
                      <a:pt x="1513" y="9"/>
                    </a:lnTo>
                    <a:lnTo>
                      <a:pt x="1576" y="9"/>
                    </a:lnTo>
                    <a:lnTo>
                      <a:pt x="1636" y="7"/>
                    </a:lnTo>
                    <a:lnTo>
                      <a:pt x="1690" y="6"/>
                    </a:lnTo>
                    <a:lnTo>
                      <a:pt x="1739" y="6"/>
                    </a:lnTo>
                    <a:lnTo>
                      <a:pt x="1782" y="5"/>
                    </a:lnTo>
                    <a:lnTo>
                      <a:pt x="1817" y="4"/>
                    </a:lnTo>
                    <a:lnTo>
                      <a:pt x="1847" y="3"/>
                    </a:lnTo>
                    <a:lnTo>
                      <a:pt x="1869" y="0"/>
                    </a:lnTo>
                    <a:lnTo>
                      <a:pt x="1869" y="0"/>
                    </a:lnTo>
                    <a:close/>
                    <a:moveTo>
                      <a:pt x="1850" y="22"/>
                    </a:moveTo>
                    <a:lnTo>
                      <a:pt x="1869" y="0"/>
                    </a:lnTo>
                    <a:lnTo>
                      <a:pt x="1869" y="0"/>
                    </a:lnTo>
                    <a:lnTo>
                      <a:pt x="1870" y="0"/>
                    </a:lnTo>
                    <a:lnTo>
                      <a:pt x="1871" y="0"/>
                    </a:lnTo>
                    <a:lnTo>
                      <a:pt x="1871" y="0"/>
                    </a:lnTo>
                    <a:lnTo>
                      <a:pt x="1872" y="0"/>
                    </a:lnTo>
                    <a:lnTo>
                      <a:pt x="1872" y="0"/>
                    </a:lnTo>
                    <a:lnTo>
                      <a:pt x="1874" y="0"/>
                    </a:lnTo>
                    <a:lnTo>
                      <a:pt x="1874" y="1"/>
                    </a:lnTo>
                    <a:lnTo>
                      <a:pt x="1875" y="1"/>
                    </a:lnTo>
                    <a:lnTo>
                      <a:pt x="1875" y="1"/>
                    </a:lnTo>
                    <a:lnTo>
                      <a:pt x="1876" y="1"/>
                    </a:lnTo>
                    <a:lnTo>
                      <a:pt x="1876" y="1"/>
                    </a:lnTo>
                    <a:lnTo>
                      <a:pt x="1876" y="1"/>
                    </a:lnTo>
                    <a:lnTo>
                      <a:pt x="1877" y="3"/>
                    </a:lnTo>
                    <a:lnTo>
                      <a:pt x="1877" y="3"/>
                    </a:lnTo>
                    <a:lnTo>
                      <a:pt x="1877" y="3"/>
                    </a:lnTo>
                    <a:lnTo>
                      <a:pt x="1877" y="3"/>
                    </a:lnTo>
                    <a:lnTo>
                      <a:pt x="1877" y="4"/>
                    </a:lnTo>
                    <a:lnTo>
                      <a:pt x="1877" y="4"/>
                    </a:lnTo>
                    <a:lnTo>
                      <a:pt x="1877" y="4"/>
                    </a:lnTo>
                    <a:lnTo>
                      <a:pt x="1878" y="4"/>
                    </a:lnTo>
                    <a:lnTo>
                      <a:pt x="1878" y="5"/>
                    </a:lnTo>
                    <a:lnTo>
                      <a:pt x="1877" y="5"/>
                    </a:lnTo>
                    <a:lnTo>
                      <a:pt x="1877" y="6"/>
                    </a:lnTo>
                    <a:lnTo>
                      <a:pt x="1877" y="6"/>
                    </a:lnTo>
                    <a:lnTo>
                      <a:pt x="1877" y="6"/>
                    </a:lnTo>
                    <a:lnTo>
                      <a:pt x="1877" y="7"/>
                    </a:lnTo>
                    <a:lnTo>
                      <a:pt x="1877" y="7"/>
                    </a:lnTo>
                    <a:lnTo>
                      <a:pt x="1876" y="9"/>
                    </a:lnTo>
                    <a:lnTo>
                      <a:pt x="1876" y="9"/>
                    </a:lnTo>
                    <a:lnTo>
                      <a:pt x="1876" y="9"/>
                    </a:lnTo>
                    <a:lnTo>
                      <a:pt x="1875" y="10"/>
                    </a:lnTo>
                    <a:lnTo>
                      <a:pt x="1875" y="10"/>
                    </a:lnTo>
                    <a:lnTo>
                      <a:pt x="1875" y="11"/>
                    </a:lnTo>
                    <a:lnTo>
                      <a:pt x="1874" y="11"/>
                    </a:lnTo>
                    <a:lnTo>
                      <a:pt x="1874" y="12"/>
                    </a:lnTo>
                    <a:lnTo>
                      <a:pt x="1872" y="12"/>
                    </a:lnTo>
                    <a:lnTo>
                      <a:pt x="1871" y="13"/>
                    </a:lnTo>
                    <a:lnTo>
                      <a:pt x="1871" y="13"/>
                    </a:lnTo>
                    <a:lnTo>
                      <a:pt x="1870" y="13"/>
                    </a:lnTo>
                    <a:lnTo>
                      <a:pt x="1870" y="15"/>
                    </a:lnTo>
                    <a:lnTo>
                      <a:pt x="1869" y="15"/>
                    </a:lnTo>
                    <a:lnTo>
                      <a:pt x="1868" y="16"/>
                    </a:lnTo>
                    <a:lnTo>
                      <a:pt x="1868" y="16"/>
                    </a:lnTo>
                    <a:lnTo>
                      <a:pt x="1866" y="16"/>
                    </a:lnTo>
                    <a:lnTo>
                      <a:pt x="1865" y="17"/>
                    </a:lnTo>
                    <a:lnTo>
                      <a:pt x="1865" y="17"/>
                    </a:lnTo>
                    <a:lnTo>
                      <a:pt x="1864" y="18"/>
                    </a:lnTo>
                    <a:lnTo>
                      <a:pt x="1863" y="18"/>
                    </a:lnTo>
                    <a:lnTo>
                      <a:pt x="1862" y="18"/>
                    </a:lnTo>
                    <a:lnTo>
                      <a:pt x="1862" y="19"/>
                    </a:lnTo>
                    <a:lnTo>
                      <a:pt x="1860" y="19"/>
                    </a:lnTo>
                    <a:lnTo>
                      <a:pt x="1859" y="19"/>
                    </a:lnTo>
                    <a:lnTo>
                      <a:pt x="1858" y="19"/>
                    </a:lnTo>
                    <a:lnTo>
                      <a:pt x="1858" y="20"/>
                    </a:lnTo>
                    <a:lnTo>
                      <a:pt x="1857" y="20"/>
                    </a:lnTo>
                    <a:lnTo>
                      <a:pt x="1856" y="20"/>
                    </a:lnTo>
                    <a:lnTo>
                      <a:pt x="1854" y="20"/>
                    </a:lnTo>
                    <a:lnTo>
                      <a:pt x="1854" y="20"/>
                    </a:lnTo>
                    <a:lnTo>
                      <a:pt x="1853" y="22"/>
                    </a:lnTo>
                    <a:lnTo>
                      <a:pt x="1852" y="22"/>
                    </a:lnTo>
                    <a:lnTo>
                      <a:pt x="1851" y="22"/>
                    </a:lnTo>
                    <a:lnTo>
                      <a:pt x="1851" y="22"/>
                    </a:lnTo>
                    <a:lnTo>
                      <a:pt x="1850" y="22"/>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4" name="Freeform 45"/>
              <p:cNvSpPr>
                <a:spLocks noEditPoints="1"/>
              </p:cNvSpPr>
              <p:nvPr/>
            </p:nvSpPr>
            <p:spPr bwMode="auto">
              <a:xfrm>
                <a:off x="3852864" y="4645026"/>
                <a:ext cx="2873375" cy="52388"/>
              </a:xfrm>
              <a:custGeom>
                <a:avLst/>
                <a:gdLst>
                  <a:gd name="T0" fmla="*/ 6 w 1810"/>
                  <a:gd name="T1" fmla="*/ 21 h 33"/>
                  <a:gd name="T2" fmla="*/ 4 w 1810"/>
                  <a:gd name="T3" fmla="*/ 21 h 33"/>
                  <a:gd name="T4" fmla="*/ 3 w 1810"/>
                  <a:gd name="T5" fmla="*/ 20 h 33"/>
                  <a:gd name="T6" fmla="*/ 1 w 1810"/>
                  <a:gd name="T7" fmla="*/ 19 h 33"/>
                  <a:gd name="T8" fmla="*/ 0 w 1810"/>
                  <a:gd name="T9" fmla="*/ 18 h 33"/>
                  <a:gd name="T10" fmla="*/ 1 w 1810"/>
                  <a:gd name="T11" fmla="*/ 15 h 33"/>
                  <a:gd name="T12" fmla="*/ 1 w 1810"/>
                  <a:gd name="T13" fmla="*/ 14 h 33"/>
                  <a:gd name="T14" fmla="*/ 4 w 1810"/>
                  <a:gd name="T15" fmla="*/ 12 h 33"/>
                  <a:gd name="T16" fmla="*/ 6 w 1810"/>
                  <a:gd name="T17" fmla="*/ 10 h 33"/>
                  <a:gd name="T18" fmla="*/ 9 w 1810"/>
                  <a:gd name="T19" fmla="*/ 7 h 33"/>
                  <a:gd name="T20" fmla="*/ 12 w 1810"/>
                  <a:gd name="T21" fmla="*/ 6 h 33"/>
                  <a:gd name="T22" fmla="*/ 16 w 1810"/>
                  <a:gd name="T23" fmla="*/ 4 h 33"/>
                  <a:gd name="T24" fmla="*/ 19 w 1810"/>
                  <a:gd name="T25" fmla="*/ 2 h 33"/>
                  <a:gd name="T26" fmla="*/ 23 w 1810"/>
                  <a:gd name="T27" fmla="*/ 1 h 33"/>
                  <a:gd name="T28" fmla="*/ 26 w 1810"/>
                  <a:gd name="T29" fmla="*/ 0 h 33"/>
                  <a:gd name="T30" fmla="*/ 30 w 1810"/>
                  <a:gd name="T31" fmla="*/ 0 h 33"/>
                  <a:gd name="T32" fmla="*/ 1800 w 1810"/>
                  <a:gd name="T33" fmla="*/ 5 h 33"/>
                  <a:gd name="T34" fmla="*/ 1693 w 1810"/>
                  <a:gd name="T35" fmla="*/ 30 h 33"/>
                  <a:gd name="T36" fmla="*/ 1493 w 1810"/>
                  <a:gd name="T37" fmla="*/ 33 h 33"/>
                  <a:gd name="T38" fmla="*/ 1229 w 1810"/>
                  <a:gd name="T39" fmla="*/ 33 h 33"/>
                  <a:gd name="T40" fmla="*/ 931 w 1810"/>
                  <a:gd name="T41" fmla="*/ 31 h 33"/>
                  <a:gd name="T42" fmla="*/ 630 w 1810"/>
                  <a:gd name="T43" fmla="*/ 29 h 33"/>
                  <a:gd name="T44" fmla="*/ 357 w 1810"/>
                  <a:gd name="T45" fmla="*/ 26 h 33"/>
                  <a:gd name="T46" fmla="*/ 143 w 1810"/>
                  <a:gd name="T47" fmla="*/ 23 h 33"/>
                  <a:gd name="T48" fmla="*/ 20 w 1810"/>
                  <a:gd name="T49" fmla="*/ 21 h 33"/>
                  <a:gd name="T50" fmla="*/ 65 w 1810"/>
                  <a:gd name="T51" fmla="*/ 0 h 33"/>
                  <a:gd name="T52" fmla="*/ 213 w 1810"/>
                  <a:gd name="T53" fmla="*/ 2 h 33"/>
                  <a:gd name="T54" fmla="*/ 444 w 1810"/>
                  <a:gd name="T55" fmla="*/ 5 h 33"/>
                  <a:gd name="T56" fmla="*/ 727 w 1810"/>
                  <a:gd name="T57" fmla="*/ 8 h 33"/>
                  <a:gd name="T58" fmla="*/ 1031 w 1810"/>
                  <a:gd name="T59" fmla="*/ 11 h 33"/>
                  <a:gd name="T60" fmla="*/ 1324 w 1810"/>
                  <a:gd name="T61" fmla="*/ 12 h 33"/>
                  <a:gd name="T62" fmla="*/ 1573 w 1810"/>
                  <a:gd name="T63" fmla="*/ 11 h 33"/>
                  <a:gd name="T64" fmla="*/ 1750 w 1810"/>
                  <a:gd name="T65" fmla="*/ 7 h 33"/>
                  <a:gd name="T66" fmla="*/ 1781 w 1810"/>
                  <a:gd name="T67" fmla="*/ 26 h 33"/>
                  <a:gd name="T68" fmla="*/ 1802 w 1810"/>
                  <a:gd name="T69" fmla="*/ 5 h 33"/>
                  <a:gd name="T70" fmla="*/ 1805 w 1810"/>
                  <a:gd name="T71" fmla="*/ 5 h 33"/>
                  <a:gd name="T72" fmla="*/ 1807 w 1810"/>
                  <a:gd name="T73" fmla="*/ 6 h 33"/>
                  <a:gd name="T74" fmla="*/ 1808 w 1810"/>
                  <a:gd name="T75" fmla="*/ 6 h 33"/>
                  <a:gd name="T76" fmla="*/ 1810 w 1810"/>
                  <a:gd name="T77" fmla="*/ 7 h 33"/>
                  <a:gd name="T78" fmla="*/ 1810 w 1810"/>
                  <a:gd name="T79" fmla="*/ 10 h 33"/>
                  <a:gd name="T80" fmla="*/ 1808 w 1810"/>
                  <a:gd name="T81" fmla="*/ 11 h 33"/>
                  <a:gd name="T82" fmla="*/ 1807 w 1810"/>
                  <a:gd name="T83" fmla="*/ 13 h 33"/>
                  <a:gd name="T84" fmla="*/ 1805 w 1810"/>
                  <a:gd name="T85" fmla="*/ 15 h 33"/>
                  <a:gd name="T86" fmla="*/ 1802 w 1810"/>
                  <a:gd name="T87" fmla="*/ 18 h 33"/>
                  <a:gd name="T88" fmla="*/ 1800 w 1810"/>
                  <a:gd name="T89" fmla="*/ 19 h 33"/>
                  <a:gd name="T90" fmla="*/ 1796 w 1810"/>
                  <a:gd name="T91" fmla="*/ 21 h 33"/>
                  <a:gd name="T92" fmla="*/ 1793 w 1810"/>
                  <a:gd name="T93" fmla="*/ 23 h 33"/>
                  <a:gd name="T94" fmla="*/ 1789 w 1810"/>
                  <a:gd name="T95" fmla="*/ 24 h 33"/>
                  <a:gd name="T96" fmla="*/ 1786 w 1810"/>
                  <a:gd name="T97" fmla="*/ 25 h 33"/>
                  <a:gd name="T98" fmla="*/ 1782 w 1810"/>
                  <a:gd name="T9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10" h="33">
                    <a:moveTo>
                      <a:pt x="31" y="0"/>
                    </a:moveTo>
                    <a:lnTo>
                      <a:pt x="7" y="21"/>
                    </a:lnTo>
                    <a:lnTo>
                      <a:pt x="7" y="21"/>
                    </a:lnTo>
                    <a:lnTo>
                      <a:pt x="6" y="21"/>
                    </a:lnTo>
                    <a:lnTo>
                      <a:pt x="5" y="21"/>
                    </a:lnTo>
                    <a:lnTo>
                      <a:pt x="5" y="21"/>
                    </a:lnTo>
                    <a:lnTo>
                      <a:pt x="4" y="21"/>
                    </a:lnTo>
                    <a:lnTo>
                      <a:pt x="4" y="21"/>
                    </a:lnTo>
                    <a:lnTo>
                      <a:pt x="4" y="20"/>
                    </a:lnTo>
                    <a:lnTo>
                      <a:pt x="3" y="20"/>
                    </a:lnTo>
                    <a:lnTo>
                      <a:pt x="3" y="20"/>
                    </a:lnTo>
                    <a:lnTo>
                      <a:pt x="3" y="20"/>
                    </a:lnTo>
                    <a:lnTo>
                      <a:pt x="1" y="20"/>
                    </a:lnTo>
                    <a:lnTo>
                      <a:pt x="1" y="19"/>
                    </a:lnTo>
                    <a:lnTo>
                      <a:pt x="1" y="19"/>
                    </a:lnTo>
                    <a:lnTo>
                      <a:pt x="1" y="19"/>
                    </a:lnTo>
                    <a:lnTo>
                      <a:pt x="1" y="19"/>
                    </a:lnTo>
                    <a:lnTo>
                      <a:pt x="0" y="18"/>
                    </a:lnTo>
                    <a:lnTo>
                      <a:pt x="0" y="18"/>
                    </a:lnTo>
                    <a:lnTo>
                      <a:pt x="0" y="18"/>
                    </a:lnTo>
                    <a:lnTo>
                      <a:pt x="0" y="17"/>
                    </a:lnTo>
                    <a:lnTo>
                      <a:pt x="0" y="17"/>
                    </a:lnTo>
                    <a:lnTo>
                      <a:pt x="0" y="17"/>
                    </a:lnTo>
                    <a:lnTo>
                      <a:pt x="1" y="15"/>
                    </a:lnTo>
                    <a:lnTo>
                      <a:pt x="1" y="15"/>
                    </a:lnTo>
                    <a:lnTo>
                      <a:pt x="1" y="14"/>
                    </a:lnTo>
                    <a:lnTo>
                      <a:pt x="1" y="14"/>
                    </a:lnTo>
                    <a:lnTo>
                      <a:pt x="1" y="14"/>
                    </a:lnTo>
                    <a:lnTo>
                      <a:pt x="3" y="13"/>
                    </a:lnTo>
                    <a:lnTo>
                      <a:pt x="3" y="13"/>
                    </a:lnTo>
                    <a:lnTo>
                      <a:pt x="3" y="12"/>
                    </a:lnTo>
                    <a:lnTo>
                      <a:pt x="4" y="12"/>
                    </a:lnTo>
                    <a:lnTo>
                      <a:pt x="4" y="11"/>
                    </a:lnTo>
                    <a:lnTo>
                      <a:pt x="5" y="11"/>
                    </a:lnTo>
                    <a:lnTo>
                      <a:pt x="5" y="10"/>
                    </a:lnTo>
                    <a:lnTo>
                      <a:pt x="6" y="10"/>
                    </a:lnTo>
                    <a:lnTo>
                      <a:pt x="6" y="10"/>
                    </a:lnTo>
                    <a:lnTo>
                      <a:pt x="7" y="8"/>
                    </a:lnTo>
                    <a:lnTo>
                      <a:pt x="9" y="8"/>
                    </a:lnTo>
                    <a:lnTo>
                      <a:pt x="9" y="7"/>
                    </a:lnTo>
                    <a:lnTo>
                      <a:pt x="10" y="7"/>
                    </a:lnTo>
                    <a:lnTo>
                      <a:pt x="11" y="6"/>
                    </a:lnTo>
                    <a:lnTo>
                      <a:pt x="11" y="6"/>
                    </a:lnTo>
                    <a:lnTo>
                      <a:pt x="12" y="6"/>
                    </a:lnTo>
                    <a:lnTo>
                      <a:pt x="13" y="5"/>
                    </a:lnTo>
                    <a:lnTo>
                      <a:pt x="13" y="5"/>
                    </a:lnTo>
                    <a:lnTo>
                      <a:pt x="15" y="5"/>
                    </a:lnTo>
                    <a:lnTo>
                      <a:pt x="16" y="4"/>
                    </a:lnTo>
                    <a:lnTo>
                      <a:pt x="17" y="4"/>
                    </a:lnTo>
                    <a:lnTo>
                      <a:pt x="17" y="4"/>
                    </a:lnTo>
                    <a:lnTo>
                      <a:pt x="18" y="2"/>
                    </a:lnTo>
                    <a:lnTo>
                      <a:pt x="19" y="2"/>
                    </a:lnTo>
                    <a:lnTo>
                      <a:pt x="20" y="2"/>
                    </a:lnTo>
                    <a:lnTo>
                      <a:pt x="20" y="2"/>
                    </a:lnTo>
                    <a:lnTo>
                      <a:pt x="22" y="1"/>
                    </a:lnTo>
                    <a:lnTo>
                      <a:pt x="23" y="1"/>
                    </a:lnTo>
                    <a:lnTo>
                      <a:pt x="24" y="1"/>
                    </a:lnTo>
                    <a:lnTo>
                      <a:pt x="24" y="1"/>
                    </a:lnTo>
                    <a:lnTo>
                      <a:pt x="25" y="1"/>
                    </a:lnTo>
                    <a:lnTo>
                      <a:pt x="26" y="0"/>
                    </a:lnTo>
                    <a:lnTo>
                      <a:pt x="26" y="0"/>
                    </a:lnTo>
                    <a:lnTo>
                      <a:pt x="28" y="0"/>
                    </a:lnTo>
                    <a:lnTo>
                      <a:pt x="29" y="0"/>
                    </a:lnTo>
                    <a:lnTo>
                      <a:pt x="30" y="0"/>
                    </a:lnTo>
                    <a:lnTo>
                      <a:pt x="30" y="0"/>
                    </a:lnTo>
                    <a:lnTo>
                      <a:pt x="31" y="0"/>
                    </a:lnTo>
                    <a:lnTo>
                      <a:pt x="31" y="0"/>
                    </a:lnTo>
                    <a:close/>
                    <a:moveTo>
                      <a:pt x="1800" y="5"/>
                    </a:moveTo>
                    <a:lnTo>
                      <a:pt x="1781" y="26"/>
                    </a:lnTo>
                    <a:lnTo>
                      <a:pt x="1758" y="27"/>
                    </a:lnTo>
                    <a:lnTo>
                      <a:pt x="1728" y="29"/>
                    </a:lnTo>
                    <a:lnTo>
                      <a:pt x="1693" y="30"/>
                    </a:lnTo>
                    <a:lnTo>
                      <a:pt x="1651" y="31"/>
                    </a:lnTo>
                    <a:lnTo>
                      <a:pt x="1603" y="32"/>
                    </a:lnTo>
                    <a:lnTo>
                      <a:pt x="1551" y="32"/>
                    </a:lnTo>
                    <a:lnTo>
                      <a:pt x="1493" y="33"/>
                    </a:lnTo>
                    <a:lnTo>
                      <a:pt x="1432" y="33"/>
                    </a:lnTo>
                    <a:lnTo>
                      <a:pt x="1368" y="33"/>
                    </a:lnTo>
                    <a:lnTo>
                      <a:pt x="1300" y="33"/>
                    </a:lnTo>
                    <a:lnTo>
                      <a:pt x="1229" y="33"/>
                    </a:lnTo>
                    <a:lnTo>
                      <a:pt x="1157" y="33"/>
                    </a:lnTo>
                    <a:lnTo>
                      <a:pt x="1083" y="32"/>
                    </a:lnTo>
                    <a:lnTo>
                      <a:pt x="1007" y="32"/>
                    </a:lnTo>
                    <a:lnTo>
                      <a:pt x="931" y="31"/>
                    </a:lnTo>
                    <a:lnTo>
                      <a:pt x="855" y="31"/>
                    </a:lnTo>
                    <a:lnTo>
                      <a:pt x="780" y="30"/>
                    </a:lnTo>
                    <a:lnTo>
                      <a:pt x="704" y="30"/>
                    </a:lnTo>
                    <a:lnTo>
                      <a:pt x="630" y="29"/>
                    </a:lnTo>
                    <a:lnTo>
                      <a:pt x="558" y="29"/>
                    </a:lnTo>
                    <a:lnTo>
                      <a:pt x="488" y="27"/>
                    </a:lnTo>
                    <a:lnTo>
                      <a:pt x="420" y="26"/>
                    </a:lnTo>
                    <a:lnTo>
                      <a:pt x="357" y="26"/>
                    </a:lnTo>
                    <a:lnTo>
                      <a:pt x="296" y="25"/>
                    </a:lnTo>
                    <a:lnTo>
                      <a:pt x="240" y="25"/>
                    </a:lnTo>
                    <a:lnTo>
                      <a:pt x="189" y="24"/>
                    </a:lnTo>
                    <a:lnTo>
                      <a:pt x="143" y="23"/>
                    </a:lnTo>
                    <a:lnTo>
                      <a:pt x="103" y="23"/>
                    </a:lnTo>
                    <a:lnTo>
                      <a:pt x="68" y="23"/>
                    </a:lnTo>
                    <a:lnTo>
                      <a:pt x="41" y="21"/>
                    </a:lnTo>
                    <a:lnTo>
                      <a:pt x="20" y="21"/>
                    </a:lnTo>
                    <a:lnTo>
                      <a:pt x="7" y="21"/>
                    </a:lnTo>
                    <a:lnTo>
                      <a:pt x="31" y="0"/>
                    </a:lnTo>
                    <a:lnTo>
                      <a:pt x="44" y="0"/>
                    </a:lnTo>
                    <a:lnTo>
                      <a:pt x="65" y="0"/>
                    </a:lnTo>
                    <a:lnTo>
                      <a:pt x="92" y="1"/>
                    </a:lnTo>
                    <a:lnTo>
                      <a:pt x="127" y="1"/>
                    </a:lnTo>
                    <a:lnTo>
                      <a:pt x="167" y="2"/>
                    </a:lnTo>
                    <a:lnTo>
                      <a:pt x="213" y="2"/>
                    </a:lnTo>
                    <a:lnTo>
                      <a:pt x="264" y="4"/>
                    </a:lnTo>
                    <a:lnTo>
                      <a:pt x="320" y="4"/>
                    </a:lnTo>
                    <a:lnTo>
                      <a:pt x="381" y="5"/>
                    </a:lnTo>
                    <a:lnTo>
                      <a:pt x="444" y="5"/>
                    </a:lnTo>
                    <a:lnTo>
                      <a:pt x="511" y="6"/>
                    </a:lnTo>
                    <a:lnTo>
                      <a:pt x="581" y="7"/>
                    </a:lnTo>
                    <a:lnTo>
                      <a:pt x="653" y="7"/>
                    </a:lnTo>
                    <a:lnTo>
                      <a:pt x="727" y="8"/>
                    </a:lnTo>
                    <a:lnTo>
                      <a:pt x="802" y="10"/>
                    </a:lnTo>
                    <a:lnTo>
                      <a:pt x="879" y="10"/>
                    </a:lnTo>
                    <a:lnTo>
                      <a:pt x="955" y="11"/>
                    </a:lnTo>
                    <a:lnTo>
                      <a:pt x="1031" y="11"/>
                    </a:lnTo>
                    <a:lnTo>
                      <a:pt x="1107" y="11"/>
                    </a:lnTo>
                    <a:lnTo>
                      <a:pt x="1181" y="12"/>
                    </a:lnTo>
                    <a:lnTo>
                      <a:pt x="1253" y="12"/>
                    </a:lnTo>
                    <a:lnTo>
                      <a:pt x="1324" y="12"/>
                    </a:lnTo>
                    <a:lnTo>
                      <a:pt x="1391" y="12"/>
                    </a:lnTo>
                    <a:lnTo>
                      <a:pt x="1456" y="12"/>
                    </a:lnTo>
                    <a:lnTo>
                      <a:pt x="1517" y="12"/>
                    </a:lnTo>
                    <a:lnTo>
                      <a:pt x="1573" y="11"/>
                    </a:lnTo>
                    <a:lnTo>
                      <a:pt x="1626" y="11"/>
                    </a:lnTo>
                    <a:lnTo>
                      <a:pt x="1673" y="10"/>
                    </a:lnTo>
                    <a:lnTo>
                      <a:pt x="1714" y="8"/>
                    </a:lnTo>
                    <a:lnTo>
                      <a:pt x="1750" y="7"/>
                    </a:lnTo>
                    <a:lnTo>
                      <a:pt x="1778" y="6"/>
                    </a:lnTo>
                    <a:lnTo>
                      <a:pt x="1800" y="5"/>
                    </a:lnTo>
                    <a:lnTo>
                      <a:pt x="1800" y="5"/>
                    </a:lnTo>
                    <a:close/>
                    <a:moveTo>
                      <a:pt x="1781" y="26"/>
                    </a:moveTo>
                    <a:lnTo>
                      <a:pt x="1800" y="5"/>
                    </a:lnTo>
                    <a:lnTo>
                      <a:pt x="1801" y="5"/>
                    </a:lnTo>
                    <a:lnTo>
                      <a:pt x="1801" y="5"/>
                    </a:lnTo>
                    <a:lnTo>
                      <a:pt x="1802" y="5"/>
                    </a:lnTo>
                    <a:lnTo>
                      <a:pt x="1802" y="5"/>
                    </a:lnTo>
                    <a:lnTo>
                      <a:pt x="1804" y="5"/>
                    </a:lnTo>
                    <a:lnTo>
                      <a:pt x="1805" y="5"/>
                    </a:lnTo>
                    <a:lnTo>
                      <a:pt x="1805" y="5"/>
                    </a:lnTo>
                    <a:lnTo>
                      <a:pt x="1805" y="5"/>
                    </a:lnTo>
                    <a:lnTo>
                      <a:pt x="1806" y="5"/>
                    </a:lnTo>
                    <a:lnTo>
                      <a:pt x="1806" y="5"/>
                    </a:lnTo>
                    <a:lnTo>
                      <a:pt x="1807" y="6"/>
                    </a:lnTo>
                    <a:lnTo>
                      <a:pt x="1807" y="6"/>
                    </a:lnTo>
                    <a:lnTo>
                      <a:pt x="1807" y="6"/>
                    </a:lnTo>
                    <a:lnTo>
                      <a:pt x="1808" y="6"/>
                    </a:lnTo>
                    <a:lnTo>
                      <a:pt x="1808" y="6"/>
                    </a:lnTo>
                    <a:lnTo>
                      <a:pt x="1808" y="7"/>
                    </a:lnTo>
                    <a:lnTo>
                      <a:pt x="1808" y="7"/>
                    </a:lnTo>
                    <a:lnTo>
                      <a:pt x="1808" y="7"/>
                    </a:lnTo>
                    <a:lnTo>
                      <a:pt x="1810" y="7"/>
                    </a:lnTo>
                    <a:lnTo>
                      <a:pt x="1810" y="8"/>
                    </a:lnTo>
                    <a:lnTo>
                      <a:pt x="1810" y="8"/>
                    </a:lnTo>
                    <a:lnTo>
                      <a:pt x="1810" y="8"/>
                    </a:lnTo>
                    <a:lnTo>
                      <a:pt x="1810" y="10"/>
                    </a:lnTo>
                    <a:lnTo>
                      <a:pt x="1810" y="10"/>
                    </a:lnTo>
                    <a:lnTo>
                      <a:pt x="1808" y="10"/>
                    </a:lnTo>
                    <a:lnTo>
                      <a:pt x="1808" y="11"/>
                    </a:lnTo>
                    <a:lnTo>
                      <a:pt x="1808" y="11"/>
                    </a:lnTo>
                    <a:lnTo>
                      <a:pt x="1808" y="12"/>
                    </a:lnTo>
                    <a:lnTo>
                      <a:pt x="1808" y="12"/>
                    </a:lnTo>
                    <a:lnTo>
                      <a:pt x="1807" y="13"/>
                    </a:lnTo>
                    <a:lnTo>
                      <a:pt x="1807" y="13"/>
                    </a:lnTo>
                    <a:lnTo>
                      <a:pt x="1807" y="13"/>
                    </a:lnTo>
                    <a:lnTo>
                      <a:pt x="1806" y="14"/>
                    </a:lnTo>
                    <a:lnTo>
                      <a:pt x="1806" y="14"/>
                    </a:lnTo>
                    <a:lnTo>
                      <a:pt x="1805" y="15"/>
                    </a:lnTo>
                    <a:lnTo>
                      <a:pt x="1805" y="15"/>
                    </a:lnTo>
                    <a:lnTo>
                      <a:pt x="1804" y="17"/>
                    </a:lnTo>
                    <a:lnTo>
                      <a:pt x="1804" y="17"/>
                    </a:lnTo>
                    <a:lnTo>
                      <a:pt x="1802" y="18"/>
                    </a:lnTo>
                    <a:lnTo>
                      <a:pt x="1801" y="18"/>
                    </a:lnTo>
                    <a:lnTo>
                      <a:pt x="1801" y="18"/>
                    </a:lnTo>
                    <a:lnTo>
                      <a:pt x="1800" y="19"/>
                    </a:lnTo>
                    <a:lnTo>
                      <a:pt x="1800" y="19"/>
                    </a:lnTo>
                    <a:lnTo>
                      <a:pt x="1799" y="20"/>
                    </a:lnTo>
                    <a:lnTo>
                      <a:pt x="1798" y="20"/>
                    </a:lnTo>
                    <a:lnTo>
                      <a:pt x="1798" y="20"/>
                    </a:lnTo>
                    <a:lnTo>
                      <a:pt x="1796" y="21"/>
                    </a:lnTo>
                    <a:lnTo>
                      <a:pt x="1795" y="21"/>
                    </a:lnTo>
                    <a:lnTo>
                      <a:pt x="1794" y="21"/>
                    </a:lnTo>
                    <a:lnTo>
                      <a:pt x="1794" y="23"/>
                    </a:lnTo>
                    <a:lnTo>
                      <a:pt x="1793" y="23"/>
                    </a:lnTo>
                    <a:lnTo>
                      <a:pt x="1792" y="23"/>
                    </a:lnTo>
                    <a:lnTo>
                      <a:pt x="1790" y="24"/>
                    </a:lnTo>
                    <a:lnTo>
                      <a:pt x="1790" y="24"/>
                    </a:lnTo>
                    <a:lnTo>
                      <a:pt x="1789" y="24"/>
                    </a:lnTo>
                    <a:lnTo>
                      <a:pt x="1788" y="24"/>
                    </a:lnTo>
                    <a:lnTo>
                      <a:pt x="1787" y="25"/>
                    </a:lnTo>
                    <a:lnTo>
                      <a:pt x="1787" y="25"/>
                    </a:lnTo>
                    <a:lnTo>
                      <a:pt x="1786" y="25"/>
                    </a:lnTo>
                    <a:lnTo>
                      <a:pt x="1784" y="25"/>
                    </a:lnTo>
                    <a:lnTo>
                      <a:pt x="1783" y="25"/>
                    </a:lnTo>
                    <a:lnTo>
                      <a:pt x="1783" y="25"/>
                    </a:lnTo>
                    <a:lnTo>
                      <a:pt x="1782" y="26"/>
                    </a:lnTo>
                    <a:lnTo>
                      <a:pt x="1781" y="26"/>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sp>
            <p:nvSpPr>
              <p:cNvPr id="185" name="Freeform 46"/>
              <p:cNvSpPr>
                <a:spLocks noEditPoints="1"/>
              </p:cNvSpPr>
              <p:nvPr/>
            </p:nvSpPr>
            <p:spPr bwMode="auto">
              <a:xfrm>
                <a:off x="3656014" y="2608264"/>
                <a:ext cx="3270250" cy="1900238"/>
              </a:xfrm>
              <a:custGeom>
                <a:avLst/>
                <a:gdLst>
                  <a:gd name="T0" fmla="*/ 37 w 2060"/>
                  <a:gd name="T1" fmla="*/ 1131 h 1197"/>
                  <a:gd name="T2" fmla="*/ 39 w 2060"/>
                  <a:gd name="T3" fmla="*/ 1158 h 1197"/>
                  <a:gd name="T4" fmla="*/ 51 w 2060"/>
                  <a:gd name="T5" fmla="*/ 1168 h 1197"/>
                  <a:gd name="T6" fmla="*/ 50 w 2060"/>
                  <a:gd name="T7" fmla="*/ 1191 h 1197"/>
                  <a:gd name="T8" fmla="*/ 17 w 2060"/>
                  <a:gd name="T9" fmla="*/ 1187 h 1197"/>
                  <a:gd name="T10" fmla="*/ 2 w 2060"/>
                  <a:gd name="T11" fmla="*/ 1171 h 1197"/>
                  <a:gd name="T12" fmla="*/ 0 w 2060"/>
                  <a:gd name="T13" fmla="*/ 1140 h 1197"/>
                  <a:gd name="T14" fmla="*/ 47 w 2060"/>
                  <a:gd name="T15" fmla="*/ 165 h 1197"/>
                  <a:gd name="T16" fmla="*/ 51 w 2060"/>
                  <a:gd name="T17" fmla="*/ 341 h 1197"/>
                  <a:gd name="T18" fmla="*/ 51 w 2060"/>
                  <a:gd name="T19" fmla="*/ 687 h 1197"/>
                  <a:gd name="T20" fmla="*/ 45 w 2060"/>
                  <a:gd name="T21" fmla="*/ 1004 h 1197"/>
                  <a:gd name="T22" fmla="*/ 5 w 2060"/>
                  <a:gd name="T23" fmla="*/ 1098 h 1197"/>
                  <a:gd name="T24" fmla="*/ 12 w 2060"/>
                  <a:gd name="T25" fmla="*/ 857 h 1197"/>
                  <a:gd name="T26" fmla="*/ 14 w 2060"/>
                  <a:gd name="T27" fmla="*/ 500 h 1197"/>
                  <a:gd name="T28" fmla="*/ 12 w 2060"/>
                  <a:gd name="T29" fmla="*/ 222 h 1197"/>
                  <a:gd name="T30" fmla="*/ 115 w 2060"/>
                  <a:gd name="T31" fmla="*/ 21 h 1197"/>
                  <a:gd name="T32" fmla="*/ 62 w 2060"/>
                  <a:gd name="T33" fmla="*/ 31 h 1197"/>
                  <a:gd name="T34" fmla="*/ 43 w 2060"/>
                  <a:gd name="T35" fmla="*/ 69 h 1197"/>
                  <a:gd name="T36" fmla="*/ 43 w 2060"/>
                  <a:gd name="T37" fmla="*/ 133 h 1197"/>
                  <a:gd name="T38" fmla="*/ 6 w 2060"/>
                  <a:gd name="T39" fmla="*/ 148 h 1197"/>
                  <a:gd name="T40" fmla="*/ 5 w 2060"/>
                  <a:gd name="T41" fmla="*/ 81 h 1197"/>
                  <a:gd name="T42" fmla="*/ 39 w 2060"/>
                  <a:gd name="T43" fmla="*/ 26 h 1197"/>
                  <a:gd name="T44" fmla="*/ 139 w 2060"/>
                  <a:gd name="T45" fmla="*/ 0 h 1197"/>
                  <a:gd name="T46" fmla="*/ 1826 w 2060"/>
                  <a:gd name="T47" fmla="*/ 45 h 1197"/>
                  <a:gd name="T48" fmla="*/ 1330 w 2060"/>
                  <a:gd name="T49" fmla="*/ 44 h 1197"/>
                  <a:gd name="T50" fmla="*/ 655 w 2060"/>
                  <a:gd name="T51" fmla="*/ 34 h 1197"/>
                  <a:gd name="T52" fmla="*/ 172 w 2060"/>
                  <a:gd name="T53" fmla="*/ 23 h 1197"/>
                  <a:gd name="T54" fmla="*/ 364 w 2060"/>
                  <a:gd name="T55" fmla="*/ 7 h 1197"/>
                  <a:gd name="T56" fmla="*/ 978 w 2060"/>
                  <a:gd name="T57" fmla="*/ 17 h 1197"/>
                  <a:gd name="T58" fmla="*/ 1617 w 2060"/>
                  <a:gd name="T59" fmla="*/ 23 h 1197"/>
                  <a:gd name="T60" fmla="*/ 1908 w 2060"/>
                  <a:gd name="T61" fmla="*/ 21 h 1197"/>
                  <a:gd name="T62" fmla="*/ 2012 w 2060"/>
                  <a:gd name="T63" fmla="*/ 107 h 1197"/>
                  <a:gd name="T64" fmla="*/ 1988 w 2060"/>
                  <a:gd name="T65" fmla="*/ 63 h 1197"/>
                  <a:gd name="T66" fmla="*/ 1948 w 2060"/>
                  <a:gd name="T67" fmla="*/ 41 h 1197"/>
                  <a:gd name="T68" fmla="*/ 1892 w 2060"/>
                  <a:gd name="T69" fmla="*/ 41 h 1197"/>
                  <a:gd name="T70" fmla="*/ 1969 w 2060"/>
                  <a:gd name="T71" fmla="*/ 20 h 1197"/>
                  <a:gd name="T72" fmla="*/ 2019 w 2060"/>
                  <a:gd name="T73" fmla="*/ 40 h 1197"/>
                  <a:gd name="T74" fmla="*/ 2047 w 2060"/>
                  <a:gd name="T75" fmla="*/ 85 h 1197"/>
                  <a:gd name="T76" fmla="*/ 2052 w 2060"/>
                  <a:gd name="T77" fmla="*/ 1068 h 1197"/>
                  <a:gd name="T78" fmla="*/ 2011 w 2060"/>
                  <a:gd name="T79" fmla="*/ 969 h 1197"/>
                  <a:gd name="T80" fmla="*/ 2011 w 2060"/>
                  <a:gd name="T81" fmla="*/ 645 h 1197"/>
                  <a:gd name="T82" fmla="*/ 2012 w 2060"/>
                  <a:gd name="T83" fmla="*/ 302 h 1197"/>
                  <a:gd name="T84" fmla="*/ 2052 w 2060"/>
                  <a:gd name="T85" fmla="*/ 143 h 1197"/>
                  <a:gd name="T86" fmla="*/ 2049 w 2060"/>
                  <a:gd name="T87" fmla="*/ 394 h 1197"/>
                  <a:gd name="T88" fmla="*/ 2048 w 2060"/>
                  <a:gd name="T89" fmla="*/ 753 h 1197"/>
                  <a:gd name="T90" fmla="*/ 2050 w 2060"/>
                  <a:gd name="T91" fmla="*/ 1025 h 1197"/>
                  <a:gd name="T92" fmla="*/ 1981 w 2060"/>
                  <a:gd name="T93" fmla="*/ 1176 h 1197"/>
                  <a:gd name="T94" fmla="*/ 2009 w 2060"/>
                  <a:gd name="T95" fmla="*/ 1172 h 1197"/>
                  <a:gd name="T96" fmla="*/ 2021 w 2060"/>
                  <a:gd name="T97" fmla="*/ 1152 h 1197"/>
                  <a:gd name="T98" fmla="*/ 2021 w 2060"/>
                  <a:gd name="T99" fmla="*/ 1110 h 1197"/>
                  <a:gd name="T100" fmla="*/ 2055 w 2060"/>
                  <a:gd name="T101" fmla="*/ 1085 h 1197"/>
                  <a:gd name="T102" fmla="*/ 2059 w 2060"/>
                  <a:gd name="T103" fmla="*/ 1131 h 1197"/>
                  <a:gd name="T104" fmla="*/ 2041 w 2060"/>
                  <a:gd name="T105" fmla="*/ 1170 h 1197"/>
                  <a:gd name="T106" fmla="*/ 1974 w 2060"/>
                  <a:gd name="T107" fmla="*/ 1197 h 1197"/>
                  <a:gd name="T108" fmla="*/ 122 w 2060"/>
                  <a:gd name="T109" fmla="*/ 1168 h 1197"/>
                  <a:gd name="T110" fmla="*/ 655 w 2060"/>
                  <a:gd name="T111" fmla="*/ 1166 h 1197"/>
                  <a:gd name="T112" fmla="*/ 1390 w 2060"/>
                  <a:gd name="T113" fmla="*/ 1171 h 1197"/>
                  <a:gd name="T114" fmla="*/ 1920 w 2060"/>
                  <a:gd name="T115" fmla="*/ 1176 h 1197"/>
                  <a:gd name="T116" fmla="*/ 1818 w 2060"/>
                  <a:gd name="T117" fmla="*/ 1196 h 1197"/>
                  <a:gd name="T118" fmla="*/ 1207 w 2060"/>
                  <a:gd name="T119" fmla="*/ 1191 h 1197"/>
                  <a:gd name="T120" fmla="*/ 482 w 2060"/>
                  <a:gd name="T121" fmla="*/ 1187 h 1197"/>
                  <a:gd name="T122" fmla="*/ 50 w 2060"/>
                  <a:gd name="T123" fmla="*/ 1191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60" h="1197">
                    <a:moveTo>
                      <a:pt x="4" y="1116"/>
                    </a:moveTo>
                    <a:lnTo>
                      <a:pt x="41" y="1104"/>
                    </a:lnTo>
                    <a:lnTo>
                      <a:pt x="41" y="1104"/>
                    </a:lnTo>
                    <a:lnTo>
                      <a:pt x="39" y="1110"/>
                    </a:lnTo>
                    <a:lnTo>
                      <a:pt x="39" y="1115"/>
                    </a:lnTo>
                    <a:lnTo>
                      <a:pt x="38" y="1119"/>
                    </a:lnTo>
                    <a:lnTo>
                      <a:pt x="38" y="1123"/>
                    </a:lnTo>
                    <a:lnTo>
                      <a:pt x="37" y="1128"/>
                    </a:lnTo>
                    <a:lnTo>
                      <a:pt x="37" y="1131"/>
                    </a:lnTo>
                    <a:lnTo>
                      <a:pt x="37" y="1135"/>
                    </a:lnTo>
                    <a:lnTo>
                      <a:pt x="37" y="1139"/>
                    </a:lnTo>
                    <a:lnTo>
                      <a:pt x="37" y="1142"/>
                    </a:lnTo>
                    <a:lnTo>
                      <a:pt x="37" y="1144"/>
                    </a:lnTo>
                    <a:lnTo>
                      <a:pt x="37" y="1148"/>
                    </a:lnTo>
                    <a:lnTo>
                      <a:pt x="38" y="1150"/>
                    </a:lnTo>
                    <a:lnTo>
                      <a:pt x="38" y="1153"/>
                    </a:lnTo>
                    <a:lnTo>
                      <a:pt x="39" y="1155"/>
                    </a:lnTo>
                    <a:lnTo>
                      <a:pt x="39" y="1158"/>
                    </a:lnTo>
                    <a:lnTo>
                      <a:pt x="41" y="1159"/>
                    </a:lnTo>
                    <a:lnTo>
                      <a:pt x="42" y="1161"/>
                    </a:lnTo>
                    <a:lnTo>
                      <a:pt x="43" y="1162"/>
                    </a:lnTo>
                    <a:lnTo>
                      <a:pt x="44" y="1164"/>
                    </a:lnTo>
                    <a:lnTo>
                      <a:pt x="45" y="1165"/>
                    </a:lnTo>
                    <a:lnTo>
                      <a:pt x="47" y="1166"/>
                    </a:lnTo>
                    <a:lnTo>
                      <a:pt x="48" y="1167"/>
                    </a:lnTo>
                    <a:lnTo>
                      <a:pt x="49" y="1168"/>
                    </a:lnTo>
                    <a:lnTo>
                      <a:pt x="51" y="1168"/>
                    </a:lnTo>
                    <a:lnTo>
                      <a:pt x="53" y="1170"/>
                    </a:lnTo>
                    <a:lnTo>
                      <a:pt x="55" y="1170"/>
                    </a:lnTo>
                    <a:lnTo>
                      <a:pt x="57" y="1170"/>
                    </a:lnTo>
                    <a:lnTo>
                      <a:pt x="60" y="1170"/>
                    </a:lnTo>
                    <a:lnTo>
                      <a:pt x="62" y="1171"/>
                    </a:lnTo>
                    <a:lnTo>
                      <a:pt x="65" y="1171"/>
                    </a:lnTo>
                    <a:lnTo>
                      <a:pt x="67" y="1171"/>
                    </a:lnTo>
                    <a:lnTo>
                      <a:pt x="70" y="1170"/>
                    </a:lnTo>
                    <a:lnTo>
                      <a:pt x="50" y="1191"/>
                    </a:lnTo>
                    <a:lnTo>
                      <a:pt x="45" y="1191"/>
                    </a:lnTo>
                    <a:lnTo>
                      <a:pt x="42" y="1192"/>
                    </a:lnTo>
                    <a:lnTo>
                      <a:pt x="37" y="1191"/>
                    </a:lnTo>
                    <a:lnTo>
                      <a:pt x="33" y="1191"/>
                    </a:lnTo>
                    <a:lnTo>
                      <a:pt x="30" y="1191"/>
                    </a:lnTo>
                    <a:lnTo>
                      <a:pt x="26" y="1190"/>
                    </a:lnTo>
                    <a:lnTo>
                      <a:pt x="23" y="1190"/>
                    </a:lnTo>
                    <a:lnTo>
                      <a:pt x="20" y="1189"/>
                    </a:lnTo>
                    <a:lnTo>
                      <a:pt x="17" y="1187"/>
                    </a:lnTo>
                    <a:lnTo>
                      <a:pt x="14" y="1186"/>
                    </a:lnTo>
                    <a:lnTo>
                      <a:pt x="12" y="1185"/>
                    </a:lnTo>
                    <a:lnTo>
                      <a:pt x="10" y="1184"/>
                    </a:lnTo>
                    <a:lnTo>
                      <a:pt x="8" y="1181"/>
                    </a:lnTo>
                    <a:lnTo>
                      <a:pt x="6" y="1179"/>
                    </a:lnTo>
                    <a:lnTo>
                      <a:pt x="5" y="1178"/>
                    </a:lnTo>
                    <a:lnTo>
                      <a:pt x="4" y="1176"/>
                    </a:lnTo>
                    <a:lnTo>
                      <a:pt x="2" y="1173"/>
                    </a:lnTo>
                    <a:lnTo>
                      <a:pt x="2" y="1171"/>
                    </a:lnTo>
                    <a:lnTo>
                      <a:pt x="1" y="1167"/>
                    </a:lnTo>
                    <a:lnTo>
                      <a:pt x="0" y="1165"/>
                    </a:lnTo>
                    <a:lnTo>
                      <a:pt x="0" y="1161"/>
                    </a:lnTo>
                    <a:lnTo>
                      <a:pt x="0" y="1159"/>
                    </a:lnTo>
                    <a:lnTo>
                      <a:pt x="0" y="1155"/>
                    </a:lnTo>
                    <a:lnTo>
                      <a:pt x="0" y="1152"/>
                    </a:lnTo>
                    <a:lnTo>
                      <a:pt x="0" y="1148"/>
                    </a:lnTo>
                    <a:lnTo>
                      <a:pt x="0" y="1144"/>
                    </a:lnTo>
                    <a:lnTo>
                      <a:pt x="0" y="1140"/>
                    </a:lnTo>
                    <a:lnTo>
                      <a:pt x="1" y="1135"/>
                    </a:lnTo>
                    <a:lnTo>
                      <a:pt x="1" y="1131"/>
                    </a:lnTo>
                    <a:lnTo>
                      <a:pt x="2" y="1127"/>
                    </a:lnTo>
                    <a:lnTo>
                      <a:pt x="2" y="1122"/>
                    </a:lnTo>
                    <a:lnTo>
                      <a:pt x="4" y="1116"/>
                    </a:lnTo>
                    <a:lnTo>
                      <a:pt x="4" y="1116"/>
                    </a:lnTo>
                    <a:lnTo>
                      <a:pt x="4" y="1116"/>
                    </a:lnTo>
                    <a:close/>
                    <a:moveTo>
                      <a:pt x="10" y="180"/>
                    </a:moveTo>
                    <a:lnTo>
                      <a:pt x="47" y="165"/>
                    </a:lnTo>
                    <a:lnTo>
                      <a:pt x="47" y="165"/>
                    </a:lnTo>
                    <a:lnTo>
                      <a:pt x="48" y="176"/>
                    </a:lnTo>
                    <a:lnTo>
                      <a:pt x="49" y="191"/>
                    </a:lnTo>
                    <a:lnTo>
                      <a:pt x="50" y="207"/>
                    </a:lnTo>
                    <a:lnTo>
                      <a:pt x="50" y="229"/>
                    </a:lnTo>
                    <a:lnTo>
                      <a:pt x="50" y="253"/>
                    </a:lnTo>
                    <a:lnTo>
                      <a:pt x="51" y="280"/>
                    </a:lnTo>
                    <a:lnTo>
                      <a:pt x="51" y="310"/>
                    </a:lnTo>
                    <a:lnTo>
                      <a:pt x="51" y="341"/>
                    </a:lnTo>
                    <a:lnTo>
                      <a:pt x="53" y="376"/>
                    </a:lnTo>
                    <a:lnTo>
                      <a:pt x="53" y="411"/>
                    </a:lnTo>
                    <a:lnTo>
                      <a:pt x="53" y="448"/>
                    </a:lnTo>
                    <a:lnTo>
                      <a:pt x="53" y="487"/>
                    </a:lnTo>
                    <a:lnTo>
                      <a:pt x="53" y="526"/>
                    </a:lnTo>
                    <a:lnTo>
                      <a:pt x="51" y="565"/>
                    </a:lnTo>
                    <a:lnTo>
                      <a:pt x="51" y="606"/>
                    </a:lnTo>
                    <a:lnTo>
                      <a:pt x="51" y="647"/>
                    </a:lnTo>
                    <a:lnTo>
                      <a:pt x="51" y="687"/>
                    </a:lnTo>
                    <a:lnTo>
                      <a:pt x="50" y="728"/>
                    </a:lnTo>
                    <a:lnTo>
                      <a:pt x="50" y="767"/>
                    </a:lnTo>
                    <a:lnTo>
                      <a:pt x="50" y="805"/>
                    </a:lnTo>
                    <a:lnTo>
                      <a:pt x="49" y="844"/>
                    </a:lnTo>
                    <a:lnTo>
                      <a:pt x="49" y="879"/>
                    </a:lnTo>
                    <a:lnTo>
                      <a:pt x="48" y="914"/>
                    </a:lnTo>
                    <a:lnTo>
                      <a:pt x="47" y="946"/>
                    </a:lnTo>
                    <a:lnTo>
                      <a:pt x="47" y="976"/>
                    </a:lnTo>
                    <a:lnTo>
                      <a:pt x="45" y="1004"/>
                    </a:lnTo>
                    <a:lnTo>
                      <a:pt x="45" y="1029"/>
                    </a:lnTo>
                    <a:lnTo>
                      <a:pt x="44" y="1051"/>
                    </a:lnTo>
                    <a:lnTo>
                      <a:pt x="43" y="1070"/>
                    </a:lnTo>
                    <a:lnTo>
                      <a:pt x="43" y="1085"/>
                    </a:lnTo>
                    <a:lnTo>
                      <a:pt x="42" y="1097"/>
                    </a:lnTo>
                    <a:lnTo>
                      <a:pt x="41" y="1104"/>
                    </a:lnTo>
                    <a:lnTo>
                      <a:pt x="4" y="1116"/>
                    </a:lnTo>
                    <a:lnTo>
                      <a:pt x="5" y="1110"/>
                    </a:lnTo>
                    <a:lnTo>
                      <a:pt x="5" y="1098"/>
                    </a:lnTo>
                    <a:lnTo>
                      <a:pt x="6" y="1082"/>
                    </a:lnTo>
                    <a:lnTo>
                      <a:pt x="7" y="1064"/>
                    </a:lnTo>
                    <a:lnTo>
                      <a:pt x="7" y="1042"/>
                    </a:lnTo>
                    <a:lnTo>
                      <a:pt x="8" y="1017"/>
                    </a:lnTo>
                    <a:lnTo>
                      <a:pt x="10" y="989"/>
                    </a:lnTo>
                    <a:lnTo>
                      <a:pt x="10" y="959"/>
                    </a:lnTo>
                    <a:lnTo>
                      <a:pt x="11" y="927"/>
                    </a:lnTo>
                    <a:lnTo>
                      <a:pt x="11" y="893"/>
                    </a:lnTo>
                    <a:lnTo>
                      <a:pt x="12" y="857"/>
                    </a:lnTo>
                    <a:lnTo>
                      <a:pt x="12" y="819"/>
                    </a:lnTo>
                    <a:lnTo>
                      <a:pt x="13" y="780"/>
                    </a:lnTo>
                    <a:lnTo>
                      <a:pt x="13" y="741"/>
                    </a:lnTo>
                    <a:lnTo>
                      <a:pt x="13" y="700"/>
                    </a:lnTo>
                    <a:lnTo>
                      <a:pt x="14" y="660"/>
                    </a:lnTo>
                    <a:lnTo>
                      <a:pt x="14" y="619"/>
                    </a:lnTo>
                    <a:lnTo>
                      <a:pt x="14" y="579"/>
                    </a:lnTo>
                    <a:lnTo>
                      <a:pt x="14" y="539"/>
                    </a:lnTo>
                    <a:lnTo>
                      <a:pt x="14" y="500"/>
                    </a:lnTo>
                    <a:lnTo>
                      <a:pt x="14" y="462"/>
                    </a:lnTo>
                    <a:lnTo>
                      <a:pt x="14" y="425"/>
                    </a:lnTo>
                    <a:lnTo>
                      <a:pt x="14" y="389"/>
                    </a:lnTo>
                    <a:lnTo>
                      <a:pt x="14" y="355"/>
                    </a:lnTo>
                    <a:lnTo>
                      <a:pt x="14" y="323"/>
                    </a:lnTo>
                    <a:lnTo>
                      <a:pt x="14" y="293"/>
                    </a:lnTo>
                    <a:lnTo>
                      <a:pt x="13" y="267"/>
                    </a:lnTo>
                    <a:lnTo>
                      <a:pt x="13" y="242"/>
                    </a:lnTo>
                    <a:lnTo>
                      <a:pt x="12" y="222"/>
                    </a:lnTo>
                    <a:lnTo>
                      <a:pt x="12" y="204"/>
                    </a:lnTo>
                    <a:lnTo>
                      <a:pt x="11" y="189"/>
                    </a:lnTo>
                    <a:lnTo>
                      <a:pt x="10" y="180"/>
                    </a:lnTo>
                    <a:lnTo>
                      <a:pt x="10" y="180"/>
                    </a:lnTo>
                    <a:lnTo>
                      <a:pt x="10" y="180"/>
                    </a:lnTo>
                    <a:close/>
                    <a:moveTo>
                      <a:pt x="152" y="1"/>
                    </a:moveTo>
                    <a:lnTo>
                      <a:pt x="127" y="22"/>
                    </a:lnTo>
                    <a:lnTo>
                      <a:pt x="127" y="22"/>
                    </a:lnTo>
                    <a:lnTo>
                      <a:pt x="115" y="21"/>
                    </a:lnTo>
                    <a:lnTo>
                      <a:pt x="105" y="21"/>
                    </a:lnTo>
                    <a:lnTo>
                      <a:pt x="96" y="22"/>
                    </a:lnTo>
                    <a:lnTo>
                      <a:pt x="87" y="23"/>
                    </a:lnTo>
                    <a:lnTo>
                      <a:pt x="80" y="25"/>
                    </a:lnTo>
                    <a:lnTo>
                      <a:pt x="74" y="26"/>
                    </a:lnTo>
                    <a:lnTo>
                      <a:pt x="70" y="27"/>
                    </a:lnTo>
                    <a:lnTo>
                      <a:pt x="67" y="28"/>
                    </a:lnTo>
                    <a:lnTo>
                      <a:pt x="65" y="29"/>
                    </a:lnTo>
                    <a:lnTo>
                      <a:pt x="62" y="31"/>
                    </a:lnTo>
                    <a:lnTo>
                      <a:pt x="60" y="33"/>
                    </a:lnTo>
                    <a:lnTo>
                      <a:pt x="57" y="35"/>
                    </a:lnTo>
                    <a:lnTo>
                      <a:pt x="55" y="39"/>
                    </a:lnTo>
                    <a:lnTo>
                      <a:pt x="51" y="43"/>
                    </a:lnTo>
                    <a:lnTo>
                      <a:pt x="49" y="47"/>
                    </a:lnTo>
                    <a:lnTo>
                      <a:pt x="47" y="52"/>
                    </a:lnTo>
                    <a:lnTo>
                      <a:pt x="45" y="57"/>
                    </a:lnTo>
                    <a:lnTo>
                      <a:pt x="44" y="63"/>
                    </a:lnTo>
                    <a:lnTo>
                      <a:pt x="43" y="69"/>
                    </a:lnTo>
                    <a:lnTo>
                      <a:pt x="42" y="75"/>
                    </a:lnTo>
                    <a:lnTo>
                      <a:pt x="41" y="82"/>
                    </a:lnTo>
                    <a:lnTo>
                      <a:pt x="41" y="88"/>
                    </a:lnTo>
                    <a:lnTo>
                      <a:pt x="41" y="95"/>
                    </a:lnTo>
                    <a:lnTo>
                      <a:pt x="41" y="102"/>
                    </a:lnTo>
                    <a:lnTo>
                      <a:pt x="41" y="111"/>
                    </a:lnTo>
                    <a:lnTo>
                      <a:pt x="42" y="118"/>
                    </a:lnTo>
                    <a:lnTo>
                      <a:pt x="42" y="125"/>
                    </a:lnTo>
                    <a:lnTo>
                      <a:pt x="43" y="133"/>
                    </a:lnTo>
                    <a:lnTo>
                      <a:pt x="44" y="140"/>
                    </a:lnTo>
                    <a:lnTo>
                      <a:pt x="45" y="149"/>
                    </a:lnTo>
                    <a:lnTo>
                      <a:pt x="47" y="157"/>
                    </a:lnTo>
                    <a:lnTo>
                      <a:pt x="47" y="165"/>
                    </a:lnTo>
                    <a:lnTo>
                      <a:pt x="10" y="180"/>
                    </a:lnTo>
                    <a:lnTo>
                      <a:pt x="8" y="171"/>
                    </a:lnTo>
                    <a:lnTo>
                      <a:pt x="7" y="163"/>
                    </a:lnTo>
                    <a:lnTo>
                      <a:pt x="7" y="155"/>
                    </a:lnTo>
                    <a:lnTo>
                      <a:pt x="6" y="148"/>
                    </a:lnTo>
                    <a:lnTo>
                      <a:pt x="5" y="139"/>
                    </a:lnTo>
                    <a:lnTo>
                      <a:pt x="5" y="131"/>
                    </a:lnTo>
                    <a:lnTo>
                      <a:pt x="4" y="124"/>
                    </a:lnTo>
                    <a:lnTo>
                      <a:pt x="4" y="117"/>
                    </a:lnTo>
                    <a:lnTo>
                      <a:pt x="4" y="108"/>
                    </a:lnTo>
                    <a:lnTo>
                      <a:pt x="4" y="101"/>
                    </a:lnTo>
                    <a:lnTo>
                      <a:pt x="4" y="94"/>
                    </a:lnTo>
                    <a:lnTo>
                      <a:pt x="5" y="88"/>
                    </a:lnTo>
                    <a:lnTo>
                      <a:pt x="5" y="81"/>
                    </a:lnTo>
                    <a:lnTo>
                      <a:pt x="6" y="74"/>
                    </a:lnTo>
                    <a:lnTo>
                      <a:pt x="8" y="68"/>
                    </a:lnTo>
                    <a:lnTo>
                      <a:pt x="11" y="62"/>
                    </a:lnTo>
                    <a:lnTo>
                      <a:pt x="13" y="56"/>
                    </a:lnTo>
                    <a:lnTo>
                      <a:pt x="17" y="48"/>
                    </a:lnTo>
                    <a:lnTo>
                      <a:pt x="20" y="44"/>
                    </a:lnTo>
                    <a:lnTo>
                      <a:pt x="26" y="38"/>
                    </a:lnTo>
                    <a:lnTo>
                      <a:pt x="32" y="32"/>
                    </a:lnTo>
                    <a:lnTo>
                      <a:pt x="39" y="26"/>
                    </a:lnTo>
                    <a:lnTo>
                      <a:pt x="49" y="20"/>
                    </a:lnTo>
                    <a:lnTo>
                      <a:pt x="59" y="14"/>
                    </a:lnTo>
                    <a:lnTo>
                      <a:pt x="70" y="10"/>
                    </a:lnTo>
                    <a:lnTo>
                      <a:pt x="81" y="7"/>
                    </a:lnTo>
                    <a:lnTo>
                      <a:pt x="92" y="4"/>
                    </a:lnTo>
                    <a:lnTo>
                      <a:pt x="103" y="2"/>
                    </a:lnTo>
                    <a:lnTo>
                      <a:pt x="115" y="1"/>
                    </a:lnTo>
                    <a:lnTo>
                      <a:pt x="127" y="1"/>
                    </a:lnTo>
                    <a:lnTo>
                      <a:pt x="139" y="0"/>
                    </a:lnTo>
                    <a:lnTo>
                      <a:pt x="152" y="1"/>
                    </a:lnTo>
                    <a:lnTo>
                      <a:pt x="152" y="1"/>
                    </a:lnTo>
                    <a:lnTo>
                      <a:pt x="152" y="1"/>
                    </a:lnTo>
                    <a:close/>
                    <a:moveTo>
                      <a:pt x="1908" y="21"/>
                    </a:moveTo>
                    <a:lnTo>
                      <a:pt x="1892" y="41"/>
                    </a:lnTo>
                    <a:lnTo>
                      <a:pt x="1892" y="41"/>
                    </a:lnTo>
                    <a:lnTo>
                      <a:pt x="1876" y="43"/>
                    </a:lnTo>
                    <a:lnTo>
                      <a:pt x="1855" y="44"/>
                    </a:lnTo>
                    <a:lnTo>
                      <a:pt x="1826" y="45"/>
                    </a:lnTo>
                    <a:lnTo>
                      <a:pt x="1791" y="45"/>
                    </a:lnTo>
                    <a:lnTo>
                      <a:pt x="1750" y="45"/>
                    </a:lnTo>
                    <a:lnTo>
                      <a:pt x="1703" y="45"/>
                    </a:lnTo>
                    <a:lnTo>
                      <a:pt x="1651" y="45"/>
                    </a:lnTo>
                    <a:lnTo>
                      <a:pt x="1595" y="45"/>
                    </a:lnTo>
                    <a:lnTo>
                      <a:pt x="1534" y="45"/>
                    </a:lnTo>
                    <a:lnTo>
                      <a:pt x="1468" y="45"/>
                    </a:lnTo>
                    <a:lnTo>
                      <a:pt x="1400" y="44"/>
                    </a:lnTo>
                    <a:lnTo>
                      <a:pt x="1330" y="44"/>
                    </a:lnTo>
                    <a:lnTo>
                      <a:pt x="1257" y="43"/>
                    </a:lnTo>
                    <a:lnTo>
                      <a:pt x="1182" y="41"/>
                    </a:lnTo>
                    <a:lnTo>
                      <a:pt x="1106" y="40"/>
                    </a:lnTo>
                    <a:lnTo>
                      <a:pt x="1030" y="40"/>
                    </a:lnTo>
                    <a:lnTo>
                      <a:pt x="954" y="39"/>
                    </a:lnTo>
                    <a:lnTo>
                      <a:pt x="877" y="38"/>
                    </a:lnTo>
                    <a:lnTo>
                      <a:pt x="802" y="37"/>
                    </a:lnTo>
                    <a:lnTo>
                      <a:pt x="728" y="35"/>
                    </a:lnTo>
                    <a:lnTo>
                      <a:pt x="655" y="34"/>
                    </a:lnTo>
                    <a:lnTo>
                      <a:pt x="585" y="33"/>
                    </a:lnTo>
                    <a:lnTo>
                      <a:pt x="518" y="32"/>
                    </a:lnTo>
                    <a:lnTo>
                      <a:pt x="455" y="31"/>
                    </a:lnTo>
                    <a:lnTo>
                      <a:pt x="395" y="29"/>
                    </a:lnTo>
                    <a:lnTo>
                      <a:pt x="339" y="28"/>
                    </a:lnTo>
                    <a:lnTo>
                      <a:pt x="289" y="27"/>
                    </a:lnTo>
                    <a:lnTo>
                      <a:pt x="244" y="26"/>
                    </a:lnTo>
                    <a:lnTo>
                      <a:pt x="204" y="25"/>
                    </a:lnTo>
                    <a:lnTo>
                      <a:pt x="172" y="23"/>
                    </a:lnTo>
                    <a:lnTo>
                      <a:pt x="146" y="22"/>
                    </a:lnTo>
                    <a:lnTo>
                      <a:pt x="127" y="22"/>
                    </a:lnTo>
                    <a:lnTo>
                      <a:pt x="152" y="1"/>
                    </a:lnTo>
                    <a:lnTo>
                      <a:pt x="170" y="1"/>
                    </a:lnTo>
                    <a:lnTo>
                      <a:pt x="196" y="2"/>
                    </a:lnTo>
                    <a:lnTo>
                      <a:pt x="229" y="3"/>
                    </a:lnTo>
                    <a:lnTo>
                      <a:pt x="267" y="4"/>
                    </a:lnTo>
                    <a:lnTo>
                      <a:pt x="313" y="5"/>
                    </a:lnTo>
                    <a:lnTo>
                      <a:pt x="364" y="7"/>
                    </a:lnTo>
                    <a:lnTo>
                      <a:pt x="419" y="8"/>
                    </a:lnTo>
                    <a:lnTo>
                      <a:pt x="479" y="9"/>
                    </a:lnTo>
                    <a:lnTo>
                      <a:pt x="542" y="10"/>
                    </a:lnTo>
                    <a:lnTo>
                      <a:pt x="609" y="11"/>
                    </a:lnTo>
                    <a:lnTo>
                      <a:pt x="679" y="13"/>
                    </a:lnTo>
                    <a:lnTo>
                      <a:pt x="751" y="14"/>
                    </a:lnTo>
                    <a:lnTo>
                      <a:pt x="826" y="15"/>
                    </a:lnTo>
                    <a:lnTo>
                      <a:pt x="901" y="16"/>
                    </a:lnTo>
                    <a:lnTo>
                      <a:pt x="978" y="17"/>
                    </a:lnTo>
                    <a:lnTo>
                      <a:pt x="1054" y="19"/>
                    </a:lnTo>
                    <a:lnTo>
                      <a:pt x="1130" y="20"/>
                    </a:lnTo>
                    <a:lnTo>
                      <a:pt x="1205" y="20"/>
                    </a:lnTo>
                    <a:lnTo>
                      <a:pt x="1281" y="21"/>
                    </a:lnTo>
                    <a:lnTo>
                      <a:pt x="1353" y="22"/>
                    </a:lnTo>
                    <a:lnTo>
                      <a:pt x="1424" y="22"/>
                    </a:lnTo>
                    <a:lnTo>
                      <a:pt x="1492" y="23"/>
                    </a:lnTo>
                    <a:lnTo>
                      <a:pt x="1556" y="23"/>
                    </a:lnTo>
                    <a:lnTo>
                      <a:pt x="1617" y="23"/>
                    </a:lnTo>
                    <a:lnTo>
                      <a:pt x="1675" y="25"/>
                    </a:lnTo>
                    <a:lnTo>
                      <a:pt x="1726" y="25"/>
                    </a:lnTo>
                    <a:lnTo>
                      <a:pt x="1774" y="23"/>
                    </a:lnTo>
                    <a:lnTo>
                      <a:pt x="1814" y="23"/>
                    </a:lnTo>
                    <a:lnTo>
                      <a:pt x="1849" y="23"/>
                    </a:lnTo>
                    <a:lnTo>
                      <a:pt x="1877" y="22"/>
                    </a:lnTo>
                    <a:lnTo>
                      <a:pt x="1898" y="21"/>
                    </a:lnTo>
                    <a:lnTo>
                      <a:pt x="1908" y="21"/>
                    </a:lnTo>
                    <a:lnTo>
                      <a:pt x="1908" y="21"/>
                    </a:lnTo>
                    <a:lnTo>
                      <a:pt x="1908" y="21"/>
                    </a:lnTo>
                    <a:close/>
                    <a:moveTo>
                      <a:pt x="2052" y="130"/>
                    </a:moveTo>
                    <a:lnTo>
                      <a:pt x="2015" y="143"/>
                    </a:lnTo>
                    <a:lnTo>
                      <a:pt x="2015" y="143"/>
                    </a:lnTo>
                    <a:lnTo>
                      <a:pt x="2015" y="134"/>
                    </a:lnTo>
                    <a:lnTo>
                      <a:pt x="2015" y="127"/>
                    </a:lnTo>
                    <a:lnTo>
                      <a:pt x="2013" y="120"/>
                    </a:lnTo>
                    <a:lnTo>
                      <a:pt x="2012" y="113"/>
                    </a:lnTo>
                    <a:lnTo>
                      <a:pt x="2012" y="107"/>
                    </a:lnTo>
                    <a:lnTo>
                      <a:pt x="2010" y="101"/>
                    </a:lnTo>
                    <a:lnTo>
                      <a:pt x="2009" y="95"/>
                    </a:lnTo>
                    <a:lnTo>
                      <a:pt x="2006" y="89"/>
                    </a:lnTo>
                    <a:lnTo>
                      <a:pt x="2004" y="84"/>
                    </a:lnTo>
                    <a:lnTo>
                      <a:pt x="2002" y="78"/>
                    </a:lnTo>
                    <a:lnTo>
                      <a:pt x="1999" y="75"/>
                    </a:lnTo>
                    <a:lnTo>
                      <a:pt x="1996" y="70"/>
                    </a:lnTo>
                    <a:lnTo>
                      <a:pt x="1992" y="66"/>
                    </a:lnTo>
                    <a:lnTo>
                      <a:pt x="1988" y="63"/>
                    </a:lnTo>
                    <a:lnTo>
                      <a:pt x="1985" y="59"/>
                    </a:lnTo>
                    <a:lnTo>
                      <a:pt x="1981" y="56"/>
                    </a:lnTo>
                    <a:lnTo>
                      <a:pt x="1976" y="53"/>
                    </a:lnTo>
                    <a:lnTo>
                      <a:pt x="1973" y="51"/>
                    </a:lnTo>
                    <a:lnTo>
                      <a:pt x="1968" y="48"/>
                    </a:lnTo>
                    <a:lnTo>
                      <a:pt x="1963" y="46"/>
                    </a:lnTo>
                    <a:lnTo>
                      <a:pt x="1957" y="45"/>
                    </a:lnTo>
                    <a:lnTo>
                      <a:pt x="1953" y="43"/>
                    </a:lnTo>
                    <a:lnTo>
                      <a:pt x="1948" y="41"/>
                    </a:lnTo>
                    <a:lnTo>
                      <a:pt x="1942" y="41"/>
                    </a:lnTo>
                    <a:lnTo>
                      <a:pt x="1936" y="40"/>
                    </a:lnTo>
                    <a:lnTo>
                      <a:pt x="1930" y="39"/>
                    </a:lnTo>
                    <a:lnTo>
                      <a:pt x="1924" y="39"/>
                    </a:lnTo>
                    <a:lnTo>
                      <a:pt x="1918" y="39"/>
                    </a:lnTo>
                    <a:lnTo>
                      <a:pt x="1912" y="39"/>
                    </a:lnTo>
                    <a:lnTo>
                      <a:pt x="1905" y="40"/>
                    </a:lnTo>
                    <a:lnTo>
                      <a:pt x="1899" y="40"/>
                    </a:lnTo>
                    <a:lnTo>
                      <a:pt x="1892" y="41"/>
                    </a:lnTo>
                    <a:lnTo>
                      <a:pt x="1908" y="21"/>
                    </a:lnTo>
                    <a:lnTo>
                      <a:pt x="1917" y="20"/>
                    </a:lnTo>
                    <a:lnTo>
                      <a:pt x="1925" y="19"/>
                    </a:lnTo>
                    <a:lnTo>
                      <a:pt x="1934" y="19"/>
                    </a:lnTo>
                    <a:lnTo>
                      <a:pt x="1941" y="17"/>
                    </a:lnTo>
                    <a:lnTo>
                      <a:pt x="1948" y="17"/>
                    </a:lnTo>
                    <a:lnTo>
                      <a:pt x="1956" y="19"/>
                    </a:lnTo>
                    <a:lnTo>
                      <a:pt x="1963" y="19"/>
                    </a:lnTo>
                    <a:lnTo>
                      <a:pt x="1969" y="20"/>
                    </a:lnTo>
                    <a:lnTo>
                      <a:pt x="1976" y="21"/>
                    </a:lnTo>
                    <a:lnTo>
                      <a:pt x="1982" y="22"/>
                    </a:lnTo>
                    <a:lnTo>
                      <a:pt x="1988" y="25"/>
                    </a:lnTo>
                    <a:lnTo>
                      <a:pt x="1994" y="26"/>
                    </a:lnTo>
                    <a:lnTo>
                      <a:pt x="2000" y="28"/>
                    </a:lnTo>
                    <a:lnTo>
                      <a:pt x="2006" y="31"/>
                    </a:lnTo>
                    <a:lnTo>
                      <a:pt x="2011" y="34"/>
                    </a:lnTo>
                    <a:lnTo>
                      <a:pt x="2016" y="37"/>
                    </a:lnTo>
                    <a:lnTo>
                      <a:pt x="2019" y="40"/>
                    </a:lnTo>
                    <a:lnTo>
                      <a:pt x="2024" y="45"/>
                    </a:lnTo>
                    <a:lnTo>
                      <a:pt x="2028" y="48"/>
                    </a:lnTo>
                    <a:lnTo>
                      <a:pt x="2031" y="53"/>
                    </a:lnTo>
                    <a:lnTo>
                      <a:pt x="2035" y="58"/>
                    </a:lnTo>
                    <a:lnTo>
                      <a:pt x="2039" y="63"/>
                    </a:lnTo>
                    <a:lnTo>
                      <a:pt x="2041" y="68"/>
                    </a:lnTo>
                    <a:lnTo>
                      <a:pt x="2043" y="74"/>
                    </a:lnTo>
                    <a:lnTo>
                      <a:pt x="2046" y="80"/>
                    </a:lnTo>
                    <a:lnTo>
                      <a:pt x="2047" y="85"/>
                    </a:lnTo>
                    <a:lnTo>
                      <a:pt x="2049" y="93"/>
                    </a:lnTo>
                    <a:lnTo>
                      <a:pt x="2050" y="99"/>
                    </a:lnTo>
                    <a:lnTo>
                      <a:pt x="2050" y="106"/>
                    </a:lnTo>
                    <a:lnTo>
                      <a:pt x="2052" y="114"/>
                    </a:lnTo>
                    <a:lnTo>
                      <a:pt x="2052" y="121"/>
                    </a:lnTo>
                    <a:lnTo>
                      <a:pt x="2052" y="130"/>
                    </a:lnTo>
                    <a:lnTo>
                      <a:pt x="2052" y="130"/>
                    </a:lnTo>
                    <a:lnTo>
                      <a:pt x="2052" y="130"/>
                    </a:lnTo>
                    <a:close/>
                    <a:moveTo>
                      <a:pt x="2052" y="1068"/>
                    </a:moveTo>
                    <a:lnTo>
                      <a:pt x="2015" y="1082"/>
                    </a:lnTo>
                    <a:lnTo>
                      <a:pt x="2015" y="1082"/>
                    </a:lnTo>
                    <a:lnTo>
                      <a:pt x="2013" y="1078"/>
                    </a:lnTo>
                    <a:lnTo>
                      <a:pt x="2013" y="1068"/>
                    </a:lnTo>
                    <a:lnTo>
                      <a:pt x="2013" y="1055"/>
                    </a:lnTo>
                    <a:lnTo>
                      <a:pt x="2012" y="1039"/>
                    </a:lnTo>
                    <a:lnTo>
                      <a:pt x="2012" y="1019"/>
                    </a:lnTo>
                    <a:lnTo>
                      <a:pt x="2012" y="995"/>
                    </a:lnTo>
                    <a:lnTo>
                      <a:pt x="2011" y="969"/>
                    </a:lnTo>
                    <a:lnTo>
                      <a:pt x="2011" y="940"/>
                    </a:lnTo>
                    <a:lnTo>
                      <a:pt x="2011" y="909"/>
                    </a:lnTo>
                    <a:lnTo>
                      <a:pt x="2011" y="876"/>
                    </a:lnTo>
                    <a:lnTo>
                      <a:pt x="2011" y="840"/>
                    </a:lnTo>
                    <a:lnTo>
                      <a:pt x="2011" y="804"/>
                    </a:lnTo>
                    <a:lnTo>
                      <a:pt x="2011" y="766"/>
                    </a:lnTo>
                    <a:lnTo>
                      <a:pt x="2011" y="727"/>
                    </a:lnTo>
                    <a:lnTo>
                      <a:pt x="2011" y="686"/>
                    </a:lnTo>
                    <a:lnTo>
                      <a:pt x="2011" y="645"/>
                    </a:lnTo>
                    <a:lnTo>
                      <a:pt x="2011" y="605"/>
                    </a:lnTo>
                    <a:lnTo>
                      <a:pt x="2011" y="564"/>
                    </a:lnTo>
                    <a:lnTo>
                      <a:pt x="2011" y="524"/>
                    </a:lnTo>
                    <a:lnTo>
                      <a:pt x="2011" y="484"/>
                    </a:lnTo>
                    <a:lnTo>
                      <a:pt x="2011" y="445"/>
                    </a:lnTo>
                    <a:lnTo>
                      <a:pt x="2012" y="407"/>
                    </a:lnTo>
                    <a:lnTo>
                      <a:pt x="2012" y="370"/>
                    </a:lnTo>
                    <a:lnTo>
                      <a:pt x="2012" y="335"/>
                    </a:lnTo>
                    <a:lnTo>
                      <a:pt x="2012" y="302"/>
                    </a:lnTo>
                    <a:lnTo>
                      <a:pt x="2012" y="271"/>
                    </a:lnTo>
                    <a:lnTo>
                      <a:pt x="2013" y="242"/>
                    </a:lnTo>
                    <a:lnTo>
                      <a:pt x="2013" y="216"/>
                    </a:lnTo>
                    <a:lnTo>
                      <a:pt x="2013" y="192"/>
                    </a:lnTo>
                    <a:lnTo>
                      <a:pt x="2013" y="173"/>
                    </a:lnTo>
                    <a:lnTo>
                      <a:pt x="2015" y="156"/>
                    </a:lnTo>
                    <a:lnTo>
                      <a:pt x="2015" y="143"/>
                    </a:lnTo>
                    <a:lnTo>
                      <a:pt x="2052" y="130"/>
                    </a:lnTo>
                    <a:lnTo>
                      <a:pt x="2052" y="143"/>
                    </a:lnTo>
                    <a:lnTo>
                      <a:pt x="2052" y="160"/>
                    </a:lnTo>
                    <a:lnTo>
                      <a:pt x="2050" y="179"/>
                    </a:lnTo>
                    <a:lnTo>
                      <a:pt x="2050" y="202"/>
                    </a:lnTo>
                    <a:lnTo>
                      <a:pt x="2050" y="229"/>
                    </a:lnTo>
                    <a:lnTo>
                      <a:pt x="2050" y="257"/>
                    </a:lnTo>
                    <a:lnTo>
                      <a:pt x="2049" y="288"/>
                    </a:lnTo>
                    <a:lnTo>
                      <a:pt x="2049" y="322"/>
                    </a:lnTo>
                    <a:lnTo>
                      <a:pt x="2049" y="357"/>
                    </a:lnTo>
                    <a:lnTo>
                      <a:pt x="2049" y="394"/>
                    </a:lnTo>
                    <a:lnTo>
                      <a:pt x="2049" y="432"/>
                    </a:lnTo>
                    <a:lnTo>
                      <a:pt x="2049" y="471"/>
                    </a:lnTo>
                    <a:lnTo>
                      <a:pt x="2048" y="511"/>
                    </a:lnTo>
                    <a:lnTo>
                      <a:pt x="2048" y="551"/>
                    </a:lnTo>
                    <a:lnTo>
                      <a:pt x="2048" y="592"/>
                    </a:lnTo>
                    <a:lnTo>
                      <a:pt x="2048" y="632"/>
                    </a:lnTo>
                    <a:lnTo>
                      <a:pt x="2048" y="673"/>
                    </a:lnTo>
                    <a:lnTo>
                      <a:pt x="2048" y="713"/>
                    </a:lnTo>
                    <a:lnTo>
                      <a:pt x="2048" y="753"/>
                    </a:lnTo>
                    <a:lnTo>
                      <a:pt x="2048" y="791"/>
                    </a:lnTo>
                    <a:lnTo>
                      <a:pt x="2048" y="827"/>
                    </a:lnTo>
                    <a:lnTo>
                      <a:pt x="2048" y="863"/>
                    </a:lnTo>
                    <a:lnTo>
                      <a:pt x="2048" y="896"/>
                    </a:lnTo>
                    <a:lnTo>
                      <a:pt x="2049" y="927"/>
                    </a:lnTo>
                    <a:lnTo>
                      <a:pt x="2049" y="956"/>
                    </a:lnTo>
                    <a:lnTo>
                      <a:pt x="2049" y="982"/>
                    </a:lnTo>
                    <a:lnTo>
                      <a:pt x="2049" y="1006"/>
                    </a:lnTo>
                    <a:lnTo>
                      <a:pt x="2050" y="1025"/>
                    </a:lnTo>
                    <a:lnTo>
                      <a:pt x="2050" y="1042"/>
                    </a:lnTo>
                    <a:lnTo>
                      <a:pt x="2050" y="1055"/>
                    </a:lnTo>
                    <a:lnTo>
                      <a:pt x="2052" y="1063"/>
                    </a:lnTo>
                    <a:lnTo>
                      <a:pt x="2052" y="1068"/>
                    </a:lnTo>
                    <a:lnTo>
                      <a:pt x="2052" y="1068"/>
                    </a:lnTo>
                    <a:lnTo>
                      <a:pt x="2052" y="1068"/>
                    </a:lnTo>
                    <a:close/>
                    <a:moveTo>
                      <a:pt x="1959" y="1197"/>
                    </a:moveTo>
                    <a:lnTo>
                      <a:pt x="1981" y="1176"/>
                    </a:lnTo>
                    <a:lnTo>
                      <a:pt x="1981" y="1176"/>
                    </a:lnTo>
                    <a:lnTo>
                      <a:pt x="1987" y="1176"/>
                    </a:lnTo>
                    <a:lnTo>
                      <a:pt x="1993" y="1176"/>
                    </a:lnTo>
                    <a:lnTo>
                      <a:pt x="1998" y="1174"/>
                    </a:lnTo>
                    <a:lnTo>
                      <a:pt x="2002" y="1174"/>
                    </a:lnTo>
                    <a:lnTo>
                      <a:pt x="2005" y="1173"/>
                    </a:lnTo>
                    <a:lnTo>
                      <a:pt x="2006" y="1173"/>
                    </a:lnTo>
                    <a:lnTo>
                      <a:pt x="2008" y="1173"/>
                    </a:lnTo>
                    <a:lnTo>
                      <a:pt x="2009" y="1172"/>
                    </a:lnTo>
                    <a:lnTo>
                      <a:pt x="2009" y="1172"/>
                    </a:lnTo>
                    <a:lnTo>
                      <a:pt x="2010" y="1172"/>
                    </a:lnTo>
                    <a:lnTo>
                      <a:pt x="2011" y="1171"/>
                    </a:lnTo>
                    <a:lnTo>
                      <a:pt x="2012" y="1168"/>
                    </a:lnTo>
                    <a:lnTo>
                      <a:pt x="2013" y="1167"/>
                    </a:lnTo>
                    <a:lnTo>
                      <a:pt x="2016" y="1165"/>
                    </a:lnTo>
                    <a:lnTo>
                      <a:pt x="2017" y="1161"/>
                    </a:lnTo>
                    <a:lnTo>
                      <a:pt x="2018" y="1159"/>
                    </a:lnTo>
                    <a:lnTo>
                      <a:pt x="2019" y="1155"/>
                    </a:lnTo>
                    <a:lnTo>
                      <a:pt x="2021" y="1152"/>
                    </a:lnTo>
                    <a:lnTo>
                      <a:pt x="2022" y="1147"/>
                    </a:lnTo>
                    <a:lnTo>
                      <a:pt x="2022" y="1143"/>
                    </a:lnTo>
                    <a:lnTo>
                      <a:pt x="2022" y="1139"/>
                    </a:lnTo>
                    <a:lnTo>
                      <a:pt x="2022" y="1135"/>
                    </a:lnTo>
                    <a:lnTo>
                      <a:pt x="2022" y="1130"/>
                    </a:lnTo>
                    <a:lnTo>
                      <a:pt x="2022" y="1125"/>
                    </a:lnTo>
                    <a:lnTo>
                      <a:pt x="2022" y="1119"/>
                    </a:lnTo>
                    <a:lnTo>
                      <a:pt x="2021" y="1115"/>
                    </a:lnTo>
                    <a:lnTo>
                      <a:pt x="2021" y="1110"/>
                    </a:lnTo>
                    <a:lnTo>
                      <a:pt x="2019" y="1105"/>
                    </a:lnTo>
                    <a:lnTo>
                      <a:pt x="2018" y="1099"/>
                    </a:lnTo>
                    <a:lnTo>
                      <a:pt x="2017" y="1094"/>
                    </a:lnTo>
                    <a:lnTo>
                      <a:pt x="2016" y="1088"/>
                    </a:lnTo>
                    <a:lnTo>
                      <a:pt x="2015" y="1082"/>
                    </a:lnTo>
                    <a:lnTo>
                      <a:pt x="2052" y="1068"/>
                    </a:lnTo>
                    <a:lnTo>
                      <a:pt x="2053" y="1074"/>
                    </a:lnTo>
                    <a:lnTo>
                      <a:pt x="2054" y="1079"/>
                    </a:lnTo>
                    <a:lnTo>
                      <a:pt x="2055" y="1085"/>
                    </a:lnTo>
                    <a:lnTo>
                      <a:pt x="2056" y="1090"/>
                    </a:lnTo>
                    <a:lnTo>
                      <a:pt x="2058" y="1096"/>
                    </a:lnTo>
                    <a:lnTo>
                      <a:pt x="2059" y="1100"/>
                    </a:lnTo>
                    <a:lnTo>
                      <a:pt x="2059" y="1106"/>
                    </a:lnTo>
                    <a:lnTo>
                      <a:pt x="2059" y="1111"/>
                    </a:lnTo>
                    <a:lnTo>
                      <a:pt x="2060" y="1116"/>
                    </a:lnTo>
                    <a:lnTo>
                      <a:pt x="2060" y="1121"/>
                    </a:lnTo>
                    <a:lnTo>
                      <a:pt x="2060" y="1127"/>
                    </a:lnTo>
                    <a:lnTo>
                      <a:pt x="2059" y="1131"/>
                    </a:lnTo>
                    <a:lnTo>
                      <a:pt x="2059" y="1135"/>
                    </a:lnTo>
                    <a:lnTo>
                      <a:pt x="2058" y="1140"/>
                    </a:lnTo>
                    <a:lnTo>
                      <a:pt x="2056" y="1144"/>
                    </a:lnTo>
                    <a:lnTo>
                      <a:pt x="2055" y="1149"/>
                    </a:lnTo>
                    <a:lnTo>
                      <a:pt x="2053" y="1153"/>
                    </a:lnTo>
                    <a:lnTo>
                      <a:pt x="2050" y="1158"/>
                    </a:lnTo>
                    <a:lnTo>
                      <a:pt x="2048" y="1161"/>
                    </a:lnTo>
                    <a:lnTo>
                      <a:pt x="2045" y="1166"/>
                    </a:lnTo>
                    <a:lnTo>
                      <a:pt x="2041" y="1170"/>
                    </a:lnTo>
                    <a:lnTo>
                      <a:pt x="2035" y="1174"/>
                    </a:lnTo>
                    <a:lnTo>
                      <a:pt x="2029" y="1179"/>
                    </a:lnTo>
                    <a:lnTo>
                      <a:pt x="2022" y="1183"/>
                    </a:lnTo>
                    <a:lnTo>
                      <a:pt x="2015" y="1187"/>
                    </a:lnTo>
                    <a:lnTo>
                      <a:pt x="2006" y="1190"/>
                    </a:lnTo>
                    <a:lnTo>
                      <a:pt x="1998" y="1192"/>
                    </a:lnTo>
                    <a:lnTo>
                      <a:pt x="1990" y="1195"/>
                    </a:lnTo>
                    <a:lnTo>
                      <a:pt x="1982" y="1196"/>
                    </a:lnTo>
                    <a:lnTo>
                      <a:pt x="1974" y="1197"/>
                    </a:lnTo>
                    <a:lnTo>
                      <a:pt x="1967" y="1197"/>
                    </a:lnTo>
                    <a:lnTo>
                      <a:pt x="1959" y="1197"/>
                    </a:lnTo>
                    <a:lnTo>
                      <a:pt x="1959" y="1197"/>
                    </a:lnTo>
                    <a:lnTo>
                      <a:pt x="1959" y="1197"/>
                    </a:lnTo>
                    <a:close/>
                    <a:moveTo>
                      <a:pt x="50" y="1191"/>
                    </a:moveTo>
                    <a:lnTo>
                      <a:pt x="70" y="1170"/>
                    </a:lnTo>
                    <a:lnTo>
                      <a:pt x="70" y="1170"/>
                    </a:lnTo>
                    <a:lnTo>
                      <a:pt x="92" y="1170"/>
                    </a:lnTo>
                    <a:lnTo>
                      <a:pt x="122" y="1168"/>
                    </a:lnTo>
                    <a:lnTo>
                      <a:pt x="159" y="1167"/>
                    </a:lnTo>
                    <a:lnTo>
                      <a:pt x="202" y="1167"/>
                    </a:lnTo>
                    <a:lnTo>
                      <a:pt x="252" y="1166"/>
                    </a:lnTo>
                    <a:lnTo>
                      <a:pt x="308" y="1166"/>
                    </a:lnTo>
                    <a:lnTo>
                      <a:pt x="369" y="1166"/>
                    </a:lnTo>
                    <a:lnTo>
                      <a:pt x="436" y="1166"/>
                    </a:lnTo>
                    <a:lnTo>
                      <a:pt x="505" y="1166"/>
                    </a:lnTo>
                    <a:lnTo>
                      <a:pt x="579" y="1166"/>
                    </a:lnTo>
                    <a:lnTo>
                      <a:pt x="655" y="1166"/>
                    </a:lnTo>
                    <a:lnTo>
                      <a:pt x="734" y="1167"/>
                    </a:lnTo>
                    <a:lnTo>
                      <a:pt x="815" y="1167"/>
                    </a:lnTo>
                    <a:lnTo>
                      <a:pt x="898" y="1167"/>
                    </a:lnTo>
                    <a:lnTo>
                      <a:pt x="981" y="1168"/>
                    </a:lnTo>
                    <a:lnTo>
                      <a:pt x="1065" y="1168"/>
                    </a:lnTo>
                    <a:lnTo>
                      <a:pt x="1148" y="1170"/>
                    </a:lnTo>
                    <a:lnTo>
                      <a:pt x="1231" y="1170"/>
                    </a:lnTo>
                    <a:lnTo>
                      <a:pt x="1312" y="1171"/>
                    </a:lnTo>
                    <a:lnTo>
                      <a:pt x="1390" y="1171"/>
                    </a:lnTo>
                    <a:lnTo>
                      <a:pt x="1467" y="1172"/>
                    </a:lnTo>
                    <a:lnTo>
                      <a:pt x="1540" y="1172"/>
                    </a:lnTo>
                    <a:lnTo>
                      <a:pt x="1610" y="1173"/>
                    </a:lnTo>
                    <a:lnTo>
                      <a:pt x="1676" y="1173"/>
                    </a:lnTo>
                    <a:lnTo>
                      <a:pt x="1735" y="1174"/>
                    </a:lnTo>
                    <a:lnTo>
                      <a:pt x="1791" y="1174"/>
                    </a:lnTo>
                    <a:lnTo>
                      <a:pt x="1840" y="1174"/>
                    </a:lnTo>
                    <a:lnTo>
                      <a:pt x="1885" y="1176"/>
                    </a:lnTo>
                    <a:lnTo>
                      <a:pt x="1920" y="1176"/>
                    </a:lnTo>
                    <a:lnTo>
                      <a:pt x="1949" y="1176"/>
                    </a:lnTo>
                    <a:lnTo>
                      <a:pt x="1969" y="1176"/>
                    </a:lnTo>
                    <a:lnTo>
                      <a:pt x="1981" y="1176"/>
                    </a:lnTo>
                    <a:lnTo>
                      <a:pt x="1959" y="1197"/>
                    </a:lnTo>
                    <a:lnTo>
                      <a:pt x="1947" y="1197"/>
                    </a:lnTo>
                    <a:lnTo>
                      <a:pt x="1925" y="1197"/>
                    </a:lnTo>
                    <a:lnTo>
                      <a:pt x="1897" y="1197"/>
                    </a:lnTo>
                    <a:lnTo>
                      <a:pt x="1861" y="1197"/>
                    </a:lnTo>
                    <a:lnTo>
                      <a:pt x="1818" y="1196"/>
                    </a:lnTo>
                    <a:lnTo>
                      <a:pt x="1768" y="1196"/>
                    </a:lnTo>
                    <a:lnTo>
                      <a:pt x="1713" y="1196"/>
                    </a:lnTo>
                    <a:lnTo>
                      <a:pt x="1652" y="1195"/>
                    </a:lnTo>
                    <a:lnTo>
                      <a:pt x="1586" y="1195"/>
                    </a:lnTo>
                    <a:lnTo>
                      <a:pt x="1517" y="1193"/>
                    </a:lnTo>
                    <a:lnTo>
                      <a:pt x="1443" y="1193"/>
                    </a:lnTo>
                    <a:lnTo>
                      <a:pt x="1367" y="1192"/>
                    </a:lnTo>
                    <a:lnTo>
                      <a:pt x="1288" y="1192"/>
                    </a:lnTo>
                    <a:lnTo>
                      <a:pt x="1207" y="1191"/>
                    </a:lnTo>
                    <a:lnTo>
                      <a:pt x="1124" y="1191"/>
                    </a:lnTo>
                    <a:lnTo>
                      <a:pt x="1041" y="1190"/>
                    </a:lnTo>
                    <a:lnTo>
                      <a:pt x="958" y="1190"/>
                    </a:lnTo>
                    <a:lnTo>
                      <a:pt x="875" y="1189"/>
                    </a:lnTo>
                    <a:lnTo>
                      <a:pt x="793" y="1189"/>
                    </a:lnTo>
                    <a:lnTo>
                      <a:pt x="711" y="1187"/>
                    </a:lnTo>
                    <a:lnTo>
                      <a:pt x="633" y="1187"/>
                    </a:lnTo>
                    <a:lnTo>
                      <a:pt x="555" y="1187"/>
                    </a:lnTo>
                    <a:lnTo>
                      <a:pt x="482" y="1187"/>
                    </a:lnTo>
                    <a:lnTo>
                      <a:pt x="412" y="1187"/>
                    </a:lnTo>
                    <a:lnTo>
                      <a:pt x="346" y="1187"/>
                    </a:lnTo>
                    <a:lnTo>
                      <a:pt x="285" y="1187"/>
                    </a:lnTo>
                    <a:lnTo>
                      <a:pt x="229" y="1187"/>
                    </a:lnTo>
                    <a:lnTo>
                      <a:pt x="179" y="1189"/>
                    </a:lnTo>
                    <a:lnTo>
                      <a:pt x="136" y="1189"/>
                    </a:lnTo>
                    <a:lnTo>
                      <a:pt x="99" y="1190"/>
                    </a:lnTo>
                    <a:lnTo>
                      <a:pt x="70" y="1190"/>
                    </a:lnTo>
                    <a:lnTo>
                      <a:pt x="50" y="1191"/>
                    </a:lnTo>
                    <a:lnTo>
                      <a:pt x="50" y="1191"/>
                    </a:lnTo>
                    <a:close/>
                  </a:path>
                </a:pathLst>
              </a:custGeom>
              <a:grpFill/>
              <a:ln w="9525">
                <a:solidFill>
                  <a:srgbClr val="000000"/>
                </a:solidFill>
                <a:round/>
              </a:ln>
            </p:spPr>
            <p:txBody>
              <a:bodyPr vert="horz" wrap="square" lIns="91440" tIns="45720" rIns="91440" bIns="45720" numCol="1" anchor="t" anchorCtr="0" compatLnSpc="1"/>
              <a:lstStyle/>
              <a:p>
                <a:endParaRPr lang="zh-CN" altLang="en-US" sz="2400">
                  <a:latin typeface="方正静蕾简体" pitchFamily="2" charset="-122"/>
                  <a:ea typeface="方正静蕾简体" pitchFamily="2" charset="-122"/>
                </a:endParaRPr>
              </a:p>
            </p:txBody>
          </p:sp>
        </p:grpSp>
        <p:pic>
          <p:nvPicPr>
            <p:cNvPr id="186" name="图片占位符 8"/>
            <p:cNvPicPr>
              <a:picLocks noChangeAspect="1"/>
            </p:cNvPicPr>
            <p:nvPr/>
          </p:nvPicPr>
          <p:blipFill>
            <a:blip r:embed="rId1" cstate="print">
              <a:extLst>
                <a:ext uri="{28A0092B-C50C-407E-A947-70E740481C1C}">
                  <a14:useLocalDpi xmlns:a14="http://schemas.microsoft.com/office/drawing/2010/main" val="0"/>
                </a:ext>
              </a:extLst>
            </a:blip>
            <a:srcRect t="1438" b="1438"/>
            <a:stretch>
              <a:fillRect/>
            </a:stretch>
          </p:blipFill>
          <p:spPr>
            <a:xfrm>
              <a:off x="2836133" y="1227428"/>
              <a:ext cx="3424149" cy="1794263"/>
            </a:xfrm>
            <a:prstGeom prst="rect">
              <a:avLst/>
            </a:prstGeom>
          </p:spPr>
        </p:pic>
      </p:grpSp>
      <p:sp>
        <p:nvSpPr>
          <p:cNvPr id="188" name="矩形 187"/>
          <p:cNvSpPr/>
          <p:nvPr/>
        </p:nvSpPr>
        <p:spPr>
          <a:xfrm>
            <a:off x="102556" y="1397715"/>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89" name="矩形 188"/>
          <p:cNvSpPr/>
          <p:nvPr/>
        </p:nvSpPr>
        <p:spPr>
          <a:xfrm>
            <a:off x="938243" y="1725352"/>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90" name="矩形 189"/>
          <p:cNvSpPr/>
          <p:nvPr/>
        </p:nvSpPr>
        <p:spPr>
          <a:xfrm>
            <a:off x="130652" y="2291202"/>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91" name="矩形 190"/>
          <p:cNvSpPr/>
          <p:nvPr/>
        </p:nvSpPr>
        <p:spPr>
          <a:xfrm>
            <a:off x="966339" y="2618839"/>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92" name="矩形 191"/>
          <p:cNvSpPr/>
          <p:nvPr/>
        </p:nvSpPr>
        <p:spPr>
          <a:xfrm>
            <a:off x="133115" y="3288169"/>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93" name="矩形 192"/>
          <p:cNvSpPr/>
          <p:nvPr/>
        </p:nvSpPr>
        <p:spPr>
          <a:xfrm>
            <a:off x="968802" y="3615806"/>
            <a:ext cx="411406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8">
                                            <p:txEl>
                                              <p:pRg st="0" end="0"/>
                                            </p:txEl>
                                          </p:spTgt>
                                        </p:tgtEl>
                                        <p:attrNameLst>
                                          <p:attrName>style.visibility</p:attrName>
                                        </p:attrNameLst>
                                      </p:cBhvr>
                                      <p:to>
                                        <p:strVal val="visible"/>
                                      </p:to>
                                    </p:set>
                                    <p:animEffect transition="in" filter="wipe(left)">
                                      <p:cBhvr>
                                        <p:cTn id="7" dur="500"/>
                                        <p:tgtEl>
                                          <p:spTgt spid="188">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9">
                                            <p:txEl>
                                              <p:pRg st="0" end="0"/>
                                            </p:txEl>
                                          </p:spTgt>
                                        </p:tgtEl>
                                        <p:attrNameLst>
                                          <p:attrName>style.visibility</p:attrName>
                                        </p:attrNameLst>
                                      </p:cBhvr>
                                      <p:to>
                                        <p:strVal val="visible"/>
                                      </p:to>
                                    </p:set>
                                    <p:animEffect transition="in" filter="wipe(left)">
                                      <p:cBhvr>
                                        <p:cTn id="10" dur="500"/>
                                        <p:tgtEl>
                                          <p:spTgt spid="189">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0">
                                            <p:txEl>
                                              <p:pRg st="0" end="0"/>
                                            </p:txEl>
                                          </p:spTgt>
                                        </p:tgtEl>
                                        <p:attrNameLst>
                                          <p:attrName>style.visibility</p:attrName>
                                        </p:attrNameLst>
                                      </p:cBhvr>
                                      <p:to>
                                        <p:strVal val="visible"/>
                                      </p:to>
                                    </p:set>
                                    <p:animEffect transition="in" filter="wipe(left)">
                                      <p:cBhvr>
                                        <p:cTn id="13" dur="500"/>
                                        <p:tgtEl>
                                          <p:spTgt spid="190">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91">
                                            <p:txEl>
                                              <p:pRg st="0" end="0"/>
                                            </p:txEl>
                                          </p:spTgt>
                                        </p:tgtEl>
                                        <p:attrNameLst>
                                          <p:attrName>style.visibility</p:attrName>
                                        </p:attrNameLst>
                                      </p:cBhvr>
                                      <p:to>
                                        <p:strVal val="visible"/>
                                      </p:to>
                                    </p:set>
                                    <p:animEffect transition="in" filter="wipe(left)">
                                      <p:cBhvr>
                                        <p:cTn id="16" dur="500"/>
                                        <p:tgtEl>
                                          <p:spTgt spid="191">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2">
                                            <p:txEl>
                                              <p:pRg st="0" end="0"/>
                                            </p:txEl>
                                          </p:spTgt>
                                        </p:tgtEl>
                                        <p:attrNameLst>
                                          <p:attrName>style.visibility</p:attrName>
                                        </p:attrNameLst>
                                      </p:cBhvr>
                                      <p:to>
                                        <p:strVal val="visible"/>
                                      </p:to>
                                    </p:set>
                                    <p:animEffect transition="in" filter="wipe(left)">
                                      <p:cBhvr>
                                        <p:cTn id="19" dur="500"/>
                                        <p:tgtEl>
                                          <p:spTgt spid="192">
                                            <p:txEl>
                                              <p:pRg st="0" end="0"/>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3">
                                            <p:txEl>
                                              <p:pRg st="0" end="0"/>
                                            </p:txEl>
                                          </p:spTgt>
                                        </p:tgtEl>
                                        <p:attrNameLst>
                                          <p:attrName>style.visibility</p:attrName>
                                        </p:attrNameLst>
                                      </p:cBhvr>
                                      <p:to>
                                        <p:strVal val="visible"/>
                                      </p:to>
                                    </p:set>
                                    <p:animEffect transition="in" filter="wipe(left)">
                                      <p:cBhvr>
                                        <p:cTn id="22" dur="500"/>
                                        <p:tgtEl>
                                          <p:spTgt spid="19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87"/>
                                        </p:tgtEl>
                                        <p:attrNameLst>
                                          <p:attrName>style.visibility</p:attrName>
                                        </p:attrNameLst>
                                      </p:cBhvr>
                                      <p:to>
                                        <p:strVal val="visible"/>
                                      </p:to>
                                    </p:set>
                                    <p:anim calcmode="lin" valueType="num">
                                      <p:cBhvr additive="base">
                                        <p:cTn id="27" dur="500" fill="hold"/>
                                        <p:tgtEl>
                                          <p:spTgt spid="187"/>
                                        </p:tgtEl>
                                        <p:attrNameLst>
                                          <p:attrName>ppt_x</p:attrName>
                                        </p:attrNameLst>
                                      </p:cBhvr>
                                      <p:tavLst>
                                        <p:tav tm="0">
                                          <p:val>
                                            <p:strVal val="0-#ppt_w/2"/>
                                          </p:val>
                                        </p:tav>
                                        <p:tav tm="100000">
                                          <p:val>
                                            <p:strVal val="#ppt_x"/>
                                          </p:val>
                                        </p:tav>
                                      </p:tavLst>
                                    </p:anim>
                                    <p:anim calcmode="lin" valueType="num">
                                      <p:cBhvr additive="base">
                                        <p:cTn id="2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build="allAtOnce"/>
      <p:bldP spid="189" grpId="0" build="allAtOnce"/>
      <p:bldP spid="190" grpId="0" build="allAtOnce"/>
      <p:bldP spid="191" grpId="0" build="allAtOnce"/>
      <p:bldP spid="192" grpId="0" build="allAtOnce"/>
      <p:bldP spid="19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nvGrpSpPr>
          <p:cNvPr id="5" name="组合 4"/>
          <p:cNvGrpSpPr/>
          <p:nvPr/>
        </p:nvGrpSpPr>
        <p:grpSpPr>
          <a:xfrm>
            <a:off x="1245783" y="1400537"/>
            <a:ext cx="2433464" cy="575611"/>
            <a:chOff x="3659868" y="841828"/>
            <a:chExt cx="4540704" cy="1074057"/>
          </a:xfrm>
        </p:grpSpPr>
        <p:sp>
          <p:nvSpPr>
            <p:cNvPr id="6" name="任意多边形 10"/>
            <p:cNvSpPr/>
            <p:nvPr/>
          </p:nvSpPr>
          <p:spPr>
            <a:xfrm>
              <a:off x="4311650" y="1082675"/>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p:cNvGrpSpPr/>
            <p:nvPr/>
          </p:nvGrpSpPr>
          <p:grpSpPr>
            <a:xfrm>
              <a:off x="3659868" y="841828"/>
              <a:ext cx="4540704" cy="1074057"/>
              <a:chOff x="4429125" y="2685143"/>
              <a:chExt cx="4118758" cy="1182009"/>
            </a:xfrm>
          </p:grpSpPr>
          <p:sp>
            <p:nvSpPr>
              <p:cNvPr id="9" name="Freeform 92"/>
              <p:cNvSpPr>
                <a:spLocks noEditPoints="1"/>
              </p:cNvSpPr>
              <p:nvPr/>
            </p:nvSpPr>
            <p:spPr bwMode="auto">
              <a:xfrm>
                <a:off x="4429125" y="2685143"/>
                <a:ext cx="4118758" cy="1182009"/>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0" name="Freeform 93"/>
              <p:cNvSpPr/>
              <p:nvPr/>
            </p:nvSpPr>
            <p:spPr bwMode="auto">
              <a:xfrm>
                <a:off x="4583754" y="3442044"/>
                <a:ext cx="84343" cy="38883"/>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4"/>
              <p:cNvSpPr/>
              <p:nvPr/>
            </p:nvSpPr>
            <p:spPr bwMode="auto">
              <a:xfrm>
                <a:off x="4712611" y="3439451"/>
                <a:ext cx="117143" cy="33698"/>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5"/>
              <p:cNvSpPr/>
              <p:nvPr/>
            </p:nvSpPr>
            <p:spPr bwMode="auto">
              <a:xfrm>
                <a:off x="4888327" y="3439451"/>
                <a:ext cx="96058" cy="38883"/>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6"/>
              <p:cNvSpPr/>
              <p:nvPr/>
            </p:nvSpPr>
            <p:spPr bwMode="auto">
              <a:xfrm>
                <a:off x="5169471" y="3734953"/>
                <a:ext cx="124173" cy="49251"/>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7"/>
              <p:cNvSpPr/>
              <p:nvPr/>
            </p:nvSpPr>
            <p:spPr bwMode="auto">
              <a:xfrm>
                <a:off x="5373299" y="3721993"/>
                <a:ext cx="119487" cy="49251"/>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8"/>
              <p:cNvSpPr/>
              <p:nvPr/>
            </p:nvSpPr>
            <p:spPr bwMode="auto">
              <a:xfrm>
                <a:off x="5567758" y="3724584"/>
                <a:ext cx="107772" cy="38883"/>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9"/>
              <p:cNvSpPr/>
              <p:nvPr/>
            </p:nvSpPr>
            <p:spPr bwMode="auto">
              <a:xfrm>
                <a:off x="5720043" y="3729769"/>
                <a:ext cx="107772" cy="33698"/>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00"/>
              <p:cNvSpPr/>
              <p:nvPr/>
            </p:nvSpPr>
            <p:spPr bwMode="auto">
              <a:xfrm>
                <a:off x="5893415" y="3719400"/>
                <a:ext cx="110115" cy="44067"/>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1"/>
              <p:cNvSpPr/>
              <p:nvPr/>
            </p:nvSpPr>
            <p:spPr bwMode="auto">
              <a:xfrm>
                <a:off x="6073817" y="3721993"/>
                <a:ext cx="121829" cy="51843"/>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2"/>
              <p:cNvSpPr/>
              <p:nvPr/>
            </p:nvSpPr>
            <p:spPr bwMode="auto">
              <a:xfrm>
                <a:off x="6261246" y="3711625"/>
                <a:ext cx="126515" cy="44067"/>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3"/>
              <p:cNvSpPr/>
              <p:nvPr/>
            </p:nvSpPr>
            <p:spPr bwMode="auto">
              <a:xfrm>
                <a:off x="6448675" y="3706440"/>
                <a:ext cx="126515" cy="46658"/>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4"/>
              <p:cNvSpPr/>
              <p:nvPr/>
            </p:nvSpPr>
            <p:spPr bwMode="auto">
              <a:xfrm>
                <a:off x="6643132" y="3711625"/>
                <a:ext cx="121829" cy="38883"/>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5"/>
              <p:cNvSpPr/>
              <p:nvPr/>
            </p:nvSpPr>
            <p:spPr bwMode="auto">
              <a:xfrm>
                <a:off x="6828219" y="3711625"/>
                <a:ext cx="93715" cy="44067"/>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6"/>
              <p:cNvSpPr/>
              <p:nvPr/>
            </p:nvSpPr>
            <p:spPr bwMode="auto">
              <a:xfrm>
                <a:off x="6978163" y="3696072"/>
                <a:ext cx="114801" cy="38883"/>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7"/>
              <p:cNvSpPr/>
              <p:nvPr/>
            </p:nvSpPr>
            <p:spPr bwMode="auto">
              <a:xfrm>
                <a:off x="7167934" y="3696072"/>
                <a:ext cx="105430" cy="46658"/>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08"/>
              <p:cNvSpPr/>
              <p:nvPr/>
            </p:nvSpPr>
            <p:spPr bwMode="auto">
              <a:xfrm>
                <a:off x="7341306" y="3696072"/>
                <a:ext cx="107772" cy="38883"/>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9"/>
              <p:cNvSpPr/>
              <p:nvPr/>
            </p:nvSpPr>
            <p:spPr bwMode="auto">
              <a:xfrm>
                <a:off x="7519364" y="3683110"/>
                <a:ext cx="119487" cy="51843"/>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0"/>
              <p:cNvSpPr/>
              <p:nvPr/>
            </p:nvSpPr>
            <p:spPr bwMode="auto">
              <a:xfrm>
                <a:off x="7891880" y="3382424"/>
                <a:ext cx="103086" cy="31106"/>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1"/>
              <p:cNvSpPr/>
              <p:nvPr/>
            </p:nvSpPr>
            <p:spPr bwMode="auto">
              <a:xfrm>
                <a:off x="8055881" y="3353911"/>
                <a:ext cx="100744" cy="38883"/>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2"/>
              <p:cNvSpPr/>
              <p:nvPr/>
            </p:nvSpPr>
            <p:spPr bwMode="auto">
              <a:xfrm>
                <a:off x="8210510" y="3330581"/>
                <a:ext cx="131200" cy="38883"/>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3"/>
              <p:cNvSpPr/>
              <p:nvPr/>
            </p:nvSpPr>
            <p:spPr bwMode="auto">
              <a:xfrm>
                <a:off x="4621240" y="2827709"/>
                <a:ext cx="89029" cy="33698"/>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4"/>
              <p:cNvSpPr/>
              <p:nvPr/>
            </p:nvSpPr>
            <p:spPr bwMode="auto">
              <a:xfrm>
                <a:off x="4775869" y="2835486"/>
                <a:ext cx="103086" cy="33698"/>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15"/>
              <p:cNvSpPr/>
              <p:nvPr/>
            </p:nvSpPr>
            <p:spPr bwMode="auto">
              <a:xfrm>
                <a:off x="4937526" y="2835486"/>
                <a:ext cx="110115" cy="41474"/>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6"/>
              <p:cNvSpPr/>
              <p:nvPr/>
            </p:nvSpPr>
            <p:spPr bwMode="auto">
              <a:xfrm>
                <a:off x="5101527" y="2825118"/>
                <a:ext cx="100744" cy="41474"/>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7"/>
              <p:cNvSpPr/>
              <p:nvPr/>
            </p:nvSpPr>
            <p:spPr bwMode="auto">
              <a:xfrm>
                <a:off x="5237413" y="2817341"/>
                <a:ext cx="105430" cy="38883"/>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8"/>
              <p:cNvSpPr/>
              <p:nvPr/>
            </p:nvSpPr>
            <p:spPr bwMode="auto">
              <a:xfrm>
                <a:off x="5403757" y="2819934"/>
                <a:ext cx="89029" cy="36290"/>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19"/>
              <p:cNvSpPr/>
              <p:nvPr/>
            </p:nvSpPr>
            <p:spPr bwMode="auto">
              <a:xfrm>
                <a:off x="7559194" y="2825118"/>
                <a:ext cx="91372" cy="25921"/>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20"/>
              <p:cNvSpPr/>
              <p:nvPr/>
            </p:nvSpPr>
            <p:spPr bwMode="auto">
              <a:xfrm>
                <a:off x="7711479" y="2819934"/>
                <a:ext cx="110115" cy="36290"/>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1"/>
              <p:cNvSpPr/>
              <p:nvPr/>
            </p:nvSpPr>
            <p:spPr bwMode="auto">
              <a:xfrm>
                <a:off x="7875480" y="2814749"/>
                <a:ext cx="100744" cy="31106"/>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22"/>
              <p:cNvSpPr/>
              <p:nvPr/>
            </p:nvSpPr>
            <p:spPr bwMode="auto">
              <a:xfrm>
                <a:off x="8046510" y="2796604"/>
                <a:ext cx="105430" cy="38883"/>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3"/>
              <p:cNvSpPr/>
              <p:nvPr/>
            </p:nvSpPr>
            <p:spPr bwMode="auto">
              <a:xfrm>
                <a:off x="8210510" y="2778460"/>
                <a:ext cx="110115" cy="38883"/>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24"/>
              <p:cNvSpPr/>
              <p:nvPr/>
            </p:nvSpPr>
            <p:spPr bwMode="auto">
              <a:xfrm>
                <a:off x="8365139" y="2768091"/>
                <a:ext cx="86687" cy="31106"/>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25"/>
              <p:cNvSpPr/>
              <p:nvPr/>
            </p:nvSpPr>
            <p:spPr bwMode="auto">
              <a:xfrm>
                <a:off x="5209299" y="3055816"/>
                <a:ext cx="93715" cy="33698"/>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6"/>
              <p:cNvSpPr/>
              <p:nvPr/>
            </p:nvSpPr>
            <p:spPr bwMode="auto">
              <a:xfrm>
                <a:off x="5375643" y="3040263"/>
                <a:ext cx="117143" cy="41474"/>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27"/>
              <p:cNvSpPr/>
              <p:nvPr/>
            </p:nvSpPr>
            <p:spPr bwMode="auto">
              <a:xfrm>
                <a:off x="5579471" y="3027304"/>
                <a:ext cx="117143" cy="41474"/>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28"/>
              <p:cNvSpPr/>
              <p:nvPr/>
            </p:nvSpPr>
            <p:spPr bwMode="auto">
              <a:xfrm>
                <a:off x="5757529" y="3027304"/>
                <a:ext cx="107772" cy="38883"/>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9"/>
              <p:cNvSpPr/>
              <p:nvPr/>
            </p:nvSpPr>
            <p:spPr bwMode="auto">
              <a:xfrm>
                <a:off x="5937930" y="3011751"/>
                <a:ext cx="93715" cy="38883"/>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0"/>
              <p:cNvSpPr/>
              <p:nvPr/>
            </p:nvSpPr>
            <p:spPr bwMode="auto">
              <a:xfrm>
                <a:off x="6120674" y="3006567"/>
                <a:ext cx="93715" cy="38883"/>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1"/>
              <p:cNvSpPr/>
              <p:nvPr/>
            </p:nvSpPr>
            <p:spPr bwMode="auto">
              <a:xfrm>
                <a:off x="6277645" y="2991014"/>
                <a:ext cx="126515" cy="38883"/>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2"/>
              <p:cNvSpPr/>
              <p:nvPr/>
            </p:nvSpPr>
            <p:spPr bwMode="auto">
              <a:xfrm>
                <a:off x="6474446" y="2998789"/>
                <a:ext cx="112458" cy="38883"/>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3"/>
              <p:cNvSpPr/>
              <p:nvPr/>
            </p:nvSpPr>
            <p:spPr bwMode="auto">
              <a:xfrm>
                <a:off x="6673590" y="3009158"/>
                <a:ext cx="110115" cy="41474"/>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4"/>
              <p:cNvSpPr/>
              <p:nvPr/>
            </p:nvSpPr>
            <p:spPr bwMode="auto">
              <a:xfrm>
                <a:off x="6846962" y="3001382"/>
                <a:ext cx="107772" cy="31106"/>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5"/>
              <p:cNvSpPr/>
              <p:nvPr/>
            </p:nvSpPr>
            <p:spPr bwMode="auto">
              <a:xfrm>
                <a:off x="7010963" y="2998789"/>
                <a:ext cx="121829" cy="38883"/>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6"/>
              <p:cNvSpPr/>
              <p:nvPr/>
            </p:nvSpPr>
            <p:spPr bwMode="auto">
              <a:xfrm>
                <a:off x="7181991" y="3001382"/>
                <a:ext cx="100744" cy="36290"/>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7"/>
              <p:cNvSpPr/>
              <p:nvPr/>
            </p:nvSpPr>
            <p:spPr bwMode="auto">
              <a:xfrm>
                <a:off x="7355363" y="3006567"/>
                <a:ext cx="100744" cy="33698"/>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38"/>
              <p:cNvSpPr/>
              <p:nvPr/>
            </p:nvSpPr>
            <p:spPr bwMode="auto">
              <a:xfrm>
                <a:off x="7521708" y="2996198"/>
                <a:ext cx="112458" cy="44067"/>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5025523" y="1179030"/>
              <a:ext cx="1562642" cy="646331"/>
            </a:xfrm>
            <a:prstGeom prst="rect">
              <a:avLst/>
            </a:prstGeom>
            <a:noFill/>
          </p:spPr>
          <p:txBody>
            <a:bodyPr wrap="square" rtlCol="0">
              <a:spAutoFit/>
            </a:bodyPr>
            <a:lstStyle/>
            <a:p>
              <a:pPr algn="dist"/>
              <a:endParaRPr lang="zh-CN" altLang="en-US" sz="3600" dirty="0">
                <a:latin typeface="方正静蕾简体" pitchFamily="2" charset="-122"/>
                <a:ea typeface="方正静蕾简体" pitchFamily="2" charset="-122"/>
              </a:endParaRPr>
            </a:p>
          </p:txBody>
        </p:sp>
      </p:grpSp>
      <p:grpSp>
        <p:nvGrpSpPr>
          <p:cNvPr id="56" name="组合 55"/>
          <p:cNvGrpSpPr/>
          <p:nvPr/>
        </p:nvGrpSpPr>
        <p:grpSpPr>
          <a:xfrm>
            <a:off x="5418514" y="1376193"/>
            <a:ext cx="2433464" cy="575611"/>
            <a:chOff x="3659868" y="841828"/>
            <a:chExt cx="4540704" cy="1074057"/>
          </a:xfrm>
        </p:grpSpPr>
        <p:sp>
          <p:nvSpPr>
            <p:cNvPr id="57" name="任意多边形 10"/>
            <p:cNvSpPr/>
            <p:nvPr/>
          </p:nvSpPr>
          <p:spPr>
            <a:xfrm>
              <a:off x="4311650" y="1082675"/>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8" name="组合 57"/>
            <p:cNvGrpSpPr/>
            <p:nvPr/>
          </p:nvGrpSpPr>
          <p:grpSpPr>
            <a:xfrm>
              <a:off x="3659868" y="841828"/>
              <a:ext cx="4540704" cy="1074057"/>
              <a:chOff x="4429125" y="2685143"/>
              <a:chExt cx="4118758" cy="1182009"/>
            </a:xfrm>
          </p:grpSpPr>
          <p:sp>
            <p:nvSpPr>
              <p:cNvPr id="60" name="Freeform 92"/>
              <p:cNvSpPr>
                <a:spLocks noEditPoints="1"/>
              </p:cNvSpPr>
              <p:nvPr/>
            </p:nvSpPr>
            <p:spPr bwMode="auto">
              <a:xfrm>
                <a:off x="4429125" y="2685143"/>
                <a:ext cx="4118758" cy="1182009"/>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61" name="Freeform 93"/>
              <p:cNvSpPr/>
              <p:nvPr/>
            </p:nvSpPr>
            <p:spPr bwMode="auto">
              <a:xfrm>
                <a:off x="4583754" y="3442044"/>
                <a:ext cx="84343" cy="38883"/>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4"/>
              <p:cNvSpPr/>
              <p:nvPr/>
            </p:nvSpPr>
            <p:spPr bwMode="auto">
              <a:xfrm>
                <a:off x="4712611" y="3439451"/>
                <a:ext cx="117143" cy="33698"/>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95"/>
              <p:cNvSpPr/>
              <p:nvPr/>
            </p:nvSpPr>
            <p:spPr bwMode="auto">
              <a:xfrm>
                <a:off x="4888327" y="3439451"/>
                <a:ext cx="96058" cy="38883"/>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96"/>
              <p:cNvSpPr/>
              <p:nvPr/>
            </p:nvSpPr>
            <p:spPr bwMode="auto">
              <a:xfrm>
                <a:off x="5169471" y="3734953"/>
                <a:ext cx="124173" cy="49251"/>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97"/>
              <p:cNvSpPr/>
              <p:nvPr/>
            </p:nvSpPr>
            <p:spPr bwMode="auto">
              <a:xfrm>
                <a:off x="5373299" y="3721993"/>
                <a:ext cx="119487" cy="49251"/>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98"/>
              <p:cNvSpPr/>
              <p:nvPr/>
            </p:nvSpPr>
            <p:spPr bwMode="auto">
              <a:xfrm>
                <a:off x="5567758" y="3724584"/>
                <a:ext cx="107772" cy="38883"/>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9"/>
              <p:cNvSpPr/>
              <p:nvPr/>
            </p:nvSpPr>
            <p:spPr bwMode="auto">
              <a:xfrm>
                <a:off x="5720043" y="3729769"/>
                <a:ext cx="107772" cy="33698"/>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0"/>
              <p:cNvSpPr/>
              <p:nvPr/>
            </p:nvSpPr>
            <p:spPr bwMode="auto">
              <a:xfrm>
                <a:off x="5893415" y="3719400"/>
                <a:ext cx="110115" cy="44067"/>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1"/>
              <p:cNvSpPr/>
              <p:nvPr/>
            </p:nvSpPr>
            <p:spPr bwMode="auto">
              <a:xfrm>
                <a:off x="6073817" y="3721993"/>
                <a:ext cx="121829" cy="51843"/>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2"/>
              <p:cNvSpPr/>
              <p:nvPr/>
            </p:nvSpPr>
            <p:spPr bwMode="auto">
              <a:xfrm>
                <a:off x="6261246" y="3711625"/>
                <a:ext cx="126515" cy="44067"/>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3"/>
              <p:cNvSpPr/>
              <p:nvPr/>
            </p:nvSpPr>
            <p:spPr bwMode="auto">
              <a:xfrm>
                <a:off x="6448675" y="3706440"/>
                <a:ext cx="126515" cy="46658"/>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4"/>
              <p:cNvSpPr/>
              <p:nvPr/>
            </p:nvSpPr>
            <p:spPr bwMode="auto">
              <a:xfrm>
                <a:off x="6643132" y="3711625"/>
                <a:ext cx="121829" cy="38883"/>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05"/>
              <p:cNvSpPr/>
              <p:nvPr/>
            </p:nvSpPr>
            <p:spPr bwMode="auto">
              <a:xfrm>
                <a:off x="6828219" y="3711625"/>
                <a:ext cx="93715" cy="44067"/>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06"/>
              <p:cNvSpPr/>
              <p:nvPr/>
            </p:nvSpPr>
            <p:spPr bwMode="auto">
              <a:xfrm>
                <a:off x="6978163" y="3696072"/>
                <a:ext cx="114801" cy="38883"/>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07"/>
              <p:cNvSpPr/>
              <p:nvPr/>
            </p:nvSpPr>
            <p:spPr bwMode="auto">
              <a:xfrm>
                <a:off x="7167934" y="3696072"/>
                <a:ext cx="105430" cy="46658"/>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08"/>
              <p:cNvSpPr/>
              <p:nvPr/>
            </p:nvSpPr>
            <p:spPr bwMode="auto">
              <a:xfrm>
                <a:off x="7341306" y="3696072"/>
                <a:ext cx="107772" cy="38883"/>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09"/>
              <p:cNvSpPr/>
              <p:nvPr/>
            </p:nvSpPr>
            <p:spPr bwMode="auto">
              <a:xfrm>
                <a:off x="7519364" y="3683110"/>
                <a:ext cx="119487" cy="51843"/>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10"/>
              <p:cNvSpPr/>
              <p:nvPr/>
            </p:nvSpPr>
            <p:spPr bwMode="auto">
              <a:xfrm>
                <a:off x="7891880" y="3382424"/>
                <a:ext cx="103086" cy="31106"/>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11"/>
              <p:cNvSpPr/>
              <p:nvPr/>
            </p:nvSpPr>
            <p:spPr bwMode="auto">
              <a:xfrm>
                <a:off x="8055881" y="3353911"/>
                <a:ext cx="100744" cy="38883"/>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2"/>
              <p:cNvSpPr/>
              <p:nvPr/>
            </p:nvSpPr>
            <p:spPr bwMode="auto">
              <a:xfrm>
                <a:off x="8210510" y="3330581"/>
                <a:ext cx="131200" cy="38883"/>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3"/>
              <p:cNvSpPr/>
              <p:nvPr/>
            </p:nvSpPr>
            <p:spPr bwMode="auto">
              <a:xfrm>
                <a:off x="4621240" y="2827709"/>
                <a:ext cx="89029" cy="33698"/>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14"/>
              <p:cNvSpPr/>
              <p:nvPr/>
            </p:nvSpPr>
            <p:spPr bwMode="auto">
              <a:xfrm>
                <a:off x="4775869" y="2835486"/>
                <a:ext cx="103086" cy="33698"/>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15"/>
              <p:cNvSpPr/>
              <p:nvPr/>
            </p:nvSpPr>
            <p:spPr bwMode="auto">
              <a:xfrm>
                <a:off x="4937526" y="2835486"/>
                <a:ext cx="110115" cy="41474"/>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16"/>
              <p:cNvSpPr/>
              <p:nvPr/>
            </p:nvSpPr>
            <p:spPr bwMode="auto">
              <a:xfrm>
                <a:off x="5101527" y="2825118"/>
                <a:ext cx="100744" cy="41474"/>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17"/>
              <p:cNvSpPr/>
              <p:nvPr/>
            </p:nvSpPr>
            <p:spPr bwMode="auto">
              <a:xfrm>
                <a:off x="5237413" y="2817341"/>
                <a:ext cx="105430" cy="38883"/>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18"/>
              <p:cNvSpPr/>
              <p:nvPr/>
            </p:nvSpPr>
            <p:spPr bwMode="auto">
              <a:xfrm>
                <a:off x="5403757" y="2819934"/>
                <a:ext cx="89029" cy="36290"/>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19"/>
              <p:cNvSpPr/>
              <p:nvPr/>
            </p:nvSpPr>
            <p:spPr bwMode="auto">
              <a:xfrm>
                <a:off x="7559194" y="2825118"/>
                <a:ext cx="91372" cy="25921"/>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20"/>
              <p:cNvSpPr/>
              <p:nvPr/>
            </p:nvSpPr>
            <p:spPr bwMode="auto">
              <a:xfrm>
                <a:off x="7711479" y="2819934"/>
                <a:ext cx="110115" cy="36290"/>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1"/>
              <p:cNvSpPr/>
              <p:nvPr/>
            </p:nvSpPr>
            <p:spPr bwMode="auto">
              <a:xfrm>
                <a:off x="7875480" y="2814749"/>
                <a:ext cx="100744" cy="31106"/>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2"/>
              <p:cNvSpPr/>
              <p:nvPr/>
            </p:nvSpPr>
            <p:spPr bwMode="auto">
              <a:xfrm>
                <a:off x="8046510" y="2796604"/>
                <a:ext cx="105430" cy="38883"/>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23"/>
              <p:cNvSpPr/>
              <p:nvPr/>
            </p:nvSpPr>
            <p:spPr bwMode="auto">
              <a:xfrm>
                <a:off x="8210510" y="2778460"/>
                <a:ext cx="110115" cy="38883"/>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24"/>
              <p:cNvSpPr/>
              <p:nvPr/>
            </p:nvSpPr>
            <p:spPr bwMode="auto">
              <a:xfrm>
                <a:off x="8365139" y="2768091"/>
                <a:ext cx="86687" cy="31106"/>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5"/>
              <p:cNvSpPr/>
              <p:nvPr/>
            </p:nvSpPr>
            <p:spPr bwMode="auto">
              <a:xfrm>
                <a:off x="5209299" y="3055816"/>
                <a:ext cx="93715" cy="33698"/>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26"/>
              <p:cNvSpPr/>
              <p:nvPr/>
            </p:nvSpPr>
            <p:spPr bwMode="auto">
              <a:xfrm>
                <a:off x="5375643" y="3040263"/>
                <a:ext cx="117143" cy="41474"/>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27"/>
              <p:cNvSpPr/>
              <p:nvPr/>
            </p:nvSpPr>
            <p:spPr bwMode="auto">
              <a:xfrm>
                <a:off x="5579471" y="3027304"/>
                <a:ext cx="117143" cy="41474"/>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28"/>
              <p:cNvSpPr/>
              <p:nvPr/>
            </p:nvSpPr>
            <p:spPr bwMode="auto">
              <a:xfrm>
                <a:off x="5757529" y="3027304"/>
                <a:ext cx="107772" cy="38883"/>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29"/>
              <p:cNvSpPr/>
              <p:nvPr/>
            </p:nvSpPr>
            <p:spPr bwMode="auto">
              <a:xfrm>
                <a:off x="5937930" y="3011751"/>
                <a:ext cx="93715" cy="38883"/>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30"/>
              <p:cNvSpPr/>
              <p:nvPr/>
            </p:nvSpPr>
            <p:spPr bwMode="auto">
              <a:xfrm>
                <a:off x="6120674" y="3006567"/>
                <a:ext cx="93715" cy="38883"/>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31"/>
              <p:cNvSpPr/>
              <p:nvPr/>
            </p:nvSpPr>
            <p:spPr bwMode="auto">
              <a:xfrm>
                <a:off x="6277645" y="2991014"/>
                <a:ext cx="126515" cy="38883"/>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32"/>
              <p:cNvSpPr/>
              <p:nvPr/>
            </p:nvSpPr>
            <p:spPr bwMode="auto">
              <a:xfrm>
                <a:off x="6474446" y="2998789"/>
                <a:ext cx="112458" cy="38883"/>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33"/>
              <p:cNvSpPr/>
              <p:nvPr/>
            </p:nvSpPr>
            <p:spPr bwMode="auto">
              <a:xfrm>
                <a:off x="6673590" y="3009158"/>
                <a:ext cx="110115" cy="41474"/>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34"/>
              <p:cNvSpPr/>
              <p:nvPr/>
            </p:nvSpPr>
            <p:spPr bwMode="auto">
              <a:xfrm>
                <a:off x="6846962" y="3001382"/>
                <a:ext cx="107772" cy="31106"/>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5"/>
              <p:cNvSpPr/>
              <p:nvPr/>
            </p:nvSpPr>
            <p:spPr bwMode="auto">
              <a:xfrm>
                <a:off x="7010963" y="2998789"/>
                <a:ext cx="121829" cy="38883"/>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36"/>
              <p:cNvSpPr/>
              <p:nvPr/>
            </p:nvSpPr>
            <p:spPr bwMode="auto">
              <a:xfrm>
                <a:off x="7181991" y="3001382"/>
                <a:ext cx="100744" cy="36290"/>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37"/>
              <p:cNvSpPr/>
              <p:nvPr/>
            </p:nvSpPr>
            <p:spPr bwMode="auto">
              <a:xfrm>
                <a:off x="7355363" y="3006567"/>
                <a:ext cx="100744" cy="33698"/>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38"/>
              <p:cNvSpPr/>
              <p:nvPr/>
            </p:nvSpPr>
            <p:spPr bwMode="auto">
              <a:xfrm>
                <a:off x="7521708" y="2996198"/>
                <a:ext cx="112458" cy="44067"/>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文本框 58"/>
            <p:cNvSpPr txBox="1"/>
            <p:nvPr/>
          </p:nvSpPr>
          <p:spPr>
            <a:xfrm>
              <a:off x="5025523" y="1179030"/>
              <a:ext cx="1562642" cy="646331"/>
            </a:xfrm>
            <a:prstGeom prst="rect">
              <a:avLst/>
            </a:prstGeom>
            <a:noFill/>
          </p:spPr>
          <p:txBody>
            <a:bodyPr wrap="square" rtlCol="0">
              <a:spAutoFit/>
            </a:bodyPr>
            <a:lstStyle/>
            <a:p>
              <a:pPr algn="dist"/>
              <a:endParaRPr lang="zh-CN" altLang="en-US" sz="3600" dirty="0">
                <a:latin typeface="方正静蕾简体" pitchFamily="2" charset="-122"/>
                <a:ea typeface="方正静蕾简体" pitchFamily="2" charset="-122"/>
              </a:endParaRPr>
            </a:p>
          </p:txBody>
        </p:sp>
      </p:grpSp>
      <p:grpSp>
        <p:nvGrpSpPr>
          <p:cNvPr id="107" name="组合 106"/>
          <p:cNvGrpSpPr/>
          <p:nvPr/>
        </p:nvGrpSpPr>
        <p:grpSpPr>
          <a:xfrm>
            <a:off x="1245808" y="2930324"/>
            <a:ext cx="2433464" cy="575611"/>
            <a:chOff x="3659868" y="841828"/>
            <a:chExt cx="4540704" cy="1074057"/>
          </a:xfrm>
        </p:grpSpPr>
        <p:sp>
          <p:nvSpPr>
            <p:cNvPr id="108" name="任意多边形 10"/>
            <p:cNvSpPr/>
            <p:nvPr/>
          </p:nvSpPr>
          <p:spPr>
            <a:xfrm>
              <a:off x="4311650" y="1082675"/>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9" name="组合 108"/>
            <p:cNvGrpSpPr/>
            <p:nvPr/>
          </p:nvGrpSpPr>
          <p:grpSpPr>
            <a:xfrm>
              <a:off x="3659868" y="841828"/>
              <a:ext cx="4540704" cy="1074057"/>
              <a:chOff x="4429125" y="2685143"/>
              <a:chExt cx="4118758" cy="1182009"/>
            </a:xfrm>
          </p:grpSpPr>
          <p:sp>
            <p:nvSpPr>
              <p:cNvPr id="111" name="Freeform 92"/>
              <p:cNvSpPr>
                <a:spLocks noEditPoints="1"/>
              </p:cNvSpPr>
              <p:nvPr/>
            </p:nvSpPr>
            <p:spPr bwMode="auto">
              <a:xfrm>
                <a:off x="4429125" y="2685143"/>
                <a:ext cx="4118758" cy="1182009"/>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12" name="Freeform 93"/>
              <p:cNvSpPr/>
              <p:nvPr/>
            </p:nvSpPr>
            <p:spPr bwMode="auto">
              <a:xfrm>
                <a:off x="4583754" y="3442044"/>
                <a:ext cx="84343" cy="38883"/>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4"/>
              <p:cNvSpPr/>
              <p:nvPr/>
            </p:nvSpPr>
            <p:spPr bwMode="auto">
              <a:xfrm>
                <a:off x="4712611" y="3439451"/>
                <a:ext cx="117143" cy="33698"/>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5"/>
              <p:cNvSpPr/>
              <p:nvPr/>
            </p:nvSpPr>
            <p:spPr bwMode="auto">
              <a:xfrm>
                <a:off x="4888327" y="3439451"/>
                <a:ext cx="96058" cy="38883"/>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6"/>
              <p:cNvSpPr/>
              <p:nvPr/>
            </p:nvSpPr>
            <p:spPr bwMode="auto">
              <a:xfrm>
                <a:off x="5169471" y="3734953"/>
                <a:ext cx="124173" cy="49251"/>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97"/>
              <p:cNvSpPr/>
              <p:nvPr/>
            </p:nvSpPr>
            <p:spPr bwMode="auto">
              <a:xfrm>
                <a:off x="5373299" y="3721993"/>
                <a:ext cx="119487" cy="49251"/>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8"/>
              <p:cNvSpPr/>
              <p:nvPr/>
            </p:nvSpPr>
            <p:spPr bwMode="auto">
              <a:xfrm>
                <a:off x="5567758" y="3724584"/>
                <a:ext cx="107772" cy="38883"/>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99"/>
              <p:cNvSpPr/>
              <p:nvPr/>
            </p:nvSpPr>
            <p:spPr bwMode="auto">
              <a:xfrm>
                <a:off x="5720043" y="3729769"/>
                <a:ext cx="107772" cy="33698"/>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00"/>
              <p:cNvSpPr/>
              <p:nvPr/>
            </p:nvSpPr>
            <p:spPr bwMode="auto">
              <a:xfrm>
                <a:off x="5893415" y="3719400"/>
                <a:ext cx="110115" cy="44067"/>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01"/>
              <p:cNvSpPr/>
              <p:nvPr/>
            </p:nvSpPr>
            <p:spPr bwMode="auto">
              <a:xfrm>
                <a:off x="6073817" y="3721993"/>
                <a:ext cx="121829" cy="51843"/>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02"/>
              <p:cNvSpPr/>
              <p:nvPr/>
            </p:nvSpPr>
            <p:spPr bwMode="auto">
              <a:xfrm>
                <a:off x="6261246" y="3711625"/>
                <a:ext cx="126515" cy="44067"/>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03"/>
              <p:cNvSpPr/>
              <p:nvPr/>
            </p:nvSpPr>
            <p:spPr bwMode="auto">
              <a:xfrm>
                <a:off x="6448675" y="3706440"/>
                <a:ext cx="126515" cy="46658"/>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04"/>
              <p:cNvSpPr/>
              <p:nvPr/>
            </p:nvSpPr>
            <p:spPr bwMode="auto">
              <a:xfrm>
                <a:off x="6643132" y="3711625"/>
                <a:ext cx="121829" cy="38883"/>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05"/>
              <p:cNvSpPr/>
              <p:nvPr/>
            </p:nvSpPr>
            <p:spPr bwMode="auto">
              <a:xfrm>
                <a:off x="6828219" y="3711625"/>
                <a:ext cx="93715" cy="44067"/>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6"/>
              <p:cNvSpPr/>
              <p:nvPr/>
            </p:nvSpPr>
            <p:spPr bwMode="auto">
              <a:xfrm>
                <a:off x="6978163" y="3696072"/>
                <a:ext cx="114801" cy="38883"/>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07"/>
              <p:cNvSpPr/>
              <p:nvPr/>
            </p:nvSpPr>
            <p:spPr bwMode="auto">
              <a:xfrm>
                <a:off x="7167934" y="3696072"/>
                <a:ext cx="105430" cy="46658"/>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08"/>
              <p:cNvSpPr/>
              <p:nvPr/>
            </p:nvSpPr>
            <p:spPr bwMode="auto">
              <a:xfrm>
                <a:off x="7341306" y="3696072"/>
                <a:ext cx="107772" cy="38883"/>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nvSpPr>
            <p:spPr bwMode="auto">
              <a:xfrm>
                <a:off x="7519364" y="3683110"/>
                <a:ext cx="119487" cy="51843"/>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nvSpPr>
            <p:spPr bwMode="auto">
              <a:xfrm>
                <a:off x="7891880" y="3382424"/>
                <a:ext cx="103086" cy="31106"/>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nvSpPr>
            <p:spPr bwMode="auto">
              <a:xfrm>
                <a:off x="8055881" y="3353911"/>
                <a:ext cx="100744" cy="38883"/>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nvSpPr>
            <p:spPr bwMode="auto">
              <a:xfrm>
                <a:off x="8210510" y="3330581"/>
                <a:ext cx="131200" cy="38883"/>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nvSpPr>
            <p:spPr bwMode="auto">
              <a:xfrm>
                <a:off x="4621240" y="2827709"/>
                <a:ext cx="89029" cy="33698"/>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nvSpPr>
            <p:spPr bwMode="auto">
              <a:xfrm>
                <a:off x="4775869" y="2835486"/>
                <a:ext cx="103086" cy="33698"/>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nvSpPr>
            <p:spPr bwMode="auto">
              <a:xfrm>
                <a:off x="4937526" y="2835486"/>
                <a:ext cx="110115" cy="41474"/>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nvSpPr>
            <p:spPr bwMode="auto">
              <a:xfrm>
                <a:off x="5101527" y="2825118"/>
                <a:ext cx="100744" cy="41474"/>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nvSpPr>
            <p:spPr bwMode="auto">
              <a:xfrm>
                <a:off x="5237413" y="2817341"/>
                <a:ext cx="105430" cy="38883"/>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nvSpPr>
            <p:spPr bwMode="auto">
              <a:xfrm>
                <a:off x="5403757" y="2819934"/>
                <a:ext cx="89029" cy="36290"/>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nvSpPr>
            <p:spPr bwMode="auto">
              <a:xfrm>
                <a:off x="7559194" y="2825118"/>
                <a:ext cx="91372" cy="25921"/>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nvSpPr>
            <p:spPr bwMode="auto">
              <a:xfrm>
                <a:off x="7711479" y="2819934"/>
                <a:ext cx="110115" cy="36290"/>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nvSpPr>
            <p:spPr bwMode="auto">
              <a:xfrm>
                <a:off x="7875480" y="2814749"/>
                <a:ext cx="100744" cy="31106"/>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nvSpPr>
            <p:spPr bwMode="auto">
              <a:xfrm>
                <a:off x="8046510" y="2796604"/>
                <a:ext cx="105430" cy="38883"/>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nvSpPr>
            <p:spPr bwMode="auto">
              <a:xfrm>
                <a:off x="8210510" y="2778460"/>
                <a:ext cx="110115" cy="38883"/>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4"/>
              <p:cNvSpPr/>
              <p:nvPr/>
            </p:nvSpPr>
            <p:spPr bwMode="auto">
              <a:xfrm>
                <a:off x="8365139" y="2768091"/>
                <a:ext cx="86687" cy="31106"/>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5"/>
              <p:cNvSpPr/>
              <p:nvPr/>
            </p:nvSpPr>
            <p:spPr bwMode="auto">
              <a:xfrm>
                <a:off x="5209299" y="3055816"/>
                <a:ext cx="93715" cy="33698"/>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26"/>
              <p:cNvSpPr/>
              <p:nvPr/>
            </p:nvSpPr>
            <p:spPr bwMode="auto">
              <a:xfrm>
                <a:off x="5375643" y="3040263"/>
                <a:ext cx="117143" cy="41474"/>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nvSpPr>
            <p:spPr bwMode="auto">
              <a:xfrm>
                <a:off x="5579471" y="3027304"/>
                <a:ext cx="117143" cy="41474"/>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nvSpPr>
            <p:spPr bwMode="auto">
              <a:xfrm>
                <a:off x="5757529" y="3027304"/>
                <a:ext cx="107772" cy="38883"/>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nvSpPr>
            <p:spPr bwMode="auto">
              <a:xfrm>
                <a:off x="5937930" y="3011751"/>
                <a:ext cx="93715" cy="38883"/>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nvSpPr>
            <p:spPr bwMode="auto">
              <a:xfrm>
                <a:off x="6120674" y="3006567"/>
                <a:ext cx="93715" cy="38883"/>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nvSpPr>
            <p:spPr bwMode="auto">
              <a:xfrm>
                <a:off x="6277645" y="2991014"/>
                <a:ext cx="126515" cy="38883"/>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nvSpPr>
            <p:spPr bwMode="auto">
              <a:xfrm>
                <a:off x="6474446" y="2998789"/>
                <a:ext cx="112458" cy="38883"/>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nvSpPr>
            <p:spPr bwMode="auto">
              <a:xfrm>
                <a:off x="6673590" y="3009158"/>
                <a:ext cx="110115" cy="41474"/>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nvSpPr>
            <p:spPr bwMode="auto">
              <a:xfrm>
                <a:off x="6846962" y="3001382"/>
                <a:ext cx="107772" cy="31106"/>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nvSpPr>
            <p:spPr bwMode="auto">
              <a:xfrm>
                <a:off x="7010963" y="2998789"/>
                <a:ext cx="121829" cy="38883"/>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nvSpPr>
            <p:spPr bwMode="auto">
              <a:xfrm>
                <a:off x="7181991" y="3001382"/>
                <a:ext cx="100744" cy="36290"/>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37"/>
              <p:cNvSpPr/>
              <p:nvPr/>
            </p:nvSpPr>
            <p:spPr bwMode="auto">
              <a:xfrm>
                <a:off x="7355363" y="3006567"/>
                <a:ext cx="100744" cy="33698"/>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8"/>
              <p:cNvSpPr/>
              <p:nvPr/>
            </p:nvSpPr>
            <p:spPr bwMode="auto">
              <a:xfrm>
                <a:off x="7521708" y="2996198"/>
                <a:ext cx="112458" cy="44067"/>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文本框 109"/>
            <p:cNvSpPr txBox="1"/>
            <p:nvPr/>
          </p:nvSpPr>
          <p:spPr>
            <a:xfrm>
              <a:off x="5025523" y="1179030"/>
              <a:ext cx="1562642" cy="646331"/>
            </a:xfrm>
            <a:prstGeom prst="rect">
              <a:avLst/>
            </a:prstGeom>
            <a:noFill/>
          </p:spPr>
          <p:txBody>
            <a:bodyPr wrap="square" rtlCol="0">
              <a:spAutoFit/>
            </a:bodyPr>
            <a:lstStyle/>
            <a:p>
              <a:pPr algn="dist"/>
              <a:endParaRPr lang="zh-CN" altLang="en-US" sz="3600" dirty="0">
                <a:latin typeface="方正静蕾简体" pitchFamily="2" charset="-122"/>
                <a:ea typeface="方正静蕾简体" pitchFamily="2" charset="-122"/>
              </a:endParaRPr>
            </a:p>
          </p:txBody>
        </p:sp>
      </p:grpSp>
      <p:grpSp>
        <p:nvGrpSpPr>
          <p:cNvPr id="158" name="组合 157"/>
          <p:cNvGrpSpPr/>
          <p:nvPr/>
        </p:nvGrpSpPr>
        <p:grpSpPr>
          <a:xfrm>
            <a:off x="5416447" y="2871915"/>
            <a:ext cx="2433464" cy="575611"/>
            <a:chOff x="3659868" y="841828"/>
            <a:chExt cx="4540704" cy="1074057"/>
          </a:xfrm>
        </p:grpSpPr>
        <p:sp>
          <p:nvSpPr>
            <p:cNvPr id="159" name="任意多边形 10"/>
            <p:cNvSpPr/>
            <p:nvPr/>
          </p:nvSpPr>
          <p:spPr>
            <a:xfrm>
              <a:off x="4311650" y="1082675"/>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0" name="组合 159"/>
            <p:cNvGrpSpPr/>
            <p:nvPr/>
          </p:nvGrpSpPr>
          <p:grpSpPr>
            <a:xfrm>
              <a:off x="3659868" y="841828"/>
              <a:ext cx="4540704" cy="1074057"/>
              <a:chOff x="4429125" y="2685143"/>
              <a:chExt cx="4118758" cy="1182009"/>
            </a:xfrm>
          </p:grpSpPr>
          <p:sp>
            <p:nvSpPr>
              <p:cNvPr id="162" name="Freeform 92"/>
              <p:cNvSpPr>
                <a:spLocks noEditPoints="1"/>
              </p:cNvSpPr>
              <p:nvPr/>
            </p:nvSpPr>
            <p:spPr bwMode="auto">
              <a:xfrm>
                <a:off x="4429125" y="2685143"/>
                <a:ext cx="4118758" cy="1182009"/>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63" name="Freeform 93"/>
              <p:cNvSpPr/>
              <p:nvPr/>
            </p:nvSpPr>
            <p:spPr bwMode="auto">
              <a:xfrm>
                <a:off x="4583754" y="3442044"/>
                <a:ext cx="84343" cy="38883"/>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4"/>
              <p:cNvSpPr/>
              <p:nvPr/>
            </p:nvSpPr>
            <p:spPr bwMode="auto">
              <a:xfrm>
                <a:off x="4712611" y="3439451"/>
                <a:ext cx="117143" cy="33698"/>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95"/>
              <p:cNvSpPr/>
              <p:nvPr/>
            </p:nvSpPr>
            <p:spPr bwMode="auto">
              <a:xfrm>
                <a:off x="4888327" y="3439451"/>
                <a:ext cx="96058" cy="38883"/>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96"/>
              <p:cNvSpPr/>
              <p:nvPr/>
            </p:nvSpPr>
            <p:spPr bwMode="auto">
              <a:xfrm>
                <a:off x="5169471" y="3734953"/>
                <a:ext cx="124173" cy="49251"/>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97"/>
              <p:cNvSpPr/>
              <p:nvPr/>
            </p:nvSpPr>
            <p:spPr bwMode="auto">
              <a:xfrm>
                <a:off x="5373299" y="3721993"/>
                <a:ext cx="119487" cy="49251"/>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98"/>
              <p:cNvSpPr/>
              <p:nvPr/>
            </p:nvSpPr>
            <p:spPr bwMode="auto">
              <a:xfrm>
                <a:off x="5567758" y="3724584"/>
                <a:ext cx="107772" cy="38883"/>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99"/>
              <p:cNvSpPr/>
              <p:nvPr/>
            </p:nvSpPr>
            <p:spPr bwMode="auto">
              <a:xfrm>
                <a:off x="5720043" y="3729769"/>
                <a:ext cx="107772" cy="33698"/>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00"/>
              <p:cNvSpPr/>
              <p:nvPr/>
            </p:nvSpPr>
            <p:spPr bwMode="auto">
              <a:xfrm>
                <a:off x="5893415" y="3719400"/>
                <a:ext cx="110115" cy="44067"/>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01"/>
              <p:cNvSpPr/>
              <p:nvPr/>
            </p:nvSpPr>
            <p:spPr bwMode="auto">
              <a:xfrm>
                <a:off x="6073817" y="3721993"/>
                <a:ext cx="121829" cy="51843"/>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02"/>
              <p:cNvSpPr/>
              <p:nvPr/>
            </p:nvSpPr>
            <p:spPr bwMode="auto">
              <a:xfrm>
                <a:off x="6261246" y="3711625"/>
                <a:ext cx="126515" cy="44067"/>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03"/>
              <p:cNvSpPr/>
              <p:nvPr/>
            </p:nvSpPr>
            <p:spPr bwMode="auto">
              <a:xfrm>
                <a:off x="6448675" y="3706440"/>
                <a:ext cx="126515" cy="46658"/>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04"/>
              <p:cNvSpPr/>
              <p:nvPr/>
            </p:nvSpPr>
            <p:spPr bwMode="auto">
              <a:xfrm>
                <a:off x="6643132" y="3711625"/>
                <a:ext cx="121829" cy="38883"/>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05"/>
              <p:cNvSpPr/>
              <p:nvPr/>
            </p:nvSpPr>
            <p:spPr bwMode="auto">
              <a:xfrm>
                <a:off x="6828219" y="3711625"/>
                <a:ext cx="93715" cy="44067"/>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06"/>
              <p:cNvSpPr/>
              <p:nvPr/>
            </p:nvSpPr>
            <p:spPr bwMode="auto">
              <a:xfrm>
                <a:off x="6978163" y="3696072"/>
                <a:ext cx="114801" cy="38883"/>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07"/>
              <p:cNvSpPr/>
              <p:nvPr/>
            </p:nvSpPr>
            <p:spPr bwMode="auto">
              <a:xfrm>
                <a:off x="7167934" y="3696072"/>
                <a:ext cx="105430" cy="46658"/>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08"/>
              <p:cNvSpPr/>
              <p:nvPr/>
            </p:nvSpPr>
            <p:spPr bwMode="auto">
              <a:xfrm>
                <a:off x="7341306" y="3696072"/>
                <a:ext cx="107772" cy="38883"/>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09"/>
              <p:cNvSpPr/>
              <p:nvPr/>
            </p:nvSpPr>
            <p:spPr bwMode="auto">
              <a:xfrm>
                <a:off x="7519364" y="3683110"/>
                <a:ext cx="119487" cy="51843"/>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10"/>
              <p:cNvSpPr/>
              <p:nvPr/>
            </p:nvSpPr>
            <p:spPr bwMode="auto">
              <a:xfrm>
                <a:off x="7891880" y="3382424"/>
                <a:ext cx="103086" cy="31106"/>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11"/>
              <p:cNvSpPr/>
              <p:nvPr/>
            </p:nvSpPr>
            <p:spPr bwMode="auto">
              <a:xfrm>
                <a:off x="8055881" y="3353911"/>
                <a:ext cx="100744" cy="38883"/>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12"/>
              <p:cNvSpPr/>
              <p:nvPr/>
            </p:nvSpPr>
            <p:spPr bwMode="auto">
              <a:xfrm>
                <a:off x="8210510" y="3330581"/>
                <a:ext cx="131200" cy="38883"/>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13"/>
              <p:cNvSpPr/>
              <p:nvPr/>
            </p:nvSpPr>
            <p:spPr bwMode="auto">
              <a:xfrm>
                <a:off x="4621240" y="2827709"/>
                <a:ext cx="89029" cy="33698"/>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14"/>
              <p:cNvSpPr/>
              <p:nvPr/>
            </p:nvSpPr>
            <p:spPr bwMode="auto">
              <a:xfrm>
                <a:off x="4775869" y="2835486"/>
                <a:ext cx="103086" cy="33698"/>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15"/>
              <p:cNvSpPr/>
              <p:nvPr/>
            </p:nvSpPr>
            <p:spPr bwMode="auto">
              <a:xfrm>
                <a:off x="4937526" y="2835486"/>
                <a:ext cx="110115" cy="41474"/>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16"/>
              <p:cNvSpPr/>
              <p:nvPr/>
            </p:nvSpPr>
            <p:spPr bwMode="auto">
              <a:xfrm>
                <a:off x="5101527" y="2825118"/>
                <a:ext cx="100744" cy="41474"/>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17"/>
              <p:cNvSpPr/>
              <p:nvPr/>
            </p:nvSpPr>
            <p:spPr bwMode="auto">
              <a:xfrm>
                <a:off x="5237413" y="2817341"/>
                <a:ext cx="105430" cy="38883"/>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18"/>
              <p:cNvSpPr/>
              <p:nvPr/>
            </p:nvSpPr>
            <p:spPr bwMode="auto">
              <a:xfrm>
                <a:off x="5403757" y="2819934"/>
                <a:ext cx="89029" cy="36290"/>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19"/>
              <p:cNvSpPr/>
              <p:nvPr/>
            </p:nvSpPr>
            <p:spPr bwMode="auto">
              <a:xfrm>
                <a:off x="7559194" y="2825118"/>
                <a:ext cx="91372" cy="25921"/>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20"/>
              <p:cNvSpPr/>
              <p:nvPr/>
            </p:nvSpPr>
            <p:spPr bwMode="auto">
              <a:xfrm>
                <a:off x="7711479" y="2819934"/>
                <a:ext cx="110115" cy="36290"/>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21"/>
              <p:cNvSpPr/>
              <p:nvPr/>
            </p:nvSpPr>
            <p:spPr bwMode="auto">
              <a:xfrm>
                <a:off x="7875480" y="2814749"/>
                <a:ext cx="100744" cy="31106"/>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22"/>
              <p:cNvSpPr/>
              <p:nvPr/>
            </p:nvSpPr>
            <p:spPr bwMode="auto">
              <a:xfrm>
                <a:off x="8046510" y="2796604"/>
                <a:ext cx="105430" cy="38883"/>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23"/>
              <p:cNvSpPr/>
              <p:nvPr/>
            </p:nvSpPr>
            <p:spPr bwMode="auto">
              <a:xfrm>
                <a:off x="8210510" y="2778460"/>
                <a:ext cx="110115" cy="38883"/>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24"/>
              <p:cNvSpPr/>
              <p:nvPr/>
            </p:nvSpPr>
            <p:spPr bwMode="auto">
              <a:xfrm>
                <a:off x="8365139" y="2768091"/>
                <a:ext cx="86687" cy="31106"/>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25"/>
              <p:cNvSpPr/>
              <p:nvPr/>
            </p:nvSpPr>
            <p:spPr bwMode="auto">
              <a:xfrm>
                <a:off x="5209299" y="3055816"/>
                <a:ext cx="93715" cy="33698"/>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26"/>
              <p:cNvSpPr/>
              <p:nvPr/>
            </p:nvSpPr>
            <p:spPr bwMode="auto">
              <a:xfrm>
                <a:off x="5375643" y="3040263"/>
                <a:ext cx="117143" cy="41474"/>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27"/>
              <p:cNvSpPr/>
              <p:nvPr/>
            </p:nvSpPr>
            <p:spPr bwMode="auto">
              <a:xfrm>
                <a:off x="5579471" y="3027304"/>
                <a:ext cx="117143" cy="41474"/>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28"/>
              <p:cNvSpPr/>
              <p:nvPr/>
            </p:nvSpPr>
            <p:spPr bwMode="auto">
              <a:xfrm>
                <a:off x="5757529" y="3027304"/>
                <a:ext cx="107772" cy="38883"/>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29"/>
              <p:cNvSpPr/>
              <p:nvPr/>
            </p:nvSpPr>
            <p:spPr bwMode="auto">
              <a:xfrm>
                <a:off x="5937930" y="3011751"/>
                <a:ext cx="93715" cy="38883"/>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30"/>
              <p:cNvSpPr/>
              <p:nvPr/>
            </p:nvSpPr>
            <p:spPr bwMode="auto">
              <a:xfrm>
                <a:off x="6120674" y="3006567"/>
                <a:ext cx="93715" cy="38883"/>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1"/>
              <p:cNvSpPr/>
              <p:nvPr/>
            </p:nvSpPr>
            <p:spPr bwMode="auto">
              <a:xfrm>
                <a:off x="6277645" y="2991014"/>
                <a:ext cx="126515" cy="38883"/>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32"/>
              <p:cNvSpPr/>
              <p:nvPr/>
            </p:nvSpPr>
            <p:spPr bwMode="auto">
              <a:xfrm>
                <a:off x="6474446" y="2998789"/>
                <a:ext cx="112458" cy="38883"/>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33"/>
              <p:cNvSpPr/>
              <p:nvPr/>
            </p:nvSpPr>
            <p:spPr bwMode="auto">
              <a:xfrm>
                <a:off x="6673590" y="3009158"/>
                <a:ext cx="110115" cy="41474"/>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34"/>
              <p:cNvSpPr/>
              <p:nvPr/>
            </p:nvSpPr>
            <p:spPr bwMode="auto">
              <a:xfrm>
                <a:off x="6846962" y="3001382"/>
                <a:ext cx="107772" cy="31106"/>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35"/>
              <p:cNvSpPr/>
              <p:nvPr/>
            </p:nvSpPr>
            <p:spPr bwMode="auto">
              <a:xfrm>
                <a:off x="7010963" y="2998789"/>
                <a:ext cx="121829" cy="38883"/>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36"/>
              <p:cNvSpPr/>
              <p:nvPr/>
            </p:nvSpPr>
            <p:spPr bwMode="auto">
              <a:xfrm>
                <a:off x="7181991" y="3001382"/>
                <a:ext cx="100744" cy="36290"/>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37"/>
              <p:cNvSpPr/>
              <p:nvPr/>
            </p:nvSpPr>
            <p:spPr bwMode="auto">
              <a:xfrm>
                <a:off x="7355363" y="3006567"/>
                <a:ext cx="100744" cy="33698"/>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38"/>
              <p:cNvSpPr/>
              <p:nvPr/>
            </p:nvSpPr>
            <p:spPr bwMode="auto">
              <a:xfrm>
                <a:off x="7521708" y="2996198"/>
                <a:ext cx="112458" cy="44067"/>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1" name="文本框 160"/>
            <p:cNvSpPr txBox="1"/>
            <p:nvPr/>
          </p:nvSpPr>
          <p:spPr>
            <a:xfrm>
              <a:off x="5025523" y="1179030"/>
              <a:ext cx="1562642" cy="646331"/>
            </a:xfrm>
            <a:prstGeom prst="rect">
              <a:avLst/>
            </a:prstGeom>
            <a:noFill/>
          </p:spPr>
          <p:txBody>
            <a:bodyPr wrap="square" rtlCol="0">
              <a:spAutoFit/>
            </a:bodyPr>
            <a:lstStyle/>
            <a:p>
              <a:pPr algn="dist"/>
              <a:endParaRPr lang="zh-CN" altLang="en-US" sz="3600" dirty="0">
                <a:latin typeface="方正静蕾简体" pitchFamily="2" charset="-122"/>
                <a:ea typeface="方正静蕾简体" pitchFamily="2" charset="-122"/>
              </a:endParaRPr>
            </a:p>
          </p:txBody>
        </p:sp>
      </p:grpSp>
      <p:sp>
        <p:nvSpPr>
          <p:cNvPr id="209" name="矩形 208"/>
          <p:cNvSpPr/>
          <p:nvPr/>
        </p:nvSpPr>
        <p:spPr>
          <a:xfrm>
            <a:off x="940669" y="157634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0" name="矩形 209"/>
          <p:cNvSpPr/>
          <p:nvPr/>
        </p:nvSpPr>
        <p:spPr>
          <a:xfrm>
            <a:off x="926044" y="2146947"/>
            <a:ext cx="307294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11" name="矩形 210"/>
          <p:cNvSpPr/>
          <p:nvPr/>
        </p:nvSpPr>
        <p:spPr>
          <a:xfrm>
            <a:off x="5202691" y="1554241"/>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2" name="矩形 211"/>
          <p:cNvSpPr/>
          <p:nvPr/>
        </p:nvSpPr>
        <p:spPr>
          <a:xfrm>
            <a:off x="5188066" y="2124847"/>
            <a:ext cx="307294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13" name="矩形 212"/>
          <p:cNvSpPr/>
          <p:nvPr/>
        </p:nvSpPr>
        <p:spPr>
          <a:xfrm>
            <a:off x="955294" y="307093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4" name="矩形 213"/>
          <p:cNvSpPr/>
          <p:nvPr/>
        </p:nvSpPr>
        <p:spPr>
          <a:xfrm>
            <a:off x="940669" y="3641539"/>
            <a:ext cx="307294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215" name="矩形 214"/>
          <p:cNvSpPr/>
          <p:nvPr/>
        </p:nvSpPr>
        <p:spPr>
          <a:xfrm>
            <a:off x="5217316" y="3048833"/>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216" name="矩形 215"/>
          <p:cNvSpPr/>
          <p:nvPr/>
        </p:nvSpPr>
        <p:spPr>
          <a:xfrm>
            <a:off x="5202691" y="3619439"/>
            <a:ext cx="307294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用户可以在投影仪或者计算机上可以将演示文应用到更广泛的领域中用户可以在投影仪或者计算机上</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7"/>
                                        </p:tgtEl>
                                        <p:attrNameLst>
                                          <p:attrName>style.visibility</p:attrName>
                                        </p:attrNameLst>
                                      </p:cBhvr>
                                      <p:to>
                                        <p:strVal val="visible"/>
                                      </p:to>
                                    </p:set>
                                    <p:anim calcmode="lin" valueType="num">
                                      <p:cBhvr additive="base">
                                        <p:cTn id="15" dur="500" fill="hold"/>
                                        <p:tgtEl>
                                          <p:spTgt spid="107"/>
                                        </p:tgtEl>
                                        <p:attrNameLst>
                                          <p:attrName>ppt_x</p:attrName>
                                        </p:attrNameLst>
                                      </p:cBhvr>
                                      <p:tavLst>
                                        <p:tav tm="0">
                                          <p:val>
                                            <p:strVal val="0-#ppt_w/2"/>
                                          </p:val>
                                        </p:tav>
                                        <p:tav tm="100000">
                                          <p:val>
                                            <p:strVal val="#ppt_x"/>
                                          </p:val>
                                        </p:tav>
                                      </p:tavLst>
                                    </p:anim>
                                    <p:anim calcmode="lin" valueType="num">
                                      <p:cBhvr additive="base">
                                        <p:cTn id="16" dur="500" fill="hold"/>
                                        <p:tgtEl>
                                          <p:spTgt spid="10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58"/>
                                        </p:tgtEl>
                                        <p:attrNameLst>
                                          <p:attrName>style.visibility</p:attrName>
                                        </p:attrNameLst>
                                      </p:cBhvr>
                                      <p:to>
                                        <p:strVal val="visible"/>
                                      </p:to>
                                    </p:set>
                                    <p:anim calcmode="lin" valueType="num">
                                      <p:cBhvr additive="base">
                                        <p:cTn id="19" dur="500" fill="hold"/>
                                        <p:tgtEl>
                                          <p:spTgt spid="158"/>
                                        </p:tgtEl>
                                        <p:attrNameLst>
                                          <p:attrName>ppt_x</p:attrName>
                                        </p:attrNameLst>
                                      </p:cBhvr>
                                      <p:tavLst>
                                        <p:tav tm="0">
                                          <p:val>
                                            <p:strVal val="0-#ppt_w/2"/>
                                          </p:val>
                                        </p:tav>
                                        <p:tav tm="100000">
                                          <p:val>
                                            <p:strVal val="#ppt_x"/>
                                          </p:val>
                                        </p:tav>
                                      </p:tavLst>
                                    </p:anim>
                                    <p:anim calcmode="lin" valueType="num">
                                      <p:cBhvr additive="base">
                                        <p:cTn id="20" dur="500" fill="hold"/>
                                        <p:tgtEl>
                                          <p:spTgt spid="15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9"/>
                                        </p:tgtEl>
                                        <p:attrNameLst>
                                          <p:attrName>style.visibility</p:attrName>
                                        </p:attrNameLst>
                                      </p:cBhvr>
                                      <p:to>
                                        <p:strVal val="visible"/>
                                      </p:to>
                                    </p:set>
                                    <p:anim calcmode="lin" valueType="num">
                                      <p:cBhvr additive="base">
                                        <p:cTn id="23" dur="500" fill="hold"/>
                                        <p:tgtEl>
                                          <p:spTgt spid="209"/>
                                        </p:tgtEl>
                                        <p:attrNameLst>
                                          <p:attrName>ppt_x</p:attrName>
                                        </p:attrNameLst>
                                      </p:cBhvr>
                                      <p:tavLst>
                                        <p:tav tm="0">
                                          <p:val>
                                            <p:strVal val="0-#ppt_w/2"/>
                                          </p:val>
                                        </p:tav>
                                        <p:tav tm="100000">
                                          <p:val>
                                            <p:strVal val="#ppt_x"/>
                                          </p:val>
                                        </p:tav>
                                      </p:tavLst>
                                    </p:anim>
                                    <p:anim calcmode="lin" valueType="num">
                                      <p:cBhvr additive="base">
                                        <p:cTn id="24" dur="500" fill="hold"/>
                                        <p:tgtEl>
                                          <p:spTgt spid="20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0"/>
                                        </p:tgtEl>
                                        <p:attrNameLst>
                                          <p:attrName>style.visibility</p:attrName>
                                        </p:attrNameLst>
                                      </p:cBhvr>
                                      <p:to>
                                        <p:strVal val="visible"/>
                                      </p:to>
                                    </p:set>
                                    <p:anim calcmode="lin" valueType="num">
                                      <p:cBhvr additive="base">
                                        <p:cTn id="27" dur="500" fill="hold"/>
                                        <p:tgtEl>
                                          <p:spTgt spid="210"/>
                                        </p:tgtEl>
                                        <p:attrNameLst>
                                          <p:attrName>ppt_x</p:attrName>
                                        </p:attrNameLst>
                                      </p:cBhvr>
                                      <p:tavLst>
                                        <p:tav tm="0">
                                          <p:val>
                                            <p:strVal val="0-#ppt_w/2"/>
                                          </p:val>
                                        </p:tav>
                                        <p:tav tm="100000">
                                          <p:val>
                                            <p:strVal val="#ppt_x"/>
                                          </p:val>
                                        </p:tav>
                                      </p:tavLst>
                                    </p:anim>
                                    <p:anim calcmode="lin" valueType="num">
                                      <p:cBhvr additive="base">
                                        <p:cTn id="28" dur="500" fill="hold"/>
                                        <p:tgtEl>
                                          <p:spTgt spid="2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1"/>
                                        </p:tgtEl>
                                        <p:attrNameLst>
                                          <p:attrName>style.visibility</p:attrName>
                                        </p:attrNameLst>
                                      </p:cBhvr>
                                      <p:to>
                                        <p:strVal val="visible"/>
                                      </p:to>
                                    </p:set>
                                    <p:anim calcmode="lin" valueType="num">
                                      <p:cBhvr additive="base">
                                        <p:cTn id="31" dur="500" fill="hold"/>
                                        <p:tgtEl>
                                          <p:spTgt spid="211"/>
                                        </p:tgtEl>
                                        <p:attrNameLst>
                                          <p:attrName>ppt_x</p:attrName>
                                        </p:attrNameLst>
                                      </p:cBhvr>
                                      <p:tavLst>
                                        <p:tav tm="0">
                                          <p:val>
                                            <p:strVal val="0-#ppt_w/2"/>
                                          </p:val>
                                        </p:tav>
                                        <p:tav tm="100000">
                                          <p:val>
                                            <p:strVal val="#ppt_x"/>
                                          </p:val>
                                        </p:tav>
                                      </p:tavLst>
                                    </p:anim>
                                    <p:anim calcmode="lin" valueType="num">
                                      <p:cBhvr additive="base">
                                        <p:cTn id="32" dur="500" fill="hold"/>
                                        <p:tgtEl>
                                          <p:spTgt spid="2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2"/>
                                        </p:tgtEl>
                                        <p:attrNameLst>
                                          <p:attrName>style.visibility</p:attrName>
                                        </p:attrNameLst>
                                      </p:cBhvr>
                                      <p:to>
                                        <p:strVal val="visible"/>
                                      </p:to>
                                    </p:set>
                                    <p:anim calcmode="lin" valueType="num">
                                      <p:cBhvr additive="base">
                                        <p:cTn id="35" dur="500" fill="hold"/>
                                        <p:tgtEl>
                                          <p:spTgt spid="212"/>
                                        </p:tgtEl>
                                        <p:attrNameLst>
                                          <p:attrName>ppt_x</p:attrName>
                                        </p:attrNameLst>
                                      </p:cBhvr>
                                      <p:tavLst>
                                        <p:tav tm="0">
                                          <p:val>
                                            <p:strVal val="0-#ppt_w/2"/>
                                          </p:val>
                                        </p:tav>
                                        <p:tav tm="100000">
                                          <p:val>
                                            <p:strVal val="#ppt_x"/>
                                          </p:val>
                                        </p:tav>
                                      </p:tavLst>
                                    </p:anim>
                                    <p:anim calcmode="lin" valueType="num">
                                      <p:cBhvr additive="base">
                                        <p:cTn id="36" dur="500" fill="hold"/>
                                        <p:tgtEl>
                                          <p:spTgt spid="2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3"/>
                                        </p:tgtEl>
                                        <p:attrNameLst>
                                          <p:attrName>style.visibility</p:attrName>
                                        </p:attrNameLst>
                                      </p:cBhvr>
                                      <p:to>
                                        <p:strVal val="visible"/>
                                      </p:to>
                                    </p:set>
                                    <p:anim calcmode="lin" valueType="num">
                                      <p:cBhvr additive="base">
                                        <p:cTn id="39" dur="500" fill="hold"/>
                                        <p:tgtEl>
                                          <p:spTgt spid="213"/>
                                        </p:tgtEl>
                                        <p:attrNameLst>
                                          <p:attrName>ppt_x</p:attrName>
                                        </p:attrNameLst>
                                      </p:cBhvr>
                                      <p:tavLst>
                                        <p:tav tm="0">
                                          <p:val>
                                            <p:strVal val="0-#ppt_w/2"/>
                                          </p:val>
                                        </p:tav>
                                        <p:tav tm="100000">
                                          <p:val>
                                            <p:strVal val="#ppt_x"/>
                                          </p:val>
                                        </p:tav>
                                      </p:tavLst>
                                    </p:anim>
                                    <p:anim calcmode="lin" valueType="num">
                                      <p:cBhvr additive="base">
                                        <p:cTn id="40" dur="500" fill="hold"/>
                                        <p:tgtEl>
                                          <p:spTgt spid="2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4"/>
                                        </p:tgtEl>
                                        <p:attrNameLst>
                                          <p:attrName>style.visibility</p:attrName>
                                        </p:attrNameLst>
                                      </p:cBhvr>
                                      <p:to>
                                        <p:strVal val="visible"/>
                                      </p:to>
                                    </p:set>
                                    <p:anim calcmode="lin" valueType="num">
                                      <p:cBhvr additive="base">
                                        <p:cTn id="43" dur="500" fill="hold"/>
                                        <p:tgtEl>
                                          <p:spTgt spid="214"/>
                                        </p:tgtEl>
                                        <p:attrNameLst>
                                          <p:attrName>ppt_x</p:attrName>
                                        </p:attrNameLst>
                                      </p:cBhvr>
                                      <p:tavLst>
                                        <p:tav tm="0">
                                          <p:val>
                                            <p:strVal val="0-#ppt_w/2"/>
                                          </p:val>
                                        </p:tav>
                                        <p:tav tm="100000">
                                          <p:val>
                                            <p:strVal val="#ppt_x"/>
                                          </p:val>
                                        </p:tav>
                                      </p:tavLst>
                                    </p:anim>
                                    <p:anim calcmode="lin" valueType="num">
                                      <p:cBhvr additive="base">
                                        <p:cTn id="44" dur="500" fill="hold"/>
                                        <p:tgtEl>
                                          <p:spTgt spid="2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5"/>
                                        </p:tgtEl>
                                        <p:attrNameLst>
                                          <p:attrName>style.visibility</p:attrName>
                                        </p:attrNameLst>
                                      </p:cBhvr>
                                      <p:to>
                                        <p:strVal val="visible"/>
                                      </p:to>
                                    </p:set>
                                    <p:anim calcmode="lin" valueType="num">
                                      <p:cBhvr additive="base">
                                        <p:cTn id="47" dur="500" fill="hold"/>
                                        <p:tgtEl>
                                          <p:spTgt spid="215"/>
                                        </p:tgtEl>
                                        <p:attrNameLst>
                                          <p:attrName>ppt_x</p:attrName>
                                        </p:attrNameLst>
                                      </p:cBhvr>
                                      <p:tavLst>
                                        <p:tav tm="0">
                                          <p:val>
                                            <p:strVal val="0-#ppt_w/2"/>
                                          </p:val>
                                        </p:tav>
                                        <p:tav tm="100000">
                                          <p:val>
                                            <p:strVal val="#ppt_x"/>
                                          </p:val>
                                        </p:tav>
                                      </p:tavLst>
                                    </p:anim>
                                    <p:anim calcmode="lin" valueType="num">
                                      <p:cBhvr additive="base">
                                        <p:cTn id="48" dur="500" fill="hold"/>
                                        <p:tgtEl>
                                          <p:spTgt spid="2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16"/>
                                        </p:tgtEl>
                                        <p:attrNameLst>
                                          <p:attrName>style.visibility</p:attrName>
                                        </p:attrNameLst>
                                      </p:cBhvr>
                                      <p:to>
                                        <p:strVal val="visible"/>
                                      </p:to>
                                    </p:set>
                                    <p:anim calcmode="lin" valueType="num">
                                      <p:cBhvr additive="base">
                                        <p:cTn id="51" dur="500" fill="hold"/>
                                        <p:tgtEl>
                                          <p:spTgt spid="216"/>
                                        </p:tgtEl>
                                        <p:attrNameLst>
                                          <p:attrName>ppt_x</p:attrName>
                                        </p:attrNameLst>
                                      </p:cBhvr>
                                      <p:tavLst>
                                        <p:tav tm="0">
                                          <p:val>
                                            <p:strVal val="0-#ppt_w/2"/>
                                          </p:val>
                                        </p:tav>
                                        <p:tav tm="100000">
                                          <p:val>
                                            <p:strVal val="#ppt_x"/>
                                          </p:val>
                                        </p:tav>
                                      </p:tavLst>
                                    </p:anim>
                                    <p:anim calcmode="lin" valueType="num">
                                      <p:cBhvr additive="base">
                                        <p:cTn id="52"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0" grpId="0"/>
      <p:bldP spid="211" grpId="0"/>
      <p:bldP spid="212" grpId="0"/>
      <p:bldP spid="213" grpId="0"/>
      <p:bldP spid="214" grpId="0"/>
      <p:bldP spid="215" grpId="0"/>
      <p:bldP spid="2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6"/>
          <p:cNvSpPr/>
          <p:nvPr/>
        </p:nvSpPr>
        <p:spPr>
          <a:xfrm rot="5400000">
            <a:off x="2549374" y="-2150182"/>
            <a:ext cx="335437" cy="497119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33726" y="155336"/>
            <a:ext cx="1107996" cy="27699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4" name="文本框 3"/>
          <p:cNvSpPr txBox="1"/>
          <p:nvPr/>
        </p:nvSpPr>
        <p:spPr>
          <a:xfrm>
            <a:off x="1506000" y="212658"/>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sp>
        <p:nvSpPr>
          <p:cNvPr id="147" name="椭圆 31"/>
          <p:cNvSpPr/>
          <p:nvPr/>
        </p:nvSpPr>
        <p:spPr>
          <a:xfrm rot="15654318">
            <a:off x="6701227" y="1711342"/>
            <a:ext cx="1116242" cy="11051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solidFill>
                <a:schemeClr val="bg1"/>
              </a:solidFill>
              <a:latin typeface="方正静蕾简体" pitchFamily="2" charset="-122"/>
              <a:ea typeface="方正静蕾简体" pitchFamily="2" charset="-122"/>
            </a:endParaRPr>
          </a:p>
        </p:txBody>
      </p:sp>
      <p:sp>
        <p:nvSpPr>
          <p:cNvPr id="146" name="椭圆 31"/>
          <p:cNvSpPr/>
          <p:nvPr/>
        </p:nvSpPr>
        <p:spPr>
          <a:xfrm rot="15654318">
            <a:off x="4983214" y="1667208"/>
            <a:ext cx="1116242" cy="11051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solidFill>
                <a:schemeClr val="bg1"/>
              </a:solidFill>
              <a:latin typeface="方正静蕾简体" pitchFamily="2" charset="-122"/>
              <a:ea typeface="方正静蕾简体" pitchFamily="2" charset="-122"/>
            </a:endParaRPr>
          </a:p>
        </p:txBody>
      </p:sp>
      <p:sp>
        <p:nvSpPr>
          <p:cNvPr id="145" name="椭圆 31"/>
          <p:cNvSpPr/>
          <p:nvPr/>
        </p:nvSpPr>
        <p:spPr>
          <a:xfrm rot="15654318">
            <a:off x="3206134" y="1641812"/>
            <a:ext cx="1116242" cy="11051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solidFill>
                <a:schemeClr val="bg1"/>
              </a:solidFill>
              <a:latin typeface="方正静蕾简体" pitchFamily="2" charset="-122"/>
              <a:ea typeface="方正静蕾简体" pitchFamily="2" charset="-122"/>
            </a:endParaRPr>
          </a:p>
        </p:txBody>
      </p:sp>
      <p:sp>
        <p:nvSpPr>
          <p:cNvPr id="143" name="椭圆 31"/>
          <p:cNvSpPr/>
          <p:nvPr/>
        </p:nvSpPr>
        <p:spPr>
          <a:xfrm rot="15654318">
            <a:off x="1429055" y="1641812"/>
            <a:ext cx="1116242" cy="11051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chemeClr val="bg2">
                <a:lumMod val="1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solidFill>
                <a:schemeClr val="bg1"/>
              </a:solidFill>
              <a:latin typeface="方正静蕾简体" pitchFamily="2" charset="-122"/>
              <a:ea typeface="方正静蕾简体" pitchFamily="2" charset="-122"/>
            </a:endParaRPr>
          </a:p>
        </p:txBody>
      </p:sp>
      <p:grpSp>
        <p:nvGrpSpPr>
          <p:cNvPr id="12" name="组合 11"/>
          <p:cNvGrpSpPr/>
          <p:nvPr/>
        </p:nvGrpSpPr>
        <p:grpSpPr>
          <a:xfrm>
            <a:off x="6907591" y="2022041"/>
            <a:ext cx="475034" cy="501080"/>
            <a:chOff x="4197350" y="2182813"/>
            <a:chExt cx="608013" cy="641350"/>
          </a:xfrm>
          <a:solidFill>
            <a:schemeClr val="bg1"/>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grpSp>
      <p:grpSp>
        <p:nvGrpSpPr>
          <p:cNvPr id="59" name="组合 58"/>
          <p:cNvGrpSpPr/>
          <p:nvPr/>
        </p:nvGrpSpPr>
        <p:grpSpPr>
          <a:xfrm>
            <a:off x="1726092" y="1895455"/>
            <a:ext cx="509764" cy="520926"/>
            <a:chOff x="5268913" y="4124325"/>
            <a:chExt cx="652463" cy="666751"/>
          </a:xfrm>
          <a:solidFill>
            <a:schemeClr val="bg1"/>
          </a:solidFill>
        </p:grpSpPr>
        <p:sp>
          <p:nvSpPr>
            <p:cNvPr id="60"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1"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2"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3"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4"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5"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6"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7"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8"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69"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0"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1"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2"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3"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4"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5"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6"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7"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8"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79"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grpSp>
      <p:grpSp>
        <p:nvGrpSpPr>
          <p:cNvPr id="80" name="组合 79"/>
          <p:cNvGrpSpPr/>
          <p:nvPr/>
        </p:nvGrpSpPr>
        <p:grpSpPr>
          <a:xfrm>
            <a:off x="3523246" y="1963746"/>
            <a:ext cx="523407" cy="529607"/>
            <a:chOff x="4194175" y="1193800"/>
            <a:chExt cx="669926" cy="677863"/>
          </a:xfrm>
          <a:solidFill>
            <a:schemeClr val="bg1"/>
          </a:solidFill>
        </p:grpSpPr>
        <p:sp>
          <p:nvSpPr>
            <p:cNvPr id="81"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2"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3"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4"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5"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6"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7"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8"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89"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0"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1"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2"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3"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4"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5"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6"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7"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8"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99"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0"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1"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2"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3"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4"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5"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6"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7"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8"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09"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0"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1"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2"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3"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4"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5"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6"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7"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18"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grpSp>
      <p:grpSp>
        <p:nvGrpSpPr>
          <p:cNvPr id="119" name="组合 118"/>
          <p:cNvGrpSpPr/>
          <p:nvPr/>
        </p:nvGrpSpPr>
        <p:grpSpPr>
          <a:xfrm>
            <a:off x="5245657" y="1995540"/>
            <a:ext cx="545733" cy="559375"/>
            <a:chOff x="3282950" y="1154113"/>
            <a:chExt cx="698501" cy="715963"/>
          </a:xfrm>
          <a:solidFill>
            <a:schemeClr val="bg1"/>
          </a:solidFill>
        </p:grpSpPr>
        <p:sp>
          <p:nvSpPr>
            <p:cNvPr id="120"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1"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2"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3"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4"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5"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6"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7"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8"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29"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0"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1"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2"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3"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4"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5"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6"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7"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8"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39"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40"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41"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sp>
          <p:nvSpPr>
            <p:cNvPr id="142"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bg2">
                  <a:lumMod val="10000"/>
                </a:schemeClr>
              </a:solidFill>
              <a:round/>
            </a:ln>
          </p:spPr>
          <p:txBody>
            <a:bodyPr vert="horz" wrap="square" lIns="121920" tIns="60960" rIns="121920" bIns="60960" numCol="1" anchor="t" anchorCtr="0" compatLnSpc="1"/>
            <a:lstStyle/>
            <a:p>
              <a:endParaRPr lang="zh-CN" altLang="en-US" sz="4000">
                <a:latin typeface="方正静蕾简体" pitchFamily="2" charset="-122"/>
                <a:ea typeface="方正静蕾简体" pitchFamily="2" charset="-122"/>
              </a:endParaRPr>
            </a:p>
          </p:txBody>
        </p:sp>
      </p:grpSp>
      <p:sp>
        <p:nvSpPr>
          <p:cNvPr id="149" name="矩形 148"/>
          <p:cNvSpPr/>
          <p:nvPr/>
        </p:nvSpPr>
        <p:spPr>
          <a:xfrm>
            <a:off x="-264731" y="307947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0" name="矩形 149"/>
          <p:cNvSpPr/>
          <p:nvPr/>
        </p:nvSpPr>
        <p:spPr>
          <a:xfrm>
            <a:off x="104451" y="3487866"/>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1" name="矩形 150"/>
          <p:cNvSpPr/>
          <p:nvPr/>
        </p:nvSpPr>
        <p:spPr>
          <a:xfrm>
            <a:off x="1915212" y="309246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2" name="矩形 151"/>
          <p:cNvSpPr/>
          <p:nvPr/>
        </p:nvSpPr>
        <p:spPr>
          <a:xfrm>
            <a:off x="2284394" y="350085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3" name="矩形 152"/>
          <p:cNvSpPr/>
          <p:nvPr/>
        </p:nvSpPr>
        <p:spPr>
          <a:xfrm>
            <a:off x="4172808" y="3079776"/>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4" name="矩形 153"/>
          <p:cNvSpPr/>
          <p:nvPr/>
        </p:nvSpPr>
        <p:spPr>
          <a:xfrm>
            <a:off x="4541990" y="3488166"/>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
        <p:nvSpPr>
          <p:cNvPr id="155" name="矩形 154"/>
          <p:cNvSpPr/>
          <p:nvPr/>
        </p:nvSpPr>
        <p:spPr>
          <a:xfrm>
            <a:off x="6352751" y="3092760"/>
            <a:ext cx="2084387" cy="3289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pitchFamily="34" charset="-122"/>
                <a:ea typeface="微软雅黑" pitchFamily="34" charset="-122"/>
              </a:rPr>
              <a:t>标题文字添加</a:t>
            </a:r>
          </a:p>
        </p:txBody>
      </p:sp>
      <p:sp>
        <p:nvSpPr>
          <p:cNvPr id="156" name="矩形 155"/>
          <p:cNvSpPr/>
          <p:nvPr/>
        </p:nvSpPr>
        <p:spPr>
          <a:xfrm>
            <a:off x="6721933" y="3501150"/>
            <a:ext cx="217994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latin typeface="幼圆" pitchFamily="49" charset="-122"/>
                <a:ea typeface="幼圆" pitchFamily="49" charset="-122"/>
              </a:rPr>
              <a:t>用户可以在投影仪或者计算机上可以将演示文应用到更广泛的领域中</a:t>
            </a:r>
            <a:r>
              <a:rPr lang="en-US" altLang="zh-CN" sz="1000" dirty="0">
                <a:latin typeface="幼圆" pitchFamily="49" charset="-122"/>
                <a:ea typeface="幼圆" pitchFamily="49" charset="-122"/>
              </a:rPr>
              <a:t>.</a:t>
            </a:r>
            <a:endParaRPr lang="zh-CN" altLang="en-US" sz="1000" dirty="0">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additive="base">
                                        <p:cTn id="7" dur="500" fill="hold"/>
                                        <p:tgtEl>
                                          <p:spTgt spid="147"/>
                                        </p:tgtEl>
                                        <p:attrNameLst>
                                          <p:attrName>ppt_x</p:attrName>
                                        </p:attrNameLst>
                                      </p:cBhvr>
                                      <p:tavLst>
                                        <p:tav tm="0">
                                          <p:val>
                                            <p:strVal val="0-#ppt_w/2"/>
                                          </p:val>
                                        </p:tav>
                                        <p:tav tm="100000">
                                          <p:val>
                                            <p:strVal val="#ppt_x"/>
                                          </p:val>
                                        </p:tav>
                                      </p:tavLst>
                                    </p:anim>
                                    <p:anim calcmode="lin" valueType="num">
                                      <p:cBhvr additive="base">
                                        <p:cTn id="8" dur="500" fill="hold"/>
                                        <p:tgtEl>
                                          <p:spTgt spid="14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6"/>
                                        </p:tgtEl>
                                        <p:attrNameLst>
                                          <p:attrName>style.visibility</p:attrName>
                                        </p:attrNameLst>
                                      </p:cBhvr>
                                      <p:to>
                                        <p:strVal val="visible"/>
                                      </p:to>
                                    </p:set>
                                    <p:anim calcmode="lin" valueType="num">
                                      <p:cBhvr additive="base">
                                        <p:cTn id="17" dur="500" fill="hold"/>
                                        <p:tgtEl>
                                          <p:spTgt spid="146"/>
                                        </p:tgtEl>
                                        <p:attrNameLst>
                                          <p:attrName>ppt_x</p:attrName>
                                        </p:attrNameLst>
                                      </p:cBhvr>
                                      <p:tavLst>
                                        <p:tav tm="0">
                                          <p:val>
                                            <p:strVal val="0-#ppt_w/2"/>
                                          </p:val>
                                        </p:tav>
                                        <p:tav tm="100000">
                                          <p:val>
                                            <p:strVal val="#ppt_x"/>
                                          </p:val>
                                        </p:tav>
                                      </p:tavLst>
                                    </p:anim>
                                    <p:anim calcmode="lin" valueType="num">
                                      <p:cBhvr additive="base">
                                        <p:cTn id="18" dur="500" fill="hold"/>
                                        <p:tgtEl>
                                          <p:spTgt spid="14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19"/>
                                        </p:tgtEl>
                                        <p:attrNameLst>
                                          <p:attrName>style.visibility</p:attrName>
                                        </p:attrNameLst>
                                      </p:cBhvr>
                                      <p:to>
                                        <p:strVal val="visible"/>
                                      </p:to>
                                    </p:set>
                                    <p:anim calcmode="lin" valueType="num">
                                      <p:cBhvr additive="base">
                                        <p:cTn id="21" dur="500" fill="hold"/>
                                        <p:tgtEl>
                                          <p:spTgt spid="119"/>
                                        </p:tgtEl>
                                        <p:attrNameLst>
                                          <p:attrName>ppt_x</p:attrName>
                                        </p:attrNameLst>
                                      </p:cBhvr>
                                      <p:tavLst>
                                        <p:tav tm="0">
                                          <p:val>
                                            <p:strVal val="0-#ppt_w/2"/>
                                          </p:val>
                                        </p:tav>
                                        <p:tav tm="100000">
                                          <p:val>
                                            <p:strVal val="#ppt_x"/>
                                          </p:val>
                                        </p:tav>
                                      </p:tavLst>
                                    </p:anim>
                                    <p:anim calcmode="lin" valueType="num">
                                      <p:cBhvr additive="base">
                                        <p:cTn id="22" dur="500" fill="hold"/>
                                        <p:tgtEl>
                                          <p:spTgt spid="11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45"/>
                                        </p:tgtEl>
                                        <p:attrNameLst>
                                          <p:attrName>style.visibility</p:attrName>
                                        </p:attrNameLst>
                                      </p:cBhvr>
                                      <p:to>
                                        <p:strVal val="visible"/>
                                      </p:to>
                                    </p:set>
                                    <p:anim calcmode="lin" valueType="num">
                                      <p:cBhvr additive="base">
                                        <p:cTn id="27" dur="500" fill="hold"/>
                                        <p:tgtEl>
                                          <p:spTgt spid="145"/>
                                        </p:tgtEl>
                                        <p:attrNameLst>
                                          <p:attrName>ppt_x</p:attrName>
                                        </p:attrNameLst>
                                      </p:cBhvr>
                                      <p:tavLst>
                                        <p:tav tm="0">
                                          <p:val>
                                            <p:strVal val="0-#ppt_w/2"/>
                                          </p:val>
                                        </p:tav>
                                        <p:tav tm="100000">
                                          <p:val>
                                            <p:strVal val="#ppt_x"/>
                                          </p:val>
                                        </p:tav>
                                      </p:tavLst>
                                    </p:anim>
                                    <p:anim calcmode="lin" valueType="num">
                                      <p:cBhvr additive="base">
                                        <p:cTn id="28" dur="500" fill="hold"/>
                                        <p:tgtEl>
                                          <p:spTgt spid="14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0-#ppt_w/2"/>
                                          </p:val>
                                        </p:tav>
                                        <p:tav tm="100000">
                                          <p:val>
                                            <p:strVal val="#ppt_x"/>
                                          </p:val>
                                        </p:tav>
                                      </p:tavLst>
                                    </p:anim>
                                    <p:anim calcmode="lin" valueType="num">
                                      <p:cBhvr additive="base">
                                        <p:cTn id="32"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3"/>
                                        </p:tgtEl>
                                        <p:attrNameLst>
                                          <p:attrName>style.visibility</p:attrName>
                                        </p:attrNameLst>
                                      </p:cBhvr>
                                      <p:to>
                                        <p:strVal val="visible"/>
                                      </p:to>
                                    </p:set>
                                    <p:anim calcmode="lin" valueType="num">
                                      <p:cBhvr additive="base">
                                        <p:cTn id="37" dur="500" fill="hold"/>
                                        <p:tgtEl>
                                          <p:spTgt spid="143"/>
                                        </p:tgtEl>
                                        <p:attrNameLst>
                                          <p:attrName>ppt_x</p:attrName>
                                        </p:attrNameLst>
                                      </p:cBhvr>
                                      <p:tavLst>
                                        <p:tav tm="0">
                                          <p:val>
                                            <p:strVal val="0-#ppt_w/2"/>
                                          </p:val>
                                        </p:tav>
                                        <p:tav tm="100000">
                                          <p:val>
                                            <p:strVal val="#ppt_x"/>
                                          </p:val>
                                        </p:tav>
                                      </p:tavLst>
                                    </p:anim>
                                    <p:anim calcmode="lin" valueType="num">
                                      <p:cBhvr additive="base">
                                        <p:cTn id="38" dur="500" fill="hold"/>
                                        <p:tgtEl>
                                          <p:spTgt spid="14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0-#ppt_w/2"/>
                                          </p:val>
                                        </p:tav>
                                        <p:tav tm="100000">
                                          <p:val>
                                            <p:strVal val="#ppt_x"/>
                                          </p:val>
                                        </p:tav>
                                      </p:tavLst>
                                    </p:anim>
                                    <p:anim calcmode="lin" valueType="num">
                                      <p:cBhvr additive="base">
                                        <p:cTn id="42"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0"/>
                                        </p:tgtEl>
                                        <p:attrNameLst>
                                          <p:attrName>style.visibility</p:attrName>
                                        </p:attrNameLst>
                                      </p:cBhvr>
                                      <p:to>
                                        <p:strVal val="visible"/>
                                      </p:to>
                                    </p:set>
                                    <p:animEffect transition="in" filter="wipe(left)">
                                      <p:cBhvr>
                                        <p:cTn id="47" dur="500"/>
                                        <p:tgtEl>
                                          <p:spTgt spid="15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1"/>
                                        </p:tgtEl>
                                        <p:attrNameLst>
                                          <p:attrName>style.visibility</p:attrName>
                                        </p:attrNameLst>
                                      </p:cBhvr>
                                      <p:to>
                                        <p:strVal val="visible"/>
                                      </p:to>
                                    </p:set>
                                    <p:animEffect transition="in" filter="wipe(left)">
                                      <p:cBhvr>
                                        <p:cTn id="50" dur="500"/>
                                        <p:tgtEl>
                                          <p:spTgt spid="15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2"/>
                                        </p:tgtEl>
                                        <p:attrNameLst>
                                          <p:attrName>style.visibility</p:attrName>
                                        </p:attrNameLst>
                                      </p:cBhvr>
                                      <p:to>
                                        <p:strVal val="visible"/>
                                      </p:to>
                                    </p:set>
                                    <p:animEffect transition="in" filter="wipe(left)">
                                      <p:cBhvr>
                                        <p:cTn id="53" dur="500"/>
                                        <p:tgtEl>
                                          <p:spTgt spid="15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wipe(left)">
                                      <p:cBhvr>
                                        <p:cTn id="56" dur="500"/>
                                        <p:tgtEl>
                                          <p:spTgt spid="15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4"/>
                                        </p:tgtEl>
                                        <p:attrNameLst>
                                          <p:attrName>style.visibility</p:attrName>
                                        </p:attrNameLst>
                                      </p:cBhvr>
                                      <p:to>
                                        <p:strVal val="visible"/>
                                      </p:to>
                                    </p:set>
                                    <p:animEffect transition="in" filter="wipe(left)">
                                      <p:cBhvr>
                                        <p:cTn id="59" dur="500"/>
                                        <p:tgtEl>
                                          <p:spTgt spid="15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5"/>
                                        </p:tgtEl>
                                        <p:attrNameLst>
                                          <p:attrName>style.visibility</p:attrName>
                                        </p:attrNameLst>
                                      </p:cBhvr>
                                      <p:to>
                                        <p:strVal val="visible"/>
                                      </p:to>
                                    </p:set>
                                    <p:animEffect transition="in" filter="wipe(left)">
                                      <p:cBhvr>
                                        <p:cTn id="62" dur="500"/>
                                        <p:tgtEl>
                                          <p:spTgt spid="15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6"/>
                                        </p:tgtEl>
                                        <p:attrNameLst>
                                          <p:attrName>style.visibility</p:attrName>
                                        </p:attrNameLst>
                                      </p:cBhvr>
                                      <p:to>
                                        <p:strVal val="visible"/>
                                      </p:to>
                                    </p:set>
                                    <p:animEffect transition="in" filter="wipe(left)">
                                      <p:cBhvr>
                                        <p:cTn id="65"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6" grpId="0" animBg="1"/>
      <p:bldP spid="145" grpId="0" animBg="1"/>
      <p:bldP spid="143" grpId="0" animBg="1"/>
      <p:bldP spid="150" grpId="0"/>
      <p:bldP spid="151" grpId="0"/>
      <p:bldP spid="152" grpId="0"/>
      <p:bldP spid="153" grpId="0"/>
      <p:bldP spid="154" grpId="0"/>
      <p:bldP spid="155" grpId="0"/>
      <p:bldP spid="1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1219" y="0"/>
            <a:ext cx="5518323" cy="5833640"/>
          </a:xfrm>
          <a:prstGeom prst="rect">
            <a:avLst/>
          </a:prstGeom>
        </p:spPr>
      </p:pic>
      <p:grpSp>
        <p:nvGrpSpPr>
          <p:cNvPr id="3" name="组合 2"/>
          <p:cNvGrpSpPr/>
          <p:nvPr/>
        </p:nvGrpSpPr>
        <p:grpSpPr>
          <a:xfrm>
            <a:off x="2423028" y="2367630"/>
            <a:ext cx="5109030" cy="831498"/>
            <a:chOff x="3366539" y="641075"/>
            <a:chExt cx="5109030" cy="831498"/>
          </a:xfrm>
        </p:grpSpPr>
        <p:sp>
          <p:nvSpPr>
            <p:cNvPr id="4" name="文本框 3"/>
            <p:cNvSpPr txBox="1"/>
            <p:nvPr/>
          </p:nvSpPr>
          <p:spPr>
            <a:xfrm>
              <a:off x="3876996" y="641075"/>
              <a:ext cx="23487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幼圆" pitchFamily="49" charset="-122"/>
                  <a:ea typeface="幼圆" pitchFamily="49" charset="-122"/>
                  <a:cs typeface="经典综艺体简" panose="02010609000101010101" pitchFamily="49" charset="-122"/>
                </a:rPr>
                <a:t>标题文字添加</a:t>
              </a:r>
            </a:p>
          </p:txBody>
        </p:sp>
        <p:sp>
          <p:nvSpPr>
            <p:cNvPr id="5" name="文本框 4"/>
            <p:cNvSpPr txBox="1"/>
            <p:nvPr/>
          </p:nvSpPr>
          <p:spPr>
            <a:xfrm>
              <a:off x="3366539" y="1227057"/>
              <a:ext cx="5109030" cy="24551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1" i="0" u="none" strike="noStrike" kern="1200" cap="none" spc="0" normalizeH="0" baseline="0" noProof="0" dirty="0">
                  <a:ln>
                    <a:noFill/>
                  </a:ln>
                  <a:solidFill>
                    <a:prstClr val="black">
                      <a:lumMod val="65000"/>
                      <a:lumOff val="35000"/>
                    </a:prstClr>
                  </a:solidFill>
                  <a:effectLst/>
                  <a:uLnTx/>
                  <a:uFillTx/>
                  <a:latin typeface="幼圆" pitchFamily="49" charset="-122"/>
                  <a:ea typeface="幼圆" pitchFamily="49" charset="-122"/>
                </a:rPr>
                <a:t>The user can demonstrate on a projector or computer</a:t>
              </a:r>
            </a:p>
          </p:txBody>
        </p:sp>
      </p:grpSp>
      <p:grpSp>
        <p:nvGrpSpPr>
          <p:cNvPr id="6" name="组合 5"/>
          <p:cNvGrpSpPr/>
          <p:nvPr/>
        </p:nvGrpSpPr>
        <p:grpSpPr>
          <a:xfrm>
            <a:off x="4270981" y="1871669"/>
            <a:ext cx="189399" cy="252162"/>
            <a:chOff x="3213101" y="3067051"/>
            <a:chExt cx="541337" cy="720725"/>
          </a:xfrm>
          <a:solidFill>
            <a:schemeClr val="tx1"/>
          </a:solidFill>
        </p:grpSpPr>
        <p:sp>
          <p:nvSpPr>
            <p:cNvPr id="7"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58" name="文本框 57"/>
          <p:cNvSpPr txBox="1"/>
          <p:nvPr/>
        </p:nvSpPr>
        <p:spPr>
          <a:xfrm>
            <a:off x="3759581" y="1188365"/>
            <a:ext cx="647934" cy="1200329"/>
          </a:xfrm>
          <a:prstGeom prst="rect">
            <a:avLst/>
          </a:prstGeom>
          <a:noFill/>
        </p:spPr>
        <p:txBody>
          <a:bodyPr wrap="none" rtlCol="0">
            <a:spAutoFit/>
          </a:bodyPr>
          <a:lstStyle/>
          <a:p>
            <a:r>
              <a:rPr lang="en-US" altLang="zh-CN" sz="7200" dirty="0">
                <a:latin typeface="Impact" pitchFamily="34" charset="0"/>
              </a:rPr>
              <a:t>2</a:t>
            </a:r>
            <a:endParaRPr lang="zh-CN" altLang="en-US" sz="7200" dirty="0">
              <a:latin typeface="Impac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down)">
                                      <p:cBhvr>
                                        <p:cTn id="17" dur="580">
                                          <p:stCondLst>
                                            <p:cond delay="0"/>
                                          </p:stCondLst>
                                        </p:cTn>
                                        <p:tgtEl>
                                          <p:spTgt spid="58"/>
                                        </p:tgtEl>
                                      </p:cBhvr>
                                    </p:animEffect>
                                    <p:anim calcmode="lin" valueType="num">
                                      <p:cBhvr>
                                        <p:cTn id="1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3" dur="26">
                                          <p:stCondLst>
                                            <p:cond delay="650"/>
                                          </p:stCondLst>
                                        </p:cTn>
                                        <p:tgtEl>
                                          <p:spTgt spid="58"/>
                                        </p:tgtEl>
                                      </p:cBhvr>
                                      <p:to x="100000" y="60000"/>
                                    </p:animScale>
                                    <p:animScale>
                                      <p:cBhvr>
                                        <p:cTn id="24" dur="166" decel="50000">
                                          <p:stCondLst>
                                            <p:cond delay="676"/>
                                          </p:stCondLst>
                                        </p:cTn>
                                        <p:tgtEl>
                                          <p:spTgt spid="58"/>
                                        </p:tgtEl>
                                      </p:cBhvr>
                                      <p:to x="100000" y="100000"/>
                                    </p:animScale>
                                    <p:animScale>
                                      <p:cBhvr>
                                        <p:cTn id="25" dur="26">
                                          <p:stCondLst>
                                            <p:cond delay="1312"/>
                                          </p:stCondLst>
                                        </p:cTn>
                                        <p:tgtEl>
                                          <p:spTgt spid="58"/>
                                        </p:tgtEl>
                                      </p:cBhvr>
                                      <p:to x="100000" y="80000"/>
                                    </p:animScale>
                                    <p:animScale>
                                      <p:cBhvr>
                                        <p:cTn id="26" dur="166" decel="50000">
                                          <p:stCondLst>
                                            <p:cond delay="1338"/>
                                          </p:stCondLst>
                                        </p:cTn>
                                        <p:tgtEl>
                                          <p:spTgt spid="58"/>
                                        </p:tgtEl>
                                      </p:cBhvr>
                                      <p:to x="100000" y="100000"/>
                                    </p:animScale>
                                    <p:animScale>
                                      <p:cBhvr>
                                        <p:cTn id="27" dur="26">
                                          <p:stCondLst>
                                            <p:cond delay="1642"/>
                                          </p:stCondLst>
                                        </p:cTn>
                                        <p:tgtEl>
                                          <p:spTgt spid="58"/>
                                        </p:tgtEl>
                                      </p:cBhvr>
                                      <p:to x="100000" y="90000"/>
                                    </p:animScale>
                                    <p:animScale>
                                      <p:cBhvr>
                                        <p:cTn id="28" dur="166" decel="50000">
                                          <p:stCondLst>
                                            <p:cond delay="1668"/>
                                          </p:stCondLst>
                                        </p:cTn>
                                        <p:tgtEl>
                                          <p:spTgt spid="58"/>
                                        </p:tgtEl>
                                      </p:cBhvr>
                                      <p:to x="100000" y="100000"/>
                                    </p:animScale>
                                    <p:animScale>
                                      <p:cBhvr>
                                        <p:cTn id="29" dur="26">
                                          <p:stCondLst>
                                            <p:cond delay="1808"/>
                                          </p:stCondLst>
                                        </p:cTn>
                                        <p:tgtEl>
                                          <p:spTgt spid="58"/>
                                        </p:tgtEl>
                                      </p:cBhvr>
                                      <p:to x="100000" y="95000"/>
                                    </p:animScale>
                                    <p:animScale>
                                      <p:cBhvr>
                                        <p:cTn id="30" dur="166" decel="50000">
                                          <p:stCondLst>
                                            <p:cond delay="1834"/>
                                          </p:stCondLst>
                                        </p:cTn>
                                        <p:tgtEl>
                                          <p:spTgt spid="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4318</Words>
  <Application>Kingsoft Office WPP</Application>
  <PresentationFormat>自定义</PresentationFormat>
  <Paragraphs>390</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手绘风工作汇报PPT模板</dc:title>
  <dc:creator>樊婷婷</dc:creator>
  <cp:lastModifiedBy>apple</cp:lastModifiedBy>
  <cp:revision>19</cp:revision>
  <dcterms:created xsi:type="dcterms:W3CDTF">2017-11-21T05:52:00Z</dcterms:created>
  <dcterms:modified xsi:type="dcterms:W3CDTF">2018-07-01T04:33:06Z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