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handoutMasterIdLst>
    <p:handoutMasterId r:id="rId42"/>
  </p:handout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57" r:id="rId38"/>
    <p:sldId id="292" r:id="rId39"/>
    <p:sldId id="293" r:id="rId40"/>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75"/>
    <a:srgbClr val="E9A54E"/>
    <a:srgbClr val="07C7DB"/>
    <a:srgbClr val="D1D1D2"/>
    <a:srgbClr val="D03F8A"/>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52" autoAdjust="0"/>
    <p:restoredTop sz="94660"/>
  </p:normalViewPr>
  <p:slideViewPr>
    <p:cSldViewPr snapToGrid="0">
      <p:cViewPr varScale="1">
        <p:scale>
          <a:sx n="92" d="100"/>
          <a:sy n="92" d="100"/>
        </p:scale>
        <p:origin x="240" y="84"/>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3" d="100"/>
          <a:sy n="83" d="100"/>
        </p:scale>
        <p:origin x="-32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 Id="rId4" Type="http://schemas.openxmlformats.org/officeDocument/2006/relationships/image" Target="../media/image1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61A40CE3-5A6A-447C-88BC-06CA12CC7A3E}" type="datetimeFigureOut">
              <a:rPr lang="zh-CN" altLang="en-US"/>
              <a:pPr>
                <a:defRPr/>
              </a:pPr>
              <a:t>2016/12/28 Wednesday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009C101D-FF33-4340-8FD5-E5A9FA55233C}" type="slidenum">
              <a:rPr lang="zh-CN" altLang="en-US"/>
              <a:pPr>
                <a:defRPr/>
              </a:pPr>
              <a:t>‹#›</a:t>
            </a:fld>
            <a:endParaRPr lang="zh-CN" altLang="en-US"/>
          </a:p>
        </p:txBody>
      </p:sp>
    </p:spTree>
    <p:extLst>
      <p:ext uri="{BB962C8B-B14F-4D97-AF65-F5344CB8AC3E}">
        <p14:creationId xmlns:p14="http://schemas.microsoft.com/office/powerpoint/2010/main" val="18206148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B3DB621A-6D04-4547-A981-324C10CE7667}" type="datetimeFigureOut">
              <a:rPr lang="zh-CN" altLang="en-US"/>
              <a:pPr>
                <a:defRPr/>
              </a:pPr>
              <a:t>2016/12/28 Wednesday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733B6AE-D2D8-43A4-A7EF-2E5C00F3CB0F}" type="slidenum">
              <a:rPr lang="zh-CN" altLang="en-US"/>
              <a:pPr>
                <a:defRPr/>
              </a:pPr>
              <a:t>‹#›</a:t>
            </a:fld>
            <a:endParaRPr lang="zh-CN" altLang="en-US"/>
          </a:p>
        </p:txBody>
      </p:sp>
    </p:spTree>
    <p:extLst>
      <p:ext uri="{BB962C8B-B14F-4D97-AF65-F5344CB8AC3E}">
        <p14:creationId xmlns:p14="http://schemas.microsoft.com/office/powerpoint/2010/main" val="19967374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50"/>
            <a:ext cx="12192000" cy="69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4436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99842F1E-9322-4A3E-8112-C14FBAFA93BF}" type="datetimeFigureOut">
              <a:rPr lang="zh-CN" altLang="en-US"/>
              <a:pPr>
                <a:defRPr/>
              </a:pPr>
              <a:t>2016/12/28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0B4CF84F-103E-45B6-9B19-7A73E74CCE80}" type="slidenum">
              <a:rPr lang="zh-CN" altLang="en-US"/>
              <a:pPr>
                <a:defRPr/>
              </a:pPr>
              <a:t>‹#›</a:t>
            </a:fld>
            <a:endParaRPr lang="zh-CN" altLang="en-US"/>
          </a:p>
        </p:txBody>
      </p:sp>
    </p:spTree>
    <p:extLst>
      <p:ext uri="{BB962C8B-B14F-4D97-AF65-F5344CB8AC3E}">
        <p14:creationId xmlns:p14="http://schemas.microsoft.com/office/powerpoint/2010/main" val="3383484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pic>
        <p:nvPicPr>
          <p:cNvPr id="2"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0"/>
            <a:ext cx="12192000" cy="387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userDrawn="1"/>
        </p:nvSpPr>
        <p:spPr>
          <a:xfrm>
            <a:off x="0" y="5884863"/>
            <a:ext cx="12192000" cy="985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2962739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5B9A890-012D-4D22-8CBF-36BE1EDE6210}" type="datetimeFigureOut">
              <a:rPr lang="zh-CN" altLang="en-US"/>
              <a:pPr>
                <a:defRPr/>
              </a:pPr>
              <a:t>2016/12/28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508F608-2F08-4CFD-86E5-2C56BEBBD1B9}" type="slidenum">
              <a:rPr lang="zh-CN" altLang="en-US"/>
              <a:pPr>
                <a:defRPr/>
              </a:pPr>
              <a:t>‹#›</a:t>
            </a:fld>
            <a:endParaRPr lang="zh-CN" altLang="en-US"/>
          </a:p>
        </p:txBody>
      </p:sp>
    </p:spTree>
    <p:extLst>
      <p:ext uri="{BB962C8B-B14F-4D97-AF65-F5344CB8AC3E}">
        <p14:creationId xmlns:p14="http://schemas.microsoft.com/office/powerpoint/2010/main" val="29396651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53B17D7-8442-47EA-8352-C773E0BC9085}" type="datetimeFigureOut">
              <a:rPr lang="zh-CN" altLang="en-US"/>
              <a:pPr>
                <a:defRPr/>
              </a:pPr>
              <a:t>2016/12/28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C38C748-D6BF-4576-9287-AD4F70BD4543}" type="slidenum">
              <a:rPr lang="zh-CN" altLang="en-US"/>
              <a:pPr>
                <a:defRPr/>
              </a:pPr>
              <a:t>‹#›</a:t>
            </a:fld>
            <a:endParaRPr lang="zh-CN" altLang="en-US"/>
          </a:p>
        </p:txBody>
      </p:sp>
    </p:spTree>
    <p:extLst>
      <p:ext uri="{BB962C8B-B14F-4D97-AF65-F5344CB8AC3E}">
        <p14:creationId xmlns:p14="http://schemas.microsoft.com/office/powerpoint/2010/main" val="7086398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3E23087-A00A-43A5-AEF9-45B307A9D8AE}" type="datetimeFigureOut">
              <a:rPr lang="zh-CN" altLang="en-US"/>
              <a:pPr>
                <a:defRPr/>
              </a:pPr>
              <a:t>2016/12/28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CDC2123-A2F0-4A3D-AFF4-E190053C79B1}" type="slidenum">
              <a:rPr lang="zh-CN" altLang="en-US"/>
              <a:pPr>
                <a:defRPr/>
              </a:pPr>
              <a:t>‹#›</a:t>
            </a:fld>
            <a:endParaRPr lang="zh-CN" altLang="en-US"/>
          </a:p>
        </p:txBody>
      </p:sp>
    </p:spTree>
    <p:extLst>
      <p:ext uri="{BB962C8B-B14F-4D97-AF65-F5344CB8AC3E}">
        <p14:creationId xmlns:p14="http://schemas.microsoft.com/office/powerpoint/2010/main" val="28475693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225D660-2F21-4BA4-B73E-8973058C2D2F}" type="datetimeFigureOut">
              <a:rPr lang="zh-CN" altLang="en-US"/>
              <a:pPr>
                <a:defRPr/>
              </a:pPr>
              <a:t>2016/12/28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027E820-59A9-4562-953E-D56CA7F23AF7}" type="slidenum">
              <a:rPr lang="zh-CN" altLang="en-US"/>
              <a:pPr>
                <a:defRPr/>
              </a:pPr>
              <a:t>‹#›</a:t>
            </a:fld>
            <a:endParaRPr lang="zh-CN" altLang="en-US"/>
          </a:p>
        </p:txBody>
      </p:sp>
    </p:spTree>
    <p:extLst>
      <p:ext uri="{BB962C8B-B14F-4D97-AF65-F5344CB8AC3E}">
        <p14:creationId xmlns:p14="http://schemas.microsoft.com/office/powerpoint/2010/main" val="41727640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66911C2-6C62-41FF-817E-8A720F1B343C}" type="datetimeFigureOut">
              <a:rPr lang="zh-CN" altLang="en-US"/>
              <a:pPr>
                <a:defRPr/>
              </a:pPr>
              <a:t>2016/12/28 Wednesday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E4490F7-3385-4CAF-9C4A-2E23A5CBE758}" type="slidenum">
              <a:rPr lang="zh-CN" altLang="en-US"/>
              <a:pPr>
                <a:defRPr/>
              </a:pPr>
              <a:t>‹#›</a:t>
            </a:fld>
            <a:endParaRPr lang="zh-CN" altLang="en-US"/>
          </a:p>
        </p:txBody>
      </p:sp>
    </p:spTree>
    <p:extLst>
      <p:ext uri="{BB962C8B-B14F-4D97-AF65-F5344CB8AC3E}">
        <p14:creationId xmlns:p14="http://schemas.microsoft.com/office/powerpoint/2010/main" val="4054655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D0DB3D1-D747-4792-86F0-D5F1D49B34DE}" type="datetimeFigureOut">
              <a:rPr lang="zh-CN" altLang="en-US"/>
              <a:pPr>
                <a:defRPr/>
              </a:pPr>
              <a:t>2016/12/28 Wednesday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2D12A07-695D-42D2-B066-6748E1453C95}" type="slidenum">
              <a:rPr lang="zh-CN" altLang="en-US"/>
              <a:pPr>
                <a:defRPr/>
              </a:pPr>
              <a:t>‹#›</a:t>
            </a:fld>
            <a:endParaRPr lang="zh-CN" altLang="en-US"/>
          </a:p>
        </p:txBody>
      </p:sp>
    </p:spTree>
    <p:extLst>
      <p:ext uri="{BB962C8B-B14F-4D97-AF65-F5344CB8AC3E}">
        <p14:creationId xmlns:p14="http://schemas.microsoft.com/office/powerpoint/2010/main" val="36439173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AFAB465-2FA8-436E-8B8C-57088E94EAF7}" type="datetimeFigureOut">
              <a:rPr lang="zh-CN" altLang="en-US"/>
              <a:pPr>
                <a:defRPr/>
              </a:pPr>
              <a:t>2016/12/28 Wednesday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2D80074-65FD-4715-8CE0-635E39C04907}" type="slidenum">
              <a:rPr lang="zh-CN" altLang="en-US"/>
              <a:pPr>
                <a:defRPr/>
              </a:pPr>
              <a:t>‹#›</a:t>
            </a:fld>
            <a:endParaRPr lang="zh-CN" altLang="en-US"/>
          </a:p>
        </p:txBody>
      </p:sp>
    </p:spTree>
    <p:extLst>
      <p:ext uri="{BB962C8B-B14F-4D97-AF65-F5344CB8AC3E}">
        <p14:creationId xmlns:p14="http://schemas.microsoft.com/office/powerpoint/2010/main" val="3725721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BECD31C-8BC7-415C-BA89-8C083ECCDB62}" type="datetimeFigureOut">
              <a:rPr lang="zh-CN" altLang="en-US"/>
              <a:pPr>
                <a:defRPr/>
              </a:pPr>
              <a:t>2016/12/28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F0E0A6D-C703-488C-8B21-D65DB3FB10C5}" type="slidenum">
              <a:rPr lang="zh-CN" altLang="en-US"/>
              <a:pPr>
                <a:defRPr/>
              </a:pPr>
              <a:t>‹#›</a:t>
            </a:fld>
            <a:endParaRPr lang="zh-CN" altLang="en-US"/>
          </a:p>
        </p:txBody>
      </p:sp>
    </p:spTree>
    <p:extLst>
      <p:ext uri="{BB962C8B-B14F-4D97-AF65-F5344CB8AC3E}">
        <p14:creationId xmlns:p14="http://schemas.microsoft.com/office/powerpoint/2010/main" val="1558951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B6F07B-B9DA-46F9-9FF7-5156C7514A56}" type="datetimeFigureOut">
              <a:rPr lang="zh-CN" altLang="en-US"/>
              <a:pPr>
                <a:defRPr/>
              </a:pPr>
              <a:t>2016/12/28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7ED1C54A-5EE6-4889-8194-9161EC69DDAB}" type="slidenum">
              <a:rPr lang="zh-CN" altLang="en-US"/>
              <a:pPr>
                <a:defRPr/>
              </a:pPr>
              <a:t>‹#›</a:t>
            </a:fld>
            <a:endParaRPr lang="zh-CN" altLang="en-US"/>
          </a:p>
        </p:txBody>
      </p:sp>
    </p:spTree>
    <p:extLst>
      <p:ext uri="{BB962C8B-B14F-4D97-AF65-F5344CB8AC3E}">
        <p14:creationId xmlns:p14="http://schemas.microsoft.com/office/powerpoint/2010/main" val="19779459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C48ED15-DB0C-4068-ACA3-949E906ACB1A}" type="datetimeFigureOut">
              <a:rPr lang="zh-CN" altLang="en-US"/>
              <a:pPr>
                <a:defRPr/>
              </a:pPr>
              <a:t>2016/12/28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E82107C-BD6C-4E0F-B794-9E6035BA2527}" type="slidenum">
              <a:rPr lang="zh-CN" altLang="en-US"/>
              <a:pPr>
                <a:defRPr/>
              </a:pPr>
              <a:t>‹#›</a:t>
            </a:fld>
            <a:endParaRPr lang="zh-CN" altLang="en-US"/>
          </a:p>
        </p:txBody>
      </p:sp>
    </p:spTree>
    <p:extLst>
      <p:ext uri="{BB962C8B-B14F-4D97-AF65-F5344CB8AC3E}">
        <p14:creationId xmlns:p14="http://schemas.microsoft.com/office/powerpoint/2010/main" val="25451754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D79CB5-4A2C-4075-A0FF-3568624C8161}" type="datetimeFigureOut">
              <a:rPr lang="zh-CN" altLang="en-US"/>
              <a:pPr>
                <a:defRPr/>
              </a:pPr>
              <a:t>2016/12/28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2EE209E-29CE-4FB0-8FC2-0F78C7D39A70}" type="slidenum">
              <a:rPr lang="zh-CN" altLang="en-US"/>
              <a:pPr>
                <a:defRPr/>
              </a:pPr>
              <a:t>‹#›</a:t>
            </a:fld>
            <a:endParaRPr lang="zh-CN" altLang="en-US"/>
          </a:p>
        </p:txBody>
      </p:sp>
    </p:spTree>
    <p:extLst>
      <p:ext uri="{BB962C8B-B14F-4D97-AF65-F5344CB8AC3E}">
        <p14:creationId xmlns:p14="http://schemas.microsoft.com/office/powerpoint/2010/main" val="3781681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7510F23-B26E-4D86-8595-6578496C08F2}" type="datetimeFigureOut">
              <a:rPr lang="zh-CN" altLang="en-US"/>
              <a:pPr>
                <a:defRPr/>
              </a:pPr>
              <a:t>2016/12/28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F9218D0-F655-4635-8804-4113AEBCCA3F}" type="slidenum">
              <a:rPr lang="zh-CN" altLang="en-US"/>
              <a:pPr>
                <a:defRPr/>
              </a:pPr>
              <a:t>‹#›</a:t>
            </a:fld>
            <a:endParaRPr lang="zh-CN" altLang="en-US"/>
          </a:p>
        </p:txBody>
      </p:sp>
    </p:spTree>
    <p:extLst>
      <p:ext uri="{BB962C8B-B14F-4D97-AF65-F5344CB8AC3E}">
        <p14:creationId xmlns:p14="http://schemas.microsoft.com/office/powerpoint/2010/main" val="1928620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E44DFE69-B0DC-4577-95EC-FBD97E6E9F52}" type="datetimeFigureOut">
              <a:rPr lang="zh-CN" altLang="en-US"/>
              <a:pPr>
                <a:defRPr/>
              </a:pPr>
              <a:t>2016/12/28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813E4F4-B52D-4EB4-B81E-6CA24F9FC2C3}" type="slidenum">
              <a:rPr lang="zh-CN" altLang="en-US"/>
              <a:pPr>
                <a:defRPr/>
              </a:pPr>
              <a:t>‹#›</a:t>
            </a:fld>
            <a:endParaRPr lang="zh-CN" altLang="en-US"/>
          </a:p>
        </p:txBody>
      </p:sp>
    </p:spTree>
    <p:extLst>
      <p:ext uri="{BB962C8B-B14F-4D97-AF65-F5344CB8AC3E}">
        <p14:creationId xmlns:p14="http://schemas.microsoft.com/office/powerpoint/2010/main" val="1639718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119E6434-F017-4E58-98D1-C2121281F9AC}" type="datetimeFigureOut">
              <a:rPr lang="zh-CN" altLang="en-US"/>
              <a:pPr>
                <a:defRPr/>
              </a:pPr>
              <a:t>2016/12/28 Wednesday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439F4E4-9676-43E9-B2E1-A22A7F521077}" type="slidenum">
              <a:rPr lang="zh-CN" altLang="en-US"/>
              <a:pPr>
                <a:defRPr/>
              </a:pPr>
              <a:t>‹#›</a:t>
            </a:fld>
            <a:endParaRPr lang="zh-CN" altLang="en-US"/>
          </a:p>
        </p:txBody>
      </p:sp>
    </p:spTree>
    <p:extLst>
      <p:ext uri="{BB962C8B-B14F-4D97-AF65-F5344CB8AC3E}">
        <p14:creationId xmlns:p14="http://schemas.microsoft.com/office/powerpoint/2010/main" val="3313821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E048922C-95E8-495B-9CA5-2FB2FC17E2C9}" type="datetimeFigureOut">
              <a:rPr lang="zh-CN" altLang="en-US"/>
              <a:pPr>
                <a:defRPr/>
              </a:pPr>
              <a:t>2016/12/28 Wednesday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B4C47C1B-FFD5-44CC-9D80-11B3D83D5C1A}" type="slidenum">
              <a:rPr lang="zh-CN" altLang="en-US"/>
              <a:pPr>
                <a:defRPr/>
              </a:pPr>
              <a:t>‹#›</a:t>
            </a:fld>
            <a:endParaRPr lang="zh-CN" altLang="en-US"/>
          </a:p>
        </p:txBody>
      </p:sp>
    </p:spTree>
    <p:extLst>
      <p:ext uri="{BB962C8B-B14F-4D97-AF65-F5344CB8AC3E}">
        <p14:creationId xmlns:p14="http://schemas.microsoft.com/office/powerpoint/2010/main" val="545210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8DE1BCC-B617-41BD-818F-FE9FBEB57F28}" type="datetimeFigureOut">
              <a:rPr lang="zh-CN" altLang="en-US"/>
              <a:pPr>
                <a:defRPr/>
              </a:pPr>
              <a:t>2016/12/28 Wednesday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C6590343-DB44-420A-A5DA-56941BAE20B9}" type="slidenum">
              <a:rPr lang="zh-CN" altLang="en-US"/>
              <a:pPr>
                <a:defRPr/>
              </a:pPr>
              <a:t>‹#›</a:t>
            </a:fld>
            <a:endParaRPr lang="zh-CN" altLang="en-US"/>
          </a:p>
        </p:txBody>
      </p:sp>
    </p:spTree>
    <p:extLst>
      <p:ext uri="{BB962C8B-B14F-4D97-AF65-F5344CB8AC3E}">
        <p14:creationId xmlns:p14="http://schemas.microsoft.com/office/powerpoint/2010/main" val="3712016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173C4C2E-F37E-4CA3-BAB0-596076F6F6C0}" type="datetimeFigureOut">
              <a:rPr lang="zh-CN" altLang="en-US"/>
              <a:pPr>
                <a:defRPr/>
              </a:pPr>
              <a:t>2016/12/28 Wednesday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ADA577B7-C544-4AA2-AFF4-94445822276B}" type="slidenum">
              <a:rPr lang="zh-CN" altLang="en-US"/>
              <a:pPr>
                <a:defRPr/>
              </a:pPr>
              <a:t>‹#›</a:t>
            </a:fld>
            <a:endParaRPr lang="zh-CN" altLang="en-US"/>
          </a:p>
        </p:txBody>
      </p:sp>
    </p:spTree>
    <p:extLst>
      <p:ext uri="{BB962C8B-B14F-4D97-AF65-F5344CB8AC3E}">
        <p14:creationId xmlns:p14="http://schemas.microsoft.com/office/powerpoint/2010/main" val="835903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5007FCC2-92CE-4501-95EA-5CEDA7B747FC}" type="datetimeFigureOut">
              <a:rPr lang="zh-CN" altLang="en-US"/>
              <a:pPr>
                <a:defRPr/>
              </a:pPr>
              <a:t>2016/12/28 Wednesday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31FDA979-CDFC-4EA4-A87D-55A9D5C1209D}" type="slidenum">
              <a:rPr lang="zh-CN" altLang="en-US"/>
              <a:pPr>
                <a:defRPr/>
              </a:pPr>
              <a:t>‹#›</a:t>
            </a:fld>
            <a:endParaRPr lang="zh-CN" altLang="en-US"/>
          </a:p>
        </p:txBody>
      </p:sp>
    </p:spTree>
    <p:extLst>
      <p:ext uri="{BB962C8B-B14F-4D97-AF65-F5344CB8AC3E}">
        <p14:creationId xmlns:p14="http://schemas.microsoft.com/office/powerpoint/2010/main" val="3944950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00DFA16A-9894-43C5-AD50-66E5478E7D6F}" type="datetimeFigureOut">
              <a:rPr lang="zh-CN" altLang="en-US"/>
              <a:pPr>
                <a:defRPr/>
              </a:pPr>
              <a:t>2016/12/28 Wednesday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3F7853AE-C978-4C59-A591-904B8659DDEA}" type="slidenum">
              <a:rPr lang="zh-CN" altLang="en-US"/>
              <a:pPr>
                <a:defRPr/>
              </a:pPr>
              <a:t>‹#›</a:t>
            </a:fld>
            <a:endParaRPr lang="zh-CN" altLang="en-US"/>
          </a:p>
        </p:txBody>
      </p:sp>
    </p:spTree>
    <p:extLst>
      <p:ext uri="{BB962C8B-B14F-4D97-AF65-F5344CB8AC3E}">
        <p14:creationId xmlns:p14="http://schemas.microsoft.com/office/powerpoint/2010/main" val="3341598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550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a:defRPr/>
            </a:pPr>
            <a:fld id="{0FB4DFF7-D3E4-4075-A174-D19E65748D69}" type="datetimeFigureOut">
              <a:rPr lang="zh-CN" altLang="en-US"/>
              <a:pPr>
                <a:defRPr/>
              </a:pPr>
              <a:t>2016/12/28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B271B4D-5318-496E-8165-2CA9E2A89D5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oleObject" Target="../embeddings/Microsoft_Excel_97-2003____4.xls"/><Relationship Id="rId3" Type="http://schemas.openxmlformats.org/officeDocument/2006/relationships/oleObject" Target="../embeddings/oleObject1.bin"/><Relationship Id="rId7" Type="http://schemas.openxmlformats.org/officeDocument/2006/relationships/oleObject" Target="../embeddings/Microsoft_Excel_97-2003____2.xls"/><Relationship Id="rId12"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5.png"/><Relationship Id="rId5" Type="http://schemas.openxmlformats.org/officeDocument/2006/relationships/image" Target="../media/image13.png"/><Relationship Id="rId10" Type="http://schemas.openxmlformats.org/officeDocument/2006/relationships/oleObject" Target="../embeddings/Microsoft_Excel_97-2003____3.xls"/><Relationship Id="rId4" Type="http://schemas.openxmlformats.org/officeDocument/2006/relationships/oleObject" Target="../embeddings/Microsoft_Excel_97-2003____1.xls"/><Relationship Id="rId9" Type="http://schemas.openxmlformats.org/officeDocument/2006/relationships/oleObject" Target="../embeddings/oleObject3.bin"/><Relationship Id="rId1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grpSp>
        <p:nvGrpSpPr>
          <p:cNvPr id="14338" name="组合 3"/>
          <p:cNvGrpSpPr>
            <a:grpSpLocks/>
          </p:cNvGrpSpPr>
          <p:nvPr/>
        </p:nvGrpSpPr>
        <p:grpSpPr bwMode="auto">
          <a:xfrm>
            <a:off x="8401050" y="5584825"/>
            <a:ext cx="2844800" cy="338138"/>
            <a:chOff x="1735656" y="3094970"/>
            <a:chExt cx="2844049" cy="338554"/>
          </a:xfrm>
        </p:grpSpPr>
        <p:sp>
          <p:nvSpPr>
            <p:cNvPr id="5" name="矩形 4"/>
            <p:cNvSpPr/>
            <p:nvPr/>
          </p:nvSpPr>
          <p:spPr>
            <a:xfrm>
              <a:off x="1735656" y="3094970"/>
              <a:ext cx="2844049" cy="338554"/>
            </a:xfrm>
            <a:prstGeom prst="rect">
              <a:avLst/>
            </a:prstGeom>
            <a:solidFill>
              <a:schemeClr val="bg1"/>
            </a:solidFill>
            <a:ln w="10795" cap="flat" cmpd="sng" algn="ctr">
              <a:noFill/>
              <a:prstDash val="solid"/>
            </a:ln>
            <a:effectLst/>
          </p:spPr>
          <p:txBody>
            <a:bodyPr anchor="ctr"/>
            <a:lstStyle/>
            <a:p>
              <a:pPr algn="ctr">
                <a:defRPr/>
              </a:pPr>
              <a:endParaRPr lang="zh-CN" altLang="en-US" kern="0">
                <a:solidFill>
                  <a:srgbClr val="E6325C"/>
                </a:solidFill>
              </a:endParaRPr>
            </a:p>
          </p:txBody>
        </p:sp>
        <p:sp>
          <p:nvSpPr>
            <p:cNvPr id="6" name="矩形 5"/>
            <p:cNvSpPr>
              <a:spLocks noChangeArrowheads="1"/>
            </p:cNvSpPr>
            <p:nvPr/>
          </p:nvSpPr>
          <p:spPr bwMode="auto">
            <a:xfrm>
              <a:off x="1735656" y="3128349"/>
              <a:ext cx="2844049" cy="27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200" kern="0" dirty="0">
                  <a:solidFill>
                    <a:schemeClr val="tx1">
                      <a:lumMod val="65000"/>
                      <a:lumOff val="35000"/>
                    </a:schemeClr>
                  </a:solidFill>
                  <a:latin typeface="微软雅黑" pitchFamily="34" charset="-122"/>
                  <a:ea typeface="微软雅黑" pitchFamily="34" charset="-122"/>
                </a:rPr>
                <a:t>商务通用</a:t>
              </a:r>
              <a:r>
                <a:rPr lang="en-US" altLang="zh-CN" sz="1200" kern="0" dirty="0">
                  <a:solidFill>
                    <a:schemeClr val="tx1">
                      <a:lumMod val="65000"/>
                      <a:lumOff val="35000"/>
                    </a:schemeClr>
                  </a:solidFill>
                  <a:latin typeface="微软雅黑" pitchFamily="34" charset="-122"/>
                  <a:ea typeface="微软雅黑" pitchFamily="34" charset="-122"/>
                </a:rPr>
                <a:t>/</a:t>
              </a:r>
              <a:r>
                <a:rPr lang="zh-CN" altLang="en-US" sz="1200" kern="0" dirty="0">
                  <a:solidFill>
                    <a:schemeClr val="tx1">
                      <a:lumMod val="65000"/>
                      <a:lumOff val="35000"/>
                    </a:schemeClr>
                  </a:solidFill>
                  <a:latin typeface="微软雅黑" pitchFamily="34" charset="-122"/>
                  <a:ea typeface="微软雅黑" pitchFamily="34" charset="-122"/>
                </a:rPr>
                <a:t>企业创业</a:t>
              </a:r>
              <a:r>
                <a:rPr lang="en-US" altLang="zh-CN" sz="1200" kern="0" dirty="0">
                  <a:solidFill>
                    <a:schemeClr val="tx1">
                      <a:lumMod val="65000"/>
                      <a:lumOff val="35000"/>
                    </a:schemeClr>
                  </a:solidFill>
                  <a:latin typeface="微软雅黑" pitchFamily="34" charset="-122"/>
                  <a:ea typeface="微软雅黑" pitchFamily="34" charset="-122"/>
                </a:rPr>
                <a:t>/</a:t>
              </a:r>
              <a:r>
                <a:rPr lang="zh-CN" altLang="en-US" sz="1200" kern="0" dirty="0">
                  <a:solidFill>
                    <a:schemeClr val="tx1">
                      <a:lumMod val="65000"/>
                      <a:lumOff val="35000"/>
                    </a:schemeClr>
                  </a:solidFill>
                  <a:latin typeface="微软雅黑" pitchFamily="34" charset="-122"/>
                  <a:ea typeface="微软雅黑" pitchFamily="34" charset="-122"/>
                </a:rPr>
                <a:t>总结汇报</a:t>
              </a:r>
              <a:r>
                <a:rPr lang="en-US" altLang="zh-CN" sz="1200" kern="0" dirty="0">
                  <a:solidFill>
                    <a:schemeClr val="tx1">
                      <a:lumMod val="65000"/>
                      <a:lumOff val="35000"/>
                    </a:schemeClr>
                  </a:solidFill>
                  <a:latin typeface="微软雅黑" pitchFamily="34" charset="-122"/>
                  <a:ea typeface="微软雅黑" pitchFamily="34" charset="-122"/>
                </a:rPr>
                <a:t>/</a:t>
              </a:r>
              <a:r>
                <a:rPr lang="zh-CN" altLang="en-US" sz="1200" kern="0" dirty="0">
                  <a:solidFill>
                    <a:schemeClr val="tx1">
                      <a:lumMod val="65000"/>
                      <a:lumOff val="35000"/>
                    </a:schemeClr>
                  </a:solidFill>
                  <a:latin typeface="微软雅黑" pitchFamily="34" charset="-122"/>
                  <a:ea typeface="微软雅黑" pitchFamily="34" charset="-122"/>
                </a:rPr>
                <a:t>演讲报告</a:t>
              </a:r>
            </a:p>
          </p:txBody>
        </p:sp>
      </p:grpSp>
      <p:sp>
        <p:nvSpPr>
          <p:cNvPr id="14339" name="TextBox 6"/>
          <p:cNvSpPr txBox="1">
            <a:spLocks noChangeArrowheads="1"/>
          </p:cNvSpPr>
          <p:nvPr/>
        </p:nvSpPr>
        <p:spPr bwMode="auto">
          <a:xfrm>
            <a:off x="5989638" y="5037138"/>
            <a:ext cx="54403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en-US" altLang="zh-CN" sz="2800" b="1">
                <a:solidFill>
                  <a:schemeClr val="bg1"/>
                </a:solidFill>
                <a:latin typeface="Bodoni MT Condensed" pitchFamily="18" charset="0"/>
              </a:rPr>
              <a:t>Business powerpoint template for reporting</a:t>
            </a:r>
            <a:endParaRPr lang="zh-CN" altLang="en-US" sz="2800" b="1">
              <a:solidFill>
                <a:schemeClr val="bg1"/>
              </a:solidFill>
              <a:latin typeface="Bodoni MT Condensed" pitchFamily="18" charset="0"/>
            </a:endParaRPr>
          </a:p>
        </p:txBody>
      </p:sp>
      <p:sp>
        <p:nvSpPr>
          <p:cNvPr id="14340" name="TextBox 1"/>
          <p:cNvSpPr txBox="1">
            <a:spLocks noChangeArrowheads="1"/>
          </p:cNvSpPr>
          <p:nvPr/>
        </p:nvSpPr>
        <p:spPr bwMode="auto">
          <a:xfrm>
            <a:off x="7119938" y="3573463"/>
            <a:ext cx="4340225"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lnSpc>
                <a:spcPts val="2500"/>
              </a:lnSpc>
            </a:pPr>
            <a:r>
              <a:rPr lang="en-US" altLang="zh-CN" sz="13800" dirty="0">
                <a:solidFill>
                  <a:srgbClr val="FFC000"/>
                </a:solidFill>
                <a:latin typeface="Impact" pitchFamily="34" charset="0"/>
                <a:ea typeface="微软雅黑" pitchFamily="34" charset="-122"/>
              </a:rPr>
              <a:t>2018</a:t>
            </a:r>
          </a:p>
          <a:p>
            <a:pPr algn="r">
              <a:lnSpc>
                <a:spcPts val="2500"/>
              </a:lnSpc>
            </a:pPr>
            <a:endParaRPr lang="en-US" altLang="zh-CN" sz="8800" dirty="0">
              <a:solidFill>
                <a:schemeClr val="bg1"/>
              </a:solidFill>
              <a:latin typeface="Impact" pitchFamily="34" charset="0"/>
              <a:ea typeface="微软雅黑" pitchFamily="34" charset="-122"/>
            </a:endParaRPr>
          </a:p>
          <a:p>
            <a:pPr algn="r">
              <a:lnSpc>
                <a:spcPts val="2500"/>
              </a:lnSpc>
            </a:pPr>
            <a:endParaRPr lang="en-US" altLang="zh-CN" sz="8800" b="1" dirty="0">
              <a:solidFill>
                <a:schemeClr val="bg1"/>
              </a:solidFill>
              <a:latin typeface="Impact" pitchFamily="34" charset="0"/>
              <a:ea typeface="微软雅黑" pitchFamily="34" charset="-122"/>
            </a:endParaRPr>
          </a:p>
          <a:p>
            <a:pPr algn="r">
              <a:lnSpc>
                <a:spcPts val="2500"/>
              </a:lnSpc>
            </a:pPr>
            <a:r>
              <a:rPr lang="zh-CN" altLang="en-US" sz="5400" b="1" dirty="0">
                <a:solidFill>
                  <a:schemeClr val="bg1"/>
                </a:solidFill>
                <a:latin typeface="Impact" pitchFamily="34" charset="0"/>
                <a:ea typeface="微软雅黑" pitchFamily="34" charset="-122"/>
              </a:rPr>
              <a:t>工作总结汇报</a:t>
            </a:r>
            <a:endParaRPr lang="zh-CN" altLang="en-US" sz="4400" b="1" dirty="0">
              <a:solidFill>
                <a:schemeClr val="bg1"/>
              </a:solidFill>
              <a:latin typeface="Modern No. 20" pitchFamily="18" charset="0"/>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fade">
                                      <p:cBhvr>
                                        <p:cTn id="12" dur="1000"/>
                                        <p:tgtEl>
                                          <p:spTgt spid="14339"/>
                                        </p:tgtEl>
                                      </p:cBhvr>
                                    </p:animEffect>
                                    <p:anim calcmode="lin" valueType="num">
                                      <p:cBhvr>
                                        <p:cTn id="13" dur="1000" fill="hold"/>
                                        <p:tgtEl>
                                          <p:spTgt spid="14339"/>
                                        </p:tgtEl>
                                        <p:attrNameLst>
                                          <p:attrName>ppt_x</p:attrName>
                                        </p:attrNameLst>
                                      </p:cBhvr>
                                      <p:tavLst>
                                        <p:tav tm="0">
                                          <p:val>
                                            <p:strVal val="#ppt_x"/>
                                          </p:val>
                                        </p:tav>
                                        <p:tav tm="100000">
                                          <p:val>
                                            <p:strVal val="#ppt_x"/>
                                          </p:val>
                                        </p:tav>
                                      </p:tavLst>
                                    </p:anim>
                                    <p:anim calcmode="lin" valueType="num">
                                      <p:cBhvr>
                                        <p:cTn id="14" dur="1000" fill="hold"/>
                                        <p:tgtEl>
                                          <p:spTgt spid="1433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340"/>
                                        </p:tgtEl>
                                        <p:attrNameLst>
                                          <p:attrName>style.visibility</p:attrName>
                                        </p:attrNameLst>
                                      </p:cBhvr>
                                      <p:to>
                                        <p:strVal val="visible"/>
                                      </p:to>
                                    </p:set>
                                    <p:animEffect transition="in" filter="fade">
                                      <p:cBhvr>
                                        <p:cTn id="17" dur="1000"/>
                                        <p:tgtEl>
                                          <p:spTgt spid="14340"/>
                                        </p:tgtEl>
                                      </p:cBhvr>
                                    </p:animEffect>
                                    <p:anim calcmode="lin" valueType="num">
                                      <p:cBhvr>
                                        <p:cTn id="18" dur="1000" fill="hold"/>
                                        <p:tgtEl>
                                          <p:spTgt spid="14340"/>
                                        </p:tgtEl>
                                        <p:attrNameLst>
                                          <p:attrName>ppt_x</p:attrName>
                                        </p:attrNameLst>
                                      </p:cBhvr>
                                      <p:tavLst>
                                        <p:tav tm="0">
                                          <p:val>
                                            <p:strVal val="#ppt_x"/>
                                          </p:val>
                                        </p:tav>
                                        <p:tav tm="100000">
                                          <p:val>
                                            <p:strVal val="#ppt_x"/>
                                          </p:val>
                                        </p:tav>
                                      </p:tavLst>
                                    </p:anim>
                                    <p:anim calcmode="lin" valueType="num">
                                      <p:cBhvr>
                                        <p:cTn id="19" dur="1000" fill="hold"/>
                                        <p:tgtEl>
                                          <p:spTgt spid="143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274763" y="4010025"/>
            <a:ext cx="1474787" cy="669925"/>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矩形 24"/>
          <p:cNvSpPr/>
          <p:nvPr/>
        </p:nvSpPr>
        <p:spPr>
          <a:xfrm>
            <a:off x="4000500" y="4010025"/>
            <a:ext cx="1476375" cy="669925"/>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矩形 25"/>
          <p:cNvSpPr/>
          <p:nvPr/>
        </p:nvSpPr>
        <p:spPr>
          <a:xfrm>
            <a:off x="6726238" y="4010025"/>
            <a:ext cx="1476375" cy="669925"/>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矩形 26"/>
          <p:cNvSpPr/>
          <p:nvPr/>
        </p:nvSpPr>
        <p:spPr>
          <a:xfrm>
            <a:off x="9453563" y="4010025"/>
            <a:ext cx="1474787" cy="669925"/>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558" name="矩形 27"/>
          <p:cNvSpPr>
            <a:spLocks noChangeArrowheads="1"/>
          </p:cNvSpPr>
          <p:nvPr/>
        </p:nvSpPr>
        <p:spPr bwMode="auto">
          <a:xfrm>
            <a:off x="1592263" y="4133850"/>
            <a:ext cx="801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cxnSp>
        <p:nvCxnSpPr>
          <p:cNvPr id="29" name="直接箭头连接符 28"/>
          <p:cNvCxnSpPr>
            <a:stCxn id="33" idx="2"/>
            <a:endCxn id="24" idx="0"/>
          </p:cNvCxnSpPr>
          <p:nvPr/>
        </p:nvCxnSpPr>
        <p:spPr>
          <a:xfrm flipH="1">
            <a:off x="2012950"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endCxn id="25" idx="0"/>
          </p:cNvCxnSpPr>
          <p:nvPr/>
        </p:nvCxnSpPr>
        <p:spPr>
          <a:xfrm flipH="1">
            <a:off x="4738688" y="2911475"/>
            <a:ext cx="922337"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6626225"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6280150" y="2881313"/>
            <a:ext cx="922338"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5314950" y="1684338"/>
            <a:ext cx="1312863" cy="1312862"/>
          </a:xfrm>
          <a:prstGeom prst="ellipse">
            <a:avLst/>
          </a:pr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564" name="Freeform 24"/>
          <p:cNvSpPr>
            <a:spLocks/>
          </p:cNvSpPr>
          <p:nvPr/>
        </p:nvSpPr>
        <p:spPr bwMode="auto">
          <a:xfrm>
            <a:off x="5748338" y="1973263"/>
            <a:ext cx="444500" cy="735012"/>
          </a:xfrm>
          <a:custGeom>
            <a:avLst/>
            <a:gdLst>
              <a:gd name="T0" fmla="*/ 2147483647 w 62"/>
              <a:gd name="T1" fmla="*/ 2147483647 h 102"/>
              <a:gd name="T2" fmla="*/ 2147483647 w 62"/>
              <a:gd name="T3" fmla="*/ 2147483647 h 102"/>
              <a:gd name="T4" fmla="*/ 2147483647 w 62"/>
              <a:gd name="T5" fmla="*/ 2147483647 h 102"/>
              <a:gd name="T6" fmla="*/ 2147483647 w 62"/>
              <a:gd name="T7" fmla="*/ 2147483647 h 102"/>
              <a:gd name="T8" fmla="*/ 2147483647 w 62"/>
              <a:gd name="T9" fmla="*/ 2147483647 h 102"/>
              <a:gd name="T10" fmla="*/ 2147483647 w 62"/>
              <a:gd name="T11" fmla="*/ 2147483647 h 102"/>
              <a:gd name="T12" fmla="*/ 2147483647 w 62"/>
              <a:gd name="T13" fmla="*/ 2147483647 h 102"/>
              <a:gd name="T14" fmla="*/ 2147483647 w 62"/>
              <a:gd name="T15" fmla="*/ 2147483647 h 102"/>
              <a:gd name="T16" fmla="*/ 2147483647 w 62"/>
              <a:gd name="T17" fmla="*/ 2147483647 h 102"/>
              <a:gd name="T18" fmla="*/ 2147483647 w 62"/>
              <a:gd name="T19" fmla="*/ 2147483647 h 102"/>
              <a:gd name="T20" fmla="*/ 2147483647 w 62"/>
              <a:gd name="T21" fmla="*/ 2147483647 h 102"/>
              <a:gd name="T22" fmla="*/ 2147483647 w 62"/>
              <a:gd name="T23" fmla="*/ 2147483647 h 102"/>
              <a:gd name="T24" fmla="*/ 2147483647 w 62"/>
              <a:gd name="T25" fmla="*/ 2147483647 h 102"/>
              <a:gd name="T26" fmla="*/ 2147483647 w 62"/>
              <a:gd name="T27" fmla="*/ 0 h 102"/>
              <a:gd name="T28" fmla="*/ 2147483647 w 62"/>
              <a:gd name="T29" fmla="*/ 0 h 102"/>
              <a:gd name="T30" fmla="*/ 2147483647 w 62"/>
              <a:gd name="T31" fmla="*/ 2147483647 h 102"/>
              <a:gd name="T32" fmla="*/ 2147483647 w 62"/>
              <a:gd name="T33" fmla="*/ 2147483647 h 102"/>
              <a:gd name="T34" fmla="*/ 2147483647 w 62"/>
              <a:gd name="T35" fmla="*/ 2147483647 h 102"/>
              <a:gd name="T36" fmla="*/ 2147483647 w 62"/>
              <a:gd name="T37" fmla="*/ 2147483647 h 102"/>
              <a:gd name="T38" fmla="*/ 2147483647 w 62"/>
              <a:gd name="T39" fmla="*/ 2147483647 h 102"/>
              <a:gd name="T40" fmla="*/ 2147483647 w 62"/>
              <a:gd name="T41" fmla="*/ 2147483647 h 102"/>
              <a:gd name="T42" fmla="*/ 2147483647 w 62"/>
              <a:gd name="T43" fmla="*/ 2147483647 h 102"/>
              <a:gd name="T44" fmla="*/ 2147483647 w 62"/>
              <a:gd name="T45" fmla="*/ 2147483647 h 102"/>
              <a:gd name="T46" fmla="*/ 2147483647 w 62"/>
              <a:gd name="T47" fmla="*/ 2147483647 h 102"/>
              <a:gd name="T48" fmla="*/ 2147483647 w 62"/>
              <a:gd name="T49" fmla="*/ 2147483647 h 102"/>
              <a:gd name="T50" fmla="*/ 2147483647 w 62"/>
              <a:gd name="T51" fmla="*/ 2147483647 h 102"/>
              <a:gd name="T52" fmla="*/ 2147483647 w 62"/>
              <a:gd name="T53" fmla="*/ 2147483647 h 102"/>
              <a:gd name="T54" fmla="*/ 2147483647 w 62"/>
              <a:gd name="T55" fmla="*/ 2147483647 h 102"/>
              <a:gd name="T56" fmla="*/ 2147483647 w 62"/>
              <a:gd name="T57" fmla="*/ 2147483647 h 102"/>
              <a:gd name="T58" fmla="*/ 2147483647 w 62"/>
              <a:gd name="T59" fmla="*/ 2147483647 h 102"/>
              <a:gd name="T60" fmla="*/ 2147483647 w 62"/>
              <a:gd name="T61" fmla="*/ 2147483647 h 102"/>
              <a:gd name="T62" fmla="*/ 0 w 62"/>
              <a:gd name="T63" fmla="*/ 2147483647 h 102"/>
              <a:gd name="T64" fmla="*/ 2147483647 w 62"/>
              <a:gd name="T65" fmla="*/ 2147483647 h 102"/>
              <a:gd name="T66" fmla="*/ 2147483647 w 62"/>
              <a:gd name="T67" fmla="*/ 2147483647 h 102"/>
              <a:gd name="T68" fmla="*/ 2147483647 w 62"/>
              <a:gd name="T69" fmla="*/ 2147483647 h 102"/>
              <a:gd name="T70" fmla="*/ 2147483647 w 62"/>
              <a:gd name="T71" fmla="*/ 2147483647 h 102"/>
              <a:gd name="T72" fmla="*/ 2147483647 w 62"/>
              <a:gd name="T73" fmla="*/ 2147483647 h 102"/>
              <a:gd name="T74" fmla="*/ 2147483647 w 62"/>
              <a:gd name="T75" fmla="*/ 2147483647 h 102"/>
              <a:gd name="T76" fmla="*/ 2147483647 w 62"/>
              <a:gd name="T77" fmla="*/ 2147483647 h 102"/>
              <a:gd name="T78" fmla="*/ 2147483647 w 62"/>
              <a:gd name="T79" fmla="*/ 2147483647 h 102"/>
              <a:gd name="T80" fmla="*/ 2147483647 w 62"/>
              <a:gd name="T81" fmla="*/ 2147483647 h 102"/>
              <a:gd name="T82" fmla="*/ 2147483647 w 62"/>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2" h="102">
                <a:moveTo>
                  <a:pt x="58" y="58"/>
                </a:moveTo>
                <a:cubicBezTo>
                  <a:pt x="56" y="55"/>
                  <a:pt x="53" y="52"/>
                  <a:pt x="48" y="50"/>
                </a:cubicBezTo>
                <a:cubicBezTo>
                  <a:pt x="45" y="48"/>
                  <a:pt x="40" y="47"/>
                  <a:pt x="31" y="45"/>
                </a:cubicBezTo>
                <a:cubicBezTo>
                  <a:pt x="23" y="43"/>
                  <a:pt x="18" y="41"/>
                  <a:pt x="16" y="39"/>
                </a:cubicBezTo>
                <a:cubicBezTo>
                  <a:pt x="14" y="38"/>
                  <a:pt x="13" y="35"/>
                  <a:pt x="13" y="32"/>
                </a:cubicBezTo>
                <a:cubicBezTo>
                  <a:pt x="13" y="29"/>
                  <a:pt x="14" y="26"/>
                  <a:pt x="17" y="24"/>
                </a:cubicBezTo>
                <a:cubicBezTo>
                  <a:pt x="20" y="22"/>
                  <a:pt x="24" y="21"/>
                  <a:pt x="31" y="21"/>
                </a:cubicBezTo>
                <a:cubicBezTo>
                  <a:pt x="36" y="21"/>
                  <a:pt x="41" y="22"/>
                  <a:pt x="44" y="25"/>
                </a:cubicBezTo>
                <a:cubicBezTo>
                  <a:pt x="47" y="27"/>
                  <a:pt x="49" y="31"/>
                  <a:pt x="49" y="36"/>
                </a:cubicBezTo>
                <a:cubicBezTo>
                  <a:pt x="59" y="35"/>
                  <a:pt x="59" y="35"/>
                  <a:pt x="59" y="35"/>
                </a:cubicBezTo>
                <a:cubicBezTo>
                  <a:pt x="59" y="30"/>
                  <a:pt x="58" y="26"/>
                  <a:pt x="55" y="23"/>
                </a:cubicBezTo>
                <a:cubicBezTo>
                  <a:pt x="53" y="19"/>
                  <a:pt x="50" y="16"/>
                  <a:pt x="45" y="15"/>
                </a:cubicBezTo>
                <a:cubicBezTo>
                  <a:pt x="43" y="14"/>
                  <a:pt x="41" y="13"/>
                  <a:pt x="39" y="13"/>
                </a:cubicBezTo>
                <a:cubicBezTo>
                  <a:pt x="39" y="0"/>
                  <a:pt x="39" y="0"/>
                  <a:pt x="39" y="0"/>
                </a:cubicBezTo>
                <a:cubicBezTo>
                  <a:pt x="22" y="0"/>
                  <a:pt x="22" y="0"/>
                  <a:pt x="22" y="0"/>
                </a:cubicBezTo>
                <a:cubicBezTo>
                  <a:pt x="22" y="12"/>
                  <a:pt x="22" y="12"/>
                  <a:pt x="22" y="12"/>
                </a:cubicBezTo>
                <a:cubicBezTo>
                  <a:pt x="20" y="13"/>
                  <a:pt x="18" y="14"/>
                  <a:pt x="16" y="14"/>
                </a:cubicBezTo>
                <a:cubicBezTo>
                  <a:pt x="12" y="16"/>
                  <a:pt x="8" y="19"/>
                  <a:pt x="6" y="22"/>
                </a:cubicBezTo>
                <a:cubicBezTo>
                  <a:pt x="4" y="26"/>
                  <a:pt x="3" y="29"/>
                  <a:pt x="3" y="33"/>
                </a:cubicBezTo>
                <a:cubicBezTo>
                  <a:pt x="3" y="37"/>
                  <a:pt x="4" y="40"/>
                  <a:pt x="6" y="43"/>
                </a:cubicBezTo>
                <a:cubicBezTo>
                  <a:pt x="7" y="46"/>
                  <a:pt x="10" y="48"/>
                  <a:pt x="14" y="50"/>
                </a:cubicBezTo>
                <a:cubicBezTo>
                  <a:pt x="17" y="52"/>
                  <a:pt x="22" y="53"/>
                  <a:pt x="29" y="55"/>
                </a:cubicBezTo>
                <a:cubicBezTo>
                  <a:pt x="36" y="57"/>
                  <a:pt x="41" y="58"/>
                  <a:pt x="43" y="59"/>
                </a:cubicBezTo>
                <a:cubicBezTo>
                  <a:pt x="46" y="60"/>
                  <a:pt x="48" y="61"/>
                  <a:pt x="50" y="63"/>
                </a:cubicBezTo>
                <a:cubicBezTo>
                  <a:pt x="51" y="65"/>
                  <a:pt x="52" y="67"/>
                  <a:pt x="52" y="70"/>
                </a:cubicBezTo>
                <a:cubicBezTo>
                  <a:pt x="52" y="72"/>
                  <a:pt x="51" y="74"/>
                  <a:pt x="49" y="76"/>
                </a:cubicBezTo>
                <a:cubicBezTo>
                  <a:pt x="48" y="78"/>
                  <a:pt x="46" y="80"/>
                  <a:pt x="43" y="81"/>
                </a:cubicBezTo>
                <a:cubicBezTo>
                  <a:pt x="40" y="82"/>
                  <a:pt x="36" y="83"/>
                  <a:pt x="32" y="83"/>
                </a:cubicBezTo>
                <a:cubicBezTo>
                  <a:pt x="28" y="83"/>
                  <a:pt x="24" y="82"/>
                  <a:pt x="21" y="80"/>
                </a:cubicBezTo>
                <a:cubicBezTo>
                  <a:pt x="17" y="79"/>
                  <a:pt x="14" y="77"/>
                  <a:pt x="13" y="74"/>
                </a:cubicBezTo>
                <a:cubicBezTo>
                  <a:pt x="11" y="72"/>
                  <a:pt x="10" y="69"/>
                  <a:pt x="10" y="65"/>
                </a:cubicBezTo>
                <a:cubicBezTo>
                  <a:pt x="0" y="66"/>
                  <a:pt x="0" y="66"/>
                  <a:pt x="0" y="66"/>
                </a:cubicBezTo>
                <a:cubicBezTo>
                  <a:pt x="0" y="71"/>
                  <a:pt x="1" y="76"/>
                  <a:pt x="4" y="80"/>
                </a:cubicBezTo>
                <a:cubicBezTo>
                  <a:pt x="7" y="84"/>
                  <a:pt x="11" y="87"/>
                  <a:pt x="15" y="89"/>
                </a:cubicBezTo>
                <a:cubicBezTo>
                  <a:pt x="17" y="90"/>
                  <a:pt x="20" y="90"/>
                  <a:pt x="22" y="91"/>
                </a:cubicBezTo>
                <a:cubicBezTo>
                  <a:pt x="22" y="102"/>
                  <a:pt x="22" y="102"/>
                  <a:pt x="22" y="102"/>
                </a:cubicBezTo>
                <a:cubicBezTo>
                  <a:pt x="39" y="102"/>
                  <a:pt x="39" y="102"/>
                  <a:pt x="39" y="102"/>
                </a:cubicBezTo>
                <a:cubicBezTo>
                  <a:pt x="39" y="91"/>
                  <a:pt x="39" y="91"/>
                  <a:pt x="39" y="91"/>
                </a:cubicBezTo>
                <a:cubicBezTo>
                  <a:pt x="42" y="91"/>
                  <a:pt x="45" y="90"/>
                  <a:pt x="48" y="89"/>
                </a:cubicBezTo>
                <a:cubicBezTo>
                  <a:pt x="52" y="87"/>
                  <a:pt x="56" y="84"/>
                  <a:pt x="58" y="80"/>
                </a:cubicBezTo>
                <a:cubicBezTo>
                  <a:pt x="60" y="77"/>
                  <a:pt x="62" y="73"/>
                  <a:pt x="62" y="69"/>
                </a:cubicBezTo>
                <a:cubicBezTo>
                  <a:pt x="62" y="65"/>
                  <a:pt x="60" y="61"/>
                  <a:pt x="58"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5" name="矩形 34"/>
          <p:cNvSpPr>
            <a:spLocks noChangeArrowheads="1"/>
          </p:cNvSpPr>
          <p:nvPr/>
        </p:nvSpPr>
        <p:spPr bwMode="auto">
          <a:xfrm>
            <a:off x="4338638"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23566" name="矩形 35"/>
          <p:cNvSpPr>
            <a:spLocks noChangeArrowheads="1"/>
          </p:cNvSpPr>
          <p:nvPr/>
        </p:nvSpPr>
        <p:spPr bwMode="auto">
          <a:xfrm>
            <a:off x="7064375"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23567" name="矩形 36"/>
          <p:cNvSpPr>
            <a:spLocks noChangeArrowheads="1"/>
          </p:cNvSpPr>
          <p:nvPr/>
        </p:nvSpPr>
        <p:spPr bwMode="auto">
          <a:xfrm>
            <a:off x="9790113"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38" name="TextBox 57"/>
          <p:cNvSpPr txBox="1"/>
          <p:nvPr/>
        </p:nvSpPr>
        <p:spPr bwMode="auto">
          <a:xfrm>
            <a:off x="676275"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57"/>
          <p:cNvSpPr txBox="1"/>
          <p:nvPr/>
        </p:nvSpPr>
        <p:spPr bwMode="auto">
          <a:xfrm>
            <a:off x="3402013"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57"/>
          <p:cNvSpPr txBox="1"/>
          <p:nvPr/>
        </p:nvSpPr>
        <p:spPr bwMode="auto">
          <a:xfrm>
            <a:off x="6127750"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57"/>
          <p:cNvSpPr txBox="1"/>
          <p:nvPr/>
        </p:nvSpPr>
        <p:spPr bwMode="auto">
          <a:xfrm>
            <a:off x="8853488"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57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6" name="任意多边形 35"/>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1)">
                                      <p:cBhvr>
                                        <p:cTn id="7" dur="2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22" presetClass="entr" presetSubtype="1"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par>
                                <p:cTn id="16" presetID="22" presetClass="entr" presetSubtype="1"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 calcmode="lin" valueType="num">
                                      <p:cBhvr>
                                        <p:cTn id="28" dur="500" fill="hold"/>
                                        <p:tgtEl>
                                          <p:spTgt spid="24"/>
                                        </p:tgtEl>
                                        <p:attrNameLst>
                                          <p:attrName>style.rotation</p:attrName>
                                        </p:attrNameLst>
                                      </p:cBhvr>
                                      <p:tavLst>
                                        <p:tav tm="0">
                                          <p:val>
                                            <p:fltVal val="360"/>
                                          </p:val>
                                        </p:tav>
                                        <p:tav tm="100000">
                                          <p:val>
                                            <p:fltVal val="0"/>
                                          </p:val>
                                        </p:tav>
                                      </p:tavLst>
                                    </p:anim>
                                    <p:animEffect transition="in" filter="fade">
                                      <p:cBhvr>
                                        <p:cTn id="29" dur="500"/>
                                        <p:tgtEl>
                                          <p:spTgt spid="24"/>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style.rotation</p:attrName>
                                        </p:attrNameLst>
                                      </p:cBhvr>
                                      <p:tavLst>
                                        <p:tav tm="0">
                                          <p:val>
                                            <p:fltVal val="360"/>
                                          </p:val>
                                        </p:tav>
                                        <p:tav tm="100000">
                                          <p:val>
                                            <p:fltVal val="0"/>
                                          </p:val>
                                        </p:tav>
                                      </p:tavLst>
                                    </p:anim>
                                    <p:animEffect transition="in" filter="fade">
                                      <p:cBhvr>
                                        <p:cTn id="35" dur="500"/>
                                        <p:tgtEl>
                                          <p:spTgt spid="25"/>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 calcmode="lin" valueType="num">
                                      <p:cBhvr>
                                        <p:cTn id="40" dur="500" fill="hold"/>
                                        <p:tgtEl>
                                          <p:spTgt spid="26"/>
                                        </p:tgtEl>
                                        <p:attrNameLst>
                                          <p:attrName>style.rotation</p:attrName>
                                        </p:attrNameLst>
                                      </p:cBhvr>
                                      <p:tavLst>
                                        <p:tav tm="0">
                                          <p:val>
                                            <p:fltVal val="360"/>
                                          </p:val>
                                        </p:tav>
                                        <p:tav tm="100000">
                                          <p:val>
                                            <p:fltVal val="0"/>
                                          </p:val>
                                        </p:tav>
                                      </p:tavLst>
                                    </p:anim>
                                    <p:animEffect transition="in" filter="fade">
                                      <p:cBhvr>
                                        <p:cTn id="41" dur="500"/>
                                        <p:tgtEl>
                                          <p:spTgt spid="26"/>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ppt_w</p:attrName>
                                        </p:attrNameLst>
                                      </p:cBhvr>
                                      <p:tavLst>
                                        <p:tav tm="0">
                                          <p:val>
                                            <p:fltVal val="0"/>
                                          </p:val>
                                        </p:tav>
                                        <p:tav tm="100000">
                                          <p:val>
                                            <p:strVal val="#ppt_w"/>
                                          </p:val>
                                        </p:tav>
                                      </p:tavLst>
                                    </p:anim>
                                    <p:anim calcmode="lin" valueType="num">
                                      <p:cBhvr>
                                        <p:cTn id="45" dur="500" fill="hold"/>
                                        <p:tgtEl>
                                          <p:spTgt spid="27"/>
                                        </p:tgtEl>
                                        <p:attrNameLst>
                                          <p:attrName>ppt_h</p:attrName>
                                        </p:attrNameLst>
                                      </p:cBhvr>
                                      <p:tavLst>
                                        <p:tav tm="0">
                                          <p:val>
                                            <p:fltVal val="0"/>
                                          </p:val>
                                        </p:tav>
                                        <p:tav tm="100000">
                                          <p:val>
                                            <p:strVal val="#ppt_h"/>
                                          </p:val>
                                        </p:tav>
                                      </p:tavLst>
                                    </p:anim>
                                    <p:anim calcmode="lin" valueType="num">
                                      <p:cBhvr>
                                        <p:cTn id="46" dur="500" fill="hold"/>
                                        <p:tgtEl>
                                          <p:spTgt spid="27"/>
                                        </p:tgtEl>
                                        <p:attrNameLst>
                                          <p:attrName>style.rotation</p:attrName>
                                        </p:attrNameLst>
                                      </p:cBhvr>
                                      <p:tavLst>
                                        <p:tav tm="0">
                                          <p:val>
                                            <p:fltVal val="360"/>
                                          </p:val>
                                        </p:tav>
                                        <p:tav tm="100000">
                                          <p:val>
                                            <p:fltVal val="0"/>
                                          </p:val>
                                        </p:tav>
                                      </p:tavLst>
                                    </p:anim>
                                    <p:animEffect transition="in" filter="fade">
                                      <p:cBhvr>
                                        <p:cTn id="47" dur="500"/>
                                        <p:tgtEl>
                                          <p:spTgt spid="27"/>
                                        </p:tgtEl>
                                      </p:cBhvr>
                                    </p:animEffect>
                                  </p:childTnLst>
                                </p:cTn>
                              </p:par>
                              <p:par>
                                <p:cTn id="48" presetID="49" presetClass="entr" presetSubtype="0" decel="100000" fill="hold" grpId="0" nodeType="withEffect">
                                  <p:stCondLst>
                                    <p:cond delay="0"/>
                                  </p:stCondLst>
                                  <p:childTnLst>
                                    <p:set>
                                      <p:cBhvr>
                                        <p:cTn id="49" dur="1" fill="hold">
                                          <p:stCondLst>
                                            <p:cond delay="0"/>
                                          </p:stCondLst>
                                        </p:cTn>
                                        <p:tgtEl>
                                          <p:spTgt spid="23558"/>
                                        </p:tgtEl>
                                        <p:attrNameLst>
                                          <p:attrName>style.visibility</p:attrName>
                                        </p:attrNameLst>
                                      </p:cBhvr>
                                      <p:to>
                                        <p:strVal val="visible"/>
                                      </p:to>
                                    </p:set>
                                    <p:anim calcmode="lin" valueType="num">
                                      <p:cBhvr>
                                        <p:cTn id="50" dur="500" fill="hold"/>
                                        <p:tgtEl>
                                          <p:spTgt spid="23558"/>
                                        </p:tgtEl>
                                        <p:attrNameLst>
                                          <p:attrName>ppt_w</p:attrName>
                                        </p:attrNameLst>
                                      </p:cBhvr>
                                      <p:tavLst>
                                        <p:tav tm="0">
                                          <p:val>
                                            <p:fltVal val="0"/>
                                          </p:val>
                                        </p:tav>
                                        <p:tav tm="100000">
                                          <p:val>
                                            <p:strVal val="#ppt_w"/>
                                          </p:val>
                                        </p:tav>
                                      </p:tavLst>
                                    </p:anim>
                                    <p:anim calcmode="lin" valueType="num">
                                      <p:cBhvr>
                                        <p:cTn id="51" dur="500" fill="hold"/>
                                        <p:tgtEl>
                                          <p:spTgt spid="23558"/>
                                        </p:tgtEl>
                                        <p:attrNameLst>
                                          <p:attrName>ppt_h</p:attrName>
                                        </p:attrNameLst>
                                      </p:cBhvr>
                                      <p:tavLst>
                                        <p:tav tm="0">
                                          <p:val>
                                            <p:fltVal val="0"/>
                                          </p:val>
                                        </p:tav>
                                        <p:tav tm="100000">
                                          <p:val>
                                            <p:strVal val="#ppt_h"/>
                                          </p:val>
                                        </p:tav>
                                      </p:tavLst>
                                    </p:anim>
                                    <p:anim calcmode="lin" valueType="num">
                                      <p:cBhvr>
                                        <p:cTn id="52" dur="500" fill="hold"/>
                                        <p:tgtEl>
                                          <p:spTgt spid="23558"/>
                                        </p:tgtEl>
                                        <p:attrNameLst>
                                          <p:attrName>style.rotation</p:attrName>
                                        </p:attrNameLst>
                                      </p:cBhvr>
                                      <p:tavLst>
                                        <p:tav tm="0">
                                          <p:val>
                                            <p:fltVal val="360"/>
                                          </p:val>
                                        </p:tav>
                                        <p:tav tm="100000">
                                          <p:val>
                                            <p:fltVal val="0"/>
                                          </p:val>
                                        </p:tav>
                                      </p:tavLst>
                                    </p:anim>
                                    <p:animEffect transition="in" filter="fade">
                                      <p:cBhvr>
                                        <p:cTn id="53" dur="500"/>
                                        <p:tgtEl>
                                          <p:spTgt spid="23558"/>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23565"/>
                                        </p:tgtEl>
                                        <p:attrNameLst>
                                          <p:attrName>style.visibility</p:attrName>
                                        </p:attrNameLst>
                                      </p:cBhvr>
                                      <p:to>
                                        <p:strVal val="visible"/>
                                      </p:to>
                                    </p:set>
                                    <p:anim calcmode="lin" valueType="num">
                                      <p:cBhvr>
                                        <p:cTn id="56" dur="500" fill="hold"/>
                                        <p:tgtEl>
                                          <p:spTgt spid="23565"/>
                                        </p:tgtEl>
                                        <p:attrNameLst>
                                          <p:attrName>ppt_w</p:attrName>
                                        </p:attrNameLst>
                                      </p:cBhvr>
                                      <p:tavLst>
                                        <p:tav tm="0">
                                          <p:val>
                                            <p:fltVal val="0"/>
                                          </p:val>
                                        </p:tav>
                                        <p:tav tm="100000">
                                          <p:val>
                                            <p:strVal val="#ppt_w"/>
                                          </p:val>
                                        </p:tav>
                                      </p:tavLst>
                                    </p:anim>
                                    <p:anim calcmode="lin" valueType="num">
                                      <p:cBhvr>
                                        <p:cTn id="57" dur="500" fill="hold"/>
                                        <p:tgtEl>
                                          <p:spTgt spid="23565"/>
                                        </p:tgtEl>
                                        <p:attrNameLst>
                                          <p:attrName>ppt_h</p:attrName>
                                        </p:attrNameLst>
                                      </p:cBhvr>
                                      <p:tavLst>
                                        <p:tav tm="0">
                                          <p:val>
                                            <p:fltVal val="0"/>
                                          </p:val>
                                        </p:tav>
                                        <p:tav tm="100000">
                                          <p:val>
                                            <p:strVal val="#ppt_h"/>
                                          </p:val>
                                        </p:tav>
                                      </p:tavLst>
                                    </p:anim>
                                    <p:anim calcmode="lin" valueType="num">
                                      <p:cBhvr>
                                        <p:cTn id="58" dur="500" fill="hold"/>
                                        <p:tgtEl>
                                          <p:spTgt spid="23565"/>
                                        </p:tgtEl>
                                        <p:attrNameLst>
                                          <p:attrName>style.rotation</p:attrName>
                                        </p:attrNameLst>
                                      </p:cBhvr>
                                      <p:tavLst>
                                        <p:tav tm="0">
                                          <p:val>
                                            <p:fltVal val="360"/>
                                          </p:val>
                                        </p:tav>
                                        <p:tav tm="100000">
                                          <p:val>
                                            <p:fltVal val="0"/>
                                          </p:val>
                                        </p:tav>
                                      </p:tavLst>
                                    </p:anim>
                                    <p:animEffect transition="in" filter="fade">
                                      <p:cBhvr>
                                        <p:cTn id="59" dur="500"/>
                                        <p:tgtEl>
                                          <p:spTgt spid="23565"/>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23566"/>
                                        </p:tgtEl>
                                        <p:attrNameLst>
                                          <p:attrName>style.visibility</p:attrName>
                                        </p:attrNameLst>
                                      </p:cBhvr>
                                      <p:to>
                                        <p:strVal val="visible"/>
                                      </p:to>
                                    </p:set>
                                    <p:anim calcmode="lin" valueType="num">
                                      <p:cBhvr>
                                        <p:cTn id="62" dur="500" fill="hold"/>
                                        <p:tgtEl>
                                          <p:spTgt spid="23566"/>
                                        </p:tgtEl>
                                        <p:attrNameLst>
                                          <p:attrName>ppt_w</p:attrName>
                                        </p:attrNameLst>
                                      </p:cBhvr>
                                      <p:tavLst>
                                        <p:tav tm="0">
                                          <p:val>
                                            <p:fltVal val="0"/>
                                          </p:val>
                                        </p:tav>
                                        <p:tav tm="100000">
                                          <p:val>
                                            <p:strVal val="#ppt_w"/>
                                          </p:val>
                                        </p:tav>
                                      </p:tavLst>
                                    </p:anim>
                                    <p:anim calcmode="lin" valueType="num">
                                      <p:cBhvr>
                                        <p:cTn id="63" dur="500" fill="hold"/>
                                        <p:tgtEl>
                                          <p:spTgt spid="23566"/>
                                        </p:tgtEl>
                                        <p:attrNameLst>
                                          <p:attrName>ppt_h</p:attrName>
                                        </p:attrNameLst>
                                      </p:cBhvr>
                                      <p:tavLst>
                                        <p:tav tm="0">
                                          <p:val>
                                            <p:fltVal val="0"/>
                                          </p:val>
                                        </p:tav>
                                        <p:tav tm="100000">
                                          <p:val>
                                            <p:strVal val="#ppt_h"/>
                                          </p:val>
                                        </p:tav>
                                      </p:tavLst>
                                    </p:anim>
                                    <p:anim calcmode="lin" valueType="num">
                                      <p:cBhvr>
                                        <p:cTn id="64" dur="500" fill="hold"/>
                                        <p:tgtEl>
                                          <p:spTgt spid="23566"/>
                                        </p:tgtEl>
                                        <p:attrNameLst>
                                          <p:attrName>style.rotation</p:attrName>
                                        </p:attrNameLst>
                                      </p:cBhvr>
                                      <p:tavLst>
                                        <p:tav tm="0">
                                          <p:val>
                                            <p:fltVal val="360"/>
                                          </p:val>
                                        </p:tav>
                                        <p:tav tm="100000">
                                          <p:val>
                                            <p:fltVal val="0"/>
                                          </p:val>
                                        </p:tav>
                                      </p:tavLst>
                                    </p:anim>
                                    <p:animEffect transition="in" filter="fade">
                                      <p:cBhvr>
                                        <p:cTn id="65" dur="500"/>
                                        <p:tgtEl>
                                          <p:spTgt spid="23566"/>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23567"/>
                                        </p:tgtEl>
                                        <p:attrNameLst>
                                          <p:attrName>style.visibility</p:attrName>
                                        </p:attrNameLst>
                                      </p:cBhvr>
                                      <p:to>
                                        <p:strVal val="visible"/>
                                      </p:to>
                                    </p:set>
                                    <p:anim calcmode="lin" valueType="num">
                                      <p:cBhvr>
                                        <p:cTn id="68" dur="500" fill="hold"/>
                                        <p:tgtEl>
                                          <p:spTgt spid="23567"/>
                                        </p:tgtEl>
                                        <p:attrNameLst>
                                          <p:attrName>ppt_w</p:attrName>
                                        </p:attrNameLst>
                                      </p:cBhvr>
                                      <p:tavLst>
                                        <p:tav tm="0">
                                          <p:val>
                                            <p:fltVal val="0"/>
                                          </p:val>
                                        </p:tav>
                                        <p:tav tm="100000">
                                          <p:val>
                                            <p:strVal val="#ppt_w"/>
                                          </p:val>
                                        </p:tav>
                                      </p:tavLst>
                                    </p:anim>
                                    <p:anim calcmode="lin" valueType="num">
                                      <p:cBhvr>
                                        <p:cTn id="69" dur="500" fill="hold"/>
                                        <p:tgtEl>
                                          <p:spTgt spid="23567"/>
                                        </p:tgtEl>
                                        <p:attrNameLst>
                                          <p:attrName>ppt_h</p:attrName>
                                        </p:attrNameLst>
                                      </p:cBhvr>
                                      <p:tavLst>
                                        <p:tav tm="0">
                                          <p:val>
                                            <p:fltVal val="0"/>
                                          </p:val>
                                        </p:tav>
                                        <p:tav tm="100000">
                                          <p:val>
                                            <p:strVal val="#ppt_h"/>
                                          </p:val>
                                        </p:tav>
                                      </p:tavLst>
                                    </p:anim>
                                    <p:anim calcmode="lin" valueType="num">
                                      <p:cBhvr>
                                        <p:cTn id="70" dur="500" fill="hold"/>
                                        <p:tgtEl>
                                          <p:spTgt spid="23567"/>
                                        </p:tgtEl>
                                        <p:attrNameLst>
                                          <p:attrName>style.rotation</p:attrName>
                                        </p:attrNameLst>
                                      </p:cBhvr>
                                      <p:tavLst>
                                        <p:tav tm="0">
                                          <p:val>
                                            <p:fltVal val="360"/>
                                          </p:val>
                                        </p:tav>
                                        <p:tav tm="100000">
                                          <p:val>
                                            <p:fltVal val="0"/>
                                          </p:val>
                                        </p:tav>
                                      </p:tavLst>
                                    </p:anim>
                                    <p:animEffect transition="in" filter="fade">
                                      <p:cBhvr>
                                        <p:cTn id="71" dur="500"/>
                                        <p:tgtEl>
                                          <p:spTgt spid="23567"/>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ppt_w</p:attrName>
                                        </p:attrNameLst>
                                      </p:cBhvr>
                                      <p:tavLst>
                                        <p:tav tm="0">
                                          <p:val>
                                            <p:fltVal val="0"/>
                                          </p:val>
                                        </p:tav>
                                        <p:tav tm="100000">
                                          <p:val>
                                            <p:strVal val="#ppt_w"/>
                                          </p:val>
                                        </p:tav>
                                      </p:tavLst>
                                    </p:anim>
                                    <p:anim calcmode="lin" valueType="num">
                                      <p:cBhvr>
                                        <p:cTn id="75" dur="500" fill="hold"/>
                                        <p:tgtEl>
                                          <p:spTgt spid="38"/>
                                        </p:tgtEl>
                                        <p:attrNameLst>
                                          <p:attrName>ppt_h</p:attrName>
                                        </p:attrNameLst>
                                      </p:cBhvr>
                                      <p:tavLst>
                                        <p:tav tm="0">
                                          <p:val>
                                            <p:fltVal val="0"/>
                                          </p:val>
                                        </p:tav>
                                        <p:tav tm="100000">
                                          <p:val>
                                            <p:strVal val="#ppt_h"/>
                                          </p:val>
                                        </p:tav>
                                      </p:tavLst>
                                    </p:anim>
                                    <p:anim calcmode="lin" valueType="num">
                                      <p:cBhvr>
                                        <p:cTn id="76" dur="500" fill="hold"/>
                                        <p:tgtEl>
                                          <p:spTgt spid="38"/>
                                        </p:tgtEl>
                                        <p:attrNameLst>
                                          <p:attrName>style.rotation</p:attrName>
                                        </p:attrNameLst>
                                      </p:cBhvr>
                                      <p:tavLst>
                                        <p:tav tm="0">
                                          <p:val>
                                            <p:fltVal val="360"/>
                                          </p:val>
                                        </p:tav>
                                        <p:tav tm="100000">
                                          <p:val>
                                            <p:fltVal val="0"/>
                                          </p:val>
                                        </p:tav>
                                      </p:tavLst>
                                    </p:anim>
                                    <p:animEffect transition="in" filter="fade">
                                      <p:cBhvr>
                                        <p:cTn id="77" dur="500"/>
                                        <p:tgtEl>
                                          <p:spTgt spid="38"/>
                                        </p:tgtEl>
                                      </p:cBhvr>
                                    </p:animEffect>
                                  </p:childTnLst>
                                </p:cTn>
                              </p:par>
                              <p:par>
                                <p:cTn id="78" presetID="49" presetClass="entr" presetSubtype="0" decel="10000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fltVal val="0"/>
                                          </p:val>
                                        </p:tav>
                                        <p:tav tm="100000">
                                          <p:val>
                                            <p:strVal val="#ppt_w"/>
                                          </p:val>
                                        </p:tav>
                                      </p:tavLst>
                                    </p:anim>
                                    <p:anim calcmode="lin" valueType="num">
                                      <p:cBhvr>
                                        <p:cTn id="81" dur="500" fill="hold"/>
                                        <p:tgtEl>
                                          <p:spTgt spid="39"/>
                                        </p:tgtEl>
                                        <p:attrNameLst>
                                          <p:attrName>ppt_h</p:attrName>
                                        </p:attrNameLst>
                                      </p:cBhvr>
                                      <p:tavLst>
                                        <p:tav tm="0">
                                          <p:val>
                                            <p:fltVal val="0"/>
                                          </p:val>
                                        </p:tav>
                                        <p:tav tm="100000">
                                          <p:val>
                                            <p:strVal val="#ppt_h"/>
                                          </p:val>
                                        </p:tav>
                                      </p:tavLst>
                                    </p:anim>
                                    <p:anim calcmode="lin" valueType="num">
                                      <p:cBhvr>
                                        <p:cTn id="82" dur="500" fill="hold"/>
                                        <p:tgtEl>
                                          <p:spTgt spid="39"/>
                                        </p:tgtEl>
                                        <p:attrNameLst>
                                          <p:attrName>style.rotation</p:attrName>
                                        </p:attrNameLst>
                                      </p:cBhvr>
                                      <p:tavLst>
                                        <p:tav tm="0">
                                          <p:val>
                                            <p:fltVal val="360"/>
                                          </p:val>
                                        </p:tav>
                                        <p:tav tm="100000">
                                          <p:val>
                                            <p:fltVal val="0"/>
                                          </p:val>
                                        </p:tav>
                                      </p:tavLst>
                                    </p:anim>
                                    <p:animEffect transition="in" filter="fade">
                                      <p:cBhvr>
                                        <p:cTn id="83" dur="500"/>
                                        <p:tgtEl>
                                          <p:spTgt spid="39"/>
                                        </p:tgtEl>
                                      </p:cBhvr>
                                    </p:animEffect>
                                  </p:childTnLst>
                                </p:cTn>
                              </p:par>
                              <p:par>
                                <p:cTn id="84" presetID="49" presetClass="entr" presetSubtype="0" decel="100000"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 calcmode="lin" valueType="num">
                                      <p:cBhvr>
                                        <p:cTn id="86" dur="500" fill="hold"/>
                                        <p:tgtEl>
                                          <p:spTgt spid="40"/>
                                        </p:tgtEl>
                                        <p:attrNameLst>
                                          <p:attrName>ppt_w</p:attrName>
                                        </p:attrNameLst>
                                      </p:cBhvr>
                                      <p:tavLst>
                                        <p:tav tm="0">
                                          <p:val>
                                            <p:fltVal val="0"/>
                                          </p:val>
                                        </p:tav>
                                        <p:tav tm="100000">
                                          <p:val>
                                            <p:strVal val="#ppt_w"/>
                                          </p:val>
                                        </p:tav>
                                      </p:tavLst>
                                    </p:anim>
                                    <p:anim calcmode="lin" valueType="num">
                                      <p:cBhvr>
                                        <p:cTn id="87" dur="500" fill="hold"/>
                                        <p:tgtEl>
                                          <p:spTgt spid="40"/>
                                        </p:tgtEl>
                                        <p:attrNameLst>
                                          <p:attrName>ppt_h</p:attrName>
                                        </p:attrNameLst>
                                      </p:cBhvr>
                                      <p:tavLst>
                                        <p:tav tm="0">
                                          <p:val>
                                            <p:fltVal val="0"/>
                                          </p:val>
                                        </p:tav>
                                        <p:tav tm="100000">
                                          <p:val>
                                            <p:strVal val="#ppt_h"/>
                                          </p:val>
                                        </p:tav>
                                      </p:tavLst>
                                    </p:anim>
                                    <p:anim calcmode="lin" valueType="num">
                                      <p:cBhvr>
                                        <p:cTn id="88" dur="500" fill="hold"/>
                                        <p:tgtEl>
                                          <p:spTgt spid="40"/>
                                        </p:tgtEl>
                                        <p:attrNameLst>
                                          <p:attrName>style.rotation</p:attrName>
                                        </p:attrNameLst>
                                      </p:cBhvr>
                                      <p:tavLst>
                                        <p:tav tm="0">
                                          <p:val>
                                            <p:fltVal val="360"/>
                                          </p:val>
                                        </p:tav>
                                        <p:tav tm="100000">
                                          <p:val>
                                            <p:fltVal val="0"/>
                                          </p:val>
                                        </p:tav>
                                      </p:tavLst>
                                    </p:anim>
                                    <p:animEffect transition="in" filter="fade">
                                      <p:cBhvr>
                                        <p:cTn id="89" dur="500"/>
                                        <p:tgtEl>
                                          <p:spTgt spid="40"/>
                                        </p:tgtEl>
                                      </p:cBhvr>
                                    </p:animEffect>
                                  </p:childTnLst>
                                </p:cTn>
                              </p:par>
                              <p:par>
                                <p:cTn id="90" presetID="49" presetClass="entr" presetSubtype="0" decel="100000"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 calcmode="lin" valueType="num">
                                      <p:cBhvr>
                                        <p:cTn id="94" dur="500" fill="hold"/>
                                        <p:tgtEl>
                                          <p:spTgt spid="41"/>
                                        </p:tgtEl>
                                        <p:attrNameLst>
                                          <p:attrName>style.rotation</p:attrName>
                                        </p:attrNameLst>
                                      </p:cBhvr>
                                      <p:tavLst>
                                        <p:tav tm="0">
                                          <p:val>
                                            <p:fltVal val="360"/>
                                          </p:val>
                                        </p:tav>
                                        <p:tav tm="100000">
                                          <p:val>
                                            <p:fltVal val="0"/>
                                          </p:val>
                                        </p:tav>
                                      </p:tavLst>
                                    </p:anim>
                                    <p:animEffect transition="in" filter="fade">
                                      <p:cBhvr>
                                        <p:cTn id="9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3558" grpId="0"/>
      <p:bldP spid="33" grpId="0" animBg="1"/>
      <p:bldP spid="23565" grpId="0"/>
      <p:bldP spid="23566" grpId="0"/>
      <p:bldP spid="23567" grpId="0"/>
      <p:bldP spid="38" grpId="0"/>
      <p:bldP spid="39" grpId="0"/>
      <p:bldP spid="4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815420" y="4913067"/>
            <a:ext cx="588963" cy="533400"/>
            <a:chOff x="1815420" y="4900367"/>
            <a:chExt cx="588963" cy="533400"/>
          </a:xfrm>
          <a:solidFill>
            <a:srgbClr val="00B075"/>
          </a:solidFill>
        </p:grpSpPr>
        <p:sp>
          <p:nvSpPr>
            <p:cNvPr id="42" name="Freeform 229"/>
            <p:cNvSpPr>
              <a:spLocks noEditPoints="1"/>
            </p:cNvSpPr>
            <p:nvPr/>
          </p:nvSpPr>
          <p:spPr bwMode="auto">
            <a:xfrm>
              <a:off x="1917020" y="5103567"/>
              <a:ext cx="388938" cy="330200"/>
            </a:xfrm>
            <a:custGeom>
              <a:avLst/>
              <a:gdLst>
                <a:gd name="T0" fmla="*/ 13 w 126"/>
                <a:gd name="T1" fmla="*/ 107 h 107"/>
                <a:gd name="T2" fmla="*/ 0 w 126"/>
                <a:gd name="T3" fmla="*/ 93 h 107"/>
                <a:gd name="T4" fmla="*/ 0 w 126"/>
                <a:gd name="T5" fmla="*/ 93 h 107"/>
                <a:gd name="T6" fmla="*/ 0 w 126"/>
                <a:gd name="T7" fmla="*/ 13 h 107"/>
                <a:gd name="T8" fmla="*/ 13 w 126"/>
                <a:gd name="T9" fmla="*/ 0 h 107"/>
                <a:gd name="T10" fmla="*/ 13 w 126"/>
                <a:gd name="T11" fmla="*/ 0 h 107"/>
                <a:gd name="T12" fmla="*/ 112 w 126"/>
                <a:gd name="T13" fmla="*/ 0 h 107"/>
                <a:gd name="T14" fmla="*/ 126 w 126"/>
                <a:gd name="T15" fmla="*/ 13 h 107"/>
                <a:gd name="T16" fmla="*/ 126 w 126"/>
                <a:gd name="T17" fmla="*/ 13 h 107"/>
                <a:gd name="T18" fmla="*/ 126 w 126"/>
                <a:gd name="T19" fmla="*/ 93 h 107"/>
                <a:gd name="T20" fmla="*/ 112 w 126"/>
                <a:gd name="T21" fmla="*/ 107 h 107"/>
                <a:gd name="T22" fmla="*/ 112 w 126"/>
                <a:gd name="T23" fmla="*/ 107 h 107"/>
                <a:gd name="T24" fmla="*/ 13 w 126"/>
                <a:gd name="T25" fmla="*/ 107 h 107"/>
                <a:gd name="T26" fmla="*/ 11 w 126"/>
                <a:gd name="T27" fmla="*/ 13 h 107"/>
                <a:gd name="T28" fmla="*/ 11 w 126"/>
                <a:gd name="T29" fmla="*/ 93 h 107"/>
                <a:gd name="T30" fmla="*/ 13 w 126"/>
                <a:gd name="T31" fmla="*/ 95 h 107"/>
                <a:gd name="T32" fmla="*/ 13 w 126"/>
                <a:gd name="T33" fmla="*/ 95 h 107"/>
                <a:gd name="T34" fmla="*/ 112 w 126"/>
                <a:gd name="T35" fmla="*/ 95 h 107"/>
                <a:gd name="T36" fmla="*/ 114 w 126"/>
                <a:gd name="T37" fmla="*/ 93 h 107"/>
                <a:gd name="T38" fmla="*/ 114 w 126"/>
                <a:gd name="T39" fmla="*/ 93 h 107"/>
                <a:gd name="T40" fmla="*/ 114 w 126"/>
                <a:gd name="T41" fmla="*/ 13 h 107"/>
                <a:gd name="T42" fmla="*/ 112 w 126"/>
                <a:gd name="T43" fmla="*/ 11 h 107"/>
                <a:gd name="T44" fmla="*/ 112 w 126"/>
                <a:gd name="T45" fmla="*/ 11 h 107"/>
                <a:gd name="T46" fmla="*/ 13 w 126"/>
                <a:gd name="T47" fmla="*/ 11 h 107"/>
                <a:gd name="T48" fmla="*/ 11 w 126"/>
                <a:gd name="T49"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107">
                  <a:moveTo>
                    <a:pt x="13" y="107"/>
                  </a:moveTo>
                  <a:cubicBezTo>
                    <a:pt x="6" y="107"/>
                    <a:pt x="0" y="101"/>
                    <a:pt x="0" y="93"/>
                  </a:cubicBezTo>
                  <a:cubicBezTo>
                    <a:pt x="0" y="93"/>
                    <a:pt x="0" y="93"/>
                    <a:pt x="0" y="93"/>
                  </a:cubicBezTo>
                  <a:cubicBezTo>
                    <a:pt x="0" y="13"/>
                    <a:pt x="0" y="13"/>
                    <a:pt x="0" y="13"/>
                  </a:cubicBezTo>
                  <a:cubicBezTo>
                    <a:pt x="0" y="6"/>
                    <a:pt x="6" y="0"/>
                    <a:pt x="13" y="0"/>
                  </a:cubicBezTo>
                  <a:cubicBezTo>
                    <a:pt x="13" y="0"/>
                    <a:pt x="13" y="0"/>
                    <a:pt x="13" y="0"/>
                  </a:cubicBezTo>
                  <a:cubicBezTo>
                    <a:pt x="112" y="0"/>
                    <a:pt x="112" y="0"/>
                    <a:pt x="112" y="0"/>
                  </a:cubicBezTo>
                  <a:cubicBezTo>
                    <a:pt x="120" y="0"/>
                    <a:pt x="126" y="6"/>
                    <a:pt x="126" y="13"/>
                  </a:cubicBezTo>
                  <a:cubicBezTo>
                    <a:pt x="126" y="13"/>
                    <a:pt x="126" y="13"/>
                    <a:pt x="126" y="13"/>
                  </a:cubicBezTo>
                  <a:cubicBezTo>
                    <a:pt x="126" y="93"/>
                    <a:pt x="126" y="93"/>
                    <a:pt x="126" y="93"/>
                  </a:cubicBezTo>
                  <a:cubicBezTo>
                    <a:pt x="126" y="101"/>
                    <a:pt x="120" y="107"/>
                    <a:pt x="112" y="107"/>
                  </a:cubicBezTo>
                  <a:cubicBezTo>
                    <a:pt x="112" y="107"/>
                    <a:pt x="112" y="107"/>
                    <a:pt x="112" y="107"/>
                  </a:cubicBezTo>
                  <a:cubicBezTo>
                    <a:pt x="13" y="107"/>
                    <a:pt x="13" y="107"/>
                    <a:pt x="13" y="107"/>
                  </a:cubicBezTo>
                  <a:close/>
                  <a:moveTo>
                    <a:pt x="11" y="13"/>
                  </a:moveTo>
                  <a:cubicBezTo>
                    <a:pt x="11" y="93"/>
                    <a:pt x="11" y="93"/>
                    <a:pt x="11" y="93"/>
                  </a:cubicBezTo>
                  <a:cubicBezTo>
                    <a:pt x="11" y="94"/>
                    <a:pt x="12" y="95"/>
                    <a:pt x="13" y="95"/>
                  </a:cubicBezTo>
                  <a:cubicBezTo>
                    <a:pt x="13" y="95"/>
                    <a:pt x="13" y="95"/>
                    <a:pt x="13" y="95"/>
                  </a:cubicBezTo>
                  <a:cubicBezTo>
                    <a:pt x="112" y="95"/>
                    <a:pt x="112" y="95"/>
                    <a:pt x="112" y="95"/>
                  </a:cubicBezTo>
                  <a:cubicBezTo>
                    <a:pt x="113" y="95"/>
                    <a:pt x="114" y="94"/>
                    <a:pt x="114" y="93"/>
                  </a:cubicBezTo>
                  <a:cubicBezTo>
                    <a:pt x="114" y="93"/>
                    <a:pt x="114" y="93"/>
                    <a:pt x="114" y="93"/>
                  </a:cubicBezTo>
                  <a:cubicBezTo>
                    <a:pt x="114" y="13"/>
                    <a:pt x="114" y="13"/>
                    <a:pt x="114" y="13"/>
                  </a:cubicBezTo>
                  <a:cubicBezTo>
                    <a:pt x="114" y="12"/>
                    <a:pt x="113" y="11"/>
                    <a:pt x="112" y="11"/>
                  </a:cubicBezTo>
                  <a:cubicBezTo>
                    <a:pt x="112" y="11"/>
                    <a:pt x="112" y="11"/>
                    <a:pt x="112" y="11"/>
                  </a:cubicBezTo>
                  <a:cubicBezTo>
                    <a:pt x="13" y="11"/>
                    <a:pt x="13" y="11"/>
                    <a:pt x="13" y="11"/>
                  </a:cubicBezTo>
                  <a:cubicBezTo>
                    <a:pt x="12" y="11"/>
                    <a:pt x="11" y="12"/>
                    <a:pt x="11" y="13"/>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3" name="Freeform 230"/>
            <p:cNvSpPr>
              <a:spLocks noEditPoints="1"/>
            </p:cNvSpPr>
            <p:nvPr/>
          </p:nvSpPr>
          <p:spPr bwMode="auto">
            <a:xfrm>
              <a:off x="1815420" y="4900367"/>
              <a:ext cx="588963" cy="246063"/>
            </a:xfrm>
            <a:custGeom>
              <a:avLst/>
              <a:gdLst>
                <a:gd name="T0" fmla="*/ 7 w 191"/>
                <a:gd name="T1" fmla="*/ 80 h 80"/>
                <a:gd name="T2" fmla="*/ 7 w 191"/>
                <a:gd name="T3" fmla="*/ 74 h 80"/>
                <a:gd name="T4" fmla="*/ 10 w 191"/>
                <a:gd name="T5" fmla="*/ 78 h 80"/>
                <a:gd name="T6" fmla="*/ 7 w 191"/>
                <a:gd name="T7" fmla="*/ 74 h 80"/>
                <a:gd name="T8" fmla="*/ 7 w 191"/>
                <a:gd name="T9" fmla="*/ 80 h 80"/>
                <a:gd name="T10" fmla="*/ 1 w 191"/>
                <a:gd name="T11" fmla="*/ 76 h 80"/>
                <a:gd name="T12" fmla="*/ 1 w 191"/>
                <a:gd name="T13" fmla="*/ 76 h 80"/>
                <a:gd name="T14" fmla="*/ 3 w 191"/>
                <a:gd name="T15" fmla="*/ 69 h 80"/>
                <a:gd name="T16" fmla="*/ 3 w 191"/>
                <a:gd name="T17" fmla="*/ 69 h 80"/>
                <a:gd name="T18" fmla="*/ 92 w 191"/>
                <a:gd name="T19" fmla="*/ 1 h 80"/>
                <a:gd name="T20" fmla="*/ 99 w 191"/>
                <a:gd name="T21" fmla="*/ 1 h 80"/>
                <a:gd name="T22" fmla="*/ 99 w 191"/>
                <a:gd name="T23" fmla="*/ 1 h 80"/>
                <a:gd name="T24" fmla="*/ 188 w 191"/>
                <a:gd name="T25" fmla="*/ 69 h 80"/>
                <a:gd name="T26" fmla="*/ 190 w 191"/>
                <a:gd name="T27" fmla="*/ 76 h 80"/>
                <a:gd name="T28" fmla="*/ 190 w 191"/>
                <a:gd name="T29" fmla="*/ 76 h 80"/>
                <a:gd name="T30" fmla="*/ 185 w 191"/>
                <a:gd name="T31" fmla="*/ 80 h 80"/>
                <a:gd name="T32" fmla="*/ 185 w 191"/>
                <a:gd name="T33" fmla="*/ 80 h 80"/>
                <a:gd name="T34" fmla="*/ 7 w 191"/>
                <a:gd name="T35" fmla="*/ 80 h 80"/>
                <a:gd name="T36" fmla="*/ 168 w 191"/>
                <a:gd name="T37" fmla="*/ 68 h 80"/>
                <a:gd name="T38" fmla="*/ 96 w 191"/>
                <a:gd name="T39" fmla="*/ 13 h 80"/>
                <a:gd name="T40" fmla="*/ 24 w 191"/>
                <a:gd name="T41" fmla="*/ 68 h 80"/>
                <a:gd name="T42" fmla="*/ 168 w 191"/>
                <a:gd name="T4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80">
                  <a:moveTo>
                    <a:pt x="7" y="80"/>
                  </a:moveTo>
                  <a:cubicBezTo>
                    <a:pt x="7" y="74"/>
                    <a:pt x="7" y="74"/>
                    <a:pt x="7" y="74"/>
                  </a:cubicBezTo>
                  <a:cubicBezTo>
                    <a:pt x="10" y="78"/>
                    <a:pt x="10" y="78"/>
                    <a:pt x="10" y="78"/>
                  </a:cubicBezTo>
                  <a:cubicBezTo>
                    <a:pt x="7" y="74"/>
                    <a:pt x="7" y="74"/>
                    <a:pt x="7" y="74"/>
                  </a:cubicBezTo>
                  <a:cubicBezTo>
                    <a:pt x="7" y="80"/>
                    <a:pt x="7" y="80"/>
                    <a:pt x="7" y="80"/>
                  </a:cubicBezTo>
                  <a:cubicBezTo>
                    <a:pt x="4" y="80"/>
                    <a:pt x="2" y="78"/>
                    <a:pt x="1" y="76"/>
                  </a:cubicBezTo>
                  <a:cubicBezTo>
                    <a:pt x="1" y="76"/>
                    <a:pt x="1" y="76"/>
                    <a:pt x="1" y="76"/>
                  </a:cubicBezTo>
                  <a:cubicBezTo>
                    <a:pt x="0" y="73"/>
                    <a:pt x="1" y="71"/>
                    <a:pt x="3" y="69"/>
                  </a:cubicBezTo>
                  <a:cubicBezTo>
                    <a:pt x="3" y="69"/>
                    <a:pt x="3" y="69"/>
                    <a:pt x="3" y="69"/>
                  </a:cubicBezTo>
                  <a:cubicBezTo>
                    <a:pt x="92" y="1"/>
                    <a:pt x="92" y="1"/>
                    <a:pt x="92" y="1"/>
                  </a:cubicBezTo>
                  <a:cubicBezTo>
                    <a:pt x="94" y="0"/>
                    <a:pt x="97" y="0"/>
                    <a:pt x="99" y="1"/>
                  </a:cubicBezTo>
                  <a:cubicBezTo>
                    <a:pt x="99" y="1"/>
                    <a:pt x="99" y="1"/>
                    <a:pt x="99" y="1"/>
                  </a:cubicBezTo>
                  <a:cubicBezTo>
                    <a:pt x="188" y="69"/>
                    <a:pt x="188" y="69"/>
                    <a:pt x="188" y="69"/>
                  </a:cubicBezTo>
                  <a:cubicBezTo>
                    <a:pt x="190" y="71"/>
                    <a:pt x="191" y="73"/>
                    <a:pt x="190" y="76"/>
                  </a:cubicBezTo>
                  <a:cubicBezTo>
                    <a:pt x="190" y="76"/>
                    <a:pt x="190" y="76"/>
                    <a:pt x="190" y="76"/>
                  </a:cubicBezTo>
                  <a:cubicBezTo>
                    <a:pt x="190" y="78"/>
                    <a:pt x="187" y="80"/>
                    <a:pt x="185" y="80"/>
                  </a:cubicBezTo>
                  <a:cubicBezTo>
                    <a:pt x="185" y="80"/>
                    <a:pt x="185" y="80"/>
                    <a:pt x="185" y="80"/>
                  </a:cubicBezTo>
                  <a:cubicBezTo>
                    <a:pt x="7" y="80"/>
                    <a:pt x="7" y="80"/>
                    <a:pt x="7" y="80"/>
                  </a:cubicBezTo>
                  <a:close/>
                  <a:moveTo>
                    <a:pt x="168" y="68"/>
                  </a:moveTo>
                  <a:cubicBezTo>
                    <a:pt x="96" y="13"/>
                    <a:pt x="96" y="13"/>
                    <a:pt x="96" y="13"/>
                  </a:cubicBezTo>
                  <a:cubicBezTo>
                    <a:pt x="24" y="68"/>
                    <a:pt x="24" y="68"/>
                    <a:pt x="24" y="68"/>
                  </a:cubicBezTo>
                  <a:cubicBezTo>
                    <a:pt x="168" y="68"/>
                    <a:pt x="168" y="68"/>
                    <a:pt x="168" y="68"/>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4" name="Freeform 231"/>
            <p:cNvSpPr>
              <a:spLocks noEditPoints="1"/>
            </p:cNvSpPr>
            <p:nvPr/>
          </p:nvSpPr>
          <p:spPr bwMode="auto">
            <a:xfrm>
              <a:off x="2071008" y="5243267"/>
              <a:ext cx="139700" cy="187325"/>
            </a:xfrm>
            <a:custGeom>
              <a:avLst/>
              <a:gdLst>
                <a:gd name="T0" fmla="*/ 12 w 45"/>
                <a:gd name="T1" fmla="*/ 61 h 61"/>
                <a:gd name="T2" fmla="*/ 0 w 45"/>
                <a:gd name="T3" fmla="*/ 49 h 61"/>
                <a:gd name="T4" fmla="*/ 0 w 45"/>
                <a:gd name="T5" fmla="*/ 49 h 61"/>
                <a:gd name="T6" fmla="*/ 0 w 45"/>
                <a:gd name="T7" fmla="*/ 11 h 61"/>
                <a:gd name="T8" fmla="*/ 12 w 45"/>
                <a:gd name="T9" fmla="*/ 0 h 61"/>
                <a:gd name="T10" fmla="*/ 12 w 45"/>
                <a:gd name="T11" fmla="*/ 0 h 61"/>
                <a:gd name="T12" fmla="*/ 34 w 45"/>
                <a:gd name="T13" fmla="*/ 0 h 61"/>
                <a:gd name="T14" fmla="*/ 45 w 45"/>
                <a:gd name="T15" fmla="*/ 11 h 61"/>
                <a:gd name="T16" fmla="*/ 45 w 45"/>
                <a:gd name="T17" fmla="*/ 11 h 61"/>
                <a:gd name="T18" fmla="*/ 45 w 45"/>
                <a:gd name="T19" fmla="*/ 49 h 61"/>
                <a:gd name="T20" fmla="*/ 34 w 45"/>
                <a:gd name="T21" fmla="*/ 61 h 61"/>
                <a:gd name="T22" fmla="*/ 34 w 45"/>
                <a:gd name="T23" fmla="*/ 61 h 61"/>
                <a:gd name="T24" fmla="*/ 12 w 45"/>
                <a:gd name="T25" fmla="*/ 61 h 61"/>
                <a:gd name="T26" fmla="*/ 8 w 45"/>
                <a:gd name="T27" fmla="*/ 49 h 61"/>
                <a:gd name="T28" fmla="*/ 12 w 45"/>
                <a:gd name="T29" fmla="*/ 53 h 61"/>
                <a:gd name="T30" fmla="*/ 12 w 45"/>
                <a:gd name="T31" fmla="*/ 53 h 61"/>
                <a:gd name="T32" fmla="*/ 34 w 45"/>
                <a:gd name="T33" fmla="*/ 53 h 61"/>
                <a:gd name="T34" fmla="*/ 38 w 45"/>
                <a:gd name="T35" fmla="*/ 49 h 61"/>
                <a:gd name="T36" fmla="*/ 38 w 45"/>
                <a:gd name="T37" fmla="*/ 49 h 61"/>
                <a:gd name="T38" fmla="*/ 38 w 45"/>
                <a:gd name="T39" fmla="*/ 11 h 61"/>
                <a:gd name="T40" fmla="*/ 34 w 45"/>
                <a:gd name="T41" fmla="*/ 7 h 61"/>
                <a:gd name="T42" fmla="*/ 34 w 45"/>
                <a:gd name="T43" fmla="*/ 7 h 61"/>
                <a:gd name="T44" fmla="*/ 12 w 45"/>
                <a:gd name="T45" fmla="*/ 7 h 61"/>
                <a:gd name="T46" fmla="*/ 8 w 45"/>
                <a:gd name="T47" fmla="*/ 11 h 61"/>
                <a:gd name="T48" fmla="*/ 8 w 45"/>
                <a:gd name="T49" fmla="*/ 11 h 61"/>
                <a:gd name="T50" fmla="*/ 8 w 45"/>
                <a:gd name="T51"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61">
                  <a:moveTo>
                    <a:pt x="12" y="61"/>
                  </a:moveTo>
                  <a:cubicBezTo>
                    <a:pt x="5" y="61"/>
                    <a:pt x="0" y="55"/>
                    <a:pt x="0" y="49"/>
                  </a:cubicBezTo>
                  <a:cubicBezTo>
                    <a:pt x="0" y="49"/>
                    <a:pt x="0" y="49"/>
                    <a:pt x="0" y="49"/>
                  </a:cubicBezTo>
                  <a:cubicBezTo>
                    <a:pt x="0" y="11"/>
                    <a:pt x="0" y="11"/>
                    <a:pt x="0" y="11"/>
                  </a:cubicBezTo>
                  <a:cubicBezTo>
                    <a:pt x="0" y="5"/>
                    <a:pt x="5" y="0"/>
                    <a:pt x="12" y="0"/>
                  </a:cubicBezTo>
                  <a:cubicBezTo>
                    <a:pt x="12" y="0"/>
                    <a:pt x="12" y="0"/>
                    <a:pt x="12" y="0"/>
                  </a:cubicBezTo>
                  <a:cubicBezTo>
                    <a:pt x="34" y="0"/>
                    <a:pt x="34" y="0"/>
                    <a:pt x="34" y="0"/>
                  </a:cubicBezTo>
                  <a:cubicBezTo>
                    <a:pt x="40" y="0"/>
                    <a:pt x="45" y="5"/>
                    <a:pt x="45" y="11"/>
                  </a:cubicBezTo>
                  <a:cubicBezTo>
                    <a:pt x="45" y="11"/>
                    <a:pt x="45" y="11"/>
                    <a:pt x="45" y="11"/>
                  </a:cubicBezTo>
                  <a:cubicBezTo>
                    <a:pt x="45" y="49"/>
                    <a:pt x="45" y="49"/>
                    <a:pt x="45" y="49"/>
                  </a:cubicBezTo>
                  <a:cubicBezTo>
                    <a:pt x="45" y="55"/>
                    <a:pt x="40" y="61"/>
                    <a:pt x="34" y="61"/>
                  </a:cubicBezTo>
                  <a:cubicBezTo>
                    <a:pt x="34" y="61"/>
                    <a:pt x="34" y="61"/>
                    <a:pt x="34" y="61"/>
                  </a:cubicBezTo>
                  <a:cubicBezTo>
                    <a:pt x="12" y="61"/>
                    <a:pt x="12" y="61"/>
                    <a:pt x="12" y="61"/>
                  </a:cubicBezTo>
                  <a:close/>
                  <a:moveTo>
                    <a:pt x="8" y="49"/>
                  </a:moveTo>
                  <a:cubicBezTo>
                    <a:pt x="8" y="51"/>
                    <a:pt x="10" y="53"/>
                    <a:pt x="12" y="53"/>
                  </a:cubicBezTo>
                  <a:cubicBezTo>
                    <a:pt x="12" y="53"/>
                    <a:pt x="12" y="53"/>
                    <a:pt x="12" y="53"/>
                  </a:cubicBezTo>
                  <a:cubicBezTo>
                    <a:pt x="34" y="53"/>
                    <a:pt x="34" y="53"/>
                    <a:pt x="34" y="53"/>
                  </a:cubicBezTo>
                  <a:cubicBezTo>
                    <a:pt x="36" y="53"/>
                    <a:pt x="38" y="51"/>
                    <a:pt x="38" y="49"/>
                  </a:cubicBezTo>
                  <a:cubicBezTo>
                    <a:pt x="38" y="49"/>
                    <a:pt x="38" y="49"/>
                    <a:pt x="38" y="49"/>
                  </a:cubicBezTo>
                  <a:cubicBezTo>
                    <a:pt x="38" y="11"/>
                    <a:pt x="38" y="11"/>
                    <a:pt x="38" y="11"/>
                  </a:cubicBezTo>
                  <a:cubicBezTo>
                    <a:pt x="38" y="9"/>
                    <a:pt x="36" y="7"/>
                    <a:pt x="34" y="7"/>
                  </a:cubicBezTo>
                  <a:cubicBezTo>
                    <a:pt x="34" y="7"/>
                    <a:pt x="34" y="7"/>
                    <a:pt x="34" y="7"/>
                  </a:cubicBezTo>
                  <a:cubicBezTo>
                    <a:pt x="12" y="7"/>
                    <a:pt x="12" y="7"/>
                    <a:pt x="12" y="7"/>
                  </a:cubicBezTo>
                  <a:cubicBezTo>
                    <a:pt x="10" y="7"/>
                    <a:pt x="8" y="9"/>
                    <a:pt x="8" y="11"/>
                  </a:cubicBezTo>
                  <a:cubicBezTo>
                    <a:pt x="8" y="11"/>
                    <a:pt x="8" y="11"/>
                    <a:pt x="8" y="11"/>
                  </a:cubicBezTo>
                  <a:cubicBezTo>
                    <a:pt x="8" y="49"/>
                    <a:pt x="8" y="49"/>
                    <a:pt x="8" y="49"/>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grpSp>
      <p:grpSp>
        <p:nvGrpSpPr>
          <p:cNvPr id="2" name="组合 1"/>
          <p:cNvGrpSpPr/>
          <p:nvPr/>
        </p:nvGrpSpPr>
        <p:grpSpPr>
          <a:xfrm>
            <a:off x="1479550" y="3025775"/>
            <a:ext cx="1314450" cy="1665288"/>
            <a:chOff x="1479550" y="3025775"/>
            <a:chExt cx="1314450" cy="1665288"/>
          </a:xfrm>
        </p:grpSpPr>
        <p:sp>
          <p:nvSpPr>
            <p:cNvPr id="45" name="Freeform 234"/>
            <p:cNvSpPr>
              <a:spLocks/>
            </p:cNvSpPr>
            <p:nvPr/>
          </p:nvSpPr>
          <p:spPr bwMode="auto">
            <a:xfrm>
              <a:off x="1479550" y="3025775"/>
              <a:ext cx="1314450"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580" name="TextBox 1"/>
            <p:cNvSpPr txBox="1">
              <a:spLocks noChangeArrowheads="1"/>
            </p:cNvSpPr>
            <p:nvPr/>
          </p:nvSpPr>
          <p:spPr bwMode="auto">
            <a:xfrm>
              <a:off x="1546225" y="3249613"/>
              <a:ext cx="11779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dirty="0">
                  <a:solidFill>
                    <a:schemeClr val="bg1"/>
                  </a:solidFill>
                  <a:latin typeface="Impact" pitchFamily="34" charset="0"/>
                </a:rPr>
                <a:t>30%</a:t>
              </a:r>
              <a:endParaRPr lang="zh-CN" altLang="en-US" sz="4400" dirty="0">
                <a:solidFill>
                  <a:schemeClr val="bg1"/>
                </a:solidFill>
                <a:latin typeface="Impact" pitchFamily="34" charset="0"/>
              </a:endParaRPr>
            </a:p>
          </p:txBody>
        </p:sp>
      </p:grpSp>
      <p:sp>
        <p:nvSpPr>
          <p:cNvPr id="24581" name="Freeform 232"/>
          <p:cNvSpPr>
            <a:spLocks noEditPoints="1"/>
          </p:cNvSpPr>
          <p:nvPr/>
        </p:nvSpPr>
        <p:spPr bwMode="auto">
          <a:xfrm>
            <a:off x="4465638" y="4887913"/>
            <a:ext cx="614362" cy="584200"/>
          </a:xfrm>
          <a:custGeom>
            <a:avLst/>
            <a:gdLst>
              <a:gd name="T0" fmla="*/ 2147483647 w 387"/>
              <a:gd name="T1" fmla="*/ 2147483647 h 368"/>
              <a:gd name="T2" fmla="*/ 2147483647 w 387"/>
              <a:gd name="T3" fmla="*/ 2147483647 h 368"/>
              <a:gd name="T4" fmla="*/ 2147483647 w 387"/>
              <a:gd name="T5" fmla="*/ 2147483647 h 368"/>
              <a:gd name="T6" fmla="*/ 2147483647 w 387"/>
              <a:gd name="T7" fmla="*/ 2147483647 h 368"/>
              <a:gd name="T8" fmla="*/ 2147483647 w 387"/>
              <a:gd name="T9" fmla="*/ 2147483647 h 368"/>
              <a:gd name="T10" fmla="*/ 2147483647 w 387"/>
              <a:gd name="T11" fmla="*/ 2147483647 h 368"/>
              <a:gd name="T12" fmla="*/ 2147483647 w 387"/>
              <a:gd name="T13" fmla="*/ 2147483647 h 368"/>
              <a:gd name="T14" fmla="*/ 2147483647 w 387"/>
              <a:gd name="T15" fmla="*/ 2147483647 h 368"/>
              <a:gd name="T16" fmla="*/ 2147483647 w 387"/>
              <a:gd name="T17" fmla="*/ 2147483647 h 368"/>
              <a:gd name="T18" fmla="*/ 2147483647 w 387"/>
              <a:gd name="T19" fmla="*/ 2147483647 h 368"/>
              <a:gd name="T20" fmla="*/ 2147483647 w 387"/>
              <a:gd name="T21" fmla="*/ 2147483647 h 368"/>
              <a:gd name="T22" fmla="*/ 2147483647 w 387"/>
              <a:gd name="T23" fmla="*/ 2147483647 h 368"/>
              <a:gd name="T24" fmla="*/ 2147483647 w 387"/>
              <a:gd name="T25" fmla="*/ 2147483647 h 368"/>
              <a:gd name="T26" fmla="*/ 2147483647 w 387"/>
              <a:gd name="T27" fmla="*/ 0 h 368"/>
              <a:gd name="T28" fmla="*/ 2147483647 w 387"/>
              <a:gd name="T29" fmla="*/ 0 h 368"/>
              <a:gd name="T30" fmla="*/ 2147483647 w 387"/>
              <a:gd name="T31" fmla="*/ 0 h 368"/>
              <a:gd name="T32" fmla="*/ 2147483647 w 387"/>
              <a:gd name="T33" fmla="*/ 0 h 368"/>
              <a:gd name="T34" fmla="*/ 2147483647 w 387"/>
              <a:gd name="T35" fmla="*/ 0 h 368"/>
              <a:gd name="T36" fmla="*/ 2147483647 w 387"/>
              <a:gd name="T37" fmla="*/ 2147483647 h 368"/>
              <a:gd name="T38" fmla="*/ 2147483647 w 387"/>
              <a:gd name="T39" fmla="*/ 2147483647 h 368"/>
              <a:gd name="T40" fmla="*/ 2147483647 w 387"/>
              <a:gd name="T41" fmla="*/ 2147483647 h 368"/>
              <a:gd name="T42" fmla="*/ 0 w 387"/>
              <a:gd name="T43" fmla="*/ 2147483647 h 368"/>
              <a:gd name="T44" fmla="*/ 0 w 387"/>
              <a:gd name="T45" fmla="*/ 2147483647 h 368"/>
              <a:gd name="T46" fmla="*/ 2147483647 w 387"/>
              <a:gd name="T47" fmla="*/ 2147483647 h 368"/>
              <a:gd name="T48" fmla="*/ 2147483647 w 387"/>
              <a:gd name="T49" fmla="*/ 2147483647 h 368"/>
              <a:gd name="T50" fmla="*/ 2147483647 w 387"/>
              <a:gd name="T51" fmla="*/ 2147483647 h 368"/>
              <a:gd name="T52" fmla="*/ 2147483647 w 387"/>
              <a:gd name="T53" fmla="*/ 2147483647 h 368"/>
              <a:gd name="T54" fmla="*/ 2147483647 w 387"/>
              <a:gd name="T55" fmla="*/ 2147483647 h 368"/>
              <a:gd name="T56" fmla="*/ 2147483647 w 387"/>
              <a:gd name="T57" fmla="*/ 2147483647 h 368"/>
              <a:gd name="T58" fmla="*/ 2147483647 w 387"/>
              <a:gd name="T59" fmla="*/ 2147483647 h 368"/>
              <a:gd name="T60" fmla="*/ 2147483647 w 387"/>
              <a:gd name="T61" fmla="*/ 2147483647 h 368"/>
              <a:gd name="T62" fmla="*/ 2147483647 w 387"/>
              <a:gd name="T63" fmla="*/ 2147483647 h 368"/>
              <a:gd name="T64" fmla="*/ 2147483647 w 387"/>
              <a:gd name="T65" fmla="*/ 2147483647 h 368"/>
              <a:gd name="T66" fmla="*/ 2147483647 w 387"/>
              <a:gd name="T67" fmla="*/ 2147483647 h 368"/>
              <a:gd name="T68" fmla="*/ 2147483647 w 387"/>
              <a:gd name="T69" fmla="*/ 2147483647 h 368"/>
              <a:gd name="T70" fmla="*/ 2147483647 w 387"/>
              <a:gd name="T71" fmla="*/ 2147483647 h 3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87" h="368">
                <a:moveTo>
                  <a:pt x="124" y="300"/>
                </a:moveTo>
                <a:lnTo>
                  <a:pt x="262" y="300"/>
                </a:lnTo>
                <a:lnTo>
                  <a:pt x="262" y="257"/>
                </a:lnTo>
                <a:lnTo>
                  <a:pt x="124" y="257"/>
                </a:lnTo>
                <a:lnTo>
                  <a:pt x="124" y="300"/>
                </a:lnTo>
                <a:close/>
                <a:moveTo>
                  <a:pt x="124" y="241"/>
                </a:moveTo>
                <a:lnTo>
                  <a:pt x="262" y="241"/>
                </a:lnTo>
                <a:lnTo>
                  <a:pt x="262" y="199"/>
                </a:lnTo>
                <a:lnTo>
                  <a:pt x="124" y="199"/>
                </a:lnTo>
                <a:lnTo>
                  <a:pt x="124" y="241"/>
                </a:lnTo>
                <a:close/>
                <a:moveTo>
                  <a:pt x="381" y="148"/>
                </a:moveTo>
                <a:lnTo>
                  <a:pt x="373" y="140"/>
                </a:lnTo>
                <a:lnTo>
                  <a:pt x="192" y="0"/>
                </a:lnTo>
                <a:lnTo>
                  <a:pt x="14" y="140"/>
                </a:lnTo>
                <a:lnTo>
                  <a:pt x="6" y="148"/>
                </a:lnTo>
                <a:lnTo>
                  <a:pt x="0" y="152"/>
                </a:lnTo>
                <a:lnTo>
                  <a:pt x="0" y="187"/>
                </a:lnTo>
                <a:lnTo>
                  <a:pt x="31" y="187"/>
                </a:lnTo>
                <a:lnTo>
                  <a:pt x="31" y="368"/>
                </a:lnTo>
                <a:lnTo>
                  <a:pt x="356" y="368"/>
                </a:lnTo>
                <a:lnTo>
                  <a:pt x="356" y="187"/>
                </a:lnTo>
                <a:lnTo>
                  <a:pt x="387" y="187"/>
                </a:lnTo>
                <a:lnTo>
                  <a:pt x="387" y="152"/>
                </a:lnTo>
                <a:lnTo>
                  <a:pt x="381" y="148"/>
                </a:lnTo>
                <a:close/>
                <a:moveTo>
                  <a:pt x="313" y="325"/>
                </a:moveTo>
                <a:lnTo>
                  <a:pt x="72" y="325"/>
                </a:lnTo>
                <a:lnTo>
                  <a:pt x="72" y="148"/>
                </a:lnTo>
                <a:lnTo>
                  <a:pt x="192" y="53"/>
                </a:lnTo>
                <a:lnTo>
                  <a:pt x="313" y="148"/>
                </a:lnTo>
                <a:lnTo>
                  <a:pt x="313" y="325"/>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 name="组合 2"/>
          <p:cNvGrpSpPr/>
          <p:nvPr/>
        </p:nvGrpSpPr>
        <p:grpSpPr>
          <a:xfrm>
            <a:off x="4119563" y="3025775"/>
            <a:ext cx="1314450" cy="1665288"/>
            <a:chOff x="4119563" y="3025775"/>
            <a:chExt cx="1314450" cy="1665288"/>
          </a:xfrm>
        </p:grpSpPr>
        <p:sp>
          <p:nvSpPr>
            <p:cNvPr id="48" name="Freeform 235"/>
            <p:cNvSpPr>
              <a:spLocks/>
            </p:cNvSpPr>
            <p:nvPr/>
          </p:nvSpPr>
          <p:spPr bwMode="auto">
            <a:xfrm>
              <a:off x="4119563"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583" name="TextBox 68"/>
            <p:cNvSpPr txBox="1">
              <a:spLocks noChangeArrowheads="1"/>
            </p:cNvSpPr>
            <p:nvPr/>
          </p:nvSpPr>
          <p:spPr bwMode="auto">
            <a:xfrm>
              <a:off x="4195763" y="3267075"/>
              <a:ext cx="11811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50%</a:t>
              </a:r>
              <a:endParaRPr lang="zh-CN" altLang="en-US" sz="4400">
                <a:solidFill>
                  <a:schemeClr val="bg1"/>
                </a:solidFill>
                <a:latin typeface="Impact" pitchFamily="34" charset="0"/>
              </a:endParaRPr>
            </a:p>
          </p:txBody>
        </p:sp>
      </p:grpSp>
      <p:sp>
        <p:nvSpPr>
          <p:cNvPr id="24584" name="Freeform 233"/>
          <p:cNvSpPr>
            <a:spLocks noEditPoints="1"/>
          </p:cNvSpPr>
          <p:nvPr/>
        </p:nvSpPr>
        <p:spPr bwMode="auto">
          <a:xfrm>
            <a:off x="7223125" y="4860925"/>
            <a:ext cx="414338" cy="638175"/>
          </a:xfrm>
          <a:custGeom>
            <a:avLst/>
            <a:gdLst>
              <a:gd name="T0" fmla="*/ 2147483647 w 134"/>
              <a:gd name="T1" fmla="*/ 2147483647 h 207"/>
              <a:gd name="T2" fmla="*/ 2147483647 w 134"/>
              <a:gd name="T3" fmla="*/ 2147483647 h 207"/>
              <a:gd name="T4" fmla="*/ 2147483647 w 134"/>
              <a:gd name="T5" fmla="*/ 2147483647 h 207"/>
              <a:gd name="T6" fmla="*/ 2147483647 w 134"/>
              <a:gd name="T7" fmla="*/ 2147483647 h 207"/>
              <a:gd name="T8" fmla="*/ 2147483647 w 134"/>
              <a:gd name="T9" fmla="*/ 0 h 207"/>
              <a:gd name="T10" fmla="*/ 2147483647 w 134"/>
              <a:gd name="T11" fmla="*/ 2147483647 h 207"/>
              <a:gd name="T12" fmla="*/ 2147483647 w 134"/>
              <a:gd name="T13" fmla="*/ 2147483647 h 207"/>
              <a:gd name="T14" fmla="*/ 2147483647 w 134"/>
              <a:gd name="T15" fmla="*/ 2147483647 h 207"/>
              <a:gd name="T16" fmla="*/ 0 w 134"/>
              <a:gd name="T17" fmla="*/ 2147483647 h 207"/>
              <a:gd name="T18" fmla="*/ 0 w 134"/>
              <a:gd name="T19" fmla="*/ 2147483647 h 207"/>
              <a:gd name="T20" fmla="*/ 2147483647 w 134"/>
              <a:gd name="T21" fmla="*/ 2147483647 h 207"/>
              <a:gd name="T22" fmla="*/ 2147483647 w 134"/>
              <a:gd name="T23" fmla="*/ 2147483647 h 207"/>
              <a:gd name="T24" fmla="*/ 2147483647 w 134"/>
              <a:gd name="T25" fmla="*/ 2147483647 h 207"/>
              <a:gd name="T26" fmla="*/ 2147483647 w 134"/>
              <a:gd name="T27" fmla="*/ 2147483647 h 207"/>
              <a:gd name="T28" fmla="*/ 2147483647 w 134"/>
              <a:gd name="T29" fmla="*/ 2147483647 h 207"/>
              <a:gd name="T30" fmla="*/ 2147483647 w 134"/>
              <a:gd name="T31" fmla="*/ 2147483647 h 207"/>
              <a:gd name="T32" fmla="*/ 2147483647 w 134"/>
              <a:gd name="T33" fmla="*/ 2147483647 h 207"/>
              <a:gd name="T34" fmla="*/ 2147483647 w 134"/>
              <a:gd name="T35" fmla="*/ 2147483647 h 207"/>
              <a:gd name="T36" fmla="*/ 2147483647 w 134"/>
              <a:gd name="T37" fmla="*/ 2147483647 h 207"/>
              <a:gd name="T38" fmla="*/ 2147483647 w 134"/>
              <a:gd name="T39" fmla="*/ 2147483647 h 207"/>
              <a:gd name="T40" fmla="*/ 2147483647 w 134"/>
              <a:gd name="T41" fmla="*/ 2147483647 h 207"/>
              <a:gd name="T42" fmla="*/ 2147483647 w 134"/>
              <a:gd name="T43" fmla="*/ 2147483647 h 207"/>
              <a:gd name="T44" fmla="*/ 2147483647 w 134"/>
              <a:gd name="T45" fmla="*/ 2147483647 h 207"/>
              <a:gd name="T46" fmla="*/ 2147483647 w 134"/>
              <a:gd name="T47" fmla="*/ 2147483647 h 207"/>
              <a:gd name="T48" fmla="*/ 2147483647 w 134"/>
              <a:gd name="T49" fmla="*/ 2147483647 h 2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4" h="207">
                <a:moveTo>
                  <a:pt x="120" y="97"/>
                </a:moveTo>
                <a:cubicBezTo>
                  <a:pt x="120" y="94"/>
                  <a:pt x="120" y="89"/>
                  <a:pt x="121" y="81"/>
                </a:cubicBezTo>
                <a:cubicBezTo>
                  <a:pt x="121" y="74"/>
                  <a:pt x="121" y="69"/>
                  <a:pt x="121" y="66"/>
                </a:cubicBezTo>
                <a:cubicBezTo>
                  <a:pt x="121" y="43"/>
                  <a:pt x="115" y="26"/>
                  <a:pt x="104" y="16"/>
                </a:cubicBezTo>
                <a:cubicBezTo>
                  <a:pt x="94" y="5"/>
                  <a:pt x="81" y="0"/>
                  <a:pt x="66" y="0"/>
                </a:cubicBezTo>
                <a:cubicBezTo>
                  <a:pt x="52" y="0"/>
                  <a:pt x="39" y="5"/>
                  <a:pt x="28" y="16"/>
                </a:cubicBezTo>
                <a:cubicBezTo>
                  <a:pt x="18" y="26"/>
                  <a:pt x="13" y="39"/>
                  <a:pt x="13" y="53"/>
                </a:cubicBezTo>
                <a:cubicBezTo>
                  <a:pt x="13" y="97"/>
                  <a:pt x="13" y="97"/>
                  <a:pt x="13" y="97"/>
                </a:cubicBezTo>
                <a:cubicBezTo>
                  <a:pt x="4" y="97"/>
                  <a:pt x="0" y="100"/>
                  <a:pt x="0" y="106"/>
                </a:cubicBezTo>
                <a:cubicBezTo>
                  <a:pt x="0" y="198"/>
                  <a:pt x="0" y="198"/>
                  <a:pt x="0" y="198"/>
                </a:cubicBezTo>
                <a:cubicBezTo>
                  <a:pt x="0" y="200"/>
                  <a:pt x="1" y="203"/>
                  <a:pt x="3" y="204"/>
                </a:cubicBezTo>
                <a:cubicBezTo>
                  <a:pt x="5" y="206"/>
                  <a:pt x="7" y="207"/>
                  <a:pt x="9" y="207"/>
                </a:cubicBezTo>
                <a:cubicBezTo>
                  <a:pt x="125" y="207"/>
                  <a:pt x="125" y="207"/>
                  <a:pt x="125" y="207"/>
                </a:cubicBezTo>
                <a:cubicBezTo>
                  <a:pt x="127" y="207"/>
                  <a:pt x="129" y="206"/>
                  <a:pt x="131" y="204"/>
                </a:cubicBezTo>
                <a:cubicBezTo>
                  <a:pt x="133" y="203"/>
                  <a:pt x="134" y="200"/>
                  <a:pt x="134" y="198"/>
                </a:cubicBezTo>
                <a:cubicBezTo>
                  <a:pt x="134" y="106"/>
                  <a:pt x="134" y="106"/>
                  <a:pt x="134" y="106"/>
                </a:cubicBezTo>
                <a:cubicBezTo>
                  <a:pt x="134" y="100"/>
                  <a:pt x="129" y="97"/>
                  <a:pt x="120" y="97"/>
                </a:cubicBezTo>
                <a:close/>
                <a:moveTo>
                  <a:pt x="33" y="54"/>
                </a:moveTo>
                <a:cubicBezTo>
                  <a:pt x="33" y="44"/>
                  <a:pt x="37" y="37"/>
                  <a:pt x="43" y="30"/>
                </a:cubicBezTo>
                <a:cubicBezTo>
                  <a:pt x="50" y="24"/>
                  <a:pt x="57" y="21"/>
                  <a:pt x="66" y="21"/>
                </a:cubicBezTo>
                <a:cubicBezTo>
                  <a:pt x="75" y="21"/>
                  <a:pt x="83" y="24"/>
                  <a:pt x="90" y="30"/>
                </a:cubicBezTo>
                <a:cubicBezTo>
                  <a:pt x="96" y="37"/>
                  <a:pt x="99" y="44"/>
                  <a:pt x="99" y="54"/>
                </a:cubicBezTo>
                <a:cubicBezTo>
                  <a:pt x="99" y="97"/>
                  <a:pt x="99" y="97"/>
                  <a:pt x="99" y="97"/>
                </a:cubicBezTo>
                <a:cubicBezTo>
                  <a:pt x="33" y="97"/>
                  <a:pt x="33" y="97"/>
                  <a:pt x="33" y="97"/>
                </a:cubicBezTo>
                <a:lnTo>
                  <a:pt x="33" y="54"/>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 name="组合 3"/>
          <p:cNvGrpSpPr/>
          <p:nvPr/>
        </p:nvGrpSpPr>
        <p:grpSpPr>
          <a:xfrm>
            <a:off x="6757988" y="3025775"/>
            <a:ext cx="1314450" cy="1665288"/>
            <a:chOff x="6757988" y="3025775"/>
            <a:chExt cx="1314450" cy="1665288"/>
          </a:xfrm>
        </p:grpSpPr>
        <p:sp>
          <p:nvSpPr>
            <p:cNvPr id="51" name="Freeform 236"/>
            <p:cNvSpPr>
              <a:spLocks/>
            </p:cNvSpPr>
            <p:nvPr/>
          </p:nvSpPr>
          <p:spPr bwMode="auto">
            <a:xfrm>
              <a:off x="6757988"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586" name="TextBox 69"/>
            <p:cNvSpPr txBox="1">
              <a:spLocks noChangeArrowheads="1"/>
            </p:cNvSpPr>
            <p:nvPr/>
          </p:nvSpPr>
          <p:spPr bwMode="auto">
            <a:xfrm>
              <a:off x="6865938" y="3284538"/>
              <a:ext cx="110013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70%</a:t>
              </a:r>
              <a:endParaRPr lang="zh-CN" altLang="en-US" sz="4400">
                <a:solidFill>
                  <a:schemeClr val="bg1"/>
                </a:solidFill>
                <a:latin typeface="Impact" pitchFamily="34" charset="0"/>
              </a:endParaRPr>
            </a:p>
          </p:txBody>
        </p:sp>
      </p:grpSp>
      <p:grpSp>
        <p:nvGrpSpPr>
          <p:cNvPr id="6" name="组合 5"/>
          <p:cNvGrpSpPr/>
          <p:nvPr/>
        </p:nvGrpSpPr>
        <p:grpSpPr>
          <a:xfrm>
            <a:off x="9788525" y="4894263"/>
            <a:ext cx="595313" cy="595312"/>
            <a:chOff x="9788525" y="4894263"/>
            <a:chExt cx="595313" cy="595312"/>
          </a:xfrm>
        </p:grpSpPr>
        <p:sp>
          <p:nvSpPr>
            <p:cNvPr id="24587" name="Freeform 197"/>
            <p:cNvSpPr>
              <a:spLocks noEditPoints="1"/>
            </p:cNvSpPr>
            <p:nvPr/>
          </p:nvSpPr>
          <p:spPr bwMode="auto">
            <a:xfrm>
              <a:off x="9788525" y="4894263"/>
              <a:ext cx="595313" cy="595312"/>
            </a:xfrm>
            <a:custGeom>
              <a:avLst/>
              <a:gdLst>
                <a:gd name="T0" fmla="*/ 0 w 193"/>
                <a:gd name="T1" fmla="*/ 2147483647 h 193"/>
                <a:gd name="T2" fmla="*/ 2147483647 w 193"/>
                <a:gd name="T3" fmla="*/ 0 h 193"/>
                <a:gd name="T4" fmla="*/ 2147483647 w 193"/>
                <a:gd name="T5" fmla="*/ 0 h 193"/>
                <a:gd name="T6" fmla="*/ 2147483647 w 193"/>
                <a:gd name="T7" fmla="*/ 2147483647 h 193"/>
                <a:gd name="T8" fmla="*/ 2147483647 w 193"/>
                <a:gd name="T9" fmla="*/ 2147483647 h 193"/>
                <a:gd name="T10" fmla="*/ 2147483647 w 193"/>
                <a:gd name="T11" fmla="*/ 2147483647 h 193"/>
                <a:gd name="T12" fmla="*/ 2147483647 w 193"/>
                <a:gd name="T13" fmla="*/ 2147483647 h 193"/>
                <a:gd name="T14" fmla="*/ 0 w 193"/>
                <a:gd name="T15" fmla="*/ 2147483647 h 193"/>
                <a:gd name="T16" fmla="*/ 2147483647 w 193"/>
                <a:gd name="T17" fmla="*/ 2147483647 h 193"/>
                <a:gd name="T18" fmla="*/ 2147483647 w 193"/>
                <a:gd name="T19" fmla="*/ 2147483647 h 193"/>
                <a:gd name="T20" fmla="*/ 2147483647 w 193"/>
                <a:gd name="T21" fmla="*/ 2147483647 h 193"/>
                <a:gd name="T22" fmla="*/ 2147483647 w 193"/>
                <a:gd name="T23" fmla="*/ 2147483647 h 193"/>
                <a:gd name="T24" fmla="*/ 2147483647 w 193"/>
                <a:gd name="T25" fmla="*/ 2147483647 h 193"/>
                <a:gd name="T26" fmla="*/ 2147483647 w 193"/>
                <a:gd name="T27" fmla="*/ 2147483647 h 193"/>
                <a:gd name="T28" fmla="*/ 2147483647 w 193"/>
                <a:gd name="T29" fmla="*/ 2147483647 h 193"/>
                <a:gd name="T30" fmla="*/ 2147483647 w 193"/>
                <a:gd name="T31" fmla="*/ 2147483647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3" h="193">
                  <a:moveTo>
                    <a:pt x="0" y="96"/>
                  </a:moveTo>
                  <a:cubicBezTo>
                    <a:pt x="0" y="43"/>
                    <a:pt x="43" y="0"/>
                    <a:pt x="96" y="0"/>
                  </a:cubicBezTo>
                  <a:cubicBezTo>
                    <a:pt x="96" y="0"/>
                    <a:pt x="96" y="0"/>
                    <a:pt x="96" y="0"/>
                  </a:cubicBezTo>
                  <a:cubicBezTo>
                    <a:pt x="150" y="0"/>
                    <a:pt x="193" y="43"/>
                    <a:pt x="193" y="96"/>
                  </a:cubicBezTo>
                  <a:cubicBezTo>
                    <a:pt x="193" y="96"/>
                    <a:pt x="193" y="96"/>
                    <a:pt x="193" y="96"/>
                  </a:cubicBezTo>
                  <a:cubicBezTo>
                    <a:pt x="193" y="150"/>
                    <a:pt x="150" y="193"/>
                    <a:pt x="96" y="193"/>
                  </a:cubicBezTo>
                  <a:cubicBezTo>
                    <a:pt x="96" y="193"/>
                    <a:pt x="96" y="193"/>
                    <a:pt x="96" y="193"/>
                  </a:cubicBezTo>
                  <a:cubicBezTo>
                    <a:pt x="43" y="193"/>
                    <a:pt x="0" y="150"/>
                    <a:pt x="0" y="96"/>
                  </a:cubicBezTo>
                  <a:close/>
                  <a:moveTo>
                    <a:pt x="11" y="96"/>
                  </a:moveTo>
                  <a:cubicBezTo>
                    <a:pt x="11" y="143"/>
                    <a:pt x="49" y="182"/>
                    <a:pt x="96" y="182"/>
                  </a:cubicBezTo>
                  <a:cubicBezTo>
                    <a:pt x="96" y="182"/>
                    <a:pt x="96" y="182"/>
                    <a:pt x="96" y="182"/>
                  </a:cubicBezTo>
                  <a:cubicBezTo>
                    <a:pt x="144" y="182"/>
                    <a:pt x="182" y="143"/>
                    <a:pt x="182" y="96"/>
                  </a:cubicBezTo>
                  <a:cubicBezTo>
                    <a:pt x="182" y="96"/>
                    <a:pt x="182" y="96"/>
                    <a:pt x="182" y="96"/>
                  </a:cubicBezTo>
                  <a:cubicBezTo>
                    <a:pt x="182" y="49"/>
                    <a:pt x="144" y="11"/>
                    <a:pt x="96" y="11"/>
                  </a:cubicBezTo>
                  <a:cubicBezTo>
                    <a:pt x="96" y="11"/>
                    <a:pt x="96" y="11"/>
                    <a:pt x="96" y="11"/>
                  </a:cubicBezTo>
                  <a:cubicBezTo>
                    <a:pt x="49" y="11"/>
                    <a:pt x="11" y="49"/>
                    <a:pt x="11" y="96"/>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8" name="Freeform 198"/>
            <p:cNvSpPr>
              <a:spLocks/>
            </p:cNvSpPr>
            <p:nvPr/>
          </p:nvSpPr>
          <p:spPr bwMode="auto">
            <a:xfrm>
              <a:off x="10086975" y="4967288"/>
              <a:ext cx="0" cy="58737"/>
            </a:xfrm>
            <a:custGeom>
              <a:avLst/>
              <a:gdLst>
                <a:gd name="T0" fmla="*/ 0 h 37"/>
                <a:gd name="T1" fmla="*/ 2147483647 h 37"/>
                <a:gd name="T2" fmla="*/ 0 h 37"/>
                <a:gd name="T3" fmla="*/ 0 60000 65536"/>
                <a:gd name="T4" fmla="*/ 0 60000 65536"/>
                <a:gd name="T5" fmla="*/ 0 60000 65536"/>
              </a:gdLst>
              <a:ahLst/>
              <a:cxnLst>
                <a:cxn ang="T3">
                  <a:pos x="0" y="T0"/>
                </a:cxn>
                <a:cxn ang="T4">
                  <a:pos x="0" y="T1"/>
                </a:cxn>
                <a:cxn ang="T5">
                  <a:pos x="0" y="T2"/>
                </a:cxn>
              </a:cxnLst>
              <a:rect l="0" t="0" r="r" b="b"/>
              <a:pathLst>
                <a:path h="37">
                  <a:moveTo>
                    <a:pt x="0" y="0"/>
                  </a:moveTo>
                  <a:lnTo>
                    <a:pt x="0" y="37"/>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9" name="Line 199"/>
            <p:cNvSpPr>
              <a:spLocks noChangeShapeType="1"/>
            </p:cNvSpPr>
            <p:nvPr/>
          </p:nvSpPr>
          <p:spPr bwMode="auto">
            <a:xfrm>
              <a:off x="10086975" y="4967288"/>
              <a:ext cx="0" cy="5873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0" name="Freeform 200"/>
            <p:cNvSpPr>
              <a:spLocks/>
            </p:cNvSpPr>
            <p:nvPr/>
          </p:nvSpPr>
          <p:spPr bwMode="auto">
            <a:xfrm>
              <a:off x="10075863" y="4951413"/>
              <a:ext cx="20637" cy="90487"/>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9">
                  <a:moveTo>
                    <a:pt x="0" y="5"/>
                  </a:moveTo>
                  <a:cubicBezTo>
                    <a:pt x="0" y="11"/>
                    <a:pt x="0" y="18"/>
                    <a:pt x="0" y="24"/>
                  </a:cubicBezTo>
                  <a:cubicBezTo>
                    <a:pt x="0" y="29"/>
                    <a:pt x="7" y="29"/>
                    <a:pt x="7" y="24"/>
                  </a:cubicBezTo>
                  <a:cubicBezTo>
                    <a:pt x="7" y="18"/>
                    <a:pt x="7" y="11"/>
                    <a:pt x="7" y="5"/>
                  </a:cubicBezTo>
                  <a:cubicBezTo>
                    <a:pt x="7" y="0"/>
                    <a:pt x="0" y="0"/>
                    <a:pt x="0" y="5"/>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1" name="Freeform 201"/>
            <p:cNvSpPr>
              <a:spLocks/>
            </p:cNvSpPr>
            <p:nvPr/>
          </p:nvSpPr>
          <p:spPr bwMode="auto">
            <a:xfrm>
              <a:off x="10086975" y="5365750"/>
              <a:ext cx="0" cy="58738"/>
            </a:xfrm>
            <a:custGeom>
              <a:avLst/>
              <a:gdLst>
                <a:gd name="T0" fmla="*/ 0 h 37"/>
                <a:gd name="T1" fmla="*/ 2147483647 h 37"/>
                <a:gd name="T2" fmla="*/ 0 h 37"/>
                <a:gd name="T3" fmla="*/ 0 60000 65536"/>
                <a:gd name="T4" fmla="*/ 0 60000 65536"/>
                <a:gd name="T5" fmla="*/ 0 60000 65536"/>
              </a:gdLst>
              <a:ahLst/>
              <a:cxnLst>
                <a:cxn ang="T3">
                  <a:pos x="0" y="T0"/>
                </a:cxn>
                <a:cxn ang="T4">
                  <a:pos x="0" y="T1"/>
                </a:cxn>
                <a:cxn ang="T5">
                  <a:pos x="0" y="T2"/>
                </a:cxn>
              </a:cxnLst>
              <a:rect l="0" t="0" r="r" b="b"/>
              <a:pathLst>
                <a:path h="37">
                  <a:moveTo>
                    <a:pt x="0" y="0"/>
                  </a:moveTo>
                  <a:lnTo>
                    <a:pt x="0" y="37"/>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2" name="Line 202"/>
            <p:cNvSpPr>
              <a:spLocks noChangeShapeType="1"/>
            </p:cNvSpPr>
            <p:nvPr/>
          </p:nvSpPr>
          <p:spPr bwMode="auto">
            <a:xfrm>
              <a:off x="10086975" y="5365750"/>
              <a:ext cx="0" cy="5873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3" name="Freeform 203"/>
            <p:cNvSpPr>
              <a:spLocks/>
            </p:cNvSpPr>
            <p:nvPr/>
          </p:nvSpPr>
          <p:spPr bwMode="auto">
            <a:xfrm>
              <a:off x="10075863" y="5349875"/>
              <a:ext cx="20637" cy="88900"/>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9">
                  <a:moveTo>
                    <a:pt x="0" y="5"/>
                  </a:moveTo>
                  <a:cubicBezTo>
                    <a:pt x="0" y="11"/>
                    <a:pt x="0" y="17"/>
                    <a:pt x="0" y="24"/>
                  </a:cubicBezTo>
                  <a:cubicBezTo>
                    <a:pt x="0" y="29"/>
                    <a:pt x="7" y="29"/>
                    <a:pt x="7" y="24"/>
                  </a:cubicBezTo>
                  <a:cubicBezTo>
                    <a:pt x="7" y="17"/>
                    <a:pt x="7" y="11"/>
                    <a:pt x="7" y="5"/>
                  </a:cubicBezTo>
                  <a:cubicBezTo>
                    <a:pt x="7" y="0"/>
                    <a:pt x="0" y="0"/>
                    <a:pt x="0" y="5"/>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4" name="Freeform 204"/>
            <p:cNvSpPr>
              <a:spLocks/>
            </p:cNvSpPr>
            <p:nvPr/>
          </p:nvSpPr>
          <p:spPr bwMode="auto">
            <a:xfrm>
              <a:off x="10253663" y="5189538"/>
              <a:ext cx="58737" cy="0"/>
            </a:xfrm>
            <a:custGeom>
              <a:avLst/>
              <a:gdLst>
                <a:gd name="T0" fmla="*/ 2147483647 w 37"/>
                <a:gd name="T1" fmla="*/ 0 w 37"/>
                <a:gd name="T2" fmla="*/ 2147483647 w 37"/>
                <a:gd name="T3" fmla="*/ 0 60000 65536"/>
                <a:gd name="T4" fmla="*/ 0 60000 65536"/>
                <a:gd name="T5" fmla="*/ 0 60000 65536"/>
              </a:gdLst>
              <a:ahLst/>
              <a:cxnLst>
                <a:cxn ang="T3">
                  <a:pos x="T0" y="0"/>
                </a:cxn>
                <a:cxn ang="T4">
                  <a:pos x="T1" y="0"/>
                </a:cxn>
                <a:cxn ang="T5">
                  <a:pos x="T2" y="0"/>
                </a:cxn>
              </a:cxnLst>
              <a:rect l="0" t="0" r="r" b="b"/>
              <a:pathLst>
                <a:path w="37">
                  <a:moveTo>
                    <a:pt x="37" y="0"/>
                  </a:moveTo>
                  <a:lnTo>
                    <a:pt x="0" y="0"/>
                  </a:lnTo>
                  <a:lnTo>
                    <a:pt x="37"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5" name="Line 205"/>
            <p:cNvSpPr>
              <a:spLocks noChangeShapeType="1"/>
            </p:cNvSpPr>
            <p:nvPr/>
          </p:nvSpPr>
          <p:spPr bwMode="auto">
            <a:xfrm flipH="1">
              <a:off x="10253663" y="5189538"/>
              <a:ext cx="5873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6" name="Freeform 207"/>
            <p:cNvSpPr>
              <a:spLocks/>
            </p:cNvSpPr>
            <p:nvPr/>
          </p:nvSpPr>
          <p:spPr bwMode="auto">
            <a:xfrm>
              <a:off x="10244138"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8">
                  <a:moveTo>
                    <a:pt x="24" y="0"/>
                  </a:moveTo>
                  <a:cubicBezTo>
                    <a:pt x="17" y="0"/>
                    <a:pt x="11" y="0"/>
                    <a:pt x="5" y="0"/>
                  </a:cubicBezTo>
                  <a:cubicBezTo>
                    <a:pt x="0" y="0"/>
                    <a:pt x="0" y="8"/>
                    <a:pt x="5" y="8"/>
                  </a:cubicBezTo>
                  <a:cubicBezTo>
                    <a:pt x="11" y="8"/>
                    <a:pt x="17" y="8"/>
                    <a:pt x="24" y="8"/>
                  </a:cubicBezTo>
                  <a:cubicBezTo>
                    <a:pt x="29" y="8"/>
                    <a:pt x="29" y="0"/>
                    <a:pt x="24" y="0"/>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7" name="Freeform 208"/>
            <p:cNvSpPr>
              <a:spLocks/>
            </p:cNvSpPr>
            <p:nvPr/>
          </p:nvSpPr>
          <p:spPr bwMode="auto">
            <a:xfrm>
              <a:off x="9861550" y="5178425"/>
              <a:ext cx="58738" cy="0"/>
            </a:xfrm>
            <a:custGeom>
              <a:avLst/>
              <a:gdLst>
                <a:gd name="T0" fmla="*/ 2147483647 w 37"/>
                <a:gd name="T1" fmla="*/ 0 w 37"/>
                <a:gd name="T2" fmla="*/ 2147483647 w 37"/>
                <a:gd name="T3" fmla="*/ 0 60000 65536"/>
                <a:gd name="T4" fmla="*/ 0 60000 65536"/>
                <a:gd name="T5" fmla="*/ 0 60000 65536"/>
              </a:gdLst>
              <a:ahLst/>
              <a:cxnLst>
                <a:cxn ang="T3">
                  <a:pos x="T0" y="0"/>
                </a:cxn>
                <a:cxn ang="T4">
                  <a:pos x="T1" y="0"/>
                </a:cxn>
                <a:cxn ang="T5">
                  <a:pos x="T2" y="0"/>
                </a:cxn>
              </a:cxnLst>
              <a:rect l="0" t="0" r="r" b="b"/>
              <a:pathLst>
                <a:path w="37">
                  <a:moveTo>
                    <a:pt x="37" y="0"/>
                  </a:moveTo>
                  <a:lnTo>
                    <a:pt x="0" y="0"/>
                  </a:lnTo>
                  <a:lnTo>
                    <a:pt x="37"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8" name="Line 209"/>
            <p:cNvSpPr>
              <a:spLocks noChangeShapeType="1"/>
            </p:cNvSpPr>
            <p:nvPr/>
          </p:nvSpPr>
          <p:spPr bwMode="auto">
            <a:xfrm flipH="1">
              <a:off x="9861550" y="5178425"/>
              <a:ext cx="5873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9" name="Freeform 210"/>
            <p:cNvSpPr>
              <a:spLocks/>
            </p:cNvSpPr>
            <p:nvPr/>
          </p:nvSpPr>
          <p:spPr bwMode="auto">
            <a:xfrm>
              <a:off x="9845675"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8">
                  <a:moveTo>
                    <a:pt x="24" y="0"/>
                  </a:moveTo>
                  <a:cubicBezTo>
                    <a:pt x="18" y="0"/>
                    <a:pt x="11" y="0"/>
                    <a:pt x="5" y="0"/>
                  </a:cubicBezTo>
                  <a:cubicBezTo>
                    <a:pt x="0" y="0"/>
                    <a:pt x="0" y="8"/>
                    <a:pt x="5" y="8"/>
                  </a:cubicBezTo>
                  <a:cubicBezTo>
                    <a:pt x="11" y="8"/>
                    <a:pt x="18" y="8"/>
                    <a:pt x="24" y="8"/>
                  </a:cubicBezTo>
                  <a:cubicBezTo>
                    <a:pt x="29" y="8"/>
                    <a:pt x="29" y="0"/>
                    <a:pt x="24" y="0"/>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0" name="Freeform 211"/>
            <p:cNvSpPr>
              <a:spLocks/>
            </p:cNvSpPr>
            <p:nvPr/>
          </p:nvSpPr>
          <p:spPr bwMode="auto">
            <a:xfrm>
              <a:off x="9928225" y="5018088"/>
              <a:ext cx="41275" cy="39687"/>
            </a:xfrm>
            <a:custGeom>
              <a:avLst/>
              <a:gdLst>
                <a:gd name="T0" fmla="*/ 0 w 26"/>
                <a:gd name="T1" fmla="*/ 0 h 25"/>
                <a:gd name="T2" fmla="*/ 2147483647 w 26"/>
                <a:gd name="T3" fmla="*/ 2147483647 h 25"/>
                <a:gd name="T4" fmla="*/ 0 w 26"/>
                <a:gd name="T5" fmla="*/ 0 h 25"/>
                <a:gd name="T6" fmla="*/ 0 60000 65536"/>
                <a:gd name="T7" fmla="*/ 0 60000 65536"/>
                <a:gd name="T8" fmla="*/ 0 60000 65536"/>
              </a:gdLst>
              <a:ahLst/>
              <a:cxnLst>
                <a:cxn ang="T6">
                  <a:pos x="T0" y="T1"/>
                </a:cxn>
                <a:cxn ang="T7">
                  <a:pos x="T2" y="T3"/>
                </a:cxn>
                <a:cxn ang="T8">
                  <a:pos x="T4" y="T5"/>
                </a:cxn>
              </a:cxnLst>
              <a:rect l="0" t="0" r="r" b="b"/>
              <a:pathLst>
                <a:path w="26" h="25">
                  <a:moveTo>
                    <a:pt x="0" y="0"/>
                  </a:moveTo>
                  <a:lnTo>
                    <a:pt x="26" y="25"/>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1" name="Line 212"/>
            <p:cNvSpPr>
              <a:spLocks noChangeShapeType="1"/>
            </p:cNvSpPr>
            <p:nvPr/>
          </p:nvSpPr>
          <p:spPr bwMode="auto">
            <a:xfrm>
              <a:off x="9928225" y="5018088"/>
              <a:ext cx="41275" cy="396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2" name="Freeform 213"/>
            <p:cNvSpPr>
              <a:spLocks/>
            </p:cNvSpPr>
            <p:nvPr/>
          </p:nvSpPr>
          <p:spPr bwMode="auto">
            <a:xfrm>
              <a:off x="9917113" y="5005388"/>
              <a:ext cx="60325"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2" y="5"/>
                  </a:moveTo>
                  <a:cubicBezTo>
                    <a:pt x="7" y="9"/>
                    <a:pt x="11" y="14"/>
                    <a:pt x="16" y="18"/>
                  </a:cubicBezTo>
                  <a:cubicBezTo>
                    <a:pt x="17" y="20"/>
                    <a:pt x="20" y="17"/>
                    <a:pt x="18" y="16"/>
                  </a:cubicBezTo>
                  <a:cubicBezTo>
                    <a:pt x="14" y="11"/>
                    <a:pt x="9" y="7"/>
                    <a:pt x="5" y="2"/>
                  </a:cubicBezTo>
                  <a:cubicBezTo>
                    <a:pt x="3" y="0"/>
                    <a:pt x="0" y="3"/>
                    <a:pt x="2" y="5"/>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3" name="Freeform 214"/>
            <p:cNvSpPr>
              <a:spLocks/>
            </p:cNvSpPr>
            <p:nvPr/>
          </p:nvSpPr>
          <p:spPr bwMode="auto">
            <a:xfrm>
              <a:off x="10209213" y="5299075"/>
              <a:ext cx="39687" cy="39688"/>
            </a:xfrm>
            <a:custGeom>
              <a:avLst/>
              <a:gdLst>
                <a:gd name="T0" fmla="*/ 0 w 25"/>
                <a:gd name="T1" fmla="*/ 0 h 25"/>
                <a:gd name="T2" fmla="*/ 2147483647 w 25"/>
                <a:gd name="T3" fmla="*/ 2147483647 h 25"/>
                <a:gd name="T4" fmla="*/ 0 w 25"/>
                <a:gd name="T5" fmla="*/ 0 h 25"/>
                <a:gd name="T6" fmla="*/ 0 60000 65536"/>
                <a:gd name="T7" fmla="*/ 0 60000 65536"/>
                <a:gd name="T8" fmla="*/ 0 60000 65536"/>
              </a:gdLst>
              <a:ahLst/>
              <a:cxnLst>
                <a:cxn ang="T6">
                  <a:pos x="T0" y="T1"/>
                </a:cxn>
                <a:cxn ang="T7">
                  <a:pos x="T2" y="T3"/>
                </a:cxn>
                <a:cxn ang="T8">
                  <a:pos x="T4" y="T5"/>
                </a:cxn>
              </a:cxnLst>
              <a:rect l="0" t="0" r="r" b="b"/>
              <a:pathLst>
                <a:path w="25" h="25">
                  <a:moveTo>
                    <a:pt x="0" y="0"/>
                  </a:moveTo>
                  <a:lnTo>
                    <a:pt x="25" y="25"/>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4" name="Line 215"/>
            <p:cNvSpPr>
              <a:spLocks noChangeShapeType="1"/>
            </p:cNvSpPr>
            <p:nvPr/>
          </p:nvSpPr>
          <p:spPr bwMode="auto">
            <a:xfrm>
              <a:off x="10209213" y="5299075"/>
              <a:ext cx="39687" cy="396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5" name="Freeform 216"/>
            <p:cNvSpPr>
              <a:spLocks/>
            </p:cNvSpPr>
            <p:nvPr/>
          </p:nvSpPr>
          <p:spPr bwMode="auto">
            <a:xfrm>
              <a:off x="10196513" y="5286375"/>
              <a:ext cx="61912"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2" y="5"/>
                  </a:moveTo>
                  <a:cubicBezTo>
                    <a:pt x="7" y="9"/>
                    <a:pt x="11" y="14"/>
                    <a:pt x="16" y="18"/>
                  </a:cubicBezTo>
                  <a:cubicBezTo>
                    <a:pt x="17" y="20"/>
                    <a:pt x="20" y="17"/>
                    <a:pt x="18" y="16"/>
                  </a:cubicBezTo>
                  <a:cubicBezTo>
                    <a:pt x="14" y="11"/>
                    <a:pt x="10" y="7"/>
                    <a:pt x="5" y="2"/>
                  </a:cubicBezTo>
                  <a:cubicBezTo>
                    <a:pt x="3" y="0"/>
                    <a:pt x="0" y="3"/>
                    <a:pt x="2" y="5"/>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6" name="Freeform 217"/>
            <p:cNvSpPr>
              <a:spLocks/>
            </p:cNvSpPr>
            <p:nvPr/>
          </p:nvSpPr>
          <p:spPr bwMode="auto">
            <a:xfrm>
              <a:off x="10209213" y="5018088"/>
              <a:ext cx="39687" cy="39687"/>
            </a:xfrm>
            <a:custGeom>
              <a:avLst/>
              <a:gdLst>
                <a:gd name="T0" fmla="*/ 2147483647 w 25"/>
                <a:gd name="T1" fmla="*/ 0 h 25"/>
                <a:gd name="T2" fmla="*/ 0 w 25"/>
                <a:gd name="T3" fmla="*/ 2147483647 h 25"/>
                <a:gd name="T4" fmla="*/ 2147483647 w 25"/>
                <a:gd name="T5" fmla="*/ 0 h 25"/>
                <a:gd name="T6" fmla="*/ 0 60000 65536"/>
                <a:gd name="T7" fmla="*/ 0 60000 65536"/>
                <a:gd name="T8" fmla="*/ 0 60000 65536"/>
              </a:gdLst>
              <a:ahLst/>
              <a:cxnLst>
                <a:cxn ang="T6">
                  <a:pos x="T0" y="T1"/>
                </a:cxn>
                <a:cxn ang="T7">
                  <a:pos x="T2" y="T3"/>
                </a:cxn>
                <a:cxn ang="T8">
                  <a:pos x="T4" y="T5"/>
                </a:cxn>
              </a:cxnLst>
              <a:rect l="0" t="0" r="r" b="b"/>
              <a:pathLst>
                <a:path w="25" h="25">
                  <a:moveTo>
                    <a:pt x="25" y="0"/>
                  </a:moveTo>
                  <a:lnTo>
                    <a:pt x="0" y="25"/>
                  </a:lnTo>
                  <a:lnTo>
                    <a:pt x="25"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7" name="Line 218"/>
            <p:cNvSpPr>
              <a:spLocks noChangeShapeType="1"/>
            </p:cNvSpPr>
            <p:nvPr/>
          </p:nvSpPr>
          <p:spPr bwMode="auto">
            <a:xfrm flipH="1">
              <a:off x="10209213" y="5018088"/>
              <a:ext cx="39687" cy="396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8" name="Freeform 219"/>
            <p:cNvSpPr>
              <a:spLocks/>
            </p:cNvSpPr>
            <p:nvPr/>
          </p:nvSpPr>
          <p:spPr bwMode="auto">
            <a:xfrm>
              <a:off x="10196513" y="5005388"/>
              <a:ext cx="61912"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16" y="2"/>
                  </a:moveTo>
                  <a:cubicBezTo>
                    <a:pt x="11" y="7"/>
                    <a:pt x="7" y="11"/>
                    <a:pt x="2" y="16"/>
                  </a:cubicBezTo>
                  <a:cubicBezTo>
                    <a:pt x="0" y="17"/>
                    <a:pt x="3" y="20"/>
                    <a:pt x="5" y="18"/>
                  </a:cubicBezTo>
                  <a:cubicBezTo>
                    <a:pt x="10" y="14"/>
                    <a:pt x="14" y="9"/>
                    <a:pt x="18" y="5"/>
                  </a:cubicBezTo>
                  <a:cubicBezTo>
                    <a:pt x="20" y="3"/>
                    <a:pt x="17" y="0"/>
                    <a:pt x="16" y="2"/>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09" name="Freeform 220"/>
            <p:cNvSpPr>
              <a:spLocks/>
            </p:cNvSpPr>
            <p:nvPr/>
          </p:nvSpPr>
          <p:spPr bwMode="auto">
            <a:xfrm>
              <a:off x="9928225" y="5299075"/>
              <a:ext cx="41275" cy="39688"/>
            </a:xfrm>
            <a:custGeom>
              <a:avLst/>
              <a:gdLst>
                <a:gd name="T0" fmla="*/ 2147483647 w 26"/>
                <a:gd name="T1" fmla="*/ 0 h 25"/>
                <a:gd name="T2" fmla="*/ 0 w 26"/>
                <a:gd name="T3" fmla="*/ 2147483647 h 25"/>
                <a:gd name="T4" fmla="*/ 2147483647 w 26"/>
                <a:gd name="T5" fmla="*/ 0 h 25"/>
                <a:gd name="T6" fmla="*/ 0 60000 65536"/>
                <a:gd name="T7" fmla="*/ 0 60000 65536"/>
                <a:gd name="T8" fmla="*/ 0 60000 65536"/>
              </a:gdLst>
              <a:ahLst/>
              <a:cxnLst>
                <a:cxn ang="T6">
                  <a:pos x="T0" y="T1"/>
                </a:cxn>
                <a:cxn ang="T7">
                  <a:pos x="T2" y="T3"/>
                </a:cxn>
                <a:cxn ang="T8">
                  <a:pos x="T4" y="T5"/>
                </a:cxn>
              </a:cxnLst>
              <a:rect l="0" t="0" r="r" b="b"/>
              <a:pathLst>
                <a:path w="26" h="25">
                  <a:moveTo>
                    <a:pt x="26" y="0"/>
                  </a:moveTo>
                  <a:lnTo>
                    <a:pt x="0" y="25"/>
                  </a:lnTo>
                  <a:lnTo>
                    <a:pt x="26"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0" name="Line 221"/>
            <p:cNvSpPr>
              <a:spLocks noChangeShapeType="1"/>
            </p:cNvSpPr>
            <p:nvPr/>
          </p:nvSpPr>
          <p:spPr bwMode="auto">
            <a:xfrm flipH="1">
              <a:off x="9928225" y="5299075"/>
              <a:ext cx="41275" cy="396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1" name="Freeform 222"/>
            <p:cNvSpPr>
              <a:spLocks/>
            </p:cNvSpPr>
            <p:nvPr/>
          </p:nvSpPr>
          <p:spPr bwMode="auto">
            <a:xfrm>
              <a:off x="9917113" y="5286375"/>
              <a:ext cx="60325"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16" y="2"/>
                  </a:moveTo>
                  <a:cubicBezTo>
                    <a:pt x="11" y="7"/>
                    <a:pt x="7" y="11"/>
                    <a:pt x="2" y="16"/>
                  </a:cubicBezTo>
                  <a:cubicBezTo>
                    <a:pt x="0" y="17"/>
                    <a:pt x="3" y="20"/>
                    <a:pt x="5" y="18"/>
                  </a:cubicBezTo>
                  <a:cubicBezTo>
                    <a:pt x="9" y="14"/>
                    <a:pt x="14" y="9"/>
                    <a:pt x="18" y="5"/>
                  </a:cubicBezTo>
                  <a:cubicBezTo>
                    <a:pt x="20" y="3"/>
                    <a:pt x="17" y="0"/>
                    <a:pt x="16" y="2"/>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2" name="Freeform 223"/>
            <p:cNvSpPr>
              <a:spLocks/>
            </p:cNvSpPr>
            <p:nvPr/>
          </p:nvSpPr>
          <p:spPr bwMode="auto">
            <a:xfrm>
              <a:off x="10085388" y="4965700"/>
              <a:ext cx="61912" cy="222250"/>
            </a:xfrm>
            <a:custGeom>
              <a:avLst/>
              <a:gdLst>
                <a:gd name="T0" fmla="*/ 2147483647 w 39"/>
                <a:gd name="T1" fmla="*/ 0 h 140"/>
                <a:gd name="T2" fmla="*/ 0 w 39"/>
                <a:gd name="T3" fmla="*/ 2147483647 h 140"/>
                <a:gd name="T4" fmla="*/ 2147483647 w 39"/>
                <a:gd name="T5" fmla="*/ 0 h 140"/>
                <a:gd name="T6" fmla="*/ 0 60000 65536"/>
                <a:gd name="T7" fmla="*/ 0 60000 65536"/>
                <a:gd name="T8" fmla="*/ 0 60000 65536"/>
              </a:gdLst>
              <a:ahLst/>
              <a:cxnLst>
                <a:cxn ang="T6">
                  <a:pos x="T0" y="T1"/>
                </a:cxn>
                <a:cxn ang="T7">
                  <a:pos x="T2" y="T3"/>
                </a:cxn>
                <a:cxn ang="T8">
                  <a:pos x="T4" y="T5"/>
                </a:cxn>
              </a:cxnLst>
              <a:rect l="0" t="0" r="r" b="b"/>
              <a:pathLst>
                <a:path w="39" h="140">
                  <a:moveTo>
                    <a:pt x="39" y="0"/>
                  </a:moveTo>
                  <a:lnTo>
                    <a:pt x="0" y="140"/>
                  </a:lnTo>
                  <a:lnTo>
                    <a:pt x="39"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3" name="Line 224"/>
            <p:cNvSpPr>
              <a:spLocks noChangeShapeType="1"/>
            </p:cNvSpPr>
            <p:nvPr/>
          </p:nvSpPr>
          <p:spPr bwMode="auto">
            <a:xfrm flipH="1">
              <a:off x="10085388" y="4965700"/>
              <a:ext cx="61912" cy="2222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4" name="Freeform 225"/>
            <p:cNvSpPr>
              <a:spLocks/>
            </p:cNvSpPr>
            <p:nvPr/>
          </p:nvSpPr>
          <p:spPr bwMode="auto">
            <a:xfrm>
              <a:off x="10071100" y="4946650"/>
              <a:ext cx="95250" cy="260350"/>
            </a:xfrm>
            <a:custGeom>
              <a:avLst/>
              <a:gdLst>
                <a:gd name="T0" fmla="*/ 2147483647 w 31"/>
                <a:gd name="T1" fmla="*/ 2147483647 h 84"/>
                <a:gd name="T2" fmla="*/ 2147483647 w 31"/>
                <a:gd name="T3" fmla="*/ 2147483647 h 84"/>
                <a:gd name="T4" fmla="*/ 2147483647 w 31"/>
                <a:gd name="T5" fmla="*/ 2147483647 h 84"/>
                <a:gd name="T6" fmla="*/ 2147483647 w 31"/>
                <a:gd name="T7" fmla="*/ 2147483647 h 84"/>
                <a:gd name="T8" fmla="*/ 2147483647 w 31"/>
                <a:gd name="T9" fmla="*/ 2147483647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84">
                  <a:moveTo>
                    <a:pt x="22" y="5"/>
                  </a:moveTo>
                  <a:cubicBezTo>
                    <a:pt x="15" y="29"/>
                    <a:pt x="8" y="53"/>
                    <a:pt x="1" y="77"/>
                  </a:cubicBezTo>
                  <a:cubicBezTo>
                    <a:pt x="0" y="82"/>
                    <a:pt x="7" y="84"/>
                    <a:pt x="9" y="79"/>
                  </a:cubicBezTo>
                  <a:cubicBezTo>
                    <a:pt x="16" y="55"/>
                    <a:pt x="22" y="31"/>
                    <a:pt x="29" y="7"/>
                  </a:cubicBezTo>
                  <a:cubicBezTo>
                    <a:pt x="31" y="2"/>
                    <a:pt x="23" y="0"/>
                    <a:pt x="22" y="5"/>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5" name="Freeform 226"/>
            <p:cNvSpPr>
              <a:spLocks/>
            </p:cNvSpPr>
            <p:nvPr/>
          </p:nvSpPr>
          <p:spPr bwMode="auto">
            <a:xfrm>
              <a:off x="10085388" y="5187950"/>
              <a:ext cx="127000" cy="0"/>
            </a:xfrm>
            <a:custGeom>
              <a:avLst/>
              <a:gdLst>
                <a:gd name="T0" fmla="*/ 0 w 80"/>
                <a:gd name="T1" fmla="*/ 2147483647 w 80"/>
                <a:gd name="T2" fmla="*/ 0 w 80"/>
                <a:gd name="T3" fmla="*/ 0 60000 65536"/>
                <a:gd name="T4" fmla="*/ 0 60000 65536"/>
                <a:gd name="T5" fmla="*/ 0 60000 65536"/>
              </a:gdLst>
              <a:ahLst/>
              <a:cxnLst>
                <a:cxn ang="T3">
                  <a:pos x="T0" y="0"/>
                </a:cxn>
                <a:cxn ang="T4">
                  <a:pos x="T1" y="0"/>
                </a:cxn>
                <a:cxn ang="T5">
                  <a:pos x="T2" y="0"/>
                </a:cxn>
              </a:cxnLst>
              <a:rect l="0" t="0" r="r" b="b"/>
              <a:pathLst>
                <a:path w="80">
                  <a:moveTo>
                    <a:pt x="0" y="0"/>
                  </a:moveTo>
                  <a:lnTo>
                    <a:pt x="80" y="0"/>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6" name="Line 227"/>
            <p:cNvSpPr>
              <a:spLocks noChangeShapeType="1"/>
            </p:cNvSpPr>
            <p:nvPr/>
          </p:nvSpPr>
          <p:spPr bwMode="auto">
            <a:xfrm>
              <a:off x="10085388" y="5187950"/>
              <a:ext cx="127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17" name="Freeform 228"/>
            <p:cNvSpPr>
              <a:spLocks/>
            </p:cNvSpPr>
            <p:nvPr/>
          </p:nvSpPr>
          <p:spPr bwMode="auto">
            <a:xfrm>
              <a:off x="10071100" y="5175250"/>
              <a:ext cx="157163" cy="25400"/>
            </a:xfrm>
            <a:custGeom>
              <a:avLst/>
              <a:gdLst>
                <a:gd name="T0" fmla="*/ 2147483647 w 51"/>
                <a:gd name="T1" fmla="*/ 2147483647 h 8"/>
                <a:gd name="T2" fmla="*/ 2147483647 w 51"/>
                <a:gd name="T3" fmla="*/ 2147483647 h 8"/>
                <a:gd name="T4" fmla="*/ 2147483647 w 51"/>
                <a:gd name="T5" fmla="*/ 0 h 8"/>
                <a:gd name="T6" fmla="*/ 2147483647 w 51"/>
                <a:gd name="T7" fmla="*/ 0 h 8"/>
                <a:gd name="T8" fmla="*/ 2147483647 w 51"/>
                <a:gd name="T9" fmla="*/ 214748364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8">
                  <a:moveTo>
                    <a:pt x="5" y="8"/>
                  </a:moveTo>
                  <a:cubicBezTo>
                    <a:pt x="19" y="8"/>
                    <a:pt x="32" y="8"/>
                    <a:pt x="46" y="8"/>
                  </a:cubicBezTo>
                  <a:cubicBezTo>
                    <a:pt x="51" y="8"/>
                    <a:pt x="51" y="0"/>
                    <a:pt x="46" y="0"/>
                  </a:cubicBezTo>
                  <a:cubicBezTo>
                    <a:pt x="32" y="0"/>
                    <a:pt x="19" y="0"/>
                    <a:pt x="5" y="0"/>
                  </a:cubicBezTo>
                  <a:cubicBezTo>
                    <a:pt x="0" y="0"/>
                    <a:pt x="0" y="8"/>
                    <a:pt x="5" y="8"/>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4"/>
          <p:cNvGrpSpPr/>
          <p:nvPr/>
        </p:nvGrpSpPr>
        <p:grpSpPr>
          <a:xfrm>
            <a:off x="9398000" y="3025775"/>
            <a:ext cx="1314450" cy="1665288"/>
            <a:chOff x="9398000" y="3025775"/>
            <a:chExt cx="1314450" cy="1665288"/>
          </a:xfrm>
        </p:grpSpPr>
        <p:sp>
          <p:nvSpPr>
            <p:cNvPr id="84" name="Freeform 237"/>
            <p:cNvSpPr>
              <a:spLocks/>
            </p:cNvSpPr>
            <p:nvPr/>
          </p:nvSpPr>
          <p:spPr bwMode="auto">
            <a:xfrm>
              <a:off x="9398000"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619" name="TextBox 70"/>
            <p:cNvSpPr txBox="1">
              <a:spLocks noChangeArrowheads="1"/>
            </p:cNvSpPr>
            <p:nvPr/>
          </p:nvSpPr>
          <p:spPr bwMode="auto">
            <a:xfrm>
              <a:off x="9466263" y="3284538"/>
              <a:ext cx="11795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80%</a:t>
              </a:r>
              <a:endParaRPr lang="zh-CN" altLang="en-US" sz="4400">
                <a:solidFill>
                  <a:schemeClr val="bg1"/>
                </a:solidFill>
                <a:latin typeface="Impact" pitchFamily="34" charset="0"/>
              </a:endParaRPr>
            </a:p>
          </p:txBody>
        </p:sp>
      </p:grpSp>
      <p:sp>
        <p:nvSpPr>
          <p:cNvPr id="86" name="TextBox 57"/>
          <p:cNvSpPr txBox="1"/>
          <p:nvPr/>
        </p:nvSpPr>
        <p:spPr bwMode="auto">
          <a:xfrm>
            <a:off x="798513"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57"/>
          <p:cNvSpPr txBox="1"/>
          <p:nvPr/>
        </p:nvSpPr>
        <p:spPr bwMode="auto">
          <a:xfrm>
            <a:off x="34496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TextBox 57"/>
          <p:cNvSpPr txBox="1"/>
          <p:nvPr/>
        </p:nvSpPr>
        <p:spPr bwMode="auto">
          <a:xfrm>
            <a:off x="60785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TextBox 57"/>
          <p:cNvSpPr txBox="1"/>
          <p:nvPr/>
        </p:nvSpPr>
        <p:spPr bwMode="auto">
          <a:xfrm>
            <a:off x="8718550"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62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58" name="任意多边形 57"/>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up)">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581"/>
                                        </p:tgtEl>
                                        <p:attrNameLst>
                                          <p:attrName>style.visibility</p:attrName>
                                        </p:attrNameLst>
                                      </p:cBhvr>
                                      <p:to>
                                        <p:strVal val="visible"/>
                                      </p:to>
                                    </p:set>
                                    <p:animEffect transition="in" filter="fade">
                                      <p:cBhvr>
                                        <p:cTn id="23" dur="500"/>
                                        <p:tgtEl>
                                          <p:spTgt spid="2458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1" nodeType="clickEffect">
                                  <p:stCondLst>
                                    <p:cond delay="0"/>
                                  </p:stCondLst>
                                  <p:childTnLst>
                                    <p:set>
                                      <p:cBhvr>
                                        <p:cTn id="27" dur="1" fill="hold">
                                          <p:stCondLst>
                                            <p:cond delay="0"/>
                                          </p:stCondLst>
                                        </p:cTn>
                                        <p:tgtEl>
                                          <p:spTgt spid="24581"/>
                                        </p:tgtEl>
                                        <p:attrNameLst>
                                          <p:attrName>style.visibility</p:attrName>
                                        </p:attrNameLst>
                                      </p:cBhvr>
                                      <p:to>
                                        <p:strVal val="visible"/>
                                      </p:to>
                                    </p:set>
                                    <p:animEffect transition="in" filter="fade">
                                      <p:cBhvr>
                                        <p:cTn id="28" dur="500"/>
                                        <p:tgtEl>
                                          <p:spTgt spid="24581"/>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ppt_y</p:attrName>
                                        </p:attrNameLst>
                                      </p:cBhvr>
                                      <p:tavLst>
                                        <p:tav tm="0">
                                          <p:val>
                                            <p:strVal val="#ppt_y+#ppt_h*1.125000"/>
                                          </p:val>
                                        </p:tav>
                                        <p:tav tm="100000">
                                          <p:val>
                                            <p:strVal val="#ppt_y"/>
                                          </p:val>
                                        </p:tav>
                                      </p:tavLst>
                                    </p:anim>
                                    <p:animEffect transition="in" filter="wipe(up)">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4584"/>
                                        </p:tgtEl>
                                        <p:attrNameLst>
                                          <p:attrName>style.visibility</p:attrName>
                                        </p:attrNameLst>
                                      </p:cBhvr>
                                      <p:to>
                                        <p:strVal val="visible"/>
                                      </p:to>
                                    </p:set>
                                    <p:animEffect transition="in" filter="fade">
                                      <p:cBhvr>
                                        <p:cTn id="39" dur="500"/>
                                        <p:tgtEl>
                                          <p:spTgt spid="2458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1" nodeType="clickEffect">
                                  <p:stCondLst>
                                    <p:cond delay="0"/>
                                  </p:stCondLst>
                                  <p:childTnLst>
                                    <p:set>
                                      <p:cBhvr>
                                        <p:cTn id="43" dur="1" fill="hold">
                                          <p:stCondLst>
                                            <p:cond delay="0"/>
                                          </p:stCondLst>
                                        </p:cTn>
                                        <p:tgtEl>
                                          <p:spTgt spid="24584"/>
                                        </p:tgtEl>
                                        <p:attrNameLst>
                                          <p:attrName>style.visibility</p:attrName>
                                        </p:attrNameLst>
                                      </p:cBhvr>
                                      <p:to>
                                        <p:strVal val="visible"/>
                                      </p:to>
                                    </p:set>
                                    <p:animEffect transition="in" filter="fade">
                                      <p:cBhvr>
                                        <p:cTn id="44" dur="500"/>
                                        <p:tgtEl>
                                          <p:spTgt spid="24584"/>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p:tgtEl>
                                          <p:spTgt spid="4"/>
                                        </p:tgtEl>
                                        <p:attrNameLst>
                                          <p:attrName>ppt_y</p:attrName>
                                        </p:attrNameLst>
                                      </p:cBhvr>
                                      <p:tavLst>
                                        <p:tav tm="0">
                                          <p:val>
                                            <p:strVal val="#ppt_y+#ppt_h*1.125000"/>
                                          </p:val>
                                        </p:tav>
                                        <p:tav tm="100000">
                                          <p:val>
                                            <p:strVal val="#ppt_y"/>
                                          </p:val>
                                        </p:tav>
                                      </p:tavLst>
                                    </p:anim>
                                    <p:animEffect transition="in" filter="wipe(up)">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500"/>
                                        <p:tgtEl>
                                          <p:spTgt spid="5"/>
                                        </p:tgtEl>
                                        <p:attrNameLst>
                                          <p:attrName>ppt_y</p:attrName>
                                        </p:attrNameLst>
                                      </p:cBhvr>
                                      <p:tavLst>
                                        <p:tav tm="0">
                                          <p:val>
                                            <p:strVal val="#ppt_y+#ppt_h*1.125000"/>
                                          </p:val>
                                        </p:tav>
                                        <p:tav tm="100000">
                                          <p:val>
                                            <p:strVal val="#ppt_y"/>
                                          </p:val>
                                        </p:tav>
                                      </p:tavLst>
                                    </p:anim>
                                    <p:animEffect transition="in" filter="wipe(up)">
                                      <p:cBhvr>
                                        <p:cTn id="66" dur="500"/>
                                        <p:tgtEl>
                                          <p:spTgt spid="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500"/>
                                        <p:tgtEl>
                                          <p:spTgt spid="8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fade">
                                      <p:cBhvr>
                                        <p:cTn id="74" dur="500"/>
                                        <p:tgtEl>
                                          <p:spTgt spid="8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8"/>
                                        </p:tgtEl>
                                        <p:attrNameLst>
                                          <p:attrName>style.visibility</p:attrName>
                                        </p:attrNameLst>
                                      </p:cBhvr>
                                      <p:to>
                                        <p:strVal val="visible"/>
                                      </p:to>
                                    </p:set>
                                    <p:animEffect transition="in" filter="fade">
                                      <p:cBhvr>
                                        <p:cTn id="77" dur="500"/>
                                        <p:tgtEl>
                                          <p:spTgt spid="8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9"/>
                                        </p:tgtEl>
                                        <p:attrNameLst>
                                          <p:attrName>style.visibility</p:attrName>
                                        </p:attrNameLst>
                                      </p:cBhvr>
                                      <p:to>
                                        <p:strVal val="visible"/>
                                      </p:to>
                                    </p:set>
                                    <p:animEffect transition="in" filter="fade">
                                      <p:cBhvr>
                                        <p:cTn id="80"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P spid="24581" grpId="1" animBg="1"/>
      <p:bldP spid="24584" grpId="0" animBg="1"/>
      <p:bldP spid="24584" grpId="1" animBg="1"/>
      <p:bldP spid="86" grpId="0"/>
      <p:bldP spid="87" grpId="0"/>
      <p:bldP spid="88" grpId="0"/>
      <p:bldP spid="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reeform 42"/>
          <p:cNvSpPr>
            <a:spLocks noEditPoints="1"/>
          </p:cNvSpPr>
          <p:nvPr/>
        </p:nvSpPr>
        <p:spPr bwMode="auto">
          <a:xfrm>
            <a:off x="990600" y="2073275"/>
            <a:ext cx="6610350" cy="3573463"/>
          </a:xfrm>
          <a:custGeom>
            <a:avLst/>
            <a:gdLst>
              <a:gd name="T0" fmla="*/ 2147483647 w 3458"/>
              <a:gd name="T1" fmla="*/ 2147483647 h 1870"/>
              <a:gd name="T2" fmla="*/ 2147483647 w 3458"/>
              <a:gd name="T3" fmla="*/ 2147483647 h 1870"/>
              <a:gd name="T4" fmla="*/ 2147483647 w 3458"/>
              <a:gd name="T5" fmla="*/ 2147483647 h 1870"/>
              <a:gd name="T6" fmla="*/ 2147483647 w 3458"/>
              <a:gd name="T7" fmla="*/ 2147483647 h 1870"/>
              <a:gd name="T8" fmla="*/ 2147483647 w 3458"/>
              <a:gd name="T9" fmla="*/ 2147483647 h 1870"/>
              <a:gd name="T10" fmla="*/ 2147483647 w 3458"/>
              <a:gd name="T11" fmla="*/ 2147483647 h 1870"/>
              <a:gd name="T12" fmla="*/ 2147483647 w 3458"/>
              <a:gd name="T13" fmla="*/ 2147483647 h 1870"/>
              <a:gd name="T14" fmla="*/ 2147483647 w 3458"/>
              <a:gd name="T15" fmla="*/ 2147483647 h 1870"/>
              <a:gd name="T16" fmla="*/ 2147483647 w 3458"/>
              <a:gd name="T17" fmla="*/ 2147483647 h 1870"/>
              <a:gd name="T18" fmla="*/ 2147483647 w 3458"/>
              <a:gd name="T19" fmla="*/ 2147483647 h 1870"/>
              <a:gd name="T20" fmla="*/ 2147483647 w 3458"/>
              <a:gd name="T21" fmla="*/ 2147483647 h 1870"/>
              <a:gd name="T22" fmla="*/ 2147483647 w 3458"/>
              <a:gd name="T23" fmla="*/ 2147483647 h 1870"/>
              <a:gd name="T24" fmla="*/ 2147483647 w 3458"/>
              <a:gd name="T25" fmla="*/ 2147483647 h 1870"/>
              <a:gd name="T26" fmla="*/ 2147483647 w 3458"/>
              <a:gd name="T27" fmla="*/ 2147483647 h 1870"/>
              <a:gd name="T28" fmla="*/ 2147483647 w 3458"/>
              <a:gd name="T29" fmla="*/ 2147483647 h 1870"/>
              <a:gd name="T30" fmla="*/ 2147483647 w 3458"/>
              <a:gd name="T31" fmla="*/ 2147483647 h 1870"/>
              <a:gd name="T32" fmla="*/ 2147483647 w 3458"/>
              <a:gd name="T33" fmla="*/ 2147483647 h 1870"/>
              <a:gd name="T34" fmla="*/ 2147483647 w 3458"/>
              <a:gd name="T35" fmla="*/ 2147483647 h 1870"/>
              <a:gd name="T36" fmla="*/ 2147483647 w 3458"/>
              <a:gd name="T37" fmla="*/ 2147483647 h 1870"/>
              <a:gd name="T38" fmla="*/ 2147483647 w 3458"/>
              <a:gd name="T39" fmla="*/ 2147483647 h 1870"/>
              <a:gd name="T40" fmla="*/ 2147483647 w 3458"/>
              <a:gd name="T41" fmla="*/ 2147483647 h 1870"/>
              <a:gd name="T42" fmla="*/ 2147483647 w 3458"/>
              <a:gd name="T43" fmla="*/ 2147483647 h 1870"/>
              <a:gd name="T44" fmla="*/ 2147483647 w 3458"/>
              <a:gd name="T45" fmla="*/ 2147483647 h 1870"/>
              <a:gd name="T46" fmla="*/ 2147483647 w 3458"/>
              <a:gd name="T47" fmla="*/ 2147483647 h 1870"/>
              <a:gd name="T48" fmla="*/ 2147483647 w 3458"/>
              <a:gd name="T49" fmla="*/ 2147483647 h 1870"/>
              <a:gd name="T50" fmla="*/ 2147483647 w 3458"/>
              <a:gd name="T51" fmla="*/ 2147483647 h 1870"/>
              <a:gd name="T52" fmla="*/ 2147483647 w 3458"/>
              <a:gd name="T53" fmla="*/ 2147483647 h 1870"/>
              <a:gd name="T54" fmla="*/ 2147483647 w 3458"/>
              <a:gd name="T55" fmla="*/ 2147483647 h 1870"/>
              <a:gd name="T56" fmla="*/ 2147483647 w 3458"/>
              <a:gd name="T57" fmla="*/ 2147483647 h 1870"/>
              <a:gd name="T58" fmla="*/ 2147483647 w 3458"/>
              <a:gd name="T59" fmla="*/ 2147483647 h 1870"/>
              <a:gd name="T60" fmla="*/ 2147483647 w 3458"/>
              <a:gd name="T61" fmla="*/ 2147483647 h 1870"/>
              <a:gd name="T62" fmla="*/ 2147483647 w 3458"/>
              <a:gd name="T63" fmla="*/ 2147483647 h 1870"/>
              <a:gd name="T64" fmla="*/ 2147483647 w 3458"/>
              <a:gd name="T65" fmla="*/ 2147483647 h 1870"/>
              <a:gd name="T66" fmla="*/ 2147483647 w 3458"/>
              <a:gd name="T67" fmla="*/ 2147483647 h 1870"/>
              <a:gd name="T68" fmla="*/ 2147483647 w 3458"/>
              <a:gd name="T69" fmla="*/ 2147483647 h 1870"/>
              <a:gd name="T70" fmla="*/ 2147483647 w 3458"/>
              <a:gd name="T71" fmla="*/ 2147483647 h 1870"/>
              <a:gd name="T72" fmla="*/ 2147483647 w 3458"/>
              <a:gd name="T73" fmla="*/ 2147483647 h 1870"/>
              <a:gd name="T74" fmla="*/ 2147483647 w 3458"/>
              <a:gd name="T75" fmla="*/ 2147483647 h 1870"/>
              <a:gd name="T76" fmla="*/ 2147483647 w 3458"/>
              <a:gd name="T77" fmla="*/ 2147483647 h 1870"/>
              <a:gd name="T78" fmla="*/ 2147483647 w 3458"/>
              <a:gd name="T79" fmla="*/ 2147483647 h 1870"/>
              <a:gd name="T80" fmla="*/ 2147483647 w 3458"/>
              <a:gd name="T81" fmla="*/ 2147483647 h 1870"/>
              <a:gd name="T82" fmla="*/ 2147483647 w 3458"/>
              <a:gd name="T83" fmla="*/ 2147483647 h 1870"/>
              <a:gd name="T84" fmla="*/ 2147483647 w 3458"/>
              <a:gd name="T85" fmla="*/ 2147483647 h 1870"/>
              <a:gd name="T86" fmla="*/ 2147483647 w 3458"/>
              <a:gd name="T87" fmla="*/ 2147483647 h 1870"/>
              <a:gd name="T88" fmla="*/ 2147483647 w 3458"/>
              <a:gd name="T89" fmla="*/ 2147483647 h 1870"/>
              <a:gd name="T90" fmla="*/ 2147483647 w 3458"/>
              <a:gd name="T91" fmla="*/ 2147483647 h 1870"/>
              <a:gd name="T92" fmla="*/ 2147483647 w 3458"/>
              <a:gd name="T93" fmla="*/ 2147483647 h 1870"/>
              <a:gd name="T94" fmla="*/ 2147483647 w 3458"/>
              <a:gd name="T95" fmla="*/ 2147483647 h 1870"/>
              <a:gd name="T96" fmla="*/ 2147483647 w 3458"/>
              <a:gd name="T97" fmla="*/ 2147483647 h 1870"/>
              <a:gd name="T98" fmla="*/ 2147483647 w 3458"/>
              <a:gd name="T99" fmla="*/ 2147483647 h 1870"/>
              <a:gd name="T100" fmla="*/ 2147483647 w 3458"/>
              <a:gd name="T101" fmla="*/ 2147483647 h 1870"/>
              <a:gd name="T102" fmla="*/ 2147483647 w 3458"/>
              <a:gd name="T103" fmla="*/ 2147483647 h 1870"/>
              <a:gd name="T104" fmla="*/ 2147483647 w 3458"/>
              <a:gd name="T105" fmla="*/ 2147483647 h 1870"/>
              <a:gd name="T106" fmla="*/ 2147483647 w 3458"/>
              <a:gd name="T107" fmla="*/ 2147483647 h 1870"/>
              <a:gd name="T108" fmla="*/ 2147483647 w 3458"/>
              <a:gd name="T109" fmla="*/ 2147483647 h 1870"/>
              <a:gd name="T110" fmla="*/ 2147483647 w 3458"/>
              <a:gd name="T111" fmla="*/ 2147483647 h 1870"/>
              <a:gd name="T112" fmla="*/ 2147483647 w 3458"/>
              <a:gd name="T113" fmla="*/ 2147483647 h 1870"/>
              <a:gd name="T114" fmla="*/ 2147483647 w 3458"/>
              <a:gd name="T115" fmla="*/ 2147483647 h 1870"/>
              <a:gd name="T116" fmla="*/ 2147483647 w 3458"/>
              <a:gd name="T117" fmla="*/ 2147483647 h 1870"/>
              <a:gd name="T118" fmla="*/ 2147483647 w 3458"/>
              <a:gd name="T119" fmla="*/ 2147483647 h 1870"/>
              <a:gd name="T120" fmla="*/ 2147483647 w 3458"/>
              <a:gd name="T121" fmla="*/ 2147483647 h 1870"/>
              <a:gd name="T122" fmla="*/ 2147483647 w 3458"/>
              <a:gd name="T123" fmla="*/ 2147483647 h 1870"/>
              <a:gd name="T124" fmla="*/ 2147483647 w 3458"/>
              <a:gd name="T125" fmla="*/ 2147483647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TextBox 57"/>
          <p:cNvSpPr txBox="1"/>
          <p:nvPr/>
        </p:nvSpPr>
        <p:spPr bwMode="auto">
          <a:xfrm>
            <a:off x="8059738" y="17859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8059738" y="27955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8059738" y="3805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4" name="TextBox 57"/>
          <p:cNvSpPr txBox="1"/>
          <p:nvPr/>
        </p:nvSpPr>
        <p:spPr bwMode="auto">
          <a:xfrm>
            <a:off x="8059738" y="48148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607"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14" name="任意多边形 13"/>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500" decel="50000" fill="hold">
                                          <p:stCondLst>
                                            <p:cond delay="0"/>
                                          </p:stCondLst>
                                        </p:cTn>
                                        <p:tgtEl>
                                          <p:spTgt spid="2560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560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5602"/>
                                        </p:tgtEl>
                                        <p:attrNameLst>
                                          <p:attrName>ppt_w</p:attrName>
                                        </p:attrNameLst>
                                      </p:cBhvr>
                                      <p:tavLst>
                                        <p:tav tm="0">
                                          <p:val>
                                            <p:strVal val="#ppt_w*.05"/>
                                          </p:val>
                                        </p:tav>
                                        <p:tav tm="100000">
                                          <p:val>
                                            <p:strVal val="#ppt_w"/>
                                          </p:val>
                                        </p:tav>
                                      </p:tavLst>
                                    </p:anim>
                                    <p:anim calcmode="lin" valueType="num">
                                      <p:cBhvr>
                                        <p:cTn id="10" dur="1000" fill="hold"/>
                                        <p:tgtEl>
                                          <p:spTgt spid="2560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560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560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560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560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1000"/>
                                        <p:tgtEl>
                                          <p:spTgt spid="91"/>
                                        </p:tgtEl>
                                      </p:cBhvr>
                                    </p:animEffect>
                                    <p:anim calcmode="lin" valueType="num">
                                      <p:cBhvr>
                                        <p:cTn id="20" dur="1000" fill="hold"/>
                                        <p:tgtEl>
                                          <p:spTgt spid="91"/>
                                        </p:tgtEl>
                                        <p:attrNameLst>
                                          <p:attrName>ppt_x</p:attrName>
                                        </p:attrNameLst>
                                      </p:cBhvr>
                                      <p:tavLst>
                                        <p:tav tm="0">
                                          <p:val>
                                            <p:strVal val="#ppt_x"/>
                                          </p:val>
                                        </p:tav>
                                        <p:tav tm="100000">
                                          <p:val>
                                            <p:strVal val="#ppt_x"/>
                                          </p:val>
                                        </p:tav>
                                      </p:tavLst>
                                    </p:anim>
                                    <p:anim calcmode="lin" valueType="num">
                                      <p:cBhvr>
                                        <p:cTn id="21" dur="1000" fill="hold"/>
                                        <p:tgtEl>
                                          <p:spTgt spid="9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fade">
                                      <p:cBhvr>
                                        <p:cTn id="24" dur="1000"/>
                                        <p:tgtEl>
                                          <p:spTgt spid="92"/>
                                        </p:tgtEl>
                                      </p:cBhvr>
                                    </p:animEffect>
                                    <p:anim calcmode="lin" valueType="num">
                                      <p:cBhvr>
                                        <p:cTn id="25" dur="1000" fill="hold"/>
                                        <p:tgtEl>
                                          <p:spTgt spid="92"/>
                                        </p:tgtEl>
                                        <p:attrNameLst>
                                          <p:attrName>ppt_x</p:attrName>
                                        </p:attrNameLst>
                                      </p:cBhvr>
                                      <p:tavLst>
                                        <p:tav tm="0">
                                          <p:val>
                                            <p:strVal val="#ppt_x"/>
                                          </p:val>
                                        </p:tav>
                                        <p:tav tm="100000">
                                          <p:val>
                                            <p:strVal val="#ppt_x"/>
                                          </p:val>
                                        </p:tav>
                                      </p:tavLst>
                                    </p:anim>
                                    <p:anim calcmode="lin" valueType="num">
                                      <p:cBhvr>
                                        <p:cTn id="26" dur="1000" fill="hold"/>
                                        <p:tgtEl>
                                          <p:spTgt spid="9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1000"/>
                                        <p:tgtEl>
                                          <p:spTgt spid="93"/>
                                        </p:tgtEl>
                                      </p:cBhvr>
                                    </p:animEffect>
                                    <p:anim calcmode="lin" valueType="num">
                                      <p:cBhvr>
                                        <p:cTn id="30" dur="1000" fill="hold"/>
                                        <p:tgtEl>
                                          <p:spTgt spid="93"/>
                                        </p:tgtEl>
                                        <p:attrNameLst>
                                          <p:attrName>ppt_x</p:attrName>
                                        </p:attrNameLst>
                                      </p:cBhvr>
                                      <p:tavLst>
                                        <p:tav tm="0">
                                          <p:val>
                                            <p:strVal val="#ppt_x"/>
                                          </p:val>
                                        </p:tav>
                                        <p:tav tm="100000">
                                          <p:val>
                                            <p:strVal val="#ppt_x"/>
                                          </p:val>
                                        </p:tav>
                                      </p:tavLst>
                                    </p:anim>
                                    <p:anim calcmode="lin" valueType="num">
                                      <p:cBhvr>
                                        <p:cTn id="31" dur="1000" fill="hold"/>
                                        <p:tgtEl>
                                          <p:spTgt spid="9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4"/>
                                        </p:tgtEl>
                                        <p:attrNameLst>
                                          <p:attrName>style.visibility</p:attrName>
                                        </p:attrNameLst>
                                      </p:cBhvr>
                                      <p:to>
                                        <p:strVal val="visible"/>
                                      </p:to>
                                    </p:set>
                                    <p:animEffect transition="in" filter="fade">
                                      <p:cBhvr>
                                        <p:cTn id="34" dur="1000"/>
                                        <p:tgtEl>
                                          <p:spTgt spid="94"/>
                                        </p:tgtEl>
                                      </p:cBhvr>
                                    </p:animEffect>
                                    <p:anim calcmode="lin" valueType="num">
                                      <p:cBhvr>
                                        <p:cTn id="35" dur="1000" fill="hold"/>
                                        <p:tgtEl>
                                          <p:spTgt spid="94"/>
                                        </p:tgtEl>
                                        <p:attrNameLst>
                                          <p:attrName>ppt_x</p:attrName>
                                        </p:attrNameLst>
                                      </p:cBhvr>
                                      <p:tavLst>
                                        <p:tav tm="0">
                                          <p:val>
                                            <p:strVal val="#ppt_x"/>
                                          </p:val>
                                        </p:tav>
                                        <p:tav tm="100000">
                                          <p:val>
                                            <p:strVal val="#ppt_x"/>
                                          </p:val>
                                        </p:tav>
                                      </p:tavLst>
                                    </p:anim>
                                    <p:anim calcmode="lin" valueType="num">
                                      <p:cBhvr>
                                        <p:cTn id="36"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91" grpId="0"/>
      <p:bldP spid="92" grpId="0"/>
      <p:bldP spid="93" grpId="0"/>
      <p:bldP spid="9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6091238" y="3916363"/>
            <a:ext cx="914400" cy="914400"/>
          </a:xfrm>
          <a:prstGeom prst="ellipse">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6886575" y="2905125"/>
            <a:ext cx="914400" cy="914400"/>
          </a:xfrm>
          <a:prstGeom prst="ellipse">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椭圆 11"/>
          <p:cNvSpPr/>
          <p:nvPr/>
        </p:nvSpPr>
        <p:spPr>
          <a:xfrm>
            <a:off x="7683500" y="4468813"/>
            <a:ext cx="914400" cy="914400"/>
          </a:xfrm>
          <a:prstGeom prst="ellipse">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椭圆 12"/>
          <p:cNvSpPr/>
          <p:nvPr/>
        </p:nvSpPr>
        <p:spPr>
          <a:xfrm>
            <a:off x="8478838" y="3116263"/>
            <a:ext cx="914400" cy="914400"/>
          </a:xfrm>
          <a:prstGeom prst="ellipse">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9274175" y="2030413"/>
            <a:ext cx="914400" cy="914400"/>
          </a:xfrm>
          <a:prstGeom prst="ellipse">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a:off x="10069513" y="4181475"/>
            <a:ext cx="914400" cy="914400"/>
          </a:xfrm>
          <a:prstGeom prst="ellipse">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a:xfrm>
            <a:off x="10864850" y="2905125"/>
            <a:ext cx="914400" cy="914400"/>
          </a:xfrm>
          <a:prstGeom prst="ellipse">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7" name="直接连接符 16"/>
          <p:cNvCxnSpPr/>
          <p:nvPr/>
        </p:nvCxnSpPr>
        <p:spPr>
          <a:xfrm>
            <a:off x="6548438" y="0"/>
            <a:ext cx="0" cy="3910013"/>
          </a:xfrm>
          <a:prstGeom prst="line">
            <a:avLst/>
          </a:prstGeom>
          <a:noFill/>
          <a:ln w="6350" cap="flat" cmpd="sng" algn="ctr">
            <a:solidFill>
              <a:schemeClr val="tx1">
                <a:lumMod val="50000"/>
                <a:lumOff val="50000"/>
              </a:schemeClr>
            </a:solidFill>
            <a:prstDash val="solid"/>
            <a:miter lim="800000"/>
          </a:ln>
          <a:effectLst/>
        </p:spPr>
      </p:cxnSp>
      <p:cxnSp>
        <p:nvCxnSpPr>
          <p:cNvPr id="18" name="直接连接符 17"/>
          <p:cNvCxnSpPr/>
          <p:nvPr/>
        </p:nvCxnSpPr>
        <p:spPr>
          <a:xfrm>
            <a:off x="7343775" y="0"/>
            <a:ext cx="0" cy="2905125"/>
          </a:xfrm>
          <a:prstGeom prst="line">
            <a:avLst/>
          </a:prstGeom>
          <a:noFill/>
          <a:ln w="6350" cap="flat" cmpd="sng" algn="ctr">
            <a:solidFill>
              <a:schemeClr val="tx1">
                <a:lumMod val="50000"/>
                <a:lumOff val="50000"/>
              </a:schemeClr>
            </a:solidFill>
            <a:prstDash val="solid"/>
            <a:miter lim="800000"/>
          </a:ln>
          <a:effectLst/>
        </p:spPr>
      </p:cxnSp>
      <p:cxnSp>
        <p:nvCxnSpPr>
          <p:cNvPr id="19" name="直接连接符 18"/>
          <p:cNvCxnSpPr/>
          <p:nvPr/>
        </p:nvCxnSpPr>
        <p:spPr>
          <a:xfrm>
            <a:off x="8140700" y="0"/>
            <a:ext cx="0" cy="4464050"/>
          </a:xfrm>
          <a:prstGeom prst="line">
            <a:avLst/>
          </a:prstGeom>
          <a:noFill/>
          <a:ln w="6350" cap="flat" cmpd="sng" algn="ctr">
            <a:solidFill>
              <a:schemeClr val="tx1">
                <a:lumMod val="50000"/>
                <a:lumOff val="50000"/>
              </a:schemeClr>
            </a:solidFill>
            <a:prstDash val="solid"/>
            <a:miter lim="800000"/>
          </a:ln>
          <a:effectLst/>
        </p:spPr>
      </p:cxnSp>
      <p:cxnSp>
        <p:nvCxnSpPr>
          <p:cNvPr id="20" name="直接连接符 19"/>
          <p:cNvCxnSpPr/>
          <p:nvPr/>
        </p:nvCxnSpPr>
        <p:spPr>
          <a:xfrm>
            <a:off x="8936038" y="0"/>
            <a:ext cx="0" cy="3116263"/>
          </a:xfrm>
          <a:prstGeom prst="line">
            <a:avLst/>
          </a:prstGeom>
          <a:noFill/>
          <a:ln w="6350" cap="flat" cmpd="sng" algn="ctr">
            <a:solidFill>
              <a:schemeClr val="tx1">
                <a:lumMod val="50000"/>
                <a:lumOff val="50000"/>
              </a:schemeClr>
            </a:solidFill>
            <a:prstDash val="solid"/>
            <a:miter lim="800000"/>
          </a:ln>
          <a:effectLst/>
        </p:spPr>
      </p:cxnSp>
      <p:cxnSp>
        <p:nvCxnSpPr>
          <p:cNvPr id="21" name="直接连接符 20"/>
          <p:cNvCxnSpPr/>
          <p:nvPr/>
        </p:nvCxnSpPr>
        <p:spPr>
          <a:xfrm>
            <a:off x="9731375" y="0"/>
            <a:ext cx="0" cy="2030413"/>
          </a:xfrm>
          <a:prstGeom prst="line">
            <a:avLst/>
          </a:prstGeom>
          <a:noFill/>
          <a:ln w="6350" cap="flat" cmpd="sng" algn="ctr">
            <a:solidFill>
              <a:schemeClr val="tx1">
                <a:lumMod val="50000"/>
                <a:lumOff val="50000"/>
              </a:schemeClr>
            </a:solidFill>
            <a:prstDash val="solid"/>
            <a:miter lim="800000"/>
          </a:ln>
          <a:effectLst/>
        </p:spPr>
      </p:cxnSp>
      <p:cxnSp>
        <p:nvCxnSpPr>
          <p:cNvPr id="22" name="直接连接符 21"/>
          <p:cNvCxnSpPr/>
          <p:nvPr/>
        </p:nvCxnSpPr>
        <p:spPr>
          <a:xfrm>
            <a:off x="10526713" y="0"/>
            <a:ext cx="0" cy="4181475"/>
          </a:xfrm>
          <a:prstGeom prst="line">
            <a:avLst/>
          </a:prstGeom>
          <a:noFill/>
          <a:ln w="6350" cap="flat" cmpd="sng" algn="ctr">
            <a:solidFill>
              <a:schemeClr val="tx1">
                <a:lumMod val="50000"/>
                <a:lumOff val="50000"/>
              </a:schemeClr>
            </a:solidFill>
            <a:prstDash val="solid"/>
            <a:miter lim="800000"/>
          </a:ln>
          <a:effectLst/>
        </p:spPr>
      </p:cxnSp>
      <p:cxnSp>
        <p:nvCxnSpPr>
          <p:cNvPr id="23" name="直接连接符 22"/>
          <p:cNvCxnSpPr/>
          <p:nvPr/>
        </p:nvCxnSpPr>
        <p:spPr>
          <a:xfrm>
            <a:off x="11345863" y="0"/>
            <a:ext cx="0" cy="2905125"/>
          </a:xfrm>
          <a:prstGeom prst="line">
            <a:avLst/>
          </a:prstGeom>
          <a:noFill/>
          <a:ln w="6350" cap="flat" cmpd="sng" algn="ctr">
            <a:solidFill>
              <a:schemeClr val="tx1">
                <a:lumMod val="50000"/>
                <a:lumOff val="50000"/>
              </a:schemeClr>
            </a:solidFill>
            <a:prstDash val="solid"/>
            <a:miter lim="800000"/>
          </a:ln>
          <a:effectLst/>
        </p:spPr>
      </p:cxnSp>
      <p:grpSp>
        <p:nvGrpSpPr>
          <p:cNvPr id="24" name="组合 23"/>
          <p:cNvGrpSpPr/>
          <p:nvPr/>
        </p:nvGrpSpPr>
        <p:grpSpPr>
          <a:xfrm>
            <a:off x="7933567" y="4721364"/>
            <a:ext cx="402797" cy="360000"/>
            <a:chOff x="1730152" y="3478601"/>
            <a:chExt cx="402797" cy="360000"/>
          </a:xfrm>
          <a:solidFill>
            <a:schemeClr val="bg1"/>
          </a:solidFill>
        </p:grpSpPr>
        <p:sp>
          <p:nvSpPr>
            <p:cNvPr id="25" name="Freeform 5"/>
            <p:cNvSpPr>
              <a:spLocks/>
            </p:cNvSpPr>
            <p:nvPr/>
          </p:nvSpPr>
          <p:spPr bwMode="auto">
            <a:xfrm>
              <a:off x="1960082" y="3556643"/>
              <a:ext cx="172867" cy="171189"/>
            </a:xfrm>
            <a:custGeom>
              <a:avLst/>
              <a:gdLst>
                <a:gd name="T0" fmla="*/ 81 w 86"/>
                <a:gd name="T1" fmla="*/ 34 h 85"/>
                <a:gd name="T2" fmla="*/ 51 w 86"/>
                <a:gd name="T3" fmla="*/ 34 h 85"/>
                <a:gd name="T4" fmla="*/ 51 w 86"/>
                <a:gd name="T5" fmla="*/ 4 h 85"/>
                <a:gd name="T6" fmla="*/ 47 w 86"/>
                <a:gd name="T7" fmla="*/ 0 h 85"/>
                <a:gd name="T8" fmla="*/ 39 w 86"/>
                <a:gd name="T9" fmla="*/ 0 h 85"/>
                <a:gd name="T10" fmla="*/ 35 w 86"/>
                <a:gd name="T11" fmla="*/ 4 h 85"/>
                <a:gd name="T12" fmla="*/ 35 w 86"/>
                <a:gd name="T13" fmla="*/ 34 h 85"/>
                <a:gd name="T14" fmla="*/ 5 w 86"/>
                <a:gd name="T15" fmla="*/ 34 h 85"/>
                <a:gd name="T16" fmla="*/ 0 w 86"/>
                <a:gd name="T17" fmla="*/ 38 h 85"/>
                <a:gd name="T18" fmla="*/ 0 w 86"/>
                <a:gd name="T19" fmla="*/ 47 h 85"/>
                <a:gd name="T20" fmla="*/ 5 w 86"/>
                <a:gd name="T21" fmla="*/ 51 h 85"/>
                <a:gd name="T22" fmla="*/ 35 w 86"/>
                <a:gd name="T23" fmla="*/ 51 h 85"/>
                <a:gd name="T24" fmla="*/ 35 w 86"/>
                <a:gd name="T25" fmla="*/ 81 h 85"/>
                <a:gd name="T26" fmla="*/ 39 w 86"/>
                <a:gd name="T27" fmla="*/ 85 h 85"/>
                <a:gd name="T28" fmla="*/ 47 w 86"/>
                <a:gd name="T29" fmla="*/ 85 h 85"/>
                <a:gd name="T30" fmla="*/ 51 w 86"/>
                <a:gd name="T31" fmla="*/ 81 h 85"/>
                <a:gd name="T32" fmla="*/ 51 w 86"/>
                <a:gd name="T33" fmla="*/ 51 h 85"/>
                <a:gd name="T34" fmla="*/ 81 w 86"/>
                <a:gd name="T35" fmla="*/ 51 h 85"/>
                <a:gd name="T36" fmla="*/ 86 w 86"/>
                <a:gd name="T37" fmla="*/ 47 h 85"/>
                <a:gd name="T38" fmla="*/ 86 w 86"/>
                <a:gd name="T39" fmla="*/ 38 h 85"/>
                <a:gd name="T40" fmla="*/ 81 w 86"/>
                <a:gd name="T41"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5">
                  <a:moveTo>
                    <a:pt x="81" y="34"/>
                  </a:moveTo>
                  <a:cubicBezTo>
                    <a:pt x="51" y="34"/>
                    <a:pt x="51" y="34"/>
                    <a:pt x="51" y="34"/>
                  </a:cubicBezTo>
                  <a:cubicBezTo>
                    <a:pt x="51" y="4"/>
                    <a:pt x="51" y="4"/>
                    <a:pt x="51" y="4"/>
                  </a:cubicBezTo>
                  <a:cubicBezTo>
                    <a:pt x="51" y="2"/>
                    <a:pt x="50" y="0"/>
                    <a:pt x="47" y="0"/>
                  </a:cubicBezTo>
                  <a:cubicBezTo>
                    <a:pt x="39" y="0"/>
                    <a:pt x="39" y="0"/>
                    <a:pt x="39" y="0"/>
                  </a:cubicBezTo>
                  <a:cubicBezTo>
                    <a:pt x="36" y="0"/>
                    <a:pt x="35" y="2"/>
                    <a:pt x="35" y="4"/>
                  </a:cubicBezTo>
                  <a:cubicBezTo>
                    <a:pt x="35" y="34"/>
                    <a:pt x="35" y="34"/>
                    <a:pt x="35" y="34"/>
                  </a:cubicBezTo>
                  <a:cubicBezTo>
                    <a:pt x="5" y="34"/>
                    <a:pt x="5" y="34"/>
                    <a:pt x="5" y="34"/>
                  </a:cubicBezTo>
                  <a:cubicBezTo>
                    <a:pt x="2" y="34"/>
                    <a:pt x="0" y="36"/>
                    <a:pt x="0" y="38"/>
                  </a:cubicBezTo>
                  <a:cubicBezTo>
                    <a:pt x="0" y="47"/>
                    <a:pt x="0" y="47"/>
                    <a:pt x="0" y="47"/>
                  </a:cubicBezTo>
                  <a:cubicBezTo>
                    <a:pt x="0" y="49"/>
                    <a:pt x="2" y="51"/>
                    <a:pt x="5" y="51"/>
                  </a:cubicBezTo>
                  <a:cubicBezTo>
                    <a:pt x="35" y="51"/>
                    <a:pt x="35" y="51"/>
                    <a:pt x="35" y="51"/>
                  </a:cubicBezTo>
                  <a:cubicBezTo>
                    <a:pt x="35" y="81"/>
                    <a:pt x="35" y="81"/>
                    <a:pt x="35" y="81"/>
                  </a:cubicBezTo>
                  <a:cubicBezTo>
                    <a:pt x="35" y="83"/>
                    <a:pt x="36" y="85"/>
                    <a:pt x="39" y="85"/>
                  </a:cubicBezTo>
                  <a:cubicBezTo>
                    <a:pt x="47" y="85"/>
                    <a:pt x="47" y="85"/>
                    <a:pt x="47" y="85"/>
                  </a:cubicBezTo>
                  <a:cubicBezTo>
                    <a:pt x="50" y="85"/>
                    <a:pt x="51" y="83"/>
                    <a:pt x="51" y="81"/>
                  </a:cubicBezTo>
                  <a:cubicBezTo>
                    <a:pt x="51" y="51"/>
                    <a:pt x="51" y="51"/>
                    <a:pt x="51" y="51"/>
                  </a:cubicBezTo>
                  <a:cubicBezTo>
                    <a:pt x="81" y="51"/>
                    <a:pt x="81" y="51"/>
                    <a:pt x="81" y="51"/>
                  </a:cubicBezTo>
                  <a:cubicBezTo>
                    <a:pt x="84" y="51"/>
                    <a:pt x="86" y="49"/>
                    <a:pt x="86" y="47"/>
                  </a:cubicBezTo>
                  <a:cubicBezTo>
                    <a:pt x="86" y="38"/>
                    <a:pt x="86" y="38"/>
                    <a:pt x="86" y="38"/>
                  </a:cubicBezTo>
                  <a:cubicBezTo>
                    <a:pt x="86" y="36"/>
                    <a:pt x="84" y="34"/>
                    <a:pt x="81" y="3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26" name="Freeform 6"/>
            <p:cNvSpPr>
              <a:spLocks noEditPoints="1"/>
            </p:cNvSpPr>
            <p:nvPr/>
          </p:nvSpPr>
          <p:spPr bwMode="auto">
            <a:xfrm>
              <a:off x="1730152" y="3478601"/>
              <a:ext cx="240000" cy="360000"/>
            </a:xfrm>
            <a:custGeom>
              <a:avLst/>
              <a:gdLst>
                <a:gd name="T0" fmla="*/ 95 w 119"/>
                <a:gd name="T1" fmla="*/ 99 h 179"/>
                <a:gd name="T2" fmla="*/ 82 w 119"/>
                <a:gd name="T3" fmla="*/ 86 h 179"/>
                <a:gd name="T4" fmla="*/ 91 w 119"/>
                <a:gd name="T5" fmla="*/ 74 h 179"/>
                <a:gd name="T6" fmla="*/ 107 w 119"/>
                <a:gd name="T7" fmla="*/ 44 h 179"/>
                <a:gd name="T8" fmla="*/ 99 w 119"/>
                <a:gd name="T9" fmla="*/ 17 h 179"/>
                <a:gd name="T10" fmla="*/ 103 w 119"/>
                <a:gd name="T11" fmla="*/ 17 h 179"/>
                <a:gd name="T12" fmla="*/ 105 w 119"/>
                <a:gd name="T13" fmla="*/ 16 h 179"/>
                <a:gd name="T14" fmla="*/ 117 w 119"/>
                <a:gd name="T15" fmla="*/ 8 h 179"/>
                <a:gd name="T16" fmla="*/ 119 w 119"/>
                <a:gd name="T17" fmla="*/ 3 h 179"/>
                <a:gd name="T18" fmla="*/ 115 w 119"/>
                <a:gd name="T19" fmla="*/ 0 h 179"/>
                <a:gd name="T20" fmla="*/ 62 w 119"/>
                <a:gd name="T21" fmla="*/ 0 h 179"/>
                <a:gd name="T22" fmla="*/ 45 w 119"/>
                <a:gd name="T23" fmla="*/ 3 h 179"/>
                <a:gd name="T24" fmla="*/ 12 w 119"/>
                <a:gd name="T25" fmla="*/ 43 h 179"/>
                <a:gd name="T26" fmla="*/ 55 w 119"/>
                <a:gd name="T27" fmla="*/ 86 h 179"/>
                <a:gd name="T28" fmla="*/ 54 w 119"/>
                <a:gd name="T29" fmla="*/ 91 h 179"/>
                <a:gd name="T30" fmla="*/ 57 w 119"/>
                <a:gd name="T31" fmla="*/ 102 h 179"/>
                <a:gd name="T32" fmla="*/ 56 w 119"/>
                <a:gd name="T33" fmla="*/ 102 h 179"/>
                <a:gd name="T34" fmla="*/ 4 w 119"/>
                <a:gd name="T35" fmla="*/ 131 h 179"/>
                <a:gd name="T36" fmla="*/ 0 w 119"/>
                <a:gd name="T37" fmla="*/ 144 h 179"/>
                <a:gd name="T38" fmla="*/ 4 w 119"/>
                <a:gd name="T39" fmla="*/ 157 h 179"/>
                <a:gd name="T40" fmla="*/ 34 w 119"/>
                <a:gd name="T41" fmla="*/ 176 h 179"/>
                <a:gd name="T42" fmla="*/ 59 w 119"/>
                <a:gd name="T43" fmla="*/ 179 h 179"/>
                <a:gd name="T44" fmla="*/ 80 w 119"/>
                <a:gd name="T45" fmla="*/ 176 h 179"/>
                <a:gd name="T46" fmla="*/ 115 w 119"/>
                <a:gd name="T47" fmla="*/ 137 h 179"/>
                <a:gd name="T48" fmla="*/ 95 w 119"/>
                <a:gd name="T49" fmla="*/ 99 h 179"/>
                <a:gd name="T50" fmla="*/ 28 w 119"/>
                <a:gd name="T51" fmla="*/ 138 h 179"/>
                <a:gd name="T52" fmla="*/ 62 w 119"/>
                <a:gd name="T53" fmla="*/ 115 h 179"/>
                <a:gd name="T54" fmla="*/ 62 w 119"/>
                <a:gd name="T55" fmla="*/ 115 h 179"/>
                <a:gd name="T56" fmla="*/ 73 w 119"/>
                <a:gd name="T57" fmla="*/ 117 h 179"/>
                <a:gd name="T58" fmla="*/ 77 w 119"/>
                <a:gd name="T59" fmla="*/ 119 h 179"/>
                <a:gd name="T60" fmla="*/ 92 w 119"/>
                <a:gd name="T61" fmla="*/ 135 h 179"/>
                <a:gd name="T62" fmla="*/ 93 w 119"/>
                <a:gd name="T63" fmla="*/ 139 h 179"/>
                <a:gd name="T64" fmla="*/ 59 w 119"/>
                <a:gd name="T65" fmla="*/ 163 h 179"/>
                <a:gd name="T66" fmla="*/ 28 w 119"/>
                <a:gd name="T67" fmla="*/ 138 h 179"/>
                <a:gd name="T68" fmla="*/ 44 w 119"/>
                <a:gd name="T69" fmla="*/ 21 h 179"/>
                <a:gd name="T70" fmla="*/ 55 w 119"/>
                <a:gd name="T71" fmla="*/ 16 h 179"/>
                <a:gd name="T72" fmla="*/ 55 w 119"/>
                <a:gd name="T73" fmla="*/ 16 h 179"/>
                <a:gd name="T74" fmla="*/ 80 w 119"/>
                <a:gd name="T75" fmla="*/ 45 h 179"/>
                <a:gd name="T76" fmla="*/ 75 w 119"/>
                <a:gd name="T77" fmla="*/ 67 h 179"/>
                <a:gd name="T78" fmla="*/ 64 w 119"/>
                <a:gd name="T79" fmla="*/ 72 h 179"/>
                <a:gd name="T80" fmla="*/ 64 w 119"/>
                <a:gd name="T81" fmla="*/ 72 h 179"/>
                <a:gd name="T82" fmla="*/ 64 w 119"/>
                <a:gd name="T83" fmla="*/ 72 h 179"/>
                <a:gd name="T84" fmla="*/ 39 w 119"/>
                <a:gd name="T85" fmla="*/ 43 h 179"/>
                <a:gd name="T86" fmla="*/ 44 w 119"/>
                <a:gd name="T87"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79">
                  <a:moveTo>
                    <a:pt x="95" y="99"/>
                  </a:moveTo>
                  <a:cubicBezTo>
                    <a:pt x="88" y="95"/>
                    <a:pt x="82" y="88"/>
                    <a:pt x="82" y="86"/>
                  </a:cubicBezTo>
                  <a:cubicBezTo>
                    <a:pt x="82" y="83"/>
                    <a:pt x="83" y="81"/>
                    <a:pt x="91" y="74"/>
                  </a:cubicBezTo>
                  <a:cubicBezTo>
                    <a:pt x="102" y="66"/>
                    <a:pt x="107" y="55"/>
                    <a:pt x="107" y="44"/>
                  </a:cubicBezTo>
                  <a:cubicBezTo>
                    <a:pt x="107" y="33"/>
                    <a:pt x="104" y="24"/>
                    <a:pt x="99" y="17"/>
                  </a:cubicBezTo>
                  <a:cubicBezTo>
                    <a:pt x="103" y="17"/>
                    <a:pt x="103" y="17"/>
                    <a:pt x="103" y="17"/>
                  </a:cubicBezTo>
                  <a:cubicBezTo>
                    <a:pt x="104" y="17"/>
                    <a:pt x="105" y="17"/>
                    <a:pt x="105" y="16"/>
                  </a:cubicBezTo>
                  <a:cubicBezTo>
                    <a:pt x="117" y="8"/>
                    <a:pt x="117" y="8"/>
                    <a:pt x="117" y="8"/>
                  </a:cubicBezTo>
                  <a:cubicBezTo>
                    <a:pt x="119" y="7"/>
                    <a:pt x="119" y="5"/>
                    <a:pt x="119" y="3"/>
                  </a:cubicBezTo>
                  <a:cubicBezTo>
                    <a:pt x="118" y="2"/>
                    <a:pt x="117" y="0"/>
                    <a:pt x="115" y="0"/>
                  </a:cubicBezTo>
                  <a:cubicBezTo>
                    <a:pt x="62" y="0"/>
                    <a:pt x="62" y="0"/>
                    <a:pt x="62" y="0"/>
                  </a:cubicBezTo>
                  <a:cubicBezTo>
                    <a:pt x="56" y="0"/>
                    <a:pt x="50" y="1"/>
                    <a:pt x="45" y="3"/>
                  </a:cubicBezTo>
                  <a:cubicBezTo>
                    <a:pt x="25" y="10"/>
                    <a:pt x="12" y="26"/>
                    <a:pt x="12" y="43"/>
                  </a:cubicBezTo>
                  <a:cubicBezTo>
                    <a:pt x="12" y="67"/>
                    <a:pt x="30" y="85"/>
                    <a:pt x="55" y="86"/>
                  </a:cubicBezTo>
                  <a:cubicBezTo>
                    <a:pt x="55" y="88"/>
                    <a:pt x="54" y="90"/>
                    <a:pt x="54" y="91"/>
                  </a:cubicBezTo>
                  <a:cubicBezTo>
                    <a:pt x="54" y="95"/>
                    <a:pt x="55" y="99"/>
                    <a:pt x="57" y="102"/>
                  </a:cubicBezTo>
                  <a:cubicBezTo>
                    <a:pt x="57" y="102"/>
                    <a:pt x="57" y="102"/>
                    <a:pt x="56" y="102"/>
                  </a:cubicBezTo>
                  <a:cubicBezTo>
                    <a:pt x="33" y="102"/>
                    <a:pt x="12" y="113"/>
                    <a:pt x="4" y="131"/>
                  </a:cubicBezTo>
                  <a:cubicBezTo>
                    <a:pt x="1" y="135"/>
                    <a:pt x="0" y="140"/>
                    <a:pt x="0" y="144"/>
                  </a:cubicBezTo>
                  <a:cubicBezTo>
                    <a:pt x="0" y="148"/>
                    <a:pt x="1" y="153"/>
                    <a:pt x="4" y="157"/>
                  </a:cubicBezTo>
                  <a:cubicBezTo>
                    <a:pt x="9" y="166"/>
                    <a:pt x="20" y="173"/>
                    <a:pt x="34" y="176"/>
                  </a:cubicBezTo>
                  <a:cubicBezTo>
                    <a:pt x="42" y="178"/>
                    <a:pt x="50" y="179"/>
                    <a:pt x="59" y="179"/>
                  </a:cubicBezTo>
                  <a:cubicBezTo>
                    <a:pt x="66" y="179"/>
                    <a:pt x="74" y="178"/>
                    <a:pt x="80" y="176"/>
                  </a:cubicBezTo>
                  <a:cubicBezTo>
                    <a:pt x="101" y="170"/>
                    <a:pt x="115" y="155"/>
                    <a:pt x="115" y="137"/>
                  </a:cubicBezTo>
                  <a:cubicBezTo>
                    <a:pt x="115" y="120"/>
                    <a:pt x="109" y="110"/>
                    <a:pt x="95" y="99"/>
                  </a:cubicBezTo>
                  <a:close/>
                  <a:moveTo>
                    <a:pt x="28" y="138"/>
                  </a:moveTo>
                  <a:cubicBezTo>
                    <a:pt x="28" y="126"/>
                    <a:pt x="44" y="115"/>
                    <a:pt x="62" y="115"/>
                  </a:cubicBezTo>
                  <a:cubicBezTo>
                    <a:pt x="62" y="115"/>
                    <a:pt x="62" y="115"/>
                    <a:pt x="62" y="115"/>
                  </a:cubicBezTo>
                  <a:cubicBezTo>
                    <a:pt x="66" y="115"/>
                    <a:pt x="70" y="116"/>
                    <a:pt x="73" y="117"/>
                  </a:cubicBezTo>
                  <a:cubicBezTo>
                    <a:pt x="75" y="118"/>
                    <a:pt x="76" y="119"/>
                    <a:pt x="77" y="119"/>
                  </a:cubicBezTo>
                  <a:cubicBezTo>
                    <a:pt x="85" y="125"/>
                    <a:pt x="91" y="129"/>
                    <a:pt x="92" y="135"/>
                  </a:cubicBezTo>
                  <a:cubicBezTo>
                    <a:pt x="93" y="136"/>
                    <a:pt x="93" y="138"/>
                    <a:pt x="93" y="139"/>
                  </a:cubicBezTo>
                  <a:cubicBezTo>
                    <a:pt x="93" y="155"/>
                    <a:pt x="81" y="163"/>
                    <a:pt x="59" y="163"/>
                  </a:cubicBezTo>
                  <a:cubicBezTo>
                    <a:pt x="41" y="163"/>
                    <a:pt x="28" y="152"/>
                    <a:pt x="28" y="138"/>
                  </a:cubicBezTo>
                  <a:close/>
                  <a:moveTo>
                    <a:pt x="44" y="21"/>
                  </a:moveTo>
                  <a:cubicBezTo>
                    <a:pt x="47" y="18"/>
                    <a:pt x="51" y="16"/>
                    <a:pt x="55" y="16"/>
                  </a:cubicBezTo>
                  <a:cubicBezTo>
                    <a:pt x="55" y="16"/>
                    <a:pt x="55" y="16"/>
                    <a:pt x="55" y="16"/>
                  </a:cubicBezTo>
                  <a:cubicBezTo>
                    <a:pt x="67" y="16"/>
                    <a:pt x="78" y="30"/>
                    <a:pt x="80" y="45"/>
                  </a:cubicBezTo>
                  <a:cubicBezTo>
                    <a:pt x="81" y="54"/>
                    <a:pt x="79" y="62"/>
                    <a:pt x="75" y="67"/>
                  </a:cubicBezTo>
                  <a:cubicBezTo>
                    <a:pt x="72" y="70"/>
                    <a:pt x="68" y="72"/>
                    <a:pt x="64" y="72"/>
                  </a:cubicBezTo>
                  <a:cubicBezTo>
                    <a:pt x="64" y="72"/>
                    <a:pt x="64" y="72"/>
                    <a:pt x="64" y="72"/>
                  </a:cubicBezTo>
                  <a:cubicBezTo>
                    <a:pt x="64" y="72"/>
                    <a:pt x="64" y="72"/>
                    <a:pt x="64" y="72"/>
                  </a:cubicBezTo>
                  <a:cubicBezTo>
                    <a:pt x="53" y="72"/>
                    <a:pt x="41" y="58"/>
                    <a:pt x="39" y="43"/>
                  </a:cubicBezTo>
                  <a:cubicBezTo>
                    <a:pt x="38" y="34"/>
                    <a:pt x="40" y="26"/>
                    <a:pt x="44" y="21"/>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sp>
        <p:nvSpPr>
          <p:cNvPr id="26641" name="Freeform 16"/>
          <p:cNvSpPr>
            <a:spLocks noChangeAspect="1"/>
          </p:cNvSpPr>
          <p:nvPr/>
        </p:nvSpPr>
        <p:spPr bwMode="auto">
          <a:xfrm>
            <a:off x="11101388" y="3176588"/>
            <a:ext cx="441325" cy="360362"/>
          </a:xfrm>
          <a:custGeom>
            <a:avLst/>
            <a:gdLst>
              <a:gd name="T0" fmla="*/ 2147483647 w 197"/>
              <a:gd name="T1" fmla="*/ 2147483647 h 160"/>
              <a:gd name="T2" fmla="*/ 2147483647 w 197"/>
              <a:gd name="T3" fmla="*/ 2147483647 h 160"/>
              <a:gd name="T4" fmla="*/ 2147483647 w 197"/>
              <a:gd name="T5" fmla="*/ 2147483647 h 160"/>
              <a:gd name="T6" fmla="*/ 2147483647 w 197"/>
              <a:gd name="T7" fmla="*/ 2147483647 h 160"/>
              <a:gd name="T8" fmla="*/ 2147483647 w 197"/>
              <a:gd name="T9" fmla="*/ 0 h 160"/>
              <a:gd name="T10" fmla="*/ 2147483647 w 197"/>
              <a:gd name="T11" fmla="*/ 2147483647 h 160"/>
              <a:gd name="T12" fmla="*/ 2147483647 w 197"/>
              <a:gd name="T13" fmla="*/ 2147483647 h 160"/>
              <a:gd name="T14" fmla="*/ 2147483647 w 197"/>
              <a:gd name="T15" fmla="*/ 2147483647 h 160"/>
              <a:gd name="T16" fmla="*/ 2147483647 w 197"/>
              <a:gd name="T17" fmla="*/ 2147483647 h 160"/>
              <a:gd name="T18" fmla="*/ 2147483647 w 197"/>
              <a:gd name="T19" fmla="*/ 2147483647 h 160"/>
              <a:gd name="T20" fmla="*/ 2147483647 w 197"/>
              <a:gd name="T21" fmla="*/ 2147483647 h 160"/>
              <a:gd name="T22" fmla="*/ 2147483647 w 197"/>
              <a:gd name="T23" fmla="*/ 2147483647 h 160"/>
              <a:gd name="T24" fmla="*/ 2147483647 w 197"/>
              <a:gd name="T25" fmla="*/ 2147483647 h 160"/>
              <a:gd name="T26" fmla="*/ 2147483647 w 197"/>
              <a:gd name="T27" fmla="*/ 2147483647 h 160"/>
              <a:gd name="T28" fmla="*/ 2147483647 w 197"/>
              <a:gd name="T29" fmla="*/ 2147483647 h 160"/>
              <a:gd name="T30" fmla="*/ 2147483647 w 197"/>
              <a:gd name="T31" fmla="*/ 2147483647 h 160"/>
              <a:gd name="T32" fmla="*/ 2147483647 w 197"/>
              <a:gd name="T33" fmla="*/ 2147483647 h 160"/>
              <a:gd name="T34" fmla="*/ 0 w 197"/>
              <a:gd name="T35" fmla="*/ 2147483647 h 160"/>
              <a:gd name="T36" fmla="*/ 2147483647 w 197"/>
              <a:gd name="T37" fmla="*/ 2147483647 h 160"/>
              <a:gd name="T38" fmla="*/ 2147483647 w 197"/>
              <a:gd name="T39" fmla="*/ 2147483647 h 160"/>
              <a:gd name="T40" fmla="*/ 2147483647 w 197"/>
              <a:gd name="T41" fmla="*/ 2147483647 h 160"/>
              <a:gd name="T42" fmla="*/ 2147483647 w 197"/>
              <a:gd name="T43" fmla="*/ 2147483647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2" name="Freeform 24"/>
          <p:cNvSpPr>
            <a:spLocks noChangeAspect="1"/>
          </p:cNvSpPr>
          <p:nvPr/>
        </p:nvSpPr>
        <p:spPr bwMode="auto">
          <a:xfrm>
            <a:off x="7259638" y="3203575"/>
            <a:ext cx="169862" cy="360363"/>
          </a:xfrm>
          <a:custGeom>
            <a:avLst/>
            <a:gdLst>
              <a:gd name="T0" fmla="*/ 2147483647 w 89"/>
              <a:gd name="T1" fmla="*/ 2147483647 h 193"/>
              <a:gd name="T2" fmla="*/ 2147483647 w 89"/>
              <a:gd name="T3" fmla="*/ 2147483647 h 193"/>
              <a:gd name="T4" fmla="*/ 2147483647 w 89"/>
              <a:gd name="T5" fmla="*/ 2147483647 h 193"/>
              <a:gd name="T6" fmla="*/ 2147483647 w 89"/>
              <a:gd name="T7" fmla="*/ 2147483647 h 193"/>
              <a:gd name="T8" fmla="*/ 2147483647 w 89"/>
              <a:gd name="T9" fmla="*/ 2147483647 h 193"/>
              <a:gd name="T10" fmla="*/ 2147483647 w 89"/>
              <a:gd name="T11" fmla="*/ 0 h 193"/>
              <a:gd name="T12" fmla="*/ 2147483647 w 89"/>
              <a:gd name="T13" fmla="*/ 0 h 193"/>
              <a:gd name="T14" fmla="*/ 2147483647 w 89"/>
              <a:gd name="T15" fmla="*/ 2147483647 h 193"/>
              <a:gd name="T16" fmla="*/ 2147483647 w 89"/>
              <a:gd name="T17" fmla="*/ 2147483647 h 193"/>
              <a:gd name="T18" fmla="*/ 0 w 89"/>
              <a:gd name="T19" fmla="*/ 2147483647 h 193"/>
              <a:gd name="T20" fmla="*/ 0 w 89"/>
              <a:gd name="T21" fmla="*/ 2147483647 h 193"/>
              <a:gd name="T22" fmla="*/ 2147483647 w 89"/>
              <a:gd name="T23" fmla="*/ 2147483647 h 193"/>
              <a:gd name="T24" fmla="*/ 2147483647 w 89"/>
              <a:gd name="T25" fmla="*/ 2147483647 h 193"/>
              <a:gd name="T26" fmla="*/ 2147483647 w 89"/>
              <a:gd name="T27" fmla="*/ 2147483647 h 193"/>
              <a:gd name="T28" fmla="*/ 2147483647 w 89"/>
              <a:gd name="T29" fmla="*/ 2147483647 h 193"/>
              <a:gd name="T30" fmla="*/ 2147483647 w 89"/>
              <a:gd name="T31" fmla="*/ 2147483647 h 193"/>
              <a:gd name="T32" fmla="*/ 2147483647 w 89"/>
              <a:gd name="T33" fmla="*/ 2147483647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3" name="Freeform 36"/>
          <p:cNvSpPr>
            <a:spLocks noChangeAspect="1"/>
          </p:cNvSpPr>
          <p:nvPr/>
        </p:nvSpPr>
        <p:spPr bwMode="auto">
          <a:xfrm>
            <a:off x="10312400" y="4397375"/>
            <a:ext cx="420688" cy="539750"/>
          </a:xfrm>
          <a:custGeom>
            <a:avLst/>
            <a:gdLst>
              <a:gd name="T0" fmla="*/ 2147483647 w 155"/>
              <a:gd name="T1" fmla="*/ 0 h 200"/>
              <a:gd name="T2" fmla="*/ 0 w 155"/>
              <a:gd name="T3" fmla="*/ 2147483647 h 200"/>
              <a:gd name="T4" fmla="*/ 2147483647 w 155"/>
              <a:gd name="T5" fmla="*/ 2147483647 h 200"/>
              <a:gd name="T6" fmla="*/ 2147483647 w 155"/>
              <a:gd name="T7" fmla="*/ 2147483647 h 200"/>
              <a:gd name="T8" fmla="*/ 2147483647 w 155"/>
              <a:gd name="T9" fmla="*/ 2147483647 h 200"/>
              <a:gd name="T10" fmla="*/ 2147483647 w 155"/>
              <a:gd name="T11" fmla="*/ 2147483647 h 200"/>
              <a:gd name="T12" fmla="*/ 2147483647 w 155"/>
              <a:gd name="T13" fmla="*/ 2147483647 h 200"/>
              <a:gd name="T14" fmla="*/ 2147483647 w 155"/>
              <a:gd name="T15" fmla="*/ 2147483647 h 200"/>
              <a:gd name="T16" fmla="*/ 2147483647 w 155"/>
              <a:gd name="T17" fmla="*/ 2147483647 h 200"/>
              <a:gd name="T18" fmla="*/ 2147483647 w 155"/>
              <a:gd name="T19" fmla="*/ 2147483647 h 200"/>
              <a:gd name="T20" fmla="*/ 2147483647 w 155"/>
              <a:gd name="T21" fmla="*/ 2147483647 h 200"/>
              <a:gd name="T22" fmla="*/ 2147483647 w 155"/>
              <a:gd name="T23" fmla="*/ 2147483647 h 200"/>
              <a:gd name="T24" fmla="*/ 2147483647 w 155"/>
              <a:gd name="T25" fmla="*/ 2147483647 h 200"/>
              <a:gd name="T26" fmla="*/ 2147483647 w 155"/>
              <a:gd name="T27" fmla="*/ 2147483647 h 200"/>
              <a:gd name="T28" fmla="*/ 2147483647 w 155"/>
              <a:gd name="T29" fmla="*/ 2147483647 h 200"/>
              <a:gd name="T30" fmla="*/ 2147483647 w 155"/>
              <a:gd name="T31" fmla="*/ 2147483647 h 200"/>
              <a:gd name="T32" fmla="*/ 2147483647 w 155"/>
              <a:gd name="T33" fmla="*/ 2147483647 h 200"/>
              <a:gd name="T34" fmla="*/ 2147483647 w 155"/>
              <a:gd name="T35" fmla="*/ 2147483647 h 200"/>
              <a:gd name="T36" fmla="*/ 2147483647 w 155"/>
              <a:gd name="T37" fmla="*/ 2147483647 h 200"/>
              <a:gd name="T38" fmla="*/ 2147483647 w 155"/>
              <a:gd name="T39" fmla="*/ 2147483647 h 200"/>
              <a:gd name="T40" fmla="*/ 2147483647 w 155"/>
              <a:gd name="T41" fmla="*/ 2147483647 h 200"/>
              <a:gd name="T42" fmla="*/ 2147483647 w 155"/>
              <a:gd name="T43" fmla="*/ 2147483647 h 200"/>
              <a:gd name="T44" fmla="*/ 2147483647 w 15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5" h="200">
                <a:moveTo>
                  <a:pt x="82" y="0"/>
                </a:moveTo>
                <a:cubicBezTo>
                  <a:pt x="28" y="0"/>
                  <a:pt x="0" y="39"/>
                  <a:pt x="0" y="72"/>
                </a:cubicBezTo>
                <a:cubicBezTo>
                  <a:pt x="0" y="91"/>
                  <a:pt x="8" y="109"/>
                  <a:pt x="24" y="115"/>
                </a:cubicBezTo>
                <a:cubicBezTo>
                  <a:pt x="26" y="116"/>
                  <a:pt x="29" y="115"/>
                  <a:pt x="30" y="112"/>
                </a:cubicBezTo>
                <a:cubicBezTo>
                  <a:pt x="30" y="110"/>
                  <a:pt x="31" y="105"/>
                  <a:pt x="32" y="103"/>
                </a:cubicBezTo>
                <a:cubicBezTo>
                  <a:pt x="33" y="100"/>
                  <a:pt x="32" y="99"/>
                  <a:pt x="30" y="97"/>
                </a:cubicBezTo>
                <a:cubicBezTo>
                  <a:pt x="26" y="91"/>
                  <a:pt x="23" y="84"/>
                  <a:pt x="23" y="74"/>
                </a:cubicBezTo>
                <a:cubicBezTo>
                  <a:pt x="23" y="45"/>
                  <a:pt x="44" y="20"/>
                  <a:pt x="79" y="20"/>
                </a:cubicBezTo>
                <a:cubicBezTo>
                  <a:pt x="110" y="20"/>
                  <a:pt x="127" y="38"/>
                  <a:pt x="127" y="63"/>
                </a:cubicBezTo>
                <a:cubicBezTo>
                  <a:pt x="127" y="96"/>
                  <a:pt x="112" y="124"/>
                  <a:pt x="90" y="124"/>
                </a:cubicBezTo>
                <a:cubicBezTo>
                  <a:pt x="78" y="124"/>
                  <a:pt x="69" y="114"/>
                  <a:pt x="72" y="102"/>
                </a:cubicBezTo>
                <a:cubicBezTo>
                  <a:pt x="76" y="88"/>
                  <a:pt x="82" y="72"/>
                  <a:pt x="82" y="62"/>
                </a:cubicBezTo>
                <a:cubicBezTo>
                  <a:pt x="82" y="52"/>
                  <a:pt x="77" y="44"/>
                  <a:pt x="67" y="44"/>
                </a:cubicBezTo>
                <a:cubicBezTo>
                  <a:pt x="55" y="44"/>
                  <a:pt x="45" y="57"/>
                  <a:pt x="45" y="74"/>
                </a:cubicBezTo>
                <a:cubicBezTo>
                  <a:pt x="45" y="85"/>
                  <a:pt x="49" y="92"/>
                  <a:pt x="49" y="92"/>
                </a:cubicBezTo>
                <a:cubicBezTo>
                  <a:pt x="49" y="92"/>
                  <a:pt x="36" y="145"/>
                  <a:pt x="34" y="155"/>
                </a:cubicBezTo>
                <a:cubicBezTo>
                  <a:pt x="29" y="173"/>
                  <a:pt x="33" y="196"/>
                  <a:pt x="33" y="198"/>
                </a:cubicBezTo>
                <a:cubicBezTo>
                  <a:pt x="34" y="199"/>
                  <a:pt x="35" y="200"/>
                  <a:pt x="36" y="199"/>
                </a:cubicBezTo>
                <a:cubicBezTo>
                  <a:pt x="37" y="197"/>
                  <a:pt x="52" y="179"/>
                  <a:pt x="57" y="161"/>
                </a:cubicBezTo>
                <a:cubicBezTo>
                  <a:pt x="58" y="156"/>
                  <a:pt x="65" y="130"/>
                  <a:pt x="65" y="130"/>
                </a:cubicBezTo>
                <a:cubicBezTo>
                  <a:pt x="69" y="137"/>
                  <a:pt x="80" y="144"/>
                  <a:pt x="93" y="144"/>
                </a:cubicBezTo>
                <a:cubicBezTo>
                  <a:pt x="130" y="144"/>
                  <a:pt x="155" y="110"/>
                  <a:pt x="155" y="66"/>
                </a:cubicBezTo>
                <a:cubicBezTo>
                  <a:pt x="155" y="32"/>
                  <a:pt x="126" y="0"/>
                  <a:pt x="8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 name="Group 56"/>
          <p:cNvGrpSpPr>
            <a:grpSpLocks noChangeAspect="1"/>
          </p:cNvGrpSpPr>
          <p:nvPr/>
        </p:nvGrpSpPr>
        <p:grpSpPr bwMode="auto">
          <a:xfrm>
            <a:off x="6337543" y="4162675"/>
            <a:ext cx="422082" cy="414000"/>
            <a:chOff x="2927" y="2264"/>
            <a:chExt cx="470" cy="461"/>
          </a:xfrm>
          <a:solidFill>
            <a:schemeClr val="bg1"/>
          </a:solidFill>
        </p:grpSpPr>
        <p:sp>
          <p:nvSpPr>
            <p:cNvPr id="31" name="Freeform 57"/>
            <p:cNvSpPr>
              <a:spLocks noEditPoints="1"/>
            </p:cNvSpPr>
            <p:nvPr/>
          </p:nvSpPr>
          <p:spPr bwMode="auto">
            <a:xfrm>
              <a:off x="2927" y="2482"/>
              <a:ext cx="470" cy="243"/>
            </a:xfrm>
            <a:custGeom>
              <a:avLst/>
              <a:gdLst>
                <a:gd name="T0" fmla="*/ 36 w 196"/>
                <a:gd name="T1" fmla="*/ 0 h 101"/>
                <a:gd name="T2" fmla="*/ 0 w 196"/>
                <a:gd name="T3" fmla="*/ 65 h 101"/>
                <a:gd name="T4" fmla="*/ 160 w 196"/>
                <a:gd name="T5" fmla="*/ 101 h 101"/>
                <a:gd name="T6" fmla="*/ 196 w 196"/>
                <a:gd name="T7" fmla="*/ 36 h 101"/>
                <a:gd name="T8" fmla="*/ 62 w 196"/>
                <a:gd name="T9" fmla="*/ 23 h 101"/>
                <a:gd name="T10" fmla="*/ 50 w 196"/>
                <a:gd name="T11" fmla="*/ 80 h 101"/>
                <a:gd name="T12" fmla="*/ 39 w 196"/>
                <a:gd name="T13" fmla="*/ 23 h 101"/>
                <a:gd name="T14" fmla="*/ 28 w 196"/>
                <a:gd name="T15" fmla="*/ 13 h 101"/>
                <a:gd name="T16" fmla="*/ 62 w 196"/>
                <a:gd name="T17" fmla="*/ 23 h 101"/>
                <a:gd name="T18" fmla="*/ 85 w 196"/>
                <a:gd name="T19" fmla="*/ 80 h 101"/>
                <a:gd name="T20" fmla="*/ 79 w 196"/>
                <a:gd name="T21" fmla="*/ 80 h 101"/>
                <a:gd name="T22" fmla="*/ 68 w 196"/>
                <a:gd name="T23" fmla="*/ 79 h 101"/>
                <a:gd name="T24" fmla="*/ 66 w 196"/>
                <a:gd name="T25" fmla="*/ 31 h 101"/>
                <a:gd name="T26" fmla="*/ 76 w 196"/>
                <a:gd name="T27" fmla="*/ 69 h 101"/>
                <a:gd name="T28" fmla="*/ 79 w 196"/>
                <a:gd name="T29" fmla="*/ 72 h 101"/>
                <a:gd name="T30" fmla="*/ 85 w 196"/>
                <a:gd name="T31" fmla="*/ 68 h 101"/>
                <a:gd name="T32" fmla="*/ 95 w 196"/>
                <a:gd name="T33" fmla="*/ 31 h 101"/>
                <a:gd name="T34" fmla="*/ 131 w 196"/>
                <a:gd name="T35" fmla="*/ 70 h 101"/>
                <a:gd name="T36" fmla="*/ 122 w 196"/>
                <a:gd name="T37" fmla="*/ 81 h 101"/>
                <a:gd name="T38" fmla="*/ 112 w 196"/>
                <a:gd name="T39" fmla="*/ 77 h 101"/>
                <a:gd name="T40" fmla="*/ 102 w 196"/>
                <a:gd name="T41" fmla="*/ 80 h 101"/>
                <a:gd name="T42" fmla="*/ 112 w 196"/>
                <a:gd name="T43" fmla="*/ 13 h 101"/>
                <a:gd name="T44" fmla="*/ 116 w 196"/>
                <a:gd name="T45" fmla="*/ 31 h 101"/>
                <a:gd name="T46" fmla="*/ 128 w 196"/>
                <a:gd name="T47" fmla="*/ 33 h 101"/>
                <a:gd name="T48" fmla="*/ 131 w 196"/>
                <a:gd name="T49" fmla="*/ 70 h 101"/>
                <a:gd name="T50" fmla="*/ 146 w 196"/>
                <a:gd name="T51" fmla="*/ 57 h 101"/>
                <a:gd name="T52" fmla="*/ 147 w 196"/>
                <a:gd name="T53" fmla="*/ 72 h 101"/>
                <a:gd name="T54" fmla="*/ 154 w 196"/>
                <a:gd name="T55" fmla="*/ 72 h 101"/>
                <a:gd name="T56" fmla="*/ 155 w 196"/>
                <a:gd name="T57" fmla="*/ 64 h 101"/>
                <a:gd name="T58" fmla="*/ 165 w 196"/>
                <a:gd name="T59" fmla="*/ 66 h 101"/>
                <a:gd name="T60" fmla="*/ 150 w 196"/>
                <a:gd name="T61" fmla="*/ 82 h 101"/>
                <a:gd name="T62" fmla="*/ 136 w 196"/>
                <a:gd name="T63" fmla="*/ 66 h 101"/>
                <a:gd name="T64" fmla="*/ 140 w 196"/>
                <a:gd name="T65" fmla="*/ 34 h 101"/>
                <a:gd name="T66" fmla="*/ 161 w 196"/>
                <a:gd name="T67" fmla="*/ 33 h 101"/>
                <a:gd name="T68" fmla="*/ 165 w 196"/>
                <a:gd name="T69" fmla="*/ 5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01">
                  <a:moveTo>
                    <a:pt x="160" y="0"/>
                  </a:moveTo>
                  <a:cubicBezTo>
                    <a:pt x="36" y="0"/>
                    <a:pt x="36" y="0"/>
                    <a:pt x="36" y="0"/>
                  </a:cubicBezTo>
                  <a:cubicBezTo>
                    <a:pt x="16" y="0"/>
                    <a:pt x="0" y="17"/>
                    <a:pt x="0" y="36"/>
                  </a:cubicBezTo>
                  <a:cubicBezTo>
                    <a:pt x="0" y="65"/>
                    <a:pt x="0" y="65"/>
                    <a:pt x="0" y="65"/>
                  </a:cubicBezTo>
                  <a:cubicBezTo>
                    <a:pt x="0" y="85"/>
                    <a:pt x="16" y="101"/>
                    <a:pt x="36" y="101"/>
                  </a:cubicBezTo>
                  <a:cubicBezTo>
                    <a:pt x="160" y="101"/>
                    <a:pt x="160" y="101"/>
                    <a:pt x="160" y="101"/>
                  </a:cubicBezTo>
                  <a:cubicBezTo>
                    <a:pt x="180" y="101"/>
                    <a:pt x="196" y="85"/>
                    <a:pt x="196" y="65"/>
                  </a:cubicBezTo>
                  <a:cubicBezTo>
                    <a:pt x="196" y="36"/>
                    <a:pt x="196" y="36"/>
                    <a:pt x="196" y="36"/>
                  </a:cubicBezTo>
                  <a:cubicBezTo>
                    <a:pt x="196" y="17"/>
                    <a:pt x="180" y="0"/>
                    <a:pt x="160" y="0"/>
                  </a:cubicBezTo>
                  <a:close/>
                  <a:moveTo>
                    <a:pt x="62" y="23"/>
                  </a:moveTo>
                  <a:cubicBezTo>
                    <a:pt x="50" y="23"/>
                    <a:pt x="50" y="23"/>
                    <a:pt x="50" y="23"/>
                  </a:cubicBezTo>
                  <a:cubicBezTo>
                    <a:pt x="50" y="80"/>
                    <a:pt x="50" y="80"/>
                    <a:pt x="50" y="80"/>
                  </a:cubicBezTo>
                  <a:cubicBezTo>
                    <a:pt x="39" y="80"/>
                    <a:pt x="39" y="80"/>
                    <a:pt x="39" y="80"/>
                  </a:cubicBezTo>
                  <a:cubicBezTo>
                    <a:pt x="39" y="23"/>
                    <a:pt x="39" y="23"/>
                    <a:pt x="39" y="23"/>
                  </a:cubicBezTo>
                  <a:cubicBezTo>
                    <a:pt x="28" y="23"/>
                    <a:pt x="28" y="23"/>
                    <a:pt x="28" y="23"/>
                  </a:cubicBezTo>
                  <a:cubicBezTo>
                    <a:pt x="28" y="13"/>
                    <a:pt x="28" y="13"/>
                    <a:pt x="28" y="13"/>
                  </a:cubicBezTo>
                  <a:cubicBezTo>
                    <a:pt x="62" y="13"/>
                    <a:pt x="62" y="13"/>
                    <a:pt x="62" y="13"/>
                  </a:cubicBezTo>
                  <a:lnTo>
                    <a:pt x="62" y="23"/>
                  </a:lnTo>
                  <a:close/>
                  <a:moveTo>
                    <a:pt x="95" y="80"/>
                  </a:moveTo>
                  <a:cubicBezTo>
                    <a:pt x="85" y="80"/>
                    <a:pt x="85" y="80"/>
                    <a:pt x="85" y="80"/>
                  </a:cubicBezTo>
                  <a:cubicBezTo>
                    <a:pt x="85" y="75"/>
                    <a:pt x="85" y="75"/>
                    <a:pt x="85" y="75"/>
                  </a:cubicBezTo>
                  <a:cubicBezTo>
                    <a:pt x="83" y="77"/>
                    <a:pt x="81" y="79"/>
                    <a:pt x="79" y="80"/>
                  </a:cubicBezTo>
                  <a:cubicBezTo>
                    <a:pt x="77" y="81"/>
                    <a:pt x="75" y="81"/>
                    <a:pt x="73" y="81"/>
                  </a:cubicBezTo>
                  <a:cubicBezTo>
                    <a:pt x="71" y="81"/>
                    <a:pt x="69" y="80"/>
                    <a:pt x="68" y="79"/>
                  </a:cubicBezTo>
                  <a:cubicBezTo>
                    <a:pt x="67" y="77"/>
                    <a:pt x="66" y="75"/>
                    <a:pt x="66" y="72"/>
                  </a:cubicBezTo>
                  <a:cubicBezTo>
                    <a:pt x="66" y="31"/>
                    <a:pt x="66" y="31"/>
                    <a:pt x="66" y="31"/>
                  </a:cubicBezTo>
                  <a:cubicBezTo>
                    <a:pt x="76" y="31"/>
                    <a:pt x="76" y="31"/>
                    <a:pt x="76" y="31"/>
                  </a:cubicBezTo>
                  <a:cubicBezTo>
                    <a:pt x="76" y="69"/>
                    <a:pt x="76" y="69"/>
                    <a:pt x="76" y="69"/>
                  </a:cubicBezTo>
                  <a:cubicBezTo>
                    <a:pt x="76" y="70"/>
                    <a:pt x="76" y="71"/>
                    <a:pt x="77" y="71"/>
                  </a:cubicBezTo>
                  <a:cubicBezTo>
                    <a:pt x="77" y="72"/>
                    <a:pt x="78" y="72"/>
                    <a:pt x="79" y="72"/>
                  </a:cubicBezTo>
                  <a:cubicBezTo>
                    <a:pt x="80" y="72"/>
                    <a:pt x="80" y="72"/>
                    <a:pt x="82" y="71"/>
                  </a:cubicBezTo>
                  <a:cubicBezTo>
                    <a:pt x="83" y="70"/>
                    <a:pt x="84" y="70"/>
                    <a:pt x="85" y="68"/>
                  </a:cubicBezTo>
                  <a:cubicBezTo>
                    <a:pt x="85" y="31"/>
                    <a:pt x="85" y="31"/>
                    <a:pt x="85" y="31"/>
                  </a:cubicBezTo>
                  <a:cubicBezTo>
                    <a:pt x="95" y="31"/>
                    <a:pt x="95" y="31"/>
                    <a:pt x="95" y="31"/>
                  </a:cubicBezTo>
                  <a:lnTo>
                    <a:pt x="95" y="80"/>
                  </a:lnTo>
                  <a:close/>
                  <a:moveTo>
                    <a:pt x="131" y="70"/>
                  </a:moveTo>
                  <a:cubicBezTo>
                    <a:pt x="131" y="74"/>
                    <a:pt x="130" y="76"/>
                    <a:pt x="128" y="78"/>
                  </a:cubicBezTo>
                  <a:cubicBezTo>
                    <a:pt x="127" y="80"/>
                    <a:pt x="124" y="81"/>
                    <a:pt x="122" y="81"/>
                  </a:cubicBezTo>
                  <a:cubicBezTo>
                    <a:pt x="120" y="81"/>
                    <a:pt x="118" y="81"/>
                    <a:pt x="116" y="80"/>
                  </a:cubicBezTo>
                  <a:cubicBezTo>
                    <a:pt x="115" y="79"/>
                    <a:pt x="113" y="78"/>
                    <a:pt x="112" y="77"/>
                  </a:cubicBezTo>
                  <a:cubicBezTo>
                    <a:pt x="112" y="80"/>
                    <a:pt x="112" y="80"/>
                    <a:pt x="112" y="80"/>
                  </a:cubicBezTo>
                  <a:cubicBezTo>
                    <a:pt x="102" y="80"/>
                    <a:pt x="102" y="80"/>
                    <a:pt x="102" y="80"/>
                  </a:cubicBezTo>
                  <a:cubicBezTo>
                    <a:pt x="102" y="13"/>
                    <a:pt x="102" y="13"/>
                    <a:pt x="102" y="13"/>
                  </a:cubicBezTo>
                  <a:cubicBezTo>
                    <a:pt x="112" y="13"/>
                    <a:pt x="112" y="13"/>
                    <a:pt x="112" y="13"/>
                  </a:cubicBezTo>
                  <a:cubicBezTo>
                    <a:pt x="112" y="35"/>
                    <a:pt x="112" y="35"/>
                    <a:pt x="112" y="35"/>
                  </a:cubicBezTo>
                  <a:cubicBezTo>
                    <a:pt x="113" y="33"/>
                    <a:pt x="115" y="32"/>
                    <a:pt x="116" y="31"/>
                  </a:cubicBezTo>
                  <a:cubicBezTo>
                    <a:pt x="118" y="31"/>
                    <a:pt x="119" y="30"/>
                    <a:pt x="121" y="30"/>
                  </a:cubicBezTo>
                  <a:cubicBezTo>
                    <a:pt x="124" y="30"/>
                    <a:pt x="126" y="31"/>
                    <a:pt x="128" y="33"/>
                  </a:cubicBezTo>
                  <a:cubicBezTo>
                    <a:pt x="130" y="35"/>
                    <a:pt x="131" y="39"/>
                    <a:pt x="131" y="43"/>
                  </a:cubicBezTo>
                  <a:cubicBezTo>
                    <a:pt x="131" y="70"/>
                    <a:pt x="131" y="70"/>
                    <a:pt x="131" y="70"/>
                  </a:cubicBezTo>
                  <a:close/>
                  <a:moveTo>
                    <a:pt x="165" y="57"/>
                  </a:moveTo>
                  <a:cubicBezTo>
                    <a:pt x="146" y="57"/>
                    <a:pt x="146" y="57"/>
                    <a:pt x="146" y="57"/>
                  </a:cubicBezTo>
                  <a:cubicBezTo>
                    <a:pt x="146" y="66"/>
                    <a:pt x="146" y="66"/>
                    <a:pt x="146" y="66"/>
                  </a:cubicBezTo>
                  <a:cubicBezTo>
                    <a:pt x="146" y="69"/>
                    <a:pt x="146" y="71"/>
                    <a:pt x="147" y="72"/>
                  </a:cubicBezTo>
                  <a:cubicBezTo>
                    <a:pt x="148" y="73"/>
                    <a:pt x="149" y="73"/>
                    <a:pt x="150" y="73"/>
                  </a:cubicBezTo>
                  <a:cubicBezTo>
                    <a:pt x="152" y="73"/>
                    <a:pt x="153" y="73"/>
                    <a:pt x="154" y="72"/>
                  </a:cubicBezTo>
                  <a:cubicBezTo>
                    <a:pt x="154" y="71"/>
                    <a:pt x="155" y="69"/>
                    <a:pt x="155" y="66"/>
                  </a:cubicBezTo>
                  <a:cubicBezTo>
                    <a:pt x="155" y="64"/>
                    <a:pt x="155" y="64"/>
                    <a:pt x="155" y="64"/>
                  </a:cubicBezTo>
                  <a:cubicBezTo>
                    <a:pt x="165" y="64"/>
                    <a:pt x="165" y="64"/>
                    <a:pt x="165" y="64"/>
                  </a:cubicBezTo>
                  <a:cubicBezTo>
                    <a:pt x="165" y="66"/>
                    <a:pt x="165" y="66"/>
                    <a:pt x="165" y="66"/>
                  </a:cubicBezTo>
                  <a:cubicBezTo>
                    <a:pt x="165" y="71"/>
                    <a:pt x="164" y="75"/>
                    <a:pt x="161" y="78"/>
                  </a:cubicBezTo>
                  <a:cubicBezTo>
                    <a:pt x="159" y="80"/>
                    <a:pt x="155" y="82"/>
                    <a:pt x="150" y="82"/>
                  </a:cubicBezTo>
                  <a:cubicBezTo>
                    <a:pt x="146" y="82"/>
                    <a:pt x="142" y="80"/>
                    <a:pt x="140" y="78"/>
                  </a:cubicBezTo>
                  <a:cubicBezTo>
                    <a:pt x="137" y="75"/>
                    <a:pt x="136" y="71"/>
                    <a:pt x="136" y="66"/>
                  </a:cubicBezTo>
                  <a:cubicBezTo>
                    <a:pt x="136" y="44"/>
                    <a:pt x="136" y="44"/>
                    <a:pt x="136" y="44"/>
                  </a:cubicBezTo>
                  <a:cubicBezTo>
                    <a:pt x="136" y="40"/>
                    <a:pt x="137" y="36"/>
                    <a:pt x="140" y="34"/>
                  </a:cubicBezTo>
                  <a:cubicBezTo>
                    <a:pt x="143" y="31"/>
                    <a:pt x="146" y="30"/>
                    <a:pt x="151" y="30"/>
                  </a:cubicBezTo>
                  <a:cubicBezTo>
                    <a:pt x="155" y="30"/>
                    <a:pt x="159" y="31"/>
                    <a:pt x="161" y="33"/>
                  </a:cubicBezTo>
                  <a:cubicBezTo>
                    <a:pt x="164" y="36"/>
                    <a:pt x="165" y="39"/>
                    <a:pt x="165" y="44"/>
                  </a:cubicBezTo>
                  <a:lnTo>
                    <a:pt x="165" y="5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2" name="Freeform 58"/>
            <p:cNvSpPr>
              <a:spLocks/>
            </p:cNvSpPr>
            <p:nvPr/>
          </p:nvSpPr>
          <p:spPr bwMode="auto">
            <a:xfrm>
              <a:off x="3277" y="2573"/>
              <a:ext cx="22" cy="27"/>
            </a:xfrm>
            <a:custGeom>
              <a:avLst/>
              <a:gdLst>
                <a:gd name="T0" fmla="*/ 4 w 9"/>
                <a:gd name="T1" fmla="*/ 0 h 11"/>
                <a:gd name="T2" fmla="*/ 1 w 9"/>
                <a:gd name="T3" fmla="*/ 2 h 11"/>
                <a:gd name="T4" fmla="*/ 0 w 9"/>
                <a:gd name="T5" fmla="*/ 6 h 11"/>
                <a:gd name="T6" fmla="*/ 0 w 9"/>
                <a:gd name="T7" fmla="*/ 11 h 11"/>
                <a:gd name="T8" fmla="*/ 9 w 9"/>
                <a:gd name="T9" fmla="*/ 11 h 11"/>
                <a:gd name="T10" fmla="*/ 9 w 9"/>
                <a:gd name="T11" fmla="*/ 6 h 11"/>
                <a:gd name="T12" fmla="*/ 8 w 9"/>
                <a:gd name="T13" fmla="*/ 2 h 11"/>
                <a:gd name="T14" fmla="*/ 4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4" y="0"/>
                  </a:moveTo>
                  <a:cubicBezTo>
                    <a:pt x="3" y="0"/>
                    <a:pt x="2" y="1"/>
                    <a:pt x="1" y="2"/>
                  </a:cubicBezTo>
                  <a:cubicBezTo>
                    <a:pt x="0" y="2"/>
                    <a:pt x="0" y="4"/>
                    <a:pt x="0" y="6"/>
                  </a:cubicBezTo>
                  <a:cubicBezTo>
                    <a:pt x="0" y="11"/>
                    <a:pt x="0" y="11"/>
                    <a:pt x="0" y="11"/>
                  </a:cubicBezTo>
                  <a:cubicBezTo>
                    <a:pt x="9" y="11"/>
                    <a:pt x="9" y="11"/>
                    <a:pt x="9" y="11"/>
                  </a:cubicBezTo>
                  <a:cubicBezTo>
                    <a:pt x="9" y="6"/>
                    <a:pt x="9" y="6"/>
                    <a:pt x="9" y="6"/>
                  </a:cubicBezTo>
                  <a:cubicBezTo>
                    <a:pt x="9" y="4"/>
                    <a:pt x="8" y="2"/>
                    <a:pt x="8" y="2"/>
                  </a:cubicBezTo>
                  <a:cubicBezTo>
                    <a:pt x="7" y="1"/>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3" name="Freeform 59"/>
            <p:cNvSpPr>
              <a:spLocks/>
            </p:cNvSpPr>
            <p:nvPr/>
          </p:nvSpPr>
          <p:spPr bwMode="auto">
            <a:xfrm>
              <a:off x="3196" y="2573"/>
              <a:ext cx="19" cy="84"/>
            </a:xfrm>
            <a:custGeom>
              <a:avLst/>
              <a:gdLst>
                <a:gd name="T0" fmla="*/ 4 w 8"/>
                <a:gd name="T1" fmla="*/ 0 h 35"/>
                <a:gd name="T2" fmla="*/ 2 w 8"/>
                <a:gd name="T3" fmla="*/ 1 h 35"/>
                <a:gd name="T4" fmla="*/ 0 w 8"/>
                <a:gd name="T5" fmla="*/ 2 h 35"/>
                <a:gd name="T6" fmla="*/ 0 w 8"/>
                <a:gd name="T7" fmla="*/ 33 h 35"/>
                <a:gd name="T8" fmla="*/ 2 w 8"/>
                <a:gd name="T9" fmla="*/ 35 h 35"/>
                <a:gd name="T10" fmla="*/ 5 w 8"/>
                <a:gd name="T11" fmla="*/ 35 h 35"/>
                <a:gd name="T12" fmla="*/ 8 w 8"/>
                <a:gd name="T13" fmla="*/ 34 h 35"/>
                <a:gd name="T14" fmla="*/ 8 w 8"/>
                <a:gd name="T15" fmla="*/ 31 h 35"/>
                <a:gd name="T16" fmla="*/ 8 w 8"/>
                <a:gd name="T17" fmla="*/ 5 h 35"/>
                <a:gd name="T18" fmla="*/ 7 w 8"/>
                <a:gd name="T19" fmla="*/ 1 h 35"/>
                <a:gd name="T20" fmla="*/ 4 w 8"/>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5">
                  <a:moveTo>
                    <a:pt x="4" y="0"/>
                  </a:moveTo>
                  <a:cubicBezTo>
                    <a:pt x="4" y="0"/>
                    <a:pt x="3" y="0"/>
                    <a:pt x="2" y="1"/>
                  </a:cubicBezTo>
                  <a:cubicBezTo>
                    <a:pt x="1" y="1"/>
                    <a:pt x="1" y="1"/>
                    <a:pt x="0" y="2"/>
                  </a:cubicBezTo>
                  <a:cubicBezTo>
                    <a:pt x="0" y="33"/>
                    <a:pt x="0" y="33"/>
                    <a:pt x="0" y="33"/>
                  </a:cubicBezTo>
                  <a:cubicBezTo>
                    <a:pt x="1" y="34"/>
                    <a:pt x="2" y="34"/>
                    <a:pt x="2" y="35"/>
                  </a:cubicBezTo>
                  <a:cubicBezTo>
                    <a:pt x="3" y="35"/>
                    <a:pt x="4" y="35"/>
                    <a:pt x="5" y="35"/>
                  </a:cubicBezTo>
                  <a:cubicBezTo>
                    <a:pt x="6" y="35"/>
                    <a:pt x="7" y="35"/>
                    <a:pt x="8" y="34"/>
                  </a:cubicBezTo>
                  <a:cubicBezTo>
                    <a:pt x="8" y="33"/>
                    <a:pt x="8" y="32"/>
                    <a:pt x="8" y="31"/>
                  </a:cubicBezTo>
                  <a:cubicBezTo>
                    <a:pt x="8" y="5"/>
                    <a:pt x="8" y="5"/>
                    <a:pt x="8" y="5"/>
                  </a:cubicBezTo>
                  <a:cubicBezTo>
                    <a:pt x="8" y="3"/>
                    <a:pt x="8" y="2"/>
                    <a:pt x="7" y="1"/>
                  </a:cubicBezTo>
                  <a:cubicBezTo>
                    <a:pt x="7" y="0"/>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4" name="Freeform 60"/>
            <p:cNvSpPr>
              <a:spLocks/>
            </p:cNvSpPr>
            <p:nvPr/>
          </p:nvSpPr>
          <p:spPr bwMode="auto">
            <a:xfrm>
              <a:off x="3016" y="2264"/>
              <a:ext cx="101" cy="177"/>
            </a:xfrm>
            <a:custGeom>
              <a:avLst/>
              <a:gdLst>
                <a:gd name="T0" fmla="*/ 36 w 101"/>
                <a:gd name="T1" fmla="*/ 177 h 177"/>
                <a:gd name="T2" fmla="*/ 67 w 101"/>
                <a:gd name="T3" fmla="*/ 177 h 177"/>
                <a:gd name="T4" fmla="*/ 67 w 101"/>
                <a:gd name="T5" fmla="*/ 103 h 177"/>
                <a:gd name="T6" fmla="*/ 101 w 101"/>
                <a:gd name="T7" fmla="*/ 0 h 177"/>
                <a:gd name="T8" fmla="*/ 69 w 101"/>
                <a:gd name="T9" fmla="*/ 0 h 177"/>
                <a:gd name="T10" fmla="*/ 53 w 101"/>
                <a:gd name="T11" fmla="*/ 72 h 177"/>
                <a:gd name="T12" fmla="*/ 50 w 101"/>
                <a:gd name="T13" fmla="*/ 72 h 177"/>
                <a:gd name="T14" fmla="*/ 31 w 101"/>
                <a:gd name="T15" fmla="*/ 0 h 177"/>
                <a:gd name="T16" fmla="*/ 0 w 101"/>
                <a:gd name="T17" fmla="*/ 0 h 177"/>
                <a:gd name="T18" fmla="*/ 36 w 101"/>
                <a:gd name="T19" fmla="*/ 108 h 177"/>
                <a:gd name="T20" fmla="*/ 36 w 101"/>
                <a:gd name="T2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77">
                  <a:moveTo>
                    <a:pt x="36" y="177"/>
                  </a:moveTo>
                  <a:lnTo>
                    <a:pt x="67" y="177"/>
                  </a:lnTo>
                  <a:lnTo>
                    <a:pt x="67" y="103"/>
                  </a:lnTo>
                  <a:lnTo>
                    <a:pt x="101" y="0"/>
                  </a:lnTo>
                  <a:lnTo>
                    <a:pt x="69" y="0"/>
                  </a:lnTo>
                  <a:lnTo>
                    <a:pt x="53" y="72"/>
                  </a:lnTo>
                  <a:lnTo>
                    <a:pt x="50" y="72"/>
                  </a:lnTo>
                  <a:lnTo>
                    <a:pt x="31" y="0"/>
                  </a:lnTo>
                  <a:lnTo>
                    <a:pt x="0" y="0"/>
                  </a:lnTo>
                  <a:lnTo>
                    <a:pt x="36" y="108"/>
                  </a:lnTo>
                  <a:lnTo>
                    <a:pt x="36" y="17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5" name="Freeform 61"/>
            <p:cNvSpPr>
              <a:spLocks noEditPoints="1"/>
            </p:cNvSpPr>
            <p:nvPr/>
          </p:nvSpPr>
          <p:spPr bwMode="auto">
            <a:xfrm>
              <a:off x="3119" y="2307"/>
              <a:ext cx="79" cy="139"/>
            </a:xfrm>
            <a:custGeom>
              <a:avLst/>
              <a:gdLst>
                <a:gd name="T0" fmla="*/ 16 w 33"/>
                <a:gd name="T1" fmla="*/ 58 h 58"/>
                <a:gd name="T2" fmla="*/ 28 w 33"/>
                <a:gd name="T3" fmla="*/ 54 h 58"/>
                <a:gd name="T4" fmla="*/ 33 w 33"/>
                <a:gd name="T5" fmla="*/ 43 h 58"/>
                <a:gd name="T6" fmla="*/ 33 w 33"/>
                <a:gd name="T7" fmla="*/ 14 h 58"/>
                <a:gd name="T8" fmla="*/ 28 w 33"/>
                <a:gd name="T9" fmla="*/ 4 h 58"/>
                <a:gd name="T10" fmla="*/ 17 w 33"/>
                <a:gd name="T11" fmla="*/ 0 h 58"/>
                <a:gd name="T12" fmla="*/ 5 w 33"/>
                <a:gd name="T13" fmla="*/ 4 h 58"/>
                <a:gd name="T14" fmla="*/ 0 w 33"/>
                <a:gd name="T15" fmla="*/ 14 h 58"/>
                <a:gd name="T16" fmla="*/ 0 w 33"/>
                <a:gd name="T17" fmla="*/ 42 h 58"/>
                <a:gd name="T18" fmla="*/ 5 w 33"/>
                <a:gd name="T19" fmla="*/ 53 h 58"/>
                <a:gd name="T20" fmla="*/ 16 w 33"/>
                <a:gd name="T21" fmla="*/ 58 h 58"/>
                <a:gd name="T22" fmla="*/ 12 w 33"/>
                <a:gd name="T23" fmla="*/ 14 h 58"/>
                <a:gd name="T24" fmla="*/ 13 w 33"/>
                <a:gd name="T25" fmla="*/ 11 h 58"/>
                <a:gd name="T26" fmla="*/ 16 w 33"/>
                <a:gd name="T27" fmla="*/ 10 h 58"/>
                <a:gd name="T28" fmla="*/ 20 w 33"/>
                <a:gd name="T29" fmla="*/ 11 h 58"/>
                <a:gd name="T30" fmla="*/ 21 w 33"/>
                <a:gd name="T31" fmla="*/ 14 h 58"/>
                <a:gd name="T32" fmla="*/ 21 w 33"/>
                <a:gd name="T33" fmla="*/ 43 h 58"/>
                <a:gd name="T34" fmla="*/ 20 w 33"/>
                <a:gd name="T35" fmla="*/ 47 h 58"/>
                <a:gd name="T36" fmla="*/ 16 w 33"/>
                <a:gd name="T37" fmla="*/ 48 h 58"/>
                <a:gd name="T38" fmla="*/ 13 w 33"/>
                <a:gd name="T39" fmla="*/ 47 h 58"/>
                <a:gd name="T40" fmla="*/ 12 w 33"/>
                <a:gd name="T41" fmla="*/ 43 h 58"/>
                <a:gd name="T42" fmla="*/ 12 w 33"/>
                <a:gd name="T43"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58">
                  <a:moveTo>
                    <a:pt x="16" y="58"/>
                  </a:moveTo>
                  <a:cubicBezTo>
                    <a:pt x="21" y="58"/>
                    <a:pt x="25" y="56"/>
                    <a:pt x="28" y="54"/>
                  </a:cubicBezTo>
                  <a:cubicBezTo>
                    <a:pt x="31" y="51"/>
                    <a:pt x="33" y="47"/>
                    <a:pt x="33" y="43"/>
                  </a:cubicBezTo>
                  <a:cubicBezTo>
                    <a:pt x="33" y="14"/>
                    <a:pt x="33" y="14"/>
                    <a:pt x="33" y="14"/>
                  </a:cubicBezTo>
                  <a:cubicBezTo>
                    <a:pt x="33" y="10"/>
                    <a:pt x="31" y="7"/>
                    <a:pt x="28" y="4"/>
                  </a:cubicBezTo>
                  <a:cubicBezTo>
                    <a:pt x="25" y="1"/>
                    <a:pt x="21" y="0"/>
                    <a:pt x="17" y="0"/>
                  </a:cubicBezTo>
                  <a:cubicBezTo>
                    <a:pt x="12" y="0"/>
                    <a:pt x="8" y="1"/>
                    <a:pt x="5" y="4"/>
                  </a:cubicBezTo>
                  <a:cubicBezTo>
                    <a:pt x="2" y="6"/>
                    <a:pt x="0" y="10"/>
                    <a:pt x="0" y="14"/>
                  </a:cubicBezTo>
                  <a:cubicBezTo>
                    <a:pt x="0" y="42"/>
                    <a:pt x="0" y="42"/>
                    <a:pt x="0" y="42"/>
                  </a:cubicBezTo>
                  <a:cubicBezTo>
                    <a:pt x="0" y="47"/>
                    <a:pt x="2" y="51"/>
                    <a:pt x="5" y="53"/>
                  </a:cubicBezTo>
                  <a:cubicBezTo>
                    <a:pt x="8" y="56"/>
                    <a:pt x="11" y="58"/>
                    <a:pt x="16" y="58"/>
                  </a:cubicBezTo>
                  <a:close/>
                  <a:moveTo>
                    <a:pt x="12" y="14"/>
                  </a:moveTo>
                  <a:cubicBezTo>
                    <a:pt x="12" y="12"/>
                    <a:pt x="12" y="11"/>
                    <a:pt x="13" y="11"/>
                  </a:cubicBezTo>
                  <a:cubicBezTo>
                    <a:pt x="14" y="10"/>
                    <a:pt x="15" y="10"/>
                    <a:pt x="16" y="10"/>
                  </a:cubicBezTo>
                  <a:cubicBezTo>
                    <a:pt x="18" y="10"/>
                    <a:pt x="19" y="10"/>
                    <a:pt x="20" y="11"/>
                  </a:cubicBezTo>
                  <a:cubicBezTo>
                    <a:pt x="21" y="11"/>
                    <a:pt x="21" y="12"/>
                    <a:pt x="21" y="14"/>
                  </a:cubicBezTo>
                  <a:cubicBezTo>
                    <a:pt x="21" y="43"/>
                    <a:pt x="21" y="43"/>
                    <a:pt x="21" y="43"/>
                  </a:cubicBezTo>
                  <a:cubicBezTo>
                    <a:pt x="21" y="45"/>
                    <a:pt x="21" y="46"/>
                    <a:pt x="20" y="47"/>
                  </a:cubicBezTo>
                  <a:cubicBezTo>
                    <a:pt x="19" y="48"/>
                    <a:pt x="18" y="48"/>
                    <a:pt x="16" y="48"/>
                  </a:cubicBezTo>
                  <a:cubicBezTo>
                    <a:pt x="15" y="48"/>
                    <a:pt x="14" y="48"/>
                    <a:pt x="13" y="47"/>
                  </a:cubicBezTo>
                  <a:cubicBezTo>
                    <a:pt x="12" y="46"/>
                    <a:pt x="12" y="45"/>
                    <a:pt x="12" y="43"/>
                  </a:cubicBezTo>
                  <a:cubicBezTo>
                    <a:pt x="12" y="14"/>
                    <a:pt x="12" y="14"/>
                    <a:pt x="12" y="1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36" name="Freeform 62"/>
            <p:cNvSpPr>
              <a:spLocks/>
            </p:cNvSpPr>
            <p:nvPr/>
          </p:nvSpPr>
          <p:spPr bwMode="auto">
            <a:xfrm>
              <a:off x="3220" y="2312"/>
              <a:ext cx="77" cy="132"/>
            </a:xfrm>
            <a:custGeom>
              <a:avLst/>
              <a:gdLst>
                <a:gd name="T0" fmla="*/ 7 w 32"/>
                <a:gd name="T1" fmla="*/ 55 h 55"/>
                <a:gd name="T2" fmla="*/ 14 w 32"/>
                <a:gd name="T3" fmla="*/ 53 h 55"/>
                <a:gd name="T4" fmla="*/ 20 w 32"/>
                <a:gd name="T5" fmla="*/ 48 h 55"/>
                <a:gd name="T6" fmla="*/ 20 w 32"/>
                <a:gd name="T7" fmla="*/ 54 h 55"/>
                <a:gd name="T8" fmla="*/ 32 w 32"/>
                <a:gd name="T9" fmla="*/ 54 h 55"/>
                <a:gd name="T10" fmla="*/ 32 w 32"/>
                <a:gd name="T11" fmla="*/ 0 h 55"/>
                <a:gd name="T12" fmla="*/ 20 w 32"/>
                <a:gd name="T13" fmla="*/ 0 h 55"/>
                <a:gd name="T14" fmla="*/ 20 w 32"/>
                <a:gd name="T15" fmla="*/ 41 h 55"/>
                <a:gd name="T16" fmla="*/ 17 w 32"/>
                <a:gd name="T17" fmla="*/ 44 h 55"/>
                <a:gd name="T18" fmla="*/ 14 w 32"/>
                <a:gd name="T19" fmla="*/ 45 h 55"/>
                <a:gd name="T20" fmla="*/ 12 w 32"/>
                <a:gd name="T21" fmla="*/ 44 h 55"/>
                <a:gd name="T22" fmla="*/ 11 w 32"/>
                <a:gd name="T23" fmla="*/ 41 h 55"/>
                <a:gd name="T24" fmla="*/ 11 w 32"/>
                <a:gd name="T25" fmla="*/ 0 h 55"/>
                <a:gd name="T26" fmla="*/ 0 w 32"/>
                <a:gd name="T27" fmla="*/ 0 h 55"/>
                <a:gd name="T28" fmla="*/ 0 w 32"/>
                <a:gd name="T29" fmla="*/ 45 h 55"/>
                <a:gd name="T30" fmla="*/ 2 w 32"/>
                <a:gd name="T31" fmla="*/ 53 h 55"/>
                <a:gd name="T32" fmla="*/ 7 w 32"/>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5">
                  <a:moveTo>
                    <a:pt x="7" y="55"/>
                  </a:moveTo>
                  <a:cubicBezTo>
                    <a:pt x="10" y="55"/>
                    <a:pt x="12" y="54"/>
                    <a:pt x="14" y="53"/>
                  </a:cubicBezTo>
                  <a:cubicBezTo>
                    <a:pt x="16" y="52"/>
                    <a:pt x="18" y="50"/>
                    <a:pt x="20" y="48"/>
                  </a:cubicBezTo>
                  <a:cubicBezTo>
                    <a:pt x="20" y="54"/>
                    <a:pt x="20" y="54"/>
                    <a:pt x="20" y="54"/>
                  </a:cubicBezTo>
                  <a:cubicBezTo>
                    <a:pt x="32" y="54"/>
                    <a:pt x="32" y="54"/>
                    <a:pt x="32" y="54"/>
                  </a:cubicBezTo>
                  <a:cubicBezTo>
                    <a:pt x="32" y="0"/>
                    <a:pt x="32" y="0"/>
                    <a:pt x="32" y="0"/>
                  </a:cubicBezTo>
                  <a:cubicBezTo>
                    <a:pt x="20" y="0"/>
                    <a:pt x="20" y="0"/>
                    <a:pt x="20" y="0"/>
                  </a:cubicBezTo>
                  <a:cubicBezTo>
                    <a:pt x="20" y="41"/>
                    <a:pt x="20" y="41"/>
                    <a:pt x="20" y="41"/>
                  </a:cubicBezTo>
                  <a:cubicBezTo>
                    <a:pt x="19" y="42"/>
                    <a:pt x="18" y="43"/>
                    <a:pt x="17" y="44"/>
                  </a:cubicBezTo>
                  <a:cubicBezTo>
                    <a:pt x="16" y="45"/>
                    <a:pt x="15" y="45"/>
                    <a:pt x="14" y="45"/>
                  </a:cubicBezTo>
                  <a:cubicBezTo>
                    <a:pt x="13" y="45"/>
                    <a:pt x="12" y="45"/>
                    <a:pt x="12" y="44"/>
                  </a:cubicBezTo>
                  <a:cubicBezTo>
                    <a:pt x="11" y="44"/>
                    <a:pt x="11" y="43"/>
                    <a:pt x="11" y="41"/>
                  </a:cubicBezTo>
                  <a:cubicBezTo>
                    <a:pt x="11" y="0"/>
                    <a:pt x="11" y="0"/>
                    <a:pt x="11" y="0"/>
                  </a:cubicBezTo>
                  <a:cubicBezTo>
                    <a:pt x="0" y="0"/>
                    <a:pt x="0" y="0"/>
                    <a:pt x="0" y="0"/>
                  </a:cubicBezTo>
                  <a:cubicBezTo>
                    <a:pt x="0" y="45"/>
                    <a:pt x="0" y="45"/>
                    <a:pt x="0" y="45"/>
                  </a:cubicBezTo>
                  <a:cubicBezTo>
                    <a:pt x="0" y="48"/>
                    <a:pt x="0" y="51"/>
                    <a:pt x="2" y="53"/>
                  </a:cubicBezTo>
                  <a:cubicBezTo>
                    <a:pt x="3" y="54"/>
                    <a:pt x="5" y="55"/>
                    <a:pt x="7" y="55"/>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grpSp>
        <p:nvGrpSpPr>
          <p:cNvPr id="37" name="组合 36"/>
          <p:cNvGrpSpPr/>
          <p:nvPr/>
        </p:nvGrpSpPr>
        <p:grpSpPr>
          <a:xfrm>
            <a:off x="9502974" y="2299317"/>
            <a:ext cx="456587" cy="360000"/>
            <a:chOff x="1741859" y="2323507"/>
            <a:chExt cx="456587" cy="360000"/>
          </a:xfrm>
          <a:solidFill>
            <a:sysClr val="window" lastClr="FFFFFF"/>
          </a:solidFill>
        </p:grpSpPr>
        <p:sp>
          <p:nvSpPr>
            <p:cNvPr id="38" name="Freeform 66"/>
            <p:cNvSpPr>
              <a:spLocks/>
            </p:cNvSpPr>
            <p:nvPr/>
          </p:nvSpPr>
          <p:spPr bwMode="auto">
            <a:xfrm>
              <a:off x="2046981" y="2392287"/>
              <a:ext cx="83415" cy="85610"/>
            </a:xfrm>
            <a:custGeom>
              <a:avLst/>
              <a:gdLst>
                <a:gd name="T0" fmla="*/ 322 w 378"/>
                <a:gd name="T1" fmla="*/ 119 h 389"/>
                <a:gd name="T2" fmla="*/ 322 w 378"/>
                <a:gd name="T3" fmla="*/ 119 h 389"/>
                <a:gd name="T4" fmla="*/ 321 w 378"/>
                <a:gd name="T5" fmla="*/ 118 h 389"/>
                <a:gd name="T6" fmla="*/ 321 w 378"/>
                <a:gd name="T7" fmla="*/ 117 h 389"/>
                <a:gd name="T8" fmla="*/ 320 w 378"/>
                <a:gd name="T9" fmla="*/ 117 h 389"/>
                <a:gd name="T10" fmla="*/ 271 w 378"/>
                <a:gd name="T11" fmla="*/ 64 h 389"/>
                <a:gd name="T12" fmla="*/ 271 w 378"/>
                <a:gd name="T13" fmla="*/ 64 h 389"/>
                <a:gd name="T14" fmla="*/ 58 w 378"/>
                <a:gd name="T15" fmla="*/ 14 h 389"/>
                <a:gd name="T16" fmla="*/ 9 w 378"/>
                <a:gd name="T17" fmla="*/ 92 h 389"/>
                <a:gd name="T18" fmla="*/ 108 w 378"/>
                <a:gd name="T19" fmla="*/ 135 h 389"/>
                <a:gd name="T20" fmla="*/ 191 w 378"/>
                <a:gd name="T21" fmla="*/ 164 h 389"/>
                <a:gd name="T22" fmla="*/ 211 w 378"/>
                <a:gd name="T23" fmla="*/ 187 h 389"/>
                <a:gd name="T24" fmla="*/ 211 w 378"/>
                <a:gd name="T25" fmla="*/ 187 h 389"/>
                <a:gd name="T26" fmla="*/ 213 w 378"/>
                <a:gd name="T27" fmla="*/ 191 h 389"/>
                <a:gd name="T28" fmla="*/ 213 w 378"/>
                <a:gd name="T29" fmla="*/ 191 h 389"/>
                <a:gd name="T30" fmla="*/ 213 w 378"/>
                <a:gd name="T31" fmla="*/ 191 h 389"/>
                <a:gd name="T32" fmla="*/ 235 w 378"/>
                <a:gd name="T33" fmla="*/ 274 h 389"/>
                <a:gd name="T34" fmla="*/ 270 w 378"/>
                <a:gd name="T35" fmla="*/ 376 h 389"/>
                <a:gd name="T36" fmla="*/ 351 w 378"/>
                <a:gd name="T37" fmla="*/ 333 h 389"/>
                <a:gd name="T38" fmla="*/ 322 w 378"/>
                <a:gd name="T39" fmla="*/ 11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8" h="389">
                  <a:moveTo>
                    <a:pt x="322" y="119"/>
                  </a:moveTo>
                  <a:cubicBezTo>
                    <a:pt x="322" y="119"/>
                    <a:pt x="322" y="119"/>
                    <a:pt x="322" y="119"/>
                  </a:cubicBezTo>
                  <a:cubicBezTo>
                    <a:pt x="322" y="119"/>
                    <a:pt x="322" y="119"/>
                    <a:pt x="321" y="118"/>
                  </a:cubicBezTo>
                  <a:cubicBezTo>
                    <a:pt x="321" y="118"/>
                    <a:pt x="321" y="117"/>
                    <a:pt x="321" y="117"/>
                  </a:cubicBezTo>
                  <a:cubicBezTo>
                    <a:pt x="320" y="117"/>
                    <a:pt x="320" y="117"/>
                    <a:pt x="320" y="117"/>
                  </a:cubicBezTo>
                  <a:cubicBezTo>
                    <a:pt x="314" y="108"/>
                    <a:pt x="289" y="78"/>
                    <a:pt x="271" y="64"/>
                  </a:cubicBezTo>
                  <a:cubicBezTo>
                    <a:pt x="271" y="64"/>
                    <a:pt x="271" y="64"/>
                    <a:pt x="271" y="64"/>
                  </a:cubicBezTo>
                  <a:cubicBezTo>
                    <a:pt x="201" y="0"/>
                    <a:pt x="80" y="9"/>
                    <a:pt x="58" y="14"/>
                  </a:cubicBezTo>
                  <a:cubicBezTo>
                    <a:pt x="35" y="19"/>
                    <a:pt x="0" y="41"/>
                    <a:pt x="9" y="92"/>
                  </a:cubicBezTo>
                  <a:cubicBezTo>
                    <a:pt x="18" y="144"/>
                    <a:pt x="65" y="138"/>
                    <a:pt x="108" y="135"/>
                  </a:cubicBezTo>
                  <a:cubicBezTo>
                    <a:pt x="145" y="132"/>
                    <a:pt x="182" y="158"/>
                    <a:pt x="191" y="164"/>
                  </a:cubicBezTo>
                  <a:cubicBezTo>
                    <a:pt x="191" y="164"/>
                    <a:pt x="203" y="175"/>
                    <a:pt x="211" y="187"/>
                  </a:cubicBezTo>
                  <a:cubicBezTo>
                    <a:pt x="211" y="187"/>
                    <a:pt x="211" y="187"/>
                    <a:pt x="211" y="187"/>
                  </a:cubicBezTo>
                  <a:cubicBezTo>
                    <a:pt x="211" y="187"/>
                    <a:pt x="212" y="188"/>
                    <a:pt x="213" y="191"/>
                  </a:cubicBezTo>
                  <a:cubicBezTo>
                    <a:pt x="213" y="191"/>
                    <a:pt x="213" y="191"/>
                    <a:pt x="213" y="191"/>
                  </a:cubicBezTo>
                  <a:cubicBezTo>
                    <a:pt x="213" y="191"/>
                    <a:pt x="213" y="191"/>
                    <a:pt x="213" y="191"/>
                  </a:cubicBezTo>
                  <a:cubicBezTo>
                    <a:pt x="221" y="203"/>
                    <a:pt x="240" y="240"/>
                    <a:pt x="235" y="274"/>
                  </a:cubicBezTo>
                  <a:cubicBezTo>
                    <a:pt x="228" y="317"/>
                    <a:pt x="219" y="362"/>
                    <a:pt x="270" y="376"/>
                  </a:cubicBezTo>
                  <a:cubicBezTo>
                    <a:pt x="321" y="389"/>
                    <a:pt x="345" y="355"/>
                    <a:pt x="351" y="333"/>
                  </a:cubicBezTo>
                  <a:cubicBezTo>
                    <a:pt x="358" y="312"/>
                    <a:pt x="378" y="194"/>
                    <a:pt x="322" y="119"/>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39" name="Freeform 67"/>
            <p:cNvSpPr>
              <a:spLocks/>
            </p:cNvSpPr>
            <p:nvPr/>
          </p:nvSpPr>
          <p:spPr bwMode="auto">
            <a:xfrm>
              <a:off x="2031616" y="2323507"/>
              <a:ext cx="166830" cy="172683"/>
            </a:xfrm>
            <a:custGeom>
              <a:avLst/>
              <a:gdLst>
                <a:gd name="T0" fmla="*/ 582 w 759"/>
                <a:gd name="T1" fmla="*/ 256 h 788"/>
                <a:gd name="T2" fmla="*/ 532 w 759"/>
                <a:gd name="T3" fmla="*/ 198 h 788"/>
                <a:gd name="T4" fmla="*/ 526 w 759"/>
                <a:gd name="T5" fmla="*/ 192 h 788"/>
                <a:gd name="T6" fmla="*/ 52 w 759"/>
                <a:gd name="T7" fmla="*/ 76 h 788"/>
                <a:gd name="T8" fmla="*/ 2 w 759"/>
                <a:gd name="T9" fmla="*/ 159 h 788"/>
                <a:gd name="T10" fmla="*/ 77 w 759"/>
                <a:gd name="T11" fmla="*/ 223 h 788"/>
                <a:gd name="T12" fmla="*/ 425 w 759"/>
                <a:gd name="T13" fmla="*/ 301 h 788"/>
                <a:gd name="T14" fmla="*/ 522 w 759"/>
                <a:gd name="T15" fmla="*/ 703 h 788"/>
                <a:gd name="T16" fmla="*/ 582 w 759"/>
                <a:gd name="T17" fmla="*/ 782 h 788"/>
                <a:gd name="T18" fmla="*/ 668 w 759"/>
                <a:gd name="T19" fmla="*/ 737 h 788"/>
                <a:gd name="T20" fmla="*/ 582 w 759"/>
                <a:gd name="T21" fmla="*/ 25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9" h="788">
                  <a:moveTo>
                    <a:pt x="582" y="256"/>
                  </a:moveTo>
                  <a:cubicBezTo>
                    <a:pt x="582" y="256"/>
                    <a:pt x="551" y="214"/>
                    <a:pt x="532" y="198"/>
                  </a:cubicBezTo>
                  <a:cubicBezTo>
                    <a:pt x="531" y="196"/>
                    <a:pt x="526" y="192"/>
                    <a:pt x="526" y="192"/>
                  </a:cubicBezTo>
                  <a:cubicBezTo>
                    <a:pt x="301" y="0"/>
                    <a:pt x="71" y="73"/>
                    <a:pt x="52" y="76"/>
                  </a:cubicBezTo>
                  <a:cubicBezTo>
                    <a:pt x="31" y="79"/>
                    <a:pt x="0" y="98"/>
                    <a:pt x="2" y="159"/>
                  </a:cubicBezTo>
                  <a:cubicBezTo>
                    <a:pt x="4" y="220"/>
                    <a:pt x="77" y="223"/>
                    <a:pt x="77" y="223"/>
                  </a:cubicBezTo>
                  <a:cubicBezTo>
                    <a:pt x="239" y="176"/>
                    <a:pt x="362" y="248"/>
                    <a:pt x="425" y="301"/>
                  </a:cubicBezTo>
                  <a:cubicBezTo>
                    <a:pt x="425" y="301"/>
                    <a:pt x="608" y="467"/>
                    <a:pt x="522" y="703"/>
                  </a:cubicBezTo>
                  <a:cubicBezTo>
                    <a:pt x="522" y="703"/>
                    <a:pt x="521" y="776"/>
                    <a:pt x="582" y="782"/>
                  </a:cubicBezTo>
                  <a:cubicBezTo>
                    <a:pt x="642" y="788"/>
                    <a:pt x="663" y="758"/>
                    <a:pt x="668" y="737"/>
                  </a:cubicBezTo>
                  <a:cubicBezTo>
                    <a:pt x="672" y="718"/>
                    <a:pt x="759" y="493"/>
                    <a:pt x="582" y="256"/>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40" name="Freeform 68"/>
            <p:cNvSpPr>
              <a:spLocks noEditPoints="1"/>
            </p:cNvSpPr>
            <p:nvPr/>
          </p:nvSpPr>
          <p:spPr bwMode="auto">
            <a:xfrm>
              <a:off x="1741859" y="2384239"/>
              <a:ext cx="389269" cy="299268"/>
            </a:xfrm>
            <a:custGeom>
              <a:avLst/>
              <a:gdLst>
                <a:gd name="T0" fmla="*/ 1594 w 1772"/>
                <a:gd name="T1" fmla="*/ 571 h 1365"/>
                <a:gd name="T2" fmla="*/ 1495 w 1772"/>
                <a:gd name="T3" fmla="*/ 528 h 1365"/>
                <a:gd name="T4" fmla="*/ 1503 w 1772"/>
                <a:gd name="T5" fmla="*/ 473 h 1365"/>
                <a:gd name="T6" fmla="*/ 1519 w 1772"/>
                <a:gd name="T7" fmla="*/ 367 h 1365"/>
                <a:gd name="T8" fmla="*/ 1432 w 1772"/>
                <a:gd name="T9" fmla="*/ 249 h 1365"/>
                <a:gd name="T10" fmla="*/ 1149 w 1772"/>
                <a:gd name="T11" fmla="*/ 262 h 1365"/>
                <a:gd name="T12" fmla="*/ 1035 w 1772"/>
                <a:gd name="T13" fmla="*/ 301 h 1365"/>
                <a:gd name="T14" fmla="*/ 1014 w 1772"/>
                <a:gd name="T15" fmla="*/ 266 h 1365"/>
                <a:gd name="T16" fmla="*/ 883 w 1772"/>
                <a:gd name="T17" fmla="*/ 4 h 1365"/>
                <a:gd name="T18" fmla="*/ 365 w 1772"/>
                <a:gd name="T19" fmla="*/ 275 h 1365"/>
                <a:gd name="T20" fmla="*/ 68 w 1772"/>
                <a:gd name="T21" fmla="*/ 948 h 1365"/>
                <a:gd name="T22" fmla="*/ 150 w 1772"/>
                <a:gd name="T23" fmla="*/ 1092 h 1365"/>
                <a:gd name="T24" fmla="*/ 437 w 1772"/>
                <a:gd name="T25" fmla="*/ 1286 h 1365"/>
                <a:gd name="T26" fmla="*/ 922 w 1772"/>
                <a:gd name="T27" fmla="*/ 1365 h 1365"/>
                <a:gd name="T28" fmla="*/ 1512 w 1772"/>
                <a:gd name="T29" fmla="*/ 1186 h 1365"/>
                <a:gd name="T30" fmla="*/ 1766 w 1772"/>
                <a:gd name="T31" fmla="*/ 838 h 1365"/>
                <a:gd name="T32" fmla="*/ 1594 w 1772"/>
                <a:gd name="T33" fmla="*/ 571 h 1365"/>
                <a:gd name="T34" fmla="*/ 883 w 1772"/>
                <a:gd name="T35" fmla="*/ 1248 h 1365"/>
                <a:gd name="T36" fmla="*/ 245 w 1772"/>
                <a:gd name="T37" fmla="*/ 946 h 1365"/>
                <a:gd name="T38" fmla="*/ 776 w 1772"/>
                <a:gd name="T39" fmla="*/ 482 h 1365"/>
                <a:gd name="T40" fmla="*/ 1415 w 1772"/>
                <a:gd name="T41" fmla="*/ 783 h 1365"/>
                <a:gd name="T42" fmla="*/ 883 w 1772"/>
                <a:gd name="T43" fmla="*/ 1248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2" h="1365">
                  <a:moveTo>
                    <a:pt x="1594" y="571"/>
                  </a:moveTo>
                  <a:cubicBezTo>
                    <a:pt x="1594" y="571"/>
                    <a:pt x="1502" y="538"/>
                    <a:pt x="1495" y="528"/>
                  </a:cubicBezTo>
                  <a:cubicBezTo>
                    <a:pt x="1489" y="517"/>
                    <a:pt x="1493" y="494"/>
                    <a:pt x="1503" y="473"/>
                  </a:cubicBezTo>
                  <a:cubicBezTo>
                    <a:pt x="1514" y="452"/>
                    <a:pt x="1521" y="391"/>
                    <a:pt x="1519" y="367"/>
                  </a:cubicBezTo>
                  <a:cubicBezTo>
                    <a:pt x="1516" y="343"/>
                    <a:pt x="1515" y="289"/>
                    <a:pt x="1432" y="249"/>
                  </a:cubicBezTo>
                  <a:cubicBezTo>
                    <a:pt x="1349" y="208"/>
                    <a:pt x="1172" y="252"/>
                    <a:pt x="1149" y="262"/>
                  </a:cubicBezTo>
                  <a:cubicBezTo>
                    <a:pt x="1126" y="271"/>
                    <a:pt x="1035" y="301"/>
                    <a:pt x="1035" y="301"/>
                  </a:cubicBezTo>
                  <a:cubicBezTo>
                    <a:pt x="1035" y="301"/>
                    <a:pt x="1002" y="319"/>
                    <a:pt x="1014" y="266"/>
                  </a:cubicBezTo>
                  <a:cubicBezTo>
                    <a:pt x="1025" y="212"/>
                    <a:pt x="1077" y="0"/>
                    <a:pt x="883" y="4"/>
                  </a:cubicBezTo>
                  <a:cubicBezTo>
                    <a:pt x="689" y="7"/>
                    <a:pt x="450" y="193"/>
                    <a:pt x="365" y="275"/>
                  </a:cubicBezTo>
                  <a:cubicBezTo>
                    <a:pt x="281" y="358"/>
                    <a:pt x="0" y="639"/>
                    <a:pt x="68" y="948"/>
                  </a:cubicBezTo>
                  <a:cubicBezTo>
                    <a:pt x="68" y="948"/>
                    <a:pt x="99" y="1038"/>
                    <a:pt x="150" y="1092"/>
                  </a:cubicBezTo>
                  <a:cubicBezTo>
                    <a:pt x="202" y="1145"/>
                    <a:pt x="273" y="1226"/>
                    <a:pt x="437" y="1286"/>
                  </a:cubicBezTo>
                  <a:cubicBezTo>
                    <a:pt x="600" y="1346"/>
                    <a:pt x="752" y="1365"/>
                    <a:pt x="922" y="1365"/>
                  </a:cubicBezTo>
                  <a:cubicBezTo>
                    <a:pt x="1091" y="1365"/>
                    <a:pt x="1337" y="1312"/>
                    <a:pt x="1512" y="1186"/>
                  </a:cubicBezTo>
                  <a:cubicBezTo>
                    <a:pt x="1686" y="1060"/>
                    <a:pt x="1759" y="929"/>
                    <a:pt x="1766" y="838"/>
                  </a:cubicBezTo>
                  <a:cubicBezTo>
                    <a:pt x="1772" y="747"/>
                    <a:pt x="1735" y="628"/>
                    <a:pt x="1594" y="571"/>
                  </a:cubicBezTo>
                  <a:close/>
                  <a:moveTo>
                    <a:pt x="883" y="1248"/>
                  </a:moveTo>
                  <a:cubicBezTo>
                    <a:pt x="560" y="1293"/>
                    <a:pt x="274" y="1158"/>
                    <a:pt x="245" y="946"/>
                  </a:cubicBezTo>
                  <a:cubicBezTo>
                    <a:pt x="215" y="735"/>
                    <a:pt x="453" y="527"/>
                    <a:pt x="776" y="482"/>
                  </a:cubicBezTo>
                  <a:cubicBezTo>
                    <a:pt x="1099" y="437"/>
                    <a:pt x="1385" y="572"/>
                    <a:pt x="1415" y="783"/>
                  </a:cubicBezTo>
                  <a:cubicBezTo>
                    <a:pt x="1444" y="995"/>
                    <a:pt x="1206" y="1203"/>
                    <a:pt x="883" y="1248"/>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41" name="Freeform 69"/>
            <p:cNvSpPr>
              <a:spLocks noEditPoints="1"/>
            </p:cNvSpPr>
            <p:nvPr/>
          </p:nvSpPr>
          <p:spPr bwMode="auto">
            <a:xfrm>
              <a:off x="1844298" y="2515214"/>
              <a:ext cx="147073" cy="130244"/>
            </a:xfrm>
            <a:custGeom>
              <a:avLst/>
              <a:gdLst>
                <a:gd name="T0" fmla="*/ 640 w 671"/>
                <a:gd name="T1" fmla="*/ 232 h 593"/>
                <a:gd name="T2" fmla="*/ 281 w 671"/>
                <a:gd name="T3" fmla="*/ 35 h 593"/>
                <a:gd name="T4" fmla="*/ 30 w 671"/>
                <a:gd name="T5" fmla="*/ 360 h 593"/>
                <a:gd name="T6" fmla="*/ 390 w 671"/>
                <a:gd name="T7" fmla="*/ 558 h 593"/>
                <a:gd name="T8" fmla="*/ 640 w 671"/>
                <a:gd name="T9" fmla="*/ 232 h 593"/>
                <a:gd name="T10" fmla="*/ 233 w 671"/>
                <a:gd name="T11" fmla="*/ 373 h 593"/>
                <a:gd name="T12" fmla="*/ 127 w 671"/>
                <a:gd name="T13" fmla="*/ 266 h 593"/>
                <a:gd name="T14" fmla="*/ 233 w 671"/>
                <a:gd name="T15" fmla="*/ 160 h 593"/>
                <a:gd name="T16" fmla="*/ 340 w 671"/>
                <a:gd name="T17" fmla="*/ 266 h 593"/>
                <a:gd name="T18" fmla="*/ 233 w 671"/>
                <a:gd name="T19" fmla="*/ 373 h 593"/>
                <a:gd name="T20" fmla="*/ 485 w 671"/>
                <a:gd name="T21" fmla="*/ 382 h 593"/>
                <a:gd name="T22" fmla="*/ 434 w 671"/>
                <a:gd name="T23" fmla="*/ 331 h 593"/>
                <a:gd name="T24" fmla="*/ 485 w 671"/>
                <a:gd name="T25" fmla="*/ 280 h 593"/>
                <a:gd name="T26" fmla="*/ 536 w 671"/>
                <a:gd name="T27" fmla="*/ 331 h 593"/>
                <a:gd name="T28" fmla="*/ 485 w 671"/>
                <a:gd name="T29" fmla="*/ 3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1" h="593">
                  <a:moveTo>
                    <a:pt x="640" y="232"/>
                  </a:moveTo>
                  <a:cubicBezTo>
                    <a:pt x="610" y="88"/>
                    <a:pt x="449" y="0"/>
                    <a:pt x="281" y="35"/>
                  </a:cubicBezTo>
                  <a:cubicBezTo>
                    <a:pt x="112" y="70"/>
                    <a:pt x="0" y="216"/>
                    <a:pt x="30" y="360"/>
                  </a:cubicBezTo>
                  <a:cubicBezTo>
                    <a:pt x="61" y="505"/>
                    <a:pt x="222" y="593"/>
                    <a:pt x="390" y="558"/>
                  </a:cubicBezTo>
                  <a:cubicBezTo>
                    <a:pt x="559" y="522"/>
                    <a:pt x="671" y="377"/>
                    <a:pt x="640" y="232"/>
                  </a:cubicBezTo>
                  <a:close/>
                  <a:moveTo>
                    <a:pt x="233" y="373"/>
                  </a:moveTo>
                  <a:cubicBezTo>
                    <a:pt x="174" y="373"/>
                    <a:pt x="127" y="325"/>
                    <a:pt x="127" y="266"/>
                  </a:cubicBezTo>
                  <a:cubicBezTo>
                    <a:pt x="127" y="207"/>
                    <a:pt x="174" y="160"/>
                    <a:pt x="233" y="160"/>
                  </a:cubicBezTo>
                  <a:cubicBezTo>
                    <a:pt x="292" y="160"/>
                    <a:pt x="340" y="207"/>
                    <a:pt x="340" y="266"/>
                  </a:cubicBezTo>
                  <a:cubicBezTo>
                    <a:pt x="340" y="325"/>
                    <a:pt x="292" y="373"/>
                    <a:pt x="233" y="373"/>
                  </a:cubicBezTo>
                  <a:close/>
                  <a:moveTo>
                    <a:pt x="485" y="382"/>
                  </a:moveTo>
                  <a:cubicBezTo>
                    <a:pt x="456" y="382"/>
                    <a:pt x="434" y="359"/>
                    <a:pt x="434" y="331"/>
                  </a:cubicBezTo>
                  <a:cubicBezTo>
                    <a:pt x="434" y="303"/>
                    <a:pt x="456" y="280"/>
                    <a:pt x="485" y="280"/>
                  </a:cubicBezTo>
                  <a:cubicBezTo>
                    <a:pt x="513" y="280"/>
                    <a:pt x="536" y="303"/>
                    <a:pt x="536" y="331"/>
                  </a:cubicBezTo>
                  <a:cubicBezTo>
                    <a:pt x="536" y="359"/>
                    <a:pt x="513" y="382"/>
                    <a:pt x="485" y="382"/>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grpSp>
      <p:sp>
        <p:nvSpPr>
          <p:cNvPr id="26646" name="Freeform 85"/>
          <p:cNvSpPr>
            <a:spLocks noChangeAspect="1" noEditPoints="1"/>
          </p:cNvSpPr>
          <p:nvPr/>
        </p:nvSpPr>
        <p:spPr bwMode="auto">
          <a:xfrm>
            <a:off x="8755063" y="3392488"/>
            <a:ext cx="361950" cy="360362"/>
          </a:xfrm>
          <a:custGeom>
            <a:avLst/>
            <a:gdLst>
              <a:gd name="T0" fmla="*/ 2147483647 w 199"/>
              <a:gd name="T1" fmla="*/ 0 h 198"/>
              <a:gd name="T2" fmla="*/ 2147483647 w 199"/>
              <a:gd name="T3" fmla="*/ 0 h 198"/>
              <a:gd name="T4" fmla="*/ 0 w 199"/>
              <a:gd name="T5" fmla="*/ 2147483647 h 198"/>
              <a:gd name="T6" fmla="*/ 0 w 199"/>
              <a:gd name="T7" fmla="*/ 2147483647 h 198"/>
              <a:gd name="T8" fmla="*/ 0 w 199"/>
              <a:gd name="T9" fmla="*/ 2147483647 h 198"/>
              <a:gd name="T10" fmla="*/ 2147483647 w 199"/>
              <a:gd name="T11" fmla="*/ 2147483647 h 198"/>
              <a:gd name="T12" fmla="*/ 2147483647 w 199"/>
              <a:gd name="T13" fmla="*/ 2147483647 h 198"/>
              <a:gd name="T14" fmla="*/ 2147483647 w 199"/>
              <a:gd name="T15" fmla="*/ 2147483647 h 198"/>
              <a:gd name="T16" fmla="*/ 2147483647 w 199"/>
              <a:gd name="T17" fmla="*/ 2147483647 h 198"/>
              <a:gd name="T18" fmla="*/ 2147483647 w 199"/>
              <a:gd name="T19" fmla="*/ 2147483647 h 198"/>
              <a:gd name="T20" fmla="*/ 2147483647 w 199"/>
              <a:gd name="T21" fmla="*/ 0 h 198"/>
              <a:gd name="T22" fmla="*/ 2147483647 w 199"/>
              <a:gd name="T23" fmla="*/ 2147483647 h 198"/>
              <a:gd name="T24" fmla="*/ 2147483647 w 199"/>
              <a:gd name="T25" fmla="*/ 2147483647 h 198"/>
              <a:gd name="T26" fmla="*/ 2147483647 w 199"/>
              <a:gd name="T27" fmla="*/ 2147483647 h 198"/>
              <a:gd name="T28" fmla="*/ 2147483647 w 199"/>
              <a:gd name="T29" fmla="*/ 2147483647 h 198"/>
              <a:gd name="T30" fmla="*/ 2147483647 w 199"/>
              <a:gd name="T31" fmla="*/ 2147483647 h 198"/>
              <a:gd name="T32" fmla="*/ 2147483647 w 199"/>
              <a:gd name="T33" fmla="*/ 2147483647 h 198"/>
              <a:gd name="T34" fmla="*/ 2147483647 w 199"/>
              <a:gd name="T35" fmla="*/ 2147483647 h 198"/>
              <a:gd name="T36" fmla="*/ 2147483647 w 199"/>
              <a:gd name="T37" fmla="*/ 2147483647 h 198"/>
              <a:gd name="T38" fmla="*/ 2147483647 w 199"/>
              <a:gd name="T39" fmla="*/ 2147483647 h 198"/>
              <a:gd name="T40" fmla="*/ 2147483647 w 199"/>
              <a:gd name="T41" fmla="*/ 2147483647 h 198"/>
              <a:gd name="T42" fmla="*/ 2147483647 w 199"/>
              <a:gd name="T43" fmla="*/ 2147483647 h 198"/>
              <a:gd name="T44" fmla="*/ 2147483647 w 199"/>
              <a:gd name="T45" fmla="*/ 2147483647 h 198"/>
              <a:gd name="T46" fmla="*/ 2147483647 w 199"/>
              <a:gd name="T47" fmla="*/ 2147483647 h 198"/>
              <a:gd name="T48" fmla="*/ 2147483647 w 199"/>
              <a:gd name="T49" fmla="*/ 2147483647 h 198"/>
              <a:gd name="T50" fmla="*/ 2147483647 w 199"/>
              <a:gd name="T51" fmla="*/ 2147483647 h 198"/>
              <a:gd name="T52" fmla="*/ 2147483647 w 199"/>
              <a:gd name="T53" fmla="*/ 2147483647 h 198"/>
              <a:gd name="T54" fmla="*/ 2147483647 w 199"/>
              <a:gd name="T55" fmla="*/ 2147483647 h 198"/>
              <a:gd name="T56" fmla="*/ 2147483647 w 199"/>
              <a:gd name="T57" fmla="*/ 2147483647 h 198"/>
              <a:gd name="T58" fmla="*/ 2147483647 w 199"/>
              <a:gd name="T59" fmla="*/ 2147483647 h 198"/>
              <a:gd name="T60" fmla="*/ 2147483647 w 199"/>
              <a:gd name="T61" fmla="*/ 2147483647 h 198"/>
              <a:gd name="T62" fmla="*/ 2147483647 w 199"/>
              <a:gd name="T63" fmla="*/ 2147483647 h 198"/>
              <a:gd name="T64" fmla="*/ 2147483647 w 199"/>
              <a:gd name="T65" fmla="*/ 2147483647 h 198"/>
              <a:gd name="T66" fmla="*/ 2147483647 w 199"/>
              <a:gd name="T67" fmla="*/ 2147483647 h 198"/>
              <a:gd name="T68" fmla="*/ 2147483647 w 199"/>
              <a:gd name="T69" fmla="*/ 2147483647 h 198"/>
              <a:gd name="T70" fmla="*/ 2147483647 w 199"/>
              <a:gd name="T71" fmla="*/ 2147483647 h 198"/>
              <a:gd name="T72" fmla="*/ 2147483647 w 199"/>
              <a:gd name="T73" fmla="*/ 2147483647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9" h="198">
                <a:moveTo>
                  <a:pt x="160" y="0"/>
                </a:moveTo>
                <a:cubicBezTo>
                  <a:pt x="39" y="0"/>
                  <a:pt x="39" y="0"/>
                  <a:pt x="39" y="0"/>
                </a:cubicBezTo>
                <a:cubicBezTo>
                  <a:pt x="17" y="0"/>
                  <a:pt x="0" y="17"/>
                  <a:pt x="0" y="38"/>
                </a:cubicBezTo>
                <a:cubicBezTo>
                  <a:pt x="0" y="79"/>
                  <a:pt x="0" y="79"/>
                  <a:pt x="0" y="79"/>
                </a:cubicBezTo>
                <a:cubicBezTo>
                  <a:pt x="0" y="160"/>
                  <a:pt x="0" y="160"/>
                  <a:pt x="0" y="160"/>
                </a:cubicBezTo>
                <a:cubicBezTo>
                  <a:pt x="0" y="181"/>
                  <a:pt x="17" y="198"/>
                  <a:pt x="39" y="198"/>
                </a:cubicBezTo>
                <a:cubicBezTo>
                  <a:pt x="160" y="198"/>
                  <a:pt x="160" y="198"/>
                  <a:pt x="160" y="198"/>
                </a:cubicBezTo>
                <a:cubicBezTo>
                  <a:pt x="181" y="198"/>
                  <a:pt x="199" y="181"/>
                  <a:pt x="199" y="160"/>
                </a:cubicBezTo>
                <a:cubicBezTo>
                  <a:pt x="199" y="79"/>
                  <a:pt x="199" y="79"/>
                  <a:pt x="199" y="79"/>
                </a:cubicBezTo>
                <a:cubicBezTo>
                  <a:pt x="199" y="38"/>
                  <a:pt x="199" y="38"/>
                  <a:pt x="199" y="38"/>
                </a:cubicBezTo>
                <a:cubicBezTo>
                  <a:pt x="199" y="17"/>
                  <a:pt x="181" y="0"/>
                  <a:pt x="160" y="0"/>
                </a:cubicBezTo>
                <a:close/>
                <a:moveTo>
                  <a:pt x="171" y="23"/>
                </a:moveTo>
                <a:cubicBezTo>
                  <a:pt x="176" y="23"/>
                  <a:pt x="176" y="23"/>
                  <a:pt x="176" y="23"/>
                </a:cubicBezTo>
                <a:cubicBezTo>
                  <a:pt x="176" y="27"/>
                  <a:pt x="176" y="27"/>
                  <a:pt x="176" y="27"/>
                </a:cubicBezTo>
                <a:cubicBezTo>
                  <a:pt x="176" y="56"/>
                  <a:pt x="176" y="56"/>
                  <a:pt x="176" y="56"/>
                </a:cubicBezTo>
                <a:cubicBezTo>
                  <a:pt x="142" y="56"/>
                  <a:pt x="142" y="56"/>
                  <a:pt x="142" y="56"/>
                </a:cubicBezTo>
                <a:cubicBezTo>
                  <a:pt x="142" y="23"/>
                  <a:pt x="142" y="23"/>
                  <a:pt x="142" y="23"/>
                </a:cubicBezTo>
                <a:lnTo>
                  <a:pt x="171" y="23"/>
                </a:lnTo>
                <a:close/>
                <a:moveTo>
                  <a:pt x="71" y="79"/>
                </a:moveTo>
                <a:cubicBezTo>
                  <a:pt x="77" y="70"/>
                  <a:pt x="88" y="64"/>
                  <a:pt x="99" y="64"/>
                </a:cubicBezTo>
                <a:cubicBezTo>
                  <a:pt x="111" y="64"/>
                  <a:pt x="121" y="70"/>
                  <a:pt x="128" y="79"/>
                </a:cubicBezTo>
                <a:cubicBezTo>
                  <a:pt x="132" y="84"/>
                  <a:pt x="134" y="91"/>
                  <a:pt x="134" y="99"/>
                </a:cubicBezTo>
                <a:cubicBezTo>
                  <a:pt x="134" y="118"/>
                  <a:pt x="119" y="134"/>
                  <a:pt x="99" y="134"/>
                </a:cubicBezTo>
                <a:cubicBezTo>
                  <a:pt x="80" y="134"/>
                  <a:pt x="65" y="118"/>
                  <a:pt x="65" y="99"/>
                </a:cubicBezTo>
                <a:cubicBezTo>
                  <a:pt x="65" y="91"/>
                  <a:pt x="67" y="84"/>
                  <a:pt x="71" y="79"/>
                </a:cubicBezTo>
                <a:close/>
                <a:moveTo>
                  <a:pt x="179" y="160"/>
                </a:moveTo>
                <a:cubicBezTo>
                  <a:pt x="179" y="170"/>
                  <a:pt x="171" y="179"/>
                  <a:pt x="160" y="179"/>
                </a:cubicBezTo>
                <a:cubicBezTo>
                  <a:pt x="39" y="179"/>
                  <a:pt x="39" y="179"/>
                  <a:pt x="39" y="179"/>
                </a:cubicBezTo>
                <a:cubicBezTo>
                  <a:pt x="28" y="179"/>
                  <a:pt x="20" y="170"/>
                  <a:pt x="20" y="160"/>
                </a:cubicBezTo>
                <a:cubicBezTo>
                  <a:pt x="20" y="79"/>
                  <a:pt x="20" y="79"/>
                  <a:pt x="20" y="79"/>
                </a:cubicBezTo>
                <a:cubicBezTo>
                  <a:pt x="49" y="79"/>
                  <a:pt x="49" y="79"/>
                  <a:pt x="49" y="79"/>
                </a:cubicBezTo>
                <a:cubicBezTo>
                  <a:pt x="47" y="85"/>
                  <a:pt x="45" y="92"/>
                  <a:pt x="45" y="99"/>
                </a:cubicBezTo>
                <a:cubicBezTo>
                  <a:pt x="45" y="129"/>
                  <a:pt x="70" y="153"/>
                  <a:pt x="99" y="153"/>
                </a:cubicBezTo>
                <a:cubicBezTo>
                  <a:pt x="129" y="153"/>
                  <a:pt x="154" y="129"/>
                  <a:pt x="154" y="99"/>
                </a:cubicBezTo>
                <a:cubicBezTo>
                  <a:pt x="154" y="92"/>
                  <a:pt x="152" y="85"/>
                  <a:pt x="150" y="79"/>
                </a:cubicBezTo>
                <a:cubicBezTo>
                  <a:pt x="179" y="79"/>
                  <a:pt x="179" y="79"/>
                  <a:pt x="179" y="79"/>
                </a:cubicBezTo>
                <a:lnTo>
                  <a:pt x="179"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TextBox 57"/>
          <p:cNvSpPr txBox="1"/>
          <p:nvPr/>
        </p:nvSpPr>
        <p:spPr bwMode="auto">
          <a:xfrm>
            <a:off x="434975"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Box 57"/>
          <p:cNvSpPr txBox="1"/>
          <p:nvPr/>
        </p:nvSpPr>
        <p:spPr bwMode="auto">
          <a:xfrm>
            <a:off x="434975"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57"/>
          <p:cNvSpPr txBox="1"/>
          <p:nvPr/>
        </p:nvSpPr>
        <p:spPr bwMode="auto">
          <a:xfrm>
            <a:off x="434975"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57"/>
          <p:cNvSpPr txBox="1"/>
          <p:nvPr/>
        </p:nvSpPr>
        <p:spPr bwMode="auto">
          <a:xfrm>
            <a:off x="3179763"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57"/>
          <p:cNvSpPr txBox="1"/>
          <p:nvPr/>
        </p:nvSpPr>
        <p:spPr bwMode="auto">
          <a:xfrm>
            <a:off x="3179763"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57"/>
          <p:cNvSpPr txBox="1"/>
          <p:nvPr/>
        </p:nvSpPr>
        <p:spPr bwMode="auto">
          <a:xfrm>
            <a:off x="3179763"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653"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53" name="任意多边形 5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6641"/>
                                        </p:tgtEl>
                                        <p:attrNameLst>
                                          <p:attrName>style.visibility</p:attrName>
                                        </p:attrNameLst>
                                      </p:cBhvr>
                                      <p:to>
                                        <p:strVal val="visible"/>
                                      </p:to>
                                    </p:set>
                                    <p:animEffect transition="in" filter="fade">
                                      <p:cBhvr>
                                        <p:cTn id="52" dur="500"/>
                                        <p:tgtEl>
                                          <p:spTgt spid="2664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6642"/>
                                        </p:tgtEl>
                                        <p:attrNameLst>
                                          <p:attrName>style.visibility</p:attrName>
                                        </p:attrNameLst>
                                      </p:cBhvr>
                                      <p:to>
                                        <p:strVal val="visible"/>
                                      </p:to>
                                    </p:set>
                                    <p:animEffect transition="in" filter="fade">
                                      <p:cBhvr>
                                        <p:cTn id="55" dur="500"/>
                                        <p:tgtEl>
                                          <p:spTgt spid="2664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643"/>
                                        </p:tgtEl>
                                        <p:attrNameLst>
                                          <p:attrName>style.visibility</p:attrName>
                                        </p:attrNameLst>
                                      </p:cBhvr>
                                      <p:to>
                                        <p:strVal val="visible"/>
                                      </p:to>
                                    </p:set>
                                    <p:animEffect transition="in" filter="fade">
                                      <p:cBhvr>
                                        <p:cTn id="58" dur="500"/>
                                        <p:tgtEl>
                                          <p:spTgt spid="26643"/>
                                        </p:tgtEl>
                                      </p:cBhvr>
                                    </p:animEffect>
                                  </p:childTnLst>
                                </p:cTn>
                              </p:par>
                              <p:par>
                                <p:cTn id="59" presetID="10" presetClass="entr" presetSubtype="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6646"/>
                                        </p:tgtEl>
                                        <p:attrNameLst>
                                          <p:attrName>style.visibility</p:attrName>
                                        </p:attrNameLst>
                                      </p:cBhvr>
                                      <p:to>
                                        <p:strVal val="visible"/>
                                      </p:to>
                                    </p:set>
                                    <p:animEffect transition="in" filter="fade">
                                      <p:cBhvr>
                                        <p:cTn id="67" dur="500"/>
                                        <p:tgtEl>
                                          <p:spTgt spid="26646"/>
                                        </p:tgtEl>
                                      </p:cBhvr>
                                    </p:animEffect>
                                  </p:childTnLst>
                                </p:cTn>
                              </p:par>
                            </p:childTnLst>
                          </p:cTn>
                        </p:par>
                      </p:childTnLst>
                    </p:cTn>
                  </p:par>
                  <p:par>
                    <p:cTn id="68" fill="hold">
                      <p:stCondLst>
                        <p:cond delay="indefinite"/>
                      </p:stCondLst>
                      <p:childTnLst>
                        <p:par>
                          <p:cTn id="69" fill="hold">
                            <p:stCondLst>
                              <p:cond delay="0"/>
                            </p:stCondLst>
                            <p:childTnLst>
                              <p:par>
                                <p:cTn id="70" presetID="47" presetClass="entr" presetSubtype="0" fill="hold" grpId="0" nodeType="click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0"/>
                                        <p:tgtEl>
                                          <p:spTgt spid="43"/>
                                        </p:tgtEl>
                                      </p:cBhvr>
                                    </p:animEffect>
                                    <p:anim calcmode="lin" valueType="num">
                                      <p:cBhvr>
                                        <p:cTn id="73" dur="1000" fill="hold"/>
                                        <p:tgtEl>
                                          <p:spTgt spid="43"/>
                                        </p:tgtEl>
                                        <p:attrNameLst>
                                          <p:attrName>ppt_x</p:attrName>
                                        </p:attrNameLst>
                                      </p:cBhvr>
                                      <p:tavLst>
                                        <p:tav tm="0">
                                          <p:val>
                                            <p:strVal val="#ppt_x"/>
                                          </p:val>
                                        </p:tav>
                                        <p:tav tm="100000">
                                          <p:val>
                                            <p:strVal val="#ppt_x"/>
                                          </p:val>
                                        </p:tav>
                                      </p:tavLst>
                                    </p:anim>
                                    <p:anim calcmode="lin" valueType="num">
                                      <p:cBhvr>
                                        <p:cTn id="74" dur="1000" fill="hold"/>
                                        <p:tgtEl>
                                          <p:spTgt spid="43"/>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1000"/>
                                        <p:tgtEl>
                                          <p:spTgt spid="44"/>
                                        </p:tgtEl>
                                      </p:cBhvr>
                                    </p:animEffect>
                                    <p:anim calcmode="lin" valueType="num">
                                      <p:cBhvr>
                                        <p:cTn id="78" dur="1000" fill="hold"/>
                                        <p:tgtEl>
                                          <p:spTgt spid="44"/>
                                        </p:tgtEl>
                                        <p:attrNameLst>
                                          <p:attrName>ppt_x</p:attrName>
                                        </p:attrNameLst>
                                      </p:cBhvr>
                                      <p:tavLst>
                                        <p:tav tm="0">
                                          <p:val>
                                            <p:strVal val="#ppt_x"/>
                                          </p:val>
                                        </p:tav>
                                        <p:tav tm="100000">
                                          <p:val>
                                            <p:strVal val="#ppt_x"/>
                                          </p:val>
                                        </p:tav>
                                      </p:tavLst>
                                    </p:anim>
                                    <p:anim calcmode="lin" valueType="num">
                                      <p:cBhvr>
                                        <p:cTn id="79" dur="1000" fill="hold"/>
                                        <p:tgtEl>
                                          <p:spTgt spid="4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1000"/>
                                        <p:tgtEl>
                                          <p:spTgt spid="45"/>
                                        </p:tgtEl>
                                      </p:cBhvr>
                                    </p:animEffect>
                                    <p:anim calcmode="lin" valueType="num">
                                      <p:cBhvr>
                                        <p:cTn id="83" dur="1000" fill="hold"/>
                                        <p:tgtEl>
                                          <p:spTgt spid="45"/>
                                        </p:tgtEl>
                                        <p:attrNameLst>
                                          <p:attrName>ppt_x</p:attrName>
                                        </p:attrNameLst>
                                      </p:cBhvr>
                                      <p:tavLst>
                                        <p:tav tm="0">
                                          <p:val>
                                            <p:strVal val="#ppt_x"/>
                                          </p:val>
                                        </p:tav>
                                        <p:tav tm="100000">
                                          <p:val>
                                            <p:strVal val="#ppt_x"/>
                                          </p:val>
                                        </p:tav>
                                      </p:tavLst>
                                    </p:anim>
                                    <p:anim calcmode="lin" valueType="num">
                                      <p:cBhvr>
                                        <p:cTn id="84" dur="1000" fill="hold"/>
                                        <p:tgtEl>
                                          <p:spTgt spid="4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1000"/>
                                        <p:tgtEl>
                                          <p:spTgt spid="46"/>
                                        </p:tgtEl>
                                      </p:cBhvr>
                                    </p:animEffect>
                                    <p:anim calcmode="lin" valueType="num">
                                      <p:cBhvr>
                                        <p:cTn id="88" dur="1000" fill="hold"/>
                                        <p:tgtEl>
                                          <p:spTgt spid="46"/>
                                        </p:tgtEl>
                                        <p:attrNameLst>
                                          <p:attrName>ppt_x</p:attrName>
                                        </p:attrNameLst>
                                      </p:cBhvr>
                                      <p:tavLst>
                                        <p:tav tm="0">
                                          <p:val>
                                            <p:strVal val="#ppt_x"/>
                                          </p:val>
                                        </p:tav>
                                        <p:tav tm="100000">
                                          <p:val>
                                            <p:strVal val="#ppt_x"/>
                                          </p:val>
                                        </p:tav>
                                      </p:tavLst>
                                    </p:anim>
                                    <p:anim calcmode="lin" valueType="num">
                                      <p:cBhvr>
                                        <p:cTn id="89" dur="1000" fill="hold"/>
                                        <p:tgtEl>
                                          <p:spTgt spid="46"/>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1000"/>
                                        <p:tgtEl>
                                          <p:spTgt spid="47"/>
                                        </p:tgtEl>
                                      </p:cBhvr>
                                    </p:animEffect>
                                    <p:anim calcmode="lin" valueType="num">
                                      <p:cBhvr>
                                        <p:cTn id="93" dur="1000" fill="hold"/>
                                        <p:tgtEl>
                                          <p:spTgt spid="47"/>
                                        </p:tgtEl>
                                        <p:attrNameLst>
                                          <p:attrName>ppt_x</p:attrName>
                                        </p:attrNameLst>
                                      </p:cBhvr>
                                      <p:tavLst>
                                        <p:tav tm="0">
                                          <p:val>
                                            <p:strVal val="#ppt_x"/>
                                          </p:val>
                                        </p:tav>
                                        <p:tav tm="100000">
                                          <p:val>
                                            <p:strVal val="#ppt_x"/>
                                          </p:val>
                                        </p:tav>
                                      </p:tavLst>
                                    </p:anim>
                                    <p:anim calcmode="lin" valueType="num">
                                      <p:cBhvr>
                                        <p:cTn id="94" dur="1000" fill="hold"/>
                                        <p:tgtEl>
                                          <p:spTgt spid="4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1000"/>
                                        <p:tgtEl>
                                          <p:spTgt spid="48"/>
                                        </p:tgtEl>
                                      </p:cBhvr>
                                    </p:animEffect>
                                    <p:anim calcmode="lin" valueType="num">
                                      <p:cBhvr>
                                        <p:cTn id="98" dur="1000" fill="hold"/>
                                        <p:tgtEl>
                                          <p:spTgt spid="48"/>
                                        </p:tgtEl>
                                        <p:attrNameLst>
                                          <p:attrName>ppt_x</p:attrName>
                                        </p:attrNameLst>
                                      </p:cBhvr>
                                      <p:tavLst>
                                        <p:tav tm="0">
                                          <p:val>
                                            <p:strVal val="#ppt_x"/>
                                          </p:val>
                                        </p:tav>
                                        <p:tav tm="100000">
                                          <p:val>
                                            <p:strVal val="#ppt_x"/>
                                          </p:val>
                                        </p:tav>
                                      </p:tavLst>
                                    </p:anim>
                                    <p:anim calcmode="lin" valueType="num">
                                      <p:cBhvr>
                                        <p:cTn id="9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26641" grpId="0" animBg="1"/>
      <p:bldP spid="26642" grpId="0" animBg="1"/>
      <p:bldP spid="26643" grpId="0" animBg="1"/>
      <p:bldP spid="26646" grpId="0" animBg="1"/>
      <p:bldP spid="43" grpId="0"/>
      <p:bldP spid="44" grpId="0"/>
      <p:bldP spid="45" grpId="0"/>
      <p:bldP spid="46" grpId="0"/>
      <p:bldP spid="47"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48"/>
          <p:cNvGrpSpPr>
            <a:grpSpLocks/>
          </p:cNvGrpSpPr>
          <p:nvPr/>
        </p:nvGrpSpPr>
        <p:grpSpPr bwMode="auto">
          <a:xfrm>
            <a:off x="2286000" y="3541713"/>
            <a:ext cx="7339013" cy="1119187"/>
            <a:chOff x="2286239" y="3515794"/>
            <a:chExt cx="7339507" cy="1120331"/>
          </a:xfrm>
        </p:grpSpPr>
        <p:sp>
          <p:nvSpPr>
            <p:cNvPr id="27708" name="Freeform 12"/>
            <p:cNvSpPr>
              <a:spLocks/>
            </p:cNvSpPr>
            <p:nvPr/>
          </p:nvSpPr>
          <p:spPr bwMode="auto">
            <a:xfrm>
              <a:off x="2286239" y="3515794"/>
              <a:ext cx="1875503" cy="1114596"/>
            </a:xfrm>
            <a:custGeom>
              <a:avLst/>
              <a:gdLst>
                <a:gd name="T0" fmla="*/ 2147483647 w 981"/>
                <a:gd name="T1" fmla="*/ 2147483647 h 583"/>
                <a:gd name="T2" fmla="*/ 2147483647 w 981"/>
                <a:gd name="T3" fmla="*/ 2147483647 h 583"/>
                <a:gd name="T4" fmla="*/ 0 w 981"/>
                <a:gd name="T5" fmla="*/ 2147483647 h 583"/>
                <a:gd name="T6" fmla="*/ 2147483647 w 981"/>
                <a:gd name="T7" fmla="*/ 0 h 583"/>
                <a:gd name="T8" fmla="*/ 2147483647 w 981"/>
                <a:gd name="T9" fmla="*/ 2147483647 h 583"/>
                <a:gd name="T10" fmla="*/ 2147483647 w 981"/>
                <a:gd name="T11" fmla="*/ 2147483647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1" h="583">
                  <a:moveTo>
                    <a:pt x="981" y="24"/>
                  </a:moveTo>
                  <a:lnTo>
                    <a:pt x="14" y="583"/>
                  </a:lnTo>
                  <a:lnTo>
                    <a:pt x="0" y="559"/>
                  </a:lnTo>
                  <a:lnTo>
                    <a:pt x="967" y="0"/>
                  </a:lnTo>
                  <a:lnTo>
                    <a:pt x="981"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9" name="Freeform 13"/>
            <p:cNvSpPr>
              <a:spLocks/>
            </p:cNvSpPr>
            <p:nvPr/>
          </p:nvSpPr>
          <p:spPr bwMode="auto">
            <a:xfrm>
              <a:off x="7748331" y="3515794"/>
              <a:ext cx="1877415" cy="1114596"/>
            </a:xfrm>
            <a:custGeom>
              <a:avLst/>
              <a:gdLst>
                <a:gd name="T0" fmla="*/ 0 w 982"/>
                <a:gd name="T1" fmla="*/ 2147483647 h 583"/>
                <a:gd name="T2" fmla="*/ 2147483647 w 982"/>
                <a:gd name="T3" fmla="*/ 2147483647 h 583"/>
                <a:gd name="T4" fmla="*/ 2147483647 w 982"/>
                <a:gd name="T5" fmla="*/ 2147483647 h 583"/>
                <a:gd name="T6" fmla="*/ 2147483647 w 982"/>
                <a:gd name="T7" fmla="*/ 0 h 583"/>
                <a:gd name="T8" fmla="*/ 0 w 982"/>
                <a:gd name="T9" fmla="*/ 2147483647 h 583"/>
                <a:gd name="T10" fmla="*/ 0 w 982"/>
                <a:gd name="T11" fmla="*/ 2147483647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3">
                  <a:moveTo>
                    <a:pt x="0" y="24"/>
                  </a:moveTo>
                  <a:lnTo>
                    <a:pt x="968" y="583"/>
                  </a:lnTo>
                  <a:lnTo>
                    <a:pt x="982" y="559"/>
                  </a:lnTo>
                  <a:lnTo>
                    <a:pt x="12"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0" name="Freeform 14"/>
            <p:cNvSpPr>
              <a:spLocks/>
            </p:cNvSpPr>
            <p:nvPr/>
          </p:nvSpPr>
          <p:spPr bwMode="auto">
            <a:xfrm>
              <a:off x="4112035" y="3519617"/>
              <a:ext cx="1877415" cy="1116508"/>
            </a:xfrm>
            <a:custGeom>
              <a:avLst/>
              <a:gdLst>
                <a:gd name="T0" fmla="*/ 0 w 982"/>
                <a:gd name="T1" fmla="*/ 2147483647 h 584"/>
                <a:gd name="T2" fmla="*/ 2147483647 w 982"/>
                <a:gd name="T3" fmla="*/ 2147483647 h 584"/>
                <a:gd name="T4" fmla="*/ 2147483647 w 982"/>
                <a:gd name="T5" fmla="*/ 2147483647 h 584"/>
                <a:gd name="T6" fmla="*/ 2147483647 w 982"/>
                <a:gd name="T7" fmla="*/ 0 h 584"/>
                <a:gd name="T8" fmla="*/ 0 w 982"/>
                <a:gd name="T9" fmla="*/ 2147483647 h 584"/>
                <a:gd name="T10" fmla="*/ 0 w 982"/>
                <a:gd name="T11" fmla="*/ 2147483647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0" y="24"/>
                  </a:moveTo>
                  <a:lnTo>
                    <a:pt x="970" y="584"/>
                  </a:lnTo>
                  <a:lnTo>
                    <a:pt x="982" y="560"/>
                  </a:lnTo>
                  <a:lnTo>
                    <a:pt x="15"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1" name="Freeform 15"/>
            <p:cNvSpPr>
              <a:spLocks/>
            </p:cNvSpPr>
            <p:nvPr/>
          </p:nvSpPr>
          <p:spPr bwMode="auto">
            <a:xfrm>
              <a:off x="5916800" y="3519617"/>
              <a:ext cx="1877415" cy="1116508"/>
            </a:xfrm>
            <a:custGeom>
              <a:avLst/>
              <a:gdLst>
                <a:gd name="T0" fmla="*/ 2147483647 w 982"/>
                <a:gd name="T1" fmla="*/ 2147483647 h 584"/>
                <a:gd name="T2" fmla="*/ 2147483647 w 982"/>
                <a:gd name="T3" fmla="*/ 2147483647 h 584"/>
                <a:gd name="T4" fmla="*/ 0 w 982"/>
                <a:gd name="T5" fmla="*/ 2147483647 h 584"/>
                <a:gd name="T6" fmla="*/ 2147483647 w 982"/>
                <a:gd name="T7" fmla="*/ 0 h 584"/>
                <a:gd name="T8" fmla="*/ 2147483647 w 982"/>
                <a:gd name="T9" fmla="*/ 2147483647 h 584"/>
                <a:gd name="T10" fmla="*/ 2147483647 w 982"/>
                <a:gd name="T11" fmla="*/ 2147483647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982" y="24"/>
                  </a:moveTo>
                  <a:lnTo>
                    <a:pt x="14" y="584"/>
                  </a:lnTo>
                  <a:lnTo>
                    <a:pt x="0" y="560"/>
                  </a:lnTo>
                  <a:lnTo>
                    <a:pt x="970" y="0"/>
                  </a:lnTo>
                  <a:lnTo>
                    <a:pt x="982"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4" name="矩形 53"/>
          <p:cNvSpPr/>
          <p:nvPr/>
        </p:nvSpPr>
        <p:spPr>
          <a:xfrm>
            <a:off x="1285875" y="5483225"/>
            <a:ext cx="10140950" cy="738188"/>
          </a:xfrm>
          <a:prstGeom prst="rect">
            <a:avLst/>
          </a:prstGeom>
        </p:spPr>
        <p:txBody>
          <a:bodyPr>
            <a:spAutoFit/>
          </a:bodyPr>
          <a:lstStyle/>
          <a:p>
            <a:pPr eaLnBrk="1" fontAlgn="auto" hangingPunct="1">
              <a:lnSpc>
                <a:spcPct val="150000"/>
              </a:lnSpc>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这里添加您需要的说明文字，根据需要修改字体大小，根据需要修改字体大小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 根据需要修改字体大小，根据需要修改字体大小，这里添加您需要的说明文字，根据需要修改字体大小这里添加您需要的说明文字，根据需要修改字体大小。</a:t>
            </a:r>
          </a:p>
        </p:txBody>
      </p:sp>
      <p:sp>
        <p:nvSpPr>
          <p:cNvPr id="55" name="矩形 54"/>
          <p:cNvSpPr/>
          <p:nvPr/>
        </p:nvSpPr>
        <p:spPr>
          <a:xfrm>
            <a:off x="1935163" y="4903788"/>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2010</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矩形 55"/>
          <p:cNvSpPr/>
          <p:nvPr/>
        </p:nvSpPr>
        <p:spPr>
          <a:xfrm>
            <a:off x="3762375" y="3886200"/>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2011</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矩形 56"/>
          <p:cNvSpPr/>
          <p:nvPr/>
        </p:nvSpPr>
        <p:spPr>
          <a:xfrm>
            <a:off x="5599113" y="4913313"/>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2012</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8" name="矩形 57"/>
          <p:cNvSpPr/>
          <p:nvPr/>
        </p:nvSpPr>
        <p:spPr>
          <a:xfrm>
            <a:off x="7426325" y="3895725"/>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矩形 58"/>
          <p:cNvSpPr/>
          <p:nvPr/>
        </p:nvSpPr>
        <p:spPr>
          <a:xfrm>
            <a:off x="9188450" y="4895850"/>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2014</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7657" name="组合 59"/>
          <p:cNvGrpSpPr>
            <a:grpSpLocks/>
          </p:cNvGrpSpPr>
          <p:nvPr/>
        </p:nvGrpSpPr>
        <p:grpSpPr bwMode="auto">
          <a:xfrm>
            <a:off x="1508125" y="2293938"/>
            <a:ext cx="1636713" cy="2655887"/>
            <a:chOff x="1508125" y="2269282"/>
            <a:chExt cx="1636525" cy="2655529"/>
          </a:xfrm>
        </p:grpSpPr>
        <p:sp>
          <p:nvSpPr>
            <p:cNvPr id="27697" name="Freeform 5"/>
            <p:cNvSpPr>
              <a:spLocks/>
            </p:cNvSpPr>
            <p:nvPr/>
          </p:nvSpPr>
          <p:spPr bwMode="auto">
            <a:xfrm>
              <a:off x="1508125"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8" name="Freeform 6"/>
            <p:cNvSpPr>
              <a:spLocks/>
            </p:cNvSpPr>
            <p:nvPr/>
          </p:nvSpPr>
          <p:spPr bwMode="auto">
            <a:xfrm>
              <a:off x="1557833" y="2324725"/>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7"/>
            <p:cNvSpPr>
              <a:spLocks/>
            </p:cNvSpPr>
            <p:nvPr/>
          </p:nvSpPr>
          <p:spPr bwMode="auto">
            <a:xfrm>
              <a:off x="1611301" y="2378804"/>
              <a:ext cx="1430173" cy="888880"/>
            </a:xfrm>
            <a:custGeom>
              <a:avLst/>
              <a:gdLst>
                <a:gd name="T0" fmla="*/ 54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1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700" name="Freeform 8"/>
            <p:cNvSpPr>
              <a:spLocks/>
            </p:cNvSpPr>
            <p:nvPr/>
          </p:nvSpPr>
          <p:spPr bwMode="auto">
            <a:xfrm>
              <a:off x="2299622" y="3347553"/>
              <a:ext cx="53531" cy="1319161"/>
            </a:xfrm>
            <a:custGeom>
              <a:avLst/>
              <a:gdLst>
                <a:gd name="T0" fmla="*/ 2147483647 w 28"/>
                <a:gd name="T1" fmla="*/ 0 h 690"/>
                <a:gd name="T2" fmla="*/ 2147483647 w 28"/>
                <a:gd name="T3" fmla="*/ 2147483647 h 690"/>
                <a:gd name="T4" fmla="*/ 0 w 28"/>
                <a:gd name="T5" fmla="*/ 2147483647 h 690"/>
                <a:gd name="T6" fmla="*/ 0 w 28"/>
                <a:gd name="T7" fmla="*/ 0 h 690"/>
                <a:gd name="T8" fmla="*/ 2147483647 w 28"/>
                <a:gd name="T9" fmla="*/ 0 h 690"/>
                <a:gd name="T10" fmla="*/ 2147483647 w 28"/>
                <a:gd name="T11" fmla="*/ 0 h 6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90">
                  <a:moveTo>
                    <a:pt x="28" y="0"/>
                  </a:moveTo>
                  <a:lnTo>
                    <a:pt x="28" y="690"/>
                  </a:lnTo>
                  <a:lnTo>
                    <a:pt x="0" y="690"/>
                  </a:lnTo>
                  <a:lnTo>
                    <a:pt x="0"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1" name="Oval 9"/>
            <p:cNvSpPr>
              <a:spLocks noChangeArrowheads="1"/>
            </p:cNvSpPr>
            <p:nvPr/>
          </p:nvSpPr>
          <p:spPr bwMode="auto">
            <a:xfrm>
              <a:off x="2037701" y="4299643"/>
              <a:ext cx="577372" cy="585019"/>
            </a:xfrm>
            <a:prstGeom prst="ellipse">
              <a:avLst/>
            </a:pr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27702" name="Oval 10"/>
            <p:cNvSpPr>
              <a:spLocks noChangeArrowheads="1"/>
            </p:cNvSpPr>
            <p:nvPr/>
          </p:nvSpPr>
          <p:spPr bwMode="auto">
            <a:xfrm>
              <a:off x="2087409" y="4349351"/>
              <a:ext cx="477957" cy="479869"/>
            </a:xfrm>
            <a:prstGeom prst="ellipse">
              <a:avLst/>
            </a:prstGeom>
            <a:solidFill>
              <a:srgbClr val="9F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27703" name="Oval 11"/>
            <p:cNvSpPr>
              <a:spLocks noChangeArrowheads="1"/>
            </p:cNvSpPr>
            <p:nvPr/>
          </p:nvSpPr>
          <p:spPr bwMode="auto">
            <a:xfrm>
              <a:off x="2140940" y="4404794"/>
              <a:ext cx="370895" cy="374718"/>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27704" name="Freeform 16"/>
            <p:cNvSpPr>
              <a:spLocks/>
            </p:cNvSpPr>
            <p:nvPr/>
          </p:nvSpPr>
          <p:spPr bwMode="auto">
            <a:xfrm>
              <a:off x="1991817" y="4259495"/>
              <a:ext cx="665316" cy="665316"/>
            </a:xfrm>
            <a:custGeom>
              <a:avLst/>
              <a:gdLst>
                <a:gd name="T0" fmla="*/ 2147483647 w 147"/>
                <a:gd name="T1" fmla="*/ 2147483647 h 147"/>
                <a:gd name="T2" fmla="*/ 2147483647 w 147"/>
                <a:gd name="T3" fmla="*/ 2147483647 h 147"/>
                <a:gd name="T4" fmla="*/ 2147483647 w 147"/>
                <a:gd name="T5" fmla="*/ 2147483647 h 147"/>
                <a:gd name="T6" fmla="*/ 2147483647 w 147"/>
                <a:gd name="T7" fmla="*/ 2147483647 h 147"/>
                <a:gd name="T8" fmla="*/ 2147483647 w 147"/>
                <a:gd name="T9" fmla="*/ 2147483647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5" name="Freeform 17"/>
            <p:cNvSpPr>
              <a:spLocks/>
            </p:cNvSpPr>
            <p:nvPr/>
          </p:nvSpPr>
          <p:spPr bwMode="auto">
            <a:xfrm>
              <a:off x="2054908" y="4318761"/>
              <a:ext cx="542959" cy="546783"/>
            </a:xfrm>
            <a:custGeom>
              <a:avLst/>
              <a:gdLst>
                <a:gd name="T0" fmla="*/ 2147483647 w 120"/>
                <a:gd name="T1" fmla="*/ 2147483647 h 121"/>
                <a:gd name="T2" fmla="*/ 2147483647 w 120"/>
                <a:gd name="T3" fmla="*/ 2147483647 h 121"/>
                <a:gd name="T4" fmla="*/ 2147483647 w 120"/>
                <a:gd name="T5" fmla="*/ 2147483647 h 121"/>
                <a:gd name="T6" fmla="*/ 2147483647 w 120"/>
                <a:gd name="T7" fmla="*/ 2147483647 h 121"/>
                <a:gd name="T8" fmla="*/ 2147483647 w 120"/>
                <a:gd name="T9" fmla="*/ 2147483647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18"/>
            <p:cNvSpPr>
              <a:spLocks/>
            </p:cNvSpPr>
            <p:nvPr/>
          </p:nvSpPr>
          <p:spPr bwMode="auto">
            <a:xfrm>
              <a:off x="2114480" y="4375610"/>
              <a:ext cx="423814" cy="426980"/>
            </a:xfrm>
            <a:custGeom>
              <a:avLst/>
              <a:gdLst>
                <a:gd name="T0" fmla="*/ 83 w 94"/>
                <a:gd name="T1" fmla="*/ 27 h 94"/>
                <a:gd name="T2" fmla="*/ 68 w 94"/>
                <a:gd name="T3" fmla="*/ 83 h 94"/>
                <a:gd name="T4" fmla="*/ 11 w 94"/>
                <a:gd name="T5" fmla="*/ 68 h 94"/>
                <a:gd name="T6" fmla="*/ 26 w 94"/>
                <a:gd name="T7" fmla="*/ 11 h 94"/>
                <a:gd name="T8" fmla="*/ 83 w 94"/>
                <a:gd name="T9" fmla="*/ 27 h 94"/>
              </a:gdLst>
              <a:ahLst/>
              <a:cxnLst>
                <a:cxn ang="0">
                  <a:pos x="T0" y="T1"/>
                </a:cxn>
                <a:cxn ang="0">
                  <a:pos x="T2" y="T3"/>
                </a:cxn>
                <a:cxn ang="0">
                  <a:pos x="T4" y="T5"/>
                </a:cxn>
                <a:cxn ang="0">
                  <a:pos x="T6" y="T7"/>
                </a:cxn>
                <a:cxn ang="0">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707" name="矩形 70"/>
            <p:cNvSpPr>
              <a:spLocks noChangeArrowheads="1"/>
            </p:cNvSpPr>
            <p:nvPr/>
          </p:nvSpPr>
          <p:spPr bwMode="auto">
            <a:xfrm>
              <a:off x="1972886" y="2668264"/>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Arial" pitchFamily="34" charset="0"/>
                  <a:ea typeface="微软雅黑" pitchFamily="34" charset="-122"/>
                  <a:cs typeface="Arial" pitchFamily="34" charset="0"/>
                </a:rPr>
                <a:t>01%</a:t>
              </a:r>
              <a:endParaRPr lang="zh-CN" altLang="en-US" sz="2400">
                <a:solidFill>
                  <a:schemeClr val="bg1"/>
                </a:solidFill>
                <a:latin typeface="Arial" pitchFamily="34" charset="0"/>
                <a:ea typeface="微软雅黑" pitchFamily="34" charset="-122"/>
                <a:cs typeface="Arial" pitchFamily="34" charset="0"/>
              </a:endParaRPr>
            </a:p>
          </p:txBody>
        </p:sp>
      </p:grpSp>
      <p:grpSp>
        <p:nvGrpSpPr>
          <p:cNvPr id="27658" name="组合 71"/>
          <p:cNvGrpSpPr>
            <a:grpSpLocks/>
          </p:cNvGrpSpPr>
          <p:nvPr/>
        </p:nvGrpSpPr>
        <p:grpSpPr bwMode="auto">
          <a:xfrm>
            <a:off x="3321050" y="1266825"/>
            <a:ext cx="1638300" cy="2608263"/>
            <a:chOff x="3320538" y="1240718"/>
            <a:chExt cx="1638437" cy="2609646"/>
          </a:xfrm>
        </p:grpSpPr>
        <p:sp>
          <p:nvSpPr>
            <p:cNvPr id="27689" name="Freeform 19"/>
            <p:cNvSpPr>
              <a:spLocks/>
            </p:cNvSpPr>
            <p:nvPr/>
          </p:nvSpPr>
          <p:spPr bwMode="auto">
            <a:xfrm>
              <a:off x="3320538" y="1240718"/>
              <a:ext cx="1638437" cy="1097389"/>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0" name="Freeform 20"/>
            <p:cNvSpPr>
              <a:spLocks/>
            </p:cNvSpPr>
            <p:nvPr/>
          </p:nvSpPr>
          <p:spPr bwMode="auto">
            <a:xfrm>
              <a:off x="3372157" y="1290426"/>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21"/>
            <p:cNvSpPr>
              <a:spLocks/>
            </p:cNvSpPr>
            <p:nvPr/>
          </p:nvSpPr>
          <p:spPr bwMode="auto">
            <a:xfrm>
              <a:off x="3425322" y="1343961"/>
              <a:ext cx="1428869" cy="889471"/>
            </a:xfrm>
            <a:custGeom>
              <a:avLst/>
              <a:gdLst>
                <a:gd name="T0" fmla="*/ 54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692" name="Freeform 22"/>
            <p:cNvSpPr>
              <a:spLocks/>
            </p:cNvSpPr>
            <p:nvPr/>
          </p:nvSpPr>
          <p:spPr bwMode="auto">
            <a:xfrm>
              <a:off x="4112035" y="2315165"/>
              <a:ext cx="55443" cy="1340192"/>
            </a:xfrm>
            <a:custGeom>
              <a:avLst/>
              <a:gdLst>
                <a:gd name="T0" fmla="*/ 2147483647 w 12"/>
                <a:gd name="T1" fmla="*/ 0 h 296"/>
                <a:gd name="T2" fmla="*/ 2147483647 w 12"/>
                <a:gd name="T3" fmla="*/ 2147483647 h 296"/>
                <a:gd name="T4" fmla="*/ 0 w 12"/>
                <a:gd name="T5" fmla="*/ 2147483647 h 296"/>
                <a:gd name="T6" fmla="*/ 0 w 12"/>
                <a:gd name="T7" fmla="*/ 0 h 296"/>
                <a:gd name="T8" fmla="*/ 2147483647 w 12"/>
                <a:gd name="T9" fmla="*/ 0 h 2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3" name="Oval 23"/>
            <p:cNvSpPr>
              <a:spLocks noChangeArrowheads="1"/>
            </p:cNvSpPr>
            <p:nvPr/>
          </p:nvSpPr>
          <p:spPr bwMode="auto">
            <a:xfrm>
              <a:off x="3850114" y="3267256"/>
              <a:ext cx="579284"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27694" name="Oval 24"/>
            <p:cNvSpPr>
              <a:spLocks noChangeArrowheads="1"/>
            </p:cNvSpPr>
            <p:nvPr/>
          </p:nvSpPr>
          <p:spPr bwMode="auto">
            <a:xfrm>
              <a:off x="3899822"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79" name="Oval 25"/>
            <p:cNvSpPr>
              <a:spLocks noChangeArrowheads="1"/>
            </p:cNvSpPr>
            <p:nvPr/>
          </p:nvSpPr>
          <p:spPr bwMode="auto">
            <a:xfrm>
              <a:off x="3955591" y="3370685"/>
              <a:ext cx="369919" cy="376436"/>
            </a:xfrm>
            <a:prstGeom prst="ellipse">
              <a:avLst/>
            </a:pr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696" name="矩形 79"/>
            <p:cNvSpPr>
              <a:spLocks noChangeArrowheads="1"/>
            </p:cNvSpPr>
            <p:nvPr/>
          </p:nvSpPr>
          <p:spPr bwMode="auto">
            <a:xfrm>
              <a:off x="3790486" y="1590202"/>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b="1" dirty="0">
                  <a:solidFill>
                    <a:schemeClr val="bg1"/>
                  </a:solidFill>
                  <a:latin typeface="Arial" pitchFamily="34" charset="0"/>
                  <a:ea typeface="微软雅黑" pitchFamily="34" charset="-122"/>
                  <a:cs typeface="Arial" pitchFamily="34" charset="0"/>
                </a:rPr>
                <a:t>02%</a:t>
              </a:r>
              <a:endParaRPr lang="zh-CN" altLang="en-US" sz="2400" dirty="0">
                <a:solidFill>
                  <a:schemeClr val="bg1"/>
                </a:solidFill>
                <a:latin typeface="Arial" pitchFamily="34" charset="0"/>
                <a:ea typeface="微软雅黑" pitchFamily="34" charset="-122"/>
                <a:cs typeface="Arial" pitchFamily="34" charset="0"/>
              </a:endParaRPr>
            </a:p>
          </p:txBody>
        </p:sp>
      </p:grpSp>
      <p:grpSp>
        <p:nvGrpSpPr>
          <p:cNvPr id="27659" name="组合 80"/>
          <p:cNvGrpSpPr>
            <a:grpSpLocks/>
          </p:cNvGrpSpPr>
          <p:nvPr/>
        </p:nvGrpSpPr>
        <p:grpSpPr bwMode="auto">
          <a:xfrm>
            <a:off x="5135563" y="2293938"/>
            <a:ext cx="1635125" cy="2616200"/>
            <a:chOff x="5134863" y="2269282"/>
            <a:chExt cx="1636525" cy="2615380"/>
          </a:xfrm>
        </p:grpSpPr>
        <p:sp>
          <p:nvSpPr>
            <p:cNvPr id="27681" name="Freeform 26"/>
            <p:cNvSpPr>
              <a:spLocks/>
            </p:cNvSpPr>
            <p:nvPr/>
          </p:nvSpPr>
          <p:spPr bwMode="auto">
            <a:xfrm>
              <a:off x="5134863"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2" name="Freeform 27"/>
            <p:cNvSpPr>
              <a:spLocks/>
            </p:cNvSpPr>
            <p:nvPr/>
          </p:nvSpPr>
          <p:spPr bwMode="auto">
            <a:xfrm>
              <a:off x="5184570" y="2324725"/>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28"/>
            <p:cNvSpPr>
              <a:spLocks/>
            </p:cNvSpPr>
            <p:nvPr/>
          </p:nvSpPr>
          <p:spPr bwMode="auto">
            <a:xfrm>
              <a:off x="5238138" y="2378785"/>
              <a:ext cx="1429973"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684" name="Freeform 29"/>
            <p:cNvSpPr>
              <a:spLocks/>
            </p:cNvSpPr>
            <p:nvPr/>
          </p:nvSpPr>
          <p:spPr bwMode="auto">
            <a:xfrm>
              <a:off x="5926359" y="3347553"/>
              <a:ext cx="53531" cy="1319161"/>
            </a:xfrm>
            <a:custGeom>
              <a:avLst/>
              <a:gdLst>
                <a:gd name="T0" fmla="*/ 2147483647 w 12"/>
                <a:gd name="T1" fmla="*/ 0 h 291"/>
                <a:gd name="T2" fmla="*/ 2147483647 w 12"/>
                <a:gd name="T3" fmla="*/ 2147483647 h 291"/>
                <a:gd name="T4" fmla="*/ 0 w 12"/>
                <a:gd name="T5" fmla="*/ 2147483647 h 291"/>
                <a:gd name="T6" fmla="*/ 0 w 12"/>
                <a:gd name="T7" fmla="*/ 0 h 291"/>
                <a:gd name="T8" fmla="*/ 2147483647 w 12"/>
                <a:gd name="T9" fmla="*/ 0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5" name="Oval 30"/>
            <p:cNvSpPr>
              <a:spLocks noChangeArrowheads="1"/>
            </p:cNvSpPr>
            <p:nvPr/>
          </p:nvSpPr>
          <p:spPr bwMode="auto">
            <a:xfrm>
              <a:off x="5664439" y="4299643"/>
              <a:ext cx="579284"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27686" name="Oval 31"/>
            <p:cNvSpPr>
              <a:spLocks noChangeArrowheads="1"/>
            </p:cNvSpPr>
            <p:nvPr/>
          </p:nvSpPr>
          <p:spPr bwMode="auto">
            <a:xfrm>
              <a:off x="5714147"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88" name="Oval 32"/>
            <p:cNvSpPr>
              <a:spLocks noChangeArrowheads="1"/>
            </p:cNvSpPr>
            <p:nvPr/>
          </p:nvSpPr>
          <p:spPr bwMode="auto">
            <a:xfrm>
              <a:off x="5767229" y="4405387"/>
              <a:ext cx="371793" cy="374533"/>
            </a:xfrm>
            <a:prstGeom prst="ellipse">
              <a:avLst/>
            </a:pr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688" name="矩形 88"/>
            <p:cNvSpPr>
              <a:spLocks noChangeArrowheads="1"/>
            </p:cNvSpPr>
            <p:nvPr/>
          </p:nvSpPr>
          <p:spPr bwMode="auto">
            <a:xfrm>
              <a:off x="5610907" y="2638716"/>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Arial" pitchFamily="34" charset="0"/>
                  <a:ea typeface="微软雅黑" pitchFamily="34" charset="-122"/>
                  <a:cs typeface="Arial" pitchFamily="34" charset="0"/>
                </a:rPr>
                <a:t>03%</a:t>
              </a:r>
              <a:endParaRPr lang="zh-CN" altLang="en-US" sz="2400">
                <a:solidFill>
                  <a:schemeClr val="bg1"/>
                </a:solidFill>
                <a:latin typeface="Arial" pitchFamily="34" charset="0"/>
                <a:ea typeface="微软雅黑" pitchFamily="34" charset="-122"/>
                <a:cs typeface="Arial" pitchFamily="34" charset="0"/>
              </a:endParaRPr>
            </a:p>
          </p:txBody>
        </p:sp>
      </p:grpSp>
      <p:grpSp>
        <p:nvGrpSpPr>
          <p:cNvPr id="27660" name="组合 89"/>
          <p:cNvGrpSpPr>
            <a:grpSpLocks/>
          </p:cNvGrpSpPr>
          <p:nvPr/>
        </p:nvGrpSpPr>
        <p:grpSpPr bwMode="auto">
          <a:xfrm>
            <a:off x="6948488" y="1266825"/>
            <a:ext cx="1636712" cy="2608263"/>
            <a:chOff x="6949187" y="1240718"/>
            <a:chExt cx="1636525" cy="2609646"/>
          </a:xfrm>
        </p:grpSpPr>
        <p:sp>
          <p:nvSpPr>
            <p:cNvPr id="27673" name="Freeform 33"/>
            <p:cNvSpPr>
              <a:spLocks/>
            </p:cNvSpPr>
            <p:nvPr/>
          </p:nvSpPr>
          <p:spPr bwMode="auto">
            <a:xfrm>
              <a:off x="6949187" y="1240718"/>
              <a:ext cx="1636525" cy="1097389"/>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4" name="Freeform 34"/>
            <p:cNvSpPr>
              <a:spLocks/>
            </p:cNvSpPr>
            <p:nvPr/>
          </p:nvSpPr>
          <p:spPr bwMode="auto">
            <a:xfrm>
              <a:off x="7002719" y="1290426"/>
              <a:ext cx="1533286" cy="992239"/>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35"/>
            <p:cNvSpPr>
              <a:spLocks/>
            </p:cNvSpPr>
            <p:nvPr/>
          </p:nvSpPr>
          <p:spPr bwMode="auto">
            <a:xfrm>
              <a:off x="7052362" y="1343961"/>
              <a:ext cx="1428587" cy="889471"/>
            </a:xfrm>
            <a:custGeom>
              <a:avLst/>
              <a:gdLst>
                <a:gd name="T0" fmla="*/ 55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676" name="Freeform 36"/>
            <p:cNvSpPr>
              <a:spLocks/>
            </p:cNvSpPr>
            <p:nvPr/>
          </p:nvSpPr>
          <p:spPr bwMode="auto">
            <a:xfrm>
              <a:off x="7738772" y="2315165"/>
              <a:ext cx="55443" cy="1368869"/>
            </a:xfrm>
            <a:custGeom>
              <a:avLst/>
              <a:gdLst>
                <a:gd name="T0" fmla="*/ 2147483647 w 12"/>
                <a:gd name="T1" fmla="*/ 0 h 302"/>
                <a:gd name="T2" fmla="*/ 2147483647 w 12"/>
                <a:gd name="T3" fmla="*/ 2147483647 h 302"/>
                <a:gd name="T4" fmla="*/ 0 w 12"/>
                <a:gd name="T5" fmla="*/ 2147483647 h 302"/>
                <a:gd name="T6" fmla="*/ 0 w 12"/>
                <a:gd name="T7" fmla="*/ 0 h 302"/>
                <a:gd name="T8" fmla="*/ 2147483647 w 12"/>
                <a:gd name="T9" fmla="*/ 0 h 3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7" name="Oval 37"/>
            <p:cNvSpPr>
              <a:spLocks noChangeArrowheads="1"/>
            </p:cNvSpPr>
            <p:nvPr/>
          </p:nvSpPr>
          <p:spPr bwMode="auto">
            <a:xfrm>
              <a:off x="7476852" y="3267256"/>
              <a:ext cx="583108"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27678" name="Oval 38"/>
            <p:cNvSpPr>
              <a:spLocks noChangeArrowheads="1"/>
            </p:cNvSpPr>
            <p:nvPr/>
          </p:nvSpPr>
          <p:spPr bwMode="auto">
            <a:xfrm>
              <a:off x="7526559"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97" name="Oval 39"/>
            <p:cNvSpPr>
              <a:spLocks noChangeArrowheads="1"/>
            </p:cNvSpPr>
            <p:nvPr/>
          </p:nvSpPr>
          <p:spPr bwMode="auto">
            <a:xfrm>
              <a:off x="7582527" y="3370685"/>
              <a:ext cx="374607" cy="376436"/>
            </a:xfrm>
            <a:prstGeom prst="ellipse">
              <a:avLst/>
            </a:pr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680" name="矩形 97"/>
            <p:cNvSpPr>
              <a:spLocks noChangeArrowheads="1"/>
            </p:cNvSpPr>
            <p:nvPr/>
          </p:nvSpPr>
          <p:spPr bwMode="auto">
            <a:xfrm>
              <a:off x="7382743" y="1589344"/>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Arial" pitchFamily="34" charset="0"/>
                  <a:ea typeface="微软雅黑" pitchFamily="34" charset="-122"/>
                  <a:cs typeface="Arial" pitchFamily="34" charset="0"/>
                </a:rPr>
                <a:t>04%</a:t>
              </a:r>
              <a:endParaRPr lang="zh-CN" altLang="en-US" sz="2400">
                <a:solidFill>
                  <a:schemeClr val="bg1"/>
                </a:solidFill>
                <a:latin typeface="Arial" pitchFamily="34" charset="0"/>
                <a:ea typeface="微软雅黑" pitchFamily="34" charset="-122"/>
                <a:cs typeface="Arial" pitchFamily="34" charset="0"/>
              </a:endParaRPr>
            </a:p>
          </p:txBody>
        </p:sp>
      </p:grpSp>
      <p:grpSp>
        <p:nvGrpSpPr>
          <p:cNvPr id="27661" name="组合 98"/>
          <p:cNvGrpSpPr>
            <a:grpSpLocks/>
          </p:cNvGrpSpPr>
          <p:nvPr/>
        </p:nvGrpSpPr>
        <p:grpSpPr bwMode="auto">
          <a:xfrm>
            <a:off x="8761413" y="2293938"/>
            <a:ext cx="1636712" cy="2616200"/>
            <a:chOff x="8761600" y="2269282"/>
            <a:chExt cx="1636525" cy="2615380"/>
          </a:xfrm>
        </p:grpSpPr>
        <p:sp>
          <p:nvSpPr>
            <p:cNvPr id="27665" name="Freeform 40"/>
            <p:cNvSpPr>
              <a:spLocks/>
            </p:cNvSpPr>
            <p:nvPr/>
          </p:nvSpPr>
          <p:spPr bwMode="auto">
            <a:xfrm>
              <a:off x="8761600"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6" name="Freeform 41"/>
            <p:cNvSpPr>
              <a:spLocks/>
            </p:cNvSpPr>
            <p:nvPr/>
          </p:nvSpPr>
          <p:spPr bwMode="auto">
            <a:xfrm>
              <a:off x="8815131" y="2324725"/>
              <a:ext cx="1533286" cy="992239"/>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42"/>
            <p:cNvSpPr>
              <a:spLocks/>
            </p:cNvSpPr>
            <p:nvPr/>
          </p:nvSpPr>
          <p:spPr bwMode="auto">
            <a:xfrm>
              <a:off x="8864775" y="2378785"/>
              <a:ext cx="1430175"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9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668" name="Freeform 43"/>
            <p:cNvSpPr>
              <a:spLocks/>
            </p:cNvSpPr>
            <p:nvPr/>
          </p:nvSpPr>
          <p:spPr bwMode="auto">
            <a:xfrm>
              <a:off x="9553097" y="3347553"/>
              <a:ext cx="53531" cy="1309602"/>
            </a:xfrm>
            <a:custGeom>
              <a:avLst/>
              <a:gdLst>
                <a:gd name="T0" fmla="*/ 2147483647 w 28"/>
                <a:gd name="T1" fmla="*/ 0 h 685"/>
                <a:gd name="T2" fmla="*/ 2147483647 w 28"/>
                <a:gd name="T3" fmla="*/ 2147483647 h 685"/>
                <a:gd name="T4" fmla="*/ 0 w 28"/>
                <a:gd name="T5" fmla="*/ 2147483647 h 685"/>
                <a:gd name="T6" fmla="*/ 2147483647 w 28"/>
                <a:gd name="T7" fmla="*/ 0 h 685"/>
                <a:gd name="T8" fmla="*/ 2147483647 w 28"/>
                <a:gd name="T9" fmla="*/ 0 h 685"/>
                <a:gd name="T10" fmla="*/ 2147483647 w 28"/>
                <a:gd name="T11" fmla="*/ 0 h 6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85">
                  <a:moveTo>
                    <a:pt x="28" y="0"/>
                  </a:moveTo>
                  <a:lnTo>
                    <a:pt x="28" y="685"/>
                  </a:lnTo>
                  <a:lnTo>
                    <a:pt x="0" y="685"/>
                  </a:lnTo>
                  <a:lnTo>
                    <a:pt x="2"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Oval 44"/>
            <p:cNvSpPr>
              <a:spLocks noChangeArrowheads="1"/>
            </p:cNvSpPr>
            <p:nvPr/>
          </p:nvSpPr>
          <p:spPr bwMode="auto">
            <a:xfrm>
              <a:off x="9291177" y="4299643"/>
              <a:ext cx="583108"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27670" name="Oval 45"/>
            <p:cNvSpPr>
              <a:spLocks noChangeArrowheads="1"/>
            </p:cNvSpPr>
            <p:nvPr/>
          </p:nvSpPr>
          <p:spPr bwMode="auto">
            <a:xfrm>
              <a:off x="9340884"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1400">
                <a:latin typeface="Arial" pitchFamily="34" charset="0"/>
                <a:cs typeface="Arial" pitchFamily="34" charset="0"/>
              </a:endParaRPr>
            </a:p>
          </p:txBody>
        </p:sp>
        <p:sp>
          <p:nvSpPr>
            <p:cNvPr id="106" name="Oval 46"/>
            <p:cNvSpPr>
              <a:spLocks noChangeArrowheads="1"/>
            </p:cNvSpPr>
            <p:nvPr/>
          </p:nvSpPr>
          <p:spPr bwMode="auto">
            <a:xfrm>
              <a:off x="9394940" y="4405387"/>
              <a:ext cx="376195" cy="374533"/>
            </a:xfrm>
            <a:prstGeom prst="ellipse">
              <a:avLst/>
            </a:pr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672" name="矩形 106"/>
            <p:cNvSpPr>
              <a:spLocks noChangeArrowheads="1"/>
            </p:cNvSpPr>
            <p:nvPr/>
          </p:nvSpPr>
          <p:spPr bwMode="auto">
            <a:xfrm>
              <a:off x="9177202" y="2645690"/>
              <a:ext cx="801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Arial" pitchFamily="34" charset="0"/>
                  <a:ea typeface="微软雅黑" pitchFamily="34" charset="-122"/>
                  <a:cs typeface="Arial" pitchFamily="34" charset="0"/>
                </a:rPr>
                <a:t>05%</a:t>
              </a:r>
              <a:endParaRPr lang="zh-CN" altLang="en-US" sz="2400">
                <a:solidFill>
                  <a:schemeClr val="bg1"/>
                </a:solidFill>
                <a:latin typeface="Arial" pitchFamily="34" charset="0"/>
                <a:ea typeface="微软雅黑" pitchFamily="34" charset="-122"/>
                <a:cs typeface="Arial" pitchFamily="34" charset="0"/>
              </a:endParaRPr>
            </a:p>
          </p:txBody>
        </p:sp>
      </p:grpSp>
      <p:sp>
        <p:nvSpPr>
          <p:cNvPr id="2766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68" name="任意多边形 67"/>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nodeType="withEffect">
                                  <p:stCondLst>
                                    <p:cond delay="0"/>
                                  </p:stCondLst>
                                  <p:childTnLst>
                                    <p:set>
                                      <p:cBhvr>
                                        <p:cTn id="9" dur="1" fill="hold">
                                          <p:stCondLst>
                                            <p:cond delay="0"/>
                                          </p:stCondLst>
                                        </p:cTn>
                                        <p:tgtEl>
                                          <p:spTgt spid="27657"/>
                                        </p:tgtEl>
                                        <p:attrNameLst>
                                          <p:attrName>style.visibility</p:attrName>
                                        </p:attrNameLst>
                                      </p:cBhvr>
                                      <p:to>
                                        <p:strVal val="visible"/>
                                      </p:to>
                                    </p:set>
                                    <p:animEffect transition="in" filter="fade">
                                      <p:cBhvr>
                                        <p:cTn id="10" dur="500"/>
                                        <p:tgtEl>
                                          <p:spTgt spid="2765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par>
                                <p:cTn id="16" presetID="10" presetClass="entr" presetSubtype="0" fill="hold" nodeType="withEffect">
                                  <p:stCondLst>
                                    <p:cond delay="0"/>
                                  </p:stCondLst>
                                  <p:childTnLst>
                                    <p:set>
                                      <p:cBhvr>
                                        <p:cTn id="17" dur="1" fill="hold">
                                          <p:stCondLst>
                                            <p:cond delay="0"/>
                                          </p:stCondLst>
                                        </p:cTn>
                                        <p:tgtEl>
                                          <p:spTgt spid="27658"/>
                                        </p:tgtEl>
                                        <p:attrNameLst>
                                          <p:attrName>style.visibility</p:attrName>
                                        </p:attrNameLst>
                                      </p:cBhvr>
                                      <p:to>
                                        <p:strVal val="visible"/>
                                      </p:to>
                                    </p:set>
                                    <p:animEffect transition="in" filter="fade">
                                      <p:cBhvr>
                                        <p:cTn id="18" dur="500"/>
                                        <p:tgtEl>
                                          <p:spTgt spid="2765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7659"/>
                                        </p:tgtEl>
                                        <p:attrNameLst>
                                          <p:attrName>style.visibility</p:attrName>
                                        </p:attrNameLst>
                                      </p:cBhvr>
                                      <p:to>
                                        <p:strVal val="visible"/>
                                      </p:to>
                                    </p:set>
                                    <p:animEffect transition="in" filter="fade">
                                      <p:cBhvr>
                                        <p:cTn id="23" dur="500"/>
                                        <p:tgtEl>
                                          <p:spTgt spid="2765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7660"/>
                                        </p:tgtEl>
                                        <p:attrNameLst>
                                          <p:attrName>style.visibility</p:attrName>
                                        </p:attrNameLst>
                                      </p:cBhvr>
                                      <p:to>
                                        <p:strVal val="visible"/>
                                      </p:to>
                                    </p:set>
                                    <p:animEffect transition="in" filter="fade">
                                      <p:cBhvr>
                                        <p:cTn id="31" dur="500"/>
                                        <p:tgtEl>
                                          <p:spTgt spid="2766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7661"/>
                                        </p:tgtEl>
                                        <p:attrNameLst>
                                          <p:attrName>style.visibility</p:attrName>
                                        </p:attrNameLst>
                                      </p:cBhvr>
                                      <p:to>
                                        <p:strVal val="visible"/>
                                      </p:to>
                                    </p:set>
                                    <p:animEffect transition="in" filter="fade">
                                      <p:cBhvr>
                                        <p:cTn id="39" dur="500"/>
                                        <p:tgtEl>
                                          <p:spTgt spid="2766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7650"/>
                                        </p:tgtEl>
                                        <p:attrNameLst>
                                          <p:attrName>style.visibility</p:attrName>
                                        </p:attrNameLst>
                                      </p:cBhvr>
                                      <p:to>
                                        <p:strVal val="visible"/>
                                      </p:to>
                                    </p:set>
                                    <p:animEffect transition="in" filter="wipe(left)">
                                      <p:cBhvr>
                                        <p:cTn id="47" dur="500"/>
                                        <p:tgtEl>
                                          <p:spTgt spid="2765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iterate type="lt">
                                    <p:tmPct val="10000"/>
                                  </p:iterate>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组合 107"/>
          <p:cNvGrpSpPr/>
          <p:nvPr/>
        </p:nvGrpSpPr>
        <p:grpSpPr>
          <a:xfrm>
            <a:off x="974001" y="1535901"/>
            <a:ext cx="5025160" cy="4152747"/>
            <a:chOff x="653337" y="1916527"/>
            <a:chExt cx="5025160" cy="4152747"/>
          </a:xfrm>
          <a:solidFill>
            <a:srgbClr val="00B075"/>
          </a:solidFill>
        </p:grpSpPr>
        <p:sp>
          <p:nvSpPr>
            <p:cNvPr id="109" name="Freeform 6"/>
            <p:cNvSpPr>
              <a:spLocks/>
            </p:cNvSpPr>
            <p:nvPr/>
          </p:nvSpPr>
          <p:spPr bwMode="auto">
            <a:xfrm>
              <a:off x="2761774" y="1965532"/>
              <a:ext cx="2201608" cy="1877933"/>
            </a:xfrm>
            <a:custGeom>
              <a:avLst/>
              <a:gdLst>
                <a:gd name="T0" fmla="*/ 672 w 714"/>
                <a:gd name="T1" fmla="*/ 52 h 609"/>
                <a:gd name="T2" fmla="*/ 632 w 714"/>
                <a:gd name="T3" fmla="*/ 59 h 609"/>
                <a:gd name="T4" fmla="*/ 608 w 714"/>
                <a:gd name="T5" fmla="*/ 29 h 609"/>
                <a:gd name="T6" fmla="*/ 584 w 714"/>
                <a:gd name="T7" fmla="*/ 30 h 609"/>
                <a:gd name="T8" fmla="*/ 564 w 714"/>
                <a:gd name="T9" fmla="*/ 11 h 609"/>
                <a:gd name="T10" fmla="*/ 570 w 714"/>
                <a:gd name="T11" fmla="*/ 23 h 609"/>
                <a:gd name="T12" fmla="*/ 574 w 714"/>
                <a:gd name="T13" fmla="*/ 42 h 609"/>
                <a:gd name="T14" fmla="*/ 552 w 714"/>
                <a:gd name="T15" fmla="*/ 122 h 609"/>
                <a:gd name="T16" fmla="*/ 490 w 714"/>
                <a:gd name="T17" fmla="*/ 158 h 609"/>
                <a:gd name="T18" fmla="*/ 522 w 714"/>
                <a:gd name="T19" fmla="*/ 214 h 609"/>
                <a:gd name="T20" fmla="*/ 568 w 714"/>
                <a:gd name="T21" fmla="*/ 215 h 609"/>
                <a:gd name="T22" fmla="*/ 509 w 714"/>
                <a:gd name="T23" fmla="*/ 271 h 609"/>
                <a:gd name="T24" fmla="*/ 455 w 714"/>
                <a:gd name="T25" fmla="*/ 332 h 609"/>
                <a:gd name="T26" fmla="*/ 393 w 714"/>
                <a:gd name="T27" fmla="*/ 364 h 609"/>
                <a:gd name="T28" fmla="*/ 353 w 714"/>
                <a:gd name="T29" fmla="*/ 423 h 609"/>
                <a:gd name="T30" fmla="*/ 215 w 714"/>
                <a:gd name="T31" fmla="*/ 466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8 w 714"/>
                <a:gd name="T43" fmla="*/ 523 h 609"/>
                <a:gd name="T44" fmla="*/ 95 w 714"/>
                <a:gd name="T45" fmla="*/ 542 h 609"/>
                <a:gd name="T46" fmla="*/ 109 w 714"/>
                <a:gd name="T47" fmla="*/ 559 h 609"/>
                <a:gd name="T48" fmla="*/ 121 w 714"/>
                <a:gd name="T49" fmla="*/ 556 h 609"/>
                <a:gd name="T50" fmla="*/ 180 w 714"/>
                <a:gd name="T51" fmla="*/ 536 h 609"/>
                <a:gd name="T52" fmla="*/ 191 w 714"/>
                <a:gd name="T53" fmla="*/ 562 h 609"/>
                <a:gd name="T54" fmla="*/ 167 w 714"/>
                <a:gd name="T55" fmla="*/ 582 h 609"/>
                <a:gd name="T56" fmla="*/ 209 w 714"/>
                <a:gd name="T57" fmla="*/ 605 h 609"/>
                <a:gd name="T58" fmla="*/ 236 w 714"/>
                <a:gd name="T59" fmla="*/ 554 h 609"/>
                <a:gd name="T60" fmla="*/ 261 w 714"/>
                <a:gd name="T61" fmla="*/ 546 h 609"/>
                <a:gd name="T62" fmla="*/ 270 w 714"/>
                <a:gd name="T63" fmla="*/ 590 h 609"/>
                <a:gd name="T64" fmla="*/ 306 w 714"/>
                <a:gd name="T65" fmla="*/ 608 h 609"/>
                <a:gd name="T66" fmla="*/ 332 w 714"/>
                <a:gd name="T67" fmla="*/ 564 h 609"/>
                <a:gd name="T68" fmla="*/ 366 w 714"/>
                <a:gd name="T69" fmla="*/ 539 h 609"/>
                <a:gd name="T70" fmla="*/ 377 w 714"/>
                <a:gd name="T71" fmla="*/ 533 h 609"/>
                <a:gd name="T72" fmla="*/ 402 w 714"/>
                <a:gd name="T73" fmla="*/ 526 h 609"/>
                <a:gd name="T74" fmla="*/ 425 w 714"/>
                <a:gd name="T75" fmla="*/ 504 h 609"/>
                <a:gd name="T76" fmla="*/ 456 w 714"/>
                <a:gd name="T77" fmla="*/ 493 h 609"/>
                <a:gd name="T78" fmla="*/ 456 w 714"/>
                <a:gd name="T79" fmla="*/ 463 h 609"/>
                <a:gd name="T80" fmla="*/ 478 w 714"/>
                <a:gd name="T81" fmla="*/ 420 h 609"/>
                <a:gd name="T82" fmla="*/ 494 w 714"/>
                <a:gd name="T83" fmla="*/ 448 h 609"/>
                <a:gd name="T84" fmla="*/ 506 w 714"/>
                <a:gd name="T85" fmla="*/ 433 h 609"/>
                <a:gd name="T86" fmla="*/ 536 w 714"/>
                <a:gd name="T87" fmla="*/ 404 h 609"/>
                <a:gd name="T88" fmla="*/ 562 w 714"/>
                <a:gd name="T89" fmla="*/ 398 h 609"/>
                <a:gd name="T90" fmla="*/ 572 w 714"/>
                <a:gd name="T91" fmla="*/ 418 h 609"/>
                <a:gd name="T92" fmla="*/ 601 w 714"/>
                <a:gd name="T93" fmla="*/ 445 h 609"/>
                <a:gd name="T94" fmla="*/ 613 w 714"/>
                <a:gd name="T95" fmla="*/ 436 h 609"/>
                <a:gd name="T96" fmla="*/ 632 w 714"/>
                <a:gd name="T97" fmla="*/ 416 h 609"/>
                <a:gd name="T98" fmla="*/ 676 w 714"/>
                <a:gd name="T99" fmla="*/ 386 h 609"/>
                <a:gd name="T100" fmla="*/ 712 w 714"/>
                <a:gd name="T101" fmla="*/ 354 h 609"/>
                <a:gd name="T102" fmla="*/ 699 w 714"/>
                <a:gd name="T103" fmla="*/ 324 h 609"/>
                <a:gd name="T104" fmla="*/ 674 w 714"/>
                <a:gd name="T105" fmla="*/ 322 h 609"/>
                <a:gd name="T106" fmla="*/ 656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9 h 609"/>
                <a:gd name="T118" fmla="*/ 691 w 714"/>
                <a:gd name="T119" fmla="*/ 164 h 609"/>
                <a:gd name="T120" fmla="*/ 698 w 714"/>
                <a:gd name="T121" fmla="*/ 126 h 609"/>
                <a:gd name="T122" fmla="*/ 700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5"/>
                  </a:moveTo>
                  <a:cubicBezTo>
                    <a:pt x="696" y="56"/>
                    <a:pt x="696" y="56"/>
                    <a:pt x="696" y="56"/>
                  </a:cubicBezTo>
                  <a:cubicBezTo>
                    <a:pt x="689" y="44"/>
                    <a:pt x="689" y="44"/>
                    <a:pt x="689" y="44"/>
                  </a:cubicBezTo>
                  <a:cubicBezTo>
                    <a:pt x="683" y="40"/>
                    <a:pt x="683" y="40"/>
                    <a:pt x="683" y="40"/>
                  </a:cubicBezTo>
                  <a:cubicBezTo>
                    <a:pt x="677" y="44"/>
                    <a:pt x="677" y="44"/>
                    <a:pt x="677" y="44"/>
                  </a:cubicBezTo>
                  <a:cubicBezTo>
                    <a:pt x="674" y="51"/>
                    <a:pt x="674" y="51"/>
                    <a:pt x="674" y="51"/>
                  </a:cubicBezTo>
                  <a:cubicBezTo>
                    <a:pt x="673" y="52"/>
                    <a:pt x="673" y="52"/>
                    <a:pt x="673" y="52"/>
                  </a:cubicBezTo>
                  <a:cubicBezTo>
                    <a:pt x="672" y="52"/>
                    <a:pt x="672" y="52"/>
                    <a:pt x="672" y="52"/>
                  </a:cubicBezTo>
                  <a:cubicBezTo>
                    <a:pt x="672" y="52"/>
                    <a:pt x="672" y="52"/>
                    <a:pt x="672" y="52"/>
                  </a:cubicBezTo>
                  <a:cubicBezTo>
                    <a:pt x="661" y="54"/>
                    <a:pt x="661" y="54"/>
                    <a:pt x="661" y="54"/>
                  </a:cubicBezTo>
                  <a:cubicBezTo>
                    <a:pt x="660" y="54"/>
                    <a:pt x="658" y="55"/>
                    <a:pt x="658" y="56"/>
                  </a:cubicBezTo>
                  <a:cubicBezTo>
                    <a:pt x="655" y="59"/>
                    <a:pt x="655" y="59"/>
                    <a:pt x="655" y="59"/>
                  </a:cubicBezTo>
                  <a:cubicBezTo>
                    <a:pt x="649" y="64"/>
                    <a:pt x="649" y="64"/>
                    <a:pt x="649" y="64"/>
                  </a:cubicBezTo>
                  <a:cubicBezTo>
                    <a:pt x="648" y="64"/>
                    <a:pt x="648" y="64"/>
                    <a:pt x="648" y="64"/>
                  </a:cubicBezTo>
                  <a:cubicBezTo>
                    <a:pt x="642" y="65"/>
                    <a:pt x="642" y="65"/>
                    <a:pt x="642" y="65"/>
                  </a:cubicBezTo>
                  <a:cubicBezTo>
                    <a:pt x="640" y="65"/>
                    <a:pt x="636" y="63"/>
                    <a:pt x="632" y="59"/>
                  </a:cubicBezTo>
                  <a:cubicBezTo>
                    <a:pt x="631" y="59"/>
                    <a:pt x="631" y="59"/>
                    <a:pt x="631" y="59"/>
                  </a:cubicBezTo>
                  <a:cubicBezTo>
                    <a:pt x="623" y="51"/>
                    <a:pt x="619" y="45"/>
                    <a:pt x="619" y="42"/>
                  </a:cubicBezTo>
                  <a:cubicBezTo>
                    <a:pt x="619" y="32"/>
                    <a:pt x="619" y="32"/>
                    <a:pt x="619" y="32"/>
                  </a:cubicBezTo>
                  <a:cubicBezTo>
                    <a:pt x="619" y="31"/>
                    <a:pt x="619" y="31"/>
                    <a:pt x="619" y="31"/>
                  </a:cubicBezTo>
                  <a:cubicBezTo>
                    <a:pt x="619" y="31"/>
                    <a:pt x="619" y="31"/>
                    <a:pt x="619" y="31"/>
                  </a:cubicBezTo>
                  <a:cubicBezTo>
                    <a:pt x="620" y="29"/>
                    <a:pt x="620" y="29"/>
                    <a:pt x="620" y="29"/>
                  </a:cubicBezTo>
                  <a:cubicBezTo>
                    <a:pt x="609" y="25"/>
                    <a:pt x="609" y="25"/>
                    <a:pt x="609" y="25"/>
                  </a:cubicBezTo>
                  <a:cubicBezTo>
                    <a:pt x="608" y="29"/>
                    <a:pt x="608" y="29"/>
                    <a:pt x="608" y="29"/>
                  </a:cubicBezTo>
                  <a:cubicBezTo>
                    <a:pt x="608" y="30"/>
                    <a:pt x="607" y="32"/>
                    <a:pt x="605" y="33"/>
                  </a:cubicBezTo>
                  <a:cubicBezTo>
                    <a:pt x="601" y="34"/>
                    <a:pt x="601" y="34"/>
                    <a:pt x="601" y="34"/>
                  </a:cubicBezTo>
                  <a:cubicBezTo>
                    <a:pt x="600" y="34"/>
                    <a:pt x="600" y="34"/>
                    <a:pt x="600" y="34"/>
                  </a:cubicBezTo>
                  <a:cubicBezTo>
                    <a:pt x="600" y="34"/>
                    <a:pt x="600" y="34"/>
                    <a:pt x="600" y="34"/>
                  </a:cubicBezTo>
                  <a:cubicBezTo>
                    <a:pt x="594" y="32"/>
                    <a:pt x="594" y="32"/>
                    <a:pt x="594" y="32"/>
                  </a:cubicBezTo>
                  <a:cubicBezTo>
                    <a:pt x="595" y="37"/>
                    <a:pt x="595" y="37"/>
                    <a:pt x="595" y="37"/>
                  </a:cubicBezTo>
                  <a:cubicBezTo>
                    <a:pt x="584" y="30"/>
                    <a:pt x="584" y="30"/>
                    <a:pt x="584" y="30"/>
                  </a:cubicBezTo>
                  <a:cubicBezTo>
                    <a:pt x="584" y="30"/>
                    <a:pt x="584" y="30"/>
                    <a:pt x="584" y="30"/>
                  </a:cubicBezTo>
                  <a:cubicBezTo>
                    <a:pt x="584" y="30"/>
                    <a:pt x="584" y="30"/>
                    <a:pt x="584" y="30"/>
                  </a:cubicBezTo>
                  <a:cubicBezTo>
                    <a:pt x="584" y="30"/>
                    <a:pt x="584" y="30"/>
                    <a:pt x="584" y="30"/>
                  </a:cubicBezTo>
                  <a:cubicBezTo>
                    <a:pt x="582" y="25"/>
                    <a:pt x="581" y="21"/>
                    <a:pt x="581" y="16"/>
                  </a:cubicBezTo>
                  <a:cubicBezTo>
                    <a:pt x="581" y="12"/>
                    <a:pt x="582" y="10"/>
                    <a:pt x="583" y="8"/>
                  </a:cubicBezTo>
                  <a:cubicBezTo>
                    <a:pt x="586" y="4"/>
                    <a:pt x="586" y="4"/>
                    <a:pt x="586" y="4"/>
                  </a:cubicBezTo>
                  <a:cubicBezTo>
                    <a:pt x="585" y="0"/>
                    <a:pt x="585" y="0"/>
                    <a:pt x="585" y="0"/>
                  </a:cubicBezTo>
                  <a:cubicBezTo>
                    <a:pt x="574" y="2"/>
                    <a:pt x="574" y="2"/>
                    <a:pt x="574" y="2"/>
                  </a:cubicBezTo>
                  <a:cubicBezTo>
                    <a:pt x="569" y="2"/>
                    <a:pt x="566" y="5"/>
                    <a:pt x="564" y="11"/>
                  </a:cubicBezTo>
                  <a:cubicBezTo>
                    <a:pt x="564" y="12"/>
                    <a:pt x="564" y="12"/>
                    <a:pt x="564" y="12"/>
                  </a:cubicBezTo>
                  <a:cubicBezTo>
                    <a:pt x="564" y="12"/>
                    <a:pt x="564" y="12"/>
                    <a:pt x="564" y="12"/>
                  </a:cubicBezTo>
                  <a:cubicBezTo>
                    <a:pt x="558" y="21"/>
                    <a:pt x="558" y="21"/>
                    <a:pt x="558" y="21"/>
                  </a:cubicBezTo>
                  <a:cubicBezTo>
                    <a:pt x="564" y="20"/>
                    <a:pt x="564" y="20"/>
                    <a:pt x="564" y="20"/>
                  </a:cubicBezTo>
                  <a:cubicBezTo>
                    <a:pt x="564" y="20"/>
                    <a:pt x="564" y="20"/>
                    <a:pt x="564" y="20"/>
                  </a:cubicBezTo>
                  <a:cubicBezTo>
                    <a:pt x="564" y="20"/>
                    <a:pt x="564" y="20"/>
                    <a:pt x="564" y="20"/>
                  </a:cubicBezTo>
                  <a:cubicBezTo>
                    <a:pt x="565" y="21"/>
                    <a:pt x="565" y="21"/>
                    <a:pt x="565" y="21"/>
                  </a:cubicBezTo>
                  <a:cubicBezTo>
                    <a:pt x="570" y="23"/>
                    <a:pt x="570" y="23"/>
                    <a:pt x="570" y="23"/>
                  </a:cubicBezTo>
                  <a:cubicBezTo>
                    <a:pt x="570" y="23"/>
                    <a:pt x="570" y="23"/>
                    <a:pt x="570" y="23"/>
                  </a:cubicBezTo>
                  <a:cubicBezTo>
                    <a:pt x="571" y="23"/>
                    <a:pt x="571" y="23"/>
                    <a:pt x="571" y="23"/>
                  </a:cubicBezTo>
                  <a:cubicBezTo>
                    <a:pt x="571" y="24"/>
                    <a:pt x="571" y="24"/>
                    <a:pt x="571" y="24"/>
                  </a:cubicBezTo>
                  <a:cubicBezTo>
                    <a:pt x="572" y="33"/>
                    <a:pt x="572" y="33"/>
                    <a:pt x="572" y="33"/>
                  </a:cubicBezTo>
                  <a:cubicBezTo>
                    <a:pt x="574" y="41"/>
                    <a:pt x="574" y="41"/>
                    <a:pt x="574" y="41"/>
                  </a:cubicBezTo>
                  <a:cubicBezTo>
                    <a:pt x="574" y="41"/>
                    <a:pt x="574" y="41"/>
                    <a:pt x="574" y="41"/>
                  </a:cubicBezTo>
                  <a:cubicBezTo>
                    <a:pt x="574" y="42"/>
                    <a:pt x="574" y="42"/>
                    <a:pt x="574" y="42"/>
                  </a:cubicBezTo>
                  <a:cubicBezTo>
                    <a:pt x="574" y="42"/>
                    <a:pt x="574" y="42"/>
                    <a:pt x="574" y="42"/>
                  </a:cubicBezTo>
                  <a:cubicBezTo>
                    <a:pt x="561" y="68"/>
                    <a:pt x="561" y="68"/>
                    <a:pt x="561" y="68"/>
                  </a:cubicBezTo>
                  <a:cubicBezTo>
                    <a:pt x="559" y="72"/>
                    <a:pt x="558" y="81"/>
                    <a:pt x="557" y="96"/>
                  </a:cubicBezTo>
                  <a:cubicBezTo>
                    <a:pt x="557" y="97"/>
                    <a:pt x="557" y="97"/>
                    <a:pt x="557" y="97"/>
                  </a:cubicBezTo>
                  <a:cubicBezTo>
                    <a:pt x="552" y="107"/>
                    <a:pt x="552" y="107"/>
                    <a:pt x="552" y="107"/>
                  </a:cubicBezTo>
                  <a:cubicBezTo>
                    <a:pt x="555" y="111"/>
                    <a:pt x="555" y="111"/>
                    <a:pt x="555" y="111"/>
                  </a:cubicBezTo>
                  <a:cubicBezTo>
                    <a:pt x="555" y="112"/>
                    <a:pt x="555" y="112"/>
                    <a:pt x="555" y="112"/>
                  </a:cubicBezTo>
                  <a:cubicBezTo>
                    <a:pt x="556" y="118"/>
                    <a:pt x="555" y="121"/>
                    <a:pt x="554" y="122"/>
                  </a:cubicBezTo>
                  <a:cubicBezTo>
                    <a:pt x="552" y="122"/>
                    <a:pt x="552" y="122"/>
                    <a:pt x="552" y="122"/>
                  </a:cubicBezTo>
                  <a:cubicBezTo>
                    <a:pt x="550" y="124"/>
                    <a:pt x="540" y="134"/>
                    <a:pt x="526" y="152"/>
                  </a:cubicBezTo>
                  <a:cubicBezTo>
                    <a:pt x="524" y="153"/>
                    <a:pt x="524" y="153"/>
                    <a:pt x="524" y="153"/>
                  </a:cubicBezTo>
                  <a:cubicBezTo>
                    <a:pt x="524" y="152"/>
                    <a:pt x="524" y="152"/>
                    <a:pt x="524" y="152"/>
                  </a:cubicBezTo>
                  <a:cubicBezTo>
                    <a:pt x="522" y="152"/>
                    <a:pt x="522" y="152"/>
                    <a:pt x="522" y="152"/>
                  </a:cubicBezTo>
                  <a:cubicBezTo>
                    <a:pt x="517" y="148"/>
                    <a:pt x="512" y="145"/>
                    <a:pt x="510" y="142"/>
                  </a:cubicBezTo>
                  <a:cubicBezTo>
                    <a:pt x="507" y="140"/>
                    <a:pt x="501" y="139"/>
                    <a:pt x="491" y="139"/>
                  </a:cubicBezTo>
                  <a:cubicBezTo>
                    <a:pt x="491" y="157"/>
                    <a:pt x="491" y="157"/>
                    <a:pt x="491" y="157"/>
                  </a:cubicBezTo>
                  <a:cubicBezTo>
                    <a:pt x="490" y="158"/>
                    <a:pt x="490" y="158"/>
                    <a:pt x="490" y="158"/>
                  </a:cubicBezTo>
                  <a:cubicBezTo>
                    <a:pt x="483" y="192"/>
                    <a:pt x="483" y="192"/>
                    <a:pt x="483" y="192"/>
                  </a:cubicBezTo>
                  <a:cubicBezTo>
                    <a:pt x="482" y="197"/>
                    <a:pt x="481" y="205"/>
                    <a:pt x="481" y="217"/>
                  </a:cubicBezTo>
                  <a:cubicBezTo>
                    <a:pt x="484" y="220"/>
                    <a:pt x="484" y="220"/>
                    <a:pt x="484" y="220"/>
                  </a:cubicBezTo>
                  <a:cubicBezTo>
                    <a:pt x="486" y="216"/>
                    <a:pt x="486" y="216"/>
                    <a:pt x="486" y="216"/>
                  </a:cubicBezTo>
                  <a:cubicBezTo>
                    <a:pt x="487" y="216"/>
                    <a:pt x="487" y="216"/>
                    <a:pt x="487" y="216"/>
                  </a:cubicBezTo>
                  <a:cubicBezTo>
                    <a:pt x="487" y="215"/>
                    <a:pt x="487" y="215"/>
                    <a:pt x="487" y="215"/>
                  </a:cubicBezTo>
                  <a:cubicBezTo>
                    <a:pt x="496" y="210"/>
                    <a:pt x="496" y="210"/>
                    <a:pt x="496" y="210"/>
                  </a:cubicBezTo>
                  <a:cubicBezTo>
                    <a:pt x="522" y="214"/>
                    <a:pt x="522" y="214"/>
                    <a:pt x="522" y="214"/>
                  </a:cubicBezTo>
                  <a:cubicBezTo>
                    <a:pt x="525" y="211"/>
                    <a:pt x="525" y="211"/>
                    <a:pt x="525" y="211"/>
                  </a:cubicBezTo>
                  <a:cubicBezTo>
                    <a:pt x="528" y="204"/>
                    <a:pt x="528" y="204"/>
                    <a:pt x="528" y="204"/>
                  </a:cubicBezTo>
                  <a:cubicBezTo>
                    <a:pt x="529" y="204"/>
                    <a:pt x="529" y="204"/>
                    <a:pt x="529" y="204"/>
                  </a:cubicBezTo>
                  <a:cubicBezTo>
                    <a:pt x="529" y="204"/>
                    <a:pt x="529" y="204"/>
                    <a:pt x="529" y="204"/>
                  </a:cubicBezTo>
                  <a:cubicBezTo>
                    <a:pt x="530" y="204"/>
                    <a:pt x="530" y="204"/>
                    <a:pt x="530" y="204"/>
                  </a:cubicBezTo>
                  <a:cubicBezTo>
                    <a:pt x="540" y="202"/>
                    <a:pt x="540" y="202"/>
                    <a:pt x="540" y="202"/>
                  </a:cubicBezTo>
                  <a:cubicBezTo>
                    <a:pt x="553" y="201"/>
                    <a:pt x="553" y="201"/>
                    <a:pt x="553" y="201"/>
                  </a:cubicBezTo>
                  <a:cubicBezTo>
                    <a:pt x="557" y="202"/>
                    <a:pt x="562" y="207"/>
                    <a:pt x="568" y="215"/>
                  </a:cubicBezTo>
                  <a:cubicBezTo>
                    <a:pt x="584" y="223"/>
                    <a:pt x="592" y="230"/>
                    <a:pt x="594" y="236"/>
                  </a:cubicBezTo>
                  <a:cubicBezTo>
                    <a:pt x="596" y="240"/>
                    <a:pt x="596" y="242"/>
                    <a:pt x="594" y="245"/>
                  </a:cubicBezTo>
                  <a:cubicBezTo>
                    <a:pt x="593" y="248"/>
                    <a:pt x="590" y="249"/>
                    <a:pt x="586" y="250"/>
                  </a:cubicBezTo>
                  <a:cubicBezTo>
                    <a:pt x="586" y="250"/>
                    <a:pt x="586" y="250"/>
                    <a:pt x="586" y="250"/>
                  </a:cubicBezTo>
                  <a:cubicBezTo>
                    <a:pt x="566" y="249"/>
                    <a:pt x="555" y="249"/>
                    <a:pt x="551" y="250"/>
                  </a:cubicBezTo>
                  <a:cubicBezTo>
                    <a:pt x="542" y="256"/>
                    <a:pt x="542" y="256"/>
                    <a:pt x="542" y="256"/>
                  </a:cubicBezTo>
                  <a:cubicBezTo>
                    <a:pt x="530" y="265"/>
                    <a:pt x="522" y="270"/>
                    <a:pt x="517" y="270"/>
                  </a:cubicBezTo>
                  <a:cubicBezTo>
                    <a:pt x="509" y="271"/>
                    <a:pt x="509" y="271"/>
                    <a:pt x="509" y="271"/>
                  </a:cubicBezTo>
                  <a:cubicBezTo>
                    <a:pt x="504" y="291"/>
                    <a:pt x="504" y="291"/>
                    <a:pt x="504" y="291"/>
                  </a:cubicBezTo>
                  <a:cubicBezTo>
                    <a:pt x="503" y="297"/>
                    <a:pt x="501" y="301"/>
                    <a:pt x="498" y="304"/>
                  </a:cubicBezTo>
                  <a:cubicBezTo>
                    <a:pt x="494" y="307"/>
                    <a:pt x="490" y="309"/>
                    <a:pt x="483" y="310"/>
                  </a:cubicBezTo>
                  <a:cubicBezTo>
                    <a:pt x="476" y="311"/>
                    <a:pt x="469" y="314"/>
                    <a:pt x="463" y="318"/>
                  </a:cubicBezTo>
                  <a:cubicBezTo>
                    <a:pt x="456" y="332"/>
                    <a:pt x="456" y="332"/>
                    <a:pt x="456"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6" y="338"/>
                    <a:pt x="426" y="338"/>
                    <a:pt x="426" y="338"/>
                  </a:cubicBezTo>
                  <a:cubicBezTo>
                    <a:pt x="419" y="337"/>
                    <a:pt x="414" y="335"/>
                    <a:pt x="410" y="332"/>
                  </a:cubicBezTo>
                  <a:cubicBezTo>
                    <a:pt x="405" y="330"/>
                    <a:pt x="400" y="330"/>
                    <a:pt x="394" y="331"/>
                  </a:cubicBezTo>
                  <a:cubicBezTo>
                    <a:pt x="390" y="338"/>
                    <a:pt x="387" y="346"/>
                    <a:pt x="388" y="356"/>
                  </a:cubicBezTo>
                  <a:cubicBezTo>
                    <a:pt x="388" y="360"/>
                    <a:pt x="389" y="364"/>
                    <a:pt x="390" y="364"/>
                  </a:cubicBezTo>
                  <a:cubicBezTo>
                    <a:pt x="393" y="364"/>
                    <a:pt x="393" y="364"/>
                    <a:pt x="393" y="364"/>
                  </a:cubicBezTo>
                  <a:cubicBezTo>
                    <a:pt x="396" y="362"/>
                    <a:pt x="396" y="362"/>
                    <a:pt x="396" y="362"/>
                  </a:cubicBezTo>
                  <a:cubicBezTo>
                    <a:pt x="397" y="375"/>
                    <a:pt x="397" y="375"/>
                    <a:pt x="397" y="375"/>
                  </a:cubicBezTo>
                  <a:cubicBezTo>
                    <a:pt x="397" y="379"/>
                    <a:pt x="396" y="382"/>
                    <a:pt x="392" y="385"/>
                  </a:cubicBezTo>
                  <a:cubicBezTo>
                    <a:pt x="390" y="386"/>
                    <a:pt x="387" y="388"/>
                    <a:pt x="382" y="390"/>
                  </a:cubicBezTo>
                  <a:cubicBezTo>
                    <a:pt x="378" y="390"/>
                    <a:pt x="378" y="390"/>
                    <a:pt x="378" y="390"/>
                  </a:cubicBezTo>
                  <a:cubicBezTo>
                    <a:pt x="374" y="392"/>
                    <a:pt x="366" y="403"/>
                    <a:pt x="354" y="422"/>
                  </a:cubicBezTo>
                  <a:cubicBezTo>
                    <a:pt x="354" y="423"/>
                    <a:pt x="354" y="423"/>
                    <a:pt x="354" y="423"/>
                  </a:cubicBezTo>
                  <a:cubicBezTo>
                    <a:pt x="353" y="423"/>
                    <a:pt x="353" y="423"/>
                    <a:pt x="353" y="423"/>
                  </a:cubicBezTo>
                  <a:cubicBezTo>
                    <a:pt x="341" y="430"/>
                    <a:pt x="341" y="430"/>
                    <a:pt x="341" y="430"/>
                  </a:cubicBezTo>
                  <a:cubicBezTo>
                    <a:pt x="343" y="430"/>
                    <a:pt x="344" y="431"/>
                    <a:pt x="344" y="432"/>
                  </a:cubicBezTo>
                  <a:cubicBezTo>
                    <a:pt x="344" y="434"/>
                    <a:pt x="342" y="434"/>
                    <a:pt x="339" y="435"/>
                  </a:cubicBezTo>
                  <a:cubicBezTo>
                    <a:pt x="305" y="434"/>
                    <a:pt x="305" y="434"/>
                    <a:pt x="305" y="434"/>
                  </a:cubicBezTo>
                  <a:cubicBezTo>
                    <a:pt x="267" y="433"/>
                    <a:pt x="238" y="443"/>
                    <a:pt x="216" y="465"/>
                  </a:cubicBezTo>
                  <a:cubicBezTo>
                    <a:pt x="216" y="465"/>
                    <a:pt x="216" y="465"/>
                    <a:pt x="216" y="465"/>
                  </a:cubicBezTo>
                  <a:cubicBezTo>
                    <a:pt x="215" y="466"/>
                    <a:pt x="215" y="466"/>
                    <a:pt x="215" y="466"/>
                  </a:cubicBezTo>
                  <a:cubicBezTo>
                    <a:pt x="215" y="466"/>
                    <a:pt x="215" y="466"/>
                    <a:pt x="215" y="466"/>
                  </a:cubicBezTo>
                  <a:cubicBezTo>
                    <a:pt x="201" y="467"/>
                    <a:pt x="201" y="467"/>
                    <a:pt x="201" y="467"/>
                  </a:cubicBezTo>
                  <a:cubicBezTo>
                    <a:pt x="200" y="468"/>
                    <a:pt x="200" y="468"/>
                    <a:pt x="200" y="468"/>
                  </a:cubicBezTo>
                  <a:cubicBezTo>
                    <a:pt x="199" y="468"/>
                    <a:pt x="199" y="468"/>
                    <a:pt x="199" y="468"/>
                  </a:cubicBezTo>
                  <a:cubicBezTo>
                    <a:pt x="195" y="458"/>
                    <a:pt x="195" y="458"/>
                    <a:pt x="195" y="458"/>
                  </a:cubicBezTo>
                  <a:cubicBezTo>
                    <a:pt x="181" y="462"/>
                    <a:pt x="181" y="462"/>
                    <a:pt x="181" y="462"/>
                  </a:cubicBezTo>
                  <a:cubicBezTo>
                    <a:pt x="173" y="462"/>
                    <a:pt x="163" y="460"/>
                    <a:pt x="152" y="454"/>
                  </a:cubicBezTo>
                  <a:cubicBezTo>
                    <a:pt x="142" y="450"/>
                    <a:pt x="132" y="444"/>
                    <a:pt x="123" y="437"/>
                  </a:cubicBezTo>
                  <a:cubicBezTo>
                    <a:pt x="117" y="432"/>
                    <a:pt x="110" y="429"/>
                    <a:pt x="101" y="427"/>
                  </a:cubicBezTo>
                  <a:cubicBezTo>
                    <a:pt x="88" y="426"/>
                    <a:pt x="88" y="426"/>
                    <a:pt x="88" y="426"/>
                  </a:cubicBezTo>
                  <a:cubicBezTo>
                    <a:pt x="74" y="428"/>
                    <a:pt x="74" y="428"/>
                    <a:pt x="74" y="428"/>
                  </a:cubicBezTo>
                  <a:cubicBezTo>
                    <a:pt x="63" y="430"/>
                    <a:pt x="53" y="430"/>
                    <a:pt x="43" y="429"/>
                  </a:cubicBezTo>
                  <a:cubicBezTo>
                    <a:pt x="32" y="428"/>
                    <a:pt x="18" y="425"/>
                    <a:pt x="1" y="420"/>
                  </a:cubicBezTo>
                  <a:cubicBezTo>
                    <a:pt x="0" y="422"/>
                    <a:pt x="0" y="422"/>
                    <a:pt x="0" y="422"/>
                  </a:cubicBezTo>
                  <a:cubicBezTo>
                    <a:pt x="0" y="422"/>
                    <a:pt x="0" y="422"/>
                    <a:pt x="0" y="422"/>
                  </a:cubicBezTo>
                  <a:cubicBezTo>
                    <a:pt x="0" y="422"/>
                    <a:pt x="0" y="422"/>
                    <a:pt x="0" y="422"/>
                  </a:cubicBezTo>
                  <a:cubicBezTo>
                    <a:pt x="1" y="422"/>
                    <a:pt x="1" y="422"/>
                    <a:pt x="1" y="422"/>
                  </a:cubicBezTo>
                  <a:cubicBezTo>
                    <a:pt x="1" y="423"/>
                    <a:pt x="1" y="423"/>
                    <a:pt x="1" y="423"/>
                  </a:cubicBezTo>
                  <a:cubicBezTo>
                    <a:pt x="1" y="427"/>
                    <a:pt x="1" y="427"/>
                    <a:pt x="1" y="427"/>
                  </a:cubicBezTo>
                  <a:cubicBezTo>
                    <a:pt x="5" y="434"/>
                    <a:pt x="5" y="434"/>
                    <a:pt x="5" y="434"/>
                  </a:cubicBezTo>
                  <a:cubicBezTo>
                    <a:pt x="13" y="445"/>
                    <a:pt x="13" y="445"/>
                    <a:pt x="13" y="445"/>
                  </a:cubicBezTo>
                  <a:cubicBezTo>
                    <a:pt x="14" y="446"/>
                    <a:pt x="14" y="446"/>
                    <a:pt x="14" y="446"/>
                  </a:cubicBezTo>
                  <a:cubicBezTo>
                    <a:pt x="12" y="454"/>
                    <a:pt x="12" y="454"/>
                    <a:pt x="12" y="454"/>
                  </a:cubicBezTo>
                  <a:cubicBezTo>
                    <a:pt x="12" y="454"/>
                    <a:pt x="12" y="454"/>
                    <a:pt x="12" y="454"/>
                  </a:cubicBezTo>
                  <a:cubicBezTo>
                    <a:pt x="12" y="454"/>
                    <a:pt x="12" y="454"/>
                    <a:pt x="12" y="454"/>
                  </a:cubicBezTo>
                  <a:cubicBezTo>
                    <a:pt x="7" y="460"/>
                    <a:pt x="7" y="460"/>
                    <a:pt x="7" y="460"/>
                  </a:cubicBezTo>
                  <a:cubicBezTo>
                    <a:pt x="12" y="466"/>
                    <a:pt x="12" y="466"/>
                    <a:pt x="12" y="466"/>
                  </a:cubicBezTo>
                  <a:cubicBezTo>
                    <a:pt x="14" y="468"/>
                    <a:pt x="15" y="469"/>
                    <a:pt x="15" y="471"/>
                  </a:cubicBezTo>
                  <a:cubicBezTo>
                    <a:pt x="16" y="478"/>
                    <a:pt x="16" y="478"/>
                    <a:pt x="16" y="478"/>
                  </a:cubicBezTo>
                  <a:cubicBezTo>
                    <a:pt x="22" y="484"/>
                    <a:pt x="22" y="484"/>
                    <a:pt x="22" y="484"/>
                  </a:cubicBezTo>
                  <a:cubicBezTo>
                    <a:pt x="22" y="485"/>
                    <a:pt x="22" y="485"/>
                    <a:pt x="22"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9"/>
                    <a:pt x="39" y="489"/>
                    <a:pt x="39" y="489"/>
                  </a:cubicBezTo>
                  <a:cubicBezTo>
                    <a:pt x="60" y="487"/>
                    <a:pt x="60" y="487"/>
                    <a:pt x="60" y="487"/>
                  </a:cubicBezTo>
                  <a:cubicBezTo>
                    <a:pt x="68" y="484"/>
                    <a:pt x="68" y="484"/>
                    <a:pt x="68" y="484"/>
                  </a:cubicBezTo>
                  <a:cubicBezTo>
                    <a:pt x="69" y="483"/>
                    <a:pt x="69" y="483"/>
                    <a:pt x="69" y="483"/>
                  </a:cubicBezTo>
                  <a:cubicBezTo>
                    <a:pt x="70" y="482"/>
                    <a:pt x="70" y="482"/>
                    <a:pt x="70"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2" y="515"/>
                    <a:pt x="62" y="515"/>
                    <a:pt x="62" y="515"/>
                  </a:cubicBezTo>
                  <a:cubicBezTo>
                    <a:pt x="63" y="518"/>
                    <a:pt x="63" y="518"/>
                    <a:pt x="63" y="518"/>
                  </a:cubicBezTo>
                  <a:cubicBezTo>
                    <a:pt x="68" y="523"/>
                    <a:pt x="68" y="523"/>
                    <a:pt x="68" y="523"/>
                  </a:cubicBezTo>
                  <a:cubicBezTo>
                    <a:pt x="74" y="526"/>
                    <a:pt x="74" y="526"/>
                    <a:pt x="74" y="526"/>
                  </a:cubicBezTo>
                  <a:cubicBezTo>
                    <a:pt x="74" y="526"/>
                    <a:pt x="74" y="526"/>
                    <a:pt x="74" y="526"/>
                  </a:cubicBezTo>
                  <a:cubicBezTo>
                    <a:pt x="76" y="529"/>
                    <a:pt x="78" y="531"/>
                    <a:pt x="81" y="532"/>
                  </a:cubicBezTo>
                  <a:cubicBezTo>
                    <a:pt x="84" y="533"/>
                    <a:pt x="86" y="535"/>
                    <a:pt x="89" y="538"/>
                  </a:cubicBezTo>
                  <a:cubicBezTo>
                    <a:pt x="89" y="540"/>
                    <a:pt x="89" y="540"/>
                    <a:pt x="89" y="540"/>
                  </a:cubicBezTo>
                  <a:cubicBezTo>
                    <a:pt x="93" y="541"/>
                    <a:pt x="93" y="541"/>
                    <a:pt x="93" y="541"/>
                  </a:cubicBezTo>
                  <a:cubicBezTo>
                    <a:pt x="94" y="542"/>
                    <a:pt x="94" y="542"/>
                    <a:pt x="94" y="542"/>
                  </a:cubicBezTo>
                  <a:cubicBezTo>
                    <a:pt x="95" y="542"/>
                    <a:pt x="95" y="542"/>
                    <a:pt x="95" y="542"/>
                  </a:cubicBezTo>
                  <a:cubicBezTo>
                    <a:pt x="96" y="546"/>
                    <a:pt x="96" y="546"/>
                    <a:pt x="96" y="546"/>
                  </a:cubicBezTo>
                  <a:cubicBezTo>
                    <a:pt x="96" y="546"/>
                    <a:pt x="96" y="546"/>
                    <a:pt x="96" y="546"/>
                  </a:cubicBezTo>
                  <a:cubicBezTo>
                    <a:pt x="96" y="550"/>
                    <a:pt x="96" y="550"/>
                    <a:pt x="96" y="550"/>
                  </a:cubicBezTo>
                  <a:cubicBezTo>
                    <a:pt x="98" y="557"/>
                    <a:pt x="98" y="557"/>
                    <a:pt x="98" y="557"/>
                  </a:cubicBezTo>
                  <a:cubicBezTo>
                    <a:pt x="108" y="558"/>
                    <a:pt x="108" y="558"/>
                    <a:pt x="108" y="558"/>
                  </a:cubicBezTo>
                  <a:cubicBezTo>
                    <a:pt x="109" y="558"/>
                    <a:pt x="109" y="558"/>
                    <a:pt x="109" y="558"/>
                  </a:cubicBezTo>
                  <a:cubicBezTo>
                    <a:pt x="109" y="559"/>
                    <a:pt x="109" y="559"/>
                    <a:pt x="109" y="559"/>
                  </a:cubicBezTo>
                  <a:cubicBezTo>
                    <a:pt x="109" y="559"/>
                    <a:pt x="109" y="559"/>
                    <a:pt x="109" y="559"/>
                  </a:cubicBezTo>
                  <a:cubicBezTo>
                    <a:pt x="110" y="560"/>
                    <a:pt x="110" y="560"/>
                    <a:pt x="110" y="560"/>
                  </a:cubicBezTo>
                  <a:cubicBezTo>
                    <a:pt x="112" y="566"/>
                    <a:pt x="112" y="566"/>
                    <a:pt x="112" y="566"/>
                  </a:cubicBezTo>
                  <a:cubicBezTo>
                    <a:pt x="120" y="568"/>
                    <a:pt x="120" y="568"/>
                    <a:pt x="120" y="568"/>
                  </a:cubicBezTo>
                  <a:cubicBezTo>
                    <a:pt x="126" y="566"/>
                    <a:pt x="126" y="566"/>
                    <a:pt x="126" y="566"/>
                  </a:cubicBezTo>
                  <a:cubicBezTo>
                    <a:pt x="125" y="562"/>
                    <a:pt x="125" y="562"/>
                    <a:pt x="125" y="562"/>
                  </a:cubicBezTo>
                  <a:cubicBezTo>
                    <a:pt x="120" y="558"/>
                    <a:pt x="120" y="558"/>
                    <a:pt x="120" y="558"/>
                  </a:cubicBezTo>
                  <a:cubicBezTo>
                    <a:pt x="121" y="557"/>
                    <a:pt x="121" y="557"/>
                    <a:pt x="121" y="557"/>
                  </a:cubicBezTo>
                  <a:cubicBezTo>
                    <a:pt x="121" y="556"/>
                    <a:pt x="121" y="556"/>
                    <a:pt x="121" y="556"/>
                  </a:cubicBezTo>
                  <a:cubicBezTo>
                    <a:pt x="125" y="548"/>
                    <a:pt x="125" y="548"/>
                    <a:pt x="125" y="548"/>
                  </a:cubicBezTo>
                  <a:cubicBezTo>
                    <a:pt x="135" y="548"/>
                    <a:pt x="135" y="548"/>
                    <a:pt x="135" y="548"/>
                  </a:cubicBezTo>
                  <a:cubicBezTo>
                    <a:pt x="135" y="548"/>
                    <a:pt x="135" y="548"/>
                    <a:pt x="135" y="548"/>
                  </a:cubicBezTo>
                  <a:cubicBezTo>
                    <a:pt x="149" y="553"/>
                    <a:pt x="149" y="553"/>
                    <a:pt x="149" y="553"/>
                  </a:cubicBezTo>
                  <a:cubicBezTo>
                    <a:pt x="156" y="552"/>
                    <a:pt x="156" y="552"/>
                    <a:pt x="156" y="552"/>
                  </a:cubicBezTo>
                  <a:cubicBezTo>
                    <a:pt x="162" y="546"/>
                    <a:pt x="162" y="546"/>
                    <a:pt x="162" y="546"/>
                  </a:cubicBezTo>
                  <a:cubicBezTo>
                    <a:pt x="169" y="538"/>
                    <a:pt x="174" y="534"/>
                    <a:pt x="176" y="536"/>
                  </a:cubicBezTo>
                  <a:cubicBezTo>
                    <a:pt x="180" y="536"/>
                    <a:pt x="180" y="536"/>
                    <a:pt x="180" y="536"/>
                  </a:cubicBezTo>
                  <a:cubicBezTo>
                    <a:pt x="183" y="536"/>
                    <a:pt x="185" y="536"/>
                    <a:pt x="186" y="536"/>
                  </a:cubicBezTo>
                  <a:cubicBezTo>
                    <a:pt x="187" y="537"/>
                    <a:pt x="187" y="538"/>
                    <a:pt x="187" y="539"/>
                  </a:cubicBezTo>
                  <a:cubicBezTo>
                    <a:pt x="187" y="540"/>
                    <a:pt x="189" y="544"/>
                    <a:pt x="191" y="548"/>
                  </a:cubicBezTo>
                  <a:cubicBezTo>
                    <a:pt x="191" y="548"/>
                    <a:pt x="191" y="548"/>
                    <a:pt x="191" y="548"/>
                  </a:cubicBezTo>
                  <a:cubicBezTo>
                    <a:pt x="191" y="549"/>
                    <a:pt x="191" y="549"/>
                    <a:pt x="191" y="549"/>
                  </a:cubicBezTo>
                  <a:cubicBezTo>
                    <a:pt x="192" y="554"/>
                    <a:pt x="192" y="554"/>
                    <a:pt x="192" y="554"/>
                  </a:cubicBezTo>
                  <a:cubicBezTo>
                    <a:pt x="192" y="556"/>
                    <a:pt x="192" y="556"/>
                    <a:pt x="192" y="556"/>
                  </a:cubicBezTo>
                  <a:cubicBezTo>
                    <a:pt x="191" y="562"/>
                    <a:pt x="191" y="562"/>
                    <a:pt x="191" y="562"/>
                  </a:cubicBezTo>
                  <a:cubicBezTo>
                    <a:pt x="191" y="562"/>
                    <a:pt x="191" y="562"/>
                    <a:pt x="191" y="562"/>
                  </a:cubicBezTo>
                  <a:cubicBezTo>
                    <a:pt x="191" y="562"/>
                    <a:pt x="191" y="562"/>
                    <a:pt x="191" y="562"/>
                  </a:cubicBezTo>
                  <a:cubicBezTo>
                    <a:pt x="190" y="563"/>
                    <a:pt x="190" y="563"/>
                    <a:pt x="190" y="563"/>
                  </a:cubicBezTo>
                  <a:cubicBezTo>
                    <a:pt x="184" y="571"/>
                    <a:pt x="184" y="571"/>
                    <a:pt x="184" y="571"/>
                  </a:cubicBezTo>
                  <a:cubicBezTo>
                    <a:pt x="183" y="571"/>
                    <a:pt x="183" y="571"/>
                    <a:pt x="183" y="571"/>
                  </a:cubicBezTo>
                  <a:cubicBezTo>
                    <a:pt x="183" y="571"/>
                    <a:pt x="183" y="571"/>
                    <a:pt x="183" y="571"/>
                  </a:cubicBezTo>
                  <a:cubicBezTo>
                    <a:pt x="169" y="578"/>
                    <a:pt x="169" y="578"/>
                    <a:pt x="169" y="578"/>
                  </a:cubicBezTo>
                  <a:cubicBezTo>
                    <a:pt x="167" y="582"/>
                    <a:pt x="167" y="582"/>
                    <a:pt x="167" y="582"/>
                  </a:cubicBezTo>
                  <a:cubicBezTo>
                    <a:pt x="165" y="593"/>
                    <a:pt x="165" y="593"/>
                    <a:pt x="165" y="593"/>
                  </a:cubicBezTo>
                  <a:cubicBezTo>
                    <a:pt x="166" y="599"/>
                    <a:pt x="166" y="599"/>
                    <a:pt x="166" y="599"/>
                  </a:cubicBezTo>
                  <a:cubicBezTo>
                    <a:pt x="170" y="605"/>
                    <a:pt x="170" y="605"/>
                    <a:pt x="170" y="605"/>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3"/>
                    <a:pt x="213" y="602"/>
                    <a:pt x="214" y="602"/>
                  </a:cubicBezTo>
                  <a:cubicBezTo>
                    <a:pt x="224" y="604"/>
                    <a:pt x="224" y="604"/>
                    <a:pt x="224" y="604"/>
                  </a:cubicBezTo>
                  <a:cubicBezTo>
                    <a:pt x="224" y="602"/>
                    <a:pt x="224" y="602"/>
                    <a:pt x="224" y="602"/>
                  </a:cubicBezTo>
                  <a:cubicBezTo>
                    <a:pt x="224" y="599"/>
                    <a:pt x="224" y="597"/>
                    <a:pt x="225" y="594"/>
                  </a:cubicBezTo>
                  <a:cubicBezTo>
                    <a:pt x="229" y="588"/>
                    <a:pt x="229" y="588"/>
                    <a:pt x="229" y="588"/>
                  </a:cubicBezTo>
                  <a:cubicBezTo>
                    <a:pt x="229" y="575"/>
                    <a:pt x="229" y="575"/>
                    <a:pt x="229" y="575"/>
                  </a:cubicBezTo>
                  <a:cubicBezTo>
                    <a:pt x="229" y="574"/>
                    <a:pt x="229" y="574"/>
                    <a:pt x="229" y="574"/>
                  </a:cubicBezTo>
                  <a:cubicBezTo>
                    <a:pt x="236" y="554"/>
                    <a:pt x="236" y="554"/>
                    <a:pt x="236" y="554"/>
                  </a:cubicBezTo>
                  <a:cubicBezTo>
                    <a:pt x="237" y="553"/>
                    <a:pt x="237" y="553"/>
                    <a:pt x="237" y="553"/>
                  </a:cubicBezTo>
                  <a:cubicBezTo>
                    <a:pt x="237" y="553"/>
                    <a:pt x="237" y="553"/>
                    <a:pt x="237" y="553"/>
                  </a:cubicBezTo>
                  <a:cubicBezTo>
                    <a:pt x="237" y="553"/>
                    <a:pt x="237" y="553"/>
                    <a:pt x="237" y="553"/>
                  </a:cubicBezTo>
                  <a:cubicBezTo>
                    <a:pt x="237" y="552"/>
                    <a:pt x="237" y="552"/>
                    <a:pt x="237" y="552"/>
                  </a:cubicBezTo>
                  <a:cubicBezTo>
                    <a:pt x="250" y="542"/>
                    <a:pt x="250" y="542"/>
                    <a:pt x="250" y="542"/>
                  </a:cubicBezTo>
                  <a:cubicBezTo>
                    <a:pt x="250" y="542"/>
                    <a:pt x="250" y="542"/>
                    <a:pt x="250" y="542"/>
                  </a:cubicBezTo>
                  <a:cubicBezTo>
                    <a:pt x="261" y="546"/>
                    <a:pt x="261" y="546"/>
                    <a:pt x="261" y="546"/>
                  </a:cubicBezTo>
                  <a:cubicBezTo>
                    <a:pt x="261" y="546"/>
                    <a:pt x="261" y="546"/>
                    <a:pt x="261" y="546"/>
                  </a:cubicBezTo>
                  <a:cubicBezTo>
                    <a:pt x="267" y="550"/>
                    <a:pt x="270" y="554"/>
                    <a:pt x="270" y="556"/>
                  </a:cubicBezTo>
                  <a:cubicBezTo>
                    <a:pt x="269" y="564"/>
                    <a:pt x="269" y="564"/>
                    <a:pt x="269" y="564"/>
                  </a:cubicBezTo>
                  <a:cubicBezTo>
                    <a:pt x="265" y="570"/>
                    <a:pt x="265" y="570"/>
                    <a:pt x="265" y="570"/>
                  </a:cubicBezTo>
                  <a:cubicBezTo>
                    <a:pt x="262" y="578"/>
                    <a:pt x="262" y="578"/>
                    <a:pt x="262" y="578"/>
                  </a:cubicBezTo>
                  <a:cubicBezTo>
                    <a:pt x="262" y="587"/>
                    <a:pt x="262" y="587"/>
                    <a:pt x="262" y="587"/>
                  </a:cubicBezTo>
                  <a:cubicBezTo>
                    <a:pt x="265" y="591"/>
                    <a:pt x="265" y="591"/>
                    <a:pt x="265" y="591"/>
                  </a:cubicBezTo>
                  <a:cubicBezTo>
                    <a:pt x="269" y="590"/>
                    <a:pt x="269" y="590"/>
                    <a:pt x="269" y="590"/>
                  </a:cubicBezTo>
                  <a:cubicBezTo>
                    <a:pt x="270" y="590"/>
                    <a:pt x="270" y="590"/>
                    <a:pt x="270" y="590"/>
                  </a:cubicBezTo>
                  <a:cubicBezTo>
                    <a:pt x="276" y="590"/>
                    <a:pt x="276" y="590"/>
                    <a:pt x="276" y="590"/>
                  </a:cubicBezTo>
                  <a:cubicBezTo>
                    <a:pt x="279" y="592"/>
                    <a:pt x="281" y="595"/>
                    <a:pt x="282" y="599"/>
                  </a:cubicBezTo>
                  <a:cubicBezTo>
                    <a:pt x="286" y="600"/>
                    <a:pt x="286" y="600"/>
                    <a:pt x="286" y="600"/>
                  </a:cubicBezTo>
                  <a:cubicBezTo>
                    <a:pt x="286" y="600"/>
                    <a:pt x="286" y="600"/>
                    <a:pt x="286" y="600"/>
                  </a:cubicBezTo>
                  <a:cubicBezTo>
                    <a:pt x="286" y="600"/>
                    <a:pt x="286" y="600"/>
                    <a:pt x="286" y="600"/>
                  </a:cubicBezTo>
                  <a:cubicBezTo>
                    <a:pt x="287" y="600"/>
                    <a:pt x="287" y="600"/>
                    <a:pt x="287" y="600"/>
                  </a:cubicBezTo>
                  <a:cubicBezTo>
                    <a:pt x="300" y="606"/>
                    <a:pt x="300" y="606"/>
                    <a:pt x="300" y="606"/>
                  </a:cubicBezTo>
                  <a:cubicBezTo>
                    <a:pt x="306" y="608"/>
                    <a:pt x="306" y="608"/>
                    <a:pt x="306" y="608"/>
                  </a:cubicBezTo>
                  <a:cubicBezTo>
                    <a:pt x="315" y="607"/>
                    <a:pt x="315" y="607"/>
                    <a:pt x="315" y="607"/>
                  </a:cubicBezTo>
                  <a:cubicBezTo>
                    <a:pt x="318" y="602"/>
                    <a:pt x="318" y="602"/>
                    <a:pt x="318" y="602"/>
                  </a:cubicBezTo>
                  <a:cubicBezTo>
                    <a:pt x="323" y="583"/>
                    <a:pt x="323" y="583"/>
                    <a:pt x="323" y="583"/>
                  </a:cubicBezTo>
                  <a:cubicBezTo>
                    <a:pt x="324" y="572"/>
                    <a:pt x="324" y="572"/>
                    <a:pt x="324" y="572"/>
                  </a:cubicBezTo>
                  <a:cubicBezTo>
                    <a:pt x="324" y="571"/>
                    <a:pt x="324" y="571"/>
                    <a:pt x="324" y="571"/>
                  </a:cubicBezTo>
                  <a:cubicBezTo>
                    <a:pt x="324" y="571"/>
                    <a:pt x="324" y="571"/>
                    <a:pt x="324" y="571"/>
                  </a:cubicBezTo>
                  <a:cubicBezTo>
                    <a:pt x="325" y="570"/>
                    <a:pt x="325" y="570"/>
                    <a:pt x="325" y="570"/>
                  </a:cubicBezTo>
                  <a:cubicBezTo>
                    <a:pt x="332" y="564"/>
                    <a:pt x="332" y="564"/>
                    <a:pt x="332" y="564"/>
                  </a:cubicBezTo>
                  <a:cubicBezTo>
                    <a:pt x="337" y="558"/>
                    <a:pt x="337" y="558"/>
                    <a:pt x="337" y="558"/>
                  </a:cubicBezTo>
                  <a:cubicBezTo>
                    <a:pt x="337" y="558"/>
                    <a:pt x="337" y="558"/>
                    <a:pt x="337" y="558"/>
                  </a:cubicBezTo>
                  <a:cubicBezTo>
                    <a:pt x="345" y="554"/>
                    <a:pt x="345" y="554"/>
                    <a:pt x="345" y="554"/>
                  </a:cubicBezTo>
                  <a:cubicBezTo>
                    <a:pt x="350" y="552"/>
                    <a:pt x="350" y="552"/>
                    <a:pt x="350" y="552"/>
                  </a:cubicBezTo>
                  <a:cubicBezTo>
                    <a:pt x="356" y="549"/>
                    <a:pt x="356" y="549"/>
                    <a:pt x="356" y="549"/>
                  </a:cubicBezTo>
                  <a:cubicBezTo>
                    <a:pt x="353" y="537"/>
                    <a:pt x="353" y="537"/>
                    <a:pt x="353" y="537"/>
                  </a:cubicBezTo>
                  <a:cubicBezTo>
                    <a:pt x="366" y="539"/>
                    <a:pt x="366" y="539"/>
                    <a:pt x="366" y="539"/>
                  </a:cubicBezTo>
                  <a:cubicBezTo>
                    <a:pt x="366" y="539"/>
                    <a:pt x="366" y="539"/>
                    <a:pt x="366" y="539"/>
                  </a:cubicBezTo>
                  <a:cubicBezTo>
                    <a:pt x="366" y="539"/>
                    <a:pt x="366" y="539"/>
                    <a:pt x="366" y="539"/>
                  </a:cubicBezTo>
                  <a:cubicBezTo>
                    <a:pt x="366" y="539"/>
                    <a:pt x="366" y="539"/>
                    <a:pt x="366" y="539"/>
                  </a:cubicBezTo>
                  <a:cubicBezTo>
                    <a:pt x="374" y="542"/>
                    <a:pt x="374" y="542"/>
                    <a:pt x="374" y="542"/>
                  </a:cubicBezTo>
                  <a:cubicBezTo>
                    <a:pt x="374" y="542"/>
                    <a:pt x="374" y="542"/>
                    <a:pt x="374" y="542"/>
                  </a:cubicBezTo>
                  <a:cubicBezTo>
                    <a:pt x="374" y="542"/>
                    <a:pt x="374" y="542"/>
                    <a:pt x="374" y="542"/>
                  </a:cubicBezTo>
                  <a:cubicBezTo>
                    <a:pt x="376" y="534"/>
                    <a:pt x="376" y="534"/>
                    <a:pt x="376" y="534"/>
                  </a:cubicBezTo>
                  <a:cubicBezTo>
                    <a:pt x="376" y="533"/>
                    <a:pt x="376" y="533"/>
                    <a:pt x="376" y="533"/>
                  </a:cubicBezTo>
                  <a:cubicBezTo>
                    <a:pt x="377" y="533"/>
                    <a:pt x="377" y="533"/>
                    <a:pt x="377" y="533"/>
                  </a:cubicBezTo>
                  <a:cubicBezTo>
                    <a:pt x="378" y="533"/>
                    <a:pt x="378" y="533"/>
                    <a:pt x="378" y="533"/>
                  </a:cubicBezTo>
                  <a:cubicBezTo>
                    <a:pt x="384" y="535"/>
                    <a:pt x="384" y="535"/>
                    <a:pt x="384" y="535"/>
                  </a:cubicBezTo>
                  <a:cubicBezTo>
                    <a:pt x="387" y="535"/>
                    <a:pt x="387" y="535"/>
                    <a:pt x="387" y="535"/>
                  </a:cubicBezTo>
                  <a:cubicBezTo>
                    <a:pt x="393" y="528"/>
                    <a:pt x="393" y="528"/>
                    <a:pt x="393" y="528"/>
                  </a:cubicBezTo>
                  <a:cubicBezTo>
                    <a:pt x="394" y="528"/>
                    <a:pt x="394" y="528"/>
                    <a:pt x="394" y="528"/>
                  </a:cubicBezTo>
                  <a:cubicBezTo>
                    <a:pt x="394" y="528"/>
                    <a:pt x="394" y="528"/>
                    <a:pt x="394" y="528"/>
                  </a:cubicBezTo>
                  <a:cubicBezTo>
                    <a:pt x="394" y="528"/>
                    <a:pt x="394" y="528"/>
                    <a:pt x="394" y="528"/>
                  </a:cubicBezTo>
                  <a:cubicBezTo>
                    <a:pt x="402" y="526"/>
                    <a:pt x="402" y="526"/>
                    <a:pt x="402" y="526"/>
                  </a:cubicBezTo>
                  <a:cubicBezTo>
                    <a:pt x="409" y="520"/>
                    <a:pt x="409" y="520"/>
                    <a:pt x="409" y="520"/>
                  </a:cubicBezTo>
                  <a:cubicBezTo>
                    <a:pt x="413" y="514"/>
                    <a:pt x="413" y="514"/>
                    <a:pt x="413" y="514"/>
                  </a:cubicBezTo>
                  <a:cubicBezTo>
                    <a:pt x="413" y="508"/>
                    <a:pt x="413" y="508"/>
                    <a:pt x="413" y="508"/>
                  </a:cubicBezTo>
                  <a:cubicBezTo>
                    <a:pt x="413" y="506"/>
                    <a:pt x="414" y="504"/>
                    <a:pt x="416" y="503"/>
                  </a:cubicBezTo>
                  <a:cubicBezTo>
                    <a:pt x="416" y="503"/>
                    <a:pt x="416" y="503"/>
                    <a:pt x="416" y="503"/>
                  </a:cubicBezTo>
                  <a:cubicBezTo>
                    <a:pt x="417" y="503"/>
                    <a:pt x="417" y="503"/>
                    <a:pt x="417" y="503"/>
                  </a:cubicBezTo>
                  <a:cubicBezTo>
                    <a:pt x="418" y="503"/>
                    <a:pt x="418" y="503"/>
                    <a:pt x="418" y="503"/>
                  </a:cubicBezTo>
                  <a:cubicBezTo>
                    <a:pt x="425" y="504"/>
                    <a:pt x="425" y="504"/>
                    <a:pt x="425" y="504"/>
                  </a:cubicBezTo>
                  <a:cubicBezTo>
                    <a:pt x="428" y="502"/>
                    <a:pt x="428" y="502"/>
                    <a:pt x="428" y="502"/>
                  </a:cubicBezTo>
                  <a:cubicBezTo>
                    <a:pt x="430" y="496"/>
                    <a:pt x="430" y="496"/>
                    <a:pt x="430" y="496"/>
                  </a:cubicBezTo>
                  <a:cubicBezTo>
                    <a:pt x="438" y="494"/>
                    <a:pt x="438" y="494"/>
                    <a:pt x="438" y="494"/>
                  </a:cubicBezTo>
                  <a:cubicBezTo>
                    <a:pt x="438" y="494"/>
                    <a:pt x="438" y="494"/>
                    <a:pt x="438" y="494"/>
                  </a:cubicBezTo>
                  <a:cubicBezTo>
                    <a:pt x="438" y="494"/>
                    <a:pt x="438" y="494"/>
                    <a:pt x="438" y="494"/>
                  </a:cubicBezTo>
                  <a:cubicBezTo>
                    <a:pt x="438" y="494"/>
                    <a:pt x="438" y="494"/>
                    <a:pt x="438" y="494"/>
                  </a:cubicBezTo>
                  <a:cubicBezTo>
                    <a:pt x="448" y="495"/>
                    <a:pt x="448" y="495"/>
                    <a:pt x="448" y="495"/>
                  </a:cubicBezTo>
                  <a:cubicBezTo>
                    <a:pt x="456" y="493"/>
                    <a:pt x="456" y="493"/>
                    <a:pt x="456" y="493"/>
                  </a:cubicBezTo>
                  <a:cubicBezTo>
                    <a:pt x="461" y="488"/>
                    <a:pt x="461" y="488"/>
                    <a:pt x="461" y="488"/>
                  </a:cubicBezTo>
                  <a:cubicBezTo>
                    <a:pt x="464" y="482"/>
                    <a:pt x="464" y="482"/>
                    <a:pt x="464" y="482"/>
                  </a:cubicBezTo>
                  <a:cubicBezTo>
                    <a:pt x="458" y="475"/>
                    <a:pt x="458" y="475"/>
                    <a:pt x="458" y="475"/>
                  </a:cubicBezTo>
                  <a:cubicBezTo>
                    <a:pt x="458" y="475"/>
                    <a:pt x="458" y="475"/>
                    <a:pt x="458" y="475"/>
                  </a:cubicBezTo>
                  <a:cubicBezTo>
                    <a:pt x="458" y="475"/>
                    <a:pt x="458" y="475"/>
                    <a:pt x="458" y="475"/>
                  </a:cubicBezTo>
                  <a:cubicBezTo>
                    <a:pt x="457" y="470"/>
                    <a:pt x="457" y="470"/>
                    <a:pt x="457" y="470"/>
                  </a:cubicBezTo>
                  <a:cubicBezTo>
                    <a:pt x="457" y="470"/>
                    <a:pt x="457" y="470"/>
                    <a:pt x="457" y="470"/>
                  </a:cubicBezTo>
                  <a:cubicBezTo>
                    <a:pt x="456" y="463"/>
                    <a:pt x="456" y="463"/>
                    <a:pt x="456" y="463"/>
                  </a:cubicBezTo>
                  <a:cubicBezTo>
                    <a:pt x="456" y="462"/>
                    <a:pt x="456" y="462"/>
                    <a:pt x="456" y="462"/>
                  </a:cubicBezTo>
                  <a:cubicBezTo>
                    <a:pt x="459" y="456"/>
                    <a:pt x="459" y="456"/>
                    <a:pt x="459" y="456"/>
                  </a:cubicBezTo>
                  <a:cubicBezTo>
                    <a:pt x="459" y="454"/>
                    <a:pt x="460" y="451"/>
                    <a:pt x="464" y="448"/>
                  </a:cubicBezTo>
                  <a:cubicBezTo>
                    <a:pt x="468" y="439"/>
                    <a:pt x="468" y="439"/>
                    <a:pt x="468" y="439"/>
                  </a:cubicBezTo>
                  <a:cubicBezTo>
                    <a:pt x="468" y="439"/>
                    <a:pt x="468" y="439"/>
                    <a:pt x="468" y="439"/>
                  </a:cubicBezTo>
                  <a:cubicBezTo>
                    <a:pt x="468" y="439"/>
                    <a:pt x="468" y="439"/>
                    <a:pt x="468" y="439"/>
                  </a:cubicBezTo>
                  <a:cubicBezTo>
                    <a:pt x="472" y="432"/>
                    <a:pt x="472" y="432"/>
                    <a:pt x="472" y="432"/>
                  </a:cubicBezTo>
                  <a:cubicBezTo>
                    <a:pt x="478" y="420"/>
                    <a:pt x="478" y="420"/>
                    <a:pt x="478" y="420"/>
                  </a:cubicBezTo>
                  <a:cubicBezTo>
                    <a:pt x="484" y="428"/>
                    <a:pt x="484" y="428"/>
                    <a:pt x="484" y="428"/>
                  </a:cubicBezTo>
                  <a:cubicBezTo>
                    <a:pt x="484" y="429"/>
                    <a:pt x="484" y="429"/>
                    <a:pt x="484" y="429"/>
                  </a:cubicBezTo>
                  <a:cubicBezTo>
                    <a:pt x="484" y="429"/>
                    <a:pt x="484" y="429"/>
                    <a:pt x="484" y="429"/>
                  </a:cubicBezTo>
                  <a:cubicBezTo>
                    <a:pt x="486" y="437"/>
                    <a:pt x="486" y="437"/>
                    <a:pt x="486" y="437"/>
                  </a:cubicBezTo>
                  <a:cubicBezTo>
                    <a:pt x="486" y="438"/>
                    <a:pt x="486" y="438"/>
                    <a:pt x="486" y="438"/>
                  </a:cubicBezTo>
                  <a:cubicBezTo>
                    <a:pt x="488" y="446"/>
                    <a:pt x="488" y="446"/>
                    <a:pt x="488" y="446"/>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9"/>
                    <a:pt x="495" y="449"/>
                    <a:pt x="495" y="449"/>
                  </a:cubicBezTo>
                  <a:cubicBezTo>
                    <a:pt x="496" y="448"/>
                    <a:pt x="496" y="448"/>
                    <a:pt x="496" y="448"/>
                  </a:cubicBezTo>
                  <a:cubicBezTo>
                    <a:pt x="500" y="440"/>
                    <a:pt x="500" y="440"/>
                    <a:pt x="500" y="440"/>
                  </a:cubicBezTo>
                  <a:cubicBezTo>
                    <a:pt x="503" y="432"/>
                    <a:pt x="503" y="432"/>
                    <a:pt x="503" y="432"/>
                  </a:cubicBezTo>
                  <a:cubicBezTo>
                    <a:pt x="504" y="432"/>
                    <a:pt x="504" y="432"/>
                    <a:pt x="504" y="432"/>
                  </a:cubicBezTo>
                  <a:cubicBezTo>
                    <a:pt x="506" y="433"/>
                    <a:pt x="506" y="433"/>
                    <a:pt x="506" y="433"/>
                  </a:cubicBezTo>
                  <a:cubicBezTo>
                    <a:pt x="517" y="437"/>
                    <a:pt x="517" y="437"/>
                    <a:pt x="517" y="437"/>
                  </a:cubicBezTo>
                  <a:cubicBezTo>
                    <a:pt x="523" y="432"/>
                    <a:pt x="523" y="432"/>
                    <a:pt x="523" y="432"/>
                  </a:cubicBezTo>
                  <a:cubicBezTo>
                    <a:pt x="523" y="432"/>
                    <a:pt x="523" y="432"/>
                    <a:pt x="523" y="432"/>
                  </a:cubicBezTo>
                  <a:cubicBezTo>
                    <a:pt x="524" y="432"/>
                    <a:pt x="524" y="432"/>
                    <a:pt x="524" y="432"/>
                  </a:cubicBezTo>
                  <a:cubicBezTo>
                    <a:pt x="530" y="432"/>
                    <a:pt x="530" y="432"/>
                    <a:pt x="530" y="432"/>
                  </a:cubicBezTo>
                  <a:cubicBezTo>
                    <a:pt x="534" y="425"/>
                    <a:pt x="534" y="425"/>
                    <a:pt x="534" y="425"/>
                  </a:cubicBezTo>
                  <a:cubicBezTo>
                    <a:pt x="534" y="416"/>
                    <a:pt x="534" y="416"/>
                    <a:pt x="534" y="416"/>
                  </a:cubicBezTo>
                  <a:cubicBezTo>
                    <a:pt x="536" y="404"/>
                    <a:pt x="536" y="404"/>
                    <a:pt x="536" y="404"/>
                  </a:cubicBezTo>
                  <a:cubicBezTo>
                    <a:pt x="537" y="404"/>
                    <a:pt x="537" y="404"/>
                    <a:pt x="537" y="404"/>
                  </a:cubicBezTo>
                  <a:cubicBezTo>
                    <a:pt x="538" y="404"/>
                    <a:pt x="538" y="404"/>
                    <a:pt x="538" y="404"/>
                  </a:cubicBezTo>
                  <a:cubicBezTo>
                    <a:pt x="547" y="406"/>
                    <a:pt x="547" y="406"/>
                    <a:pt x="547" y="406"/>
                  </a:cubicBezTo>
                  <a:cubicBezTo>
                    <a:pt x="551" y="399"/>
                    <a:pt x="551" y="399"/>
                    <a:pt x="551" y="399"/>
                  </a:cubicBezTo>
                  <a:cubicBezTo>
                    <a:pt x="552" y="399"/>
                    <a:pt x="552" y="399"/>
                    <a:pt x="552" y="399"/>
                  </a:cubicBezTo>
                  <a:cubicBezTo>
                    <a:pt x="552" y="399"/>
                    <a:pt x="552" y="399"/>
                    <a:pt x="552" y="399"/>
                  </a:cubicBezTo>
                  <a:cubicBezTo>
                    <a:pt x="560" y="398"/>
                    <a:pt x="560" y="398"/>
                    <a:pt x="560" y="398"/>
                  </a:cubicBezTo>
                  <a:cubicBezTo>
                    <a:pt x="562" y="398"/>
                    <a:pt x="562" y="398"/>
                    <a:pt x="562" y="398"/>
                  </a:cubicBezTo>
                  <a:cubicBezTo>
                    <a:pt x="562" y="398"/>
                    <a:pt x="562" y="398"/>
                    <a:pt x="562" y="398"/>
                  </a:cubicBezTo>
                  <a:cubicBezTo>
                    <a:pt x="562" y="399"/>
                    <a:pt x="562" y="399"/>
                    <a:pt x="562" y="399"/>
                  </a:cubicBezTo>
                  <a:cubicBezTo>
                    <a:pt x="566" y="404"/>
                    <a:pt x="566" y="404"/>
                    <a:pt x="566" y="404"/>
                  </a:cubicBezTo>
                  <a:cubicBezTo>
                    <a:pt x="566" y="405"/>
                    <a:pt x="566" y="405"/>
                    <a:pt x="566" y="405"/>
                  </a:cubicBezTo>
                  <a:cubicBezTo>
                    <a:pt x="567" y="405"/>
                    <a:pt x="567" y="405"/>
                    <a:pt x="567" y="405"/>
                  </a:cubicBezTo>
                  <a:cubicBezTo>
                    <a:pt x="567" y="406"/>
                    <a:pt x="567" y="406"/>
                    <a:pt x="567" y="406"/>
                  </a:cubicBezTo>
                  <a:cubicBezTo>
                    <a:pt x="568" y="414"/>
                    <a:pt x="568" y="414"/>
                    <a:pt x="568" y="414"/>
                  </a:cubicBezTo>
                  <a:cubicBezTo>
                    <a:pt x="572" y="418"/>
                    <a:pt x="572" y="418"/>
                    <a:pt x="572" y="418"/>
                  </a:cubicBezTo>
                  <a:cubicBezTo>
                    <a:pt x="577" y="412"/>
                    <a:pt x="577" y="412"/>
                    <a:pt x="577" y="412"/>
                  </a:cubicBezTo>
                  <a:cubicBezTo>
                    <a:pt x="578" y="414"/>
                    <a:pt x="578" y="414"/>
                    <a:pt x="578" y="414"/>
                  </a:cubicBezTo>
                  <a:cubicBezTo>
                    <a:pt x="580" y="416"/>
                    <a:pt x="581" y="418"/>
                    <a:pt x="581" y="420"/>
                  </a:cubicBezTo>
                  <a:cubicBezTo>
                    <a:pt x="581" y="428"/>
                    <a:pt x="581" y="428"/>
                    <a:pt x="581" y="428"/>
                  </a:cubicBezTo>
                  <a:cubicBezTo>
                    <a:pt x="578" y="435"/>
                    <a:pt x="578" y="435"/>
                    <a:pt x="578" y="435"/>
                  </a:cubicBezTo>
                  <a:cubicBezTo>
                    <a:pt x="580" y="438"/>
                    <a:pt x="580" y="438"/>
                    <a:pt x="580" y="438"/>
                  </a:cubicBezTo>
                  <a:cubicBezTo>
                    <a:pt x="584" y="442"/>
                    <a:pt x="584" y="442"/>
                    <a:pt x="584" y="442"/>
                  </a:cubicBezTo>
                  <a:cubicBezTo>
                    <a:pt x="601" y="445"/>
                    <a:pt x="601" y="445"/>
                    <a:pt x="601" y="445"/>
                  </a:cubicBezTo>
                  <a:cubicBezTo>
                    <a:pt x="602" y="445"/>
                    <a:pt x="602" y="445"/>
                    <a:pt x="602" y="445"/>
                  </a:cubicBezTo>
                  <a:cubicBezTo>
                    <a:pt x="602" y="445"/>
                    <a:pt x="602" y="445"/>
                    <a:pt x="602" y="445"/>
                  </a:cubicBezTo>
                  <a:cubicBezTo>
                    <a:pt x="602" y="446"/>
                    <a:pt x="602" y="446"/>
                    <a:pt x="602" y="446"/>
                  </a:cubicBezTo>
                  <a:cubicBezTo>
                    <a:pt x="602" y="446"/>
                    <a:pt x="602" y="446"/>
                    <a:pt x="602" y="446"/>
                  </a:cubicBezTo>
                  <a:cubicBezTo>
                    <a:pt x="604" y="447"/>
                    <a:pt x="604" y="447"/>
                    <a:pt x="604" y="447"/>
                  </a:cubicBezTo>
                  <a:cubicBezTo>
                    <a:pt x="608" y="440"/>
                    <a:pt x="608" y="440"/>
                    <a:pt x="608"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8" y="410"/>
                    <a:pt x="618" y="410"/>
                    <a:pt x="618" y="410"/>
                  </a:cubicBezTo>
                  <a:cubicBezTo>
                    <a:pt x="619" y="410"/>
                    <a:pt x="619" y="410"/>
                    <a:pt x="619" y="410"/>
                  </a:cubicBezTo>
                  <a:cubicBezTo>
                    <a:pt x="619" y="410"/>
                    <a:pt x="619" y="410"/>
                    <a:pt x="619" y="410"/>
                  </a:cubicBezTo>
                  <a:cubicBezTo>
                    <a:pt x="624" y="416"/>
                    <a:pt x="624" y="416"/>
                    <a:pt x="624" y="416"/>
                  </a:cubicBezTo>
                  <a:cubicBezTo>
                    <a:pt x="628" y="420"/>
                    <a:pt x="628" y="420"/>
                    <a:pt x="628" y="420"/>
                  </a:cubicBezTo>
                  <a:cubicBezTo>
                    <a:pt x="632" y="416"/>
                    <a:pt x="632" y="416"/>
                    <a:pt x="632" y="416"/>
                  </a:cubicBezTo>
                  <a:cubicBezTo>
                    <a:pt x="649" y="398"/>
                    <a:pt x="649" y="398"/>
                    <a:pt x="649" y="398"/>
                  </a:cubicBezTo>
                  <a:cubicBezTo>
                    <a:pt x="649" y="398"/>
                    <a:pt x="649" y="398"/>
                    <a:pt x="649" y="398"/>
                  </a:cubicBezTo>
                  <a:cubicBezTo>
                    <a:pt x="650" y="398"/>
                    <a:pt x="650" y="398"/>
                    <a:pt x="650" y="398"/>
                  </a:cubicBezTo>
                  <a:cubicBezTo>
                    <a:pt x="656" y="394"/>
                    <a:pt x="656" y="394"/>
                    <a:pt x="656" y="394"/>
                  </a:cubicBezTo>
                  <a:cubicBezTo>
                    <a:pt x="662" y="384"/>
                    <a:pt x="662" y="384"/>
                    <a:pt x="662" y="384"/>
                  </a:cubicBezTo>
                  <a:cubicBezTo>
                    <a:pt x="663" y="383"/>
                    <a:pt x="663" y="383"/>
                    <a:pt x="663" y="383"/>
                  </a:cubicBezTo>
                  <a:cubicBezTo>
                    <a:pt x="672" y="386"/>
                    <a:pt x="672" y="386"/>
                    <a:pt x="672" y="386"/>
                  </a:cubicBezTo>
                  <a:cubicBezTo>
                    <a:pt x="676" y="386"/>
                    <a:pt x="676" y="386"/>
                    <a:pt x="676" y="386"/>
                  </a:cubicBezTo>
                  <a:cubicBezTo>
                    <a:pt x="676" y="382"/>
                    <a:pt x="677" y="380"/>
                    <a:pt x="678" y="378"/>
                  </a:cubicBezTo>
                  <a:cubicBezTo>
                    <a:pt x="684" y="370"/>
                    <a:pt x="684" y="370"/>
                    <a:pt x="684" y="370"/>
                  </a:cubicBezTo>
                  <a:cubicBezTo>
                    <a:pt x="686" y="369"/>
                    <a:pt x="686" y="369"/>
                    <a:pt x="686" y="369"/>
                  </a:cubicBezTo>
                  <a:cubicBezTo>
                    <a:pt x="694" y="372"/>
                    <a:pt x="694" y="372"/>
                    <a:pt x="694" y="372"/>
                  </a:cubicBezTo>
                  <a:cubicBezTo>
                    <a:pt x="704" y="370"/>
                    <a:pt x="704" y="370"/>
                    <a:pt x="704" y="370"/>
                  </a:cubicBezTo>
                  <a:cubicBezTo>
                    <a:pt x="710" y="364"/>
                    <a:pt x="710" y="364"/>
                    <a:pt x="710" y="364"/>
                  </a:cubicBezTo>
                  <a:cubicBezTo>
                    <a:pt x="714" y="358"/>
                    <a:pt x="714" y="358"/>
                    <a:pt x="714" y="358"/>
                  </a:cubicBezTo>
                  <a:cubicBezTo>
                    <a:pt x="712" y="354"/>
                    <a:pt x="712" y="354"/>
                    <a:pt x="712" y="354"/>
                  </a:cubicBezTo>
                  <a:cubicBezTo>
                    <a:pt x="706" y="357"/>
                    <a:pt x="706" y="357"/>
                    <a:pt x="706" y="357"/>
                  </a:cubicBezTo>
                  <a:cubicBezTo>
                    <a:pt x="706" y="357"/>
                    <a:pt x="706" y="357"/>
                    <a:pt x="706" y="357"/>
                  </a:cubicBezTo>
                  <a:cubicBezTo>
                    <a:pt x="705" y="356"/>
                    <a:pt x="705" y="356"/>
                    <a:pt x="705" y="356"/>
                  </a:cubicBezTo>
                  <a:cubicBezTo>
                    <a:pt x="698" y="350"/>
                    <a:pt x="698" y="350"/>
                    <a:pt x="698" y="350"/>
                  </a:cubicBezTo>
                  <a:cubicBezTo>
                    <a:pt x="698" y="350"/>
                    <a:pt x="698" y="350"/>
                    <a:pt x="698" y="350"/>
                  </a:cubicBezTo>
                  <a:cubicBezTo>
                    <a:pt x="700" y="339"/>
                    <a:pt x="700" y="339"/>
                    <a:pt x="700" y="339"/>
                  </a:cubicBezTo>
                  <a:cubicBezTo>
                    <a:pt x="701" y="331"/>
                    <a:pt x="701" y="331"/>
                    <a:pt x="701" y="331"/>
                  </a:cubicBezTo>
                  <a:cubicBezTo>
                    <a:pt x="699" y="324"/>
                    <a:pt x="699" y="324"/>
                    <a:pt x="699" y="324"/>
                  </a:cubicBezTo>
                  <a:cubicBezTo>
                    <a:pt x="694" y="322"/>
                    <a:pt x="694" y="322"/>
                    <a:pt x="694" y="322"/>
                  </a:cubicBezTo>
                  <a:cubicBezTo>
                    <a:pt x="694" y="322"/>
                    <a:pt x="694" y="322"/>
                    <a:pt x="694" y="322"/>
                  </a:cubicBezTo>
                  <a:cubicBezTo>
                    <a:pt x="693" y="321"/>
                    <a:pt x="693" y="321"/>
                    <a:pt x="693" y="321"/>
                  </a:cubicBezTo>
                  <a:cubicBezTo>
                    <a:pt x="693" y="321"/>
                    <a:pt x="693" y="321"/>
                    <a:pt x="693" y="321"/>
                  </a:cubicBezTo>
                  <a:cubicBezTo>
                    <a:pt x="688" y="311"/>
                    <a:pt x="688" y="311"/>
                    <a:pt x="688" y="311"/>
                  </a:cubicBezTo>
                  <a:cubicBezTo>
                    <a:pt x="687" y="310"/>
                    <a:pt x="687" y="310"/>
                    <a:pt x="687" y="310"/>
                  </a:cubicBezTo>
                  <a:cubicBezTo>
                    <a:pt x="680" y="318"/>
                    <a:pt x="680" y="318"/>
                    <a:pt x="680" y="318"/>
                  </a:cubicBezTo>
                  <a:cubicBezTo>
                    <a:pt x="674" y="322"/>
                    <a:pt x="674" y="322"/>
                    <a:pt x="674" y="322"/>
                  </a:cubicBezTo>
                  <a:cubicBezTo>
                    <a:pt x="672" y="323"/>
                    <a:pt x="672" y="323"/>
                    <a:pt x="672" y="323"/>
                  </a:cubicBezTo>
                  <a:cubicBezTo>
                    <a:pt x="672" y="323"/>
                    <a:pt x="672" y="323"/>
                    <a:pt x="672" y="323"/>
                  </a:cubicBezTo>
                  <a:cubicBezTo>
                    <a:pt x="671" y="322"/>
                    <a:pt x="671" y="322"/>
                    <a:pt x="671" y="322"/>
                  </a:cubicBezTo>
                  <a:cubicBezTo>
                    <a:pt x="664" y="315"/>
                    <a:pt x="664" y="315"/>
                    <a:pt x="664" y="315"/>
                  </a:cubicBezTo>
                  <a:cubicBezTo>
                    <a:pt x="664" y="315"/>
                    <a:pt x="664" y="315"/>
                    <a:pt x="664" y="315"/>
                  </a:cubicBezTo>
                  <a:cubicBezTo>
                    <a:pt x="659" y="304"/>
                    <a:pt x="659" y="304"/>
                    <a:pt x="659" y="304"/>
                  </a:cubicBezTo>
                  <a:cubicBezTo>
                    <a:pt x="659" y="303"/>
                    <a:pt x="659" y="303"/>
                    <a:pt x="659" y="303"/>
                  </a:cubicBezTo>
                  <a:cubicBezTo>
                    <a:pt x="656" y="295"/>
                    <a:pt x="656" y="295"/>
                    <a:pt x="656" y="295"/>
                  </a:cubicBezTo>
                  <a:cubicBezTo>
                    <a:pt x="656" y="295"/>
                    <a:pt x="656" y="295"/>
                    <a:pt x="656" y="295"/>
                  </a:cubicBezTo>
                  <a:cubicBezTo>
                    <a:pt x="656" y="295"/>
                    <a:pt x="656" y="295"/>
                    <a:pt x="656" y="295"/>
                  </a:cubicBezTo>
                  <a:cubicBezTo>
                    <a:pt x="656" y="283"/>
                    <a:pt x="656" y="283"/>
                    <a:pt x="656" y="283"/>
                  </a:cubicBezTo>
                  <a:cubicBezTo>
                    <a:pt x="656" y="276"/>
                    <a:pt x="656" y="276"/>
                    <a:pt x="656" y="276"/>
                  </a:cubicBezTo>
                  <a:cubicBezTo>
                    <a:pt x="650" y="274"/>
                    <a:pt x="650" y="274"/>
                    <a:pt x="650" y="274"/>
                  </a:cubicBezTo>
                  <a:cubicBezTo>
                    <a:pt x="650" y="274"/>
                    <a:pt x="650" y="274"/>
                    <a:pt x="650" y="274"/>
                  </a:cubicBezTo>
                  <a:cubicBezTo>
                    <a:pt x="650" y="273"/>
                    <a:pt x="650" y="273"/>
                    <a:pt x="650" y="273"/>
                  </a:cubicBezTo>
                  <a:cubicBezTo>
                    <a:pt x="637" y="263"/>
                    <a:pt x="637" y="263"/>
                    <a:pt x="637" y="263"/>
                  </a:cubicBezTo>
                  <a:cubicBezTo>
                    <a:pt x="638" y="262"/>
                    <a:pt x="638" y="262"/>
                    <a:pt x="638" y="262"/>
                  </a:cubicBezTo>
                  <a:cubicBezTo>
                    <a:pt x="644" y="256"/>
                    <a:pt x="644" y="256"/>
                    <a:pt x="644" y="256"/>
                  </a:cubicBezTo>
                  <a:cubicBezTo>
                    <a:pt x="644" y="255"/>
                    <a:pt x="644" y="255"/>
                    <a:pt x="644" y="255"/>
                  </a:cubicBezTo>
                  <a:cubicBezTo>
                    <a:pt x="644" y="255"/>
                    <a:pt x="644" y="255"/>
                    <a:pt x="644" y="255"/>
                  </a:cubicBezTo>
                  <a:cubicBezTo>
                    <a:pt x="644" y="255"/>
                    <a:pt x="644" y="255"/>
                    <a:pt x="644" y="255"/>
                  </a:cubicBezTo>
                  <a:cubicBezTo>
                    <a:pt x="644" y="255"/>
                    <a:pt x="644" y="255"/>
                    <a:pt x="644" y="255"/>
                  </a:cubicBezTo>
                  <a:cubicBezTo>
                    <a:pt x="651" y="254"/>
                    <a:pt x="651" y="254"/>
                    <a:pt x="651" y="254"/>
                  </a:cubicBezTo>
                  <a:cubicBezTo>
                    <a:pt x="652" y="254"/>
                    <a:pt x="652" y="254"/>
                    <a:pt x="652" y="254"/>
                  </a:cubicBezTo>
                  <a:cubicBezTo>
                    <a:pt x="654" y="254"/>
                    <a:pt x="656" y="255"/>
                    <a:pt x="657" y="257"/>
                  </a:cubicBezTo>
                  <a:cubicBezTo>
                    <a:pt x="663" y="262"/>
                    <a:pt x="663" y="262"/>
                    <a:pt x="663" y="262"/>
                  </a:cubicBezTo>
                  <a:cubicBezTo>
                    <a:pt x="669" y="257"/>
                    <a:pt x="669" y="257"/>
                    <a:pt x="669" y="257"/>
                  </a:cubicBezTo>
                  <a:cubicBezTo>
                    <a:pt x="673" y="251"/>
                    <a:pt x="673" y="251"/>
                    <a:pt x="673" y="251"/>
                  </a:cubicBezTo>
                  <a:cubicBezTo>
                    <a:pt x="673" y="246"/>
                    <a:pt x="673" y="246"/>
                    <a:pt x="673" y="246"/>
                  </a:cubicBezTo>
                  <a:cubicBezTo>
                    <a:pt x="672" y="233"/>
                    <a:pt x="672" y="233"/>
                    <a:pt x="672" y="233"/>
                  </a:cubicBezTo>
                  <a:cubicBezTo>
                    <a:pt x="670" y="228"/>
                    <a:pt x="670" y="228"/>
                    <a:pt x="670" y="228"/>
                  </a:cubicBezTo>
                  <a:cubicBezTo>
                    <a:pt x="662" y="226"/>
                    <a:pt x="662" y="226"/>
                    <a:pt x="662" y="226"/>
                  </a:cubicBezTo>
                  <a:cubicBezTo>
                    <a:pt x="662" y="221"/>
                    <a:pt x="662" y="221"/>
                    <a:pt x="662" y="221"/>
                  </a:cubicBezTo>
                  <a:cubicBezTo>
                    <a:pt x="654" y="211"/>
                    <a:pt x="654" y="211"/>
                    <a:pt x="654" y="211"/>
                  </a:cubicBezTo>
                  <a:cubicBezTo>
                    <a:pt x="653" y="210"/>
                    <a:pt x="653" y="210"/>
                    <a:pt x="653" y="210"/>
                  </a:cubicBezTo>
                  <a:cubicBezTo>
                    <a:pt x="649" y="203"/>
                    <a:pt x="649" y="203"/>
                    <a:pt x="649" y="203"/>
                  </a:cubicBezTo>
                  <a:cubicBezTo>
                    <a:pt x="648" y="202"/>
                    <a:pt x="648" y="202"/>
                    <a:pt x="648" y="202"/>
                  </a:cubicBezTo>
                  <a:cubicBezTo>
                    <a:pt x="648" y="202"/>
                    <a:pt x="648" y="202"/>
                    <a:pt x="648" y="202"/>
                  </a:cubicBezTo>
                  <a:cubicBezTo>
                    <a:pt x="648" y="202"/>
                    <a:pt x="648" y="202"/>
                    <a:pt x="648" y="202"/>
                  </a:cubicBezTo>
                  <a:cubicBezTo>
                    <a:pt x="657" y="190"/>
                    <a:pt x="657" y="190"/>
                    <a:pt x="657" y="190"/>
                  </a:cubicBezTo>
                  <a:cubicBezTo>
                    <a:pt x="657" y="190"/>
                    <a:pt x="657" y="190"/>
                    <a:pt x="657" y="190"/>
                  </a:cubicBezTo>
                  <a:cubicBezTo>
                    <a:pt x="658" y="189"/>
                    <a:pt x="658" y="189"/>
                    <a:pt x="658" y="189"/>
                  </a:cubicBezTo>
                  <a:cubicBezTo>
                    <a:pt x="658" y="189"/>
                    <a:pt x="658" y="189"/>
                    <a:pt x="658" y="189"/>
                  </a:cubicBezTo>
                  <a:cubicBezTo>
                    <a:pt x="658" y="189"/>
                    <a:pt x="658" y="189"/>
                    <a:pt x="658" y="189"/>
                  </a:cubicBezTo>
                  <a:cubicBezTo>
                    <a:pt x="662" y="188"/>
                    <a:pt x="662" y="188"/>
                    <a:pt x="662" y="188"/>
                  </a:cubicBezTo>
                  <a:cubicBezTo>
                    <a:pt x="666" y="185"/>
                    <a:pt x="666" y="185"/>
                    <a:pt x="666" y="185"/>
                  </a:cubicBezTo>
                  <a:cubicBezTo>
                    <a:pt x="672" y="169"/>
                    <a:pt x="672" y="169"/>
                    <a:pt x="672" y="169"/>
                  </a:cubicBezTo>
                  <a:cubicBezTo>
                    <a:pt x="672" y="169"/>
                    <a:pt x="672" y="169"/>
                    <a:pt x="672" y="169"/>
                  </a:cubicBezTo>
                  <a:cubicBezTo>
                    <a:pt x="672" y="168"/>
                    <a:pt x="672" y="168"/>
                    <a:pt x="672" y="168"/>
                  </a:cubicBezTo>
                  <a:cubicBezTo>
                    <a:pt x="678" y="161"/>
                    <a:pt x="678" y="161"/>
                    <a:pt x="678" y="161"/>
                  </a:cubicBezTo>
                  <a:cubicBezTo>
                    <a:pt x="678" y="161"/>
                    <a:pt x="678" y="161"/>
                    <a:pt x="678" y="161"/>
                  </a:cubicBezTo>
                  <a:cubicBezTo>
                    <a:pt x="679" y="161"/>
                    <a:pt x="679" y="161"/>
                    <a:pt x="679" y="161"/>
                  </a:cubicBezTo>
                  <a:cubicBezTo>
                    <a:pt x="679" y="161"/>
                    <a:pt x="679" y="161"/>
                    <a:pt x="679" y="161"/>
                  </a:cubicBezTo>
                  <a:cubicBezTo>
                    <a:pt x="686" y="159"/>
                    <a:pt x="686" y="159"/>
                    <a:pt x="686" y="159"/>
                  </a:cubicBezTo>
                  <a:cubicBezTo>
                    <a:pt x="686" y="160"/>
                    <a:pt x="686" y="160"/>
                    <a:pt x="686" y="160"/>
                  </a:cubicBezTo>
                  <a:cubicBezTo>
                    <a:pt x="691" y="164"/>
                    <a:pt x="691" y="164"/>
                    <a:pt x="691" y="164"/>
                  </a:cubicBezTo>
                  <a:cubicBezTo>
                    <a:pt x="693" y="164"/>
                    <a:pt x="693" y="164"/>
                    <a:pt x="693" y="164"/>
                  </a:cubicBezTo>
                  <a:cubicBezTo>
                    <a:pt x="696" y="152"/>
                    <a:pt x="696" y="152"/>
                    <a:pt x="696" y="152"/>
                  </a:cubicBezTo>
                  <a:cubicBezTo>
                    <a:pt x="693" y="143"/>
                    <a:pt x="693" y="143"/>
                    <a:pt x="693" y="143"/>
                  </a:cubicBezTo>
                  <a:cubicBezTo>
                    <a:pt x="692" y="142"/>
                    <a:pt x="692" y="142"/>
                    <a:pt x="692" y="142"/>
                  </a:cubicBezTo>
                  <a:cubicBezTo>
                    <a:pt x="692" y="142"/>
                    <a:pt x="692" y="142"/>
                    <a:pt x="692" y="142"/>
                  </a:cubicBezTo>
                  <a:cubicBezTo>
                    <a:pt x="694" y="132"/>
                    <a:pt x="694" y="132"/>
                    <a:pt x="694" y="132"/>
                  </a:cubicBezTo>
                  <a:cubicBezTo>
                    <a:pt x="694" y="131"/>
                    <a:pt x="694" y="131"/>
                    <a:pt x="694" y="131"/>
                  </a:cubicBezTo>
                  <a:cubicBezTo>
                    <a:pt x="698" y="126"/>
                    <a:pt x="698" y="126"/>
                    <a:pt x="698" y="126"/>
                  </a:cubicBezTo>
                  <a:cubicBezTo>
                    <a:pt x="702" y="120"/>
                    <a:pt x="702" y="120"/>
                    <a:pt x="702" y="120"/>
                  </a:cubicBezTo>
                  <a:cubicBezTo>
                    <a:pt x="702" y="115"/>
                    <a:pt x="702" y="115"/>
                    <a:pt x="702" y="115"/>
                  </a:cubicBezTo>
                  <a:cubicBezTo>
                    <a:pt x="702" y="113"/>
                    <a:pt x="701" y="109"/>
                    <a:pt x="698" y="103"/>
                  </a:cubicBezTo>
                  <a:cubicBezTo>
                    <a:pt x="698" y="103"/>
                    <a:pt x="698" y="103"/>
                    <a:pt x="698" y="103"/>
                  </a:cubicBezTo>
                  <a:cubicBezTo>
                    <a:pt x="698" y="103"/>
                    <a:pt x="698" y="103"/>
                    <a:pt x="698" y="103"/>
                  </a:cubicBezTo>
                  <a:cubicBezTo>
                    <a:pt x="698" y="93"/>
                    <a:pt x="698" y="93"/>
                    <a:pt x="698" y="93"/>
                  </a:cubicBezTo>
                  <a:cubicBezTo>
                    <a:pt x="698" y="93"/>
                    <a:pt x="698" y="93"/>
                    <a:pt x="698" y="93"/>
                  </a:cubicBezTo>
                  <a:cubicBezTo>
                    <a:pt x="700" y="84"/>
                    <a:pt x="700" y="84"/>
                    <a:pt x="700" y="84"/>
                  </a:cubicBezTo>
                  <a:cubicBezTo>
                    <a:pt x="699" y="81"/>
                    <a:pt x="698" y="78"/>
                    <a:pt x="698" y="76"/>
                  </a:cubicBezTo>
                  <a:lnTo>
                    <a:pt x="699" y="65"/>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0" name="Freeform 7"/>
            <p:cNvSpPr>
              <a:spLocks/>
            </p:cNvSpPr>
            <p:nvPr/>
          </p:nvSpPr>
          <p:spPr bwMode="auto">
            <a:xfrm>
              <a:off x="2339481" y="3236040"/>
              <a:ext cx="1406028" cy="1190043"/>
            </a:xfrm>
            <a:custGeom>
              <a:avLst/>
              <a:gdLst>
                <a:gd name="T0" fmla="*/ 268 w 456"/>
                <a:gd name="T1" fmla="*/ 154 h 386"/>
                <a:gd name="T2" fmla="*/ 258 w 456"/>
                <a:gd name="T3" fmla="*/ 161 h 386"/>
                <a:gd name="T4" fmla="*/ 222 w 456"/>
                <a:gd name="T5" fmla="*/ 129 h 386"/>
                <a:gd name="T6" fmla="*/ 196 w 456"/>
                <a:gd name="T7" fmla="*/ 108 h 386"/>
                <a:gd name="T8" fmla="*/ 199 w 456"/>
                <a:gd name="T9" fmla="*/ 79 h 386"/>
                <a:gd name="T10" fmla="*/ 170 w 456"/>
                <a:gd name="T11" fmla="*/ 87 h 386"/>
                <a:gd name="T12" fmla="*/ 148 w 456"/>
                <a:gd name="T13" fmla="*/ 59 h 386"/>
                <a:gd name="T14" fmla="*/ 138 w 456"/>
                <a:gd name="T15" fmla="*/ 25 h 386"/>
                <a:gd name="T16" fmla="*/ 128 w 456"/>
                <a:gd name="T17" fmla="*/ 8 h 386"/>
                <a:gd name="T18" fmla="*/ 105 w 456"/>
                <a:gd name="T19" fmla="*/ 16 h 386"/>
                <a:gd name="T20" fmla="*/ 89 w 456"/>
                <a:gd name="T21" fmla="*/ 32 h 386"/>
                <a:gd name="T22" fmla="*/ 49 w 456"/>
                <a:gd name="T23" fmla="*/ 45 h 386"/>
                <a:gd name="T24" fmla="*/ 25 w 456"/>
                <a:gd name="T25" fmla="*/ 73 h 386"/>
                <a:gd name="T26" fmla="*/ 2 w 456"/>
                <a:gd name="T27" fmla="*/ 92 h 386"/>
                <a:gd name="T28" fmla="*/ 33 w 456"/>
                <a:gd name="T29" fmla="*/ 120 h 386"/>
                <a:gd name="T30" fmla="*/ 56 w 456"/>
                <a:gd name="T31" fmla="*/ 127 h 386"/>
                <a:gd name="T32" fmla="*/ 112 w 456"/>
                <a:gd name="T33" fmla="*/ 150 h 386"/>
                <a:gd name="T34" fmla="*/ 152 w 456"/>
                <a:gd name="T35" fmla="*/ 142 h 386"/>
                <a:gd name="T36" fmla="*/ 186 w 456"/>
                <a:gd name="T37" fmla="*/ 157 h 386"/>
                <a:gd name="T38" fmla="*/ 215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4 h 386"/>
                <a:gd name="T50" fmla="*/ 249 w 456"/>
                <a:gd name="T51" fmla="*/ 353 h 386"/>
                <a:gd name="T52" fmla="*/ 261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6 h 386"/>
                <a:gd name="T66" fmla="*/ 364 w 456"/>
                <a:gd name="T67" fmla="*/ 357 h 386"/>
                <a:gd name="T68" fmla="*/ 368 w 456"/>
                <a:gd name="T69" fmla="*/ 350 h 386"/>
                <a:gd name="T70" fmla="*/ 383 w 456"/>
                <a:gd name="T71" fmla="*/ 325 h 386"/>
                <a:gd name="T72" fmla="*/ 385 w 456"/>
                <a:gd name="T73" fmla="*/ 308 h 386"/>
                <a:gd name="T74" fmla="*/ 400 w 456"/>
                <a:gd name="T75" fmla="*/ 291 h 386"/>
                <a:gd name="T76" fmla="*/ 423 w 456"/>
                <a:gd name="T77" fmla="*/ 287 h 386"/>
                <a:gd name="T78" fmla="*/ 445 w 456"/>
                <a:gd name="T79" fmla="*/ 278 h 386"/>
                <a:gd name="T80" fmla="*/ 453 w 456"/>
                <a:gd name="T81" fmla="*/ 244 h 386"/>
                <a:gd name="T82" fmla="*/ 412 w 456"/>
                <a:gd name="T83" fmla="*/ 219 h 386"/>
                <a:gd name="T84" fmla="*/ 395 w 456"/>
                <a:gd name="T85" fmla="*/ 246 h 386"/>
                <a:gd name="T86" fmla="*/ 407 w 456"/>
                <a:gd name="T87" fmla="*/ 256 h 386"/>
                <a:gd name="T88" fmla="*/ 405 w 456"/>
                <a:gd name="T89" fmla="*/ 270 h 386"/>
                <a:gd name="T90" fmla="*/ 389 w 456"/>
                <a:gd name="T91" fmla="*/ 275 h 386"/>
                <a:gd name="T92" fmla="*/ 374 w 456"/>
                <a:gd name="T93" fmla="*/ 284 h 386"/>
                <a:gd name="T94" fmla="*/ 363 w 456"/>
                <a:gd name="T95" fmla="*/ 274 h 386"/>
                <a:gd name="T96" fmla="*/ 356 w 456"/>
                <a:gd name="T97" fmla="*/ 257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5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9"/>
                    <a:pt x="266" y="149"/>
                    <a:pt x="266" y="149"/>
                  </a:cubicBezTo>
                  <a:cubicBezTo>
                    <a:pt x="268" y="154"/>
                    <a:pt x="268" y="154"/>
                    <a:pt x="268" y="154"/>
                  </a:cubicBezTo>
                  <a:cubicBezTo>
                    <a:pt x="268" y="154"/>
                    <a:pt x="268" y="154"/>
                    <a:pt x="268" y="154"/>
                  </a:cubicBezTo>
                  <a:cubicBezTo>
                    <a:pt x="268" y="156"/>
                    <a:pt x="268" y="156"/>
                    <a:pt x="268" y="156"/>
                  </a:cubicBezTo>
                  <a:cubicBezTo>
                    <a:pt x="267" y="156"/>
                    <a:pt x="267" y="156"/>
                    <a:pt x="267" y="156"/>
                  </a:cubicBezTo>
                  <a:cubicBezTo>
                    <a:pt x="259" y="160"/>
                    <a:pt x="259" y="160"/>
                    <a:pt x="259" y="160"/>
                  </a:cubicBezTo>
                  <a:cubicBezTo>
                    <a:pt x="258" y="161"/>
                    <a:pt x="258" y="161"/>
                    <a:pt x="258" y="161"/>
                  </a:cubicBezTo>
                  <a:cubicBezTo>
                    <a:pt x="258" y="161"/>
                    <a:pt x="258" y="161"/>
                    <a:pt x="258" y="161"/>
                  </a:cubicBezTo>
                  <a:cubicBezTo>
                    <a:pt x="258" y="161"/>
                    <a:pt x="258" y="161"/>
                    <a:pt x="258" y="161"/>
                  </a:cubicBezTo>
                  <a:cubicBezTo>
                    <a:pt x="257" y="161"/>
                    <a:pt x="257" y="161"/>
                    <a:pt x="257" y="161"/>
                  </a:cubicBezTo>
                  <a:cubicBezTo>
                    <a:pt x="251" y="160"/>
                    <a:pt x="247" y="158"/>
                    <a:pt x="246" y="155"/>
                  </a:cubicBezTo>
                  <a:cubicBezTo>
                    <a:pt x="243" y="150"/>
                    <a:pt x="243" y="150"/>
                    <a:pt x="243" y="150"/>
                  </a:cubicBezTo>
                  <a:cubicBezTo>
                    <a:pt x="231" y="148"/>
                    <a:pt x="231" y="148"/>
                    <a:pt x="231" y="148"/>
                  </a:cubicBezTo>
                  <a:cubicBezTo>
                    <a:pt x="228" y="133"/>
                    <a:pt x="228" y="133"/>
                    <a:pt x="228" y="133"/>
                  </a:cubicBezTo>
                  <a:cubicBezTo>
                    <a:pt x="226" y="132"/>
                    <a:pt x="224" y="131"/>
                    <a:pt x="223" y="130"/>
                  </a:cubicBezTo>
                  <a:cubicBezTo>
                    <a:pt x="222" y="129"/>
                    <a:pt x="222" y="129"/>
                    <a:pt x="222" y="129"/>
                  </a:cubicBezTo>
                  <a:cubicBezTo>
                    <a:pt x="220" y="126"/>
                    <a:pt x="219" y="124"/>
                    <a:pt x="216" y="124"/>
                  </a:cubicBezTo>
                  <a:cubicBezTo>
                    <a:pt x="213" y="123"/>
                    <a:pt x="210" y="120"/>
                    <a:pt x="208" y="117"/>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8"/>
                    <a:pt x="196" y="108"/>
                    <a:pt x="196" y="108"/>
                  </a:cubicBezTo>
                  <a:cubicBezTo>
                    <a:pt x="196" y="108"/>
                    <a:pt x="196" y="108"/>
                    <a:pt x="196" y="108"/>
                  </a:cubicBezTo>
                  <a:cubicBezTo>
                    <a:pt x="195" y="102"/>
                    <a:pt x="195" y="102"/>
                    <a:pt x="195" y="102"/>
                  </a:cubicBezTo>
                  <a:cubicBezTo>
                    <a:pt x="195" y="102"/>
                    <a:pt x="195" y="102"/>
                    <a:pt x="195" y="102"/>
                  </a:cubicBezTo>
                  <a:cubicBezTo>
                    <a:pt x="207" y="84"/>
                    <a:pt x="207" y="84"/>
                    <a:pt x="207" y="84"/>
                  </a:cubicBezTo>
                  <a:cubicBezTo>
                    <a:pt x="208" y="83"/>
                    <a:pt x="208" y="82"/>
                    <a:pt x="208" y="82"/>
                  </a:cubicBezTo>
                  <a:cubicBezTo>
                    <a:pt x="205" y="76"/>
                    <a:pt x="205" y="76"/>
                    <a:pt x="205" y="76"/>
                  </a:cubicBezTo>
                  <a:cubicBezTo>
                    <a:pt x="199" y="79"/>
                    <a:pt x="199" y="79"/>
                    <a:pt x="199" y="79"/>
                  </a:cubicBezTo>
                  <a:cubicBezTo>
                    <a:pt x="198" y="79"/>
                    <a:pt x="198" y="79"/>
                    <a:pt x="198" y="79"/>
                  </a:cubicBezTo>
                  <a:cubicBezTo>
                    <a:pt x="198" y="79"/>
                    <a:pt x="198" y="79"/>
                    <a:pt x="198" y="79"/>
                  </a:cubicBezTo>
                  <a:cubicBezTo>
                    <a:pt x="198" y="79"/>
                    <a:pt x="198" y="79"/>
                    <a:pt x="198" y="79"/>
                  </a:cubicBezTo>
                  <a:cubicBezTo>
                    <a:pt x="180" y="80"/>
                    <a:pt x="180" y="80"/>
                    <a:pt x="180" y="80"/>
                  </a:cubicBezTo>
                  <a:cubicBezTo>
                    <a:pt x="173" y="82"/>
                    <a:pt x="173" y="82"/>
                    <a:pt x="173" y="82"/>
                  </a:cubicBezTo>
                  <a:cubicBezTo>
                    <a:pt x="171" y="84"/>
                    <a:pt x="171" y="84"/>
                    <a:pt x="171" y="84"/>
                  </a:cubicBezTo>
                  <a:cubicBezTo>
                    <a:pt x="170" y="87"/>
                    <a:pt x="170" y="87"/>
                    <a:pt x="170" y="87"/>
                  </a:cubicBezTo>
                  <a:cubicBezTo>
                    <a:pt x="168" y="89"/>
                    <a:pt x="166" y="90"/>
                    <a:pt x="162" y="89"/>
                  </a:cubicBezTo>
                  <a:cubicBezTo>
                    <a:pt x="162" y="89"/>
                    <a:pt x="162" y="89"/>
                    <a:pt x="162" y="89"/>
                  </a:cubicBezTo>
                  <a:cubicBezTo>
                    <a:pt x="162" y="89"/>
                    <a:pt x="162" y="89"/>
                    <a:pt x="162" y="89"/>
                  </a:cubicBezTo>
                  <a:cubicBezTo>
                    <a:pt x="156" y="84"/>
                    <a:pt x="156" y="84"/>
                    <a:pt x="156" y="84"/>
                  </a:cubicBezTo>
                  <a:cubicBezTo>
                    <a:pt x="155" y="74"/>
                    <a:pt x="155" y="74"/>
                    <a:pt x="155" y="74"/>
                  </a:cubicBezTo>
                  <a:cubicBezTo>
                    <a:pt x="152" y="72"/>
                    <a:pt x="150" y="70"/>
                    <a:pt x="149" y="68"/>
                  </a:cubicBezTo>
                  <a:cubicBezTo>
                    <a:pt x="148" y="59"/>
                    <a:pt x="148" y="59"/>
                    <a:pt x="148" y="59"/>
                  </a:cubicBezTo>
                  <a:cubicBezTo>
                    <a:pt x="144" y="54"/>
                    <a:pt x="144" y="54"/>
                    <a:pt x="144" y="54"/>
                  </a:cubicBezTo>
                  <a:cubicBezTo>
                    <a:pt x="139" y="50"/>
                    <a:pt x="139" y="50"/>
                    <a:pt x="139" y="50"/>
                  </a:cubicBezTo>
                  <a:cubicBezTo>
                    <a:pt x="137" y="49"/>
                    <a:pt x="137" y="49"/>
                    <a:pt x="137" y="49"/>
                  </a:cubicBezTo>
                  <a:cubicBezTo>
                    <a:pt x="145" y="40"/>
                    <a:pt x="145" y="40"/>
                    <a:pt x="145" y="40"/>
                  </a:cubicBezTo>
                  <a:cubicBezTo>
                    <a:pt x="146" y="35"/>
                    <a:pt x="146" y="35"/>
                    <a:pt x="146" y="35"/>
                  </a:cubicBezTo>
                  <a:cubicBezTo>
                    <a:pt x="138" y="25"/>
                    <a:pt x="138" y="25"/>
                    <a:pt x="138" y="25"/>
                  </a:cubicBezTo>
                  <a:cubicBezTo>
                    <a:pt x="138" y="25"/>
                    <a:pt x="138" y="25"/>
                    <a:pt x="138" y="25"/>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3" y="12"/>
                    <a:pt x="133" y="12"/>
                    <a:pt x="133" y="12"/>
                  </a:cubicBezTo>
                  <a:cubicBezTo>
                    <a:pt x="128" y="8"/>
                    <a:pt x="128" y="8"/>
                    <a:pt x="128" y="8"/>
                  </a:cubicBezTo>
                  <a:cubicBezTo>
                    <a:pt x="128" y="8"/>
                    <a:pt x="128" y="8"/>
                    <a:pt x="128" y="8"/>
                  </a:cubicBezTo>
                  <a:cubicBezTo>
                    <a:pt x="128" y="8"/>
                    <a:pt x="128" y="8"/>
                    <a:pt x="128" y="8"/>
                  </a:cubicBezTo>
                  <a:cubicBezTo>
                    <a:pt x="128" y="8"/>
                    <a:pt x="128" y="8"/>
                    <a:pt x="128" y="8"/>
                  </a:cubicBezTo>
                  <a:cubicBezTo>
                    <a:pt x="123" y="2"/>
                    <a:pt x="123" y="2"/>
                    <a:pt x="123" y="2"/>
                  </a:cubicBezTo>
                  <a:cubicBezTo>
                    <a:pt x="115" y="0"/>
                    <a:pt x="115" y="0"/>
                    <a:pt x="115" y="0"/>
                  </a:cubicBezTo>
                  <a:cubicBezTo>
                    <a:pt x="107" y="3"/>
                    <a:pt x="107" y="3"/>
                    <a:pt x="107" y="3"/>
                  </a:cubicBezTo>
                  <a:cubicBezTo>
                    <a:pt x="106" y="4"/>
                    <a:pt x="106" y="4"/>
                    <a:pt x="106" y="4"/>
                  </a:cubicBezTo>
                  <a:cubicBezTo>
                    <a:pt x="105" y="16"/>
                    <a:pt x="105" y="16"/>
                    <a:pt x="105" y="16"/>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2"/>
                    <a:pt x="96" y="32"/>
                    <a:pt x="96" y="32"/>
                  </a:cubicBezTo>
                  <a:cubicBezTo>
                    <a:pt x="96" y="32"/>
                    <a:pt x="96" y="32"/>
                    <a:pt x="96" y="32"/>
                  </a:cubicBezTo>
                  <a:cubicBezTo>
                    <a:pt x="89" y="32"/>
                    <a:pt x="89" y="32"/>
                    <a:pt x="89" y="32"/>
                  </a:cubicBezTo>
                  <a:cubicBezTo>
                    <a:pt x="85" y="34"/>
                    <a:pt x="81" y="36"/>
                    <a:pt x="77" y="38"/>
                  </a:cubicBezTo>
                  <a:cubicBezTo>
                    <a:pt x="76" y="38"/>
                    <a:pt x="76" y="38"/>
                    <a:pt x="76" y="38"/>
                  </a:cubicBezTo>
                  <a:cubicBezTo>
                    <a:pt x="76" y="38"/>
                    <a:pt x="76" y="38"/>
                    <a:pt x="76" y="38"/>
                  </a:cubicBezTo>
                  <a:cubicBezTo>
                    <a:pt x="76" y="38"/>
                    <a:pt x="76" y="38"/>
                    <a:pt x="76" y="38"/>
                  </a:cubicBezTo>
                  <a:cubicBezTo>
                    <a:pt x="62" y="35"/>
                    <a:pt x="62" y="35"/>
                    <a:pt x="62" y="35"/>
                  </a:cubicBezTo>
                  <a:cubicBezTo>
                    <a:pt x="57" y="41"/>
                    <a:pt x="57" y="41"/>
                    <a:pt x="57" y="41"/>
                  </a:cubicBezTo>
                  <a:cubicBezTo>
                    <a:pt x="55" y="42"/>
                    <a:pt x="53" y="44"/>
                    <a:pt x="49" y="45"/>
                  </a:cubicBezTo>
                  <a:cubicBezTo>
                    <a:pt x="41" y="52"/>
                    <a:pt x="41" y="52"/>
                    <a:pt x="41" y="52"/>
                  </a:cubicBezTo>
                  <a:cubicBezTo>
                    <a:pt x="36" y="58"/>
                    <a:pt x="36" y="58"/>
                    <a:pt x="36" y="58"/>
                  </a:cubicBezTo>
                  <a:cubicBezTo>
                    <a:pt x="36" y="59"/>
                    <a:pt x="36" y="59"/>
                    <a:pt x="36" y="59"/>
                  </a:cubicBezTo>
                  <a:cubicBezTo>
                    <a:pt x="36" y="59"/>
                    <a:pt x="36" y="59"/>
                    <a:pt x="36" y="59"/>
                  </a:cubicBezTo>
                  <a:cubicBezTo>
                    <a:pt x="33" y="63"/>
                    <a:pt x="31" y="66"/>
                    <a:pt x="30" y="67"/>
                  </a:cubicBezTo>
                  <a:cubicBezTo>
                    <a:pt x="25" y="73"/>
                    <a:pt x="25" y="73"/>
                    <a:pt x="25" y="73"/>
                  </a:cubicBezTo>
                  <a:cubicBezTo>
                    <a:pt x="25" y="73"/>
                    <a:pt x="25" y="73"/>
                    <a:pt x="25" y="73"/>
                  </a:cubicBezTo>
                  <a:cubicBezTo>
                    <a:pt x="25" y="74"/>
                    <a:pt x="25" y="74"/>
                    <a:pt x="25" y="74"/>
                  </a:cubicBezTo>
                  <a:cubicBezTo>
                    <a:pt x="22" y="76"/>
                    <a:pt x="22" y="76"/>
                    <a:pt x="22" y="76"/>
                  </a:cubicBezTo>
                  <a:cubicBezTo>
                    <a:pt x="20" y="76"/>
                    <a:pt x="18" y="77"/>
                    <a:pt x="16" y="77"/>
                  </a:cubicBezTo>
                  <a:cubicBezTo>
                    <a:pt x="6" y="76"/>
                    <a:pt x="6" y="76"/>
                    <a:pt x="6" y="76"/>
                  </a:cubicBezTo>
                  <a:cubicBezTo>
                    <a:pt x="4" y="80"/>
                    <a:pt x="4" y="80"/>
                    <a:pt x="4" y="80"/>
                  </a:cubicBezTo>
                  <a:cubicBezTo>
                    <a:pt x="0" y="86"/>
                    <a:pt x="0" y="86"/>
                    <a:pt x="0" y="86"/>
                  </a:cubicBezTo>
                  <a:cubicBezTo>
                    <a:pt x="2" y="92"/>
                    <a:pt x="2" y="92"/>
                    <a:pt x="2" y="92"/>
                  </a:cubicBezTo>
                  <a:cubicBezTo>
                    <a:pt x="1" y="108"/>
                    <a:pt x="1" y="108"/>
                    <a:pt x="1" y="108"/>
                  </a:cubicBezTo>
                  <a:cubicBezTo>
                    <a:pt x="4" y="113"/>
                    <a:pt x="4" y="113"/>
                    <a:pt x="4" y="113"/>
                  </a:cubicBezTo>
                  <a:cubicBezTo>
                    <a:pt x="4" y="113"/>
                    <a:pt x="4" y="113"/>
                    <a:pt x="4" y="113"/>
                  </a:cubicBezTo>
                  <a:cubicBezTo>
                    <a:pt x="5" y="117"/>
                    <a:pt x="5" y="117"/>
                    <a:pt x="5" y="117"/>
                  </a:cubicBezTo>
                  <a:cubicBezTo>
                    <a:pt x="11" y="117"/>
                    <a:pt x="11" y="117"/>
                    <a:pt x="11" y="117"/>
                  </a:cubicBezTo>
                  <a:cubicBezTo>
                    <a:pt x="20" y="119"/>
                    <a:pt x="20" y="119"/>
                    <a:pt x="20" y="119"/>
                  </a:cubicBezTo>
                  <a:cubicBezTo>
                    <a:pt x="33" y="120"/>
                    <a:pt x="33" y="120"/>
                    <a:pt x="33" y="120"/>
                  </a:cubicBezTo>
                  <a:cubicBezTo>
                    <a:pt x="38" y="119"/>
                    <a:pt x="38" y="119"/>
                    <a:pt x="38" y="119"/>
                  </a:cubicBezTo>
                  <a:cubicBezTo>
                    <a:pt x="39" y="119"/>
                    <a:pt x="39" y="119"/>
                    <a:pt x="39" y="119"/>
                  </a:cubicBezTo>
                  <a:cubicBezTo>
                    <a:pt x="39" y="119"/>
                    <a:pt x="39" y="119"/>
                    <a:pt x="39" y="119"/>
                  </a:cubicBezTo>
                  <a:cubicBezTo>
                    <a:pt x="50" y="123"/>
                    <a:pt x="50" y="123"/>
                    <a:pt x="50" y="123"/>
                  </a:cubicBezTo>
                  <a:cubicBezTo>
                    <a:pt x="50" y="123"/>
                    <a:pt x="50" y="123"/>
                    <a:pt x="50" y="123"/>
                  </a:cubicBezTo>
                  <a:cubicBezTo>
                    <a:pt x="51" y="123"/>
                    <a:pt x="51" y="123"/>
                    <a:pt x="51" y="123"/>
                  </a:cubicBezTo>
                  <a:cubicBezTo>
                    <a:pt x="56" y="127"/>
                    <a:pt x="56" y="127"/>
                    <a:pt x="56" y="127"/>
                  </a:cubicBezTo>
                  <a:cubicBezTo>
                    <a:pt x="68" y="132"/>
                    <a:pt x="68" y="132"/>
                    <a:pt x="68" y="132"/>
                  </a:cubicBezTo>
                  <a:cubicBezTo>
                    <a:pt x="69" y="132"/>
                    <a:pt x="69" y="132"/>
                    <a:pt x="69" y="132"/>
                  </a:cubicBezTo>
                  <a:cubicBezTo>
                    <a:pt x="77" y="136"/>
                    <a:pt x="77" y="136"/>
                    <a:pt x="77" y="136"/>
                  </a:cubicBezTo>
                  <a:cubicBezTo>
                    <a:pt x="96" y="154"/>
                    <a:pt x="96" y="154"/>
                    <a:pt x="96" y="154"/>
                  </a:cubicBezTo>
                  <a:cubicBezTo>
                    <a:pt x="105" y="158"/>
                    <a:pt x="105" y="158"/>
                    <a:pt x="105" y="158"/>
                  </a:cubicBezTo>
                  <a:cubicBezTo>
                    <a:pt x="109" y="157"/>
                    <a:pt x="109" y="157"/>
                    <a:pt x="109" y="157"/>
                  </a:cubicBezTo>
                  <a:cubicBezTo>
                    <a:pt x="112" y="150"/>
                    <a:pt x="112" y="150"/>
                    <a:pt x="112" y="150"/>
                  </a:cubicBezTo>
                  <a:cubicBezTo>
                    <a:pt x="110" y="139"/>
                    <a:pt x="110" y="139"/>
                    <a:pt x="110" y="139"/>
                  </a:cubicBezTo>
                  <a:cubicBezTo>
                    <a:pt x="110" y="136"/>
                    <a:pt x="113" y="134"/>
                    <a:pt x="117" y="132"/>
                  </a:cubicBezTo>
                  <a:cubicBezTo>
                    <a:pt x="118" y="132"/>
                    <a:pt x="118" y="132"/>
                    <a:pt x="118" y="132"/>
                  </a:cubicBezTo>
                  <a:cubicBezTo>
                    <a:pt x="143" y="146"/>
                    <a:pt x="143" y="146"/>
                    <a:pt x="143" y="146"/>
                  </a:cubicBezTo>
                  <a:cubicBezTo>
                    <a:pt x="145" y="145"/>
                    <a:pt x="145" y="145"/>
                    <a:pt x="145"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9"/>
                    <a:pt x="162" y="139"/>
                    <a:pt x="162" y="139"/>
                  </a:cubicBezTo>
                  <a:cubicBezTo>
                    <a:pt x="176" y="149"/>
                    <a:pt x="176" y="149"/>
                    <a:pt x="176" y="149"/>
                  </a:cubicBezTo>
                  <a:cubicBezTo>
                    <a:pt x="177" y="149"/>
                    <a:pt x="177" y="149"/>
                    <a:pt x="177" y="149"/>
                  </a:cubicBezTo>
                  <a:cubicBezTo>
                    <a:pt x="186" y="157"/>
                    <a:pt x="186" y="157"/>
                    <a:pt x="186" y="157"/>
                  </a:cubicBezTo>
                  <a:cubicBezTo>
                    <a:pt x="188" y="158"/>
                    <a:pt x="191" y="161"/>
                    <a:pt x="194" y="165"/>
                  </a:cubicBezTo>
                  <a:cubicBezTo>
                    <a:pt x="199" y="170"/>
                    <a:pt x="199" y="170"/>
                    <a:pt x="199" y="170"/>
                  </a:cubicBezTo>
                  <a:cubicBezTo>
                    <a:pt x="202" y="170"/>
                    <a:pt x="202" y="170"/>
                    <a:pt x="202" y="170"/>
                  </a:cubicBezTo>
                  <a:cubicBezTo>
                    <a:pt x="206" y="162"/>
                    <a:pt x="206" y="162"/>
                    <a:pt x="206" y="162"/>
                  </a:cubicBezTo>
                  <a:cubicBezTo>
                    <a:pt x="215" y="168"/>
                    <a:pt x="215" y="168"/>
                    <a:pt x="215" y="168"/>
                  </a:cubicBezTo>
                  <a:cubicBezTo>
                    <a:pt x="215" y="168"/>
                    <a:pt x="215" y="168"/>
                    <a:pt x="215" y="168"/>
                  </a:cubicBezTo>
                  <a:cubicBezTo>
                    <a:pt x="215" y="168"/>
                    <a:pt x="215" y="168"/>
                    <a:pt x="215" y="168"/>
                  </a:cubicBezTo>
                  <a:cubicBezTo>
                    <a:pt x="215" y="168"/>
                    <a:pt x="215" y="168"/>
                    <a:pt x="215" y="168"/>
                  </a:cubicBezTo>
                  <a:cubicBezTo>
                    <a:pt x="222" y="176"/>
                    <a:pt x="222" y="176"/>
                    <a:pt x="222" y="176"/>
                  </a:cubicBezTo>
                  <a:cubicBezTo>
                    <a:pt x="240" y="190"/>
                    <a:pt x="240" y="190"/>
                    <a:pt x="240" y="190"/>
                  </a:cubicBezTo>
                  <a:cubicBezTo>
                    <a:pt x="240" y="190"/>
                    <a:pt x="240" y="190"/>
                    <a:pt x="240" y="190"/>
                  </a:cubicBezTo>
                  <a:cubicBezTo>
                    <a:pt x="245" y="196"/>
                    <a:pt x="245" y="196"/>
                    <a:pt x="245" y="196"/>
                  </a:cubicBezTo>
                  <a:cubicBezTo>
                    <a:pt x="261" y="192"/>
                    <a:pt x="261" y="192"/>
                    <a:pt x="261" y="192"/>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9"/>
                    <a:pt x="274" y="219"/>
                    <a:pt x="274" y="219"/>
                  </a:cubicBezTo>
                  <a:cubicBezTo>
                    <a:pt x="274" y="219"/>
                    <a:pt x="274" y="219"/>
                    <a:pt x="274" y="219"/>
                  </a:cubicBezTo>
                  <a:cubicBezTo>
                    <a:pt x="274" y="220"/>
                    <a:pt x="274" y="220"/>
                    <a:pt x="274" y="220"/>
                  </a:cubicBezTo>
                  <a:cubicBezTo>
                    <a:pt x="274" y="220"/>
                    <a:pt x="274" y="220"/>
                    <a:pt x="274" y="220"/>
                  </a:cubicBezTo>
                  <a:cubicBezTo>
                    <a:pt x="280" y="248"/>
                    <a:pt x="280" y="248"/>
                    <a:pt x="280" y="248"/>
                  </a:cubicBezTo>
                  <a:cubicBezTo>
                    <a:pt x="286" y="259"/>
                    <a:pt x="286" y="259"/>
                    <a:pt x="286" y="259"/>
                  </a:cubicBezTo>
                  <a:cubicBezTo>
                    <a:pt x="278" y="279"/>
                    <a:pt x="278" y="279"/>
                    <a:pt x="278" y="279"/>
                  </a:cubicBezTo>
                  <a:cubicBezTo>
                    <a:pt x="278" y="280"/>
                    <a:pt x="278" y="280"/>
                    <a:pt x="278" y="280"/>
                  </a:cubicBezTo>
                  <a:cubicBezTo>
                    <a:pt x="271" y="282"/>
                    <a:pt x="271" y="282"/>
                    <a:pt x="271" y="282"/>
                  </a:cubicBezTo>
                  <a:cubicBezTo>
                    <a:pt x="271" y="288"/>
                    <a:pt x="271" y="288"/>
                    <a:pt x="271" y="288"/>
                  </a:cubicBezTo>
                  <a:cubicBezTo>
                    <a:pt x="271" y="288"/>
                    <a:pt x="271" y="288"/>
                    <a:pt x="271" y="288"/>
                  </a:cubicBezTo>
                  <a:cubicBezTo>
                    <a:pt x="264" y="300"/>
                    <a:pt x="264" y="300"/>
                    <a:pt x="264" y="300"/>
                  </a:cubicBezTo>
                  <a:cubicBezTo>
                    <a:pt x="263" y="300"/>
                    <a:pt x="263" y="300"/>
                    <a:pt x="263" y="300"/>
                  </a:cubicBezTo>
                  <a:cubicBezTo>
                    <a:pt x="254" y="300"/>
                    <a:pt x="254" y="300"/>
                    <a:pt x="254" y="300"/>
                  </a:cubicBezTo>
                  <a:cubicBezTo>
                    <a:pt x="244" y="308"/>
                    <a:pt x="244" y="308"/>
                    <a:pt x="244" y="308"/>
                  </a:cubicBezTo>
                  <a:cubicBezTo>
                    <a:pt x="245" y="310"/>
                    <a:pt x="247" y="310"/>
                    <a:pt x="250" y="312"/>
                  </a:cubicBezTo>
                  <a:cubicBezTo>
                    <a:pt x="254" y="313"/>
                    <a:pt x="254" y="316"/>
                    <a:pt x="252" y="322"/>
                  </a:cubicBezTo>
                  <a:cubicBezTo>
                    <a:pt x="252" y="322"/>
                    <a:pt x="252" y="322"/>
                    <a:pt x="252" y="322"/>
                  </a:cubicBezTo>
                  <a:cubicBezTo>
                    <a:pt x="245" y="329"/>
                    <a:pt x="245" y="329"/>
                    <a:pt x="245" y="329"/>
                  </a:cubicBezTo>
                  <a:cubicBezTo>
                    <a:pt x="245" y="329"/>
                    <a:pt x="245" y="329"/>
                    <a:pt x="245" y="329"/>
                  </a:cubicBezTo>
                  <a:cubicBezTo>
                    <a:pt x="245" y="330"/>
                    <a:pt x="245" y="330"/>
                    <a:pt x="245" y="330"/>
                  </a:cubicBezTo>
                  <a:cubicBezTo>
                    <a:pt x="244" y="330"/>
                    <a:pt x="244" y="330"/>
                    <a:pt x="244" y="330"/>
                  </a:cubicBezTo>
                  <a:cubicBezTo>
                    <a:pt x="244" y="330"/>
                    <a:pt x="244" y="330"/>
                    <a:pt x="244" y="330"/>
                  </a:cubicBezTo>
                  <a:cubicBezTo>
                    <a:pt x="225" y="327"/>
                    <a:pt x="225" y="327"/>
                    <a:pt x="225" y="327"/>
                  </a:cubicBezTo>
                  <a:cubicBezTo>
                    <a:pt x="224" y="334"/>
                    <a:pt x="224" y="334"/>
                    <a:pt x="224" y="334"/>
                  </a:cubicBezTo>
                  <a:cubicBezTo>
                    <a:pt x="226" y="348"/>
                    <a:pt x="226" y="348"/>
                    <a:pt x="226" y="348"/>
                  </a:cubicBezTo>
                  <a:cubicBezTo>
                    <a:pt x="242" y="355"/>
                    <a:pt x="242" y="355"/>
                    <a:pt x="242" y="355"/>
                  </a:cubicBezTo>
                  <a:cubicBezTo>
                    <a:pt x="242" y="356"/>
                    <a:pt x="242" y="356"/>
                    <a:pt x="242" y="356"/>
                  </a:cubicBezTo>
                  <a:cubicBezTo>
                    <a:pt x="242" y="356"/>
                    <a:pt x="242" y="356"/>
                    <a:pt x="242" y="356"/>
                  </a:cubicBezTo>
                  <a:cubicBezTo>
                    <a:pt x="248" y="354"/>
                    <a:pt x="248" y="354"/>
                    <a:pt x="248" y="354"/>
                  </a:cubicBezTo>
                  <a:cubicBezTo>
                    <a:pt x="249" y="353"/>
                    <a:pt x="249" y="353"/>
                    <a:pt x="249" y="353"/>
                  </a:cubicBezTo>
                  <a:cubicBezTo>
                    <a:pt x="249" y="353"/>
                    <a:pt x="249" y="353"/>
                    <a:pt x="249" y="353"/>
                  </a:cubicBezTo>
                  <a:cubicBezTo>
                    <a:pt x="250" y="354"/>
                    <a:pt x="250" y="354"/>
                    <a:pt x="250" y="354"/>
                  </a:cubicBezTo>
                  <a:cubicBezTo>
                    <a:pt x="250" y="354"/>
                    <a:pt x="250" y="354"/>
                    <a:pt x="250" y="354"/>
                  </a:cubicBezTo>
                  <a:cubicBezTo>
                    <a:pt x="255" y="356"/>
                    <a:pt x="255" y="356"/>
                    <a:pt x="255" y="356"/>
                  </a:cubicBezTo>
                  <a:cubicBezTo>
                    <a:pt x="261" y="356"/>
                    <a:pt x="261" y="356"/>
                    <a:pt x="261" y="356"/>
                  </a:cubicBezTo>
                  <a:cubicBezTo>
                    <a:pt x="264" y="356"/>
                    <a:pt x="264" y="356"/>
                    <a:pt x="264" y="356"/>
                  </a:cubicBezTo>
                  <a:cubicBezTo>
                    <a:pt x="261" y="348"/>
                    <a:pt x="261" y="348"/>
                    <a:pt x="261" y="348"/>
                  </a:cubicBezTo>
                  <a:cubicBezTo>
                    <a:pt x="261" y="348"/>
                    <a:pt x="261" y="348"/>
                    <a:pt x="261" y="348"/>
                  </a:cubicBezTo>
                  <a:cubicBezTo>
                    <a:pt x="261" y="348"/>
                    <a:pt x="261" y="348"/>
                    <a:pt x="261" y="348"/>
                  </a:cubicBezTo>
                  <a:cubicBezTo>
                    <a:pt x="260" y="340"/>
                    <a:pt x="260" y="340"/>
                    <a:pt x="260" y="340"/>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3" y="335"/>
                    <a:pt x="263" y="335"/>
                    <a:pt x="263" y="335"/>
                  </a:cubicBezTo>
                  <a:cubicBezTo>
                    <a:pt x="263" y="334"/>
                    <a:pt x="263" y="334"/>
                    <a:pt x="263" y="334"/>
                  </a:cubicBezTo>
                  <a:cubicBezTo>
                    <a:pt x="263" y="334"/>
                    <a:pt x="263" y="334"/>
                    <a:pt x="263" y="334"/>
                  </a:cubicBezTo>
                  <a:cubicBezTo>
                    <a:pt x="264" y="334"/>
                    <a:pt x="264" y="334"/>
                    <a:pt x="264" y="334"/>
                  </a:cubicBezTo>
                  <a:cubicBezTo>
                    <a:pt x="268" y="328"/>
                    <a:pt x="268" y="328"/>
                    <a:pt x="268" y="328"/>
                  </a:cubicBezTo>
                  <a:cubicBezTo>
                    <a:pt x="269" y="328"/>
                    <a:pt x="269" y="328"/>
                    <a:pt x="269" y="328"/>
                  </a:cubicBezTo>
                  <a:cubicBezTo>
                    <a:pt x="276" y="322"/>
                    <a:pt x="276" y="322"/>
                    <a:pt x="276" y="322"/>
                  </a:cubicBezTo>
                  <a:cubicBezTo>
                    <a:pt x="276" y="322"/>
                    <a:pt x="276" y="322"/>
                    <a:pt x="276" y="322"/>
                  </a:cubicBezTo>
                  <a:cubicBezTo>
                    <a:pt x="276" y="322"/>
                    <a:pt x="276" y="322"/>
                    <a:pt x="276" y="322"/>
                  </a:cubicBezTo>
                  <a:cubicBezTo>
                    <a:pt x="277" y="322"/>
                    <a:pt x="277" y="322"/>
                    <a:pt x="277" y="322"/>
                  </a:cubicBezTo>
                  <a:cubicBezTo>
                    <a:pt x="277" y="322"/>
                    <a:pt x="277" y="322"/>
                    <a:pt x="277" y="322"/>
                  </a:cubicBezTo>
                  <a:cubicBezTo>
                    <a:pt x="285" y="320"/>
                    <a:pt x="285" y="320"/>
                    <a:pt x="285" y="320"/>
                  </a:cubicBezTo>
                  <a:cubicBezTo>
                    <a:pt x="285" y="323"/>
                    <a:pt x="285" y="323"/>
                    <a:pt x="285" y="323"/>
                  </a:cubicBezTo>
                  <a:cubicBezTo>
                    <a:pt x="285" y="326"/>
                    <a:pt x="286" y="328"/>
                    <a:pt x="286" y="329"/>
                  </a:cubicBezTo>
                  <a:cubicBezTo>
                    <a:pt x="288" y="332"/>
                    <a:pt x="288" y="332"/>
                    <a:pt x="288" y="332"/>
                  </a:cubicBezTo>
                  <a:cubicBezTo>
                    <a:pt x="290" y="338"/>
                    <a:pt x="290" y="338"/>
                    <a:pt x="290" y="338"/>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1" y="353"/>
                    <a:pt x="321" y="353"/>
                    <a:pt x="321" y="353"/>
                  </a:cubicBezTo>
                  <a:cubicBezTo>
                    <a:pt x="328" y="360"/>
                    <a:pt x="328" y="360"/>
                    <a:pt x="328" y="360"/>
                  </a:cubicBezTo>
                  <a:cubicBezTo>
                    <a:pt x="333" y="362"/>
                    <a:pt x="333" y="362"/>
                    <a:pt x="333" y="362"/>
                  </a:cubicBezTo>
                  <a:cubicBezTo>
                    <a:pt x="333" y="362"/>
                    <a:pt x="333" y="362"/>
                    <a:pt x="333" y="362"/>
                  </a:cubicBezTo>
                  <a:cubicBezTo>
                    <a:pt x="333" y="363"/>
                    <a:pt x="333" y="363"/>
                    <a:pt x="333" y="363"/>
                  </a:cubicBezTo>
                  <a:cubicBezTo>
                    <a:pt x="334" y="364"/>
                    <a:pt x="334" y="364"/>
                    <a:pt x="334" y="364"/>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3" y="382"/>
                  </a:cubicBezTo>
                  <a:cubicBezTo>
                    <a:pt x="353" y="386"/>
                    <a:pt x="353" y="386"/>
                    <a:pt x="353" y="386"/>
                  </a:cubicBezTo>
                  <a:cubicBezTo>
                    <a:pt x="358" y="382"/>
                    <a:pt x="358" y="382"/>
                    <a:pt x="358" y="382"/>
                  </a:cubicBezTo>
                  <a:cubicBezTo>
                    <a:pt x="364" y="376"/>
                    <a:pt x="364" y="376"/>
                    <a:pt x="364" y="376"/>
                  </a:cubicBezTo>
                  <a:cubicBezTo>
                    <a:pt x="365" y="373"/>
                    <a:pt x="365" y="373"/>
                    <a:pt x="365" y="373"/>
                  </a:cubicBezTo>
                  <a:cubicBezTo>
                    <a:pt x="365" y="372"/>
                    <a:pt x="365" y="372"/>
                    <a:pt x="365" y="372"/>
                  </a:cubicBezTo>
                  <a:cubicBezTo>
                    <a:pt x="366" y="372"/>
                    <a:pt x="366" y="372"/>
                    <a:pt x="366" y="372"/>
                  </a:cubicBezTo>
                  <a:cubicBezTo>
                    <a:pt x="367" y="371"/>
                    <a:pt x="367" y="371"/>
                    <a:pt x="367" y="371"/>
                  </a:cubicBezTo>
                  <a:cubicBezTo>
                    <a:pt x="367" y="370"/>
                    <a:pt x="367" y="370"/>
                    <a:pt x="367" y="370"/>
                  </a:cubicBezTo>
                  <a:cubicBezTo>
                    <a:pt x="365" y="362"/>
                    <a:pt x="365" y="362"/>
                    <a:pt x="365" y="362"/>
                  </a:cubicBezTo>
                  <a:cubicBezTo>
                    <a:pt x="364" y="357"/>
                    <a:pt x="364" y="357"/>
                    <a:pt x="364" y="357"/>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7" y="350"/>
                    <a:pt x="367" y="350"/>
                    <a:pt x="367" y="350"/>
                  </a:cubicBezTo>
                  <a:cubicBezTo>
                    <a:pt x="368" y="350"/>
                    <a:pt x="368" y="350"/>
                    <a:pt x="368" y="350"/>
                  </a:cubicBezTo>
                  <a:cubicBezTo>
                    <a:pt x="368" y="350"/>
                    <a:pt x="368" y="350"/>
                    <a:pt x="368" y="350"/>
                  </a:cubicBezTo>
                  <a:cubicBezTo>
                    <a:pt x="374" y="346"/>
                    <a:pt x="374" y="346"/>
                    <a:pt x="374" y="346"/>
                  </a:cubicBezTo>
                  <a:cubicBezTo>
                    <a:pt x="375" y="346"/>
                    <a:pt x="375" y="346"/>
                    <a:pt x="375" y="346"/>
                  </a:cubicBezTo>
                  <a:cubicBezTo>
                    <a:pt x="388" y="346"/>
                    <a:pt x="388" y="346"/>
                    <a:pt x="388" y="346"/>
                  </a:cubicBezTo>
                  <a:cubicBezTo>
                    <a:pt x="390" y="345"/>
                    <a:pt x="390" y="345"/>
                    <a:pt x="390" y="345"/>
                  </a:cubicBezTo>
                  <a:cubicBezTo>
                    <a:pt x="389" y="338"/>
                    <a:pt x="389" y="338"/>
                    <a:pt x="389" y="338"/>
                  </a:cubicBezTo>
                  <a:cubicBezTo>
                    <a:pt x="387" y="332"/>
                    <a:pt x="387" y="332"/>
                    <a:pt x="387" y="332"/>
                  </a:cubicBezTo>
                  <a:cubicBezTo>
                    <a:pt x="383" y="325"/>
                    <a:pt x="383" y="325"/>
                    <a:pt x="383" y="325"/>
                  </a:cubicBezTo>
                  <a:cubicBezTo>
                    <a:pt x="383" y="324"/>
                    <a:pt x="383" y="324"/>
                    <a:pt x="383" y="324"/>
                  </a:cubicBezTo>
                  <a:cubicBezTo>
                    <a:pt x="383" y="324"/>
                    <a:pt x="383" y="324"/>
                    <a:pt x="383" y="324"/>
                  </a:cubicBezTo>
                  <a:cubicBezTo>
                    <a:pt x="383" y="314"/>
                    <a:pt x="383" y="314"/>
                    <a:pt x="383" y="314"/>
                  </a:cubicBezTo>
                  <a:cubicBezTo>
                    <a:pt x="383" y="314"/>
                    <a:pt x="383" y="314"/>
                    <a:pt x="383" y="314"/>
                  </a:cubicBezTo>
                  <a:cubicBezTo>
                    <a:pt x="383" y="314"/>
                    <a:pt x="383" y="314"/>
                    <a:pt x="383" y="314"/>
                  </a:cubicBezTo>
                  <a:cubicBezTo>
                    <a:pt x="385" y="308"/>
                    <a:pt x="385" y="308"/>
                    <a:pt x="385" y="308"/>
                  </a:cubicBezTo>
                  <a:cubicBezTo>
                    <a:pt x="385" y="308"/>
                    <a:pt x="385" y="308"/>
                    <a:pt x="385" y="308"/>
                  </a:cubicBezTo>
                  <a:cubicBezTo>
                    <a:pt x="385" y="307"/>
                    <a:pt x="385" y="307"/>
                    <a:pt x="385" y="307"/>
                  </a:cubicBezTo>
                  <a:cubicBezTo>
                    <a:pt x="385" y="307"/>
                    <a:pt x="385" y="307"/>
                    <a:pt x="385" y="307"/>
                  </a:cubicBezTo>
                  <a:cubicBezTo>
                    <a:pt x="396" y="292"/>
                    <a:pt x="396" y="292"/>
                    <a:pt x="396" y="292"/>
                  </a:cubicBezTo>
                  <a:cubicBezTo>
                    <a:pt x="397" y="291"/>
                    <a:pt x="397" y="291"/>
                    <a:pt x="397" y="291"/>
                  </a:cubicBezTo>
                  <a:cubicBezTo>
                    <a:pt x="397" y="291"/>
                    <a:pt x="397" y="291"/>
                    <a:pt x="397" y="291"/>
                  </a:cubicBezTo>
                  <a:cubicBezTo>
                    <a:pt x="398" y="291"/>
                    <a:pt x="398" y="291"/>
                    <a:pt x="398" y="291"/>
                  </a:cubicBezTo>
                  <a:cubicBezTo>
                    <a:pt x="400" y="291"/>
                    <a:pt x="400" y="291"/>
                    <a:pt x="400" y="291"/>
                  </a:cubicBezTo>
                  <a:cubicBezTo>
                    <a:pt x="404" y="291"/>
                    <a:pt x="404" y="291"/>
                    <a:pt x="404" y="291"/>
                  </a:cubicBezTo>
                  <a:cubicBezTo>
                    <a:pt x="413" y="296"/>
                    <a:pt x="413" y="296"/>
                    <a:pt x="413" y="296"/>
                  </a:cubicBezTo>
                  <a:cubicBezTo>
                    <a:pt x="419" y="298"/>
                    <a:pt x="419" y="298"/>
                    <a:pt x="419" y="298"/>
                  </a:cubicBezTo>
                  <a:cubicBezTo>
                    <a:pt x="420" y="295"/>
                    <a:pt x="420" y="295"/>
                    <a:pt x="420" y="295"/>
                  </a:cubicBezTo>
                  <a:cubicBezTo>
                    <a:pt x="419" y="294"/>
                    <a:pt x="419" y="294"/>
                    <a:pt x="419" y="294"/>
                  </a:cubicBezTo>
                  <a:cubicBezTo>
                    <a:pt x="419" y="293"/>
                    <a:pt x="419" y="293"/>
                    <a:pt x="419" y="293"/>
                  </a:cubicBezTo>
                  <a:cubicBezTo>
                    <a:pt x="419" y="291"/>
                    <a:pt x="420" y="289"/>
                    <a:pt x="423" y="287"/>
                  </a:cubicBezTo>
                  <a:cubicBezTo>
                    <a:pt x="430" y="282"/>
                    <a:pt x="430" y="282"/>
                    <a:pt x="430" y="282"/>
                  </a:cubicBezTo>
                  <a:cubicBezTo>
                    <a:pt x="430" y="281"/>
                    <a:pt x="430" y="281"/>
                    <a:pt x="430" y="281"/>
                  </a:cubicBezTo>
                  <a:cubicBezTo>
                    <a:pt x="430" y="281"/>
                    <a:pt x="430" y="281"/>
                    <a:pt x="430" y="281"/>
                  </a:cubicBezTo>
                  <a:cubicBezTo>
                    <a:pt x="430" y="281"/>
                    <a:pt x="430" y="281"/>
                    <a:pt x="430" y="281"/>
                  </a:cubicBezTo>
                  <a:cubicBezTo>
                    <a:pt x="434" y="280"/>
                    <a:pt x="437" y="279"/>
                    <a:pt x="438" y="279"/>
                  </a:cubicBezTo>
                  <a:cubicBezTo>
                    <a:pt x="445" y="278"/>
                    <a:pt x="445" y="278"/>
                    <a:pt x="445" y="278"/>
                  </a:cubicBezTo>
                  <a:cubicBezTo>
                    <a:pt x="445" y="278"/>
                    <a:pt x="445" y="278"/>
                    <a:pt x="445" y="278"/>
                  </a:cubicBezTo>
                  <a:cubicBezTo>
                    <a:pt x="445" y="278"/>
                    <a:pt x="445" y="278"/>
                    <a:pt x="445" y="278"/>
                  </a:cubicBezTo>
                  <a:cubicBezTo>
                    <a:pt x="449" y="279"/>
                    <a:pt x="449" y="279"/>
                    <a:pt x="449" y="279"/>
                  </a:cubicBezTo>
                  <a:cubicBezTo>
                    <a:pt x="452" y="269"/>
                    <a:pt x="452" y="269"/>
                    <a:pt x="452" y="269"/>
                  </a:cubicBezTo>
                  <a:cubicBezTo>
                    <a:pt x="452" y="262"/>
                    <a:pt x="452" y="262"/>
                    <a:pt x="452" y="262"/>
                  </a:cubicBezTo>
                  <a:cubicBezTo>
                    <a:pt x="452" y="258"/>
                    <a:pt x="452" y="255"/>
                    <a:pt x="453" y="254"/>
                  </a:cubicBezTo>
                  <a:cubicBezTo>
                    <a:pt x="456" y="249"/>
                    <a:pt x="456" y="249"/>
                    <a:pt x="456" y="249"/>
                  </a:cubicBezTo>
                  <a:cubicBezTo>
                    <a:pt x="453" y="244"/>
                    <a:pt x="453" y="244"/>
                    <a:pt x="453" y="244"/>
                  </a:cubicBezTo>
                  <a:cubicBezTo>
                    <a:pt x="448" y="241"/>
                    <a:pt x="448" y="241"/>
                    <a:pt x="448" y="241"/>
                  </a:cubicBezTo>
                  <a:cubicBezTo>
                    <a:pt x="438" y="238"/>
                    <a:pt x="438" y="238"/>
                    <a:pt x="438" y="238"/>
                  </a:cubicBezTo>
                  <a:cubicBezTo>
                    <a:pt x="436" y="238"/>
                    <a:pt x="432" y="236"/>
                    <a:pt x="426" y="231"/>
                  </a:cubicBezTo>
                  <a:cubicBezTo>
                    <a:pt x="420" y="228"/>
                    <a:pt x="420" y="228"/>
                    <a:pt x="420" y="228"/>
                  </a:cubicBezTo>
                  <a:cubicBezTo>
                    <a:pt x="420" y="228"/>
                    <a:pt x="420" y="228"/>
                    <a:pt x="420" y="228"/>
                  </a:cubicBezTo>
                  <a:cubicBezTo>
                    <a:pt x="419" y="228"/>
                    <a:pt x="419" y="228"/>
                    <a:pt x="419" y="228"/>
                  </a:cubicBezTo>
                  <a:cubicBezTo>
                    <a:pt x="412" y="219"/>
                    <a:pt x="412" y="219"/>
                    <a:pt x="412" y="219"/>
                  </a:cubicBezTo>
                  <a:cubicBezTo>
                    <a:pt x="405" y="219"/>
                    <a:pt x="405" y="219"/>
                    <a:pt x="405" y="219"/>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9"/>
                    <a:pt x="394" y="239"/>
                    <a:pt x="394" y="239"/>
                  </a:cubicBezTo>
                  <a:cubicBezTo>
                    <a:pt x="395" y="246"/>
                    <a:pt x="395" y="246"/>
                    <a:pt x="395"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9"/>
                    <a:pt x="404" y="249"/>
                    <a:pt x="404" y="249"/>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6" y="269"/>
                    <a:pt x="406" y="269"/>
                    <a:pt x="406" y="269"/>
                  </a:cubicBezTo>
                  <a:cubicBezTo>
                    <a:pt x="406" y="270"/>
                    <a:pt x="406" y="270"/>
                    <a:pt x="406" y="270"/>
                  </a:cubicBezTo>
                  <a:cubicBezTo>
                    <a:pt x="406" y="270"/>
                    <a:pt x="406" y="270"/>
                    <a:pt x="406" y="270"/>
                  </a:cubicBezTo>
                  <a:cubicBezTo>
                    <a:pt x="405" y="270"/>
                    <a:pt x="405" y="270"/>
                    <a:pt x="405" y="270"/>
                  </a:cubicBezTo>
                  <a:cubicBezTo>
                    <a:pt x="403" y="272"/>
                    <a:pt x="402" y="272"/>
                    <a:pt x="400" y="274"/>
                  </a:cubicBezTo>
                  <a:cubicBezTo>
                    <a:pt x="399" y="274"/>
                    <a:pt x="399" y="274"/>
                    <a:pt x="399" y="274"/>
                  </a:cubicBezTo>
                  <a:cubicBezTo>
                    <a:pt x="399" y="274"/>
                    <a:pt x="399" y="274"/>
                    <a:pt x="399" y="274"/>
                  </a:cubicBezTo>
                  <a:cubicBezTo>
                    <a:pt x="398" y="274"/>
                    <a:pt x="398" y="274"/>
                    <a:pt x="398" y="274"/>
                  </a:cubicBezTo>
                  <a:cubicBezTo>
                    <a:pt x="395" y="273"/>
                    <a:pt x="395" y="273"/>
                    <a:pt x="395" y="273"/>
                  </a:cubicBezTo>
                  <a:cubicBezTo>
                    <a:pt x="389" y="275"/>
                    <a:pt x="389" y="275"/>
                    <a:pt x="389" y="275"/>
                  </a:cubicBezTo>
                  <a:cubicBezTo>
                    <a:pt x="389" y="275"/>
                    <a:pt x="389" y="275"/>
                    <a:pt x="389" y="275"/>
                  </a:cubicBezTo>
                  <a:cubicBezTo>
                    <a:pt x="389" y="276"/>
                    <a:pt x="389" y="276"/>
                    <a:pt x="389" y="276"/>
                  </a:cubicBezTo>
                  <a:cubicBezTo>
                    <a:pt x="389" y="277"/>
                    <a:pt x="389" y="277"/>
                    <a:pt x="389" y="277"/>
                  </a:cubicBezTo>
                  <a:cubicBezTo>
                    <a:pt x="391" y="288"/>
                    <a:pt x="391" y="288"/>
                    <a:pt x="391" y="288"/>
                  </a:cubicBezTo>
                  <a:cubicBezTo>
                    <a:pt x="391" y="289"/>
                    <a:pt x="390" y="290"/>
                    <a:pt x="388" y="290"/>
                  </a:cubicBezTo>
                  <a:cubicBezTo>
                    <a:pt x="383" y="290"/>
                    <a:pt x="383" y="290"/>
                    <a:pt x="383" y="290"/>
                  </a:cubicBezTo>
                  <a:cubicBezTo>
                    <a:pt x="381" y="290"/>
                    <a:pt x="380" y="289"/>
                    <a:pt x="379" y="288"/>
                  </a:cubicBezTo>
                  <a:cubicBezTo>
                    <a:pt x="374" y="284"/>
                    <a:pt x="374" y="284"/>
                    <a:pt x="374" y="284"/>
                  </a:cubicBezTo>
                  <a:cubicBezTo>
                    <a:pt x="373" y="284"/>
                    <a:pt x="373" y="284"/>
                    <a:pt x="373" y="284"/>
                  </a:cubicBezTo>
                  <a:cubicBezTo>
                    <a:pt x="373" y="284"/>
                    <a:pt x="373" y="284"/>
                    <a:pt x="373" y="284"/>
                  </a:cubicBezTo>
                  <a:cubicBezTo>
                    <a:pt x="373" y="284"/>
                    <a:pt x="373" y="284"/>
                    <a:pt x="373" y="284"/>
                  </a:cubicBezTo>
                  <a:cubicBezTo>
                    <a:pt x="370" y="277"/>
                    <a:pt x="370" y="277"/>
                    <a:pt x="370" y="277"/>
                  </a:cubicBezTo>
                  <a:cubicBezTo>
                    <a:pt x="369" y="276"/>
                    <a:pt x="367" y="275"/>
                    <a:pt x="363" y="274"/>
                  </a:cubicBezTo>
                  <a:cubicBezTo>
                    <a:pt x="363" y="274"/>
                    <a:pt x="363" y="274"/>
                    <a:pt x="363" y="274"/>
                  </a:cubicBezTo>
                  <a:cubicBezTo>
                    <a:pt x="363" y="274"/>
                    <a:pt x="363" y="274"/>
                    <a:pt x="363" y="274"/>
                  </a:cubicBezTo>
                  <a:cubicBezTo>
                    <a:pt x="357" y="270"/>
                    <a:pt x="357" y="270"/>
                    <a:pt x="357" y="270"/>
                  </a:cubicBezTo>
                  <a:cubicBezTo>
                    <a:pt x="356" y="270"/>
                    <a:pt x="356" y="270"/>
                    <a:pt x="356" y="270"/>
                  </a:cubicBezTo>
                  <a:cubicBezTo>
                    <a:pt x="356" y="269"/>
                    <a:pt x="356" y="269"/>
                    <a:pt x="356" y="269"/>
                  </a:cubicBezTo>
                  <a:cubicBezTo>
                    <a:pt x="356" y="269"/>
                    <a:pt x="356" y="269"/>
                    <a:pt x="356" y="269"/>
                  </a:cubicBezTo>
                  <a:cubicBezTo>
                    <a:pt x="355" y="262"/>
                    <a:pt x="355" y="262"/>
                    <a:pt x="355" y="262"/>
                  </a:cubicBezTo>
                  <a:cubicBezTo>
                    <a:pt x="355" y="257"/>
                    <a:pt x="355" y="257"/>
                    <a:pt x="355" y="257"/>
                  </a:cubicBezTo>
                  <a:cubicBezTo>
                    <a:pt x="356" y="257"/>
                    <a:pt x="356" y="257"/>
                    <a:pt x="356" y="257"/>
                  </a:cubicBezTo>
                  <a:cubicBezTo>
                    <a:pt x="356" y="256"/>
                    <a:pt x="356" y="256"/>
                    <a:pt x="356" y="256"/>
                  </a:cubicBezTo>
                  <a:cubicBezTo>
                    <a:pt x="356" y="256"/>
                    <a:pt x="356" y="256"/>
                    <a:pt x="356" y="256"/>
                  </a:cubicBezTo>
                  <a:cubicBezTo>
                    <a:pt x="358" y="254"/>
                    <a:pt x="358" y="254"/>
                    <a:pt x="358" y="254"/>
                  </a:cubicBezTo>
                  <a:cubicBezTo>
                    <a:pt x="358" y="252"/>
                    <a:pt x="358" y="252"/>
                    <a:pt x="358" y="252"/>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8"/>
                    <a:pt x="344" y="218"/>
                    <a:pt x="344" y="218"/>
                  </a:cubicBezTo>
                  <a:cubicBezTo>
                    <a:pt x="344" y="218"/>
                    <a:pt x="344" y="218"/>
                    <a:pt x="344" y="218"/>
                  </a:cubicBezTo>
                  <a:cubicBezTo>
                    <a:pt x="341" y="210"/>
                    <a:pt x="341" y="210"/>
                    <a:pt x="341" y="210"/>
                  </a:cubicBezTo>
                  <a:cubicBezTo>
                    <a:pt x="326" y="208"/>
                    <a:pt x="326" y="208"/>
                    <a:pt x="326" y="208"/>
                  </a:cubicBezTo>
                  <a:cubicBezTo>
                    <a:pt x="323" y="207"/>
                    <a:pt x="320" y="205"/>
                    <a:pt x="319" y="202"/>
                  </a:cubicBezTo>
                  <a:cubicBezTo>
                    <a:pt x="312" y="202"/>
                    <a:pt x="312" y="202"/>
                    <a:pt x="312" y="202"/>
                  </a:cubicBezTo>
                  <a:cubicBezTo>
                    <a:pt x="310" y="201"/>
                    <a:pt x="307" y="199"/>
                    <a:pt x="305" y="196"/>
                  </a:cubicBezTo>
                  <a:cubicBezTo>
                    <a:pt x="304" y="196"/>
                    <a:pt x="304" y="196"/>
                    <a:pt x="304" y="196"/>
                  </a:cubicBezTo>
                  <a:cubicBezTo>
                    <a:pt x="302" y="194"/>
                    <a:pt x="301" y="192"/>
                    <a:pt x="299" y="188"/>
                  </a:cubicBezTo>
                  <a:cubicBezTo>
                    <a:pt x="299" y="188"/>
                    <a:pt x="299" y="188"/>
                    <a:pt x="299" y="188"/>
                  </a:cubicBezTo>
                  <a:cubicBezTo>
                    <a:pt x="299" y="188"/>
                    <a:pt x="299" y="188"/>
                    <a:pt x="299" y="188"/>
                  </a:cubicBezTo>
                  <a:cubicBezTo>
                    <a:pt x="297" y="182"/>
                    <a:pt x="297" y="182"/>
                    <a:pt x="297" y="182"/>
                  </a:cubicBezTo>
                  <a:cubicBezTo>
                    <a:pt x="297" y="182"/>
                    <a:pt x="297" y="182"/>
                    <a:pt x="297" y="182"/>
                  </a:cubicBezTo>
                  <a:cubicBezTo>
                    <a:pt x="297" y="181"/>
                    <a:pt x="297" y="181"/>
                    <a:pt x="297" y="181"/>
                  </a:cubicBezTo>
                  <a:cubicBezTo>
                    <a:pt x="297" y="181"/>
                    <a:pt x="297" y="181"/>
                    <a:pt x="297" y="181"/>
                  </a:cubicBezTo>
                  <a:cubicBezTo>
                    <a:pt x="297" y="181"/>
                    <a:pt x="297" y="181"/>
                    <a:pt x="297" y="181"/>
                  </a:cubicBezTo>
                  <a:cubicBezTo>
                    <a:pt x="300" y="168"/>
                    <a:pt x="300" y="168"/>
                    <a:pt x="300" y="168"/>
                  </a:cubicBezTo>
                  <a:cubicBezTo>
                    <a:pt x="300" y="168"/>
                    <a:pt x="300" y="168"/>
                    <a:pt x="300" y="168"/>
                  </a:cubicBezTo>
                  <a:cubicBezTo>
                    <a:pt x="302" y="163"/>
                    <a:pt x="302" y="163"/>
                    <a:pt x="302" y="163"/>
                  </a:cubicBezTo>
                  <a:cubicBezTo>
                    <a:pt x="302" y="162"/>
                    <a:pt x="302" y="162"/>
                    <a:pt x="302" y="162"/>
                  </a:cubicBezTo>
                  <a:cubicBezTo>
                    <a:pt x="302" y="162"/>
                    <a:pt x="302" y="162"/>
                    <a:pt x="302" y="162"/>
                  </a:cubicBezTo>
                  <a:cubicBezTo>
                    <a:pt x="303" y="162"/>
                    <a:pt x="303" y="162"/>
                    <a:pt x="303" y="162"/>
                  </a:cubicBezTo>
                  <a:cubicBezTo>
                    <a:pt x="318" y="156"/>
                    <a:pt x="318" y="156"/>
                    <a:pt x="318" y="156"/>
                  </a:cubicBezTo>
                  <a:cubicBezTo>
                    <a:pt x="324" y="148"/>
                    <a:pt x="324" y="148"/>
                    <a:pt x="324" y="148"/>
                  </a:cubicBezTo>
                  <a:cubicBezTo>
                    <a:pt x="325" y="142"/>
                    <a:pt x="325" y="142"/>
                    <a:pt x="325" y="142"/>
                  </a:cubicBezTo>
                  <a:cubicBezTo>
                    <a:pt x="324" y="138"/>
                    <a:pt x="324" y="138"/>
                    <a:pt x="324" y="138"/>
                  </a:cubicBezTo>
                  <a:cubicBezTo>
                    <a:pt x="322" y="133"/>
                    <a:pt x="320" y="130"/>
                    <a:pt x="320" y="128"/>
                  </a:cubicBezTo>
                  <a:cubicBezTo>
                    <a:pt x="317" y="128"/>
                    <a:pt x="317" y="128"/>
                    <a:pt x="317" y="128"/>
                  </a:cubicBezTo>
                  <a:cubicBezTo>
                    <a:pt x="311" y="128"/>
                    <a:pt x="311" y="128"/>
                    <a:pt x="311" y="128"/>
                  </a:cubicBezTo>
                  <a:cubicBezTo>
                    <a:pt x="310" y="128"/>
                    <a:pt x="307" y="132"/>
                    <a:pt x="303" y="137"/>
                  </a:cubicBezTo>
                  <a:cubicBezTo>
                    <a:pt x="296" y="143"/>
                    <a:pt x="296" y="143"/>
                    <a:pt x="296" y="143"/>
                  </a:cubicBezTo>
                  <a:cubicBezTo>
                    <a:pt x="295" y="143"/>
                    <a:pt x="295" y="143"/>
                    <a:pt x="295" y="143"/>
                  </a:cubicBezTo>
                  <a:cubicBezTo>
                    <a:pt x="295" y="144"/>
                    <a:pt x="295" y="144"/>
                    <a:pt x="295" y="144"/>
                  </a:cubicBezTo>
                  <a:cubicBezTo>
                    <a:pt x="290" y="145"/>
                    <a:pt x="286" y="146"/>
                    <a:pt x="284" y="145"/>
                  </a:cubicBezTo>
                  <a:lnTo>
                    <a:pt x="271" y="14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1" name="Freeform 8"/>
            <p:cNvSpPr>
              <a:spLocks/>
            </p:cNvSpPr>
            <p:nvPr/>
          </p:nvSpPr>
          <p:spPr bwMode="auto">
            <a:xfrm>
              <a:off x="3338342" y="3649259"/>
              <a:ext cx="280722" cy="471298"/>
            </a:xfrm>
            <a:custGeom>
              <a:avLst/>
              <a:gdLst>
                <a:gd name="T0" fmla="*/ 46 w 91"/>
                <a:gd name="T1" fmla="*/ 30 h 153"/>
                <a:gd name="T2" fmla="*/ 46 w 91"/>
                <a:gd name="T3" fmla="*/ 43 h 153"/>
                <a:gd name="T4" fmla="*/ 41 w 91"/>
                <a:gd name="T5" fmla="*/ 55 h 153"/>
                <a:gd name="T6" fmla="*/ 37 w 91"/>
                <a:gd name="T7" fmla="*/ 62 h 153"/>
                <a:gd name="T8" fmla="*/ 37 w 91"/>
                <a:gd name="T9" fmla="*/ 62 h 153"/>
                <a:gd name="T10" fmla="*/ 21 w 91"/>
                <a:gd name="T11" fmla="*/ 65 h 153"/>
                <a:gd name="T12" fmla="*/ 6 w 91"/>
                <a:gd name="T13" fmla="*/ 68 h 153"/>
                <a:gd name="T14" fmla="*/ 4 w 91"/>
                <a:gd name="T15" fmla="*/ 70 h 153"/>
                <a:gd name="T16" fmla="*/ 19 w 91"/>
                <a:gd name="T17" fmla="*/ 72 h 153"/>
                <a:gd name="T18" fmla="*/ 20 w 91"/>
                <a:gd name="T19" fmla="*/ 72 h 153"/>
                <a:gd name="T20" fmla="*/ 24 w 91"/>
                <a:gd name="T21" fmla="*/ 82 h 153"/>
                <a:gd name="T22" fmla="*/ 30 w 91"/>
                <a:gd name="T23" fmla="*/ 93 h 153"/>
                <a:gd name="T24" fmla="*/ 35 w 91"/>
                <a:gd name="T25" fmla="*/ 108 h 153"/>
                <a:gd name="T26" fmla="*/ 35 w 91"/>
                <a:gd name="T27" fmla="*/ 108 h 153"/>
                <a:gd name="T28" fmla="*/ 38 w 91"/>
                <a:gd name="T29" fmla="*/ 116 h 153"/>
                <a:gd name="T30" fmla="*/ 35 w 91"/>
                <a:gd name="T31" fmla="*/ 125 h 153"/>
                <a:gd name="T32" fmla="*/ 36 w 91"/>
                <a:gd name="T33" fmla="*/ 132 h 153"/>
                <a:gd name="T34" fmla="*/ 50 w 91"/>
                <a:gd name="T35" fmla="*/ 141 h 153"/>
                <a:gd name="T36" fmla="*/ 58 w 91"/>
                <a:gd name="T37" fmla="*/ 152 h 153"/>
                <a:gd name="T38" fmla="*/ 62 w 91"/>
                <a:gd name="T39" fmla="*/ 153 h 153"/>
                <a:gd name="T40" fmla="*/ 61 w 91"/>
                <a:gd name="T41" fmla="*/ 139 h 153"/>
                <a:gd name="T42" fmla="*/ 70 w 91"/>
                <a:gd name="T43" fmla="*/ 135 h 153"/>
                <a:gd name="T44" fmla="*/ 71 w 91"/>
                <a:gd name="T45" fmla="*/ 134 h 153"/>
                <a:gd name="T46" fmla="*/ 71 w 91"/>
                <a:gd name="T47" fmla="*/ 135 h 153"/>
                <a:gd name="T48" fmla="*/ 78 w 91"/>
                <a:gd name="T49" fmla="*/ 134 h 153"/>
                <a:gd name="T50" fmla="*/ 79 w 91"/>
                <a:gd name="T51" fmla="*/ 123 h 153"/>
                <a:gd name="T52" fmla="*/ 73 w 91"/>
                <a:gd name="T53" fmla="*/ 116 h 153"/>
                <a:gd name="T54" fmla="*/ 69 w 91"/>
                <a:gd name="T55" fmla="*/ 116 h 153"/>
                <a:gd name="T56" fmla="*/ 66 w 91"/>
                <a:gd name="T57" fmla="*/ 105 h 153"/>
                <a:gd name="T58" fmla="*/ 67 w 91"/>
                <a:gd name="T59" fmla="*/ 84 h 153"/>
                <a:gd name="T60" fmla="*/ 82 w 91"/>
                <a:gd name="T61" fmla="*/ 80 h 153"/>
                <a:gd name="T62" fmla="*/ 91 w 91"/>
                <a:gd name="T63" fmla="*/ 54 h 153"/>
                <a:gd name="T64" fmla="*/ 84 w 91"/>
                <a:gd name="T65" fmla="*/ 48 h 153"/>
                <a:gd name="T66" fmla="*/ 83 w 91"/>
                <a:gd name="T67" fmla="*/ 48 h 153"/>
                <a:gd name="T68" fmla="*/ 76 w 91"/>
                <a:gd name="T69" fmla="*/ 49 h 153"/>
                <a:gd name="T70" fmla="*/ 71 w 91"/>
                <a:gd name="T71" fmla="*/ 43 h 153"/>
                <a:gd name="T72" fmla="*/ 71 w 91"/>
                <a:gd name="T73" fmla="*/ 42 h 153"/>
                <a:gd name="T74" fmla="*/ 73 w 91"/>
                <a:gd name="T75" fmla="*/ 26 h 153"/>
                <a:gd name="T76" fmla="*/ 76 w 91"/>
                <a:gd name="T77" fmla="*/ 19 h 153"/>
                <a:gd name="T78" fmla="*/ 78 w 91"/>
                <a:gd name="T79" fmla="*/ 10 h 153"/>
                <a:gd name="T80" fmla="*/ 64 w 91"/>
                <a:gd name="T8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153">
                  <a:moveTo>
                    <a:pt x="53" y="10"/>
                  </a:moveTo>
                  <a:cubicBezTo>
                    <a:pt x="46" y="30"/>
                    <a:pt x="46" y="30"/>
                    <a:pt x="46" y="30"/>
                  </a:cubicBezTo>
                  <a:cubicBezTo>
                    <a:pt x="46" y="43"/>
                    <a:pt x="46" y="43"/>
                    <a:pt x="46" y="43"/>
                  </a:cubicBezTo>
                  <a:cubicBezTo>
                    <a:pt x="46" y="43"/>
                    <a:pt x="46" y="43"/>
                    <a:pt x="46" y="43"/>
                  </a:cubicBezTo>
                  <a:cubicBezTo>
                    <a:pt x="42" y="50"/>
                    <a:pt x="42" y="50"/>
                    <a:pt x="42" y="50"/>
                  </a:cubicBezTo>
                  <a:cubicBezTo>
                    <a:pt x="41" y="55"/>
                    <a:pt x="41" y="55"/>
                    <a:pt x="41" y="55"/>
                  </a:cubicBezTo>
                  <a:cubicBezTo>
                    <a:pt x="42" y="58"/>
                    <a:pt x="41" y="60"/>
                    <a:pt x="38" y="62"/>
                  </a:cubicBezTo>
                  <a:cubicBezTo>
                    <a:pt x="37" y="62"/>
                    <a:pt x="37" y="62"/>
                    <a:pt x="37" y="62"/>
                  </a:cubicBezTo>
                  <a:cubicBezTo>
                    <a:pt x="37" y="62"/>
                    <a:pt x="37" y="62"/>
                    <a:pt x="37" y="62"/>
                  </a:cubicBezTo>
                  <a:cubicBezTo>
                    <a:pt x="37" y="62"/>
                    <a:pt x="37" y="62"/>
                    <a:pt x="37" y="62"/>
                  </a:cubicBezTo>
                  <a:cubicBezTo>
                    <a:pt x="27" y="60"/>
                    <a:pt x="27" y="60"/>
                    <a:pt x="27" y="60"/>
                  </a:cubicBezTo>
                  <a:cubicBezTo>
                    <a:pt x="21" y="65"/>
                    <a:pt x="21" y="65"/>
                    <a:pt x="21" y="65"/>
                  </a:cubicBezTo>
                  <a:cubicBezTo>
                    <a:pt x="6" y="68"/>
                    <a:pt x="6" y="68"/>
                    <a:pt x="6" y="68"/>
                  </a:cubicBezTo>
                  <a:cubicBezTo>
                    <a:pt x="6" y="68"/>
                    <a:pt x="6" y="68"/>
                    <a:pt x="6" y="68"/>
                  </a:cubicBezTo>
                  <a:cubicBezTo>
                    <a:pt x="0" y="68"/>
                    <a:pt x="0" y="68"/>
                    <a:pt x="0" y="68"/>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3"/>
                    <a:pt x="20" y="73"/>
                    <a:pt x="20" y="73"/>
                  </a:cubicBezTo>
                  <a:cubicBezTo>
                    <a:pt x="24" y="82"/>
                    <a:pt x="24" y="82"/>
                    <a:pt x="24" y="82"/>
                  </a:cubicBezTo>
                  <a:cubicBezTo>
                    <a:pt x="28" y="84"/>
                    <a:pt x="28" y="84"/>
                    <a:pt x="28" y="84"/>
                  </a:cubicBezTo>
                  <a:cubicBezTo>
                    <a:pt x="29" y="86"/>
                    <a:pt x="30" y="88"/>
                    <a:pt x="30" y="93"/>
                  </a:cubicBezTo>
                  <a:cubicBezTo>
                    <a:pt x="30" y="104"/>
                    <a:pt x="30" y="104"/>
                    <a:pt x="30" y="104"/>
                  </a:cubicBezTo>
                  <a:cubicBezTo>
                    <a:pt x="35" y="108"/>
                    <a:pt x="35" y="108"/>
                    <a:pt x="35" y="108"/>
                  </a:cubicBezTo>
                  <a:cubicBezTo>
                    <a:pt x="35" y="108"/>
                    <a:pt x="35" y="108"/>
                    <a:pt x="35" y="108"/>
                  </a:cubicBezTo>
                  <a:cubicBezTo>
                    <a:pt x="35" y="108"/>
                    <a:pt x="35" y="108"/>
                    <a:pt x="35" y="108"/>
                  </a:cubicBezTo>
                  <a:cubicBezTo>
                    <a:pt x="36" y="108"/>
                    <a:pt x="36" y="108"/>
                    <a:pt x="36" y="108"/>
                  </a:cubicBezTo>
                  <a:cubicBezTo>
                    <a:pt x="38" y="116"/>
                    <a:pt x="38" y="116"/>
                    <a:pt x="38" y="116"/>
                  </a:cubicBezTo>
                  <a:cubicBezTo>
                    <a:pt x="38" y="121"/>
                    <a:pt x="38" y="121"/>
                    <a:pt x="38" y="121"/>
                  </a:cubicBezTo>
                  <a:cubicBezTo>
                    <a:pt x="35" y="125"/>
                    <a:pt x="35" y="125"/>
                    <a:pt x="35" y="125"/>
                  </a:cubicBezTo>
                  <a:cubicBezTo>
                    <a:pt x="35" y="128"/>
                    <a:pt x="35" y="128"/>
                    <a:pt x="35" y="128"/>
                  </a:cubicBezTo>
                  <a:cubicBezTo>
                    <a:pt x="36" y="132"/>
                    <a:pt x="36" y="132"/>
                    <a:pt x="36" y="132"/>
                  </a:cubicBezTo>
                  <a:cubicBezTo>
                    <a:pt x="41" y="136"/>
                    <a:pt x="41" y="136"/>
                    <a:pt x="41" y="136"/>
                  </a:cubicBezTo>
                  <a:cubicBezTo>
                    <a:pt x="46" y="138"/>
                    <a:pt x="49" y="139"/>
                    <a:pt x="50" y="141"/>
                  </a:cubicBezTo>
                  <a:cubicBezTo>
                    <a:pt x="53" y="147"/>
                    <a:pt x="53" y="147"/>
                    <a:pt x="53" y="147"/>
                  </a:cubicBezTo>
                  <a:cubicBezTo>
                    <a:pt x="56" y="148"/>
                    <a:pt x="57" y="150"/>
                    <a:pt x="58" y="152"/>
                  </a:cubicBezTo>
                  <a:cubicBezTo>
                    <a:pt x="62" y="153"/>
                    <a:pt x="62" y="153"/>
                    <a:pt x="62" y="153"/>
                  </a:cubicBezTo>
                  <a:cubicBezTo>
                    <a:pt x="62" y="153"/>
                    <a:pt x="62" y="153"/>
                    <a:pt x="62" y="153"/>
                  </a:cubicBezTo>
                  <a:cubicBezTo>
                    <a:pt x="61" y="144"/>
                    <a:pt x="61" y="144"/>
                    <a:pt x="61" y="144"/>
                  </a:cubicBezTo>
                  <a:cubicBezTo>
                    <a:pt x="60" y="142"/>
                    <a:pt x="60" y="140"/>
                    <a:pt x="61" y="139"/>
                  </a:cubicBezTo>
                  <a:cubicBezTo>
                    <a:pt x="62" y="138"/>
                    <a:pt x="63" y="137"/>
                    <a:pt x="64" y="137"/>
                  </a:cubicBezTo>
                  <a:cubicBezTo>
                    <a:pt x="70" y="135"/>
                    <a:pt x="70" y="135"/>
                    <a:pt x="70" y="135"/>
                  </a:cubicBezTo>
                  <a:cubicBezTo>
                    <a:pt x="70" y="135"/>
                    <a:pt x="70" y="135"/>
                    <a:pt x="70" y="135"/>
                  </a:cubicBezTo>
                  <a:cubicBezTo>
                    <a:pt x="71" y="134"/>
                    <a:pt x="71" y="134"/>
                    <a:pt x="71" y="134"/>
                  </a:cubicBezTo>
                  <a:cubicBezTo>
                    <a:pt x="71" y="134"/>
                    <a:pt x="71" y="134"/>
                    <a:pt x="71" y="134"/>
                  </a:cubicBezTo>
                  <a:cubicBezTo>
                    <a:pt x="71" y="135"/>
                    <a:pt x="71" y="135"/>
                    <a:pt x="71" y="135"/>
                  </a:cubicBezTo>
                  <a:cubicBezTo>
                    <a:pt x="74" y="136"/>
                    <a:pt x="74" y="136"/>
                    <a:pt x="74" y="136"/>
                  </a:cubicBezTo>
                  <a:cubicBezTo>
                    <a:pt x="78" y="134"/>
                    <a:pt x="78" y="134"/>
                    <a:pt x="78" y="134"/>
                  </a:cubicBezTo>
                  <a:cubicBezTo>
                    <a:pt x="78" y="133"/>
                    <a:pt x="78" y="133"/>
                    <a:pt x="78" y="133"/>
                  </a:cubicBezTo>
                  <a:cubicBezTo>
                    <a:pt x="79" y="123"/>
                    <a:pt x="79" y="123"/>
                    <a:pt x="79" y="123"/>
                  </a:cubicBezTo>
                  <a:cubicBezTo>
                    <a:pt x="77" y="118"/>
                    <a:pt x="77" y="118"/>
                    <a:pt x="77" y="118"/>
                  </a:cubicBezTo>
                  <a:cubicBezTo>
                    <a:pt x="73" y="116"/>
                    <a:pt x="73" y="116"/>
                    <a:pt x="73" y="116"/>
                  </a:cubicBezTo>
                  <a:cubicBezTo>
                    <a:pt x="69" y="116"/>
                    <a:pt x="69" y="116"/>
                    <a:pt x="69" y="116"/>
                  </a:cubicBezTo>
                  <a:cubicBezTo>
                    <a:pt x="69" y="116"/>
                    <a:pt x="69" y="116"/>
                    <a:pt x="69" y="116"/>
                  </a:cubicBezTo>
                  <a:cubicBezTo>
                    <a:pt x="68" y="116"/>
                    <a:pt x="68" y="116"/>
                    <a:pt x="68" y="116"/>
                  </a:cubicBezTo>
                  <a:cubicBezTo>
                    <a:pt x="66" y="105"/>
                    <a:pt x="66" y="105"/>
                    <a:pt x="66" y="105"/>
                  </a:cubicBezTo>
                  <a:cubicBezTo>
                    <a:pt x="67" y="85"/>
                    <a:pt x="67" y="85"/>
                    <a:pt x="67" y="85"/>
                  </a:cubicBezTo>
                  <a:cubicBezTo>
                    <a:pt x="67" y="84"/>
                    <a:pt x="67" y="84"/>
                    <a:pt x="67" y="84"/>
                  </a:cubicBezTo>
                  <a:cubicBezTo>
                    <a:pt x="73" y="76"/>
                    <a:pt x="73" y="76"/>
                    <a:pt x="73" y="76"/>
                  </a:cubicBezTo>
                  <a:cubicBezTo>
                    <a:pt x="82" y="80"/>
                    <a:pt x="82" y="80"/>
                    <a:pt x="82" y="80"/>
                  </a:cubicBezTo>
                  <a:cubicBezTo>
                    <a:pt x="87" y="80"/>
                    <a:pt x="87" y="80"/>
                    <a:pt x="87" y="80"/>
                  </a:cubicBezTo>
                  <a:cubicBezTo>
                    <a:pt x="91" y="54"/>
                    <a:pt x="91" y="54"/>
                    <a:pt x="91" y="54"/>
                  </a:cubicBezTo>
                  <a:cubicBezTo>
                    <a:pt x="90" y="52"/>
                    <a:pt x="89" y="50"/>
                    <a:pt x="87" y="48"/>
                  </a:cubicBezTo>
                  <a:cubicBezTo>
                    <a:pt x="84" y="48"/>
                    <a:pt x="84" y="48"/>
                    <a:pt x="84" y="48"/>
                  </a:cubicBezTo>
                  <a:cubicBezTo>
                    <a:pt x="84" y="48"/>
                    <a:pt x="84" y="48"/>
                    <a:pt x="84" y="48"/>
                  </a:cubicBezTo>
                  <a:cubicBezTo>
                    <a:pt x="83" y="48"/>
                    <a:pt x="83" y="48"/>
                    <a:pt x="83" y="48"/>
                  </a:cubicBezTo>
                  <a:cubicBezTo>
                    <a:pt x="77" y="50"/>
                    <a:pt x="77" y="50"/>
                    <a:pt x="77" y="50"/>
                  </a:cubicBezTo>
                  <a:cubicBezTo>
                    <a:pt x="76" y="49"/>
                    <a:pt x="76" y="49"/>
                    <a:pt x="76" y="49"/>
                  </a:cubicBezTo>
                  <a:cubicBezTo>
                    <a:pt x="76" y="48"/>
                    <a:pt x="76" y="48"/>
                    <a:pt x="76" y="48"/>
                  </a:cubicBezTo>
                  <a:cubicBezTo>
                    <a:pt x="71" y="43"/>
                    <a:pt x="71" y="43"/>
                    <a:pt x="71" y="43"/>
                  </a:cubicBezTo>
                  <a:cubicBezTo>
                    <a:pt x="71" y="42"/>
                    <a:pt x="71" y="42"/>
                    <a:pt x="71"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1"/>
                    <a:pt x="76" y="19"/>
                  </a:cubicBezTo>
                  <a:cubicBezTo>
                    <a:pt x="78" y="17"/>
                    <a:pt x="78" y="17"/>
                    <a:pt x="78" y="17"/>
                  </a:cubicBezTo>
                  <a:cubicBezTo>
                    <a:pt x="78" y="10"/>
                    <a:pt x="78" y="10"/>
                    <a:pt x="78" y="10"/>
                  </a:cubicBezTo>
                  <a:cubicBezTo>
                    <a:pt x="72" y="4"/>
                    <a:pt x="72" y="4"/>
                    <a:pt x="72" y="4"/>
                  </a:cubicBezTo>
                  <a:cubicBezTo>
                    <a:pt x="64" y="0"/>
                    <a:pt x="64" y="0"/>
                    <a:pt x="64" y="0"/>
                  </a:cubicBezTo>
                  <a:lnTo>
                    <a:pt x="53" y="1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2" name="Freeform 9"/>
            <p:cNvSpPr>
              <a:spLocks/>
            </p:cNvSpPr>
            <p:nvPr/>
          </p:nvSpPr>
          <p:spPr bwMode="auto">
            <a:xfrm>
              <a:off x="653337" y="2415655"/>
              <a:ext cx="2009824" cy="1523400"/>
            </a:xfrm>
            <a:custGeom>
              <a:avLst/>
              <a:gdLst>
                <a:gd name="T0" fmla="*/ 652 w 652"/>
                <a:gd name="T1" fmla="*/ 265 h 494"/>
                <a:gd name="T2" fmla="*/ 629 w 652"/>
                <a:gd name="T3" fmla="*/ 206 h 494"/>
                <a:gd name="T4" fmla="*/ 611 w 652"/>
                <a:gd name="T5" fmla="*/ 204 h 494"/>
                <a:gd name="T6" fmla="*/ 583 w 652"/>
                <a:gd name="T7" fmla="*/ 178 h 494"/>
                <a:gd name="T8" fmla="*/ 520 w 652"/>
                <a:gd name="T9" fmla="*/ 166 h 494"/>
                <a:gd name="T10" fmla="*/ 524 w 652"/>
                <a:gd name="T11" fmla="*/ 90 h 494"/>
                <a:gd name="T12" fmla="*/ 491 w 652"/>
                <a:gd name="T13" fmla="*/ 48 h 494"/>
                <a:gd name="T14" fmla="*/ 469 w 652"/>
                <a:gd name="T15" fmla="*/ 25 h 494"/>
                <a:gd name="T16" fmla="*/ 435 w 652"/>
                <a:gd name="T17" fmla="*/ 20 h 494"/>
                <a:gd name="T18" fmla="*/ 401 w 652"/>
                <a:gd name="T19" fmla="*/ 62 h 494"/>
                <a:gd name="T20" fmla="*/ 308 w 652"/>
                <a:gd name="T21" fmla="*/ 112 h 494"/>
                <a:gd name="T22" fmla="*/ 308 w 652"/>
                <a:gd name="T23" fmla="*/ 114 h 494"/>
                <a:gd name="T24" fmla="*/ 257 w 652"/>
                <a:gd name="T25" fmla="*/ 110 h 494"/>
                <a:gd name="T26" fmla="*/ 241 w 652"/>
                <a:gd name="T27" fmla="*/ 118 h 494"/>
                <a:gd name="T28" fmla="*/ 244 w 652"/>
                <a:gd name="T29" fmla="*/ 168 h 494"/>
                <a:gd name="T30" fmla="*/ 236 w 652"/>
                <a:gd name="T31" fmla="*/ 195 h 494"/>
                <a:gd name="T32" fmla="*/ 232 w 652"/>
                <a:gd name="T33" fmla="*/ 195 h 494"/>
                <a:gd name="T34" fmla="*/ 206 w 652"/>
                <a:gd name="T35" fmla="*/ 222 h 494"/>
                <a:gd name="T36" fmla="*/ 176 w 652"/>
                <a:gd name="T37" fmla="*/ 224 h 494"/>
                <a:gd name="T38" fmla="*/ 164 w 652"/>
                <a:gd name="T39" fmla="*/ 234 h 494"/>
                <a:gd name="T40" fmla="*/ 92 w 652"/>
                <a:gd name="T41" fmla="*/ 253 h 494"/>
                <a:gd name="T42" fmla="*/ 63 w 652"/>
                <a:gd name="T43" fmla="*/ 239 h 494"/>
                <a:gd name="T44" fmla="*/ 52 w 652"/>
                <a:gd name="T45" fmla="*/ 248 h 494"/>
                <a:gd name="T46" fmla="*/ 18 w 652"/>
                <a:gd name="T47" fmla="*/ 248 h 494"/>
                <a:gd name="T48" fmla="*/ 4 w 652"/>
                <a:gd name="T49" fmla="*/ 284 h 494"/>
                <a:gd name="T50" fmla="*/ 26 w 652"/>
                <a:gd name="T51" fmla="*/ 303 h 494"/>
                <a:gd name="T52" fmla="*/ 28 w 652"/>
                <a:gd name="T53" fmla="*/ 326 h 494"/>
                <a:gd name="T54" fmla="*/ 14 w 652"/>
                <a:gd name="T55" fmla="*/ 368 h 494"/>
                <a:gd name="T56" fmla="*/ 34 w 652"/>
                <a:gd name="T57" fmla="*/ 380 h 494"/>
                <a:gd name="T58" fmla="*/ 60 w 652"/>
                <a:gd name="T59" fmla="*/ 417 h 494"/>
                <a:gd name="T60" fmla="*/ 64 w 652"/>
                <a:gd name="T61" fmla="*/ 434 h 494"/>
                <a:gd name="T62" fmla="*/ 88 w 652"/>
                <a:gd name="T63" fmla="*/ 477 h 494"/>
                <a:gd name="T64" fmla="*/ 106 w 652"/>
                <a:gd name="T65" fmla="*/ 490 h 494"/>
                <a:gd name="T66" fmla="*/ 130 w 652"/>
                <a:gd name="T67" fmla="*/ 492 h 494"/>
                <a:gd name="T68" fmla="*/ 145 w 652"/>
                <a:gd name="T69" fmla="*/ 466 h 494"/>
                <a:gd name="T70" fmla="*/ 158 w 652"/>
                <a:gd name="T71" fmla="*/ 464 h 494"/>
                <a:gd name="T72" fmla="*/ 217 w 652"/>
                <a:gd name="T73" fmla="*/ 467 h 494"/>
                <a:gd name="T74" fmla="*/ 236 w 652"/>
                <a:gd name="T75" fmla="*/ 474 h 494"/>
                <a:gd name="T76" fmla="*/ 251 w 652"/>
                <a:gd name="T77" fmla="*/ 480 h 494"/>
                <a:gd name="T78" fmla="*/ 284 w 652"/>
                <a:gd name="T79" fmla="*/ 480 h 494"/>
                <a:gd name="T80" fmla="*/ 338 w 652"/>
                <a:gd name="T81" fmla="*/ 470 h 494"/>
                <a:gd name="T82" fmla="*/ 389 w 652"/>
                <a:gd name="T83" fmla="*/ 464 h 494"/>
                <a:gd name="T84" fmla="*/ 428 w 652"/>
                <a:gd name="T85" fmla="*/ 483 h 494"/>
                <a:gd name="T86" fmla="*/ 446 w 652"/>
                <a:gd name="T87" fmla="*/ 484 h 494"/>
                <a:gd name="T88" fmla="*/ 472 w 652"/>
                <a:gd name="T89" fmla="*/ 491 h 494"/>
                <a:gd name="T90" fmla="*/ 470 w 652"/>
                <a:gd name="T91" fmla="*/ 470 h 494"/>
                <a:gd name="T92" fmla="*/ 476 w 652"/>
                <a:gd name="T93" fmla="*/ 461 h 494"/>
                <a:gd name="T94" fmla="*/ 482 w 652"/>
                <a:gd name="T95" fmla="*/ 456 h 494"/>
                <a:gd name="T96" fmla="*/ 475 w 652"/>
                <a:gd name="T97" fmla="*/ 442 h 494"/>
                <a:gd name="T98" fmla="*/ 461 w 652"/>
                <a:gd name="T99" fmla="*/ 429 h 494"/>
                <a:gd name="T100" fmla="*/ 462 w 652"/>
                <a:gd name="T101" fmla="*/ 420 h 494"/>
                <a:gd name="T102" fmla="*/ 472 w 652"/>
                <a:gd name="T103" fmla="*/ 398 h 494"/>
                <a:gd name="T104" fmla="*/ 502 w 652"/>
                <a:gd name="T105" fmla="*/ 397 h 494"/>
                <a:gd name="T106" fmla="*/ 528 w 652"/>
                <a:gd name="T107" fmla="*/ 390 h 494"/>
                <a:gd name="T108" fmla="*/ 544 w 652"/>
                <a:gd name="T109" fmla="*/ 375 h 494"/>
                <a:gd name="T110" fmla="*/ 544 w 652"/>
                <a:gd name="T111" fmla="*/ 368 h 494"/>
                <a:gd name="T112" fmla="*/ 543 w 652"/>
                <a:gd name="T113" fmla="*/ 352 h 494"/>
                <a:gd name="T114" fmla="*/ 563 w 652"/>
                <a:gd name="T115" fmla="*/ 339 h 494"/>
                <a:gd name="T116" fmla="*/ 585 w 652"/>
                <a:gd name="T117" fmla="*/ 314 h 494"/>
                <a:gd name="T118" fmla="*/ 602 w 652"/>
                <a:gd name="T119" fmla="*/ 302 h 494"/>
                <a:gd name="T120" fmla="*/ 634 w 652"/>
                <a:gd name="T121" fmla="*/ 294 h 494"/>
                <a:gd name="T122" fmla="*/ 642 w 652"/>
                <a:gd name="T123" fmla="*/ 293 h 494"/>
                <a:gd name="T124" fmla="*/ 649 w 652"/>
                <a:gd name="T125" fmla="*/ 27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494">
                  <a:moveTo>
                    <a:pt x="651" y="266"/>
                  </a:moveTo>
                  <a:cubicBezTo>
                    <a:pt x="652" y="265"/>
                    <a:pt x="652" y="265"/>
                    <a:pt x="652" y="265"/>
                  </a:cubicBezTo>
                  <a:cubicBezTo>
                    <a:pt x="652" y="265"/>
                    <a:pt x="652" y="265"/>
                    <a:pt x="652" y="265"/>
                  </a:cubicBezTo>
                  <a:cubicBezTo>
                    <a:pt x="652" y="265"/>
                    <a:pt x="652" y="265"/>
                    <a:pt x="652" y="265"/>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2" y="204"/>
                    <a:pt x="612" y="204"/>
                    <a:pt x="612" y="204"/>
                  </a:cubicBezTo>
                  <a:cubicBezTo>
                    <a:pt x="612" y="204"/>
                    <a:pt x="612" y="204"/>
                    <a:pt x="612" y="204"/>
                  </a:cubicBezTo>
                  <a:cubicBezTo>
                    <a:pt x="611" y="204"/>
                    <a:pt x="611" y="204"/>
                    <a:pt x="611" y="204"/>
                  </a:cubicBezTo>
                  <a:cubicBezTo>
                    <a:pt x="611" y="204"/>
                    <a:pt x="611" y="204"/>
                    <a:pt x="611" y="204"/>
                  </a:cubicBezTo>
                  <a:cubicBezTo>
                    <a:pt x="611" y="203"/>
                    <a:pt x="611" y="203"/>
                    <a:pt x="611" y="203"/>
                  </a:cubicBezTo>
                  <a:cubicBezTo>
                    <a:pt x="611" y="202"/>
                    <a:pt x="611" y="202"/>
                    <a:pt x="611" y="202"/>
                  </a:cubicBezTo>
                  <a:cubicBezTo>
                    <a:pt x="609" y="197"/>
                    <a:pt x="604" y="191"/>
                    <a:pt x="596" y="184"/>
                  </a:cubicBezTo>
                  <a:cubicBezTo>
                    <a:pt x="591" y="181"/>
                    <a:pt x="587" y="178"/>
                    <a:pt x="583" y="178"/>
                  </a:cubicBezTo>
                  <a:cubicBezTo>
                    <a:pt x="580" y="176"/>
                    <a:pt x="578" y="175"/>
                    <a:pt x="576" y="173"/>
                  </a:cubicBezTo>
                  <a:cubicBezTo>
                    <a:pt x="570" y="170"/>
                    <a:pt x="552" y="167"/>
                    <a:pt x="521" y="166"/>
                  </a:cubicBezTo>
                  <a:cubicBezTo>
                    <a:pt x="520" y="166"/>
                    <a:pt x="520" y="166"/>
                    <a:pt x="520" y="166"/>
                  </a:cubicBezTo>
                  <a:cubicBezTo>
                    <a:pt x="520" y="166"/>
                    <a:pt x="520" y="166"/>
                    <a:pt x="520" y="166"/>
                  </a:cubicBezTo>
                  <a:cubicBezTo>
                    <a:pt x="516" y="160"/>
                    <a:pt x="516" y="160"/>
                    <a:pt x="516" y="160"/>
                  </a:cubicBezTo>
                  <a:cubicBezTo>
                    <a:pt x="514" y="157"/>
                    <a:pt x="513" y="154"/>
                    <a:pt x="513" y="150"/>
                  </a:cubicBezTo>
                  <a:cubicBezTo>
                    <a:pt x="513" y="146"/>
                    <a:pt x="518" y="131"/>
                    <a:pt x="529" y="108"/>
                  </a:cubicBezTo>
                  <a:cubicBezTo>
                    <a:pt x="524" y="90"/>
                    <a:pt x="524" y="90"/>
                    <a:pt x="524" y="90"/>
                  </a:cubicBezTo>
                  <a:cubicBezTo>
                    <a:pt x="524" y="90"/>
                    <a:pt x="524" y="90"/>
                    <a:pt x="524" y="90"/>
                  </a:cubicBezTo>
                  <a:cubicBezTo>
                    <a:pt x="518" y="62"/>
                    <a:pt x="518" y="62"/>
                    <a:pt x="518" y="62"/>
                  </a:cubicBezTo>
                  <a:cubicBezTo>
                    <a:pt x="517" y="58"/>
                    <a:pt x="510" y="54"/>
                    <a:pt x="498" y="51"/>
                  </a:cubicBezTo>
                  <a:cubicBezTo>
                    <a:pt x="496" y="50"/>
                    <a:pt x="493" y="49"/>
                    <a:pt x="491" y="48"/>
                  </a:cubicBezTo>
                  <a:cubicBezTo>
                    <a:pt x="486" y="46"/>
                    <a:pt x="483" y="42"/>
                    <a:pt x="482" y="38"/>
                  </a:cubicBezTo>
                  <a:cubicBezTo>
                    <a:pt x="479" y="32"/>
                    <a:pt x="475" y="28"/>
                    <a:pt x="470" y="26"/>
                  </a:cubicBezTo>
                  <a:cubicBezTo>
                    <a:pt x="469" y="25"/>
                    <a:pt x="469" y="25"/>
                    <a:pt x="469" y="25"/>
                  </a:cubicBezTo>
                  <a:cubicBezTo>
                    <a:pt x="469" y="25"/>
                    <a:pt x="469" y="25"/>
                    <a:pt x="469" y="25"/>
                  </a:cubicBezTo>
                  <a:cubicBezTo>
                    <a:pt x="464" y="0"/>
                    <a:pt x="464" y="0"/>
                    <a:pt x="464" y="0"/>
                  </a:cubicBezTo>
                  <a:cubicBezTo>
                    <a:pt x="445" y="2"/>
                    <a:pt x="445" y="2"/>
                    <a:pt x="445" y="2"/>
                  </a:cubicBezTo>
                  <a:cubicBezTo>
                    <a:pt x="443" y="7"/>
                    <a:pt x="443" y="7"/>
                    <a:pt x="443" y="7"/>
                  </a:cubicBezTo>
                  <a:cubicBezTo>
                    <a:pt x="440" y="16"/>
                    <a:pt x="438" y="20"/>
                    <a:pt x="435" y="20"/>
                  </a:cubicBezTo>
                  <a:cubicBezTo>
                    <a:pt x="423" y="24"/>
                    <a:pt x="423" y="24"/>
                    <a:pt x="423" y="24"/>
                  </a:cubicBezTo>
                  <a:cubicBezTo>
                    <a:pt x="415" y="26"/>
                    <a:pt x="410" y="30"/>
                    <a:pt x="408" y="33"/>
                  </a:cubicBezTo>
                  <a:cubicBezTo>
                    <a:pt x="407" y="35"/>
                    <a:pt x="406" y="40"/>
                    <a:pt x="405" y="46"/>
                  </a:cubicBezTo>
                  <a:cubicBezTo>
                    <a:pt x="404" y="53"/>
                    <a:pt x="402" y="58"/>
                    <a:pt x="401" y="62"/>
                  </a:cubicBezTo>
                  <a:cubicBezTo>
                    <a:pt x="398" y="67"/>
                    <a:pt x="395" y="71"/>
                    <a:pt x="389" y="73"/>
                  </a:cubicBezTo>
                  <a:cubicBezTo>
                    <a:pt x="379" y="77"/>
                    <a:pt x="361" y="70"/>
                    <a:pt x="337" y="53"/>
                  </a:cubicBezTo>
                  <a:cubicBezTo>
                    <a:pt x="304" y="95"/>
                    <a:pt x="304" y="95"/>
                    <a:pt x="304" y="95"/>
                  </a:cubicBezTo>
                  <a:cubicBezTo>
                    <a:pt x="308" y="112"/>
                    <a:pt x="308" y="112"/>
                    <a:pt x="308" y="112"/>
                  </a:cubicBezTo>
                  <a:cubicBezTo>
                    <a:pt x="308" y="112"/>
                    <a:pt x="308" y="112"/>
                    <a:pt x="308" y="112"/>
                  </a:cubicBezTo>
                  <a:cubicBezTo>
                    <a:pt x="309" y="113"/>
                    <a:pt x="309" y="113"/>
                    <a:pt x="309" y="113"/>
                  </a:cubicBezTo>
                  <a:cubicBezTo>
                    <a:pt x="308" y="113"/>
                    <a:pt x="308" y="113"/>
                    <a:pt x="308" y="113"/>
                  </a:cubicBezTo>
                  <a:cubicBezTo>
                    <a:pt x="308" y="114"/>
                    <a:pt x="308" y="114"/>
                    <a:pt x="308" y="114"/>
                  </a:cubicBezTo>
                  <a:cubicBezTo>
                    <a:pt x="306" y="116"/>
                    <a:pt x="304" y="118"/>
                    <a:pt x="301" y="118"/>
                  </a:cubicBezTo>
                  <a:cubicBezTo>
                    <a:pt x="298" y="119"/>
                    <a:pt x="295" y="118"/>
                    <a:pt x="291" y="115"/>
                  </a:cubicBezTo>
                  <a:cubicBezTo>
                    <a:pt x="288" y="113"/>
                    <a:pt x="279" y="111"/>
                    <a:pt x="264" y="110"/>
                  </a:cubicBezTo>
                  <a:cubicBezTo>
                    <a:pt x="257" y="110"/>
                    <a:pt x="257" y="110"/>
                    <a:pt x="257" y="110"/>
                  </a:cubicBezTo>
                  <a:cubicBezTo>
                    <a:pt x="257" y="110"/>
                    <a:pt x="257" y="110"/>
                    <a:pt x="257" y="110"/>
                  </a:cubicBezTo>
                  <a:cubicBezTo>
                    <a:pt x="247" y="109"/>
                    <a:pt x="247" y="109"/>
                    <a:pt x="247" y="109"/>
                  </a:cubicBezTo>
                  <a:cubicBezTo>
                    <a:pt x="236" y="111"/>
                    <a:pt x="236" y="111"/>
                    <a:pt x="236" y="111"/>
                  </a:cubicBezTo>
                  <a:cubicBezTo>
                    <a:pt x="241" y="118"/>
                    <a:pt x="241" y="118"/>
                    <a:pt x="241" y="118"/>
                  </a:cubicBezTo>
                  <a:cubicBezTo>
                    <a:pt x="245" y="123"/>
                    <a:pt x="247" y="126"/>
                    <a:pt x="246" y="128"/>
                  </a:cubicBezTo>
                  <a:cubicBezTo>
                    <a:pt x="242" y="154"/>
                    <a:pt x="242" y="154"/>
                    <a:pt x="242" y="154"/>
                  </a:cubicBezTo>
                  <a:cubicBezTo>
                    <a:pt x="244" y="168"/>
                    <a:pt x="244" y="168"/>
                    <a:pt x="244" y="168"/>
                  </a:cubicBezTo>
                  <a:cubicBezTo>
                    <a:pt x="244" y="168"/>
                    <a:pt x="244" y="168"/>
                    <a:pt x="244" y="168"/>
                  </a:cubicBezTo>
                  <a:cubicBezTo>
                    <a:pt x="244" y="168"/>
                    <a:pt x="244" y="168"/>
                    <a:pt x="244" y="168"/>
                  </a:cubicBezTo>
                  <a:cubicBezTo>
                    <a:pt x="244" y="169"/>
                    <a:pt x="244" y="169"/>
                    <a:pt x="244" y="169"/>
                  </a:cubicBezTo>
                  <a:cubicBezTo>
                    <a:pt x="244" y="169"/>
                    <a:pt x="244" y="169"/>
                    <a:pt x="244" y="169"/>
                  </a:cubicBezTo>
                  <a:cubicBezTo>
                    <a:pt x="236" y="195"/>
                    <a:pt x="236" y="195"/>
                    <a:pt x="236" y="195"/>
                  </a:cubicBezTo>
                  <a:cubicBezTo>
                    <a:pt x="236" y="197"/>
                    <a:pt x="235" y="198"/>
                    <a:pt x="234" y="198"/>
                  </a:cubicBezTo>
                  <a:cubicBezTo>
                    <a:pt x="233" y="198"/>
                    <a:pt x="233" y="198"/>
                    <a:pt x="233" y="198"/>
                  </a:cubicBezTo>
                  <a:cubicBezTo>
                    <a:pt x="233" y="198"/>
                    <a:pt x="233" y="198"/>
                    <a:pt x="233" y="198"/>
                  </a:cubicBezTo>
                  <a:cubicBezTo>
                    <a:pt x="232" y="195"/>
                    <a:pt x="232" y="195"/>
                    <a:pt x="232" y="195"/>
                  </a:cubicBezTo>
                  <a:cubicBezTo>
                    <a:pt x="230" y="192"/>
                    <a:pt x="230" y="191"/>
                    <a:pt x="228" y="191"/>
                  </a:cubicBezTo>
                  <a:cubicBezTo>
                    <a:pt x="228" y="192"/>
                    <a:pt x="226" y="193"/>
                    <a:pt x="226" y="197"/>
                  </a:cubicBezTo>
                  <a:cubicBezTo>
                    <a:pt x="224" y="204"/>
                    <a:pt x="220" y="210"/>
                    <a:pt x="213" y="216"/>
                  </a:cubicBezTo>
                  <a:cubicBezTo>
                    <a:pt x="206" y="222"/>
                    <a:pt x="206" y="222"/>
                    <a:pt x="206" y="222"/>
                  </a:cubicBezTo>
                  <a:cubicBezTo>
                    <a:pt x="202" y="224"/>
                    <a:pt x="202" y="224"/>
                    <a:pt x="202" y="224"/>
                  </a:cubicBezTo>
                  <a:cubicBezTo>
                    <a:pt x="202" y="224"/>
                    <a:pt x="202" y="224"/>
                    <a:pt x="202"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4" y="234"/>
                    <a:pt x="164" y="234"/>
                    <a:pt x="164" y="234"/>
                  </a:cubicBezTo>
                  <a:cubicBezTo>
                    <a:pt x="137" y="230"/>
                    <a:pt x="137" y="230"/>
                    <a:pt x="137" y="230"/>
                  </a:cubicBezTo>
                  <a:cubicBezTo>
                    <a:pt x="132" y="235"/>
                    <a:pt x="128" y="236"/>
                    <a:pt x="124" y="236"/>
                  </a:cubicBezTo>
                  <a:cubicBezTo>
                    <a:pt x="120" y="234"/>
                    <a:pt x="113" y="236"/>
                    <a:pt x="103" y="240"/>
                  </a:cubicBezTo>
                  <a:cubicBezTo>
                    <a:pt x="92" y="253"/>
                    <a:pt x="92" y="253"/>
                    <a:pt x="92" y="253"/>
                  </a:cubicBezTo>
                  <a:cubicBezTo>
                    <a:pt x="92" y="254"/>
                    <a:pt x="92" y="254"/>
                    <a:pt x="92" y="254"/>
                  </a:cubicBezTo>
                  <a:cubicBezTo>
                    <a:pt x="74" y="254"/>
                    <a:pt x="74" y="254"/>
                    <a:pt x="74" y="254"/>
                  </a:cubicBezTo>
                  <a:cubicBezTo>
                    <a:pt x="74" y="239"/>
                    <a:pt x="74" y="239"/>
                    <a:pt x="74" y="239"/>
                  </a:cubicBezTo>
                  <a:cubicBezTo>
                    <a:pt x="63" y="239"/>
                    <a:pt x="63" y="239"/>
                    <a:pt x="63" y="239"/>
                  </a:cubicBezTo>
                  <a:cubicBezTo>
                    <a:pt x="61" y="246"/>
                    <a:pt x="61" y="246"/>
                    <a:pt x="61" y="246"/>
                  </a:cubicBezTo>
                  <a:cubicBezTo>
                    <a:pt x="52" y="248"/>
                    <a:pt x="52" y="248"/>
                    <a:pt x="52" y="248"/>
                  </a:cubicBezTo>
                  <a:cubicBezTo>
                    <a:pt x="52" y="248"/>
                    <a:pt x="52" y="248"/>
                    <a:pt x="52" y="248"/>
                  </a:cubicBezTo>
                  <a:cubicBezTo>
                    <a:pt x="52" y="248"/>
                    <a:pt x="52" y="248"/>
                    <a:pt x="52" y="248"/>
                  </a:cubicBezTo>
                  <a:cubicBezTo>
                    <a:pt x="51" y="247"/>
                    <a:pt x="51" y="247"/>
                    <a:pt x="51" y="247"/>
                  </a:cubicBezTo>
                  <a:cubicBezTo>
                    <a:pt x="51" y="247"/>
                    <a:pt x="51" y="247"/>
                    <a:pt x="51" y="247"/>
                  </a:cubicBezTo>
                  <a:cubicBezTo>
                    <a:pt x="46" y="244"/>
                    <a:pt x="39" y="242"/>
                    <a:pt x="33" y="241"/>
                  </a:cubicBezTo>
                  <a:cubicBezTo>
                    <a:pt x="29" y="240"/>
                    <a:pt x="25" y="243"/>
                    <a:pt x="18" y="248"/>
                  </a:cubicBezTo>
                  <a:cubicBezTo>
                    <a:pt x="12" y="254"/>
                    <a:pt x="7" y="259"/>
                    <a:pt x="4" y="264"/>
                  </a:cubicBezTo>
                  <a:cubicBezTo>
                    <a:pt x="6" y="265"/>
                    <a:pt x="6" y="266"/>
                    <a:pt x="6" y="269"/>
                  </a:cubicBezTo>
                  <a:cubicBezTo>
                    <a:pt x="7" y="272"/>
                    <a:pt x="8" y="274"/>
                    <a:pt x="8" y="277"/>
                  </a:cubicBezTo>
                  <a:cubicBezTo>
                    <a:pt x="7" y="280"/>
                    <a:pt x="6" y="282"/>
                    <a:pt x="4" y="284"/>
                  </a:cubicBezTo>
                  <a:cubicBezTo>
                    <a:pt x="2" y="285"/>
                    <a:pt x="1" y="289"/>
                    <a:pt x="0" y="295"/>
                  </a:cubicBezTo>
                  <a:cubicBezTo>
                    <a:pt x="6" y="300"/>
                    <a:pt x="6" y="300"/>
                    <a:pt x="6" y="300"/>
                  </a:cubicBezTo>
                  <a:cubicBezTo>
                    <a:pt x="15" y="290"/>
                    <a:pt x="15" y="290"/>
                    <a:pt x="15" y="290"/>
                  </a:cubicBezTo>
                  <a:cubicBezTo>
                    <a:pt x="26" y="303"/>
                    <a:pt x="26" y="303"/>
                    <a:pt x="26" y="303"/>
                  </a:cubicBezTo>
                  <a:cubicBezTo>
                    <a:pt x="26" y="304"/>
                    <a:pt x="26" y="304"/>
                    <a:pt x="26" y="304"/>
                  </a:cubicBezTo>
                  <a:cubicBezTo>
                    <a:pt x="29" y="326"/>
                    <a:pt x="29" y="326"/>
                    <a:pt x="29" y="326"/>
                  </a:cubicBezTo>
                  <a:cubicBezTo>
                    <a:pt x="29" y="326"/>
                    <a:pt x="29" y="326"/>
                    <a:pt x="29" y="326"/>
                  </a:cubicBezTo>
                  <a:cubicBezTo>
                    <a:pt x="28" y="326"/>
                    <a:pt x="28" y="326"/>
                    <a:pt x="28" y="326"/>
                  </a:cubicBezTo>
                  <a:cubicBezTo>
                    <a:pt x="22" y="356"/>
                    <a:pt x="22" y="356"/>
                    <a:pt x="22" y="356"/>
                  </a:cubicBezTo>
                  <a:cubicBezTo>
                    <a:pt x="20" y="356"/>
                    <a:pt x="20" y="356"/>
                    <a:pt x="20" y="356"/>
                  </a:cubicBezTo>
                  <a:cubicBezTo>
                    <a:pt x="11" y="356"/>
                    <a:pt x="5" y="357"/>
                    <a:pt x="3" y="358"/>
                  </a:cubicBezTo>
                  <a:cubicBezTo>
                    <a:pt x="3" y="360"/>
                    <a:pt x="7" y="364"/>
                    <a:pt x="14" y="368"/>
                  </a:cubicBezTo>
                  <a:cubicBezTo>
                    <a:pt x="20" y="367"/>
                    <a:pt x="20" y="367"/>
                    <a:pt x="20" y="367"/>
                  </a:cubicBezTo>
                  <a:cubicBezTo>
                    <a:pt x="21" y="367"/>
                    <a:pt x="21" y="367"/>
                    <a:pt x="21" y="367"/>
                  </a:cubicBezTo>
                  <a:cubicBezTo>
                    <a:pt x="21" y="368"/>
                    <a:pt x="21" y="368"/>
                    <a:pt x="21" y="368"/>
                  </a:cubicBezTo>
                  <a:cubicBezTo>
                    <a:pt x="34" y="380"/>
                    <a:pt x="34" y="380"/>
                    <a:pt x="34" y="380"/>
                  </a:cubicBezTo>
                  <a:cubicBezTo>
                    <a:pt x="40" y="385"/>
                    <a:pt x="39" y="392"/>
                    <a:pt x="32" y="404"/>
                  </a:cubicBezTo>
                  <a:cubicBezTo>
                    <a:pt x="34" y="416"/>
                    <a:pt x="34" y="416"/>
                    <a:pt x="34" y="416"/>
                  </a:cubicBezTo>
                  <a:cubicBezTo>
                    <a:pt x="40" y="417"/>
                    <a:pt x="40" y="417"/>
                    <a:pt x="40" y="417"/>
                  </a:cubicBezTo>
                  <a:cubicBezTo>
                    <a:pt x="60" y="417"/>
                    <a:pt x="60" y="417"/>
                    <a:pt x="60" y="417"/>
                  </a:cubicBezTo>
                  <a:cubicBezTo>
                    <a:pt x="50" y="427"/>
                    <a:pt x="50" y="427"/>
                    <a:pt x="50" y="427"/>
                  </a:cubicBezTo>
                  <a:cubicBezTo>
                    <a:pt x="56" y="430"/>
                    <a:pt x="56" y="430"/>
                    <a:pt x="56" y="430"/>
                  </a:cubicBezTo>
                  <a:cubicBezTo>
                    <a:pt x="56" y="430"/>
                    <a:pt x="56" y="430"/>
                    <a:pt x="56" y="430"/>
                  </a:cubicBezTo>
                  <a:cubicBezTo>
                    <a:pt x="64" y="434"/>
                    <a:pt x="64" y="434"/>
                    <a:pt x="64" y="434"/>
                  </a:cubicBezTo>
                  <a:cubicBezTo>
                    <a:pt x="85" y="444"/>
                    <a:pt x="85" y="444"/>
                    <a:pt x="85" y="444"/>
                  </a:cubicBezTo>
                  <a:cubicBezTo>
                    <a:pt x="86" y="444"/>
                    <a:pt x="86" y="444"/>
                    <a:pt x="86" y="444"/>
                  </a:cubicBezTo>
                  <a:cubicBezTo>
                    <a:pt x="86" y="444"/>
                    <a:pt x="86" y="444"/>
                    <a:pt x="86" y="444"/>
                  </a:cubicBezTo>
                  <a:cubicBezTo>
                    <a:pt x="88" y="477"/>
                    <a:pt x="88" y="477"/>
                    <a:pt x="88" y="477"/>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4"/>
                    <a:pt x="128" y="494"/>
                    <a:pt x="128" y="494"/>
                  </a:cubicBezTo>
                  <a:cubicBezTo>
                    <a:pt x="130" y="494"/>
                    <a:pt x="130" y="494"/>
                    <a:pt x="130" y="494"/>
                  </a:cubicBezTo>
                  <a:cubicBezTo>
                    <a:pt x="130" y="493"/>
                    <a:pt x="130" y="493"/>
                    <a:pt x="130" y="493"/>
                  </a:cubicBezTo>
                  <a:cubicBezTo>
                    <a:pt x="130" y="492"/>
                    <a:pt x="130" y="492"/>
                    <a:pt x="130" y="492"/>
                  </a:cubicBezTo>
                  <a:cubicBezTo>
                    <a:pt x="132" y="488"/>
                    <a:pt x="134" y="485"/>
                    <a:pt x="134" y="484"/>
                  </a:cubicBezTo>
                  <a:cubicBezTo>
                    <a:pt x="134" y="483"/>
                    <a:pt x="134" y="483"/>
                    <a:pt x="134" y="483"/>
                  </a:cubicBezTo>
                  <a:cubicBezTo>
                    <a:pt x="134" y="480"/>
                    <a:pt x="135" y="476"/>
                    <a:pt x="138" y="474"/>
                  </a:cubicBezTo>
                  <a:cubicBezTo>
                    <a:pt x="142" y="472"/>
                    <a:pt x="144" y="469"/>
                    <a:pt x="145" y="466"/>
                  </a:cubicBezTo>
                  <a:cubicBezTo>
                    <a:pt x="145" y="466"/>
                    <a:pt x="145" y="466"/>
                    <a:pt x="145" y="466"/>
                  </a:cubicBezTo>
                  <a:cubicBezTo>
                    <a:pt x="146" y="463"/>
                    <a:pt x="150" y="462"/>
                    <a:pt x="157" y="464"/>
                  </a:cubicBezTo>
                  <a:cubicBezTo>
                    <a:pt x="158" y="464"/>
                    <a:pt x="158" y="464"/>
                    <a:pt x="158" y="464"/>
                  </a:cubicBezTo>
                  <a:cubicBezTo>
                    <a:pt x="158" y="464"/>
                    <a:pt x="158" y="464"/>
                    <a:pt x="158" y="464"/>
                  </a:cubicBezTo>
                  <a:cubicBezTo>
                    <a:pt x="165" y="468"/>
                    <a:pt x="165" y="468"/>
                    <a:pt x="165" y="468"/>
                  </a:cubicBezTo>
                  <a:cubicBezTo>
                    <a:pt x="190" y="473"/>
                    <a:pt x="190" y="473"/>
                    <a:pt x="190" y="473"/>
                  </a:cubicBezTo>
                  <a:cubicBezTo>
                    <a:pt x="206" y="472"/>
                    <a:pt x="206" y="472"/>
                    <a:pt x="206" y="472"/>
                  </a:cubicBezTo>
                  <a:cubicBezTo>
                    <a:pt x="217" y="467"/>
                    <a:pt x="217" y="467"/>
                    <a:pt x="217" y="467"/>
                  </a:cubicBezTo>
                  <a:cubicBezTo>
                    <a:pt x="219" y="464"/>
                    <a:pt x="221" y="463"/>
                    <a:pt x="222" y="462"/>
                  </a:cubicBezTo>
                  <a:cubicBezTo>
                    <a:pt x="224" y="462"/>
                    <a:pt x="227" y="463"/>
                    <a:pt x="230" y="466"/>
                  </a:cubicBezTo>
                  <a:cubicBezTo>
                    <a:pt x="232" y="466"/>
                    <a:pt x="232" y="466"/>
                    <a:pt x="232" y="466"/>
                  </a:cubicBezTo>
                  <a:cubicBezTo>
                    <a:pt x="233" y="468"/>
                    <a:pt x="234" y="470"/>
                    <a:pt x="236" y="474"/>
                  </a:cubicBezTo>
                  <a:cubicBezTo>
                    <a:pt x="244" y="480"/>
                    <a:pt x="244" y="480"/>
                    <a:pt x="244" y="480"/>
                  </a:cubicBezTo>
                  <a:cubicBezTo>
                    <a:pt x="250" y="480"/>
                    <a:pt x="250" y="480"/>
                    <a:pt x="250" y="480"/>
                  </a:cubicBezTo>
                  <a:cubicBezTo>
                    <a:pt x="250" y="480"/>
                    <a:pt x="250" y="480"/>
                    <a:pt x="250" y="480"/>
                  </a:cubicBezTo>
                  <a:cubicBezTo>
                    <a:pt x="251" y="480"/>
                    <a:pt x="251" y="480"/>
                    <a:pt x="251" y="480"/>
                  </a:cubicBezTo>
                  <a:cubicBezTo>
                    <a:pt x="252" y="480"/>
                    <a:pt x="252" y="480"/>
                    <a:pt x="252" y="480"/>
                  </a:cubicBezTo>
                  <a:cubicBezTo>
                    <a:pt x="260" y="484"/>
                    <a:pt x="260" y="484"/>
                    <a:pt x="260" y="484"/>
                  </a:cubicBezTo>
                  <a:cubicBezTo>
                    <a:pt x="276" y="483"/>
                    <a:pt x="276" y="483"/>
                    <a:pt x="276" y="483"/>
                  </a:cubicBezTo>
                  <a:cubicBezTo>
                    <a:pt x="284" y="480"/>
                    <a:pt x="284" y="480"/>
                    <a:pt x="284" y="480"/>
                  </a:cubicBezTo>
                  <a:cubicBezTo>
                    <a:pt x="307" y="482"/>
                    <a:pt x="307" y="482"/>
                    <a:pt x="307" y="482"/>
                  </a:cubicBezTo>
                  <a:cubicBezTo>
                    <a:pt x="317" y="479"/>
                    <a:pt x="317" y="479"/>
                    <a:pt x="317" y="479"/>
                  </a:cubicBezTo>
                  <a:cubicBezTo>
                    <a:pt x="329" y="474"/>
                    <a:pt x="329" y="474"/>
                    <a:pt x="329" y="474"/>
                  </a:cubicBezTo>
                  <a:cubicBezTo>
                    <a:pt x="331" y="473"/>
                    <a:pt x="334" y="472"/>
                    <a:pt x="338" y="470"/>
                  </a:cubicBezTo>
                  <a:cubicBezTo>
                    <a:pt x="360" y="470"/>
                    <a:pt x="360" y="470"/>
                    <a:pt x="360" y="470"/>
                  </a:cubicBezTo>
                  <a:cubicBezTo>
                    <a:pt x="368" y="468"/>
                    <a:pt x="368" y="468"/>
                    <a:pt x="368" y="468"/>
                  </a:cubicBezTo>
                  <a:cubicBezTo>
                    <a:pt x="371" y="466"/>
                    <a:pt x="374" y="464"/>
                    <a:pt x="376" y="464"/>
                  </a:cubicBezTo>
                  <a:cubicBezTo>
                    <a:pt x="389" y="464"/>
                    <a:pt x="389" y="464"/>
                    <a:pt x="389" y="464"/>
                  </a:cubicBezTo>
                  <a:cubicBezTo>
                    <a:pt x="395" y="469"/>
                    <a:pt x="395" y="469"/>
                    <a:pt x="395" y="469"/>
                  </a:cubicBezTo>
                  <a:cubicBezTo>
                    <a:pt x="412" y="472"/>
                    <a:pt x="412" y="472"/>
                    <a:pt x="412" y="472"/>
                  </a:cubicBezTo>
                  <a:cubicBezTo>
                    <a:pt x="415" y="472"/>
                    <a:pt x="417" y="474"/>
                    <a:pt x="421" y="478"/>
                  </a:cubicBezTo>
                  <a:cubicBezTo>
                    <a:pt x="428" y="483"/>
                    <a:pt x="428" y="483"/>
                    <a:pt x="428" y="483"/>
                  </a:cubicBezTo>
                  <a:cubicBezTo>
                    <a:pt x="429" y="484"/>
                    <a:pt x="429" y="484"/>
                    <a:pt x="429" y="484"/>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2" y="491"/>
                    <a:pt x="472" y="491"/>
                    <a:pt x="472"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0" y="469"/>
                    <a:pt x="470" y="469"/>
                    <a:pt x="470" y="469"/>
                  </a:cubicBezTo>
                  <a:cubicBezTo>
                    <a:pt x="476" y="461"/>
                    <a:pt x="476" y="461"/>
                    <a:pt x="476" y="461"/>
                  </a:cubicBezTo>
                  <a:cubicBezTo>
                    <a:pt x="476" y="461"/>
                    <a:pt x="476" y="461"/>
                    <a:pt x="476" y="461"/>
                  </a:cubicBezTo>
                  <a:cubicBezTo>
                    <a:pt x="476" y="461"/>
                    <a:pt x="476" y="461"/>
                    <a:pt x="476" y="461"/>
                  </a:cubicBezTo>
                  <a:cubicBezTo>
                    <a:pt x="476" y="461"/>
                    <a:pt x="476" y="461"/>
                    <a:pt x="476" y="461"/>
                  </a:cubicBezTo>
                  <a:cubicBezTo>
                    <a:pt x="476" y="460"/>
                    <a:pt x="476" y="460"/>
                    <a:pt x="476" y="460"/>
                  </a:cubicBezTo>
                  <a:cubicBezTo>
                    <a:pt x="482" y="456"/>
                    <a:pt x="482" y="456"/>
                    <a:pt x="482" y="456"/>
                  </a:cubicBezTo>
                  <a:cubicBezTo>
                    <a:pt x="482" y="456"/>
                    <a:pt x="482" y="456"/>
                    <a:pt x="482" y="456"/>
                  </a:cubicBezTo>
                  <a:cubicBezTo>
                    <a:pt x="481" y="454"/>
                    <a:pt x="481" y="454"/>
                    <a:pt x="481" y="454"/>
                  </a:cubicBezTo>
                  <a:cubicBezTo>
                    <a:pt x="478" y="446"/>
                    <a:pt x="478" y="446"/>
                    <a:pt x="478" y="446"/>
                  </a:cubicBezTo>
                  <a:cubicBezTo>
                    <a:pt x="478" y="445"/>
                    <a:pt x="477" y="444"/>
                    <a:pt x="475" y="442"/>
                  </a:cubicBezTo>
                  <a:cubicBezTo>
                    <a:pt x="475" y="442"/>
                    <a:pt x="475" y="442"/>
                    <a:pt x="475" y="442"/>
                  </a:cubicBezTo>
                  <a:cubicBezTo>
                    <a:pt x="469" y="436"/>
                    <a:pt x="469" y="436"/>
                    <a:pt x="469" y="436"/>
                  </a:cubicBezTo>
                  <a:cubicBezTo>
                    <a:pt x="461" y="430"/>
                    <a:pt x="461" y="430"/>
                    <a:pt x="461" y="430"/>
                  </a:cubicBezTo>
                  <a:cubicBezTo>
                    <a:pt x="461" y="429"/>
                    <a:pt x="461" y="429"/>
                    <a:pt x="461" y="429"/>
                  </a:cubicBezTo>
                  <a:cubicBezTo>
                    <a:pt x="460" y="428"/>
                    <a:pt x="460" y="428"/>
                    <a:pt x="460" y="428"/>
                  </a:cubicBezTo>
                  <a:cubicBezTo>
                    <a:pt x="460" y="428"/>
                    <a:pt x="460" y="428"/>
                    <a:pt x="460" y="428"/>
                  </a:cubicBezTo>
                  <a:cubicBezTo>
                    <a:pt x="460" y="427"/>
                    <a:pt x="460" y="427"/>
                    <a:pt x="460" y="427"/>
                  </a:cubicBezTo>
                  <a:cubicBezTo>
                    <a:pt x="462" y="420"/>
                    <a:pt x="462" y="420"/>
                    <a:pt x="462" y="420"/>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4" y="396"/>
                    <a:pt x="494" y="396"/>
                    <a:pt x="494" y="396"/>
                  </a:cubicBezTo>
                  <a:cubicBezTo>
                    <a:pt x="502" y="397"/>
                    <a:pt x="502" y="397"/>
                    <a:pt x="502" y="397"/>
                  </a:cubicBezTo>
                  <a:cubicBezTo>
                    <a:pt x="511" y="394"/>
                    <a:pt x="511" y="394"/>
                    <a:pt x="511" y="394"/>
                  </a:cubicBezTo>
                  <a:cubicBezTo>
                    <a:pt x="521" y="393"/>
                    <a:pt x="521" y="393"/>
                    <a:pt x="521" y="393"/>
                  </a:cubicBezTo>
                  <a:cubicBezTo>
                    <a:pt x="527" y="390"/>
                    <a:pt x="527" y="390"/>
                    <a:pt x="527" y="390"/>
                  </a:cubicBezTo>
                  <a:cubicBezTo>
                    <a:pt x="528" y="390"/>
                    <a:pt x="528" y="390"/>
                    <a:pt x="528" y="390"/>
                  </a:cubicBezTo>
                  <a:cubicBezTo>
                    <a:pt x="545" y="387"/>
                    <a:pt x="545" y="387"/>
                    <a:pt x="545" y="387"/>
                  </a:cubicBezTo>
                  <a:cubicBezTo>
                    <a:pt x="548" y="384"/>
                    <a:pt x="548" y="384"/>
                    <a:pt x="548" y="384"/>
                  </a:cubicBezTo>
                  <a:cubicBezTo>
                    <a:pt x="547" y="381"/>
                    <a:pt x="547" y="381"/>
                    <a:pt x="547" y="381"/>
                  </a:cubicBezTo>
                  <a:cubicBezTo>
                    <a:pt x="544" y="375"/>
                    <a:pt x="544" y="375"/>
                    <a:pt x="544" y="375"/>
                  </a:cubicBezTo>
                  <a:cubicBezTo>
                    <a:pt x="544" y="375"/>
                    <a:pt x="544" y="375"/>
                    <a:pt x="544" y="375"/>
                  </a:cubicBezTo>
                  <a:cubicBezTo>
                    <a:pt x="543" y="374"/>
                    <a:pt x="543" y="374"/>
                    <a:pt x="543" y="374"/>
                  </a:cubicBezTo>
                  <a:cubicBezTo>
                    <a:pt x="543" y="374"/>
                    <a:pt x="543" y="374"/>
                    <a:pt x="543" y="374"/>
                  </a:cubicBezTo>
                  <a:cubicBezTo>
                    <a:pt x="544" y="368"/>
                    <a:pt x="544" y="368"/>
                    <a:pt x="544" y="368"/>
                  </a:cubicBezTo>
                  <a:cubicBezTo>
                    <a:pt x="544" y="368"/>
                    <a:pt x="544" y="368"/>
                    <a:pt x="544" y="368"/>
                  </a:cubicBezTo>
                  <a:cubicBezTo>
                    <a:pt x="544" y="359"/>
                    <a:pt x="544" y="359"/>
                    <a:pt x="544" y="359"/>
                  </a:cubicBezTo>
                  <a:cubicBezTo>
                    <a:pt x="543" y="352"/>
                    <a:pt x="543" y="352"/>
                    <a:pt x="543" y="352"/>
                  </a:cubicBezTo>
                  <a:cubicBezTo>
                    <a:pt x="543" y="352"/>
                    <a:pt x="543" y="352"/>
                    <a:pt x="543" y="352"/>
                  </a:cubicBezTo>
                  <a:cubicBezTo>
                    <a:pt x="543" y="352"/>
                    <a:pt x="543" y="352"/>
                    <a:pt x="543" y="352"/>
                  </a:cubicBezTo>
                  <a:cubicBezTo>
                    <a:pt x="547" y="344"/>
                    <a:pt x="547" y="344"/>
                    <a:pt x="547" y="344"/>
                  </a:cubicBezTo>
                  <a:cubicBezTo>
                    <a:pt x="548" y="340"/>
                    <a:pt x="550" y="338"/>
                    <a:pt x="553" y="338"/>
                  </a:cubicBezTo>
                  <a:cubicBezTo>
                    <a:pt x="563" y="339"/>
                    <a:pt x="563" y="339"/>
                    <a:pt x="563" y="339"/>
                  </a:cubicBezTo>
                  <a:cubicBezTo>
                    <a:pt x="565" y="339"/>
                    <a:pt x="567" y="338"/>
                    <a:pt x="569" y="336"/>
                  </a:cubicBezTo>
                  <a:cubicBezTo>
                    <a:pt x="584" y="315"/>
                    <a:pt x="584" y="315"/>
                    <a:pt x="584" y="315"/>
                  </a:cubicBezTo>
                  <a:cubicBezTo>
                    <a:pt x="584" y="315"/>
                    <a:pt x="584" y="315"/>
                    <a:pt x="584" y="315"/>
                  </a:cubicBezTo>
                  <a:cubicBezTo>
                    <a:pt x="585" y="314"/>
                    <a:pt x="585" y="314"/>
                    <a:pt x="585" y="314"/>
                  </a:cubicBezTo>
                  <a:cubicBezTo>
                    <a:pt x="593" y="308"/>
                    <a:pt x="593" y="308"/>
                    <a:pt x="593" y="308"/>
                  </a:cubicBezTo>
                  <a:cubicBezTo>
                    <a:pt x="594" y="307"/>
                    <a:pt x="594" y="307"/>
                    <a:pt x="594" y="307"/>
                  </a:cubicBezTo>
                  <a:cubicBezTo>
                    <a:pt x="597" y="306"/>
                    <a:pt x="599" y="305"/>
                    <a:pt x="600" y="304"/>
                  </a:cubicBezTo>
                  <a:cubicBezTo>
                    <a:pt x="602" y="302"/>
                    <a:pt x="602" y="302"/>
                    <a:pt x="602" y="302"/>
                  </a:cubicBezTo>
                  <a:cubicBezTo>
                    <a:pt x="605" y="298"/>
                    <a:pt x="608" y="297"/>
                    <a:pt x="609" y="297"/>
                  </a:cubicBezTo>
                  <a:cubicBezTo>
                    <a:pt x="623" y="300"/>
                    <a:pt x="623" y="300"/>
                    <a:pt x="623" y="300"/>
                  </a:cubicBezTo>
                  <a:cubicBezTo>
                    <a:pt x="634" y="294"/>
                    <a:pt x="634" y="294"/>
                    <a:pt x="634" y="294"/>
                  </a:cubicBezTo>
                  <a:cubicBezTo>
                    <a:pt x="634" y="294"/>
                    <a:pt x="634" y="294"/>
                    <a:pt x="634"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1"/>
                    <a:pt x="648" y="291"/>
                    <a:pt x="648" y="291"/>
                  </a:cubicBezTo>
                  <a:cubicBezTo>
                    <a:pt x="648" y="282"/>
                    <a:pt x="648" y="282"/>
                    <a:pt x="648" y="282"/>
                  </a:cubicBezTo>
                  <a:cubicBezTo>
                    <a:pt x="649" y="270"/>
                    <a:pt x="649" y="270"/>
                    <a:pt x="649" y="270"/>
                  </a:cubicBezTo>
                  <a:cubicBezTo>
                    <a:pt x="649" y="270"/>
                    <a:pt x="649" y="270"/>
                    <a:pt x="649" y="270"/>
                  </a:cubicBezTo>
                  <a:cubicBezTo>
                    <a:pt x="649" y="270"/>
                    <a:pt x="649" y="270"/>
                    <a:pt x="649" y="270"/>
                  </a:cubicBezTo>
                  <a:cubicBezTo>
                    <a:pt x="649" y="269"/>
                    <a:pt x="649" y="269"/>
                    <a:pt x="649" y="269"/>
                  </a:cubicBezTo>
                  <a:cubicBezTo>
                    <a:pt x="651" y="266"/>
                    <a:pt x="651" y="266"/>
                    <a:pt x="651" y="26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3" name="Freeform 10"/>
            <p:cNvSpPr>
              <a:spLocks/>
            </p:cNvSpPr>
            <p:nvPr/>
          </p:nvSpPr>
          <p:spPr bwMode="auto">
            <a:xfrm>
              <a:off x="1954095" y="3608722"/>
              <a:ext cx="1251753" cy="900246"/>
            </a:xfrm>
            <a:custGeom>
              <a:avLst/>
              <a:gdLst>
                <a:gd name="T0" fmla="*/ 242 w 406"/>
                <a:gd name="T1" fmla="*/ 29 h 292"/>
                <a:gd name="T2" fmla="*/ 229 w 406"/>
                <a:gd name="T3" fmla="*/ 42 h 292"/>
                <a:gd name="T4" fmla="*/ 191 w 406"/>
                <a:gd name="T5" fmla="*/ 15 h 292"/>
                <a:gd name="T6" fmla="*/ 179 w 406"/>
                <a:gd name="T7" fmla="*/ 10 h 292"/>
                <a:gd name="T8" fmla="*/ 144 w 406"/>
                <a:gd name="T9" fmla="*/ 2 h 292"/>
                <a:gd name="T10" fmla="*/ 115 w 406"/>
                <a:gd name="T11" fmla="*/ 6 h 292"/>
                <a:gd name="T12" fmla="*/ 99 w 406"/>
                <a:gd name="T13" fmla="*/ 10 h 292"/>
                <a:gd name="T14" fmla="*/ 72 w 406"/>
                <a:gd name="T15" fmla="*/ 14 h 292"/>
                <a:gd name="T16" fmla="*/ 42 w 406"/>
                <a:gd name="T17" fmla="*/ 21 h 292"/>
                <a:gd name="T18" fmla="*/ 50 w 406"/>
                <a:gd name="T19" fmla="*/ 45 h 292"/>
                <a:gd name="T20" fmla="*/ 63 w 406"/>
                <a:gd name="T21" fmla="*/ 65 h 292"/>
                <a:gd name="T22" fmla="*/ 53 w 406"/>
                <a:gd name="T23" fmla="*/ 90 h 292"/>
                <a:gd name="T24" fmla="*/ 56 w 406"/>
                <a:gd name="T25" fmla="*/ 103 h 292"/>
                <a:gd name="T26" fmla="*/ 30 w 406"/>
                <a:gd name="T27" fmla="*/ 105 h 292"/>
                <a:gd name="T28" fmla="*/ 10 w 406"/>
                <a:gd name="T29" fmla="*/ 121 h 292"/>
                <a:gd name="T30" fmla="*/ 2 w 406"/>
                <a:gd name="T31" fmla="*/ 137 h 292"/>
                <a:gd name="T32" fmla="*/ 6 w 406"/>
                <a:gd name="T33" fmla="*/ 169 h 292"/>
                <a:gd name="T34" fmla="*/ 9 w 406"/>
                <a:gd name="T35" fmla="*/ 197 h 292"/>
                <a:gd name="T36" fmla="*/ 39 w 406"/>
                <a:gd name="T37" fmla="*/ 209 h 292"/>
                <a:gd name="T38" fmla="*/ 51 w 406"/>
                <a:gd name="T39" fmla="*/ 218 h 292"/>
                <a:gd name="T40" fmla="*/ 64 w 406"/>
                <a:gd name="T41" fmla="*/ 229 h 292"/>
                <a:gd name="T42" fmla="*/ 94 w 406"/>
                <a:gd name="T43" fmla="*/ 242 h 292"/>
                <a:gd name="T44" fmla="*/ 136 w 406"/>
                <a:gd name="T45" fmla="*/ 251 h 292"/>
                <a:gd name="T46" fmla="*/ 159 w 406"/>
                <a:gd name="T47" fmla="*/ 256 h 292"/>
                <a:gd name="T48" fmla="*/ 171 w 406"/>
                <a:gd name="T49" fmla="*/ 269 h 292"/>
                <a:gd name="T50" fmla="*/ 175 w 406"/>
                <a:gd name="T51" fmla="*/ 278 h 292"/>
                <a:gd name="T52" fmla="*/ 184 w 406"/>
                <a:gd name="T53" fmla="*/ 289 h 292"/>
                <a:gd name="T54" fmla="*/ 196 w 406"/>
                <a:gd name="T55" fmla="*/ 285 h 292"/>
                <a:gd name="T56" fmla="*/ 211 w 406"/>
                <a:gd name="T57" fmla="*/ 280 h 292"/>
                <a:gd name="T58" fmla="*/ 223 w 406"/>
                <a:gd name="T59" fmla="*/ 277 h 292"/>
                <a:gd name="T60" fmla="*/ 227 w 406"/>
                <a:gd name="T61" fmla="*/ 261 h 292"/>
                <a:gd name="T62" fmla="*/ 243 w 406"/>
                <a:gd name="T63" fmla="*/ 235 h 292"/>
                <a:gd name="T64" fmla="*/ 240 w 406"/>
                <a:gd name="T65" fmla="*/ 211 h 292"/>
                <a:gd name="T66" fmla="*/ 247 w 406"/>
                <a:gd name="T67" fmla="*/ 203 h 292"/>
                <a:gd name="T68" fmla="*/ 279 w 406"/>
                <a:gd name="T69" fmla="*/ 214 h 292"/>
                <a:gd name="T70" fmla="*/ 285 w 406"/>
                <a:gd name="T71" fmla="*/ 231 h 292"/>
                <a:gd name="T72" fmla="*/ 300 w 406"/>
                <a:gd name="T73" fmla="*/ 249 h 292"/>
                <a:gd name="T74" fmla="*/ 326 w 406"/>
                <a:gd name="T75" fmla="*/ 259 h 292"/>
                <a:gd name="T76" fmla="*/ 333 w 406"/>
                <a:gd name="T77" fmla="*/ 261 h 292"/>
                <a:gd name="T78" fmla="*/ 351 w 406"/>
                <a:gd name="T79" fmla="*/ 254 h 292"/>
                <a:gd name="T80" fmla="*/ 362 w 406"/>
                <a:gd name="T81" fmla="*/ 237 h 292"/>
                <a:gd name="T82" fmla="*/ 347 w 406"/>
                <a:gd name="T83" fmla="*/ 229 h 292"/>
                <a:gd name="T84" fmla="*/ 368 w 406"/>
                <a:gd name="T85" fmla="*/ 204 h 292"/>
                <a:gd name="T86" fmla="*/ 376 w 406"/>
                <a:gd name="T87" fmla="*/ 175 h 292"/>
                <a:gd name="T88" fmla="*/ 403 w 406"/>
                <a:gd name="T89" fmla="*/ 145 h 292"/>
                <a:gd name="T90" fmla="*/ 401 w 406"/>
                <a:gd name="T91" fmla="*/ 128 h 292"/>
                <a:gd name="T92" fmla="*/ 383 w 406"/>
                <a:gd name="T93" fmla="*/ 85 h 292"/>
                <a:gd name="T94" fmla="*/ 369 w 406"/>
                <a:gd name="T95" fmla="*/ 80 h 292"/>
                <a:gd name="T96" fmla="*/ 337 w 406"/>
                <a:gd name="T97" fmla="*/ 50 h 292"/>
                <a:gd name="T98" fmla="*/ 329 w 406"/>
                <a:gd name="T99" fmla="*/ 53 h 292"/>
                <a:gd name="T100" fmla="*/ 308 w 406"/>
                <a:gd name="T101" fmla="*/ 39 h 292"/>
                <a:gd name="T102" fmla="*/ 282 w 406"/>
                <a:gd name="T103" fmla="*/ 26 h 292"/>
                <a:gd name="T104" fmla="*/ 273 w 406"/>
                <a:gd name="T105" fmla="*/ 27 h 292"/>
                <a:gd name="T106" fmla="*/ 243 w 406"/>
                <a:gd name="T107" fmla="*/ 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2">
                  <a:moveTo>
                    <a:pt x="243" y="15"/>
                  </a:moveTo>
                  <a:cubicBezTo>
                    <a:pt x="239" y="18"/>
                    <a:pt x="239" y="18"/>
                    <a:pt x="239" y="18"/>
                  </a:cubicBezTo>
                  <a:cubicBezTo>
                    <a:pt x="239" y="20"/>
                    <a:pt x="240" y="23"/>
                    <a:pt x="241" y="29"/>
                  </a:cubicBezTo>
                  <a:cubicBezTo>
                    <a:pt x="241" y="29"/>
                    <a:pt x="241" y="29"/>
                    <a:pt x="241" y="29"/>
                  </a:cubicBezTo>
                  <a:cubicBezTo>
                    <a:pt x="242" y="29"/>
                    <a:pt x="242" y="29"/>
                    <a:pt x="242" y="29"/>
                  </a:cubicBezTo>
                  <a:cubicBezTo>
                    <a:pt x="241" y="29"/>
                    <a:pt x="241" y="29"/>
                    <a:pt x="241" y="29"/>
                  </a:cubicBezTo>
                  <a:cubicBezTo>
                    <a:pt x="237" y="39"/>
                    <a:pt x="237" y="39"/>
                    <a:pt x="237" y="39"/>
                  </a:cubicBezTo>
                  <a:cubicBezTo>
                    <a:pt x="231" y="42"/>
                    <a:pt x="231" y="42"/>
                    <a:pt x="231" y="42"/>
                  </a:cubicBezTo>
                  <a:cubicBezTo>
                    <a:pt x="230" y="42"/>
                    <a:pt x="230" y="42"/>
                    <a:pt x="230" y="42"/>
                  </a:cubicBezTo>
                  <a:cubicBezTo>
                    <a:pt x="229" y="42"/>
                    <a:pt x="229" y="42"/>
                    <a:pt x="229" y="42"/>
                  </a:cubicBezTo>
                  <a:cubicBezTo>
                    <a:pt x="219" y="37"/>
                    <a:pt x="219" y="37"/>
                    <a:pt x="219" y="37"/>
                  </a:cubicBezTo>
                  <a:cubicBezTo>
                    <a:pt x="218" y="37"/>
                    <a:pt x="218" y="37"/>
                    <a:pt x="218" y="37"/>
                  </a:cubicBezTo>
                  <a:cubicBezTo>
                    <a:pt x="218" y="37"/>
                    <a:pt x="218" y="37"/>
                    <a:pt x="218" y="37"/>
                  </a:cubicBezTo>
                  <a:cubicBezTo>
                    <a:pt x="199" y="19"/>
                    <a:pt x="199" y="19"/>
                    <a:pt x="199" y="19"/>
                  </a:cubicBezTo>
                  <a:cubicBezTo>
                    <a:pt x="191" y="15"/>
                    <a:pt x="191" y="15"/>
                    <a:pt x="191" y="15"/>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3" y="6"/>
                    <a:pt x="173" y="6"/>
                    <a:pt x="173" y="6"/>
                  </a:cubicBezTo>
                  <a:cubicBezTo>
                    <a:pt x="163" y="3"/>
                    <a:pt x="163" y="3"/>
                    <a:pt x="163" y="3"/>
                  </a:cubicBezTo>
                  <a:cubicBezTo>
                    <a:pt x="158" y="3"/>
                    <a:pt x="158" y="3"/>
                    <a:pt x="158" y="3"/>
                  </a:cubicBezTo>
                  <a:cubicBezTo>
                    <a:pt x="157" y="3"/>
                    <a:pt x="157" y="3"/>
                    <a:pt x="157" y="3"/>
                  </a:cubicBezTo>
                  <a:cubicBezTo>
                    <a:pt x="144" y="2"/>
                    <a:pt x="144" y="2"/>
                    <a:pt x="144" y="2"/>
                  </a:cubicBezTo>
                  <a:cubicBezTo>
                    <a:pt x="144" y="2"/>
                    <a:pt x="144" y="2"/>
                    <a:pt x="144" y="2"/>
                  </a:cubicBezTo>
                  <a:cubicBezTo>
                    <a:pt x="135" y="0"/>
                    <a:pt x="135" y="0"/>
                    <a:pt x="135" y="0"/>
                  </a:cubicBezTo>
                  <a:cubicBezTo>
                    <a:pt x="129" y="0"/>
                    <a:pt x="129" y="0"/>
                    <a:pt x="129" y="0"/>
                  </a:cubicBezTo>
                  <a:cubicBezTo>
                    <a:pt x="125" y="3"/>
                    <a:pt x="125" y="3"/>
                    <a:pt x="125" y="3"/>
                  </a:cubicBezTo>
                  <a:cubicBezTo>
                    <a:pt x="122" y="5"/>
                    <a:pt x="119" y="5"/>
                    <a:pt x="115" y="6"/>
                  </a:cubicBezTo>
                  <a:cubicBezTo>
                    <a:pt x="107" y="7"/>
                    <a:pt x="107" y="7"/>
                    <a:pt x="107" y="7"/>
                  </a:cubicBezTo>
                  <a:cubicBezTo>
                    <a:pt x="100" y="10"/>
                    <a:pt x="100" y="10"/>
                    <a:pt x="100" y="10"/>
                  </a:cubicBezTo>
                  <a:cubicBezTo>
                    <a:pt x="99" y="10"/>
                    <a:pt x="99" y="10"/>
                    <a:pt x="99" y="10"/>
                  </a:cubicBezTo>
                  <a:cubicBezTo>
                    <a:pt x="99" y="11"/>
                    <a:pt x="99" y="11"/>
                    <a:pt x="99" y="11"/>
                  </a:cubicBezTo>
                  <a:cubicBezTo>
                    <a:pt x="99" y="10"/>
                    <a:pt x="99" y="10"/>
                    <a:pt x="99" y="10"/>
                  </a:cubicBezTo>
                  <a:cubicBezTo>
                    <a:pt x="90" y="11"/>
                    <a:pt x="90" y="11"/>
                    <a:pt x="90" y="11"/>
                  </a:cubicBezTo>
                  <a:cubicBezTo>
                    <a:pt x="81" y="15"/>
                    <a:pt x="81" y="15"/>
                    <a:pt x="81" y="15"/>
                  </a:cubicBezTo>
                  <a:cubicBezTo>
                    <a:pt x="81" y="15"/>
                    <a:pt x="81" y="15"/>
                    <a:pt x="81" y="15"/>
                  </a:cubicBezTo>
                  <a:cubicBezTo>
                    <a:pt x="80" y="15"/>
                    <a:pt x="80" y="15"/>
                    <a:pt x="80" y="15"/>
                  </a:cubicBezTo>
                  <a:cubicBezTo>
                    <a:pt x="72" y="14"/>
                    <a:pt x="72" y="14"/>
                    <a:pt x="72" y="14"/>
                  </a:cubicBezTo>
                  <a:cubicBezTo>
                    <a:pt x="61" y="15"/>
                    <a:pt x="61" y="15"/>
                    <a:pt x="61" y="15"/>
                  </a:cubicBezTo>
                  <a:cubicBezTo>
                    <a:pt x="51" y="15"/>
                    <a:pt x="51" y="15"/>
                    <a:pt x="51" y="15"/>
                  </a:cubicBezTo>
                  <a:cubicBezTo>
                    <a:pt x="47" y="19"/>
                    <a:pt x="47" y="19"/>
                    <a:pt x="47" y="19"/>
                  </a:cubicBezTo>
                  <a:cubicBezTo>
                    <a:pt x="47" y="19"/>
                    <a:pt x="47" y="19"/>
                    <a:pt x="47" y="19"/>
                  </a:cubicBezTo>
                  <a:cubicBezTo>
                    <a:pt x="42" y="21"/>
                    <a:pt x="42" y="21"/>
                    <a:pt x="42" y="21"/>
                  </a:cubicBezTo>
                  <a:cubicBezTo>
                    <a:pt x="44" y="25"/>
                    <a:pt x="44" y="25"/>
                    <a:pt x="44" y="25"/>
                  </a:cubicBezTo>
                  <a:cubicBezTo>
                    <a:pt x="44" y="33"/>
                    <a:pt x="44" y="33"/>
                    <a:pt x="44" y="33"/>
                  </a:cubicBezTo>
                  <a:cubicBezTo>
                    <a:pt x="43" y="40"/>
                    <a:pt x="43" y="40"/>
                    <a:pt x="43" y="40"/>
                  </a:cubicBezTo>
                  <a:cubicBezTo>
                    <a:pt x="50" y="45"/>
                    <a:pt x="50" y="45"/>
                    <a:pt x="50" y="45"/>
                  </a:cubicBezTo>
                  <a:cubicBezTo>
                    <a:pt x="50" y="45"/>
                    <a:pt x="50" y="45"/>
                    <a:pt x="50" y="45"/>
                  </a:cubicBezTo>
                  <a:cubicBezTo>
                    <a:pt x="50" y="45"/>
                    <a:pt x="50" y="45"/>
                    <a:pt x="50" y="45"/>
                  </a:cubicBezTo>
                  <a:cubicBezTo>
                    <a:pt x="50" y="45"/>
                    <a:pt x="50" y="45"/>
                    <a:pt x="50" y="45"/>
                  </a:cubicBezTo>
                  <a:cubicBezTo>
                    <a:pt x="56" y="52"/>
                    <a:pt x="56" y="52"/>
                    <a:pt x="56" y="52"/>
                  </a:cubicBezTo>
                  <a:cubicBezTo>
                    <a:pt x="59" y="55"/>
                    <a:pt x="61" y="57"/>
                    <a:pt x="61" y="59"/>
                  </a:cubicBezTo>
                  <a:cubicBezTo>
                    <a:pt x="63" y="65"/>
                    <a:pt x="63" y="65"/>
                    <a:pt x="63" y="65"/>
                  </a:cubicBezTo>
                  <a:cubicBezTo>
                    <a:pt x="66" y="71"/>
                    <a:pt x="66" y="71"/>
                    <a:pt x="66" y="71"/>
                  </a:cubicBezTo>
                  <a:cubicBezTo>
                    <a:pt x="65" y="71"/>
                    <a:pt x="65" y="71"/>
                    <a:pt x="65" y="71"/>
                  </a:cubicBezTo>
                  <a:cubicBezTo>
                    <a:pt x="57" y="77"/>
                    <a:pt x="57" y="77"/>
                    <a:pt x="57" y="77"/>
                  </a:cubicBezTo>
                  <a:cubicBezTo>
                    <a:pt x="52" y="84"/>
                    <a:pt x="52" y="84"/>
                    <a:pt x="52" y="84"/>
                  </a:cubicBezTo>
                  <a:cubicBezTo>
                    <a:pt x="53" y="90"/>
                    <a:pt x="53" y="90"/>
                    <a:pt x="53" y="90"/>
                  </a:cubicBezTo>
                  <a:cubicBezTo>
                    <a:pt x="57" y="98"/>
                    <a:pt x="57" y="98"/>
                    <a:pt x="57" y="98"/>
                  </a:cubicBezTo>
                  <a:cubicBezTo>
                    <a:pt x="57" y="99"/>
                    <a:pt x="57" y="99"/>
                    <a:pt x="57" y="99"/>
                  </a:cubicBezTo>
                  <a:cubicBezTo>
                    <a:pt x="57" y="99"/>
                    <a:pt x="57" y="99"/>
                    <a:pt x="57" y="99"/>
                  </a:cubicBezTo>
                  <a:cubicBezTo>
                    <a:pt x="57" y="99"/>
                    <a:pt x="57" y="99"/>
                    <a:pt x="57" y="99"/>
                  </a:cubicBezTo>
                  <a:cubicBezTo>
                    <a:pt x="56" y="103"/>
                    <a:pt x="56" y="103"/>
                    <a:pt x="56" y="103"/>
                  </a:cubicBezTo>
                  <a:cubicBezTo>
                    <a:pt x="56" y="105"/>
                    <a:pt x="55" y="106"/>
                    <a:pt x="54" y="107"/>
                  </a:cubicBezTo>
                  <a:cubicBezTo>
                    <a:pt x="51" y="109"/>
                    <a:pt x="47" y="109"/>
                    <a:pt x="41" y="107"/>
                  </a:cubicBezTo>
                  <a:cubicBezTo>
                    <a:pt x="31" y="105"/>
                    <a:pt x="31" y="105"/>
                    <a:pt x="31" y="105"/>
                  </a:cubicBezTo>
                  <a:cubicBezTo>
                    <a:pt x="30" y="105"/>
                    <a:pt x="30" y="105"/>
                    <a:pt x="30" y="105"/>
                  </a:cubicBezTo>
                  <a:cubicBezTo>
                    <a:pt x="30" y="105"/>
                    <a:pt x="30" y="105"/>
                    <a:pt x="30" y="105"/>
                  </a:cubicBezTo>
                  <a:cubicBezTo>
                    <a:pt x="30" y="105"/>
                    <a:pt x="30" y="105"/>
                    <a:pt x="30" y="105"/>
                  </a:cubicBezTo>
                  <a:cubicBezTo>
                    <a:pt x="23" y="101"/>
                    <a:pt x="23" y="101"/>
                    <a:pt x="23" y="101"/>
                  </a:cubicBezTo>
                  <a:cubicBezTo>
                    <a:pt x="11" y="101"/>
                    <a:pt x="11" y="101"/>
                    <a:pt x="11" y="101"/>
                  </a:cubicBezTo>
                  <a:cubicBezTo>
                    <a:pt x="12" y="101"/>
                    <a:pt x="12" y="101"/>
                    <a:pt x="12" y="101"/>
                  </a:cubicBezTo>
                  <a:cubicBezTo>
                    <a:pt x="10" y="121"/>
                    <a:pt x="10" y="121"/>
                    <a:pt x="10" y="121"/>
                  </a:cubicBezTo>
                  <a:cubicBezTo>
                    <a:pt x="10" y="124"/>
                    <a:pt x="8" y="125"/>
                    <a:pt x="5" y="126"/>
                  </a:cubicBezTo>
                  <a:cubicBezTo>
                    <a:pt x="4" y="126"/>
                    <a:pt x="3" y="128"/>
                    <a:pt x="4" y="131"/>
                  </a:cubicBezTo>
                  <a:cubicBezTo>
                    <a:pt x="4" y="131"/>
                    <a:pt x="4" y="131"/>
                    <a:pt x="4" y="131"/>
                  </a:cubicBezTo>
                  <a:cubicBezTo>
                    <a:pt x="3" y="131"/>
                    <a:pt x="3" y="131"/>
                    <a:pt x="3" y="131"/>
                  </a:cubicBezTo>
                  <a:cubicBezTo>
                    <a:pt x="2" y="137"/>
                    <a:pt x="2" y="137"/>
                    <a:pt x="2" y="137"/>
                  </a:cubicBezTo>
                  <a:cubicBezTo>
                    <a:pt x="5" y="139"/>
                    <a:pt x="7" y="141"/>
                    <a:pt x="8" y="143"/>
                  </a:cubicBezTo>
                  <a:cubicBezTo>
                    <a:pt x="10" y="152"/>
                    <a:pt x="10" y="152"/>
                    <a:pt x="10" y="152"/>
                  </a:cubicBezTo>
                  <a:cubicBezTo>
                    <a:pt x="10" y="156"/>
                    <a:pt x="10" y="156"/>
                    <a:pt x="10" y="156"/>
                  </a:cubicBezTo>
                  <a:cubicBezTo>
                    <a:pt x="10" y="158"/>
                    <a:pt x="9" y="159"/>
                    <a:pt x="8" y="161"/>
                  </a:cubicBezTo>
                  <a:cubicBezTo>
                    <a:pt x="6" y="169"/>
                    <a:pt x="6" y="169"/>
                    <a:pt x="6" y="169"/>
                  </a:cubicBezTo>
                  <a:cubicBezTo>
                    <a:pt x="0" y="179"/>
                    <a:pt x="0" y="179"/>
                    <a:pt x="0" y="179"/>
                  </a:cubicBezTo>
                  <a:cubicBezTo>
                    <a:pt x="0" y="181"/>
                    <a:pt x="0" y="181"/>
                    <a:pt x="0" y="181"/>
                  </a:cubicBezTo>
                  <a:cubicBezTo>
                    <a:pt x="1" y="186"/>
                    <a:pt x="1" y="186"/>
                    <a:pt x="1" y="186"/>
                  </a:cubicBezTo>
                  <a:cubicBezTo>
                    <a:pt x="6" y="193"/>
                    <a:pt x="6" y="193"/>
                    <a:pt x="6" y="193"/>
                  </a:cubicBezTo>
                  <a:cubicBezTo>
                    <a:pt x="8" y="195"/>
                    <a:pt x="9" y="196"/>
                    <a:pt x="9" y="197"/>
                  </a:cubicBezTo>
                  <a:cubicBezTo>
                    <a:pt x="14" y="204"/>
                    <a:pt x="14" y="204"/>
                    <a:pt x="14" y="204"/>
                  </a:cubicBezTo>
                  <a:cubicBezTo>
                    <a:pt x="21" y="212"/>
                    <a:pt x="21" y="212"/>
                    <a:pt x="21" y="212"/>
                  </a:cubicBezTo>
                  <a:cubicBezTo>
                    <a:pt x="24" y="215"/>
                    <a:pt x="26" y="216"/>
                    <a:pt x="27" y="216"/>
                  </a:cubicBezTo>
                  <a:cubicBezTo>
                    <a:pt x="34" y="211"/>
                    <a:pt x="34" y="211"/>
                    <a:pt x="34" y="211"/>
                  </a:cubicBezTo>
                  <a:cubicBezTo>
                    <a:pt x="36" y="210"/>
                    <a:pt x="37" y="209"/>
                    <a:pt x="39" y="209"/>
                  </a:cubicBezTo>
                  <a:cubicBezTo>
                    <a:pt x="41" y="209"/>
                    <a:pt x="43" y="210"/>
                    <a:pt x="47" y="213"/>
                  </a:cubicBezTo>
                  <a:cubicBezTo>
                    <a:pt x="47" y="213"/>
                    <a:pt x="47" y="213"/>
                    <a:pt x="47" y="213"/>
                  </a:cubicBezTo>
                  <a:cubicBezTo>
                    <a:pt x="47" y="213"/>
                    <a:pt x="47" y="213"/>
                    <a:pt x="47" y="213"/>
                  </a:cubicBezTo>
                  <a:cubicBezTo>
                    <a:pt x="47" y="213"/>
                    <a:pt x="47" y="213"/>
                    <a:pt x="47" y="213"/>
                  </a:cubicBezTo>
                  <a:cubicBezTo>
                    <a:pt x="51" y="218"/>
                    <a:pt x="51" y="218"/>
                    <a:pt x="51" y="218"/>
                  </a:cubicBezTo>
                  <a:cubicBezTo>
                    <a:pt x="53" y="223"/>
                    <a:pt x="53" y="223"/>
                    <a:pt x="53" y="223"/>
                  </a:cubicBezTo>
                  <a:cubicBezTo>
                    <a:pt x="55" y="225"/>
                    <a:pt x="55" y="225"/>
                    <a:pt x="55" y="225"/>
                  </a:cubicBezTo>
                  <a:cubicBezTo>
                    <a:pt x="56" y="225"/>
                    <a:pt x="56" y="225"/>
                    <a:pt x="56" y="225"/>
                  </a:cubicBezTo>
                  <a:cubicBezTo>
                    <a:pt x="61" y="229"/>
                    <a:pt x="61" y="229"/>
                    <a:pt x="61" y="229"/>
                  </a:cubicBezTo>
                  <a:cubicBezTo>
                    <a:pt x="64" y="229"/>
                    <a:pt x="64" y="229"/>
                    <a:pt x="64" y="229"/>
                  </a:cubicBezTo>
                  <a:cubicBezTo>
                    <a:pt x="66" y="230"/>
                    <a:pt x="67" y="231"/>
                    <a:pt x="68" y="233"/>
                  </a:cubicBezTo>
                  <a:cubicBezTo>
                    <a:pt x="69" y="234"/>
                    <a:pt x="74" y="235"/>
                    <a:pt x="81" y="237"/>
                  </a:cubicBezTo>
                  <a:cubicBezTo>
                    <a:pt x="82" y="237"/>
                    <a:pt x="82" y="237"/>
                    <a:pt x="82" y="237"/>
                  </a:cubicBezTo>
                  <a:cubicBezTo>
                    <a:pt x="94" y="242"/>
                    <a:pt x="94" y="242"/>
                    <a:pt x="94" y="242"/>
                  </a:cubicBezTo>
                  <a:cubicBezTo>
                    <a:pt x="94" y="242"/>
                    <a:pt x="94" y="242"/>
                    <a:pt x="94" y="242"/>
                  </a:cubicBezTo>
                  <a:cubicBezTo>
                    <a:pt x="94" y="242"/>
                    <a:pt x="94" y="242"/>
                    <a:pt x="94" y="242"/>
                  </a:cubicBezTo>
                  <a:cubicBezTo>
                    <a:pt x="103" y="246"/>
                    <a:pt x="103" y="246"/>
                    <a:pt x="103" y="246"/>
                  </a:cubicBezTo>
                  <a:cubicBezTo>
                    <a:pt x="117" y="249"/>
                    <a:pt x="117" y="249"/>
                    <a:pt x="117" y="249"/>
                  </a:cubicBezTo>
                  <a:cubicBezTo>
                    <a:pt x="118" y="250"/>
                    <a:pt x="118" y="250"/>
                    <a:pt x="118" y="250"/>
                  </a:cubicBezTo>
                  <a:cubicBezTo>
                    <a:pt x="136" y="251"/>
                    <a:pt x="136" y="251"/>
                    <a:pt x="136" y="251"/>
                  </a:cubicBezTo>
                  <a:cubicBezTo>
                    <a:pt x="145" y="247"/>
                    <a:pt x="145" y="247"/>
                    <a:pt x="145" y="247"/>
                  </a:cubicBezTo>
                  <a:cubicBezTo>
                    <a:pt x="152" y="247"/>
                    <a:pt x="152" y="247"/>
                    <a:pt x="152" y="247"/>
                  </a:cubicBezTo>
                  <a:cubicBezTo>
                    <a:pt x="152" y="248"/>
                    <a:pt x="152" y="248"/>
                    <a:pt x="152" y="248"/>
                  </a:cubicBezTo>
                  <a:cubicBezTo>
                    <a:pt x="153" y="248"/>
                    <a:pt x="153" y="248"/>
                    <a:pt x="153" y="248"/>
                  </a:cubicBezTo>
                  <a:cubicBezTo>
                    <a:pt x="159" y="256"/>
                    <a:pt x="159" y="256"/>
                    <a:pt x="159" y="256"/>
                  </a:cubicBezTo>
                  <a:cubicBezTo>
                    <a:pt x="159" y="256"/>
                    <a:pt x="159" y="256"/>
                    <a:pt x="159" y="256"/>
                  </a:cubicBezTo>
                  <a:cubicBezTo>
                    <a:pt x="159" y="257"/>
                    <a:pt x="159" y="257"/>
                    <a:pt x="159" y="257"/>
                  </a:cubicBezTo>
                  <a:cubicBezTo>
                    <a:pt x="163" y="263"/>
                    <a:pt x="163" y="263"/>
                    <a:pt x="163" y="263"/>
                  </a:cubicBezTo>
                  <a:cubicBezTo>
                    <a:pt x="166" y="267"/>
                    <a:pt x="166" y="267"/>
                    <a:pt x="166" y="267"/>
                  </a:cubicBezTo>
                  <a:cubicBezTo>
                    <a:pt x="171" y="269"/>
                    <a:pt x="171" y="269"/>
                    <a:pt x="171" y="269"/>
                  </a:cubicBezTo>
                  <a:cubicBezTo>
                    <a:pt x="171" y="269"/>
                    <a:pt x="171" y="269"/>
                    <a:pt x="171" y="269"/>
                  </a:cubicBezTo>
                  <a:cubicBezTo>
                    <a:pt x="171" y="269"/>
                    <a:pt x="171" y="269"/>
                    <a:pt x="171" y="269"/>
                  </a:cubicBezTo>
                  <a:cubicBezTo>
                    <a:pt x="172" y="269"/>
                    <a:pt x="172" y="269"/>
                    <a:pt x="172" y="269"/>
                  </a:cubicBezTo>
                  <a:cubicBezTo>
                    <a:pt x="175" y="277"/>
                    <a:pt x="175" y="277"/>
                    <a:pt x="175" y="277"/>
                  </a:cubicBezTo>
                  <a:cubicBezTo>
                    <a:pt x="175" y="278"/>
                    <a:pt x="175" y="278"/>
                    <a:pt x="175" y="278"/>
                  </a:cubicBezTo>
                  <a:cubicBezTo>
                    <a:pt x="176" y="278"/>
                    <a:pt x="176" y="278"/>
                    <a:pt x="176" y="278"/>
                  </a:cubicBezTo>
                  <a:cubicBezTo>
                    <a:pt x="176" y="278"/>
                    <a:pt x="176" y="278"/>
                    <a:pt x="176" y="278"/>
                  </a:cubicBezTo>
                  <a:cubicBezTo>
                    <a:pt x="178" y="287"/>
                    <a:pt x="178" y="287"/>
                    <a:pt x="178" y="287"/>
                  </a:cubicBezTo>
                  <a:cubicBezTo>
                    <a:pt x="183" y="289"/>
                    <a:pt x="183" y="289"/>
                    <a:pt x="183" y="289"/>
                  </a:cubicBezTo>
                  <a:cubicBezTo>
                    <a:pt x="184" y="289"/>
                    <a:pt x="184" y="289"/>
                    <a:pt x="184" y="289"/>
                  </a:cubicBezTo>
                  <a:cubicBezTo>
                    <a:pt x="184" y="289"/>
                    <a:pt x="184" y="289"/>
                    <a:pt x="184" y="289"/>
                  </a:cubicBezTo>
                  <a:cubicBezTo>
                    <a:pt x="184" y="289"/>
                    <a:pt x="184" y="289"/>
                    <a:pt x="184" y="289"/>
                  </a:cubicBezTo>
                  <a:cubicBezTo>
                    <a:pt x="188" y="292"/>
                    <a:pt x="188" y="292"/>
                    <a:pt x="188" y="292"/>
                  </a:cubicBezTo>
                  <a:cubicBezTo>
                    <a:pt x="194" y="291"/>
                    <a:pt x="194" y="291"/>
                    <a:pt x="194" y="291"/>
                  </a:cubicBezTo>
                  <a:cubicBezTo>
                    <a:pt x="196" y="285"/>
                    <a:pt x="196" y="285"/>
                    <a:pt x="196" y="285"/>
                  </a:cubicBezTo>
                  <a:cubicBezTo>
                    <a:pt x="196" y="284"/>
                    <a:pt x="196" y="284"/>
                    <a:pt x="196" y="284"/>
                  </a:cubicBezTo>
                  <a:cubicBezTo>
                    <a:pt x="196" y="284"/>
                    <a:pt x="196" y="284"/>
                    <a:pt x="196" y="284"/>
                  </a:cubicBezTo>
                  <a:cubicBezTo>
                    <a:pt x="203" y="277"/>
                    <a:pt x="203" y="277"/>
                    <a:pt x="203" y="277"/>
                  </a:cubicBezTo>
                  <a:cubicBezTo>
                    <a:pt x="211" y="279"/>
                    <a:pt x="211" y="279"/>
                    <a:pt x="211" y="279"/>
                  </a:cubicBezTo>
                  <a:cubicBezTo>
                    <a:pt x="211" y="280"/>
                    <a:pt x="211" y="280"/>
                    <a:pt x="211" y="280"/>
                  </a:cubicBezTo>
                  <a:cubicBezTo>
                    <a:pt x="214" y="288"/>
                    <a:pt x="214" y="288"/>
                    <a:pt x="214" y="288"/>
                  </a:cubicBezTo>
                  <a:cubicBezTo>
                    <a:pt x="222" y="285"/>
                    <a:pt x="222" y="285"/>
                    <a:pt x="222" y="285"/>
                  </a:cubicBezTo>
                  <a:cubicBezTo>
                    <a:pt x="223" y="277"/>
                    <a:pt x="223" y="277"/>
                    <a:pt x="223" y="277"/>
                  </a:cubicBezTo>
                  <a:cubicBezTo>
                    <a:pt x="223" y="277"/>
                    <a:pt x="223" y="277"/>
                    <a:pt x="223" y="277"/>
                  </a:cubicBezTo>
                  <a:cubicBezTo>
                    <a:pt x="223" y="277"/>
                    <a:pt x="223" y="277"/>
                    <a:pt x="223" y="277"/>
                  </a:cubicBezTo>
                  <a:cubicBezTo>
                    <a:pt x="223" y="276"/>
                    <a:pt x="223" y="276"/>
                    <a:pt x="223" y="276"/>
                  </a:cubicBezTo>
                  <a:cubicBezTo>
                    <a:pt x="228" y="273"/>
                    <a:pt x="228" y="273"/>
                    <a:pt x="228" y="273"/>
                  </a:cubicBezTo>
                  <a:cubicBezTo>
                    <a:pt x="227" y="262"/>
                    <a:pt x="227" y="262"/>
                    <a:pt x="227" y="262"/>
                  </a:cubicBezTo>
                  <a:cubicBezTo>
                    <a:pt x="227" y="261"/>
                    <a:pt x="227" y="261"/>
                    <a:pt x="227" y="261"/>
                  </a:cubicBezTo>
                  <a:cubicBezTo>
                    <a:pt x="227" y="261"/>
                    <a:pt x="227" y="261"/>
                    <a:pt x="227" y="261"/>
                  </a:cubicBezTo>
                  <a:cubicBezTo>
                    <a:pt x="227" y="261"/>
                    <a:pt x="227" y="261"/>
                    <a:pt x="227" y="261"/>
                  </a:cubicBezTo>
                  <a:cubicBezTo>
                    <a:pt x="233" y="249"/>
                    <a:pt x="233" y="249"/>
                    <a:pt x="233" y="249"/>
                  </a:cubicBezTo>
                  <a:cubicBezTo>
                    <a:pt x="239" y="246"/>
                    <a:pt x="239" y="246"/>
                    <a:pt x="239" y="246"/>
                  </a:cubicBezTo>
                  <a:cubicBezTo>
                    <a:pt x="237" y="235"/>
                    <a:pt x="237" y="235"/>
                    <a:pt x="237" y="235"/>
                  </a:cubicBezTo>
                  <a:cubicBezTo>
                    <a:pt x="243" y="235"/>
                    <a:pt x="243" y="235"/>
                    <a:pt x="243" y="235"/>
                  </a:cubicBezTo>
                  <a:cubicBezTo>
                    <a:pt x="242" y="230"/>
                    <a:pt x="242" y="230"/>
                    <a:pt x="242" y="230"/>
                  </a:cubicBezTo>
                  <a:cubicBezTo>
                    <a:pt x="239" y="219"/>
                    <a:pt x="239" y="219"/>
                    <a:pt x="239" y="219"/>
                  </a:cubicBezTo>
                  <a:cubicBezTo>
                    <a:pt x="239" y="219"/>
                    <a:pt x="239" y="219"/>
                    <a:pt x="239" y="219"/>
                  </a:cubicBezTo>
                  <a:cubicBezTo>
                    <a:pt x="239" y="218"/>
                    <a:pt x="239" y="218"/>
                    <a:pt x="239" y="218"/>
                  </a:cubicBezTo>
                  <a:cubicBezTo>
                    <a:pt x="240" y="211"/>
                    <a:pt x="240" y="211"/>
                    <a:pt x="240" y="211"/>
                  </a:cubicBezTo>
                  <a:cubicBezTo>
                    <a:pt x="240" y="209"/>
                    <a:pt x="240" y="209"/>
                    <a:pt x="240" y="209"/>
                  </a:cubicBezTo>
                  <a:cubicBezTo>
                    <a:pt x="241" y="209"/>
                    <a:pt x="241" y="209"/>
                    <a:pt x="241" y="209"/>
                  </a:cubicBezTo>
                  <a:cubicBezTo>
                    <a:pt x="245" y="204"/>
                    <a:pt x="245" y="204"/>
                    <a:pt x="245" y="204"/>
                  </a:cubicBezTo>
                  <a:cubicBezTo>
                    <a:pt x="246" y="203"/>
                    <a:pt x="246" y="203"/>
                    <a:pt x="246" y="203"/>
                  </a:cubicBezTo>
                  <a:cubicBezTo>
                    <a:pt x="247" y="203"/>
                    <a:pt x="247" y="203"/>
                    <a:pt x="247" y="203"/>
                  </a:cubicBezTo>
                  <a:cubicBezTo>
                    <a:pt x="258" y="205"/>
                    <a:pt x="258" y="205"/>
                    <a:pt x="258" y="205"/>
                  </a:cubicBezTo>
                  <a:cubicBezTo>
                    <a:pt x="258" y="205"/>
                    <a:pt x="258" y="205"/>
                    <a:pt x="258" y="205"/>
                  </a:cubicBezTo>
                  <a:cubicBezTo>
                    <a:pt x="267" y="207"/>
                    <a:pt x="267" y="207"/>
                    <a:pt x="267" y="207"/>
                  </a:cubicBezTo>
                  <a:cubicBezTo>
                    <a:pt x="274" y="205"/>
                    <a:pt x="274" y="205"/>
                    <a:pt x="274" y="205"/>
                  </a:cubicBezTo>
                  <a:cubicBezTo>
                    <a:pt x="279" y="214"/>
                    <a:pt x="279" y="214"/>
                    <a:pt x="279" y="214"/>
                  </a:cubicBezTo>
                  <a:cubicBezTo>
                    <a:pt x="279" y="214"/>
                    <a:pt x="279" y="214"/>
                    <a:pt x="279" y="214"/>
                  </a:cubicBezTo>
                  <a:cubicBezTo>
                    <a:pt x="279" y="221"/>
                    <a:pt x="279" y="221"/>
                    <a:pt x="279" y="221"/>
                  </a:cubicBezTo>
                  <a:cubicBezTo>
                    <a:pt x="280" y="227"/>
                    <a:pt x="280" y="227"/>
                    <a:pt x="280" y="227"/>
                  </a:cubicBezTo>
                  <a:cubicBezTo>
                    <a:pt x="281" y="229"/>
                    <a:pt x="283" y="231"/>
                    <a:pt x="284" y="231"/>
                  </a:cubicBezTo>
                  <a:cubicBezTo>
                    <a:pt x="285" y="231"/>
                    <a:pt x="285" y="231"/>
                    <a:pt x="285" y="231"/>
                  </a:cubicBezTo>
                  <a:cubicBezTo>
                    <a:pt x="289" y="232"/>
                    <a:pt x="291" y="233"/>
                    <a:pt x="291" y="236"/>
                  </a:cubicBezTo>
                  <a:cubicBezTo>
                    <a:pt x="292" y="238"/>
                    <a:pt x="293" y="241"/>
                    <a:pt x="296" y="244"/>
                  </a:cubicBezTo>
                  <a:cubicBezTo>
                    <a:pt x="300" y="249"/>
                    <a:pt x="300" y="249"/>
                    <a:pt x="300" y="249"/>
                  </a:cubicBezTo>
                  <a:cubicBezTo>
                    <a:pt x="300" y="249"/>
                    <a:pt x="300" y="249"/>
                    <a:pt x="300" y="249"/>
                  </a:cubicBezTo>
                  <a:cubicBezTo>
                    <a:pt x="300" y="249"/>
                    <a:pt x="300" y="249"/>
                    <a:pt x="300" y="249"/>
                  </a:cubicBezTo>
                  <a:cubicBezTo>
                    <a:pt x="302" y="254"/>
                    <a:pt x="302" y="254"/>
                    <a:pt x="302" y="254"/>
                  </a:cubicBezTo>
                  <a:cubicBezTo>
                    <a:pt x="306" y="253"/>
                    <a:pt x="306" y="253"/>
                    <a:pt x="306" y="253"/>
                  </a:cubicBezTo>
                  <a:cubicBezTo>
                    <a:pt x="312" y="247"/>
                    <a:pt x="312" y="247"/>
                    <a:pt x="312" y="247"/>
                  </a:cubicBezTo>
                  <a:cubicBezTo>
                    <a:pt x="317" y="257"/>
                    <a:pt x="317" y="257"/>
                    <a:pt x="317" y="257"/>
                  </a:cubicBezTo>
                  <a:cubicBezTo>
                    <a:pt x="326" y="259"/>
                    <a:pt x="326" y="259"/>
                    <a:pt x="326" y="259"/>
                  </a:cubicBezTo>
                  <a:cubicBezTo>
                    <a:pt x="326" y="259"/>
                    <a:pt x="326" y="259"/>
                    <a:pt x="326" y="259"/>
                  </a:cubicBezTo>
                  <a:cubicBezTo>
                    <a:pt x="326" y="260"/>
                    <a:pt x="326" y="260"/>
                    <a:pt x="326" y="260"/>
                  </a:cubicBezTo>
                  <a:cubicBezTo>
                    <a:pt x="331" y="268"/>
                    <a:pt x="331" y="268"/>
                    <a:pt x="331" y="268"/>
                  </a:cubicBezTo>
                  <a:cubicBezTo>
                    <a:pt x="333" y="269"/>
                    <a:pt x="333" y="269"/>
                    <a:pt x="333" y="269"/>
                  </a:cubicBezTo>
                  <a:cubicBezTo>
                    <a:pt x="333" y="261"/>
                    <a:pt x="333" y="261"/>
                    <a:pt x="333" y="261"/>
                  </a:cubicBezTo>
                  <a:cubicBezTo>
                    <a:pt x="333" y="261"/>
                    <a:pt x="333" y="261"/>
                    <a:pt x="333" y="261"/>
                  </a:cubicBezTo>
                  <a:cubicBezTo>
                    <a:pt x="333" y="260"/>
                    <a:pt x="333" y="260"/>
                    <a:pt x="333" y="260"/>
                  </a:cubicBezTo>
                  <a:cubicBezTo>
                    <a:pt x="351" y="259"/>
                    <a:pt x="351" y="259"/>
                    <a:pt x="351" y="259"/>
                  </a:cubicBezTo>
                  <a:cubicBezTo>
                    <a:pt x="351" y="258"/>
                    <a:pt x="351" y="258"/>
                    <a:pt x="351" y="258"/>
                  </a:cubicBezTo>
                  <a:cubicBezTo>
                    <a:pt x="352" y="257"/>
                    <a:pt x="352" y="255"/>
                    <a:pt x="351" y="254"/>
                  </a:cubicBezTo>
                  <a:cubicBezTo>
                    <a:pt x="350" y="252"/>
                    <a:pt x="349" y="250"/>
                    <a:pt x="349" y="247"/>
                  </a:cubicBezTo>
                  <a:cubicBezTo>
                    <a:pt x="348" y="244"/>
                    <a:pt x="349" y="241"/>
                    <a:pt x="350" y="241"/>
                  </a:cubicBezTo>
                  <a:cubicBezTo>
                    <a:pt x="351" y="239"/>
                    <a:pt x="352" y="239"/>
                    <a:pt x="354" y="239"/>
                  </a:cubicBezTo>
                  <a:cubicBezTo>
                    <a:pt x="361" y="242"/>
                    <a:pt x="361" y="242"/>
                    <a:pt x="361" y="242"/>
                  </a:cubicBezTo>
                  <a:cubicBezTo>
                    <a:pt x="362" y="237"/>
                    <a:pt x="362" y="237"/>
                    <a:pt x="362" y="237"/>
                  </a:cubicBezTo>
                  <a:cubicBezTo>
                    <a:pt x="348" y="231"/>
                    <a:pt x="348" y="231"/>
                    <a:pt x="348" y="231"/>
                  </a:cubicBezTo>
                  <a:cubicBezTo>
                    <a:pt x="348" y="231"/>
                    <a:pt x="348" y="231"/>
                    <a:pt x="348" y="231"/>
                  </a:cubicBezTo>
                  <a:cubicBezTo>
                    <a:pt x="347" y="230"/>
                    <a:pt x="347" y="230"/>
                    <a:pt x="347" y="230"/>
                  </a:cubicBezTo>
                  <a:cubicBezTo>
                    <a:pt x="347" y="229"/>
                    <a:pt x="347" y="229"/>
                    <a:pt x="347" y="229"/>
                  </a:cubicBezTo>
                  <a:cubicBezTo>
                    <a:pt x="347" y="229"/>
                    <a:pt x="347" y="229"/>
                    <a:pt x="347" y="229"/>
                  </a:cubicBezTo>
                  <a:cubicBezTo>
                    <a:pt x="345" y="213"/>
                    <a:pt x="345" y="213"/>
                    <a:pt x="345" y="213"/>
                  </a:cubicBezTo>
                  <a:cubicBezTo>
                    <a:pt x="346" y="203"/>
                    <a:pt x="346" y="203"/>
                    <a:pt x="346" y="203"/>
                  </a:cubicBezTo>
                  <a:cubicBezTo>
                    <a:pt x="346" y="202"/>
                    <a:pt x="346" y="202"/>
                    <a:pt x="346" y="202"/>
                  </a:cubicBezTo>
                  <a:cubicBezTo>
                    <a:pt x="346" y="201"/>
                    <a:pt x="346" y="201"/>
                    <a:pt x="346" y="201"/>
                  </a:cubicBezTo>
                  <a:cubicBezTo>
                    <a:pt x="368" y="204"/>
                    <a:pt x="368" y="204"/>
                    <a:pt x="368" y="204"/>
                  </a:cubicBezTo>
                  <a:cubicBezTo>
                    <a:pt x="373" y="199"/>
                    <a:pt x="373" y="199"/>
                    <a:pt x="373" y="199"/>
                  </a:cubicBezTo>
                  <a:cubicBezTo>
                    <a:pt x="374" y="197"/>
                    <a:pt x="374" y="195"/>
                    <a:pt x="373" y="195"/>
                  </a:cubicBezTo>
                  <a:cubicBezTo>
                    <a:pt x="368" y="193"/>
                    <a:pt x="365" y="190"/>
                    <a:pt x="365" y="188"/>
                  </a:cubicBezTo>
                  <a:cubicBezTo>
                    <a:pt x="365" y="187"/>
                    <a:pt x="365" y="185"/>
                    <a:pt x="367" y="184"/>
                  </a:cubicBezTo>
                  <a:cubicBezTo>
                    <a:pt x="376" y="175"/>
                    <a:pt x="376" y="175"/>
                    <a:pt x="376" y="175"/>
                  </a:cubicBezTo>
                  <a:cubicBezTo>
                    <a:pt x="386" y="175"/>
                    <a:pt x="386" y="175"/>
                    <a:pt x="386" y="175"/>
                  </a:cubicBezTo>
                  <a:cubicBezTo>
                    <a:pt x="392" y="166"/>
                    <a:pt x="392" y="166"/>
                    <a:pt x="392" y="166"/>
                  </a:cubicBezTo>
                  <a:cubicBezTo>
                    <a:pt x="392" y="157"/>
                    <a:pt x="392" y="157"/>
                    <a:pt x="392" y="157"/>
                  </a:cubicBezTo>
                  <a:cubicBezTo>
                    <a:pt x="399" y="156"/>
                    <a:pt x="399" y="156"/>
                    <a:pt x="399" y="156"/>
                  </a:cubicBezTo>
                  <a:cubicBezTo>
                    <a:pt x="401" y="150"/>
                    <a:pt x="402" y="147"/>
                    <a:pt x="403" y="145"/>
                  </a:cubicBezTo>
                  <a:cubicBezTo>
                    <a:pt x="406" y="139"/>
                    <a:pt x="406" y="139"/>
                    <a:pt x="406" y="139"/>
                  </a:cubicBezTo>
                  <a:cubicBezTo>
                    <a:pt x="401" y="129"/>
                    <a:pt x="401" y="129"/>
                    <a:pt x="401" y="129"/>
                  </a:cubicBezTo>
                  <a:cubicBezTo>
                    <a:pt x="401" y="128"/>
                    <a:pt x="401" y="128"/>
                    <a:pt x="401" y="128"/>
                  </a:cubicBezTo>
                  <a:cubicBezTo>
                    <a:pt x="401" y="128"/>
                    <a:pt x="401" y="128"/>
                    <a:pt x="401" y="128"/>
                  </a:cubicBezTo>
                  <a:cubicBezTo>
                    <a:pt x="401" y="128"/>
                    <a:pt x="401" y="128"/>
                    <a:pt x="401" y="128"/>
                  </a:cubicBezTo>
                  <a:cubicBezTo>
                    <a:pt x="397" y="114"/>
                    <a:pt x="397" y="114"/>
                    <a:pt x="397" y="114"/>
                  </a:cubicBezTo>
                  <a:cubicBezTo>
                    <a:pt x="397" y="114"/>
                    <a:pt x="397" y="114"/>
                    <a:pt x="397" y="114"/>
                  </a:cubicBezTo>
                  <a:cubicBezTo>
                    <a:pt x="395" y="100"/>
                    <a:pt x="395" y="100"/>
                    <a:pt x="395" y="100"/>
                  </a:cubicBezTo>
                  <a:cubicBezTo>
                    <a:pt x="390" y="92"/>
                    <a:pt x="390" y="92"/>
                    <a:pt x="390" y="92"/>
                  </a:cubicBezTo>
                  <a:cubicBezTo>
                    <a:pt x="383" y="85"/>
                    <a:pt x="383" y="85"/>
                    <a:pt x="383" y="85"/>
                  </a:cubicBezTo>
                  <a:cubicBezTo>
                    <a:pt x="383" y="84"/>
                    <a:pt x="383" y="84"/>
                    <a:pt x="383" y="84"/>
                  </a:cubicBezTo>
                  <a:cubicBezTo>
                    <a:pt x="383" y="84"/>
                    <a:pt x="383" y="84"/>
                    <a:pt x="383" y="84"/>
                  </a:cubicBezTo>
                  <a:cubicBezTo>
                    <a:pt x="382" y="83"/>
                    <a:pt x="382" y="83"/>
                    <a:pt x="382" y="83"/>
                  </a:cubicBezTo>
                  <a:cubicBezTo>
                    <a:pt x="382" y="76"/>
                    <a:pt x="382" y="76"/>
                    <a:pt x="382" y="76"/>
                  </a:cubicBezTo>
                  <a:cubicBezTo>
                    <a:pt x="369" y="80"/>
                    <a:pt x="369" y="80"/>
                    <a:pt x="369" y="80"/>
                  </a:cubicBezTo>
                  <a:cubicBezTo>
                    <a:pt x="368" y="79"/>
                    <a:pt x="368" y="79"/>
                    <a:pt x="368" y="79"/>
                  </a:cubicBezTo>
                  <a:cubicBezTo>
                    <a:pt x="362" y="73"/>
                    <a:pt x="362" y="73"/>
                    <a:pt x="362" y="73"/>
                  </a:cubicBezTo>
                  <a:cubicBezTo>
                    <a:pt x="344" y="59"/>
                    <a:pt x="344" y="59"/>
                    <a:pt x="344" y="59"/>
                  </a:cubicBezTo>
                  <a:cubicBezTo>
                    <a:pt x="344" y="59"/>
                    <a:pt x="344" y="59"/>
                    <a:pt x="344" y="59"/>
                  </a:cubicBezTo>
                  <a:cubicBezTo>
                    <a:pt x="337" y="50"/>
                    <a:pt x="337" y="50"/>
                    <a:pt x="337" y="50"/>
                  </a:cubicBezTo>
                  <a:cubicBezTo>
                    <a:pt x="333" y="47"/>
                    <a:pt x="333" y="47"/>
                    <a:pt x="333" y="47"/>
                  </a:cubicBezTo>
                  <a:cubicBezTo>
                    <a:pt x="330" y="52"/>
                    <a:pt x="330" y="52"/>
                    <a:pt x="330" y="52"/>
                  </a:cubicBezTo>
                  <a:cubicBezTo>
                    <a:pt x="330" y="53"/>
                    <a:pt x="330" y="53"/>
                    <a:pt x="330" y="53"/>
                  </a:cubicBezTo>
                  <a:cubicBezTo>
                    <a:pt x="330" y="53"/>
                    <a:pt x="330" y="53"/>
                    <a:pt x="330" y="53"/>
                  </a:cubicBezTo>
                  <a:cubicBezTo>
                    <a:pt x="329" y="53"/>
                    <a:pt x="329" y="53"/>
                    <a:pt x="329" y="53"/>
                  </a:cubicBezTo>
                  <a:cubicBezTo>
                    <a:pt x="328" y="53"/>
                    <a:pt x="328" y="53"/>
                    <a:pt x="328" y="53"/>
                  </a:cubicBezTo>
                  <a:cubicBezTo>
                    <a:pt x="323" y="53"/>
                    <a:pt x="323" y="53"/>
                    <a:pt x="323" y="53"/>
                  </a:cubicBezTo>
                  <a:cubicBezTo>
                    <a:pt x="322" y="54"/>
                    <a:pt x="322" y="54"/>
                    <a:pt x="322" y="54"/>
                  </a:cubicBezTo>
                  <a:cubicBezTo>
                    <a:pt x="322" y="54"/>
                    <a:pt x="322" y="54"/>
                    <a:pt x="322" y="54"/>
                  </a:cubicBezTo>
                  <a:cubicBezTo>
                    <a:pt x="308" y="39"/>
                    <a:pt x="308" y="39"/>
                    <a:pt x="308" y="39"/>
                  </a:cubicBezTo>
                  <a:cubicBezTo>
                    <a:pt x="306" y="38"/>
                    <a:pt x="303" y="35"/>
                    <a:pt x="299" y="31"/>
                  </a:cubicBezTo>
                  <a:cubicBezTo>
                    <a:pt x="293" y="27"/>
                    <a:pt x="293" y="27"/>
                    <a:pt x="293" y="27"/>
                  </a:cubicBezTo>
                  <a:cubicBezTo>
                    <a:pt x="292" y="27"/>
                    <a:pt x="292" y="27"/>
                    <a:pt x="292" y="27"/>
                  </a:cubicBezTo>
                  <a:cubicBezTo>
                    <a:pt x="286" y="23"/>
                    <a:pt x="286" y="23"/>
                    <a:pt x="286" y="23"/>
                  </a:cubicBezTo>
                  <a:cubicBezTo>
                    <a:pt x="282" y="26"/>
                    <a:pt x="282" y="26"/>
                    <a:pt x="282" y="26"/>
                  </a:cubicBezTo>
                  <a:cubicBezTo>
                    <a:pt x="281" y="27"/>
                    <a:pt x="281" y="27"/>
                    <a:pt x="281" y="27"/>
                  </a:cubicBezTo>
                  <a:cubicBezTo>
                    <a:pt x="281" y="26"/>
                    <a:pt x="281" y="26"/>
                    <a:pt x="281" y="26"/>
                  </a:cubicBezTo>
                  <a:cubicBezTo>
                    <a:pt x="280" y="26"/>
                    <a:pt x="280" y="26"/>
                    <a:pt x="280" y="26"/>
                  </a:cubicBezTo>
                  <a:cubicBezTo>
                    <a:pt x="277" y="25"/>
                    <a:pt x="277" y="25"/>
                    <a:pt x="277" y="25"/>
                  </a:cubicBezTo>
                  <a:cubicBezTo>
                    <a:pt x="273" y="27"/>
                    <a:pt x="273" y="27"/>
                    <a:pt x="273" y="27"/>
                  </a:cubicBezTo>
                  <a:cubicBezTo>
                    <a:pt x="272" y="28"/>
                    <a:pt x="272" y="28"/>
                    <a:pt x="272" y="28"/>
                  </a:cubicBezTo>
                  <a:cubicBezTo>
                    <a:pt x="272" y="28"/>
                    <a:pt x="272" y="28"/>
                    <a:pt x="272" y="28"/>
                  </a:cubicBezTo>
                  <a:cubicBezTo>
                    <a:pt x="272" y="28"/>
                    <a:pt x="272" y="28"/>
                    <a:pt x="272" y="28"/>
                  </a:cubicBezTo>
                  <a:cubicBezTo>
                    <a:pt x="266" y="29"/>
                    <a:pt x="266" y="29"/>
                    <a:pt x="266" y="29"/>
                  </a:cubicBezTo>
                  <a:cubicBezTo>
                    <a:pt x="258" y="25"/>
                    <a:pt x="251" y="20"/>
                    <a:pt x="243" y="1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4" name="Freeform 11"/>
            <p:cNvSpPr>
              <a:spLocks/>
            </p:cNvSpPr>
            <p:nvPr/>
          </p:nvSpPr>
          <p:spPr bwMode="auto">
            <a:xfrm>
              <a:off x="2675863" y="4237928"/>
              <a:ext cx="1081747" cy="952882"/>
            </a:xfrm>
            <a:custGeom>
              <a:avLst/>
              <a:gdLst>
                <a:gd name="T0" fmla="*/ 10 w 351"/>
                <a:gd name="T1" fmla="*/ 14 h 309"/>
                <a:gd name="T2" fmla="*/ 8 w 351"/>
                <a:gd name="T3" fmla="*/ 35 h 309"/>
                <a:gd name="T4" fmla="*/ 4 w 351"/>
                <a:gd name="T5" fmla="*/ 57 h 309"/>
                <a:gd name="T6" fmla="*/ 19 w 351"/>
                <a:gd name="T7" fmla="*/ 69 h 309"/>
                <a:gd name="T8" fmla="*/ 35 w 351"/>
                <a:gd name="T9" fmla="*/ 97 h 309"/>
                <a:gd name="T10" fmla="*/ 37 w 351"/>
                <a:gd name="T11" fmla="*/ 123 h 309"/>
                <a:gd name="T12" fmla="*/ 45 w 351"/>
                <a:gd name="T13" fmla="*/ 143 h 309"/>
                <a:gd name="T14" fmla="*/ 50 w 351"/>
                <a:gd name="T15" fmla="*/ 175 h 309"/>
                <a:gd name="T16" fmla="*/ 47 w 351"/>
                <a:gd name="T17" fmla="*/ 219 h 309"/>
                <a:gd name="T18" fmla="*/ 55 w 351"/>
                <a:gd name="T19" fmla="*/ 231 h 309"/>
                <a:gd name="T20" fmla="*/ 62 w 351"/>
                <a:gd name="T21" fmla="*/ 213 h 309"/>
                <a:gd name="T22" fmla="*/ 78 w 351"/>
                <a:gd name="T23" fmla="*/ 221 h 309"/>
                <a:gd name="T24" fmla="*/ 85 w 351"/>
                <a:gd name="T25" fmla="*/ 237 h 309"/>
                <a:gd name="T26" fmla="*/ 102 w 351"/>
                <a:gd name="T27" fmla="*/ 239 h 309"/>
                <a:gd name="T28" fmla="*/ 119 w 351"/>
                <a:gd name="T29" fmla="*/ 279 h 309"/>
                <a:gd name="T30" fmla="*/ 122 w 351"/>
                <a:gd name="T31" fmla="*/ 299 h 309"/>
                <a:gd name="T32" fmla="*/ 131 w 351"/>
                <a:gd name="T33" fmla="*/ 308 h 309"/>
                <a:gd name="T34" fmla="*/ 153 w 351"/>
                <a:gd name="T35" fmla="*/ 293 h 309"/>
                <a:gd name="T36" fmla="*/ 164 w 351"/>
                <a:gd name="T37" fmla="*/ 268 h 309"/>
                <a:gd name="T38" fmla="*/ 173 w 351"/>
                <a:gd name="T39" fmla="*/ 255 h 309"/>
                <a:gd name="T40" fmla="*/ 186 w 351"/>
                <a:gd name="T41" fmla="*/ 235 h 309"/>
                <a:gd name="T42" fmla="*/ 195 w 351"/>
                <a:gd name="T43" fmla="*/ 219 h 309"/>
                <a:gd name="T44" fmla="*/ 220 w 351"/>
                <a:gd name="T45" fmla="*/ 226 h 309"/>
                <a:gd name="T46" fmla="*/ 229 w 351"/>
                <a:gd name="T47" fmla="*/ 236 h 309"/>
                <a:gd name="T48" fmla="*/ 240 w 351"/>
                <a:gd name="T49" fmla="*/ 233 h 309"/>
                <a:gd name="T50" fmla="*/ 255 w 351"/>
                <a:gd name="T51" fmla="*/ 249 h 309"/>
                <a:gd name="T52" fmla="*/ 275 w 351"/>
                <a:gd name="T53" fmla="*/ 233 h 309"/>
                <a:gd name="T54" fmla="*/ 264 w 351"/>
                <a:gd name="T55" fmla="*/ 229 h 309"/>
                <a:gd name="T56" fmla="*/ 259 w 351"/>
                <a:gd name="T57" fmla="*/ 211 h 309"/>
                <a:gd name="T58" fmla="*/ 275 w 351"/>
                <a:gd name="T59" fmla="*/ 210 h 309"/>
                <a:gd name="T60" fmla="*/ 258 w 351"/>
                <a:gd name="T61" fmla="*/ 187 h 309"/>
                <a:gd name="T62" fmla="*/ 254 w 351"/>
                <a:gd name="T63" fmla="*/ 163 h 309"/>
                <a:gd name="T64" fmla="*/ 303 w 351"/>
                <a:gd name="T65" fmla="*/ 143 h 309"/>
                <a:gd name="T66" fmla="*/ 327 w 351"/>
                <a:gd name="T67" fmla="*/ 121 h 309"/>
                <a:gd name="T68" fmla="*/ 332 w 351"/>
                <a:gd name="T69" fmla="*/ 112 h 309"/>
                <a:gd name="T70" fmla="*/ 343 w 351"/>
                <a:gd name="T71" fmla="*/ 86 h 309"/>
                <a:gd name="T72" fmla="*/ 325 w 351"/>
                <a:gd name="T73" fmla="*/ 79 h 309"/>
                <a:gd name="T74" fmla="*/ 315 w 351"/>
                <a:gd name="T75" fmla="*/ 69 h 309"/>
                <a:gd name="T76" fmla="*/ 304 w 351"/>
                <a:gd name="T77" fmla="*/ 73 h 309"/>
                <a:gd name="T78" fmla="*/ 298 w 351"/>
                <a:gd name="T79" fmla="*/ 63 h 309"/>
                <a:gd name="T80" fmla="*/ 287 w 351"/>
                <a:gd name="T81" fmla="*/ 62 h 309"/>
                <a:gd name="T82" fmla="*/ 262 w 351"/>
                <a:gd name="T83" fmla="*/ 58 h 309"/>
                <a:gd name="T84" fmla="*/ 252 w 351"/>
                <a:gd name="T85" fmla="*/ 60 h 309"/>
                <a:gd name="T86" fmla="*/ 219 w 351"/>
                <a:gd name="T87" fmla="*/ 56 h 309"/>
                <a:gd name="T88" fmla="*/ 217 w 351"/>
                <a:gd name="T89" fmla="*/ 39 h 309"/>
                <a:gd name="T90" fmla="*/ 180 w 351"/>
                <a:gd name="T91" fmla="*/ 17 h 309"/>
                <a:gd name="T92" fmla="*/ 163 w 351"/>
                <a:gd name="T93" fmla="*/ 6 h 309"/>
                <a:gd name="T94" fmla="*/ 160 w 351"/>
                <a:gd name="T95" fmla="*/ 31 h 309"/>
                <a:gd name="T96" fmla="*/ 140 w 351"/>
                <a:gd name="T97" fmla="*/ 33 h 309"/>
                <a:gd name="T98" fmla="*/ 130 w 351"/>
                <a:gd name="T99" fmla="*/ 42 h 309"/>
                <a:gd name="T100" fmla="*/ 122 w 351"/>
                <a:gd name="T101" fmla="*/ 55 h 309"/>
                <a:gd name="T102" fmla="*/ 94 w 351"/>
                <a:gd name="T103" fmla="*/ 68 h 309"/>
                <a:gd name="T104" fmla="*/ 77 w 351"/>
                <a:gd name="T105" fmla="*/ 51 h 309"/>
                <a:gd name="T106" fmla="*/ 62 w 351"/>
                <a:gd name="T107" fmla="*/ 47 h 309"/>
                <a:gd name="T108" fmla="*/ 49 w 351"/>
                <a:gd name="T109" fmla="*/ 31 h 309"/>
                <a:gd name="T110" fmla="*/ 34 w 351"/>
                <a:gd name="T111" fmla="*/ 8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9">
                  <a:moveTo>
                    <a:pt x="32" y="8"/>
                  </a:moveTo>
                  <a:cubicBezTo>
                    <a:pt x="23" y="5"/>
                    <a:pt x="23" y="5"/>
                    <a:pt x="23" y="5"/>
                  </a:cubicBezTo>
                  <a:cubicBezTo>
                    <a:pt x="14" y="4"/>
                    <a:pt x="14" y="4"/>
                    <a:pt x="14" y="4"/>
                  </a:cubicBezTo>
                  <a:cubicBezTo>
                    <a:pt x="10" y="7"/>
                    <a:pt x="10" y="7"/>
                    <a:pt x="10" y="7"/>
                  </a:cubicBezTo>
                  <a:cubicBezTo>
                    <a:pt x="10" y="14"/>
                    <a:pt x="10" y="14"/>
                    <a:pt x="10" y="14"/>
                  </a:cubicBezTo>
                  <a:cubicBezTo>
                    <a:pt x="10" y="15"/>
                    <a:pt x="10" y="15"/>
                    <a:pt x="10" y="15"/>
                  </a:cubicBezTo>
                  <a:cubicBezTo>
                    <a:pt x="13" y="25"/>
                    <a:pt x="13" y="25"/>
                    <a:pt x="13" y="25"/>
                  </a:cubicBezTo>
                  <a:cubicBezTo>
                    <a:pt x="13" y="33"/>
                    <a:pt x="13" y="33"/>
                    <a:pt x="13" y="33"/>
                  </a:cubicBezTo>
                  <a:cubicBezTo>
                    <a:pt x="13" y="35"/>
                    <a:pt x="13" y="35"/>
                    <a:pt x="13" y="35"/>
                  </a:cubicBezTo>
                  <a:cubicBezTo>
                    <a:pt x="8" y="35"/>
                    <a:pt x="8" y="35"/>
                    <a:pt x="8" y="35"/>
                  </a:cubicBezTo>
                  <a:cubicBezTo>
                    <a:pt x="10" y="45"/>
                    <a:pt x="10" y="45"/>
                    <a:pt x="10" y="45"/>
                  </a:cubicBezTo>
                  <a:cubicBezTo>
                    <a:pt x="3" y="48"/>
                    <a:pt x="3" y="48"/>
                    <a:pt x="3" y="48"/>
                  </a:cubicBezTo>
                  <a:cubicBezTo>
                    <a:pt x="0" y="54"/>
                    <a:pt x="0" y="54"/>
                    <a:pt x="0" y="54"/>
                  </a:cubicBezTo>
                  <a:cubicBezTo>
                    <a:pt x="4" y="57"/>
                    <a:pt x="4" y="57"/>
                    <a:pt x="4" y="57"/>
                  </a:cubicBezTo>
                  <a:cubicBezTo>
                    <a:pt x="4" y="57"/>
                    <a:pt x="4" y="57"/>
                    <a:pt x="4" y="57"/>
                  </a:cubicBezTo>
                  <a:cubicBezTo>
                    <a:pt x="4" y="57"/>
                    <a:pt x="4" y="57"/>
                    <a:pt x="4" y="57"/>
                  </a:cubicBezTo>
                  <a:cubicBezTo>
                    <a:pt x="18" y="69"/>
                    <a:pt x="18" y="69"/>
                    <a:pt x="18" y="69"/>
                  </a:cubicBezTo>
                  <a:cubicBezTo>
                    <a:pt x="19" y="69"/>
                    <a:pt x="19" y="69"/>
                    <a:pt x="19" y="69"/>
                  </a:cubicBezTo>
                  <a:cubicBezTo>
                    <a:pt x="19" y="69"/>
                    <a:pt x="19" y="69"/>
                    <a:pt x="19" y="69"/>
                  </a:cubicBezTo>
                  <a:cubicBezTo>
                    <a:pt x="19" y="69"/>
                    <a:pt x="19" y="69"/>
                    <a:pt x="19" y="69"/>
                  </a:cubicBezTo>
                  <a:cubicBezTo>
                    <a:pt x="19" y="70"/>
                    <a:pt x="19" y="70"/>
                    <a:pt x="19" y="70"/>
                  </a:cubicBezTo>
                  <a:cubicBezTo>
                    <a:pt x="21" y="80"/>
                    <a:pt x="21" y="80"/>
                    <a:pt x="21" y="80"/>
                  </a:cubicBezTo>
                  <a:cubicBezTo>
                    <a:pt x="28" y="89"/>
                    <a:pt x="28" y="89"/>
                    <a:pt x="28" y="89"/>
                  </a:cubicBezTo>
                  <a:cubicBezTo>
                    <a:pt x="29" y="91"/>
                    <a:pt x="31" y="94"/>
                    <a:pt x="35" y="97"/>
                  </a:cubicBezTo>
                  <a:cubicBezTo>
                    <a:pt x="35" y="97"/>
                    <a:pt x="35" y="97"/>
                    <a:pt x="35" y="97"/>
                  </a:cubicBezTo>
                  <a:cubicBezTo>
                    <a:pt x="36" y="97"/>
                    <a:pt x="36" y="97"/>
                    <a:pt x="36" y="97"/>
                  </a:cubicBezTo>
                  <a:cubicBezTo>
                    <a:pt x="36" y="98"/>
                    <a:pt x="36" y="98"/>
                    <a:pt x="36" y="98"/>
                  </a:cubicBezTo>
                  <a:cubicBezTo>
                    <a:pt x="35" y="99"/>
                    <a:pt x="35" y="99"/>
                    <a:pt x="35" y="99"/>
                  </a:cubicBezTo>
                  <a:cubicBezTo>
                    <a:pt x="35" y="107"/>
                    <a:pt x="35" y="107"/>
                    <a:pt x="35" y="107"/>
                  </a:cubicBezTo>
                  <a:cubicBezTo>
                    <a:pt x="36" y="110"/>
                    <a:pt x="37" y="115"/>
                    <a:pt x="37" y="123"/>
                  </a:cubicBezTo>
                  <a:cubicBezTo>
                    <a:pt x="40" y="128"/>
                    <a:pt x="42" y="131"/>
                    <a:pt x="42" y="134"/>
                  </a:cubicBezTo>
                  <a:cubicBezTo>
                    <a:pt x="42" y="135"/>
                    <a:pt x="43" y="139"/>
                    <a:pt x="45" y="143"/>
                  </a:cubicBezTo>
                  <a:cubicBezTo>
                    <a:pt x="45" y="143"/>
                    <a:pt x="45" y="143"/>
                    <a:pt x="45" y="143"/>
                  </a:cubicBezTo>
                  <a:cubicBezTo>
                    <a:pt x="45" y="143"/>
                    <a:pt x="45" y="143"/>
                    <a:pt x="45" y="143"/>
                  </a:cubicBezTo>
                  <a:cubicBezTo>
                    <a:pt x="45" y="143"/>
                    <a:pt x="45" y="143"/>
                    <a:pt x="45" y="143"/>
                  </a:cubicBezTo>
                  <a:cubicBezTo>
                    <a:pt x="46" y="149"/>
                    <a:pt x="46" y="154"/>
                    <a:pt x="44" y="158"/>
                  </a:cubicBezTo>
                  <a:cubicBezTo>
                    <a:pt x="43" y="161"/>
                    <a:pt x="45" y="166"/>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4" y="192"/>
                    <a:pt x="45" y="195"/>
                    <a:pt x="45" y="196"/>
                  </a:cubicBezTo>
                  <a:cubicBezTo>
                    <a:pt x="43" y="209"/>
                    <a:pt x="43" y="209"/>
                    <a:pt x="43" y="209"/>
                  </a:cubicBezTo>
                  <a:cubicBezTo>
                    <a:pt x="42" y="214"/>
                    <a:pt x="42" y="216"/>
                    <a:pt x="44" y="217"/>
                  </a:cubicBezTo>
                  <a:cubicBezTo>
                    <a:pt x="47" y="219"/>
                    <a:pt x="47" y="219"/>
                    <a:pt x="47" y="219"/>
                  </a:cubicBezTo>
                  <a:cubicBezTo>
                    <a:pt x="50" y="220"/>
                    <a:pt x="52" y="222"/>
                    <a:pt x="52" y="224"/>
                  </a:cubicBezTo>
                  <a:cubicBezTo>
                    <a:pt x="51" y="231"/>
                    <a:pt x="51" y="231"/>
                    <a:pt x="51" y="231"/>
                  </a:cubicBezTo>
                  <a:cubicBezTo>
                    <a:pt x="53" y="232"/>
                    <a:pt x="53" y="232"/>
                    <a:pt x="53" y="232"/>
                  </a:cubicBezTo>
                  <a:cubicBezTo>
                    <a:pt x="54" y="232"/>
                    <a:pt x="54" y="232"/>
                    <a:pt x="54" y="232"/>
                  </a:cubicBezTo>
                  <a:cubicBezTo>
                    <a:pt x="55" y="231"/>
                    <a:pt x="55" y="231"/>
                    <a:pt x="55" y="231"/>
                  </a:cubicBezTo>
                  <a:cubicBezTo>
                    <a:pt x="56" y="230"/>
                    <a:pt x="57" y="228"/>
                    <a:pt x="58" y="226"/>
                  </a:cubicBezTo>
                  <a:cubicBezTo>
                    <a:pt x="58" y="225"/>
                    <a:pt x="58" y="225"/>
                    <a:pt x="58" y="225"/>
                  </a:cubicBezTo>
                  <a:cubicBezTo>
                    <a:pt x="59" y="224"/>
                    <a:pt x="59" y="224"/>
                    <a:pt x="59" y="224"/>
                  </a:cubicBezTo>
                  <a:cubicBezTo>
                    <a:pt x="60" y="223"/>
                    <a:pt x="61" y="222"/>
                    <a:pt x="62" y="221"/>
                  </a:cubicBezTo>
                  <a:cubicBezTo>
                    <a:pt x="63" y="218"/>
                    <a:pt x="63" y="216"/>
                    <a:pt x="62" y="213"/>
                  </a:cubicBezTo>
                  <a:cubicBezTo>
                    <a:pt x="61" y="211"/>
                    <a:pt x="61" y="211"/>
                    <a:pt x="61" y="211"/>
                  </a:cubicBezTo>
                  <a:cubicBezTo>
                    <a:pt x="63" y="211"/>
                    <a:pt x="63" y="211"/>
                    <a:pt x="63" y="211"/>
                  </a:cubicBezTo>
                  <a:cubicBezTo>
                    <a:pt x="70" y="209"/>
                    <a:pt x="73" y="209"/>
                    <a:pt x="74" y="212"/>
                  </a:cubicBezTo>
                  <a:cubicBezTo>
                    <a:pt x="78" y="220"/>
                    <a:pt x="78" y="220"/>
                    <a:pt x="78" y="220"/>
                  </a:cubicBezTo>
                  <a:cubicBezTo>
                    <a:pt x="78" y="221"/>
                    <a:pt x="78" y="221"/>
                    <a:pt x="78" y="221"/>
                  </a:cubicBezTo>
                  <a:cubicBezTo>
                    <a:pt x="78" y="221"/>
                    <a:pt x="78" y="221"/>
                    <a:pt x="78" y="221"/>
                  </a:cubicBezTo>
                  <a:cubicBezTo>
                    <a:pt x="79" y="234"/>
                    <a:pt x="79" y="234"/>
                    <a:pt x="79" y="234"/>
                  </a:cubicBezTo>
                  <a:cubicBezTo>
                    <a:pt x="84" y="237"/>
                    <a:pt x="84" y="237"/>
                    <a:pt x="84" y="237"/>
                  </a:cubicBezTo>
                  <a:cubicBezTo>
                    <a:pt x="85" y="237"/>
                    <a:pt x="85" y="237"/>
                    <a:pt x="85" y="237"/>
                  </a:cubicBezTo>
                  <a:cubicBezTo>
                    <a:pt x="85" y="237"/>
                    <a:pt x="85" y="237"/>
                    <a:pt x="85" y="237"/>
                  </a:cubicBezTo>
                  <a:cubicBezTo>
                    <a:pt x="88" y="240"/>
                    <a:pt x="88" y="240"/>
                    <a:pt x="88" y="240"/>
                  </a:cubicBezTo>
                  <a:cubicBezTo>
                    <a:pt x="92" y="236"/>
                    <a:pt x="92" y="236"/>
                    <a:pt x="92" y="236"/>
                  </a:cubicBezTo>
                  <a:cubicBezTo>
                    <a:pt x="95" y="233"/>
                    <a:pt x="95" y="233"/>
                    <a:pt x="95" y="233"/>
                  </a:cubicBezTo>
                  <a:cubicBezTo>
                    <a:pt x="96" y="233"/>
                    <a:pt x="96" y="233"/>
                    <a:pt x="96" y="233"/>
                  </a:cubicBezTo>
                  <a:cubicBezTo>
                    <a:pt x="99" y="234"/>
                    <a:pt x="101" y="236"/>
                    <a:pt x="102" y="239"/>
                  </a:cubicBezTo>
                  <a:cubicBezTo>
                    <a:pt x="103" y="249"/>
                    <a:pt x="103" y="249"/>
                    <a:pt x="103" y="249"/>
                  </a:cubicBezTo>
                  <a:cubicBezTo>
                    <a:pt x="104" y="251"/>
                    <a:pt x="104" y="251"/>
                    <a:pt x="104" y="251"/>
                  </a:cubicBezTo>
                  <a:cubicBezTo>
                    <a:pt x="114" y="274"/>
                    <a:pt x="114" y="274"/>
                    <a:pt x="114" y="274"/>
                  </a:cubicBezTo>
                  <a:cubicBezTo>
                    <a:pt x="119" y="279"/>
                    <a:pt x="119" y="279"/>
                    <a:pt x="119" y="279"/>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2" y="299"/>
                    <a:pt x="122" y="299"/>
                    <a:pt x="122" y="299"/>
                  </a:cubicBezTo>
                  <a:cubicBezTo>
                    <a:pt x="125" y="295"/>
                    <a:pt x="128" y="293"/>
                    <a:pt x="129" y="294"/>
                  </a:cubicBezTo>
                  <a:cubicBezTo>
                    <a:pt x="131" y="294"/>
                    <a:pt x="131" y="295"/>
                    <a:pt x="131" y="297"/>
                  </a:cubicBezTo>
                  <a:cubicBezTo>
                    <a:pt x="131" y="299"/>
                    <a:pt x="131" y="299"/>
                    <a:pt x="131" y="299"/>
                  </a:cubicBezTo>
                  <a:cubicBezTo>
                    <a:pt x="131" y="306"/>
                    <a:pt x="131" y="306"/>
                    <a:pt x="131" y="306"/>
                  </a:cubicBezTo>
                  <a:cubicBezTo>
                    <a:pt x="131" y="308"/>
                    <a:pt x="131" y="308"/>
                    <a:pt x="131" y="308"/>
                  </a:cubicBezTo>
                  <a:cubicBezTo>
                    <a:pt x="133" y="309"/>
                    <a:pt x="135" y="308"/>
                    <a:pt x="135" y="307"/>
                  </a:cubicBezTo>
                  <a:cubicBezTo>
                    <a:pt x="139" y="301"/>
                    <a:pt x="139" y="301"/>
                    <a:pt x="139" y="301"/>
                  </a:cubicBezTo>
                  <a:cubicBezTo>
                    <a:pt x="144" y="297"/>
                    <a:pt x="144" y="297"/>
                    <a:pt x="144" y="297"/>
                  </a:cubicBezTo>
                  <a:cubicBezTo>
                    <a:pt x="146" y="295"/>
                    <a:pt x="149" y="293"/>
                    <a:pt x="152" y="293"/>
                  </a:cubicBezTo>
                  <a:cubicBezTo>
                    <a:pt x="153" y="293"/>
                    <a:pt x="153" y="293"/>
                    <a:pt x="153" y="293"/>
                  </a:cubicBezTo>
                  <a:cubicBezTo>
                    <a:pt x="161" y="295"/>
                    <a:pt x="161" y="295"/>
                    <a:pt x="161" y="295"/>
                  </a:cubicBezTo>
                  <a:cubicBezTo>
                    <a:pt x="164" y="294"/>
                    <a:pt x="164" y="294"/>
                    <a:pt x="164" y="294"/>
                  </a:cubicBezTo>
                  <a:cubicBezTo>
                    <a:pt x="168" y="289"/>
                    <a:pt x="168" y="289"/>
                    <a:pt x="168" y="289"/>
                  </a:cubicBezTo>
                  <a:cubicBezTo>
                    <a:pt x="167" y="280"/>
                    <a:pt x="167" y="280"/>
                    <a:pt x="167" y="280"/>
                  </a:cubicBezTo>
                  <a:cubicBezTo>
                    <a:pt x="164"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6" y="235"/>
                    <a:pt x="186" y="235"/>
                    <a:pt x="186" y="235"/>
                  </a:cubicBezTo>
                  <a:cubicBezTo>
                    <a:pt x="179" y="219"/>
                    <a:pt x="179" y="219"/>
                    <a:pt x="179" y="219"/>
                  </a:cubicBezTo>
                  <a:cubicBezTo>
                    <a:pt x="195" y="226"/>
                    <a:pt x="195" y="226"/>
                    <a:pt x="195" y="226"/>
                  </a:cubicBezTo>
                  <a:cubicBezTo>
                    <a:pt x="195" y="219"/>
                    <a:pt x="195" y="219"/>
                    <a:pt x="195" y="219"/>
                  </a:cubicBezTo>
                  <a:cubicBezTo>
                    <a:pt x="195" y="219"/>
                    <a:pt x="195" y="219"/>
                    <a:pt x="195" y="219"/>
                  </a:cubicBezTo>
                  <a:cubicBezTo>
                    <a:pt x="195" y="219"/>
                    <a:pt x="195" y="219"/>
                    <a:pt x="195" y="219"/>
                  </a:cubicBezTo>
                  <a:cubicBezTo>
                    <a:pt x="201" y="213"/>
                    <a:pt x="201" y="213"/>
                    <a:pt x="201" y="213"/>
                  </a:cubicBezTo>
                  <a:cubicBezTo>
                    <a:pt x="213" y="210"/>
                    <a:pt x="213" y="210"/>
                    <a:pt x="213" y="210"/>
                  </a:cubicBezTo>
                  <a:cubicBezTo>
                    <a:pt x="214" y="210"/>
                    <a:pt x="214" y="210"/>
                    <a:pt x="214" y="210"/>
                  </a:cubicBezTo>
                  <a:cubicBezTo>
                    <a:pt x="220" y="225"/>
                    <a:pt x="220" y="225"/>
                    <a:pt x="220" y="225"/>
                  </a:cubicBezTo>
                  <a:cubicBezTo>
                    <a:pt x="220" y="226"/>
                    <a:pt x="220" y="226"/>
                    <a:pt x="220" y="226"/>
                  </a:cubicBezTo>
                  <a:cubicBezTo>
                    <a:pt x="220" y="231"/>
                    <a:pt x="220" y="231"/>
                    <a:pt x="220" y="231"/>
                  </a:cubicBezTo>
                  <a:cubicBezTo>
                    <a:pt x="220" y="237"/>
                    <a:pt x="220" y="237"/>
                    <a:pt x="220" y="237"/>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8" y="237"/>
                  </a:cubicBezTo>
                  <a:cubicBezTo>
                    <a:pt x="249" y="247"/>
                    <a:pt x="249" y="247"/>
                    <a:pt x="249" y="247"/>
                  </a:cubicBezTo>
                  <a:cubicBezTo>
                    <a:pt x="249" y="248"/>
                    <a:pt x="249" y="248"/>
                    <a:pt x="249" y="248"/>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7"/>
                    <a:pt x="278" y="237"/>
                    <a:pt x="278" y="237"/>
                  </a:cubicBezTo>
                  <a:cubicBezTo>
                    <a:pt x="275" y="233"/>
                    <a:pt x="275" y="233"/>
                    <a:pt x="275" y="233"/>
                  </a:cubicBezTo>
                  <a:cubicBezTo>
                    <a:pt x="264" y="230"/>
                    <a:pt x="264" y="230"/>
                    <a:pt x="264" y="230"/>
                  </a:cubicBezTo>
                  <a:cubicBezTo>
                    <a:pt x="264" y="230"/>
                    <a:pt x="264" y="230"/>
                    <a:pt x="264" y="230"/>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1"/>
                    <a:pt x="259" y="211"/>
                    <a:pt x="259" y="211"/>
                  </a:cubicBezTo>
                  <a:cubicBezTo>
                    <a:pt x="259" y="211"/>
                    <a:pt x="259" y="211"/>
                    <a:pt x="259" y="211"/>
                  </a:cubicBezTo>
                  <a:cubicBezTo>
                    <a:pt x="265" y="208"/>
                    <a:pt x="265" y="208"/>
                    <a:pt x="265" y="208"/>
                  </a:cubicBezTo>
                  <a:cubicBezTo>
                    <a:pt x="265" y="208"/>
                    <a:pt x="265" y="208"/>
                    <a:pt x="265" y="208"/>
                  </a:cubicBezTo>
                  <a:cubicBezTo>
                    <a:pt x="266" y="208"/>
                    <a:pt x="266" y="208"/>
                    <a:pt x="266" y="208"/>
                  </a:cubicBezTo>
                  <a:cubicBezTo>
                    <a:pt x="274" y="210"/>
                    <a:pt x="274" y="210"/>
                    <a:pt x="274" y="210"/>
                  </a:cubicBezTo>
                  <a:cubicBezTo>
                    <a:pt x="275" y="210"/>
                    <a:pt x="275" y="210"/>
                    <a:pt x="275" y="210"/>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8" y="187"/>
                    <a:pt x="258" y="187"/>
                    <a:pt x="258" y="187"/>
                  </a:cubicBezTo>
                  <a:cubicBezTo>
                    <a:pt x="258" y="187"/>
                    <a:pt x="258" y="187"/>
                    <a:pt x="258" y="187"/>
                  </a:cubicBezTo>
                  <a:cubicBezTo>
                    <a:pt x="258" y="187"/>
                    <a:pt x="258" y="187"/>
                    <a:pt x="258" y="187"/>
                  </a:cubicBezTo>
                  <a:cubicBezTo>
                    <a:pt x="258" y="186"/>
                    <a:pt x="258" y="186"/>
                    <a:pt x="258" y="186"/>
                  </a:cubicBezTo>
                  <a:cubicBezTo>
                    <a:pt x="254" y="173"/>
                    <a:pt x="254" y="173"/>
                    <a:pt x="254" y="173"/>
                  </a:cubicBezTo>
                  <a:cubicBezTo>
                    <a:pt x="254" y="163"/>
                    <a:pt x="254" y="163"/>
                    <a:pt x="254" y="163"/>
                  </a:cubicBezTo>
                  <a:cubicBezTo>
                    <a:pt x="261" y="157"/>
                    <a:pt x="261" y="157"/>
                    <a:pt x="261" y="157"/>
                  </a:cubicBezTo>
                  <a:cubicBezTo>
                    <a:pt x="270" y="157"/>
                    <a:pt x="270" y="157"/>
                    <a:pt x="270"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2" y="139"/>
                    <a:pt x="312" y="139"/>
                    <a:pt x="312" y="139"/>
                  </a:cubicBezTo>
                  <a:cubicBezTo>
                    <a:pt x="317" y="130"/>
                    <a:pt x="317" y="130"/>
                    <a:pt x="317" y="130"/>
                  </a:cubicBezTo>
                  <a:cubicBezTo>
                    <a:pt x="317" y="130"/>
                    <a:pt x="317" y="130"/>
                    <a:pt x="317" y="130"/>
                  </a:cubicBezTo>
                  <a:cubicBezTo>
                    <a:pt x="327" y="121"/>
                    <a:pt x="327" y="121"/>
                    <a:pt x="327" y="121"/>
                  </a:cubicBezTo>
                  <a:cubicBezTo>
                    <a:pt x="332" y="113"/>
                    <a:pt x="332" y="113"/>
                    <a:pt x="332" y="113"/>
                  </a:cubicBezTo>
                  <a:cubicBezTo>
                    <a:pt x="332" y="112"/>
                    <a:pt x="332" y="112"/>
                    <a:pt x="332" y="112"/>
                  </a:cubicBezTo>
                  <a:cubicBezTo>
                    <a:pt x="332" y="112"/>
                    <a:pt x="332" y="112"/>
                    <a:pt x="332" y="112"/>
                  </a:cubicBezTo>
                  <a:cubicBezTo>
                    <a:pt x="332" y="112"/>
                    <a:pt x="332" y="112"/>
                    <a:pt x="332" y="112"/>
                  </a:cubicBezTo>
                  <a:cubicBezTo>
                    <a:pt x="332" y="112"/>
                    <a:pt x="332" y="112"/>
                    <a:pt x="332" y="112"/>
                  </a:cubicBezTo>
                  <a:cubicBezTo>
                    <a:pt x="336" y="108"/>
                    <a:pt x="336" y="108"/>
                    <a:pt x="336" y="108"/>
                  </a:cubicBezTo>
                  <a:cubicBezTo>
                    <a:pt x="341" y="100"/>
                    <a:pt x="341" y="100"/>
                    <a:pt x="341" y="100"/>
                  </a:cubicBezTo>
                  <a:cubicBezTo>
                    <a:pt x="343" y="87"/>
                    <a:pt x="343" y="87"/>
                    <a:pt x="343" y="87"/>
                  </a:cubicBezTo>
                  <a:cubicBezTo>
                    <a:pt x="343" y="86"/>
                    <a:pt x="343" y="86"/>
                    <a:pt x="343" y="86"/>
                  </a:cubicBezTo>
                  <a:cubicBezTo>
                    <a:pt x="343" y="86"/>
                    <a:pt x="343" y="86"/>
                    <a:pt x="343" y="86"/>
                  </a:cubicBezTo>
                  <a:cubicBezTo>
                    <a:pt x="350" y="81"/>
                    <a:pt x="350" y="81"/>
                    <a:pt x="350" y="81"/>
                  </a:cubicBezTo>
                  <a:cubicBezTo>
                    <a:pt x="351" y="80"/>
                    <a:pt x="351" y="80"/>
                    <a:pt x="351" y="80"/>
                  </a:cubicBezTo>
                  <a:cubicBezTo>
                    <a:pt x="342" y="78"/>
                    <a:pt x="342" y="78"/>
                    <a:pt x="342" y="78"/>
                  </a:cubicBezTo>
                  <a:cubicBezTo>
                    <a:pt x="326" y="79"/>
                    <a:pt x="326" y="79"/>
                    <a:pt x="326" y="79"/>
                  </a:cubicBezTo>
                  <a:cubicBezTo>
                    <a:pt x="325" y="79"/>
                    <a:pt x="325" y="79"/>
                    <a:pt x="325" y="79"/>
                  </a:cubicBezTo>
                  <a:cubicBezTo>
                    <a:pt x="319" y="74"/>
                    <a:pt x="319" y="74"/>
                    <a:pt x="319" y="74"/>
                  </a:cubicBezTo>
                  <a:cubicBezTo>
                    <a:pt x="318" y="74"/>
                    <a:pt x="318" y="74"/>
                    <a:pt x="318" y="74"/>
                  </a:cubicBezTo>
                  <a:cubicBezTo>
                    <a:pt x="318" y="73"/>
                    <a:pt x="318" y="73"/>
                    <a:pt x="318" y="73"/>
                  </a:cubicBezTo>
                  <a:cubicBezTo>
                    <a:pt x="318" y="73"/>
                    <a:pt x="318" y="73"/>
                    <a:pt x="318" y="73"/>
                  </a:cubicBezTo>
                  <a:cubicBezTo>
                    <a:pt x="315" y="69"/>
                    <a:pt x="315" y="69"/>
                    <a:pt x="315" y="69"/>
                  </a:cubicBezTo>
                  <a:cubicBezTo>
                    <a:pt x="314" y="69"/>
                    <a:pt x="314" y="69"/>
                    <a:pt x="314" y="69"/>
                  </a:cubicBezTo>
                  <a:cubicBezTo>
                    <a:pt x="314" y="70"/>
                    <a:pt x="314" y="70"/>
                    <a:pt x="314" y="70"/>
                  </a:cubicBezTo>
                  <a:cubicBezTo>
                    <a:pt x="313" y="71"/>
                    <a:pt x="311" y="71"/>
                    <a:pt x="309" y="71"/>
                  </a:cubicBezTo>
                  <a:cubicBezTo>
                    <a:pt x="306" y="73"/>
                    <a:pt x="306" y="73"/>
                    <a:pt x="306" y="73"/>
                  </a:cubicBezTo>
                  <a:cubicBezTo>
                    <a:pt x="306" y="73"/>
                    <a:pt x="305" y="73"/>
                    <a:pt x="304" y="73"/>
                  </a:cubicBezTo>
                  <a:cubicBezTo>
                    <a:pt x="303" y="73"/>
                    <a:pt x="303" y="72"/>
                    <a:pt x="302" y="70"/>
                  </a:cubicBezTo>
                  <a:cubicBezTo>
                    <a:pt x="302" y="68"/>
                    <a:pt x="301" y="66"/>
                    <a:pt x="298" y="64"/>
                  </a:cubicBezTo>
                  <a:cubicBezTo>
                    <a:pt x="298" y="63"/>
                    <a:pt x="298" y="63"/>
                    <a:pt x="298" y="63"/>
                  </a:cubicBezTo>
                  <a:cubicBezTo>
                    <a:pt x="298" y="63"/>
                    <a:pt x="298" y="63"/>
                    <a:pt x="298" y="63"/>
                  </a:cubicBezTo>
                  <a:cubicBezTo>
                    <a:pt x="298" y="63"/>
                    <a:pt x="298" y="63"/>
                    <a:pt x="298" y="63"/>
                  </a:cubicBezTo>
                  <a:cubicBezTo>
                    <a:pt x="296" y="58"/>
                    <a:pt x="296" y="58"/>
                    <a:pt x="296" y="58"/>
                  </a:cubicBezTo>
                  <a:cubicBezTo>
                    <a:pt x="294" y="58"/>
                    <a:pt x="294" y="58"/>
                    <a:pt x="294" y="58"/>
                  </a:cubicBezTo>
                  <a:cubicBezTo>
                    <a:pt x="288" y="62"/>
                    <a:pt x="288" y="62"/>
                    <a:pt x="288" y="62"/>
                  </a:cubicBezTo>
                  <a:cubicBezTo>
                    <a:pt x="288" y="62"/>
                    <a:pt x="288" y="62"/>
                    <a:pt x="288" y="62"/>
                  </a:cubicBezTo>
                  <a:cubicBezTo>
                    <a:pt x="287" y="62"/>
                    <a:pt x="287" y="62"/>
                    <a:pt x="287" y="62"/>
                  </a:cubicBezTo>
                  <a:cubicBezTo>
                    <a:pt x="273" y="65"/>
                    <a:pt x="273" y="65"/>
                    <a:pt x="273" y="65"/>
                  </a:cubicBezTo>
                  <a:cubicBezTo>
                    <a:pt x="272" y="65"/>
                    <a:pt x="272" y="65"/>
                    <a:pt x="272" y="65"/>
                  </a:cubicBezTo>
                  <a:cubicBezTo>
                    <a:pt x="272" y="65"/>
                    <a:pt x="272" y="65"/>
                    <a:pt x="272" y="65"/>
                  </a:cubicBezTo>
                  <a:cubicBezTo>
                    <a:pt x="262" y="58"/>
                    <a:pt x="262" y="58"/>
                    <a:pt x="262" y="58"/>
                  </a:cubicBezTo>
                  <a:cubicBezTo>
                    <a:pt x="262" y="58"/>
                    <a:pt x="262" y="58"/>
                    <a:pt x="262" y="58"/>
                  </a:cubicBezTo>
                  <a:cubicBezTo>
                    <a:pt x="262" y="58"/>
                    <a:pt x="262" y="58"/>
                    <a:pt x="262" y="58"/>
                  </a:cubicBezTo>
                  <a:cubicBezTo>
                    <a:pt x="262" y="57"/>
                    <a:pt x="262" y="57"/>
                    <a:pt x="262" y="57"/>
                  </a:cubicBezTo>
                  <a:cubicBezTo>
                    <a:pt x="262" y="57"/>
                    <a:pt x="262" y="57"/>
                    <a:pt x="262" y="57"/>
                  </a:cubicBezTo>
                  <a:cubicBezTo>
                    <a:pt x="259" y="53"/>
                    <a:pt x="259" y="53"/>
                    <a:pt x="259" y="53"/>
                  </a:cubicBezTo>
                  <a:cubicBezTo>
                    <a:pt x="252" y="60"/>
                    <a:pt x="252" y="60"/>
                    <a:pt x="252" y="60"/>
                  </a:cubicBezTo>
                  <a:cubicBezTo>
                    <a:pt x="248" y="65"/>
                    <a:pt x="244" y="67"/>
                    <a:pt x="242" y="65"/>
                  </a:cubicBezTo>
                  <a:cubicBezTo>
                    <a:pt x="232" y="61"/>
                    <a:pt x="232" y="61"/>
                    <a:pt x="232" y="61"/>
                  </a:cubicBezTo>
                  <a:cubicBezTo>
                    <a:pt x="226" y="60"/>
                    <a:pt x="226" y="60"/>
                    <a:pt x="226" y="60"/>
                  </a:cubicBezTo>
                  <a:cubicBezTo>
                    <a:pt x="225" y="60"/>
                    <a:pt x="225" y="60"/>
                    <a:pt x="225" y="60"/>
                  </a:cubicBezTo>
                  <a:cubicBezTo>
                    <a:pt x="219" y="56"/>
                    <a:pt x="219" y="56"/>
                    <a:pt x="219" y="56"/>
                  </a:cubicBezTo>
                  <a:cubicBezTo>
                    <a:pt x="219" y="55"/>
                    <a:pt x="219" y="55"/>
                    <a:pt x="219" y="55"/>
                  </a:cubicBezTo>
                  <a:cubicBezTo>
                    <a:pt x="218" y="55"/>
                    <a:pt x="218" y="55"/>
                    <a:pt x="218" y="55"/>
                  </a:cubicBezTo>
                  <a:cubicBezTo>
                    <a:pt x="220" y="44"/>
                    <a:pt x="220" y="44"/>
                    <a:pt x="220" y="44"/>
                  </a:cubicBezTo>
                  <a:cubicBezTo>
                    <a:pt x="220" y="41"/>
                    <a:pt x="220" y="41"/>
                    <a:pt x="220" y="41"/>
                  </a:cubicBezTo>
                  <a:cubicBezTo>
                    <a:pt x="217" y="39"/>
                    <a:pt x="217" y="39"/>
                    <a:pt x="217" y="39"/>
                  </a:cubicBezTo>
                  <a:cubicBezTo>
                    <a:pt x="216" y="39"/>
                    <a:pt x="216" y="39"/>
                    <a:pt x="216" y="39"/>
                  </a:cubicBezTo>
                  <a:cubicBezTo>
                    <a:pt x="208" y="30"/>
                    <a:pt x="208" y="30"/>
                    <a:pt x="208" y="30"/>
                  </a:cubicBezTo>
                  <a:cubicBezTo>
                    <a:pt x="208" y="23"/>
                    <a:pt x="208" y="23"/>
                    <a:pt x="208" y="23"/>
                  </a:cubicBezTo>
                  <a:cubicBezTo>
                    <a:pt x="188" y="21"/>
                    <a:pt x="188" y="21"/>
                    <a:pt x="188" y="21"/>
                  </a:cubicBezTo>
                  <a:cubicBezTo>
                    <a:pt x="180" y="17"/>
                    <a:pt x="180" y="17"/>
                    <a:pt x="180" y="17"/>
                  </a:cubicBezTo>
                  <a:cubicBezTo>
                    <a:pt x="178" y="15"/>
                    <a:pt x="176" y="13"/>
                    <a:pt x="175" y="9"/>
                  </a:cubicBezTo>
                  <a:cubicBezTo>
                    <a:pt x="174" y="6"/>
                    <a:pt x="174" y="6"/>
                    <a:pt x="174" y="6"/>
                  </a:cubicBezTo>
                  <a:cubicBezTo>
                    <a:pt x="172" y="0"/>
                    <a:pt x="172" y="0"/>
                    <a:pt x="172" y="0"/>
                  </a:cubicBezTo>
                  <a:cubicBezTo>
                    <a:pt x="169" y="1"/>
                    <a:pt x="169" y="1"/>
                    <a:pt x="169" y="1"/>
                  </a:cubicBezTo>
                  <a:cubicBezTo>
                    <a:pt x="163" y="6"/>
                    <a:pt x="163" y="6"/>
                    <a:pt x="163" y="6"/>
                  </a:cubicBezTo>
                  <a:cubicBezTo>
                    <a:pt x="155" y="15"/>
                    <a:pt x="155" y="15"/>
                    <a:pt x="155" y="15"/>
                  </a:cubicBezTo>
                  <a:cubicBezTo>
                    <a:pt x="157" y="22"/>
                    <a:pt x="157" y="22"/>
                    <a:pt x="157" y="22"/>
                  </a:cubicBezTo>
                  <a:cubicBezTo>
                    <a:pt x="159" y="31"/>
                    <a:pt x="159" y="31"/>
                    <a:pt x="159" y="31"/>
                  </a:cubicBezTo>
                  <a:cubicBezTo>
                    <a:pt x="159" y="31"/>
                    <a:pt x="159" y="31"/>
                    <a:pt x="159" y="31"/>
                  </a:cubicBezTo>
                  <a:cubicBezTo>
                    <a:pt x="160" y="31"/>
                    <a:pt x="160" y="31"/>
                    <a:pt x="160" y="31"/>
                  </a:cubicBezTo>
                  <a:cubicBezTo>
                    <a:pt x="159" y="31"/>
                    <a:pt x="159" y="31"/>
                    <a:pt x="159" y="31"/>
                  </a:cubicBezTo>
                  <a:cubicBezTo>
                    <a:pt x="159" y="32"/>
                    <a:pt x="159" y="32"/>
                    <a:pt x="159" y="32"/>
                  </a:cubicBezTo>
                  <a:cubicBezTo>
                    <a:pt x="158" y="34"/>
                    <a:pt x="156" y="35"/>
                    <a:pt x="152" y="35"/>
                  </a:cubicBezTo>
                  <a:cubicBezTo>
                    <a:pt x="144" y="35"/>
                    <a:pt x="144" y="35"/>
                    <a:pt x="144" y="35"/>
                  </a:cubicBezTo>
                  <a:cubicBezTo>
                    <a:pt x="140" y="33"/>
                    <a:pt x="140" y="33"/>
                    <a:pt x="140" y="33"/>
                  </a:cubicBezTo>
                  <a:cubicBezTo>
                    <a:pt x="134" y="35"/>
                    <a:pt x="134" y="35"/>
                    <a:pt x="134" y="35"/>
                  </a:cubicBezTo>
                  <a:cubicBezTo>
                    <a:pt x="132" y="36"/>
                    <a:pt x="132" y="36"/>
                    <a:pt x="132" y="36"/>
                  </a:cubicBezTo>
                  <a:cubicBezTo>
                    <a:pt x="132" y="35"/>
                    <a:pt x="132" y="35"/>
                    <a:pt x="132" y="35"/>
                  </a:cubicBezTo>
                  <a:cubicBezTo>
                    <a:pt x="131" y="41"/>
                    <a:pt x="131" y="41"/>
                    <a:pt x="131" y="41"/>
                  </a:cubicBezTo>
                  <a:cubicBezTo>
                    <a:pt x="130" y="42"/>
                    <a:pt x="130" y="42"/>
                    <a:pt x="130" y="42"/>
                  </a:cubicBezTo>
                  <a:cubicBezTo>
                    <a:pt x="130" y="43"/>
                    <a:pt x="130" y="43"/>
                    <a:pt x="130" y="43"/>
                  </a:cubicBezTo>
                  <a:cubicBezTo>
                    <a:pt x="129" y="43"/>
                    <a:pt x="129" y="43"/>
                    <a:pt x="129" y="43"/>
                  </a:cubicBezTo>
                  <a:cubicBezTo>
                    <a:pt x="119" y="40"/>
                    <a:pt x="119" y="40"/>
                    <a:pt x="119" y="40"/>
                  </a:cubicBezTo>
                  <a:cubicBezTo>
                    <a:pt x="119" y="43"/>
                    <a:pt x="120" y="45"/>
                    <a:pt x="121" y="48"/>
                  </a:cubicBezTo>
                  <a:cubicBezTo>
                    <a:pt x="122" y="51"/>
                    <a:pt x="123" y="53"/>
                    <a:pt x="122" y="55"/>
                  </a:cubicBezTo>
                  <a:cubicBezTo>
                    <a:pt x="120" y="59"/>
                    <a:pt x="120" y="59"/>
                    <a:pt x="120" y="59"/>
                  </a:cubicBezTo>
                  <a:cubicBezTo>
                    <a:pt x="119" y="60"/>
                    <a:pt x="116" y="60"/>
                    <a:pt x="110" y="60"/>
                  </a:cubicBezTo>
                  <a:cubicBezTo>
                    <a:pt x="104" y="60"/>
                    <a:pt x="104" y="60"/>
                    <a:pt x="104" y="60"/>
                  </a:cubicBezTo>
                  <a:cubicBezTo>
                    <a:pt x="103" y="71"/>
                    <a:pt x="103" y="71"/>
                    <a:pt x="103" y="71"/>
                  </a:cubicBezTo>
                  <a:cubicBezTo>
                    <a:pt x="94" y="68"/>
                    <a:pt x="94" y="68"/>
                    <a:pt x="94" y="68"/>
                  </a:cubicBezTo>
                  <a:cubicBezTo>
                    <a:pt x="94" y="68"/>
                    <a:pt x="94" y="68"/>
                    <a:pt x="94" y="68"/>
                  </a:cubicBezTo>
                  <a:cubicBezTo>
                    <a:pt x="94" y="67"/>
                    <a:pt x="94" y="67"/>
                    <a:pt x="94" y="67"/>
                  </a:cubicBezTo>
                  <a:cubicBezTo>
                    <a:pt x="89" y="59"/>
                    <a:pt x="89" y="59"/>
                    <a:pt x="89" y="59"/>
                  </a:cubicBezTo>
                  <a:cubicBezTo>
                    <a:pt x="80" y="56"/>
                    <a:pt x="80" y="56"/>
                    <a:pt x="80" y="56"/>
                  </a:cubicBezTo>
                  <a:cubicBezTo>
                    <a:pt x="77" y="51"/>
                    <a:pt x="77" y="51"/>
                    <a:pt x="77" y="51"/>
                  </a:cubicBezTo>
                  <a:cubicBezTo>
                    <a:pt x="74" y="53"/>
                    <a:pt x="74" y="53"/>
                    <a:pt x="74" y="53"/>
                  </a:cubicBezTo>
                  <a:cubicBezTo>
                    <a:pt x="73" y="53"/>
                    <a:pt x="73" y="53"/>
                    <a:pt x="73" y="53"/>
                  </a:cubicBezTo>
                  <a:cubicBezTo>
                    <a:pt x="67" y="55"/>
                    <a:pt x="67" y="55"/>
                    <a:pt x="67" y="55"/>
                  </a:cubicBezTo>
                  <a:cubicBezTo>
                    <a:pt x="66" y="55"/>
                    <a:pt x="66" y="55"/>
                    <a:pt x="66" y="55"/>
                  </a:cubicBezTo>
                  <a:cubicBezTo>
                    <a:pt x="62" y="47"/>
                    <a:pt x="62" y="47"/>
                    <a:pt x="62" y="47"/>
                  </a:cubicBezTo>
                  <a:cubicBezTo>
                    <a:pt x="59" y="43"/>
                    <a:pt x="59" y="43"/>
                    <a:pt x="59" y="43"/>
                  </a:cubicBezTo>
                  <a:cubicBezTo>
                    <a:pt x="59" y="43"/>
                    <a:pt x="59" y="43"/>
                    <a:pt x="59" y="43"/>
                  </a:cubicBezTo>
                  <a:cubicBezTo>
                    <a:pt x="56" y="39"/>
                    <a:pt x="54" y="35"/>
                    <a:pt x="53" y="33"/>
                  </a:cubicBezTo>
                  <a:cubicBezTo>
                    <a:pt x="53" y="33"/>
                    <a:pt x="52" y="32"/>
                    <a:pt x="50" y="31"/>
                  </a:cubicBezTo>
                  <a:cubicBezTo>
                    <a:pt x="49" y="31"/>
                    <a:pt x="49" y="31"/>
                    <a:pt x="49" y="31"/>
                  </a:cubicBezTo>
                  <a:cubicBezTo>
                    <a:pt x="46" y="30"/>
                    <a:pt x="44" y="27"/>
                    <a:pt x="43" y="24"/>
                  </a:cubicBezTo>
                  <a:cubicBezTo>
                    <a:pt x="41" y="17"/>
                    <a:pt x="41" y="17"/>
                    <a:pt x="41" y="17"/>
                  </a:cubicBezTo>
                  <a:cubicBezTo>
                    <a:pt x="41" y="11"/>
                    <a:pt x="41" y="11"/>
                    <a:pt x="41" y="11"/>
                  </a:cubicBezTo>
                  <a:cubicBezTo>
                    <a:pt x="38" y="6"/>
                    <a:pt x="38" y="6"/>
                    <a:pt x="38" y="6"/>
                  </a:cubicBezTo>
                  <a:cubicBezTo>
                    <a:pt x="34" y="8"/>
                    <a:pt x="34" y="8"/>
                    <a:pt x="34" y="8"/>
                  </a:cubicBezTo>
                  <a:cubicBezTo>
                    <a:pt x="33" y="8"/>
                    <a:pt x="33" y="8"/>
                    <a:pt x="33" y="8"/>
                  </a:cubicBezTo>
                  <a:cubicBezTo>
                    <a:pt x="33" y="8"/>
                    <a:pt x="33" y="8"/>
                    <a:pt x="33" y="8"/>
                  </a:cubicBezTo>
                  <a:lnTo>
                    <a:pt x="3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srgbClr val="C00000"/>
                </a:solidFill>
                <a:latin typeface="+mn-lt"/>
                <a:ea typeface="+mn-ea"/>
              </a:endParaRPr>
            </a:p>
          </p:txBody>
        </p:sp>
        <p:sp>
          <p:nvSpPr>
            <p:cNvPr id="115" name="Freeform 12"/>
            <p:cNvSpPr>
              <a:spLocks/>
            </p:cNvSpPr>
            <p:nvPr/>
          </p:nvSpPr>
          <p:spPr bwMode="auto">
            <a:xfrm>
              <a:off x="875373" y="3855566"/>
              <a:ext cx="1939037" cy="1177943"/>
            </a:xfrm>
            <a:custGeom>
              <a:avLst/>
              <a:gdLst>
                <a:gd name="T0" fmla="*/ 66 w 629"/>
                <a:gd name="T1" fmla="*/ 17 h 382"/>
                <a:gd name="T2" fmla="*/ 34 w 629"/>
                <a:gd name="T3" fmla="*/ 29 h 382"/>
                <a:gd name="T4" fmla="*/ 21 w 629"/>
                <a:gd name="T5" fmla="*/ 53 h 382"/>
                <a:gd name="T6" fmla="*/ 10 w 629"/>
                <a:gd name="T7" fmla="*/ 104 h 382"/>
                <a:gd name="T8" fmla="*/ 8 w 629"/>
                <a:gd name="T9" fmla="*/ 119 h 382"/>
                <a:gd name="T10" fmla="*/ 30 w 629"/>
                <a:gd name="T11" fmla="*/ 165 h 382"/>
                <a:gd name="T12" fmla="*/ 64 w 629"/>
                <a:gd name="T13" fmla="*/ 203 h 382"/>
                <a:gd name="T14" fmla="*/ 92 w 629"/>
                <a:gd name="T15" fmla="*/ 195 h 382"/>
                <a:gd name="T16" fmla="*/ 118 w 629"/>
                <a:gd name="T17" fmla="*/ 229 h 382"/>
                <a:gd name="T18" fmla="*/ 145 w 629"/>
                <a:gd name="T19" fmla="*/ 249 h 382"/>
                <a:gd name="T20" fmla="*/ 157 w 629"/>
                <a:gd name="T21" fmla="*/ 270 h 382"/>
                <a:gd name="T22" fmla="*/ 189 w 629"/>
                <a:gd name="T23" fmla="*/ 292 h 382"/>
                <a:gd name="T24" fmla="*/ 204 w 629"/>
                <a:gd name="T25" fmla="*/ 301 h 382"/>
                <a:gd name="T26" fmla="*/ 236 w 629"/>
                <a:gd name="T27" fmla="*/ 313 h 382"/>
                <a:gd name="T28" fmla="*/ 299 w 629"/>
                <a:gd name="T29" fmla="*/ 324 h 382"/>
                <a:gd name="T30" fmla="*/ 297 w 629"/>
                <a:gd name="T31" fmla="*/ 349 h 382"/>
                <a:gd name="T32" fmla="*/ 387 w 629"/>
                <a:gd name="T33" fmla="*/ 339 h 382"/>
                <a:gd name="T34" fmla="*/ 397 w 629"/>
                <a:gd name="T35" fmla="*/ 368 h 382"/>
                <a:gd name="T36" fmla="*/ 479 w 629"/>
                <a:gd name="T37" fmla="*/ 357 h 382"/>
                <a:gd name="T38" fmla="*/ 513 w 629"/>
                <a:gd name="T39" fmla="*/ 339 h 382"/>
                <a:gd name="T40" fmla="*/ 569 w 629"/>
                <a:gd name="T41" fmla="*/ 359 h 382"/>
                <a:gd name="T42" fmla="*/ 570 w 629"/>
                <a:gd name="T43" fmla="*/ 357 h 382"/>
                <a:gd name="T44" fmla="*/ 596 w 629"/>
                <a:gd name="T45" fmla="*/ 348 h 382"/>
                <a:gd name="T46" fmla="*/ 608 w 629"/>
                <a:gd name="T47" fmla="*/ 331 h 382"/>
                <a:gd name="T48" fmla="*/ 624 w 629"/>
                <a:gd name="T49" fmla="*/ 280 h 382"/>
                <a:gd name="T50" fmla="*/ 616 w 629"/>
                <a:gd name="T51" fmla="*/ 247 h 382"/>
                <a:gd name="T52" fmla="*/ 601 w 629"/>
                <a:gd name="T53" fmla="*/ 207 h 382"/>
                <a:gd name="T54" fmla="*/ 593 w 629"/>
                <a:gd name="T55" fmla="*/ 191 h 382"/>
                <a:gd name="T56" fmla="*/ 583 w 629"/>
                <a:gd name="T57" fmla="*/ 197 h 382"/>
                <a:gd name="T58" fmla="*/ 558 w 629"/>
                <a:gd name="T59" fmla="*/ 203 h 382"/>
                <a:gd name="T60" fmla="*/ 532 w 629"/>
                <a:gd name="T61" fmla="*/ 213 h 382"/>
                <a:gd name="T62" fmla="*/ 513 w 629"/>
                <a:gd name="T63" fmla="*/ 190 h 382"/>
                <a:gd name="T64" fmla="*/ 496 w 629"/>
                <a:gd name="T65" fmla="*/ 172 h 382"/>
                <a:gd name="T66" fmla="*/ 443 w 629"/>
                <a:gd name="T67" fmla="*/ 166 h 382"/>
                <a:gd name="T68" fmla="*/ 403 w 629"/>
                <a:gd name="T69" fmla="*/ 149 h 382"/>
                <a:gd name="T70" fmla="*/ 389 w 629"/>
                <a:gd name="T71" fmla="*/ 133 h 382"/>
                <a:gd name="T72" fmla="*/ 368 w 629"/>
                <a:gd name="T73" fmla="*/ 135 h 382"/>
                <a:gd name="T74" fmla="*/ 347 w 629"/>
                <a:gd name="T75" fmla="*/ 97 h 382"/>
                <a:gd name="T76" fmla="*/ 356 w 629"/>
                <a:gd name="T77" fmla="*/ 73 h 382"/>
                <a:gd name="T78" fmla="*/ 357 w 629"/>
                <a:gd name="T79" fmla="*/ 39 h 382"/>
                <a:gd name="T80" fmla="*/ 357 w 629"/>
                <a:gd name="T81" fmla="*/ 21 h 382"/>
                <a:gd name="T82" fmla="*/ 354 w 629"/>
                <a:gd name="T83" fmla="*/ 20 h 382"/>
                <a:gd name="T84" fmla="*/ 346 w 629"/>
                <a:gd name="T85" fmla="*/ 15 h 382"/>
                <a:gd name="T86" fmla="*/ 305 w 629"/>
                <a:gd name="T87" fmla="*/ 2 h 382"/>
                <a:gd name="T88" fmla="*/ 260 w 629"/>
                <a:gd name="T89" fmla="*/ 11 h 382"/>
                <a:gd name="T90" fmla="*/ 221 w 629"/>
                <a:gd name="T91" fmla="*/ 18 h 382"/>
                <a:gd name="T92" fmla="*/ 206 w 629"/>
                <a:gd name="T93" fmla="*/ 20 h 382"/>
                <a:gd name="T94" fmla="*/ 171 w 629"/>
                <a:gd name="T95" fmla="*/ 18 h 382"/>
                <a:gd name="T96" fmla="*/ 152 w 629"/>
                <a:gd name="T97" fmla="*/ 0 h 382"/>
                <a:gd name="T98" fmla="*/ 134 w 629"/>
                <a:gd name="T99" fmla="*/ 9 h 382"/>
                <a:gd name="T100" fmla="*/ 92 w 629"/>
                <a:gd name="T101" fmla="*/ 5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1"/>
                  </a:moveTo>
                  <a:cubicBezTo>
                    <a:pt x="77" y="1"/>
                    <a:pt x="77" y="1"/>
                    <a:pt x="77" y="1"/>
                  </a:cubicBezTo>
                  <a:cubicBezTo>
                    <a:pt x="76" y="5"/>
                    <a:pt x="73" y="7"/>
                    <a:pt x="70" y="10"/>
                  </a:cubicBezTo>
                  <a:cubicBezTo>
                    <a:pt x="67" y="11"/>
                    <a:pt x="66" y="13"/>
                    <a:pt x="66" y="16"/>
                  </a:cubicBezTo>
                  <a:cubicBezTo>
                    <a:pt x="66" y="17"/>
                    <a:pt x="66" y="17"/>
                    <a:pt x="66" y="17"/>
                  </a:cubicBezTo>
                  <a:cubicBezTo>
                    <a:pt x="66" y="19"/>
                    <a:pt x="65" y="22"/>
                    <a:pt x="62" y="27"/>
                  </a:cubicBezTo>
                  <a:cubicBezTo>
                    <a:pt x="62" y="29"/>
                    <a:pt x="62" y="29"/>
                    <a:pt x="62" y="29"/>
                  </a:cubicBezTo>
                  <a:cubicBezTo>
                    <a:pt x="61" y="30"/>
                    <a:pt x="59" y="31"/>
                    <a:pt x="56" y="31"/>
                  </a:cubicBezTo>
                  <a:cubicBezTo>
                    <a:pt x="34" y="28"/>
                    <a:pt x="34" y="28"/>
                    <a:pt x="34" y="28"/>
                  </a:cubicBezTo>
                  <a:cubicBezTo>
                    <a:pt x="34" y="29"/>
                    <a:pt x="34" y="29"/>
                    <a:pt x="34" y="29"/>
                  </a:cubicBezTo>
                  <a:cubicBezTo>
                    <a:pt x="32" y="34"/>
                    <a:pt x="32" y="34"/>
                    <a:pt x="32" y="34"/>
                  </a:cubicBezTo>
                  <a:cubicBezTo>
                    <a:pt x="32" y="34"/>
                    <a:pt x="32" y="34"/>
                    <a:pt x="32" y="34"/>
                  </a:cubicBezTo>
                  <a:cubicBezTo>
                    <a:pt x="32" y="35"/>
                    <a:pt x="32" y="35"/>
                    <a:pt x="32" y="35"/>
                  </a:cubicBezTo>
                  <a:cubicBezTo>
                    <a:pt x="32" y="35"/>
                    <a:pt x="32" y="35"/>
                    <a:pt x="32" y="35"/>
                  </a:cubicBezTo>
                  <a:cubicBezTo>
                    <a:pt x="26" y="43"/>
                    <a:pt x="22" y="49"/>
                    <a:pt x="21" y="53"/>
                  </a:cubicBezTo>
                  <a:cubicBezTo>
                    <a:pt x="21" y="55"/>
                    <a:pt x="23" y="62"/>
                    <a:pt x="28" y="75"/>
                  </a:cubicBezTo>
                  <a:cubicBezTo>
                    <a:pt x="32" y="83"/>
                    <a:pt x="32" y="83"/>
                    <a:pt x="32" y="83"/>
                  </a:cubicBezTo>
                  <a:cubicBezTo>
                    <a:pt x="34" y="87"/>
                    <a:pt x="32" y="92"/>
                    <a:pt x="29" y="97"/>
                  </a:cubicBezTo>
                  <a:cubicBezTo>
                    <a:pt x="22" y="104"/>
                    <a:pt x="22" y="104"/>
                    <a:pt x="22" y="104"/>
                  </a:cubicBezTo>
                  <a:cubicBezTo>
                    <a:pt x="10" y="104"/>
                    <a:pt x="10" y="104"/>
                    <a:pt x="10" y="104"/>
                  </a:cubicBezTo>
                  <a:cubicBezTo>
                    <a:pt x="7" y="91"/>
                    <a:pt x="7" y="91"/>
                    <a:pt x="7" y="91"/>
                  </a:cubicBezTo>
                  <a:cubicBezTo>
                    <a:pt x="4" y="107"/>
                    <a:pt x="4" y="107"/>
                    <a:pt x="4" y="107"/>
                  </a:cubicBezTo>
                  <a:cubicBezTo>
                    <a:pt x="9" y="115"/>
                    <a:pt x="9" y="115"/>
                    <a:pt x="9" y="115"/>
                  </a:cubicBezTo>
                  <a:cubicBezTo>
                    <a:pt x="10" y="117"/>
                    <a:pt x="10" y="117"/>
                    <a:pt x="9" y="118"/>
                  </a:cubicBezTo>
                  <a:cubicBezTo>
                    <a:pt x="8" y="119"/>
                    <a:pt x="8" y="119"/>
                    <a:pt x="8" y="119"/>
                  </a:cubicBezTo>
                  <a:cubicBezTo>
                    <a:pt x="7" y="120"/>
                    <a:pt x="4" y="124"/>
                    <a:pt x="2" y="131"/>
                  </a:cubicBezTo>
                  <a:cubicBezTo>
                    <a:pt x="0" y="137"/>
                    <a:pt x="1" y="143"/>
                    <a:pt x="6" y="149"/>
                  </a:cubicBezTo>
                  <a:cubicBezTo>
                    <a:pt x="15" y="149"/>
                    <a:pt x="15" y="149"/>
                    <a:pt x="15" y="149"/>
                  </a:cubicBezTo>
                  <a:cubicBezTo>
                    <a:pt x="18" y="150"/>
                    <a:pt x="23" y="155"/>
                    <a:pt x="30" y="164"/>
                  </a:cubicBezTo>
                  <a:cubicBezTo>
                    <a:pt x="30" y="165"/>
                    <a:pt x="30" y="165"/>
                    <a:pt x="30" y="165"/>
                  </a:cubicBezTo>
                  <a:cubicBezTo>
                    <a:pt x="30" y="165"/>
                    <a:pt x="30" y="165"/>
                    <a:pt x="30" y="165"/>
                  </a:cubicBezTo>
                  <a:cubicBezTo>
                    <a:pt x="30" y="168"/>
                    <a:pt x="32" y="170"/>
                    <a:pt x="34" y="171"/>
                  </a:cubicBezTo>
                  <a:cubicBezTo>
                    <a:pt x="55" y="191"/>
                    <a:pt x="55" y="191"/>
                    <a:pt x="55" y="191"/>
                  </a:cubicBezTo>
                  <a:cubicBezTo>
                    <a:pt x="55" y="191"/>
                    <a:pt x="55" y="191"/>
                    <a:pt x="55" y="191"/>
                  </a:cubicBezTo>
                  <a:cubicBezTo>
                    <a:pt x="64" y="203"/>
                    <a:pt x="64" y="203"/>
                    <a:pt x="64" y="203"/>
                  </a:cubicBezTo>
                  <a:cubicBezTo>
                    <a:pt x="70" y="203"/>
                    <a:pt x="70" y="203"/>
                    <a:pt x="70" y="203"/>
                  </a:cubicBezTo>
                  <a:cubicBezTo>
                    <a:pt x="76" y="193"/>
                    <a:pt x="76" y="193"/>
                    <a:pt x="76" y="193"/>
                  </a:cubicBezTo>
                  <a:cubicBezTo>
                    <a:pt x="77" y="192"/>
                    <a:pt x="77" y="192"/>
                    <a:pt x="77" y="192"/>
                  </a:cubicBezTo>
                  <a:cubicBezTo>
                    <a:pt x="77" y="191"/>
                    <a:pt x="77" y="191"/>
                    <a:pt x="77" y="191"/>
                  </a:cubicBezTo>
                  <a:cubicBezTo>
                    <a:pt x="92" y="195"/>
                    <a:pt x="92" y="195"/>
                    <a:pt x="92" y="195"/>
                  </a:cubicBezTo>
                  <a:cubicBezTo>
                    <a:pt x="92" y="195"/>
                    <a:pt x="92" y="195"/>
                    <a:pt x="92" y="195"/>
                  </a:cubicBezTo>
                  <a:cubicBezTo>
                    <a:pt x="92" y="196"/>
                    <a:pt x="92" y="196"/>
                    <a:pt x="92" y="196"/>
                  </a:cubicBezTo>
                  <a:cubicBezTo>
                    <a:pt x="94" y="206"/>
                    <a:pt x="94" y="206"/>
                    <a:pt x="94" y="206"/>
                  </a:cubicBezTo>
                  <a:cubicBezTo>
                    <a:pt x="112" y="227"/>
                    <a:pt x="112" y="227"/>
                    <a:pt x="112" y="227"/>
                  </a:cubicBezTo>
                  <a:cubicBezTo>
                    <a:pt x="118" y="229"/>
                    <a:pt x="118" y="229"/>
                    <a:pt x="118" y="229"/>
                  </a:cubicBezTo>
                  <a:cubicBezTo>
                    <a:pt x="118" y="229"/>
                    <a:pt x="118" y="229"/>
                    <a:pt x="118" y="229"/>
                  </a:cubicBezTo>
                  <a:cubicBezTo>
                    <a:pt x="121" y="231"/>
                    <a:pt x="121" y="231"/>
                    <a:pt x="121" y="231"/>
                  </a:cubicBezTo>
                  <a:cubicBezTo>
                    <a:pt x="121" y="231"/>
                    <a:pt x="121" y="231"/>
                    <a:pt x="121" y="231"/>
                  </a:cubicBezTo>
                  <a:cubicBezTo>
                    <a:pt x="134" y="251"/>
                    <a:pt x="134" y="251"/>
                    <a:pt x="134" y="251"/>
                  </a:cubicBezTo>
                  <a:cubicBezTo>
                    <a:pt x="145" y="249"/>
                    <a:pt x="145" y="249"/>
                    <a:pt x="145" y="249"/>
                  </a:cubicBezTo>
                  <a:cubicBezTo>
                    <a:pt x="146" y="249"/>
                    <a:pt x="146" y="249"/>
                    <a:pt x="146" y="249"/>
                  </a:cubicBezTo>
                  <a:cubicBezTo>
                    <a:pt x="146" y="249"/>
                    <a:pt x="146" y="249"/>
                    <a:pt x="146" y="249"/>
                  </a:cubicBezTo>
                  <a:cubicBezTo>
                    <a:pt x="147" y="250"/>
                    <a:pt x="147" y="250"/>
                    <a:pt x="147" y="250"/>
                  </a:cubicBezTo>
                  <a:cubicBezTo>
                    <a:pt x="148" y="251"/>
                    <a:pt x="148" y="251"/>
                    <a:pt x="148" y="251"/>
                  </a:cubicBezTo>
                  <a:cubicBezTo>
                    <a:pt x="157" y="270"/>
                    <a:pt x="157" y="270"/>
                    <a:pt x="157" y="270"/>
                  </a:cubicBezTo>
                  <a:cubicBezTo>
                    <a:pt x="168" y="277"/>
                    <a:pt x="168" y="277"/>
                    <a:pt x="168" y="277"/>
                  </a:cubicBezTo>
                  <a:cubicBezTo>
                    <a:pt x="177" y="279"/>
                    <a:pt x="177" y="279"/>
                    <a:pt x="177" y="279"/>
                  </a:cubicBezTo>
                  <a:cubicBezTo>
                    <a:pt x="182" y="292"/>
                    <a:pt x="182" y="292"/>
                    <a:pt x="182" y="292"/>
                  </a:cubicBezTo>
                  <a:cubicBezTo>
                    <a:pt x="188" y="292"/>
                    <a:pt x="188" y="292"/>
                    <a:pt x="188" y="292"/>
                  </a:cubicBezTo>
                  <a:cubicBezTo>
                    <a:pt x="189" y="292"/>
                    <a:pt x="189" y="292"/>
                    <a:pt x="189" y="292"/>
                  </a:cubicBezTo>
                  <a:cubicBezTo>
                    <a:pt x="189" y="292"/>
                    <a:pt x="189" y="292"/>
                    <a:pt x="189" y="292"/>
                  </a:cubicBezTo>
                  <a:cubicBezTo>
                    <a:pt x="203" y="300"/>
                    <a:pt x="203" y="300"/>
                    <a:pt x="203" y="300"/>
                  </a:cubicBezTo>
                  <a:cubicBezTo>
                    <a:pt x="203" y="301"/>
                    <a:pt x="203" y="301"/>
                    <a:pt x="203" y="301"/>
                  </a:cubicBezTo>
                  <a:cubicBezTo>
                    <a:pt x="203" y="301"/>
                    <a:pt x="203" y="301"/>
                    <a:pt x="203" y="301"/>
                  </a:cubicBezTo>
                  <a:cubicBezTo>
                    <a:pt x="204" y="301"/>
                    <a:pt x="204" y="301"/>
                    <a:pt x="204" y="301"/>
                  </a:cubicBezTo>
                  <a:cubicBezTo>
                    <a:pt x="214" y="314"/>
                    <a:pt x="214" y="314"/>
                    <a:pt x="214" y="314"/>
                  </a:cubicBezTo>
                  <a:cubicBezTo>
                    <a:pt x="229" y="311"/>
                    <a:pt x="229" y="311"/>
                    <a:pt x="229" y="311"/>
                  </a:cubicBezTo>
                  <a:cubicBezTo>
                    <a:pt x="230" y="311"/>
                    <a:pt x="230" y="311"/>
                    <a:pt x="230" y="311"/>
                  </a:cubicBezTo>
                  <a:cubicBezTo>
                    <a:pt x="236" y="313"/>
                    <a:pt x="236" y="313"/>
                    <a:pt x="236" y="313"/>
                  </a:cubicBezTo>
                  <a:cubicBezTo>
                    <a:pt x="236" y="313"/>
                    <a:pt x="236" y="313"/>
                    <a:pt x="236" y="313"/>
                  </a:cubicBezTo>
                  <a:cubicBezTo>
                    <a:pt x="246" y="322"/>
                    <a:pt x="246" y="322"/>
                    <a:pt x="246" y="322"/>
                  </a:cubicBezTo>
                  <a:cubicBezTo>
                    <a:pt x="263" y="323"/>
                    <a:pt x="263" y="323"/>
                    <a:pt x="263" y="323"/>
                  </a:cubicBezTo>
                  <a:cubicBezTo>
                    <a:pt x="273" y="321"/>
                    <a:pt x="273" y="321"/>
                    <a:pt x="273" y="321"/>
                  </a:cubicBezTo>
                  <a:cubicBezTo>
                    <a:pt x="273" y="321"/>
                    <a:pt x="273" y="321"/>
                    <a:pt x="273" y="321"/>
                  </a:cubicBezTo>
                  <a:cubicBezTo>
                    <a:pt x="287" y="319"/>
                    <a:pt x="296" y="320"/>
                    <a:pt x="299" y="324"/>
                  </a:cubicBezTo>
                  <a:cubicBezTo>
                    <a:pt x="301" y="327"/>
                    <a:pt x="300" y="330"/>
                    <a:pt x="295" y="334"/>
                  </a:cubicBezTo>
                  <a:cubicBezTo>
                    <a:pt x="291" y="338"/>
                    <a:pt x="291" y="338"/>
                    <a:pt x="291" y="338"/>
                  </a:cubicBezTo>
                  <a:cubicBezTo>
                    <a:pt x="290" y="340"/>
                    <a:pt x="292" y="343"/>
                    <a:pt x="297" y="348"/>
                  </a:cubicBezTo>
                  <a:cubicBezTo>
                    <a:pt x="297" y="349"/>
                    <a:pt x="297" y="349"/>
                    <a:pt x="297" y="349"/>
                  </a:cubicBezTo>
                  <a:cubicBezTo>
                    <a:pt x="297" y="349"/>
                    <a:pt x="297" y="349"/>
                    <a:pt x="297" y="349"/>
                  </a:cubicBezTo>
                  <a:cubicBezTo>
                    <a:pt x="300" y="351"/>
                    <a:pt x="300" y="351"/>
                    <a:pt x="300" y="351"/>
                  </a:cubicBezTo>
                  <a:cubicBezTo>
                    <a:pt x="301" y="350"/>
                    <a:pt x="301" y="350"/>
                    <a:pt x="301" y="350"/>
                  </a:cubicBezTo>
                  <a:cubicBezTo>
                    <a:pt x="311" y="331"/>
                    <a:pt x="319" y="321"/>
                    <a:pt x="325" y="319"/>
                  </a:cubicBezTo>
                  <a:cubicBezTo>
                    <a:pt x="331" y="317"/>
                    <a:pt x="343" y="322"/>
                    <a:pt x="363" y="334"/>
                  </a:cubicBezTo>
                  <a:cubicBezTo>
                    <a:pt x="387" y="339"/>
                    <a:pt x="387" y="339"/>
                    <a:pt x="387" y="339"/>
                  </a:cubicBezTo>
                  <a:cubicBezTo>
                    <a:pt x="386" y="339"/>
                    <a:pt x="386" y="339"/>
                    <a:pt x="386" y="339"/>
                  </a:cubicBezTo>
                  <a:cubicBezTo>
                    <a:pt x="386" y="340"/>
                    <a:pt x="386" y="340"/>
                    <a:pt x="386" y="340"/>
                  </a:cubicBezTo>
                  <a:cubicBezTo>
                    <a:pt x="385" y="351"/>
                    <a:pt x="385" y="351"/>
                    <a:pt x="385" y="351"/>
                  </a:cubicBezTo>
                  <a:cubicBezTo>
                    <a:pt x="397" y="353"/>
                    <a:pt x="397" y="353"/>
                    <a:pt x="397" y="353"/>
                  </a:cubicBezTo>
                  <a:cubicBezTo>
                    <a:pt x="397" y="368"/>
                    <a:pt x="397" y="368"/>
                    <a:pt x="397" y="368"/>
                  </a:cubicBezTo>
                  <a:cubicBezTo>
                    <a:pt x="400" y="375"/>
                    <a:pt x="403" y="379"/>
                    <a:pt x="405" y="380"/>
                  </a:cubicBezTo>
                  <a:cubicBezTo>
                    <a:pt x="407" y="382"/>
                    <a:pt x="419" y="382"/>
                    <a:pt x="440" y="380"/>
                  </a:cubicBezTo>
                  <a:cubicBezTo>
                    <a:pt x="453" y="374"/>
                    <a:pt x="453" y="374"/>
                    <a:pt x="453" y="374"/>
                  </a:cubicBezTo>
                  <a:cubicBezTo>
                    <a:pt x="465" y="357"/>
                    <a:pt x="465" y="357"/>
                    <a:pt x="465" y="357"/>
                  </a:cubicBezTo>
                  <a:cubicBezTo>
                    <a:pt x="479" y="357"/>
                    <a:pt x="479" y="357"/>
                    <a:pt x="479" y="357"/>
                  </a:cubicBezTo>
                  <a:cubicBezTo>
                    <a:pt x="486" y="355"/>
                    <a:pt x="486" y="355"/>
                    <a:pt x="486" y="355"/>
                  </a:cubicBezTo>
                  <a:cubicBezTo>
                    <a:pt x="512" y="339"/>
                    <a:pt x="512" y="339"/>
                    <a:pt x="512" y="339"/>
                  </a:cubicBezTo>
                  <a:cubicBezTo>
                    <a:pt x="512" y="339"/>
                    <a:pt x="512" y="339"/>
                    <a:pt x="512" y="339"/>
                  </a:cubicBezTo>
                  <a:cubicBezTo>
                    <a:pt x="513" y="339"/>
                    <a:pt x="513" y="339"/>
                    <a:pt x="513" y="339"/>
                  </a:cubicBezTo>
                  <a:cubicBezTo>
                    <a:pt x="513" y="339"/>
                    <a:pt x="513" y="339"/>
                    <a:pt x="513" y="339"/>
                  </a:cubicBezTo>
                  <a:cubicBezTo>
                    <a:pt x="528" y="337"/>
                    <a:pt x="537" y="337"/>
                    <a:pt x="539" y="339"/>
                  </a:cubicBezTo>
                  <a:cubicBezTo>
                    <a:pt x="556" y="353"/>
                    <a:pt x="556" y="353"/>
                    <a:pt x="556" y="353"/>
                  </a:cubicBezTo>
                  <a:cubicBezTo>
                    <a:pt x="562" y="355"/>
                    <a:pt x="562" y="355"/>
                    <a:pt x="562" y="355"/>
                  </a:cubicBezTo>
                  <a:cubicBezTo>
                    <a:pt x="562" y="356"/>
                    <a:pt x="562" y="356"/>
                    <a:pt x="562" y="356"/>
                  </a:cubicBezTo>
                  <a:cubicBezTo>
                    <a:pt x="569" y="359"/>
                    <a:pt x="569" y="359"/>
                    <a:pt x="569" y="359"/>
                  </a:cubicBezTo>
                  <a:cubicBezTo>
                    <a:pt x="570" y="359"/>
                    <a:pt x="570" y="359"/>
                    <a:pt x="570" y="359"/>
                  </a:cubicBezTo>
                  <a:cubicBezTo>
                    <a:pt x="570" y="358"/>
                    <a:pt x="570" y="358"/>
                    <a:pt x="570" y="358"/>
                  </a:cubicBezTo>
                  <a:cubicBezTo>
                    <a:pt x="570" y="358"/>
                    <a:pt x="570" y="358"/>
                    <a:pt x="570" y="358"/>
                  </a:cubicBezTo>
                  <a:cubicBezTo>
                    <a:pt x="570" y="357"/>
                    <a:pt x="570" y="357"/>
                    <a:pt x="570" y="357"/>
                  </a:cubicBezTo>
                  <a:cubicBezTo>
                    <a:pt x="570" y="357"/>
                    <a:pt x="570" y="357"/>
                    <a:pt x="570" y="357"/>
                  </a:cubicBezTo>
                  <a:cubicBezTo>
                    <a:pt x="572" y="345"/>
                    <a:pt x="572" y="345"/>
                    <a:pt x="572" y="345"/>
                  </a:cubicBezTo>
                  <a:cubicBezTo>
                    <a:pt x="571" y="341"/>
                    <a:pt x="571" y="339"/>
                    <a:pt x="572" y="336"/>
                  </a:cubicBezTo>
                  <a:cubicBezTo>
                    <a:pt x="573" y="334"/>
                    <a:pt x="575" y="333"/>
                    <a:pt x="578" y="332"/>
                  </a:cubicBezTo>
                  <a:cubicBezTo>
                    <a:pt x="584" y="331"/>
                    <a:pt x="590" y="336"/>
                    <a:pt x="596" y="347"/>
                  </a:cubicBezTo>
                  <a:cubicBezTo>
                    <a:pt x="596" y="348"/>
                    <a:pt x="596" y="348"/>
                    <a:pt x="596" y="348"/>
                  </a:cubicBezTo>
                  <a:cubicBezTo>
                    <a:pt x="597" y="348"/>
                    <a:pt x="597" y="348"/>
                    <a:pt x="597" y="348"/>
                  </a:cubicBezTo>
                  <a:cubicBezTo>
                    <a:pt x="607" y="343"/>
                    <a:pt x="607" y="343"/>
                    <a:pt x="607" y="343"/>
                  </a:cubicBezTo>
                  <a:cubicBezTo>
                    <a:pt x="609" y="343"/>
                    <a:pt x="610" y="341"/>
                    <a:pt x="610" y="339"/>
                  </a:cubicBezTo>
                  <a:cubicBezTo>
                    <a:pt x="608" y="332"/>
                    <a:pt x="608" y="332"/>
                    <a:pt x="608" y="332"/>
                  </a:cubicBezTo>
                  <a:cubicBezTo>
                    <a:pt x="608" y="331"/>
                    <a:pt x="608" y="331"/>
                    <a:pt x="608" y="331"/>
                  </a:cubicBezTo>
                  <a:cubicBezTo>
                    <a:pt x="607" y="328"/>
                    <a:pt x="608" y="325"/>
                    <a:pt x="611" y="324"/>
                  </a:cubicBezTo>
                  <a:cubicBezTo>
                    <a:pt x="614" y="321"/>
                    <a:pt x="614" y="321"/>
                    <a:pt x="614" y="321"/>
                  </a:cubicBezTo>
                  <a:cubicBezTo>
                    <a:pt x="623" y="312"/>
                    <a:pt x="623" y="312"/>
                    <a:pt x="623" y="312"/>
                  </a:cubicBezTo>
                  <a:cubicBezTo>
                    <a:pt x="629" y="299"/>
                    <a:pt x="629" y="299"/>
                    <a:pt x="629" y="299"/>
                  </a:cubicBezTo>
                  <a:cubicBezTo>
                    <a:pt x="624" y="290"/>
                    <a:pt x="622" y="284"/>
                    <a:pt x="624" y="280"/>
                  </a:cubicBezTo>
                  <a:cubicBezTo>
                    <a:pt x="625" y="269"/>
                    <a:pt x="625" y="269"/>
                    <a:pt x="625" y="269"/>
                  </a:cubicBezTo>
                  <a:cubicBezTo>
                    <a:pt x="623" y="264"/>
                    <a:pt x="622" y="261"/>
                    <a:pt x="622" y="258"/>
                  </a:cubicBezTo>
                  <a:cubicBezTo>
                    <a:pt x="622" y="257"/>
                    <a:pt x="620" y="253"/>
                    <a:pt x="617" y="249"/>
                  </a:cubicBezTo>
                  <a:cubicBezTo>
                    <a:pt x="616" y="249"/>
                    <a:pt x="616" y="249"/>
                    <a:pt x="616" y="249"/>
                  </a:cubicBezTo>
                  <a:cubicBezTo>
                    <a:pt x="616" y="247"/>
                    <a:pt x="616" y="247"/>
                    <a:pt x="616" y="247"/>
                  </a:cubicBezTo>
                  <a:cubicBezTo>
                    <a:pt x="615" y="233"/>
                    <a:pt x="615" y="233"/>
                    <a:pt x="615" y="233"/>
                  </a:cubicBezTo>
                  <a:cubicBezTo>
                    <a:pt x="615" y="231"/>
                    <a:pt x="614" y="227"/>
                    <a:pt x="615" y="223"/>
                  </a:cubicBezTo>
                  <a:cubicBezTo>
                    <a:pt x="612" y="221"/>
                    <a:pt x="609" y="218"/>
                    <a:pt x="608" y="215"/>
                  </a:cubicBezTo>
                  <a:cubicBezTo>
                    <a:pt x="602" y="207"/>
                    <a:pt x="602" y="207"/>
                    <a:pt x="602" y="207"/>
                  </a:cubicBezTo>
                  <a:cubicBezTo>
                    <a:pt x="601" y="207"/>
                    <a:pt x="601" y="207"/>
                    <a:pt x="601" y="207"/>
                  </a:cubicBezTo>
                  <a:cubicBezTo>
                    <a:pt x="601" y="206"/>
                    <a:pt x="601" y="206"/>
                    <a:pt x="601" y="206"/>
                  </a:cubicBezTo>
                  <a:cubicBezTo>
                    <a:pt x="601" y="205"/>
                    <a:pt x="601" y="205"/>
                    <a:pt x="601" y="205"/>
                  </a:cubicBezTo>
                  <a:cubicBezTo>
                    <a:pt x="599" y="195"/>
                    <a:pt x="599" y="195"/>
                    <a:pt x="599" y="195"/>
                  </a:cubicBezTo>
                  <a:cubicBezTo>
                    <a:pt x="593" y="191"/>
                    <a:pt x="593" y="191"/>
                    <a:pt x="593" y="191"/>
                  </a:cubicBezTo>
                  <a:cubicBezTo>
                    <a:pt x="593" y="191"/>
                    <a:pt x="593" y="191"/>
                    <a:pt x="593" y="191"/>
                  </a:cubicBezTo>
                  <a:cubicBezTo>
                    <a:pt x="582" y="182"/>
                    <a:pt x="582" y="182"/>
                    <a:pt x="582" y="182"/>
                  </a:cubicBezTo>
                  <a:cubicBezTo>
                    <a:pt x="582" y="183"/>
                    <a:pt x="582" y="183"/>
                    <a:pt x="582" y="183"/>
                  </a:cubicBezTo>
                  <a:cubicBezTo>
                    <a:pt x="583" y="195"/>
                    <a:pt x="583" y="195"/>
                    <a:pt x="583" y="195"/>
                  </a:cubicBezTo>
                  <a:cubicBezTo>
                    <a:pt x="583" y="195"/>
                    <a:pt x="583" y="195"/>
                    <a:pt x="583" y="195"/>
                  </a:cubicBezTo>
                  <a:cubicBezTo>
                    <a:pt x="583" y="197"/>
                    <a:pt x="583" y="197"/>
                    <a:pt x="583" y="197"/>
                  </a:cubicBezTo>
                  <a:cubicBezTo>
                    <a:pt x="577" y="199"/>
                    <a:pt x="577" y="199"/>
                    <a:pt x="577" y="199"/>
                  </a:cubicBezTo>
                  <a:cubicBezTo>
                    <a:pt x="576" y="207"/>
                    <a:pt x="576" y="207"/>
                    <a:pt x="576" y="207"/>
                  </a:cubicBezTo>
                  <a:cubicBezTo>
                    <a:pt x="576" y="208"/>
                    <a:pt x="576" y="208"/>
                    <a:pt x="576" y="208"/>
                  </a:cubicBezTo>
                  <a:cubicBezTo>
                    <a:pt x="562" y="214"/>
                    <a:pt x="562" y="214"/>
                    <a:pt x="562" y="214"/>
                  </a:cubicBezTo>
                  <a:cubicBezTo>
                    <a:pt x="558" y="203"/>
                    <a:pt x="558" y="203"/>
                    <a:pt x="558" y="203"/>
                  </a:cubicBezTo>
                  <a:cubicBezTo>
                    <a:pt x="555" y="202"/>
                    <a:pt x="555" y="202"/>
                    <a:pt x="555" y="202"/>
                  </a:cubicBezTo>
                  <a:cubicBezTo>
                    <a:pt x="550" y="206"/>
                    <a:pt x="550" y="206"/>
                    <a:pt x="550" y="206"/>
                  </a:cubicBezTo>
                  <a:cubicBezTo>
                    <a:pt x="548" y="214"/>
                    <a:pt x="548" y="214"/>
                    <a:pt x="548" y="214"/>
                  </a:cubicBezTo>
                  <a:cubicBezTo>
                    <a:pt x="538" y="217"/>
                    <a:pt x="538" y="217"/>
                    <a:pt x="538" y="217"/>
                  </a:cubicBezTo>
                  <a:cubicBezTo>
                    <a:pt x="532" y="213"/>
                    <a:pt x="532" y="213"/>
                    <a:pt x="532" y="213"/>
                  </a:cubicBezTo>
                  <a:cubicBezTo>
                    <a:pt x="524" y="211"/>
                    <a:pt x="524" y="211"/>
                    <a:pt x="524" y="211"/>
                  </a:cubicBezTo>
                  <a:cubicBezTo>
                    <a:pt x="522" y="199"/>
                    <a:pt x="522" y="199"/>
                    <a:pt x="522" y="199"/>
                  </a:cubicBezTo>
                  <a:cubicBezTo>
                    <a:pt x="518" y="193"/>
                    <a:pt x="518" y="193"/>
                    <a:pt x="518" y="193"/>
                  </a:cubicBezTo>
                  <a:cubicBezTo>
                    <a:pt x="514" y="191"/>
                    <a:pt x="514" y="191"/>
                    <a:pt x="514" y="191"/>
                  </a:cubicBezTo>
                  <a:cubicBezTo>
                    <a:pt x="513" y="190"/>
                    <a:pt x="513" y="190"/>
                    <a:pt x="513" y="190"/>
                  </a:cubicBezTo>
                  <a:cubicBezTo>
                    <a:pt x="510" y="185"/>
                    <a:pt x="510" y="185"/>
                    <a:pt x="510" y="185"/>
                  </a:cubicBezTo>
                  <a:cubicBezTo>
                    <a:pt x="510" y="185"/>
                    <a:pt x="510" y="185"/>
                    <a:pt x="510" y="185"/>
                  </a:cubicBezTo>
                  <a:cubicBezTo>
                    <a:pt x="506" y="179"/>
                    <a:pt x="506" y="179"/>
                    <a:pt x="506" y="179"/>
                  </a:cubicBezTo>
                  <a:cubicBezTo>
                    <a:pt x="500" y="172"/>
                    <a:pt x="500" y="172"/>
                    <a:pt x="500" y="172"/>
                  </a:cubicBezTo>
                  <a:cubicBezTo>
                    <a:pt x="496" y="172"/>
                    <a:pt x="496" y="172"/>
                    <a:pt x="496" y="172"/>
                  </a:cubicBezTo>
                  <a:cubicBezTo>
                    <a:pt x="488" y="175"/>
                    <a:pt x="488" y="175"/>
                    <a:pt x="488" y="175"/>
                  </a:cubicBezTo>
                  <a:cubicBezTo>
                    <a:pt x="487" y="175"/>
                    <a:pt x="487" y="175"/>
                    <a:pt x="487" y="175"/>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59"/>
                    <a:pt x="416" y="157"/>
                    <a:pt x="415" y="155"/>
                  </a:cubicBezTo>
                  <a:cubicBezTo>
                    <a:pt x="413" y="154"/>
                    <a:pt x="413" y="154"/>
                    <a:pt x="413" y="154"/>
                  </a:cubicBezTo>
                  <a:cubicBezTo>
                    <a:pt x="410" y="153"/>
                    <a:pt x="410" y="153"/>
                    <a:pt x="410" y="153"/>
                  </a:cubicBezTo>
                  <a:cubicBezTo>
                    <a:pt x="403" y="149"/>
                    <a:pt x="403" y="149"/>
                    <a:pt x="403" y="149"/>
                  </a:cubicBezTo>
                  <a:cubicBezTo>
                    <a:pt x="402" y="149"/>
                    <a:pt x="402" y="149"/>
                    <a:pt x="402" y="149"/>
                  </a:cubicBezTo>
                  <a:cubicBezTo>
                    <a:pt x="401" y="147"/>
                    <a:pt x="400" y="146"/>
                    <a:pt x="399" y="144"/>
                  </a:cubicBezTo>
                  <a:cubicBezTo>
                    <a:pt x="398" y="141"/>
                    <a:pt x="398" y="141"/>
                    <a:pt x="398" y="141"/>
                  </a:cubicBezTo>
                  <a:cubicBezTo>
                    <a:pt x="394" y="136"/>
                    <a:pt x="394" y="136"/>
                    <a:pt x="394" y="136"/>
                  </a:cubicBezTo>
                  <a:cubicBezTo>
                    <a:pt x="389" y="133"/>
                    <a:pt x="389" y="133"/>
                    <a:pt x="389" y="133"/>
                  </a:cubicBezTo>
                  <a:cubicBezTo>
                    <a:pt x="387" y="135"/>
                    <a:pt x="387" y="135"/>
                    <a:pt x="387" y="135"/>
                  </a:cubicBezTo>
                  <a:cubicBezTo>
                    <a:pt x="385" y="136"/>
                    <a:pt x="385" y="136"/>
                    <a:pt x="385" y="136"/>
                  </a:cubicBezTo>
                  <a:cubicBezTo>
                    <a:pt x="384" y="137"/>
                    <a:pt x="384" y="137"/>
                    <a:pt x="384" y="137"/>
                  </a:cubicBezTo>
                  <a:cubicBezTo>
                    <a:pt x="382" y="139"/>
                    <a:pt x="380" y="139"/>
                    <a:pt x="378" y="140"/>
                  </a:cubicBezTo>
                  <a:cubicBezTo>
                    <a:pt x="375" y="141"/>
                    <a:pt x="372" y="139"/>
                    <a:pt x="368" y="135"/>
                  </a:cubicBezTo>
                  <a:cubicBezTo>
                    <a:pt x="361" y="127"/>
                    <a:pt x="361" y="127"/>
                    <a:pt x="361" y="127"/>
                  </a:cubicBezTo>
                  <a:cubicBezTo>
                    <a:pt x="358" y="123"/>
                    <a:pt x="356" y="121"/>
                    <a:pt x="355" y="119"/>
                  </a:cubicBezTo>
                  <a:cubicBezTo>
                    <a:pt x="353" y="115"/>
                    <a:pt x="353" y="115"/>
                    <a:pt x="353" y="115"/>
                  </a:cubicBezTo>
                  <a:cubicBezTo>
                    <a:pt x="350" y="113"/>
                    <a:pt x="348" y="110"/>
                    <a:pt x="347" y="107"/>
                  </a:cubicBezTo>
                  <a:cubicBezTo>
                    <a:pt x="346" y="104"/>
                    <a:pt x="346" y="101"/>
                    <a:pt x="347" y="97"/>
                  </a:cubicBezTo>
                  <a:cubicBezTo>
                    <a:pt x="347" y="97"/>
                    <a:pt x="347" y="97"/>
                    <a:pt x="347" y="97"/>
                  </a:cubicBezTo>
                  <a:cubicBezTo>
                    <a:pt x="347" y="97"/>
                    <a:pt x="347" y="97"/>
                    <a:pt x="347" y="97"/>
                  </a:cubicBezTo>
                  <a:cubicBezTo>
                    <a:pt x="352" y="88"/>
                    <a:pt x="352" y="88"/>
                    <a:pt x="352" y="88"/>
                  </a:cubicBezTo>
                  <a:cubicBezTo>
                    <a:pt x="355" y="79"/>
                    <a:pt x="355" y="79"/>
                    <a:pt x="355" y="79"/>
                  </a:cubicBezTo>
                  <a:cubicBezTo>
                    <a:pt x="356" y="73"/>
                    <a:pt x="356" y="73"/>
                    <a:pt x="356" y="73"/>
                  </a:cubicBezTo>
                  <a:cubicBezTo>
                    <a:pt x="354" y="64"/>
                    <a:pt x="354" y="64"/>
                    <a:pt x="354" y="64"/>
                  </a:cubicBezTo>
                  <a:cubicBezTo>
                    <a:pt x="348" y="59"/>
                    <a:pt x="348" y="59"/>
                    <a:pt x="348" y="59"/>
                  </a:cubicBezTo>
                  <a:cubicBezTo>
                    <a:pt x="349" y="51"/>
                    <a:pt x="349" y="51"/>
                    <a:pt x="349" y="51"/>
                  </a:cubicBezTo>
                  <a:cubicBezTo>
                    <a:pt x="349" y="45"/>
                    <a:pt x="351" y="43"/>
                    <a:pt x="355" y="42"/>
                  </a:cubicBezTo>
                  <a:cubicBezTo>
                    <a:pt x="356" y="41"/>
                    <a:pt x="357" y="41"/>
                    <a:pt x="357" y="39"/>
                  </a:cubicBezTo>
                  <a:cubicBezTo>
                    <a:pt x="357" y="39"/>
                    <a:pt x="357" y="39"/>
                    <a:pt x="357" y="39"/>
                  </a:cubicBezTo>
                  <a:cubicBezTo>
                    <a:pt x="357" y="31"/>
                    <a:pt x="357" y="31"/>
                    <a:pt x="357" y="31"/>
                  </a:cubicBezTo>
                  <a:cubicBezTo>
                    <a:pt x="357" y="30"/>
                    <a:pt x="357" y="30"/>
                    <a:pt x="357" y="30"/>
                  </a:cubicBezTo>
                  <a:cubicBezTo>
                    <a:pt x="357" y="30"/>
                    <a:pt x="357" y="30"/>
                    <a:pt x="357" y="30"/>
                  </a:cubicBezTo>
                  <a:cubicBezTo>
                    <a:pt x="357" y="21"/>
                    <a:pt x="357" y="21"/>
                    <a:pt x="357" y="21"/>
                  </a:cubicBezTo>
                  <a:cubicBezTo>
                    <a:pt x="356" y="21"/>
                    <a:pt x="356" y="21"/>
                    <a:pt x="356" y="21"/>
                  </a:cubicBezTo>
                  <a:cubicBezTo>
                    <a:pt x="356" y="21"/>
                    <a:pt x="356" y="21"/>
                    <a:pt x="356" y="21"/>
                  </a:cubicBezTo>
                  <a:cubicBezTo>
                    <a:pt x="356" y="21"/>
                    <a:pt x="356" y="21"/>
                    <a:pt x="356" y="21"/>
                  </a:cubicBezTo>
                  <a:cubicBezTo>
                    <a:pt x="356" y="21"/>
                    <a:pt x="356" y="21"/>
                    <a:pt x="356" y="21"/>
                  </a:cubicBezTo>
                  <a:cubicBezTo>
                    <a:pt x="354" y="20"/>
                    <a:pt x="354" y="20"/>
                    <a:pt x="354" y="20"/>
                  </a:cubicBezTo>
                  <a:cubicBezTo>
                    <a:pt x="354" y="19"/>
                    <a:pt x="354" y="19"/>
                    <a:pt x="354" y="19"/>
                  </a:cubicBezTo>
                  <a:cubicBezTo>
                    <a:pt x="354" y="19"/>
                    <a:pt x="354" y="19"/>
                    <a:pt x="354" y="19"/>
                  </a:cubicBezTo>
                  <a:cubicBezTo>
                    <a:pt x="347" y="15"/>
                    <a:pt x="347" y="15"/>
                    <a:pt x="347" y="15"/>
                  </a:cubicBezTo>
                  <a:cubicBezTo>
                    <a:pt x="347" y="15"/>
                    <a:pt x="347" y="15"/>
                    <a:pt x="347" y="15"/>
                  </a:cubicBezTo>
                  <a:cubicBezTo>
                    <a:pt x="346" y="15"/>
                    <a:pt x="346" y="15"/>
                    <a:pt x="346" y="15"/>
                  </a:cubicBezTo>
                  <a:cubicBezTo>
                    <a:pt x="341" y="10"/>
                    <a:pt x="341" y="10"/>
                    <a:pt x="341" y="10"/>
                  </a:cubicBezTo>
                  <a:cubicBezTo>
                    <a:pt x="322" y="6"/>
                    <a:pt x="322" y="6"/>
                    <a:pt x="322" y="6"/>
                  </a:cubicBezTo>
                  <a:cubicBezTo>
                    <a:pt x="322" y="6"/>
                    <a:pt x="322" y="6"/>
                    <a:pt x="322" y="6"/>
                  </a:cubicBezTo>
                  <a:cubicBezTo>
                    <a:pt x="316" y="2"/>
                    <a:pt x="316" y="2"/>
                    <a:pt x="316" y="2"/>
                  </a:cubicBezTo>
                  <a:cubicBezTo>
                    <a:pt x="305" y="2"/>
                    <a:pt x="305" y="2"/>
                    <a:pt x="305" y="2"/>
                  </a:cubicBezTo>
                  <a:cubicBezTo>
                    <a:pt x="303" y="2"/>
                    <a:pt x="301" y="3"/>
                    <a:pt x="298" y="5"/>
                  </a:cubicBezTo>
                  <a:cubicBezTo>
                    <a:pt x="298" y="5"/>
                    <a:pt x="298" y="5"/>
                    <a:pt x="298" y="5"/>
                  </a:cubicBezTo>
                  <a:cubicBezTo>
                    <a:pt x="289" y="8"/>
                    <a:pt x="289" y="8"/>
                    <a:pt x="289" y="8"/>
                  </a:cubicBezTo>
                  <a:cubicBezTo>
                    <a:pt x="267" y="8"/>
                    <a:pt x="267" y="8"/>
                    <a:pt x="267" y="8"/>
                  </a:cubicBezTo>
                  <a:cubicBezTo>
                    <a:pt x="264" y="9"/>
                    <a:pt x="261" y="9"/>
                    <a:pt x="260" y="11"/>
                  </a:cubicBezTo>
                  <a:cubicBezTo>
                    <a:pt x="257" y="13"/>
                    <a:pt x="253" y="15"/>
                    <a:pt x="247" y="17"/>
                  </a:cubicBezTo>
                  <a:cubicBezTo>
                    <a:pt x="236" y="19"/>
                    <a:pt x="236" y="19"/>
                    <a:pt x="236" y="19"/>
                  </a:cubicBezTo>
                  <a:cubicBezTo>
                    <a:pt x="236" y="19"/>
                    <a:pt x="236" y="19"/>
                    <a:pt x="236" y="19"/>
                  </a:cubicBezTo>
                  <a:cubicBezTo>
                    <a:pt x="236" y="19"/>
                    <a:pt x="236" y="19"/>
                    <a:pt x="236" y="19"/>
                  </a:cubicBezTo>
                  <a:cubicBezTo>
                    <a:pt x="221" y="18"/>
                    <a:pt x="221" y="18"/>
                    <a:pt x="221" y="18"/>
                  </a:cubicBezTo>
                  <a:cubicBezTo>
                    <a:pt x="220" y="17"/>
                    <a:pt x="220" y="17"/>
                    <a:pt x="220" y="17"/>
                  </a:cubicBezTo>
                  <a:cubicBezTo>
                    <a:pt x="220" y="18"/>
                    <a:pt x="220" y="18"/>
                    <a:pt x="220" y="18"/>
                  </a:cubicBezTo>
                  <a:cubicBezTo>
                    <a:pt x="220" y="17"/>
                    <a:pt x="220" y="17"/>
                    <a:pt x="220" y="17"/>
                  </a:cubicBezTo>
                  <a:cubicBezTo>
                    <a:pt x="214" y="17"/>
                    <a:pt x="214" y="17"/>
                    <a:pt x="214" y="17"/>
                  </a:cubicBezTo>
                  <a:cubicBezTo>
                    <a:pt x="206" y="20"/>
                    <a:pt x="206" y="20"/>
                    <a:pt x="206" y="20"/>
                  </a:cubicBezTo>
                  <a:cubicBezTo>
                    <a:pt x="188" y="21"/>
                    <a:pt x="188" y="21"/>
                    <a:pt x="188" y="21"/>
                  </a:cubicBezTo>
                  <a:cubicBezTo>
                    <a:pt x="188" y="21"/>
                    <a:pt x="188" y="21"/>
                    <a:pt x="188" y="21"/>
                  </a:cubicBezTo>
                  <a:cubicBezTo>
                    <a:pt x="187" y="21"/>
                    <a:pt x="187" y="21"/>
                    <a:pt x="187" y="21"/>
                  </a:cubicBezTo>
                  <a:cubicBezTo>
                    <a:pt x="178" y="18"/>
                    <a:pt x="178" y="18"/>
                    <a:pt x="178" y="18"/>
                  </a:cubicBezTo>
                  <a:cubicBezTo>
                    <a:pt x="171" y="18"/>
                    <a:pt x="171" y="18"/>
                    <a:pt x="171" y="18"/>
                  </a:cubicBezTo>
                  <a:cubicBezTo>
                    <a:pt x="168" y="17"/>
                    <a:pt x="164" y="15"/>
                    <a:pt x="160" y="10"/>
                  </a:cubicBezTo>
                  <a:cubicBezTo>
                    <a:pt x="160" y="9"/>
                    <a:pt x="160" y="9"/>
                    <a:pt x="160" y="9"/>
                  </a:cubicBezTo>
                  <a:cubicBezTo>
                    <a:pt x="159" y="5"/>
                    <a:pt x="158" y="4"/>
                    <a:pt x="158" y="3"/>
                  </a:cubicBezTo>
                  <a:cubicBezTo>
                    <a:pt x="156" y="2"/>
                    <a:pt x="156" y="2"/>
                    <a:pt x="156" y="2"/>
                  </a:cubicBezTo>
                  <a:cubicBezTo>
                    <a:pt x="152" y="0"/>
                    <a:pt x="152" y="0"/>
                    <a:pt x="152" y="0"/>
                  </a:cubicBezTo>
                  <a:cubicBezTo>
                    <a:pt x="149" y="3"/>
                    <a:pt x="149" y="3"/>
                    <a:pt x="149" y="3"/>
                  </a:cubicBezTo>
                  <a:cubicBezTo>
                    <a:pt x="148" y="4"/>
                    <a:pt x="148" y="4"/>
                    <a:pt x="148" y="4"/>
                  </a:cubicBezTo>
                  <a:cubicBezTo>
                    <a:pt x="136" y="9"/>
                    <a:pt x="136" y="9"/>
                    <a:pt x="136" y="9"/>
                  </a:cubicBezTo>
                  <a:cubicBezTo>
                    <a:pt x="135" y="9"/>
                    <a:pt x="135" y="9"/>
                    <a:pt x="135" y="9"/>
                  </a:cubicBezTo>
                  <a:cubicBezTo>
                    <a:pt x="134" y="9"/>
                    <a:pt x="134" y="9"/>
                    <a:pt x="134" y="9"/>
                  </a:cubicBezTo>
                  <a:cubicBezTo>
                    <a:pt x="119" y="11"/>
                    <a:pt x="119" y="11"/>
                    <a:pt x="119" y="11"/>
                  </a:cubicBezTo>
                  <a:cubicBezTo>
                    <a:pt x="116" y="11"/>
                    <a:pt x="112" y="9"/>
                    <a:pt x="106" y="8"/>
                  </a:cubicBezTo>
                  <a:cubicBezTo>
                    <a:pt x="92" y="5"/>
                    <a:pt x="92" y="5"/>
                    <a:pt x="92" y="5"/>
                  </a:cubicBezTo>
                  <a:cubicBezTo>
                    <a:pt x="92" y="5"/>
                    <a:pt x="92" y="5"/>
                    <a:pt x="92" y="5"/>
                  </a:cubicBezTo>
                  <a:cubicBezTo>
                    <a:pt x="92" y="5"/>
                    <a:pt x="92" y="5"/>
                    <a:pt x="92" y="5"/>
                  </a:cubicBezTo>
                  <a:cubicBezTo>
                    <a:pt x="84" y="1"/>
                    <a:pt x="84" y="1"/>
                    <a:pt x="84" y="1"/>
                  </a:cubicBezTo>
                  <a:lnTo>
                    <a:pt x="77" y="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6" name="Freeform 13"/>
            <p:cNvSpPr>
              <a:spLocks/>
            </p:cNvSpPr>
            <p:nvPr/>
          </p:nvSpPr>
          <p:spPr bwMode="auto">
            <a:xfrm>
              <a:off x="2641984" y="4833251"/>
              <a:ext cx="875441" cy="915371"/>
            </a:xfrm>
            <a:custGeom>
              <a:avLst/>
              <a:gdLst>
                <a:gd name="T0" fmla="*/ 9 w 284"/>
                <a:gd name="T1" fmla="*/ 183 h 297"/>
                <a:gd name="T2" fmla="*/ 41 w 284"/>
                <a:gd name="T3" fmla="*/ 181 h 297"/>
                <a:gd name="T4" fmla="*/ 42 w 284"/>
                <a:gd name="T5" fmla="*/ 195 h 297"/>
                <a:gd name="T6" fmla="*/ 67 w 284"/>
                <a:gd name="T7" fmla="*/ 222 h 297"/>
                <a:gd name="T8" fmla="*/ 72 w 284"/>
                <a:gd name="T9" fmla="*/ 260 h 297"/>
                <a:gd name="T10" fmla="*/ 110 w 284"/>
                <a:gd name="T11" fmla="*/ 271 h 297"/>
                <a:gd name="T12" fmla="*/ 118 w 284"/>
                <a:gd name="T13" fmla="*/ 282 h 297"/>
                <a:gd name="T14" fmla="*/ 135 w 284"/>
                <a:gd name="T15" fmla="*/ 297 h 297"/>
                <a:gd name="T16" fmla="*/ 136 w 284"/>
                <a:gd name="T17" fmla="*/ 285 h 297"/>
                <a:gd name="T18" fmla="*/ 135 w 284"/>
                <a:gd name="T19" fmla="*/ 244 h 297"/>
                <a:gd name="T20" fmla="*/ 161 w 284"/>
                <a:gd name="T21" fmla="*/ 236 h 297"/>
                <a:gd name="T22" fmla="*/ 190 w 284"/>
                <a:gd name="T23" fmla="*/ 236 h 297"/>
                <a:gd name="T24" fmla="*/ 219 w 284"/>
                <a:gd name="T25" fmla="*/ 233 h 297"/>
                <a:gd name="T26" fmla="*/ 256 w 284"/>
                <a:gd name="T27" fmla="*/ 211 h 297"/>
                <a:gd name="T28" fmla="*/ 265 w 284"/>
                <a:gd name="T29" fmla="*/ 214 h 297"/>
                <a:gd name="T30" fmla="*/ 270 w 284"/>
                <a:gd name="T31" fmla="*/ 216 h 297"/>
                <a:gd name="T32" fmla="*/ 284 w 284"/>
                <a:gd name="T33" fmla="*/ 206 h 297"/>
                <a:gd name="T34" fmla="*/ 274 w 284"/>
                <a:gd name="T35" fmla="*/ 195 h 297"/>
                <a:gd name="T36" fmla="*/ 251 w 284"/>
                <a:gd name="T37" fmla="*/ 181 h 297"/>
                <a:gd name="T38" fmla="*/ 236 w 284"/>
                <a:gd name="T39" fmla="*/ 182 h 297"/>
                <a:gd name="T40" fmla="*/ 230 w 284"/>
                <a:gd name="T41" fmla="*/ 170 h 297"/>
                <a:gd name="T42" fmla="*/ 234 w 284"/>
                <a:gd name="T43" fmla="*/ 155 h 297"/>
                <a:gd name="T44" fmla="*/ 226 w 284"/>
                <a:gd name="T45" fmla="*/ 137 h 297"/>
                <a:gd name="T46" fmla="*/ 232 w 284"/>
                <a:gd name="T47" fmla="*/ 106 h 297"/>
                <a:gd name="T48" fmla="*/ 216 w 284"/>
                <a:gd name="T49" fmla="*/ 102 h 297"/>
                <a:gd name="T50" fmla="*/ 200 w 284"/>
                <a:gd name="T51" fmla="*/ 84 h 297"/>
                <a:gd name="T52" fmla="*/ 198 w 284"/>
                <a:gd name="T53" fmla="*/ 75 h 297"/>
                <a:gd name="T54" fmla="*/ 206 w 284"/>
                <a:gd name="T55" fmla="*/ 66 h 297"/>
                <a:gd name="T56" fmla="*/ 235 w 284"/>
                <a:gd name="T57" fmla="*/ 63 h 297"/>
                <a:gd name="T58" fmla="*/ 243 w 284"/>
                <a:gd name="T59" fmla="*/ 66 h 297"/>
                <a:gd name="T60" fmla="*/ 256 w 284"/>
                <a:gd name="T61" fmla="*/ 54 h 297"/>
                <a:gd name="T62" fmla="*/ 235 w 284"/>
                <a:gd name="T63" fmla="*/ 52 h 297"/>
                <a:gd name="T64" fmla="*/ 227 w 284"/>
                <a:gd name="T65" fmla="*/ 45 h 297"/>
                <a:gd name="T66" fmla="*/ 222 w 284"/>
                <a:gd name="T67" fmla="*/ 22 h 297"/>
                <a:gd name="T68" fmla="*/ 198 w 284"/>
                <a:gd name="T69" fmla="*/ 34 h 297"/>
                <a:gd name="T70" fmla="*/ 201 w 284"/>
                <a:gd name="T71" fmla="*/ 50 h 297"/>
                <a:gd name="T72" fmla="*/ 193 w 284"/>
                <a:gd name="T73" fmla="*/ 62 h 297"/>
                <a:gd name="T74" fmla="*/ 183 w 284"/>
                <a:gd name="T75" fmla="*/ 86 h 297"/>
                <a:gd name="T76" fmla="*/ 183 w 284"/>
                <a:gd name="T77" fmla="*/ 98 h 297"/>
                <a:gd name="T78" fmla="*/ 177 w 284"/>
                <a:gd name="T79" fmla="*/ 105 h 297"/>
                <a:gd name="T80" fmla="*/ 173 w 284"/>
                <a:gd name="T81" fmla="*/ 107 h 297"/>
                <a:gd name="T82" fmla="*/ 153 w 284"/>
                <a:gd name="T83" fmla="*/ 112 h 297"/>
                <a:gd name="T84" fmla="*/ 138 w 284"/>
                <a:gd name="T85" fmla="*/ 110 h 297"/>
                <a:gd name="T86" fmla="*/ 129 w 284"/>
                <a:gd name="T87" fmla="*/ 106 h 297"/>
                <a:gd name="T88" fmla="*/ 122 w 284"/>
                <a:gd name="T89" fmla="*/ 84 h 297"/>
                <a:gd name="T90" fmla="*/ 113 w 284"/>
                <a:gd name="T91" fmla="*/ 64 h 297"/>
                <a:gd name="T92" fmla="*/ 110 w 284"/>
                <a:gd name="T93" fmla="*/ 58 h 297"/>
                <a:gd name="T94" fmla="*/ 100 w 284"/>
                <a:gd name="T95" fmla="*/ 52 h 297"/>
                <a:gd name="T96" fmla="*/ 86 w 284"/>
                <a:gd name="T97" fmla="*/ 44 h 297"/>
                <a:gd name="T98" fmla="*/ 85 w 284"/>
                <a:gd name="T99" fmla="*/ 35 h 297"/>
                <a:gd name="T100" fmla="*/ 77 w 284"/>
                <a:gd name="T101" fmla="*/ 29 h 297"/>
                <a:gd name="T102" fmla="*/ 61 w 284"/>
                <a:gd name="T103" fmla="*/ 42 h 297"/>
                <a:gd name="T104" fmla="*/ 49 w 284"/>
                <a:gd name="T105" fmla="*/ 21 h 297"/>
                <a:gd name="T106" fmla="*/ 40 w 284"/>
                <a:gd name="T107" fmla="*/ 11 h 297"/>
                <a:gd name="T108" fmla="*/ 28 w 284"/>
                <a:gd name="T109" fmla="*/ 33 h 297"/>
                <a:gd name="T110" fmla="*/ 28 w 284"/>
                <a:gd name="T111" fmla="*/ 54 h 297"/>
                <a:gd name="T112" fmla="*/ 45 w 284"/>
                <a:gd name="T113" fmla="*/ 70 h 297"/>
                <a:gd name="T114" fmla="*/ 31 w 284"/>
                <a:gd name="T115" fmla="*/ 128 h 297"/>
                <a:gd name="T116" fmla="*/ 1 w 284"/>
                <a:gd name="T117" fmla="*/ 174 h 297"/>
                <a:gd name="T118" fmla="*/ 2 w 284"/>
                <a:gd name="T119" fmla="*/ 1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7">
                  <a:moveTo>
                    <a:pt x="2" y="182"/>
                  </a:moveTo>
                  <a:cubicBezTo>
                    <a:pt x="0" y="187"/>
                    <a:pt x="0" y="187"/>
                    <a:pt x="0" y="187"/>
                  </a:cubicBezTo>
                  <a:cubicBezTo>
                    <a:pt x="3" y="187"/>
                    <a:pt x="6" y="186"/>
                    <a:pt x="9" y="183"/>
                  </a:cubicBezTo>
                  <a:cubicBezTo>
                    <a:pt x="9" y="183"/>
                    <a:pt x="9" y="183"/>
                    <a:pt x="9" y="183"/>
                  </a:cubicBezTo>
                  <a:cubicBezTo>
                    <a:pt x="10" y="183"/>
                    <a:pt x="10" y="183"/>
                    <a:pt x="10" y="183"/>
                  </a:cubicBezTo>
                  <a:cubicBezTo>
                    <a:pt x="26" y="181"/>
                    <a:pt x="26" y="181"/>
                    <a:pt x="26" y="181"/>
                  </a:cubicBezTo>
                  <a:cubicBezTo>
                    <a:pt x="37" y="176"/>
                    <a:pt x="37" y="176"/>
                    <a:pt x="37" y="176"/>
                  </a:cubicBezTo>
                  <a:cubicBezTo>
                    <a:pt x="41" y="181"/>
                    <a:pt x="41" y="181"/>
                    <a:pt x="41" y="181"/>
                  </a:cubicBezTo>
                  <a:cubicBezTo>
                    <a:pt x="41" y="182"/>
                    <a:pt x="41" y="182"/>
                    <a:pt x="41" y="182"/>
                  </a:cubicBezTo>
                  <a:cubicBezTo>
                    <a:pt x="37" y="189"/>
                    <a:pt x="37" y="189"/>
                    <a:pt x="37" y="189"/>
                  </a:cubicBezTo>
                  <a:cubicBezTo>
                    <a:pt x="42" y="195"/>
                    <a:pt x="42" y="195"/>
                    <a:pt x="42" y="195"/>
                  </a:cubicBezTo>
                  <a:cubicBezTo>
                    <a:pt x="42" y="195"/>
                    <a:pt x="42" y="195"/>
                    <a:pt x="42" y="195"/>
                  </a:cubicBezTo>
                  <a:cubicBezTo>
                    <a:pt x="42" y="196"/>
                    <a:pt x="42" y="196"/>
                    <a:pt x="42" y="196"/>
                  </a:cubicBezTo>
                  <a:cubicBezTo>
                    <a:pt x="38" y="213"/>
                    <a:pt x="38" y="213"/>
                    <a:pt x="38" y="213"/>
                  </a:cubicBezTo>
                  <a:cubicBezTo>
                    <a:pt x="49" y="221"/>
                    <a:pt x="49" y="221"/>
                    <a:pt x="49" y="221"/>
                  </a:cubicBezTo>
                  <a:cubicBezTo>
                    <a:pt x="67" y="222"/>
                    <a:pt x="67" y="222"/>
                    <a:pt x="67" y="222"/>
                  </a:cubicBezTo>
                  <a:cubicBezTo>
                    <a:pt x="65" y="225"/>
                    <a:pt x="65" y="225"/>
                    <a:pt x="65" y="225"/>
                  </a:cubicBezTo>
                  <a:cubicBezTo>
                    <a:pt x="53" y="240"/>
                    <a:pt x="47" y="249"/>
                    <a:pt x="47" y="252"/>
                  </a:cubicBezTo>
                  <a:cubicBezTo>
                    <a:pt x="55" y="253"/>
                    <a:pt x="55" y="253"/>
                    <a:pt x="55" y="253"/>
                  </a:cubicBezTo>
                  <a:cubicBezTo>
                    <a:pt x="64" y="254"/>
                    <a:pt x="70" y="257"/>
                    <a:pt x="72" y="260"/>
                  </a:cubicBezTo>
                  <a:cubicBezTo>
                    <a:pt x="74" y="265"/>
                    <a:pt x="77" y="270"/>
                    <a:pt x="79" y="276"/>
                  </a:cubicBezTo>
                  <a:cubicBezTo>
                    <a:pt x="89" y="282"/>
                    <a:pt x="89" y="282"/>
                    <a:pt x="89" y="282"/>
                  </a:cubicBezTo>
                  <a:cubicBezTo>
                    <a:pt x="96" y="283"/>
                    <a:pt x="96" y="283"/>
                    <a:pt x="96" y="283"/>
                  </a:cubicBezTo>
                  <a:cubicBezTo>
                    <a:pt x="110" y="271"/>
                    <a:pt x="110" y="271"/>
                    <a:pt x="110" y="271"/>
                  </a:cubicBezTo>
                  <a:cubicBezTo>
                    <a:pt x="117" y="282"/>
                    <a:pt x="117" y="282"/>
                    <a:pt x="117" y="282"/>
                  </a:cubicBezTo>
                  <a:cubicBezTo>
                    <a:pt x="117" y="282"/>
                    <a:pt x="117" y="282"/>
                    <a:pt x="117" y="282"/>
                  </a:cubicBezTo>
                  <a:cubicBezTo>
                    <a:pt x="117" y="282"/>
                    <a:pt x="117" y="282"/>
                    <a:pt x="117" y="282"/>
                  </a:cubicBezTo>
                  <a:cubicBezTo>
                    <a:pt x="118" y="282"/>
                    <a:pt x="118" y="282"/>
                    <a:pt x="118" y="282"/>
                  </a:cubicBezTo>
                  <a:cubicBezTo>
                    <a:pt x="120" y="292"/>
                    <a:pt x="120" y="292"/>
                    <a:pt x="120" y="292"/>
                  </a:cubicBezTo>
                  <a:cubicBezTo>
                    <a:pt x="126" y="294"/>
                    <a:pt x="126" y="294"/>
                    <a:pt x="126" y="294"/>
                  </a:cubicBezTo>
                  <a:cubicBezTo>
                    <a:pt x="126" y="294"/>
                    <a:pt x="126" y="294"/>
                    <a:pt x="126" y="294"/>
                  </a:cubicBezTo>
                  <a:cubicBezTo>
                    <a:pt x="135" y="297"/>
                    <a:pt x="135" y="297"/>
                    <a:pt x="135" y="297"/>
                  </a:cubicBezTo>
                  <a:cubicBezTo>
                    <a:pt x="138" y="296"/>
                    <a:pt x="138" y="296"/>
                    <a:pt x="138" y="296"/>
                  </a:cubicBezTo>
                  <a:cubicBezTo>
                    <a:pt x="138" y="296"/>
                    <a:pt x="138" y="296"/>
                    <a:pt x="138" y="296"/>
                  </a:cubicBezTo>
                  <a:cubicBezTo>
                    <a:pt x="136" y="285"/>
                    <a:pt x="136" y="285"/>
                    <a:pt x="136" y="285"/>
                  </a:cubicBezTo>
                  <a:cubicBezTo>
                    <a:pt x="136" y="285"/>
                    <a:pt x="136" y="285"/>
                    <a:pt x="136" y="285"/>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1" y="236"/>
                    <a:pt x="161" y="236"/>
                    <a:pt x="161" y="236"/>
                  </a:cubicBezTo>
                  <a:cubicBezTo>
                    <a:pt x="169" y="242"/>
                    <a:pt x="173" y="246"/>
                    <a:pt x="176" y="249"/>
                  </a:cubicBezTo>
                  <a:cubicBezTo>
                    <a:pt x="178" y="248"/>
                    <a:pt x="183" y="244"/>
                    <a:pt x="189" y="237"/>
                  </a:cubicBezTo>
                  <a:cubicBezTo>
                    <a:pt x="189" y="237"/>
                    <a:pt x="189" y="237"/>
                    <a:pt x="189" y="237"/>
                  </a:cubicBezTo>
                  <a:cubicBezTo>
                    <a:pt x="190" y="236"/>
                    <a:pt x="190" y="236"/>
                    <a:pt x="190" y="236"/>
                  </a:cubicBezTo>
                  <a:cubicBezTo>
                    <a:pt x="210" y="241"/>
                    <a:pt x="210" y="241"/>
                    <a:pt x="210" y="241"/>
                  </a:cubicBezTo>
                  <a:cubicBezTo>
                    <a:pt x="219" y="234"/>
                    <a:pt x="219" y="234"/>
                    <a:pt x="219" y="234"/>
                  </a:cubicBezTo>
                  <a:cubicBezTo>
                    <a:pt x="219" y="234"/>
                    <a:pt x="219" y="234"/>
                    <a:pt x="219" y="234"/>
                  </a:cubicBezTo>
                  <a:cubicBezTo>
                    <a:pt x="219" y="233"/>
                    <a:pt x="219" y="233"/>
                    <a:pt x="219" y="233"/>
                  </a:cubicBezTo>
                  <a:cubicBezTo>
                    <a:pt x="220" y="233"/>
                    <a:pt x="220" y="233"/>
                    <a:pt x="220" y="233"/>
                  </a:cubicBezTo>
                  <a:cubicBezTo>
                    <a:pt x="220" y="234"/>
                    <a:pt x="220" y="234"/>
                    <a:pt x="220" y="234"/>
                  </a:cubicBezTo>
                  <a:cubicBezTo>
                    <a:pt x="229" y="235"/>
                    <a:pt x="229" y="235"/>
                    <a:pt x="229" y="235"/>
                  </a:cubicBezTo>
                  <a:cubicBezTo>
                    <a:pt x="256" y="211"/>
                    <a:pt x="256" y="211"/>
                    <a:pt x="256" y="211"/>
                  </a:cubicBezTo>
                  <a:cubicBezTo>
                    <a:pt x="264" y="214"/>
                    <a:pt x="264" y="214"/>
                    <a:pt x="264" y="214"/>
                  </a:cubicBezTo>
                  <a:cubicBezTo>
                    <a:pt x="264" y="214"/>
                    <a:pt x="264" y="214"/>
                    <a:pt x="264" y="214"/>
                  </a:cubicBezTo>
                  <a:cubicBezTo>
                    <a:pt x="265" y="214"/>
                    <a:pt x="265" y="214"/>
                    <a:pt x="265" y="214"/>
                  </a:cubicBezTo>
                  <a:cubicBezTo>
                    <a:pt x="265" y="214"/>
                    <a:pt x="265" y="214"/>
                    <a:pt x="265" y="214"/>
                  </a:cubicBezTo>
                  <a:cubicBezTo>
                    <a:pt x="265" y="215"/>
                    <a:pt x="265" y="215"/>
                    <a:pt x="265" y="215"/>
                  </a:cubicBezTo>
                  <a:cubicBezTo>
                    <a:pt x="267" y="218"/>
                    <a:pt x="267" y="218"/>
                    <a:pt x="267" y="218"/>
                  </a:cubicBezTo>
                  <a:cubicBezTo>
                    <a:pt x="269" y="216"/>
                    <a:pt x="269" y="216"/>
                    <a:pt x="269" y="216"/>
                  </a:cubicBezTo>
                  <a:cubicBezTo>
                    <a:pt x="270" y="216"/>
                    <a:pt x="270" y="216"/>
                    <a:pt x="270" y="216"/>
                  </a:cubicBezTo>
                  <a:cubicBezTo>
                    <a:pt x="270" y="216"/>
                    <a:pt x="270" y="216"/>
                    <a:pt x="270" y="216"/>
                  </a:cubicBezTo>
                  <a:cubicBezTo>
                    <a:pt x="270" y="216"/>
                    <a:pt x="270" y="216"/>
                    <a:pt x="270" y="216"/>
                  </a:cubicBezTo>
                  <a:cubicBezTo>
                    <a:pt x="278" y="211"/>
                    <a:pt x="278" y="211"/>
                    <a:pt x="278" y="211"/>
                  </a:cubicBezTo>
                  <a:cubicBezTo>
                    <a:pt x="284" y="206"/>
                    <a:pt x="284" y="206"/>
                    <a:pt x="284" y="206"/>
                  </a:cubicBezTo>
                  <a:cubicBezTo>
                    <a:pt x="283" y="193"/>
                    <a:pt x="283" y="193"/>
                    <a:pt x="283" y="193"/>
                  </a:cubicBezTo>
                  <a:cubicBezTo>
                    <a:pt x="281" y="192"/>
                    <a:pt x="281" y="192"/>
                    <a:pt x="281" y="192"/>
                  </a:cubicBezTo>
                  <a:cubicBezTo>
                    <a:pt x="274" y="195"/>
                    <a:pt x="274" y="195"/>
                    <a:pt x="274" y="195"/>
                  </a:cubicBezTo>
                  <a:cubicBezTo>
                    <a:pt x="274" y="195"/>
                    <a:pt x="274" y="195"/>
                    <a:pt x="274" y="195"/>
                  </a:cubicBezTo>
                  <a:cubicBezTo>
                    <a:pt x="271" y="196"/>
                    <a:pt x="269" y="196"/>
                    <a:pt x="267" y="196"/>
                  </a:cubicBezTo>
                  <a:cubicBezTo>
                    <a:pt x="258" y="196"/>
                    <a:pt x="258" y="196"/>
                    <a:pt x="258" y="196"/>
                  </a:cubicBezTo>
                  <a:cubicBezTo>
                    <a:pt x="255" y="196"/>
                    <a:pt x="253" y="195"/>
                    <a:pt x="252" y="194"/>
                  </a:cubicBezTo>
                  <a:cubicBezTo>
                    <a:pt x="251" y="181"/>
                    <a:pt x="251" y="181"/>
                    <a:pt x="251" y="181"/>
                  </a:cubicBezTo>
                  <a:cubicBezTo>
                    <a:pt x="249" y="179"/>
                    <a:pt x="247" y="178"/>
                    <a:pt x="246" y="178"/>
                  </a:cubicBezTo>
                  <a:cubicBezTo>
                    <a:pt x="244" y="179"/>
                    <a:pt x="244" y="179"/>
                    <a:pt x="244" y="179"/>
                  </a:cubicBezTo>
                  <a:cubicBezTo>
                    <a:pt x="241" y="181"/>
                    <a:pt x="241" y="181"/>
                    <a:pt x="241" y="181"/>
                  </a:cubicBezTo>
                  <a:cubicBezTo>
                    <a:pt x="236" y="182"/>
                    <a:pt x="236" y="182"/>
                    <a:pt x="236" y="182"/>
                  </a:cubicBezTo>
                  <a:cubicBezTo>
                    <a:pt x="234" y="182"/>
                    <a:pt x="234" y="182"/>
                    <a:pt x="234" y="182"/>
                  </a:cubicBezTo>
                  <a:cubicBezTo>
                    <a:pt x="234" y="181"/>
                    <a:pt x="234" y="181"/>
                    <a:pt x="234" y="181"/>
                  </a:cubicBezTo>
                  <a:cubicBezTo>
                    <a:pt x="231" y="176"/>
                    <a:pt x="231" y="176"/>
                    <a:pt x="231" y="176"/>
                  </a:cubicBezTo>
                  <a:cubicBezTo>
                    <a:pt x="230" y="170"/>
                    <a:pt x="230" y="170"/>
                    <a:pt x="230" y="170"/>
                  </a:cubicBezTo>
                  <a:cubicBezTo>
                    <a:pt x="230" y="170"/>
                    <a:pt x="230" y="170"/>
                    <a:pt x="230" y="170"/>
                  </a:cubicBezTo>
                  <a:cubicBezTo>
                    <a:pt x="233" y="155"/>
                    <a:pt x="233" y="155"/>
                    <a:pt x="233" y="155"/>
                  </a:cubicBezTo>
                  <a:cubicBezTo>
                    <a:pt x="233" y="155"/>
                    <a:pt x="233" y="155"/>
                    <a:pt x="233" y="155"/>
                  </a:cubicBezTo>
                  <a:cubicBezTo>
                    <a:pt x="234" y="155"/>
                    <a:pt x="234" y="155"/>
                    <a:pt x="234" y="155"/>
                  </a:cubicBezTo>
                  <a:cubicBezTo>
                    <a:pt x="234" y="155"/>
                    <a:pt x="234" y="155"/>
                    <a:pt x="234" y="155"/>
                  </a:cubicBezTo>
                  <a:cubicBezTo>
                    <a:pt x="237" y="147"/>
                    <a:pt x="237" y="147"/>
                    <a:pt x="237" y="147"/>
                  </a:cubicBezTo>
                  <a:cubicBezTo>
                    <a:pt x="226" y="137"/>
                    <a:pt x="226" y="137"/>
                    <a:pt x="226" y="137"/>
                  </a:cubicBezTo>
                  <a:cubicBezTo>
                    <a:pt x="226" y="137"/>
                    <a:pt x="226" y="137"/>
                    <a:pt x="226" y="137"/>
                  </a:cubicBezTo>
                  <a:cubicBezTo>
                    <a:pt x="225" y="136"/>
                    <a:pt x="225" y="136"/>
                    <a:pt x="225" y="136"/>
                  </a:cubicBezTo>
                  <a:cubicBezTo>
                    <a:pt x="225" y="125"/>
                    <a:pt x="225" y="125"/>
                    <a:pt x="225" y="125"/>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6"/>
                    <a:pt x="220" y="96"/>
                    <a:pt x="220" y="96"/>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5"/>
                    <a:pt x="198" y="75"/>
                    <a:pt x="198" y="75"/>
                  </a:cubicBezTo>
                  <a:cubicBezTo>
                    <a:pt x="199" y="74"/>
                    <a:pt x="199" y="74"/>
                    <a:pt x="199" y="74"/>
                  </a:cubicBezTo>
                  <a:cubicBezTo>
                    <a:pt x="205" y="67"/>
                    <a:pt x="205" y="67"/>
                    <a:pt x="205" y="67"/>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5" y="63"/>
                    <a:pt x="235" y="63"/>
                    <a:pt x="235" y="63"/>
                  </a:cubicBezTo>
                  <a:cubicBezTo>
                    <a:pt x="236" y="63"/>
                    <a:pt x="236" y="63"/>
                    <a:pt x="236" y="63"/>
                  </a:cubicBezTo>
                  <a:cubicBezTo>
                    <a:pt x="239" y="64"/>
                    <a:pt x="239" y="64"/>
                    <a:pt x="239" y="64"/>
                  </a:cubicBezTo>
                  <a:cubicBezTo>
                    <a:pt x="239" y="65"/>
                    <a:pt x="239" y="65"/>
                    <a:pt x="239" y="65"/>
                  </a:cubicBezTo>
                  <a:cubicBezTo>
                    <a:pt x="243" y="66"/>
                    <a:pt x="243" y="66"/>
                    <a:pt x="243" y="66"/>
                  </a:cubicBezTo>
                  <a:cubicBezTo>
                    <a:pt x="248" y="64"/>
                    <a:pt x="248" y="64"/>
                    <a:pt x="248" y="64"/>
                  </a:cubicBezTo>
                  <a:cubicBezTo>
                    <a:pt x="253" y="60"/>
                    <a:pt x="253" y="60"/>
                    <a:pt x="253" y="60"/>
                  </a:cubicBezTo>
                  <a:cubicBezTo>
                    <a:pt x="255" y="56"/>
                    <a:pt x="255" y="56"/>
                    <a:pt x="255" y="56"/>
                  </a:cubicBezTo>
                  <a:cubicBezTo>
                    <a:pt x="256" y="54"/>
                    <a:pt x="256" y="54"/>
                    <a:pt x="256" y="54"/>
                  </a:cubicBezTo>
                  <a:cubicBezTo>
                    <a:pt x="255" y="45"/>
                    <a:pt x="255" y="45"/>
                    <a:pt x="255" y="45"/>
                  </a:cubicBezTo>
                  <a:cubicBezTo>
                    <a:pt x="251" y="44"/>
                    <a:pt x="251" y="44"/>
                    <a:pt x="251" y="44"/>
                  </a:cubicBezTo>
                  <a:cubicBezTo>
                    <a:pt x="243" y="47"/>
                    <a:pt x="243" y="47"/>
                    <a:pt x="243" y="47"/>
                  </a:cubicBezTo>
                  <a:cubicBezTo>
                    <a:pt x="240" y="50"/>
                    <a:pt x="237" y="52"/>
                    <a:pt x="235" y="52"/>
                  </a:cubicBezTo>
                  <a:cubicBezTo>
                    <a:pt x="232" y="52"/>
                    <a:pt x="229" y="50"/>
                    <a:pt x="227" y="45"/>
                  </a:cubicBezTo>
                  <a:cubicBezTo>
                    <a:pt x="227" y="45"/>
                    <a:pt x="227" y="45"/>
                    <a:pt x="227" y="45"/>
                  </a:cubicBezTo>
                  <a:cubicBezTo>
                    <a:pt x="227" y="45"/>
                    <a:pt x="227" y="45"/>
                    <a:pt x="227" y="45"/>
                  </a:cubicBezTo>
                  <a:cubicBezTo>
                    <a:pt x="227" y="45"/>
                    <a:pt x="227" y="45"/>
                    <a:pt x="227" y="45"/>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5"/>
                    <a:pt x="214" y="25"/>
                    <a:pt x="214" y="25"/>
                  </a:cubicBezTo>
                  <a:cubicBezTo>
                    <a:pt x="210" y="28"/>
                    <a:pt x="210" y="28"/>
                    <a:pt x="210" y="28"/>
                  </a:cubicBezTo>
                  <a:cubicBezTo>
                    <a:pt x="211" y="40"/>
                    <a:pt x="211" y="40"/>
                    <a:pt x="211" y="40"/>
                  </a:cubicBezTo>
                  <a:cubicBezTo>
                    <a:pt x="198" y="34"/>
                    <a:pt x="198" y="34"/>
                    <a:pt x="198" y="34"/>
                  </a:cubicBezTo>
                  <a:cubicBezTo>
                    <a:pt x="201" y="41"/>
                    <a:pt x="201" y="41"/>
                    <a:pt x="201" y="41"/>
                  </a:cubicBezTo>
                  <a:cubicBezTo>
                    <a:pt x="202" y="42"/>
                    <a:pt x="202" y="42"/>
                    <a:pt x="202" y="42"/>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70"/>
                    <a:pt x="180" y="70"/>
                    <a:pt x="180" y="70"/>
                  </a:cubicBezTo>
                  <a:cubicBezTo>
                    <a:pt x="179" y="77"/>
                    <a:pt x="179" y="77"/>
                    <a:pt x="179" y="77"/>
                  </a:cubicBezTo>
                  <a:cubicBezTo>
                    <a:pt x="179" y="78"/>
                    <a:pt x="180" y="81"/>
                    <a:pt x="182" y="85"/>
                  </a:cubicBezTo>
                  <a:cubicBezTo>
                    <a:pt x="183" y="86"/>
                    <a:pt x="183" y="86"/>
                    <a:pt x="183" y="86"/>
                  </a:cubicBezTo>
                  <a:cubicBezTo>
                    <a:pt x="183" y="86"/>
                    <a:pt x="183" y="86"/>
                    <a:pt x="183" y="86"/>
                  </a:cubicBezTo>
                  <a:cubicBezTo>
                    <a:pt x="183" y="96"/>
                    <a:pt x="183" y="96"/>
                    <a:pt x="183" y="96"/>
                  </a:cubicBezTo>
                  <a:cubicBezTo>
                    <a:pt x="183" y="98"/>
                    <a:pt x="183" y="98"/>
                    <a:pt x="183" y="98"/>
                  </a:cubicBezTo>
                  <a:cubicBezTo>
                    <a:pt x="183" y="98"/>
                    <a:pt x="183" y="98"/>
                    <a:pt x="183" y="98"/>
                  </a:cubicBezTo>
                  <a:cubicBezTo>
                    <a:pt x="178" y="104"/>
                    <a:pt x="178" y="104"/>
                    <a:pt x="178" y="104"/>
                  </a:cubicBezTo>
                  <a:cubicBezTo>
                    <a:pt x="178" y="104"/>
                    <a:pt x="178" y="104"/>
                    <a:pt x="178" y="104"/>
                  </a:cubicBezTo>
                  <a:cubicBezTo>
                    <a:pt x="178" y="105"/>
                    <a:pt x="178" y="105"/>
                    <a:pt x="178" y="105"/>
                  </a:cubicBezTo>
                  <a:cubicBezTo>
                    <a:pt x="177" y="105"/>
                    <a:pt x="177" y="105"/>
                    <a:pt x="177" y="105"/>
                  </a:cubicBezTo>
                  <a:cubicBezTo>
                    <a:pt x="174" y="107"/>
                    <a:pt x="174" y="107"/>
                    <a:pt x="174" y="107"/>
                  </a:cubicBezTo>
                  <a:cubicBezTo>
                    <a:pt x="173" y="107"/>
                    <a:pt x="173" y="107"/>
                    <a:pt x="173"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1" y="105"/>
                    <a:pt x="159" y="106"/>
                    <a:pt x="157" y="108"/>
                  </a:cubicBezTo>
                  <a:cubicBezTo>
                    <a:pt x="153" y="112"/>
                    <a:pt x="153" y="112"/>
                    <a:pt x="153" y="112"/>
                  </a:cubicBezTo>
                  <a:cubicBezTo>
                    <a:pt x="150" y="116"/>
                    <a:pt x="150" y="116"/>
                    <a:pt x="150" y="116"/>
                  </a:cubicBezTo>
                  <a:cubicBezTo>
                    <a:pt x="148" y="120"/>
                    <a:pt x="145" y="120"/>
                    <a:pt x="141" y="120"/>
                  </a:cubicBezTo>
                  <a:cubicBezTo>
                    <a:pt x="138" y="119"/>
                    <a:pt x="137" y="116"/>
                    <a:pt x="138" y="113"/>
                  </a:cubicBezTo>
                  <a:cubicBezTo>
                    <a:pt x="138" y="110"/>
                    <a:pt x="138" y="110"/>
                    <a:pt x="138" y="110"/>
                  </a:cubicBezTo>
                  <a:cubicBezTo>
                    <a:pt x="138" y="107"/>
                    <a:pt x="138" y="107"/>
                    <a:pt x="138" y="107"/>
                  </a:cubicBezTo>
                  <a:cubicBezTo>
                    <a:pt x="136" y="109"/>
                    <a:pt x="136" y="109"/>
                    <a:pt x="136" y="109"/>
                  </a:cubicBezTo>
                  <a:cubicBezTo>
                    <a:pt x="135" y="111"/>
                    <a:pt x="134" y="111"/>
                    <a:pt x="132" y="111"/>
                  </a:cubicBezTo>
                  <a:cubicBezTo>
                    <a:pt x="131" y="111"/>
                    <a:pt x="129" y="109"/>
                    <a:pt x="129" y="106"/>
                  </a:cubicBezTo>
                  <a:cubicBezTo>
                    <a:pt x="129" y="106"/>
                    <a:pt x="129" y="106"/>
                    <a:pt x="129" y="106"/>
                  </a:cubicBezTo>
                  <a:cubicBezTo>
                    <a:pt x="128" y="97"/>
                    <a:pt x="128" y="97"/>
                    <a:pt x="128" y="97"/>
                  </a:cubicBezTo>
                  <a:cubicBezTo>
                    <a:pt x="126" y="88"/>
                    <a:pt x="126" y="88"/>
                    <a:pt x="126" y="88"/>
                  </a:cubicBezTo>
                  <a:cubicBezTo>
                    <a:pt x="122" y="84"/>
                    <a:pt x="122" y="84"/>
                    <a:pt x="122" y="84"/>
                  </a:cubicBezTo>
                  <a:cubicBezTo>
                    <a:pt x="122" y="84"/>
                    <a:pt x="122" y="84"/>
                    <a:pt x="122" y="84"/>
                  </a:cubicBezTo>
                  <a:cubicBezTo>
                    <a:pt x="121" y="84"/>
                    <a:pt x="121" y="84"/>
                    <a:pt x="121" y="84"/>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8"/>
                    <a:pt x="110" y="58"/>
                    <a:pt x="110" y="58"/>
                  </a:cubicBezTo>
                  <a:cubicBezTo>
                    <a:pt x="108" y="47"/>
                    <a:pt x="108" y="47"/>
                    <a:pt x="108" y="47"/>
                  </a:cubicBezTo>
                  <a:cubicBezTo>
                    <a:pt x="107" y="46"/>
                    <a:pt x="107" y="46"/>
                    <a:pt x="107" y="46"/>
                  </a:cubicBezTo>
                  <a:cubicBezTo>
                    <a:pt x="105" y="47"/>
                    <a:pt x="105" y="47"/>
                    <a:pt x="105" y="47"/>
                  </a:cubicBezTo>
                  <a:cubicBezTo>
                    <a:pt x="103" y="50"/>
                    <a:pt x="101" y="52"/>
                    <a:pt x="100" y="52"/>
                  </a:cubicBezTo>
                  <a:cubicBezTo>
                    <a:pt x="99" y="52"/>
                    <a:pt x="97" y="50"/>
                    <a:pt x="93" y="48"/>
                  </a:cubicBezTo>
                  <a:cubicBezTo>
                    <a:pt x="87" y="45"/>
                    <a:pt x="87" y="45"/>
                    <a:pt x="87" y="45"/>
                  </a:cubicBezTo>
                  <a:cubicBezTo>
                    <a:pt x="87" y="45"/>
                    <a:pt x="87" y="45"/>
                    <a:pt x="87" y="45"/>
                  </a:cubicBezTo>
                  <a:cubicBezTo>
                    <a:pt x="86" y="44"/>
                    <a:pt x="86" y="44"/>
                    <a:pt x="86" y="44"/>
                  </a:cubicBezTo>
                  <a:cubicBezTo>
                    <a:pt x="86" y="44"/>
                    <a:pt x="86" y="44"/>
                    <a:pt x="86" y="44"/>
                  </a:cubicBezTo>
                  <a:cubicBezTo>
                    <a:pt x="86" y="43"/>
                    <a:pt x="86" y="43"/>
                    <a:pt x="86" y="43"/>
                  </a:cubicBezTo>
                  <a:cubicBezTo>
                    <a:pt x="85" y="35"/>
                    <a:pt x="85" y="35"/>
                    <a:pt x="85" y="35"/>
                  </a:cubicBezTo>
                  <a:cubicBezTo>
                    <a:pt x="85" y="35"/>
                    <a:pt x="85" y="35"/>
                    <a:pt x="85" y="35"/>
                  </a:cubicBezTo>
                  <a:cubicBezTo>
                    <a:pt x="84" y="29"/>
                    <a:pt x="84" y="29"/>
                    <a:pt x="84" y="29"/>
                  </a:cubicBezTo>
                  <a:cubicBezTo>
                    <a:pt x="81" y="21"/>
                    <a:pt x="81" y="21"/>
                    <a:pt x="81" y="21"/>
                  </a:cubicBezTo>
                  <a:cubicBezTo>
                    <a:pt x="78" y="21"/>
                    <a:pt x="78" y="21"/>
                    <a:pt x="78" y="21"/>
                  </a:cubicBezTo>
                  <a:cubicBezTo>
                    <a:pt x="78" y="24"/>
                    <a:pt x="78" y="27"/>
                    <a:pt x="77" y="29"/>
                  </a:cubicBezTo>
                  <a:cubicBezTo>
                    <a:pt x="76" y="32"/>
                    <a:pt x="75" y="33"/>
                    <a:pt x="72" y="35"/>
                  </a:cubicBezTo>
                  <a:cubicBezTo>
                    <a:pt x="71" y="38"/>
                    <a:pt x="70" y="40"/>
                    <a:pt x="69" y="42"/>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5"/>
                    <a:pt x="49" y="21"/>
                  </a:cubicBezTo>
                  <a:cubicBezTo>
                    <a:pt x="51" y="3"/>
                    <a:pt x="51" y="3"/>
                    <a:pt x="51" y="3"/>
                  </a:cubicBezTo>
                  <a:cubicBezTo>
                    <a:pt x="51" y="0"/>
                    <a:pt x="51" y="0"/>
                    <a:pt x="51" y="0"/>
                  </a:cubicBezTo>
                  <a:cubicBezTo>
                    <a:pt x="44" y="8"/>
                    <a:pt x="44" y="8"/>
                    <a:pt x="44" y="8"/>
                  </a:cubicBezTo>
                  <a:cubicBezTo>
                    <a:pt x="40" y="11"/>
                    <a:pt x="40" y="11"/>
                    <a:pt x="40" y="11"/>
                  </a:cubicBezTo>
                  <a:cubicBezTo>
                    <a:pt x="39" y="14"/>
                    <a:pt x="39" y="14"/>
                    <a:pt x="39" y="14"/>
                  </a:cubicBezTo>
                  <a:cubicBezTo>
                    <a:pt x="40" y="17"/>
                    <a:pt x="41" y="20"/>
                    <a:pt x="41" y="22"/>
                  </a:cubicBezTo>
                  <a:cubicBezTo>
                    <a:pt x="41" y="26"/>
                    <a:pt x="39" y="29"/>
                    <a:pt x="35"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5" y="53"/>
                  </a:cubicBezTo>
                  <a:cubicBezTo>
                    <a:pt x="38" y="52"/>
                    <a:pt x="38" y="52"/>
                    <a:pt x="38" y="52"/>
                  </a:cubicBezTo>
                  <a:cubicBezTo>
                    <a:pt x="45" y="70"/>
                    <a:pt x="45" y="70"/>
                    <a:pt x="45" y="70"/>
                  </a:cubicBezTo>
                  <a:cubicBezTo>
                    <a:pt x="45" y="70"/>
                    <a:pt x="45" y="70"/>
                    <a:pt x="45" y="70"/>
                  </a:cubicBezTo>
                  <a:cubicBezTo>
                    <a:pt x="45" y="70"/>
                    <a:pt x="45" y="70"/>
                    <a:pt x="45" y="70"/>
                  </a:cubicBezTo>
                  <a:cubicBezTo>
                    <a:pt x="45" y="71"/>
                    <a:pt x="45" y="71"/>
                    <a:pt x="45" y="71"/>
                  </a:cubicBezTo>
                  <a:cubicBezTo>
                    <a:pt x="43" y="102"/>
                    <a:pt x="40" y="120"/>
                    <a:pt x="36" y="125"/>
                  </a:cubicBezTo>
                  <a:cubicBezTo>
                    <a:pt x="35" y="127"/>
                    <a:pt x="33" y="128"/>
                    <a:pt x="31" y="128"/>
                  </a:cubicBezTo>
                  <a:cubicBezTo>
                    <a:pt x="28" y="128"/>
                    <a:pt x="26" y="128"/>
                    <a:pt x="23" y="126"/>
                  </a:cubicBezTo>
                  <a:cubicBezTo>
                    <a:pt x="13" y="147"/>
                    <a:pt x="6" y="158"/>
                    <a:pt x="3" y="159"/>
                  </a:cubicBezTo>
                  <a:cubicBezTo>
                    <a:pt x="3" y="159"/>
                    <a:pt x="3" y="159"/>
                    <a:pt x="3" y="159"/>
                  </a:cubicBezTo>
                  <a:cubicBezTo>
                    <a:pt x="2" y="160"/>
                    <a:pt x="1" y="165"/>
                    <a:pt x="1" y="174"/>
                  </a:cubicBezTo>
                  <a:cubicBezTo>
                    <a:pt x="4" y="176"/>
                    <a:pt x="4" y="176"/>
                    <a:pt x="4" y="176"/>
                  </a:cubicBezTo>
                  <a:cubicBezTo>
                    <a:pt x="5" y="177"/>
                    <a:pt x="5" y="177"/>
                    <a:pt x="5" y="177"/>
                  </a:cubicBezTo>
                  <a:cubicBezTo>
                    <a:pt x="5" y="178"/>
                    <a:pt x="5" y="178"/>
                    <a:pt x="5" y="178"/>
                  </a:cubicBezTo>
                  <a:lnTo>
                    <a:pt x="2" y="18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7" name="Freeform 14"/>
            <p:cNvSpPr>
              <a:spLocks/>
            </p:cNvSpPr>
            <p:nvPr/>
          </p:nvSpPr>
          <p:spPr bwMode="auto">
            <a:xfrm>
              <a:off x="3267558" y="4820546"/>
              <a:ext cx="592300" cy="511832"/>
            </a:xfrm>
            <a:custGeom>
              <a:avLst/>
              <a:gdLst>
                <a:gd name="T0" fmla="*/ 143 w 192"/>
                <a:gd name="T1" fmla="*/ 8 h 166"/>
                <a:gd name="T2" fmla="*/ 132 w 192"/>
                <a:gd name="T3" fmla="*/ 10 h 166"/>
                <a:gd name="T4" fmla="*/ 130 w 192"/>
                <a:gd name="T5" fmla="*/ 0 h 166"/>
                <a:gd name="T6" fmla="*/ 126 w 192"/>
                <a:gd name="T7" fmla="*/ 10 h 166"/>
                <a:gd name="T8" fmla="*/ 120 w 192"/>
                <a:gd name="T9" fmla="*/ 18 h 166"/>
                <a:gd name="T10" fmla="*/ 108 w 192"/>
                <a:gd name="T11" fmla="*/ 18 h 166"/>
                <a:gd name="T12" fmla="*/ 106 w 192"/>
                <a:gd name="T13" fmla="*/ 25 h 166"/>
                <a:gd name="T14" fmla="*/ 95 w 192"/>
                <a:gd name="T15" fmla="*/ 28 h 166"/>
                <a:gd name="T16" fmla="*/ 91 w 192"/>
                <a:gd name="T17" fmla="*/ 30 h 166"/>
                <a:gd name="T18" fmla="*/ 81 w 192"/>
                <a:gd name="T19" fmla="*/ 26 h 166"/>
                <a:gd name="T20" fmla="*/ 74 w 192"/>
                <a:gd name="T21" fmla="*/ 24 h 166"/>
                <a:gd name="T22" fmla="*/ 85 w 192"/>
                <a:gd name="T23" fmla="*/ 40 h 166"/>
                <a:gd name="T24" fmla="*/ 91 w 192"/>
                <a:gd name="T25" fmla="*/ 46 h 166"/>
                <a:gd name="T26" fmla="*/ 88 w 192"/>
                <a:gd name="T27" fmla="*/ 55 h 166"/>
                <a:gd name="T28" fmla="*/ 70 w 192"/>
                <a:gd name="T29" fmla="*/ 64 h 166"/>
                <a:gd name="T30" fmla="*/ 63 w 192"/>
                <a:gd name="T31" fmla="*/ 65 h 166"/>
                <a:gd name="T32" fmla="*/ 56 w 192"/>
                <a:gd name="T33" fmla="*/ 63 h 166"/>
                <a:gd name="T34" fmla="*/ 48 w 192"/>
                <a:gd name="T35" fmla="*/ 71 h 166"/>
                <a:gd name="T36" fmla="*/ 40 w 192"/>
                <a:gd name="T37" fmla="*/ 74 h 166"/>
                <a:gd name="T38" fmla="*/ 8 w 192"/>
                <a:gd name="T39" fmla="*/ 74 h 166"/>
                <a:gd name="T40" fmla="*/ 5 w 192"/>
                <a:gd name="T41" fmla="*/ 96 h 166"/>
                <a:gd name="T42" fmla="*/ 12 w 192"/>
                <a:gd name="T43" fmla="*/ 100 h 166"/>
                <a:gd name="T44" fmla="*/ 16 w 192"/>
                <a:gd name="T45" fmla="*/ 95 h 166"/>
                <a:gd name="T46" fmla="*/ 28 w 192"/>
                <a:gd name="T47" fmla="*/ 96 h 166"/>
                <a:gd name="T48" fmla="*/ 32 w 192"/>
                <a:gd name="T49" fmla="*/ 118 h 166"/>
                <a:gd name="T50" fmla="*/ 27 w 192"/>
                <a:gd name="T51" fmla="*/ 130 h 166"/>
                <a:gd name="T52" fmla="*/ 38 w 192"/>
                <a:gd name="T53" fmla="*/ 149 h 166"/>
                <a:gd name="T54" fmla="*/ 34 w 192"/>
                <a:gd name="T55" fmla="*/ 166 h 166"/>
                <a:gd name="T56" fmla="*/ 47 w 192"/>
                <a:gd name="T57" fmla="*/ 160 h 166"/>
                <a:gd name="T58" fmla="*/ 56 w 192"/>
                <a:gd name="T59" fmla="*/ 161 h 166"/>
                <a:gd name="T60" fmla="*/ 85 w 192"/>
                <a:gd name="T61" fmla="*/ 160 h 166"/>
                <a:gd name="T62" fmla="*/ 99 w 192"/>
                <a:gd name="T63" fmla="*/ 151 h 166"/>
                <a:gd name="T64" fmla="*/ 115 w 192"/>
                <a:gd name="T65" fmla="*/ 137 h 166"/>
                <a:gd name="T66" fmla="*/ 125 w 192"/>
                <a:gd name="T67" fmla="*/ 142 h 166"/>
                <a:gd name="T68" fmla="*/ 138 w 192"/>
                <a:gd name="T69" fmla="*/ 147 h 166"/>
                <a:gd name="T70" fmla="*/ 147 w 192"/>
                <a:gd name="T71" fmla="*/ 150 h 166"/>
                <a:gd name="T72" fmla="*/ 149 w 192"/>
                <a:gd name="T73" fmla="*/ 145 h 166"/>
                <a:gd name="T74" fmla="*/ 152 w 192"/>
                <a:gd name="T75" fmla="*/ 142 h 166"/>
                <a:gd name="T76" fmla="*/ 158 w 192"/>
                <a:gd name="T77" fmla="*/ 138 h 166"/>
                <a:gd name="T78" fmla="*/ 174 w 192"/>
                <a:gd name="T79" fmla="*/ 127 h 166"/>
                <a:gd name="T80" fmla="*/ 176 w 192"/>
                <a:gd name="T81" fmla="*/ 124 h 166"/>
                <a:gd name="T82" fmla="*/ 184 w 192"/>
                <a:gd name="T83" fmla="*/ 122 h 166"/>
                <a:gd name="T84" fmla="*/ 190 w 192"/>
                <a:gd name="T85" fmla="*/ 118 h 166"/>
                <a:gd name="T86" fmla="*/ 186 w 192"/>
                <a:gd name="T87" fmla="*/ 103 h 166"/>
                <a:gd name="T88" fmla="*/ 188 w 192"/>
                <a:gd name="T89" fmla="*/ 94 h 166"/>
                <a:gd name="T90" fmla="*/ 174 w 192"/>
                <a:gd name="T91" fmla="*/ 83 h 166"/>
                <a:gd name="T92" fmla="*/ 187 w 192"/>
                <a:gd name="T93" fmla="*/ 34 h 166"/>
                <a:gd name="T94" fmla="*/ 179 w 192"/>
                <a:gd name="T95" fmla="*/ 38 h 166"/>
                <a:gd name="T96" fmla="*/ 169 w 192"/>
                <a:gd name="T97" fmla="*/ 38 h 166"/>
                <a:gd name="T98" fmla="*/ 168 w 192"/>
                <a:gd name="T99" fmla="*/ 34 h 166"/>
                <a:gd name="T100" fmla="*/ 166 w 192"/>
                <a:gd name="T101" fmla="*/ 32 h 166"/>
                <a:gd name="T102" fmla="*/ 157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1" y="3"/>
                  </a:moveTo>
                  <a:cubicBezTo>
                    <a:pt x="148" y="2"/>
                    <a:pt x="148" y="2"/>
                    <a:pt x="148" y="2"/>
                  </a:cubicBezTo>
                  <a:cubicBezTo>
                    <a:pt x="145" y="4"/>
                    <a:pt x="145" y="4"/>
                    <a:pt x="145" y="4"/>
                  </a:cubicBezTo>
                  <a:cubicBezTo>
                    <a:pt x="143" y="8"/>
                    <a:pt x="143" y="8"/>
                    <a:pt x="143" y="8"/>
                  </a:cubicBezTo>
                  <a:cubicBezTo>
                    <a:pt x="142" y="11"/>
                    <a:pt x="140" y="13"/>
                    <a:pt x="137" y="13"/>
                  </a:cubicBezTo>
                  <a:cubicBezTo>
                    <a:pt x="136" y="13"/>
                    <a:pt x="134" y="12"/>
                    <a:pt x="132" y="11"/>
                  </a:cubicBezTo>
                  <a:cubicBezTo>
                    <a:pt x="132" y="10"/>
                    <a:pt x="132" y="10"/>
                    <a:pt x="132" y="10"/>
                  </a:cubicBezTo>
                  <a:cubicBezTo>
                    <a:pt x="132" y="10"/>
                    <a:pt x="132" y="10"/>
                    <a:pt x="132" y="10"/>
                  </a:cubicBezTo>
                  <a:cubicBezTo>
                    <a:pt x="132" y="10"/>
                    <a:pt x="132" y="10"/>
                    <a:pt x="132" y="10"/>
                  </a:cubicBezTo>
                  <a:cubicBezTo>
                    <a:pt x="130" y="6"/>
                    <a:pt x="130" y="6"/>
                    <a:pt x="130" y="6"/>
                  </a:cubicBezTo>
                  <a:cubicBezTo>
                    <a:pt x="130" y="6"/>
                    <a:pt x="130" y="6"/>
                    <a:pt x="130" y="6"/>
                  </a:cubicBezTo>
                  <a:cubicBezTo>
                    <a:pt x="130" y="0"/>
                    <a:pt x="130" y="0"/>
                    <a:pt x="130" y="0"/>
                  </a:cubicBezTo>
                  <a:cubicBezTo>
                    <a:pt x="128" y="0"/>
                    <a:pt x="128" y="0"/>
                    <a:pt x="128" y="0"/>
                  </a:cubicBezTo>
                  <a:cubicBezTo>
                    <a:pt x="127" y="0"/>
                    <a:pt x="127" y="0"/>
                    <a:pt x="127" y="0"/>
                  </a:cubicBezTo>
                  <a:cubicBezTo>
                    <a:pt x="126" y="4"/>
                    <a:pt x="126" y="4"/>
                    <a:pt x="126" y="4"/>
                  </a:cubicBezTo>
                  <a:cubicBezTo>
                    <a:pt x="126" y="10"/>
                    <a:pt x="126" y="10"/>
                    <a:pt x="126" y="10"/>
                  </a:cubicBezTo>
                  <a:cubicBezTo>
                    <a:pt x="126" y="10"/>
                    <a:pt x="126" y="10"/>
                    <a:pt x="126" y="10"/>
                  </a:cubicBezTo>
                  <a:cubicBezTo>
                    <a:pt x="125" y="11"/>
                    <a:pt x="125" y="11"/>
                    <a:pt x="125" y="11"/>
                  </a:cubicBezTo>
                  <a:cubicBezTo>
                    <a:pt x="120" y="17"/>
                    <a:pt x="120" y="17"/>
                    <a:pt x="120" y="17"/>
                  </a:cubicBezTo>
                  <a:cubicBezTo>
                    <a:pt x="120" y="18"/>
                    <a:pt x="120" y="18"/>
                    <a:pt x="120" y="18"/>
                  </a:cubicBezTo>
                  <a:cubicBezTo>
                    <a:pt x="119" y="18"/>
                    <a:pt x="119" y="18"/>
                    <a:pt x="119" y="18"/>
                  </a:cubicBezTo>
                  <a:cubicBezTo>
                    <a:pt x="109" y="17"/>
                    <a:pt x="109" y="17"/>
                    <a:pt x="109" y="17"/>
                  </a:cubicBezTo>
                  <a:cubicBezTo>
                    <a:pt x="108" y="17"/>
                    <a:pt x="108" y="17"/>
                    <a:pt x="108" y="17"/>
                  </a:cubicBezTo>
                  <a:cubicBezTo>
                    <a:pt x="108" y="18"/>
                    <a:pt x="108" y="18"/>
                    <a:pt x="108" y="18"/>
                  </a:cubicBezTo>
                  <a:cubicBezTo>
                    <a:pt x="108" y="18"/>
                    <a:pt x="108" y="18"/>
                    <a:pt x="108" y="18"/>
                  </a:cubicBezTo>
                  <a:cubicBezTo>
                    <a:pt x="108" y="18"/>
                    <a:pt x="108" y="18"/>
                    <a:pt x="108" y="18"/>
                  </a:cubicBezTo>
                  <a:cubicBezTo>
                    <a:pt x="105" y="22"/>
                    <a:pt x="105" y="22"/>
                    <a:pt x="105" y="22"/>
                  </a:cubicBezTo>
                  <a:cubicBezTo>
                    <a:pt x="106" y="25"/>
                    <a:pt x="106" y="25"/>
                    <a:pt x="106" y="25"/>
                  </a:cubicBezTo>
                  <a:cubicBezTo>
                    <a:pt x="107" y="25"/>
                    <a:pt x="107" y="25"/>
                    <a:pt x="107" y="25"/>
                  </a:cubicBezTo>
                  <a:cubicBezTo>
                    <a:pt x="104" y="30"/>
                    <a:pt x="104" y="30"/>
                    <a:pt x="104" y="30"/>
                  </a:cubicBezTo>
                  <a:cubicBezTo>
                    <a:pt x="95" y="30"/>
                    <a:pt x="95" y="30"/>
                    <a:pt x="95" y="30"/>
                  </a:cubicBezTo>
                  <a:cubicBezTo>
                    <a:pt x="95" y="28"/>
                    <a:pt x="95" y="28"/>
                    <a:pt x="95" y="28"/>
                  </a:cubicBezTo>
                  <a:cubicBezTo>
                    <a:pt x="94" y="27"/>
                    <a:pt x="94" y="27"/>
                    <a:pt x="94" y="27"/>
                  </a:cubicBezTo>
                  <a:cubicBezTo>
                    <a:pt x="93" y="26"/>
                    <a:pt x="93" y="26"/>
                    <a:pt x="93" y="26"/>
                  </a:cubicBezTo>
                  <a:cubicBezTo>
                    <a:pt x="92" y="29"/>
                    <a:pt x="92" y="29"/>
                    <a:pt x="92" y="29"/>
                  </a:cubicBezTo>
                  <a:cubicBezTo>
                    <a:pt x="91" y="30"/>
                    <a:pt x="91" y="30"/>
                    <a:pt x="91" y="30"/>
                  </a:cubicBezTo>
                  <a:cubicBezTo>
                    <a:pt x="85" y="30"/>
                    <a:pt x="85" y="30"/>
                    <a:pt x="85" y="30"/>
                  </a:cubicBezTo>
                  <a:cubicBezTo>
                    <a:pt x="85" y="30"/>
                    <a:pt x="85" y="30"/>
                    <a:pt x="85" y="30"/>
                  </a:cubicBezTo>
                  <a:cubicBezTo>
                    <a:pt x="81" y="27"/>
                    <a:pt x="81" y="27"/>
                    <a:pt x="81" y="27"/>
                  </a:cubicBezTo>
                  <a:cubicBezTo>
                    <a:pt x="81" y="26"/>
                    <a:pt x="81" y="26"/>
                    <a:pt x="81" y="26"/>
                  </a:cubicBezTo>
                  <a:cubicBezTo>
                    <a:pt x="81" y="26"/>
                    <a:pt x="81" y="26"/>
                    <a:pt x="81" y="26"/>
                  </a:cubicBezTo>
                  <a:cubicBezTo>
                    <a:pt x="80" y="26"/>
                    <a:pt x="80" y="26"/>
                    <a:pt x="80" y="26"/>
                  </a:cubicBezTo>
                  <a:cubicBezTo>
                    <a:pt x="80" y="25"/>
                    <a:pt x="80" y="25"/>
                    <a:pt x="80" y="25"/>
                  </a:cubicBezTo>
                  <a:cubicBezTo>
                    <a:pt x="74" y="24"/>
                    <a:pt x="74" y="24"/>
                    <a:pt x="74" y="24"/>
                  </a:cubicBezTo>
                  <a:cubicBezTo>
                    <a:pt x="69" y="26"/>
                    <a:pt x="69" y="26"/>
                    <a:pt x="69" y="26"/>
                  </a:cubicBezTo>
                  <a:cubicBezTo>
                    <a:pt x="66" y="28"/>
                    <a:pt x="66" y="28"/>
                    <a:pt x="66" y="28"/>
                  </a:cubicBezTo>
                  <a:cubicBezTo>
                    <a:pt x="74" y="37"/>
                    <a:pt x="74" y="37"/>
                    <a:pt x="74" y="37"/>
                  </a:cubicBezTo>
                  <a:cubicBezTo>
                    <a:pt x="85" y="40"/>
                    <a:pt x="85" y="40"/>
                    <a:pt x="85" y="40"/>
                  </a:cubicBezTo>
                  <a:cubicBezTo>
                    <a:pt x="85" y="41"/>
                    <a:pt x="85" y="41"/>
                    <a:pt x="85" y="41"/>
                  </a:cubicBezTo>
                  <a:cubicBezTo>
                    <a:pt x="85" y="41"/>
                    <a:pt x="85" y="41"/>
                    <a:pt x="85" y="41"/>
                  </a:cubicBezTo>
                  <a:cubicBezTo>
                    <a:pt x="86" y="41"/>
                    <a:pt x="86" y="41"/>
                    <a:pt x="86" y="41"/>
                  </a:cubicBezTo>
                  <a:cubicBezTo>
                    <a:pt x="91" y="46"/>
                    <a:pt x="91" y="46"/>
                    <a:pt x="91" y="46"/>
                  </a:cubicBezTo>
                  <a:cubicBezTo>
                    <a:pt x="89" y="54"/>
                    <a:pt x="89" y="54"/>
                    <a:pt x="89" y="54"/>
                  </a:cubicBezTo>
                  <a:cubicBezTo>
                    <a:pt x="89" y="54"/>
                    <a:pt x="89" y="54"/>
                    <a:pt x="89" y="54"/>
                  </a:cubicBezTo>
                  <a:cubicBezTo>
                    <a:pt x="89" y="55"/>
                    <a:pt x="89" y="55"/>
                    <a:pt x="89" y="55"/>
                  </a:cubicBezTo>
                  <a:cubicBezTo>
                    <a:pt x="88" y="55"/>
                    <a:pt x="88" y="55"/>
                    <a:pt x="88" y="55"/>
                  </a:cubicBezTo>
                  <a:cubicBezTo>
                    <a:pt x="82" y="61"/>
                    <a:pt x="82" y="61"/>
                    <a:pt x="82" y="61"/>
                  </a:cubicBezTo>
                  <a:cubicBezTo>
                    <a:pt x="82" y="61"/>
                    <a:pt x="82" y="61"/>
                    <a:pt x="82" y="61"/>
                  </a:cubicBezTo>
                  <a:cubicBezTo>
                    <a:pt x="81" y="61"/>
                    <a:pt x="81" y="61"/>
                    <a:pt x="81" y="61"/>
                  </a:cubicBezTo>
                  <a:cubicBezTo>
                    <a:pt x="70" y="64"/>
                    <a:pt x="70" y="64"/>
                    <a:pt x="70" y="64"/>
                  </a:cubicBezTo>
                  <a:cubicBezTo>
                    <a:pt x="70" y="64"/>
                    <a:pt x="70" y="64"/>
                    <a:pt x="70" y="64"/>
                  </a:cubicBezTo>
                  <a:cubicBezTo>
                    <a:pt x="63" y="65"/>
                    <a:pt x="63" y="65"/>
                    <a:pt x="63" y="65"/>
                  </a:cubicBezTo>
                  <a:cubicBezTo>
                    <a:pt x="63" y="65"/>
                    <a:pt x="63" y="65"/>
                    <a:pt x="63" y="65"/>
                  </a:cubicBezTo>
                  <a:cubicBezTo>
                    <a:pt x="63" y="65"/>
                    <a:pt x="63" y="65"/>
                    <a:pt x="63" y="65"/>
                  </a:cubicBezTo>
                  <a:cubicBezTo>
                    <a:pt x="63" y="65"/>
                    <a:pt x="63" y="65"/>
                    <a:pt x="63" y="65"/>
                  </a:cubicBezTo>
                  <a:cubicBezTo>
                    <a:pt x="62" y="65"/>
                    <a:pt x="62" y="65"/>
                    <a:pt x="62" y="65"/>
                  </a:cubicBezTo>
                  <a:cubicBezTo>
                    <a:pt x="58" y="64"/>
                    <a:pt x="58" y="64"/>
                    <a:pt x="58" y="64"/>
                  </a:cubicBezTo>
                  <a:cubicBezTo>
                    <a:pt x="56" y="63"/>
                    <a:pt x="56" y="63"/>
                    <a:pt x="56" y="63"/>
                  </a:cubicBezTo>
                  <a:cubicBezTo>
                    <a:pt x="53" y="67"/>
                    <a:pt x="53" y="67"/>
                    <a:pt x="53" y="67"/>
                  </a:cubicBezTo>
                  <a:cubicBezTo>
                    <a:pt x="53" y="67"/>
                    <a:pt x="53" y="67"/>
                    <a:pt x="53" y="67"/>
                  </a:cubicBezTo>
                  <a:cubicBezTo>
                    <a:pt x="53" y="68"/>
                    <a:pt x="53" y="68"/>
                    <a:pt x="53" y="68"/>
                  </a:cubicBezTo>
                  <a:cubicBezTo>
                    <a:pt x="48" y="71"/>
                    <a:pt x="48" y="71"/>
                    <a:pt x="48" y="71"/>
                  </a:cubicBezTo>
                  <a:cubicBezTo>
                    <a:pt x="47" y="71"/>
                    <a:pt x="47" y="71"/>
                    <a:pt x="47" y="71"/>
                  </a:cubicBezTo>
                  <a:cubicBezTo>
                    <a:pt x="47" y="71"/>
                    <a:pt x="47" y="71"/>
                    <a:pt x="47" y="71"/>
                  </a:cubicBezTo>
                  <a:cubicBezTo>
                    <a:pt x="40" y="74"/>
                    <a:pt x="40" y="74"/>
                    <a:pt x="40" y="74"/>
                  </a:cubicBezTo>
                  <a:cubicBezTo>
                    <a:pt x="40" y="74"/>
                    <a:pt x="40" y="74"/>
                    <a:pt x="40" y="74"/>
                  </a:cubicBezTo>
                  <a:cubicBezTo>
                    <a:pt x="31" y="72"/>
                    <a:pt x="31" y="72"/>
                    <a:pt x="31" y="72"/>
                  </a:cubicBezTo>
                  <a:cubicBezTo>
                    <a:pt x="13" y="72"/>
                    <a:pt x="13" y="72"/>
                    <a:pt x="13" y="72"/>
                  </a:cubicBezTo>
                  <a:cubicBezTo>
                    <a:pt x="9" y="74"/>
                    <a:pt x="9" y="74"/>
                    <a:pt x="9" y="74"/>
                  </a:cubicBezTo>
                  <a:cubicBezTo>
                    <a:pt x="8" y="74"/>
                    <a:pt x="8" y="74"/>
                    <a:pt x="8" y="74"/>
                  </a:cubicBezTo>
                  <a:cubicBezTo>
                    <a:pt x="5" y="74"/>
                    <a:pt x="5" y="74"/>
                    <a:pt x="5" y="74"/>
                  </a:cubicBezTo>
                  <a:cubicBezTo>
                    <a:pt x="0" y="80"/>
                    <a:pt x="0" y="80"/>
                    <a:pt x="0" y="80"/>
                  </a:cubicBezTo>
                  <a:cubicBezTo>
                    <a:pt x="1" y="87"/>
                    <a:pt x="1" y="87"/>
                    <a:pt x="1" y="87"/>
                  </a:cubicBezTo>
                  <a:cubicBezTo>
                    <a:pt x="5" y="96"/>
                    <a:pt x="5" y="96"/>
                    <a:pt x="5" y="96"/>
                  </a:cubicBezTo>
                  <a:cubicBezTo>
                    <a:pt x="10" y="98"/>
                    <a:pt x="10" y="98"/>
                    <a:pt x="10" y="98"/>
                  </a:cubicBezTo>
                  <a:cubicBezTo>
                    <a:pt x="10" y="98"/>
                    <a:pt x="10" y="98"/>
                    <a:pt x="10" y="98"/>
                  </a:cubicBezTo>
                  <a:cubicBezTo>
                    <a:pt x="10" y="99"/>
                    <a:pt x="10" y="99"/>
                    <a:pt x="10" y="99"/>
                  </a:cubicBezTo>
                  <a:cubicBezTo>
                    <a:pt x="12" y="100"/>
                    <a:pt x="12" y="100"/>
                    <a:pt x="12" y="100"/>
                  </a:cubicBezTo>
                  <a:cubicBezTo>
                    <a:pt x="14" y="96"/>
                    <a:pt x="14" y="96"/>
                    <a:pt x="14" y="96"/>
                  </a:cubicBezTo>
                  <a:cubicBezTo>
                    <a:pt x="15" y="96"/>
                    <a:pt x="15" y="96"/>
                    <a:pt x="15" y="96"/>
                  </a:cubicBezTo>
                  <a:cubicBezTo>
                    <a:pt x="15" y="95"/>
                    <a:pt x="15" y="95"/>
                    <a:pt x="15" y="95"/>
                  </a:cubicBezTo>
                  <a:cubicBezTo>
                    <a:pt x="16" y="95"/>
                    <a:pt x="16" y="95"/>
                    <a:pt x="16" y="95"/>
                  </a:cubicBezTo>
                  <a:cubicBezTo>
                    <a:pt x="22" y="94"/>
                    <a:pt x="22" y="94"/>
                    <a:pt x="22" y="94"/>
                  </a:cubicBezTo>
                  <a:cubicBezTo>
                    <a:pt x="22" y="94"/>
                    <a:pt x="22" y="94"/>
                    <a:pt x="22" y="94"/>
                  </a:cubicBezTo>
                  <a:cubicBezTo>
                    <a:pt x="22" y="95"/>
                    <a:pt x="22" y="95"/>
                    <a:pt x="22" y="95"/>
                  </a:cubicBezTo>
                  <a:cubicBezTo>
                    <a:pt x="28" y="96"/>
                    <a:pt x="28" y="96"/>
                    <a:pt x="28" y="96"/>
                  </a:cubicBezTo>
                  <a:cubicBezTo>
                    <a:pt x="34" y="110"/>
                    <a:pt x="34" y="110"/>
                    <a:pt x="34" y="110"/>
                  </a:cubicBezTo>
                  <a:cubicBezTo>
                    <a:pt x="34" y="110"/>
                    <a:pt x="34" y="110"/>
                    <a:pt x="34" y="110"/>
                  </a:cubicBezTo>
                  <a:cubicBezTo>
                    <a:pt x="34" y="110"/>
                    <a:pt x="34" y="110"/>
                    <a:pt x="34" y="110"/>
                  </a:cubicBezTo>
                  <a:cubicBezTo>
                    <a:pt x="32" y="118"/>
                    <a:pt x="32" y="118"/>
                    <a:pt x="32" y="118"/>
                  </a:cubicBezTo>
                  <a:cubicBezTo>
                    <a:pt x="32" y="118"/>
                    <a:pt x="32" y="118"/>
                    <a:pt x="32" y="118"/>
                  </a:cubicBezTo>
                  <a:cubicBezTo>
                    <a:pt x="30" y="123"/>
                    <a:pt x="30" y="123"/>
                    <a:pt x="30" y="123"/>
                  </a:cubicBezTo>
                  <a:cubicBezTo>
                    <a:pt x="30" y="123"/>
                    <a:pt x="30" y="123"/>
                    <a:pt x="30" y="123"/>
                  </a:cubicBezTo>
                  <a:cubicBezTo>
                    <a:pt x="27" y="130"/>
                    <a:pt x="27" y="130"/>
                    <a:pt x="27" y="130"/>
                  </a:cubicBezTo>
                  <a:cubicBezTo>
                    <a:pt x="27" y="138"/>
                    <a:pt x="27" y="138"/>
                    <a:pt x="27" y="138"/>
                  </a:cubicBezTo>
                  <a:cubicBezTo>
                    <a:pt x="32" y="143"/>
                    <a:pt x="32" y="143"/>
                    <a:pt x="32" y="143"/>
                  </a:cubicBezTo>
                  <a:cubicBezTo>
                    <a:pt x="32" y="143"/>
                    <a:pt x="32" y="143"/>
                    <a:pt x="32" y="143"/>
                  </a:cubicBezTo>
                  <a:cubicBezTo>
                    <a:pt x="38" y="149"/>
                    <a:pt x="38" y="149"/>
                    <a:pt x="38" y="149"/>
                  </a:cubicBezTo>
                  <a:cubicBezTo>
                    <a:pt x="39" y="149"/>
                    <a:pt x="39" y="149"/>
                    <a:pt x="39" y="149"/>
                  </a:cubicBezTo>
                  <a:cubicBezTo>
                    <a:pt x="40" y="150"/>
                    <a:pt x="40" y="150"/>
                    <a:pt x="40" y="150"/>
                  </a:cubicBezTo>
                  <a:cubicBezTo>
                    <a:pt x="35" y="161"/>
                    <a:pt x="35" y="161"/>
                    <a:pt x="35" y="161"/>
                  </a:cubicBezTo>
                  <a:cubicBezTo>
                    <a:pt x="34" y="166"/>
                    <a:pt x="34" y="166"/>
                    <a:pt x="34" y="166"/>
                  </a:cubicBezTo>
                  <a:cubicBezTo>
                    <a:pt x="35" y="165"/>
                    <a:pt x="35" y="165"/>
                    <a:pt x="35" y="165"/>
                  </a:cubicBezTo>
                  <a:cubicBezTo>
                    <a:pt x="36" y="165"/>
                    <a:pt x="36" y="165"/>
                    <a:pt x="36" y="165"/>
                  </a:cubicBezTo>
                  <a:cubicBezTo>
                    <a:pt x="40" y="164"/>
                    <a:pt x="40" y="164"/>
                    <a:pt x="40" y="164"/>
                  </a:cubicBezTo>
                  <a:cubicBezTo>
                    <a:pt x="47" y="160"/>
                    <a:pt x="47" y="160"/>
                    <a:pt x="47" y="160"/>
                  </a:cubicBezTo>
                  <a:cubicBezTo>
                    <a:pt x="47" y="160"/>
                    <a:pt x="47" y="160"/>
                    <a:pt x="47" y="160"/>
                  </a:cubicBezTo>
                  <a:cubicBezTo>
                    <a:pt x="55" y="161"/>
                    <a:pt x="55" y="161"/>
                    <a:pt x="55" y="161"/>
                  </a:cubicBezTo>
                  <a:cubicBezTo>
                    <a:pt x="56" y="161"/>
                    <a:pt x="56" y="161"/>
                    <a:pt x="56" y="161"/>
                  </a:cubicBezTo>
                  <a:cubicBezTo>
                    <a:pt x="56" y="161"/>
                    <a:pt x="56" y="161"/>
                    <a:pt x="56" y="161"/>
                  </a:cubicBezTo>
                  <a:cubicBezTo>
                    <a:pt x="68" y="166"/>
                    <a:pt x="68" y="166"/>
                    <a:pt x="68" y="166"/>
                  </a:cubicBezTo>
                  <a:cubicBezTo>
                    <a:pt x="81" y="166"/>
                    <a:pt x="81" y="166"/>
                    <a:pt x="81" y="166"/>
                  </a:cubicBezTo>
                  <a:cubicBezTo>
                    <a:pt x="84" y="161"/>
                    <a:pt x="84" y="161"/>
                    <a:pt x="84" y="161"/>
                  </a:cubicBezTo>
                  <a:cubicBezTo>
                    <a:pt x="85" y="160"/>
                    <a:pt x="85" y="160"/>
                    <a:pt x="85" y="160"/>
                  </a:cubicBezTo>
                  <a:cubicBezTo>
                    <a:pt x="85" y="160"/>
                    <a:pt x="85" y="160"/>
                    <a:pt x="85" y="160"/>
                  </a:cubicBezTo>
                  <a:cubicBezTo>
                    <a:pt x="92" y="157"/>
                    <a:pt x="92" y="157"/>
                    <a:pt x="92" y="157"/>
                  </a:cubicBezTo>
                  <a:cubicBezTo>
                    <a:pt x="98" y="151"/>
                    <a:pt x="98" y="151"/>
                    <a:pt x="98" y="151"/>
                  </a:cubicBezTo>
                  <a:cubicBezTo>
                    <a:pt x="99" y="151"/>
                    <a:pt x="99" y="151"/>
                    <a:pt x="99" y="151"/>
                  </a:cubicBezTo>
                  <a:cubicBezTo>
                    <a:pt x="99" y="151"/>
                    <a:pt x="99" y="151"/>
                    <a:pt x="99" y="151"/>
                  </a:cubicBezTo>
                  <a:cubicBezTo>
                    <a:pt x="104" y="149"/>
                    <a:pt x="104" y="149"/>
                    <a:pt x="104" y="149"/>
                  </a:cubicBezTo>
                  <a:cubicBezTo>
                    <a:pt x="109" y="145"/>
                    <a:pt x="109" y="145"/>
                    <a:pt x="109" y="145"/>
                  </a:cubicBezTo>
                  <a:cubicBezTo>
                    <a:pt x="115" y="137"/>
                    <a:pt x="115" y="137"/>
                    <a:pt x="115" y="137"/>
                  </a:cubicBezTo>
                  <a:cubicBezTo>
                    <a:pt x="124" y="140"/>
                    <a:pt x="124" y="140"/>
                    <a:pt x="124" y="140"/>
                  </a:cubicBezTo>
                  <a:cubicBezTo>
                    <a:pt x="125" y="141"/>
                    <a:pt x="125" y="141"/>
                    <a:pt x="125" y="141"/>
                  </a:cubicBezTo>
                  <a:cubicBezTo>
                    <a:pt x="125" y="141"/>
                    <a:pt x="125" y="141"/>
                    <a:pt x="125" y="141"/>
                  </a:cubicBezTo>
                  <a:cubicBezTo>
                    <a:pt x="125" y="142"/>
                    <a:pt x="125" y="142"/>
                    <a:pt x="125" y="142"/>
                  </a:cubicBezTo>
                  <a:cubicBezTo>
                    <a:pt x="126" y="145"/>
                    <a:pt x="128" y="146"/>
                    <a:pt x="129" y="147"/>
                  </a:cubicBezTo>
                  <a:cubicBezTo>
                    <a:pt x="134" y="146"/>
                    <a:pt x="134" y="146"/>
                    <a:pt x="134" y="146"/>
                  </a:cubicBezTo>
                  <a:cubicBezTo>
                    <a:pt x="135" y="146"/>
                    <a:pt x="135" y="146"/>
                    <a:pt x="135" y="146"/>
                  </a:cubicBezTo>
                  <a:cubicBezTo>
                    <a:pt x="138" y="147"/>
                    <a:pt x="138" y="147"/>
                    <a:pt x="138" y="147"/>
                  </a:cubicBezTo>
                  <a:cubicBezTo>
                    <a:pt x="138" y="147"/>
                    <a:pt x="138" y="147"/>
                    <a:pt x="138" y="147"/>
                  </a:cubicBezTo>
                  <a:cubicBezTo>
                    <a:pt x="138" y="147"/>
                    <a:pt x="138" y="147"/>
                    <a:pt x="138" y="147"/>
                  </a:cubicBezTo>
                  <a:cubicBezTo>
                    <a:pt x="145" y="150"/>
                    <a:pt x="145" y="150"/>
                    <a:pt x="145" y="150"/>
                  </a:cubicBezTo>
                  <a:cubicBezTo>
                    <a:pt x="147" y="150"/>
                    <a:pt x="147" y="150"/>
                    <a:pt x="147" y="150"/>
                  </a:cubicBezTo>
                  <a:cubicBezTo>
                    <a:pt x="148" y="148"/>
                    <a:pt x="148" y="148"/>
                    <a:pt x="148" y="148"/>
                  </a:cubicBezTo>
                  <a:cubicBezTo>
                    <a:pt x="148" y="146"/>
                    <a:pt x="148" y="146"/>
                    <a:pt x="148" y="146"/>
                  </a:cubicBezTo>
                  <a:cubicBezTo>
                    <a:pt x="148" y="145"/>
                    <a:pt x="148" y="145"/>
                    <a:pt x="148" y="145"/>
                  </a:cubicBezTo>
                  <a:cubicBezTo>
                    <a:pt x="149" y="145"/>
                    <a:pt x="149" y="145"/>
                    <a:pt x="149" y="145"/>
                  </a:cubicBezTo>
                  <a:cubicBezTo>
                    <a:pt x="149" y="144"/>
                    <a:pt x="149" y="144"/>
                    <a:pt x="149" y="144"/>
                  </a:cubicBezTo>
                  <a:cubicBezTo>
                    <a:pt x="149" y="144"/>
                    <a:pt x="149" y="144"/>
                    <a:pt x="149" y="144"/>
                  </a:cubicBezTo>
                  <a:cubicBezTo>
                    <a:pt x="152" y="142"/>
                    <a:pt x="152" y="142"/>
                    <a:pt x="152" y="142"/>
                  </a:cubicBezTo>
                  <a:cubicBezTo>
                    <a:pt x="152" y="142"/>
                    <a:pt x="152" y="142"/>
                    <a:pt x="152" y="142"/>
                  </a:cubicBezTo>
                  <a:cubicBezTo>
                    <a:pt x="156" y="138"/>
                    <a:pt x="156" y="138"/>
                    <a:pt x="156" y="138"/>
                  </a:cubicBezTo>
                  <a:cubicBezTo>
                    <a:pt x="157" y="138"/>
                    <a:pt x="157" y="138"/>
                    <a:pt x="157" y="138"/>
                  </a:cubicBezTo>
                  <a:cubicBezTo>
                    <a:pt x="157" y="138"/>
                    <a:pt x="157" y="138"/>
                    <a:pt x="157" y="138"/>
                  </a:cubicBezTo>
                  <a:cubicBezTo>
                    <a:pt x="158" y="138"/>
                    <a:pt x="158" y="138"/>
                    <a:pt x="158" y="138"/>
                  </a:cubicBezTo>
                  <a:cubicBezTo>
                    <a:pt x="162" y="138"/>
                    <a:pt x="162" y="138"/>
                    <a:pt x="162" y="138"/>
                  </a:cubicBezTo>
                  <a:cubicBezTo>
                    <a:pt x="162" y="136"/>
                    <a:pt x="163" y="134"/>
                    <a:pt x="166" y="131"/>
                  </a:cubicBezTo>
                  <a:cubicBezTo>
                    <a:pt x="168" y="129"/>
                    <a:pt x="170" y="128"/>
                    <a:pt x="172" y="128"/>
                  </a:cubicBezTo>
                  <a:cubicBezTo>
                    <a:pt x="174" y="127"/>
                    <a:pt x="174" y="127"/>
                    <a:pt x="174" y="127"/>
                  </a:cubicBezTo>
                  <a:cubicBezTo>
                    <a:pt x="174" y="127"/>
                    <a:pt x="174" y="127"/>
                    <a:pt x="174" y="127"/>
                  </a:cubicBezTo>
                  <a:cubicBezTo>
                    <a:pt x="174" y="126"/>
                    <a:pt x="174" y="126"/>
                    <a:pt x="174" y="126"/>
                  </a:cubicBezTo>
                  <a:cubicBezTo>
                    <a:pt x="176" y="124"/>
                    <a:pt x="176" y="124"/>
                    <a:pt x="176" y="124"/>
                  </a:cubicBezTo>
                  <a:cubicBezTo>
                    <a:pt x="176" y="124"/>
                    <a:pt x="176" y="124"/>
                    <a:pt x="176" y="124"/>
                  </a:cubicBezTo>
                  <a:cubicBezTo>
                    <a:pt x="177" y="124"/>
                    <a:pt x="177" y="124"/>
                    <a:pt x="177" y="124"/>
                  </a:cubicBezTo>
                  <a:cubicBezTo>
                    <a:pt x="177" y="124"/>
                    <a:pt x="177" y="124"/>
                    <a:pt x="177" y="124"/>
                  </a:cubicBezTo>
                  <a:cubicBezTo>
                    <a:pt x="178" y="124"/>
                    <a:pt x="178" y="124"/>
                    <a:pt x="178" y="124"/>
                  </a:cubicBezTo>
                  <a:cubicBezTo>
                    <a:pt x="184" y="122"/>
                    <a:pt x="184" y="122"/>
                    <a:pt x="184" y="122"/>
                  </a:cubicBezTo>
                  <a:cubicBezTo>
                    <a:pt x="188" y="122"/>
                    <a:pt x="188" y="122"/>
                    <a:pt x="188" y="122"/>
                  </a:cubicBezTo>
                  <a:cubicBezTo>
                    <a:pt x="189" y="121"/>
                    <a:pt x="189" y="121"/>
                    <a:pt x="189" y="121"/>
                  </a:cubicBezTo>
                  <a:cubicBezTo>
                    <a:pt x="190" y="118"/>
                    <a:pt x="190" y="118"/>
                    <a:pt x="190" y="118"/>
                  </a:cubicBezTo>
                  <a:cubicBezTo>
                    <a:pt x="190" y="118"/>
                    <a:pt x="190" y="118"/>
                    <a:pt x="190" y="118"/>
                  </a:cubicBezTo>
                  <a:cubicBezTo>
                    <a:pt x="192" y="114"/>
                    <a:pt x="192" y="114"/>
                    <a:pt x="192" y="114"/>
                  </a:cubicBezTo>
                  <a:cubicBezTo>
                    <a:pt x="192" y="114"/>
                    <a:pt x="192" y="114"/>
                    <a:pt x="192" y="114"/>
                  </a:cubicBezTo>
                  <a:cubicBezTo>
                    <a:pt x="189" y="111"/>
                    <a:pt x="188" y="108"/>
                    <a:pt x="187" y="104"/>
                  </a:cubicBezTo>
                  <a:cubicBezTo>
                    <a:pt x="186" y="103"/>
                    <a:pt x="186" y="103"/>
                    <a:pt x="186" y="103"/>
                  </a:cubicBezTo>
                  <a:cubicBezTo>
                    <a:pt x="186" y="103"/>
                    <a:pt x="186" y="103"/>
                    <a:pt x="186" y="103"/>
                  </a:cubicBezTo>
                  <a:cubicBezTo>
                    <a:pt x="187" y="103"/>
                    <a:pt x="187" y="103"/>
                    <a:pt x="187" y="103"/>
                  </a:cubicBezTo>
                  <a:cubicBezTo>
                    <a:pt x="187" y="103"/>
                    <a:pt x="187" y="103"/>
                    <a:pt x="187" y="103"/>
                  </a:cubicBezTo>
                  <a:cubicBezTo>
                    <a:pt x="188" y="94"/>
                    <a:pt x="188" y="94"/>
                    <a:pt x="188" y="94"/>
                  </a:cubicBezTo>
                  <a:cubicBezTo>
                    <a:pt x="188" y="91"/>
                    <a:pt x="189" y="89"/>
                    <a:pt x="191" y="87"/>
                  </a:cubicBezTo>
                  <a:cubicBezTo>
                    <a:pt x="190" y="80"/>
                    <a:pt x="190" y="80"/>
                    <a:pt x="190" y="80"/>
                  </a:cubicBezTo>
                  <a:cubicBezTo>
                    <a:pt x="190" y="79"/>
                    <a:pt x="189" y="78"/>
                    <a:pt x="187" y="78"/>
                  </a:cubicBezTo>
                  <a:cubicBezTo>
                    <a:pt x="174" y="83"/>
                    <a:pt x="174" y="83"/>
                    <a:pt x="174" y="83"/>
                  </a:cubicBezTo>
                  <a:cubicBezTo>
                    <a:pt x="175" y="70"/>
                    <a:pt x="175" y="70"/>
                    <a:pt x="175" y="70"/>
                  </a:cubicBezTo>
                  <a:cubicBezTo>
                    <a:pt x="176" y="68"/>
                    <a:pt x="180" y="64"/>
                    <a:pt x="187" y="60"/>
                  </a:cubicBezTo>
                  <a:cubicBezTo>
                    <a:pt x="184" y="46"/>
                    <a:pt x="184" y="46"/>
                    <a:pt x="184" y="46"/>
                  </a:cubicBezTo>
                  <a:cubicBezTo>
                    <a:pt x="183" y="41"/>
                    <a:pt x="184" y="38"/>
                    <a:pt x="187" y="34"/>
                  </a:cubicBezTo>
                  <a:cubicBezTo>
                    <a:pt x="186" y="32"/>
                    <a:pt x="186" y="32"/>
                    <a:pt x="186" y="32"/>
                  </a:cubicBezTo>
                  <a:cubicBezTo>
                    <a:pt x="182" y="32"/>
                    <a:pt x="182" y="32"/>
                    <a:pt x="182" y="32"/>
                  </a:cubicBezTo>
                  <a:cubicBezTo>
                    <a:pt x="181" y="32"/>
                    <a:pt x="181" y="32"/>
                    <a:pt x="181" y="32"/>
                  </a:cubicBezTo>
                  <a:cubicBezTo>
                    <a:pt x="179" y="38"/>
                    <a:pt x="179" y="38"/>
                    <a:pt x="179" y="38"/>
                  </a:cubicBezTo>
                  <a:cubicBezTo>
                    <a:pt x="178" y="40"/>
                    <a:pt x="176" y="41"/>
                    <a:pt x="174" y="41"/>
                  </a:cubicBezTo>
                  <a:cubicBezTo>
                    <a:pt x="174" y="41"/>
                    <a:pt x="174" y="41"/>
                    <a:pt x="174" y="41"/>
                  </a:cubicBezTo>
                  <a:cubicBezTo>
                    <a:pt x="170" y="38"/>
                    <a:pt x="170" y="38"/>
                    <a:pt x="170" y="38"/>
                  </a:cubicBezTo>
                  <a:cubicBezTo>
                    <a:pt x="169" y="38"/>
                    <a:pt x="169" y="38"/>
                    <a:pt x="169" y="38"/>
                  </a:cubicBezTo>
                  <a:cubicBezTo>
                    <a:pt x="169" y="38"/>
                    <a:pt x="169" y="38"/>
                    <a:pt x="169" y="38"/>
                  </a:cubicBezTo>
                  <a:cubicBezTo>
                    <a:pt x="169" y="38"/>
                    <a:pt x="169" y="38"/>
                    <a:pt x="169" y="38"/>
                  </a:cubicBezTo>
                  <a:cubicBezTo>
                    <a:pt x="169" y="37"/>
                    <a:pt x="169" y="37"/>
                    <a:pt x="169" y="37"/>
                  </a:cubicBezTo>
                  <a:cubicBezTo>
                    <a:pt x="168" y="34"/>
                    <a:pt x="168" y="34"/>
                    <a:pt x="168" y="34"/>
                  </a:cubicBezTo>
                  <a:cubicBezTo>
                    <a:pt x="167" y="30"/>
                    <a:pt x="167" y="30"/>
                    <a:pt x="167" y="30"/>
                  </a:cubicBezTo>
                  <a:cubicBezTo>
                    <a:pt x="167" y="30"/>
                    <a:pt x="167" y="30"/>
                    <a:pt x="167" y="30"/>
                  </a:cubicBezTo>
                  <a:cubicBezTo>
                    <a:pt x="167" y="31"/>
                    <a:pt x="167" y="31"/>
                    <a:pt x="167" y="31"/>
                  </a:cubicBezTo>
                  <a:cubicBezTo>
                    <a:pt x="166" y="32"/>
                    <a:pt x="166" y="32"/>
                    <a:pt x="166" y="32"/>
                  </a:cubicBezTo>
                  <a:cubicBezTo>
                    <a:pt x="159" y="32"/>
                    <a:pt x="159" y="32"/>
                    <a:pt x="159" y="32"/>
                  </a:cubicBezTo>
                  <a:cubicBezTo>
                    <a:pt x="158" y="30"/>
                    <a:pt x="158" y="30"/>
                    <a:pt x="158" y="30"/>
                  </a:cubicBezTo>
                  <a:cubicBezTo>
                    <a:pt x="157" y="26"/>
                    <a:pt x="157" y="26"/>
                    <a:pt x="157" y="26"/>
                  </a:cubicBezTo>
                  <a:cubicBezTo>
                    <a:pt x="157" y="20"/>
                    <a:pt x="157" y="20"/>
                    <a:pt x="157" y="20"/>
                  </a:cubicBezTo>
                  <a:cubicBezTo>
                    <a:pt x="153" y="12"/>
                    <a:pt x="153" y="12"/>
                    <a:pt x="153" y="12"/>
                  </a:cubicBezTo>
                  <a:cubicBezTo>
                    <a:pt x="153" y="6"/>
                    <a:pt x="153" y="6"/>
                    <a:pt x="153" y="6"/>
                  </a:cubicBezTo>
                  <a:lnTo>
                    <a:pt x="151" y="3"/>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8" name="Freeform 15"/>
            <p:cNvSpPr>
              <a:spLocks/>
            </p:cNvSpPr>
            <p:nvPr/>
          </p:nvSpPr>
          <p:spPr bwMode="auto">
            <a:xfrm>
              <a:off x="3366174" y="5135147"/>
              <a:ext cx="770774" cy="591695"/>
            </a:xfrm>
            <a:custGeom>
              <a:avLst/>
              <a:gdLst>
                <a:gd name="T0" fmla="*/ 202 w 250"/>
                <a:gd name="T1" fmla="*/ 6 h 192"/>
                <a:gd name="T2" fmla="*/ 188 w 250"/>
                <a:gd name="T3" fmla="*/ 18 h 192"/>
                <a:gd name="T4" fmla="*/ 172 w 250"/>
                <a:gd name="T5" fmla="*/ 22 h 192"/>
                <a:gd name="T6" fmla="*/ 161 w 250"/>
                <a:gd name="T7" fmla="*/ 21 h 192"/>
                <a:gd name="T8" fmla="*/ 160 w 250"/>
                <a:gd name="T9" fmla="*/ 22 h 192"/>
                <a:gd name="T10" fmla="*/ 147 w 250"/>
                <a:gd name="T11" fmla="*/ 26 h 192"/>
                <a:gd name="T12" fmla="*/ 136 w 250"/>
                <a:gd name="T13" fmla="*/ 32 h 192"/>
                <a:gd name="T14" fmla="*/ 126 w 250"/>
                <a:gd name="T15" fmla="*/ 40 h 192"/>
                <a:gd name="T16" fmla="*/ 120 w 250"/>
                <a:gd name="T17" fmla="*/ 48 h 192"/>
                <a:gd name="T18" fmla="*/ 118 w 250"/>
                <a:gd name="T19" fmla="*/ 52 h 192"/>
                <a:gd name="T20" fmla="*/ 102 w 250"/>
                <a:gd name="T21" fmla="*/ 48 h 192"/>
                <a:gd name="T22" fmla="*/ 84 w 250"/>
                <a:gd name="T23" fmla="*/ 40 h 192"/>
                <a:gd name="T24" fmla="*/ 80 w 250"/>
                <a:gd name="T25" fmla="*/ 46 h 192"/>
                <a:gd name="T26" fmla="*/ 74 w 250"/>
                <a:gd name="T27" fmla="*/ 51 h 192"/>
                <a:gd name="T28" fmla="*/ 62 w 250"/>
                <a:gd name="T29" fmla="*/ 58 h 192"/>
                <a:gd name="T30" fmla="*/ 51 w 250"/>
                <a:gd name="T31" fmla="*/ 68 h 192"/>
                <a:gd name="T32" fmla="*/ 22 w 250"/>
                <a:gd name="T33" fmla="*/ 63 h 192"/>
                <a:gd name="T34" fmla="*/ 9 w 250"/>
                <a:gd name="T35" fmla="*/ 65 h 192"/>
                <a:gd name="T36" fmla="*/ 0 w 250"/>
                <a:gd name="T37" fmla="*/ 69 h 192"/>
                <a:gd name="T38" fmla="*/ 2 w 250"/>
                <a:gd name="T39" fmla="*/ 79 h 192"/>
                <a:gd name="T40" fmla="*/ 20 w 250"/>
                <a:gd name="T41" fmla="*/ 80 h 192"/>
                <a:gd name="T42" fmla="*/ 23 w 250"/>
                <a:gd name="T43" fmla="*/ 94 h 192"/>
                <a:gd name="T44" fmla="*/ 38 w 250"/>
                <a:gd name="T45" fmla="*/ 92 h 192"/>
                <a:gd name="T46" fmla="*/ 50 w 250"/>
                <a:gd name="T47" fmla="*/ 90 h 192"/>
                <a:gd name="T48" fmla="*/ 53 w 250"/>
                <a:gd name="T49" fmla="*/ 108 h 192"/>
                <a:gd name="T50" fmla="*/ 46 w 250"/>
                <a:gd name="T51" fmla="*/ 117 h 192"/>
                <a:gd name="T52" fmla="*/ 34 w 250"/>
                <a:gd name="T53" fmla="*/ 124 h 192"/>
                <a:gd name="T54" fmla="*/ 53 w 250"/>
                <a:gd name="T55" fmla="*/ 129 h 192"/>
                <a:gd name="T56" fmla="*/ 60 w 250"/>
                <a:gd name="T57" fmla="*/ 133 h 192"/>
                <a:gd name="T58" fmla="*/ 76 w 250"/>
                <a:gd name="T59" fmla="*/ 142 h 192"/>
                <a:gd name="T60" fmla="*/ 70 w 250"/>
                <a:gd name="T61" fmla="*/ 150 h 192"/>
                <a:gd name="T62" fmla="*/ 97 w 250"/>
                <a:gd name="T63" fmla="*/ 179 h 192"/>
                <a:gd name="T64" fmla="*/ 107 w 250"/>
                <a:gd name="T65" fmla="*/ 174 h 192"/>
                <a:gd name="T66" fmla="*/ 122 w 250"/>
                <a:gd name="T67" fmla="*/ 185 h 192"/>
                <a:gd name="T68" fmla="*/ 127 w 250"/>
                <a:gd name="T69" fmla="*/ 180 h 192"/>
                <a:gd name="T70" fmla="*/ 135 w 250"/>
                <a:gd name="T71" fmla="*/ 181 h 192"/>
                <a:gd name="T72" fmla="*/ 154 w 250"/>
                <a:gd name="T73" fmla="*/ 185 h 192"/>
                <a:gd name="T74" fmla="*/ 156 w 250"/>
                <a:gd name="T75" fmla="*/ 186 h 192"/>
                <a:gd name="T76" fmla="*/ 173 w 250"/>
                <a:gd name="T77" fmla="*/ 173 h 192"/>
                <a:gd name="T78" fmla="*/ 178 w 250"/>
                <a:gd name="T79" fmla="*/ 179 h 192"/>
                <a:gd name="T80" fmla="*/ 182 w 250"/>
                <a:gd name="T81" fmla="*/ 170 h 192"/>
                <a:gd name="T82" fmla="*/ 198 w 250"/>
                <a:gd name="T83" fmla="*/ 153 h 192"/>
                <a:gd name="T84" fmla="*/ 207 w 250"/>
                <a:gd name="T85" fmla="*/ 154 h 192"/>
                <a:gd name="T86" fmla="*/ 205 w 250"/>
                <a:gd name="T87" fmla="*/ 143 h 192"/>
                <a:gd name="T88" fmla="*/ 207 w 250"/>
                <a:gd name="T89" fmla="*/ 138 h 192"/>
                <a:gd name="T90" fmla="*/ 228 w 250"/>
                <a:gd name="T91" fmla="*/ 126 h 192"/>
                <a:gd name="T92" fmla="*/ 228 w 250"/>
                <a:gd name="T93" fmla="*/ 115 h 192"/>
                <a:gd name="T94" fmla="*/ 232 w 250"/>
                <a:gd name="T95" fmla="*/ 105 h 192"/>
                <a:gd name="T96" fmla="*/ 239 w 250"/>
                <a:gd name="T97" fmla="*/ 90 h 192"/>
                <a:gd name="T98" fmla="*/ 248 w 250"/>
                <a:gd name="T99" fmla="*/ 78 h 192"/>
                <a:gd name="T100" fmla="*/ 248 w 250"/>
                <a:gd name="T101" fmla="*/ 67 h 192"/>
                <a:gd name="T102" fmla="*/ 248 w 250"/>
                <a:gd name="T103" fmla="*/ 60 h 192"/>
                <a:gd name="T104" fmla="*/ 226 w 250"/>
                <a:gd name="T105" fmla="*/ 61 h 192"/>
                <a:gd name="T106" fmla="*/ 221 w 250"/>
                <a:gd name="T107" fmla="*/ 51 h 192"/>
                <a:gd name="T108" fmla="*/ 210 w 250"/>
                <a:gd name="T109" fmla="*/ 51 h 192"/>
                <a:gd name="T110" fmla="*/ 222 w 250"/>
                <a:gd name="T111" fmla="*/ 29 h 192"/>
                <a:gd name="T112" fmla="*/ 220 w 250"/>
                <a:gd name="T113" fmla="*/ 14 h 192"/>
                <a:gd name="T114" fmla="*/ 217 w 250"/>
                <a:gd name="T115" fmla="*/ 0 h 192"/>
                <a:gd name="T116" fmla="*/ 208 w 250"/>
                <a:gd name="T117" fmla="*/ 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92">
                  <a:moveTo>
                    <a:pt x="200" y="5"/>
                  </a:moveTo>
                  <a:cubicBezTo>
                    <a:pt x="201" y="5"/>
                    <a:pt x="201" y="5"/>
                    <a:pt x="201" y="5"/>
                  </a:cubicBezTo>
                  <a:cubicBezTo>
                    <a:pt x="202" y="6"/>
                    <a:pt x="202" y="6"/>
                    <a:pt x="202" y="6"/>
                  </a:cubicBezTo>
                  <a:cubicBezTo>
                    <a:pt x="196" y="14"/>
                    <a:pt x="196" y="14"/>
                    <a:pt x="196" y="14"/>
                  </a:cubicBezTo>
                  <a:cubicBezTo>
                    <a:pt x="194" y="16"/>
                    <a:pt x="192" y="18"/>
                    <a:pt x="188" y="18"/>
                  </a:cubicBezTo>
                  <a:cubicBezTo>
                    <a:pt x="188" y="18"/>
                    <a:pt x="188" y="18"/>
                    <a:pt x="188" y="18"/>
                  </a:cubicBezTo>
                  <a:cubicBezTo>
                    <a:pt x="184" y="16"/>
                    <a:pt x="184" y="16"/>
                    <a:pt x="184" y="16"/>
                  </a:cubicBezTo>
                  <a:cubicBezTo>
                    <a:pt x="180" y="16"/>
                    <a:pt x="180" y="16"/>
                    <a:pt x="180" y="16"/>
                  </a:cubicBezTo>
                  <a:cubicBezTo>
                    <a:pt x="172" y="22"/>
                    <a:pt x="172" y="22"/>
                    <a:pt x="172" y="22"/>
                  </a:cubicBezTo>
                  <a:cubicBezTo>
                    <a:pt x="170" y="23"/>
                    <a:pt x="167" y="21"/>
                    <a:pt x="164" y="16"/>
                  </a:cubicBezTo>
                  <a:cubicBezTo>
                    <a:pt x="161" y="21"/>
                    <a:pt x="161" y="21"/>
                    <a:pt x="161" y="21"/>
                  </a:cubicBezTo>
                  <a:cubicBezTo>
                    <a:pt x="161" y="21"/>
                    <a:pt x="161" y="21"/>
                    <a:pt x="161" y="21"/>
                  </a:cubicBezTo>
                  <a:cubicBezTo>
                    <a:pt x="161" y="21"/>
                    <a:pt x="161" y="21"/>
                    <a:pt x="161" y="21"/>
                  </a:cubicBezTo>
                  <a:cubicBezTo>
                    <a:pt x="160" y="22"/>
                    <a:pt x="160" y="22"/>
                    <a:pt x="160" y="22"/>
                  </a:cubicBezTo>
                  <a:cubicBezTo>
                    <a:pt x="160" y="22"/>
                    <a:pt x="160" y="22"/>
                    <a:pt x="160" y="22"/>
                  </a:cubicBezTo>
                  <a:cubicBezTo>
                    <a:pt x="158" y="24"/>
                    <a:pt x="158" y="24"/>
                    <a:pt x="158" y="24"/>
                  </a:cubicBezTo>
                  <a:cubicBezTo>
                    <a:pt x="152" y="24"/>
                    <a:pt x="152" y="24"/>
                    <a:pt x="152" y="24"/>
                  </a:cubicBezTo>
                  <a:cubicBezTo>
                    <a:pt x="147" y="26"/>
                    <a:pt x="147" y="26"/>
                    <a:pt x="147" y="26"/>
                  </a:cubicBezTo>
                  <a:cubicBezTo>
                    <a:pt x="141" y="31"/>
                    <a:pt x="141" y="31"/>
                    <a:pt x="141" y="31"/>
                  </a:cubicBezTo>
                  <a:cubicBezTo>
                    <a:pt x="139" y="31"/>
                    <a:pt x="139" y="31"/>
                    <a:pt x="139" y="31"/>
                  </a:cubicBezTo>
                  <a:cubicBezTo>
                    <a:pt x="136" y="32"/>
                    <a:pt x="136" y="32"/>
                    <a:pt x="136" y="32"/>
                  </a:cubicBezTo>
                  <a:cubicBezTo>
                    <a:pt x="134" y="34"/>
                    <a:pt x="134" y="36"/>
                    <a:pt x="135" y="38"/>
                  </a:cubicBezTo>
                  <a:cubicBezTo>
                    <a:pt x="138" y="42"/>
                    <a:pt x="138" y="42"/>
                    <a:pt x="138" y="42"/>
                  </a:cubicBezTo>
                  <a:cubicBezTo>
                    <a:pt x="126" y="40"/>
                    <a:pt x="126" y="40"/>
                    <a:pt x="126" y="40"/>
                  </a:cubicBezTo>
                  <a:cubicBezTo>
                    <a:pt x="120" y="45"/>
                    <a:pt x="120" y="45"/>
                    <a:pt x="120" y="45"/>
                  </a:cubicBezTo>
                  <a:cubicBezTo>
                    <a:pt x="120" y="47"/>
                    <a:pt x="120" y="47"/>
                    <a:pt x="120" y="47"/>
                  </a:cubicBezTo>
                  <a:cubicBezTo>
                    <a:pt x="120" y="48"/>
                    <a:pt x="120" y="48"/>
                    <a:pt x="120" y="48"/>
                  </a:cubicBezTo>
                  <a:cubicBezTo>
                    <a:pt x="118" y="51"/>
                    <a:pt x="118" y="51"/>
                    <a:pt x="118" y="51"/>
                  </a:cubicBezTo>
                  <a:cubicBezTo>
                    <a:pt x="118" y="51"/>
                    <a:pt x="118" y="51"/>
                    <a:pt x="118" y="51"/>
                  </a:cubicBezTo>
                  <a:cubicBezTo>
                    <a:pt x="118" y="52"/>
                    <a:pt x="118" y="52"/>
                    <a:pt x="118" y="52"/>
                  </a:cubicBezTo>
                  <a:cubicBezTo>
                    <a:pt x="112" y="52"/>
                    <a:pt x="112" y="52"/>
                    <a:pt x="112" y="52"/>
                  </a:cubicBezTo>
                  <a:cubicBezTo>
                    <a:pt x="105" y="49"/>
                    <a:pt x="105" y="49"/>
                    <a:pt x="105" y="49"/>
                  </a:cubicBezTo>
                  <a:cubicBezTo>
                    <a:pt x="102" y="48"/>
                    <a:pt x="102" y="48"/>
                    <a:pt x="102" y="48"/>
                  </a:cubicBezTo>
                  <a:cubicBezTo>
                    <a:pt x="97" y="49"/>
                    <a:pt x="97" y="49"/>
                    <a:pt x="97" y="49"/>
                  </a:cubicBezTo>
                  <a:cubicBezTo>
                    <a:pt x="94" y="49"/>
                    <a:pt x="92" y="46"/>
                    <a:pt x="89" y="42"/>
                  </a:cubicBezTo>
                  <a:cubicBezTo>
                    <a:pt x="84" y="40"/>
                    <a:pt x="84" y="40"/>
                    <a:pt x="84" y="40"/>
                  </a:cubicBezTo>
                  <a:cubicBezTo>
                    <a:pt x="80" y="46"/>
                    <a:pt x="80" y="46"/>
                    <a:pt x="80" y="46"/>
                  </a:cubicBezTo>
                  <a:cubicBezTo>
                    <a:pt x="80" y="46"/>
                    <a:pt x="80" y="46"/>
                    <a:pt x="80" y="46"/>
                  </a:cubicBezTo>
                  <a:cubicBezTo>
                    <a:pt x="80" y="46"/>
                    <a:pt x="80" y="46"/>
                    <a:pt x="80" y="46"/>
                  </a:cubicBezTo>
                  <a:cubicBezTo>
                    <a:pt x="74" y="51"/>
                    <a:pt x="74" y="51"/>
                    <a:pt x="74" y="51"/>
                  </a:cubicBezTo>
                  <a:cubicBezTo>
                    <a:pt x="74" y="51"/>
                    <a:pt x="74" y="51"/>
                    <a:pt x="74" y="51"/>
                  </a:cubicBezTo>
                  <a:cubicBezTo>
                    <a:pt x="74" y="51"/>
                    <a:pt x="74" y="51"/>
                    <a:pt x="74" y="51"/>
                  </a:cubicBezTo>
                  <a:cubicBezTo>
                    <a:pt x="73" y="51"/>
                    <a:pt x="73" y="51"/>
                    <a:pt x="73" y="51"/>
                  </a:cubicBezTo>
                  <a:cubicBezTo>
                    <a:pt x="69" y="52"/>
                    <a:pt x="69" y="52"/>
                    <a:pt x="69" y="52"/>
                  </a:cubicBezTo>
                  <a:cubicBezTo>
                    <a:pt x="62" y="58"/>
                    <a:pt x="62" y="58"/>
                    <a:pt x="62" y="58"/>
                  </a:cubicBezTo>
                  <a:cubicBezTo>
                    <a:pt x="62" y="58"/>
                    <a:pt x="62" y="58"/>
                    <a:pt x="62" y="58"/>
                  </a:cubicBezTo>
                  <a:cubicBezTo>
                    <a:pt x="56" y="61"/>
                    <a:pt x="56" y="61"/>
                    <a:pt x="56" y="61"/>
                  </a:cubicBezTo>
                  <a:cubicBezTo>
                    <a:pt x="51" y="68"/>
                    <a:pt x="51" y="68"/>
                    <a:pt x="51" y="68"/>
                  </a:cubicBezTo>
                  <a:cubicBezTo>
                    <a:pt x="35" y="68"/>
                    <a:pt x="35" y="68"/>
                    <a:pt x="35" y="68"/>
                  </a:cubicBezTo>
                  <a:cubicBezTo>
                    <a:pt x="35" y="68"/>
                    <a:pt x="35" y="68"/>
                    <a:pt x="35" y="68"/>
                  </a:cubicBezTo>
                  <a:cubicBezTo>
                    <a:pt x="22" y="63"/>
                    <a:pt x="22" y="63"/>
                    <a:pt x="22" y="63"/>
                  </a:cubicBezTo>
                  <a:cubicBezTo>
                    <a:pt x="16" y="62"/>
                    <a:pt x="16" y="62"/>
                    <a:pt x="16" y="62"/>
                  </a:cubicBezTo>
                  <a:cubicBezTo>
                    <a:pt x="10" y="65"/>
                    <a:pt x="10" y="65"/>
                    <a:pt x="10" y="65"/>
                  </a:cubicBezTo>
                  <a:cubicBezTo>
                    <a:pt x="9" y="65"/>
                    <a:pt x="9" y="65"/>
                    <a:pt x="9" y="65"/>
                  </a:cubicBezTo>
                  <a:cubicBezTo>
                    <a:pt x="9" y="65"/>
                    <a:pt x="9" y="65"/>
                    <a:pt x="9" y="65"/>
                  </a:cubicBezTo>
                  <a:cubicBezTo>
                    <a:pt x="5" y="67"/>
                    <a:pt x="5" y="67"/>
                    <a:pt x="5" y="67"/>
                  </a:cubicBezTo>
                  <a:cubicBezTo>
                    <a:pt x="3" y="68"/>
                    <a:pt x="2" y="69"/>
                    <a:pt x="0"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0" y="80"/>
                    <a:pt x="20" y="80"/>
                    <a:pt x="20" y="80"/>
                  </a:cubicBezTo>
                  <a:cubicBezTo>
                    <a:pt x="21" y="80"/>
                    <a:pt x="21" y="80"/>
                    <a:pt x="21" y="80"/>
                  </a:cubicBezTo>
                  <a:cubicBezTo>
                    <a:pt x="21" y="94"/>
                    <a:pt x="21" y="94"/>
                    <a:pt x="21" y="94"/>
                  </a:cubicBezTo>
                  <a:cubicBezTo>
                    <a:pt x="23" y="94"/>
                    <a:pt x="23" y="94"/>
                    <a:pt x="23" y="94"/>
                  </a:cubicBezTo>
                  <a:cubicBezTo>
                    <a:pt x="32" y="94"/>
                    <a:pt x="32" y="94"/>
                    <a:pt x="32" y="94"/>
                  </a:cubicBezTo>
                  <a:cubicBezTo>
                    <a:pt x="37" y="93"/>
                    <a:pt x="37" y="93"/>
                    <a:pt x="37" y="93"/>
                  </a:cubicBezTo>
                  <a:cubicBezTo>
                    <a:pt x="38" y="92"/>
                    <a:pt x="38" y="92"/>
                    <a:pt x="38" y="92"/>
                  </a:cubicBezTo>
                  <a:cubicBezTo>
                    <a:pt x="41" y="90"/>
                    <a:pt x="44" y="89"/>
                    <a:pt x="47" y="89"/>
                  </a:cubicBezTo>
                  <a:cubicBezTo>
                    <a:pt x="49" y="88"/>
                    <a:pt x="49" y="88"/>
                    <a:pt x="49" y="88"/>
                  </a:cubicBezTo>
                  <a:cubicBezTo>
                    <a:pt x="50" y="90"/>
                    <a:pt x="50" y="90"/>
                    <a:pt x="50" y="90"/>
                  </a:cubicBezTo>
                  <a:cubicBezTo>
                    <a:pt x="52" y="94"/>
                    <a:pt x="52" y="94"/>
                    <a:pt x="52" y="94"/>
                  </a:cubicBezTo>
                  <a:cubicBezTo>
                    <a:pt x="52" y="95"/>
                    <a:pt x="52" y="95"/>
                    <a:pt x="52" y="95"/>
                  </a:cubicBezTo>
                  <a:cubicBezTo>
                    <a:pt x="53" y="108"/>
                    <a:pt x="53" y="108"/>
                    <a:pt x="53" y="108"/>
                  </a:cubicBezTo>
                  <a:cubicBezTo>
                    <a:pt x="53" y="109"/>
                    <a:pt x="53" y="109"/>
                    <a:pt x="53" y="109"/>
                  </a:cubicBezTo>
                  <a:cubicBezTo>
                    <a:pt x="46" y="117"/>
                    <a:pt x="46" y="117"/>
                    <a:pt x="46" y="117"/>
                  </a:cubicBezTo>
                  <a:cubicBezTo>
                    <a:pt x="46" y="117"/>
                    <a:pt x="46" y="117"/>
                    <a:pt x="46" y="117"/>
                  </a:cubicBezTo>
                  <a:cubicBezTo>
                    <a:pt x="46" y="117"/>
                    <a:pt x="46" y="117"/>
                    <a:pt x="46" y="117"/>
                  </a:cubicBezTo>
                  <a:cubicBezTo>
                    <a:pt x="37" y="121"/>
                    <a:pt x="37" y="121"/>
                    <a:pt x="37" y="121"/>
                  </a:cubicBezTo>
                  <a:cubicBezTo>
                    <a:pt x="34" y="124"/>
                    <a:pt x="34" y="124"/>
                    <a:pt x="34" y="124"/>
                  </a:cubicBezTo>
                  <a:cubicBezTo>
                    <a:pt x="36" y="127"/>
                    <a:pt x="36" y="127"/>
                    <a:pt x="36" y="127"/>
                  </a:cubicBezTo>
                  <a:cubicBezTo>
                    <a:pt x="53" y="128"/>
                    <a:pt x="53" y="128"/>
                    <a:pt x="53" y="128"/>
                  </a:cubicBezTo>
                  <a:cubicBezTo>
                    <a:pt x="53" y="129"/>
                    <a:pt x="53" y="129"/>
                    <a:pt x="53" y="129"/>
                  </a:cubicBezTo>
                  <a:cubicBezTo>
                    <a:pt x="53" y="129"/>
                    <a:pt x="53" y="129"/>
                    <a:pt x="53" y="129"/>
                  </a:cubicBezTo>
                  <a:cubicBezTo>
                    <a:pt x="54" y="129"/>
                    <a:pt x="54" y="129"/>
                    <a:pt x="54" y="129"/>
                  </a:cubicBezTo>
                  <a:cubicBezTo>
                    <a:pt x="60" y="133"/>
                    <a:pt x="60" y="133"/>
                    <a:pt x="60" y="133"/>
                  </a:cubicBezTo>
                  <a:cubicBezTo>
                    <a:pt x="76" y="133"/>
                    <a:pt x="76" y="133"/>
                    <a:pt x="76" y="133"/>
                  </a:cubicBezTo>
                  <a:cubicBezTo>
                    <a:pt x="76" y="135"/>
                    <a:pt x="76" y="135"/>
                    <a:pt x="76" y="135"/>
                  </a:cubicBezTo>
                  <a:cubicBezTo>
                    <a:pt x="76" y="142"/>
                    <a:pt x="76" y="142"/>
                    <a:pt x="76" y="142"/>
                  </a:cubicBezTo>
                  <a:cubicBezTo>
                    <a:pt x="76" y="143"/>
                    <a:pt x="76" y="143"/>
                    <a:pt x="76" y="143"/>
                  </a:cubicBezTo>
                  <a:cubicBezTo>
                    <a:pt x="77" y="143"/>
                    <a:pt x="77" y="143"/>
                    <a:pt x="77" y="143"/>
                  </a:cubicBezTo>
                  <a:cubicBezTo>
                    <a:pt x="70" y="150"/>
                    <a:pt x="70" y="150"/>
                    <a:pt x="70" y="150"/>
                  </a:cubicBezTo>
                  <a:cubicBezTo>
                    <a:pt x="69" y="159"/>
                    <a:pt x="71" y="164"/>
                    <a:pt x="74" y="165"/>
                  </a:cubicBezTo>
                  <a:cubicBezTo>
                    <a:pt x="87" y="172"/>
                    <a:pt x="87" y="172"/>
                    <a:pt x="87" y="172"/>
                  </a:cubicBezTo>
                  <a:cubicBezTo>
                    <a:pt x="97" y="179"/>
                    <a:pt x="97" y="179"/>
                    <a:pt x="97" y="179"/>
                  </a:cubicBezTo>
                  <a:cubicBezTo>
                    <a:pt x="106" y="175"/>
                    <a:pt x="106" y="175"/>
                    <a:pt x="106" y="175"/>
                  </a:cubicBezTo>
                  <a:cubicBezTo>
                    <a:pt x="106" y="174"/>
                    <a:pt x="106" y="174"/>
                    <a:pt x="106" y="174"/>
                  </a:cubicBezTo>
                  <a:cubicBezTo>
                    <a:pt x="107" y="174"/>
                    <a:pt x="107" y="174"/>
                    <a:pt x="107" y="174"/>
                  </a:cubicBezTo>
                  <a:cubicBezTo>
                    <a:pt x="108" y="174"/>
                    <a:pt x="108" y="174"/>
                    <a:pt x="108" y="174"/>
                  </a:cubicBezTo>
                  <a:cubicBezTo>
                    <a:pt x="120" y="184"/>
                    <a:pt x="120" y="184"/>
                    <a:pt x="120" y="184"/>
                  </a:cubicBezTo>
                  <a:cubicBezTo>
                    <a:pt x="122" y="185"/>
                    <a:pt x="122" y="185"/>
                    <a:pt x="122" y="185"/>
                  </a:cubicBezTo>
                  <a:cubicBezTo>
                    <a:pt x="126" y="181"/>
                    <a:pt x="126" y="181"/>
                    <a:pt x="126" y="181"/>
                  </a:cubicBezTo>
                  <a:cubicBezTo>
                    <a:pt x="126" y="180"/>
                    <a:pt x="126" y="180"/>
                    <a:pt x="126" y="180"/>
                  </a:cubicBezTo>
                  <a:cubicBezTo>
                    <a:pt x="127" y="180"/>
                    <a:pt x="127" y="180"/>
                    <a:pt x="127" y="180"/>
                  </a:cubicBezTo>
                  <a:cubicBezTo>
                    <a:pt x="127" y="180"/>
                    <a:pt x="127" y="180"/>
                    <a:pt x="127" y="180"/>
                  </a:cubicBezTo>
                  <a:cubicBezTo>
                    <a:pt x="128" y="180"/>
                    <a:pt x="128" y="180"/>
                    <a:pt x="128" y="180"/>
                  </a:cubicBezTo>
                  <a:cubicBezTo>
                    <a:pt x="135" y="181"/>
                    <a:pt x="135" y="181"/>
                    <a:pt x="135" y="181"/>
                  </a:cubicBezTo>
                  <a:cubicBezTo>
                    <a:pt x="137" y="168"/>
                    <a:pt x="137" y="168"/>
                    <a:pt x="137" y="168"/>
                  </a:cubicBezTo>
                  <a:cubicBezTo>
                    <a:pt x="146" y="185"/>
                    <a:pt x="146" y="185"/>
                    <a:pt x="146" y="185"/>
                  </a:cubicBezTo>
                  <a:cubicBezTo>
                    <a:pt x="154" y="185"/>
                    <a:pt x="154" y="185"/>
                    <a:pt x="154" y="185"/>
                  </a:cubicBezTo>
                  <a:cubicBezTo>
                    <a:pt x="156" y="186"/>
                    <a:pt x="156" y="186"/>
                    <a:pt x="156" y="186"/>
                  </a:cubicBezTo>
                  <a:cubicBezTo>
                    <a:pt x="156" y="186"/>
                    <a:pt x="156" y="186"/>
                    <a:pt x="156" y="186"/>
                  </a:cubicBezTo>
                  <a:cubicBezTo>
                    <a:pt x="156" y="186"/>
                    <a:pt x="156" y="186"/>
                    <a:pt x="156" y="186"/>
                  </a:cubicBezTo>
                  <a:cubicBezTo>
                    <a:pt x="156" y="192"/>
                    <a:pt x="156" y="192"/>
                    <a:pt x="156" y="192"/>
                  </a:cubicBezTo>
                  <a:cubicBezTo>
                    <a:pt x="160" y="191"/>
                    <a:pt x="160" y="191"/>
                    <a:pt x="160" y="191"/>
                  </a:cubicBezTo>
                  <a:cubicBezTo>
                    <a:pt x="173" y="173"/>
                    <a:pt x="173" y="173"/>
                    <a:pt x="173" y="173"/>
                  </a:cubicBezTo>
                  <a:cubicBezTo>
                    <a:pt x="178" y="182"/>
                    <a:pt x="178" y="182"/>
                    <a:pt x="178" y="182"/>
                  </a:cubicBezTo>
                  <a:cubicBezTo>
                    <a:pt x="178" y="179"/>
                    <a:pt x="178" y="179"/>
                    <a:pt x="178" y="179"/>
                  </a:cubicBezTo>
                  <a:cubicBezTo>
                    <a:pt x="178" y="179"/>
                    <a:pt x="178" y="179"/>
                    <a:pt x="178" y="179"/>
                  </a:cubicBezTo>
                  <a:cubicBezTo>
                    <a:pt x="178" y="178"/>
                    <a:pt x="178" y="178"/>
                    <a:pt x="178" y="178"/>
                  </a:cubicBezTo>
                  <a:cubicBezTo>
                    <a:pt x="178" y="178"/>
                    <a:pt x="178" y="178"/>
                    <a:pt x="178" y="178"/>
                  </a:cubicBezTo>
                  <a:cubicBezTo>
                    <a:pt x="182" y="170"/>
                    <a:pt x="182" y="170"/>
                    <a:pt x="182" y="170"/>
                  </a:cubicBezTo>
                  <a:cubicBezTo>
                    <a:pt x="186" y="164"/>
                    <a:pt x="186" y="164"/>
                    <a:pt x="186" y="164"/>
                  </a:cubicBezTo>
                  <a:cubicBezTo>
                    <a:pt x="196" y="164"/>
                    <a:pt x="196" y="164"/>
                    <a:pt x="196" y="164"/>
                  </a:cubicBezTo>
                  <a:cubicBezTo>
                    <a:pt x="198" y="153"/>
                    <a:pt x="198" y="153"/>
                    <a:pt x="198" y="153"/>
                  </a:cubicBezTo>
                  <a:cubicBezTo>
                    <a:pt x="199" y="153"/>
                    <a:pt x="199" y="153"/>
                    <a:pt x="199" y="153"/>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9"/>
                    <a:pt x="207" y="139"/>
                    <a:pt x="207" y="139"/>
                  </a:cubicBezTo>
                  <a:cubicBezTo>
                    <a:pt x="207" y="138"/>
                    <a:pt x="207" y="138"/>
                    <a:pt x="207" y="138"/>
                  </a:cubicBezTo>
                  <a:cubicBezTo>
                    <a:pt x="207" y="138"/>
                    <a:pt x="207" y="138"/>
                    <a:pt x="207" y="138"/>
                  </a:cubicBezTo>
                  <a:cubicBezTo>
                    <a:pt x="208" y="138"/>
                    <a:pt x="208" y="138"/>
                    <a:pt x="208" y="138"/>
                  </a:cubicBezTo>
                  <a:cubicBezTo>
                    <a:pt x="208" y="137"/>
                    <a:pt x="208" y="137"/>
                    <a:pt x="208" y="137"/>
                  </a:cubicBezTo>
                  <a:cubicBezTo>
                    <a:pt x="228" y="126"/>
                    <a:pt x="228" y="126"/>
                    <a:pt x="228" y="126"/>
                  </a:cubicBezTo>
                  <a:cubicBezTo>
                    <a:pt x="228" y="115"/>
                    <a:pt x="228" y="115"/>
                    <a:pt x="228" y="115"/>
                  </a:cubicBezTo>
                  <a:cubicBezTo>
                    <a:pt x="228" y="115"/>
                    <a:pt x="228" y="115"/>
                    <a:pt x="228" y="115"/>
                  </a:cubicBezTo>
                  <a:cubicBezTo>
                    <a:pt x="228" y="115"/>
                    <a:pt x="228" y="115"/>
                    <a:pt x="228" y="115"/>
                  </a:cubicBezTo>
                  <a:cubicBezTo>
                    <a:pt x="232" y="107"/>
                    <a:pt x="232" y="107"/>
                    <a:pt x="232" y="107"/>
                  </a:cubicBezTo>
                  <a:cubicBezTo>
                    <a:pt x="232" y="105"/>
                    <a:pt x="232" y="105"/>
                    <a:pt x="232" y="105"/>
                  </a:cubicBezTo>
                  <a:cubicBezTo>
                    <a:pt x="232" y="105"/>
                    <a:pt x="232" y="105"/>
                    <a:pt x="232" y="105"/>
                  </a:cubicBezTo>
                  <a:cubicBezTo>
                    <a:pt x="239" y="90"/>
                    <a:pt x="239" y="90"/>
                    <a:pt x="239" y="90"/>
                  </a:cubicBezTo>
                  <a:cubicBezTo>
                    <a:pt x="239" y="90"/>
                    <a:pt x="239" y="90"/>
                    <a:pt x="239" y="90"/>
                  </a:cubicBezTo>
                  <a:cubicBezTo>
                    <a:pt x="239" y="90"/>
                    <a:pt x="239" y="90"/>
                    <a:pt x="239" y="90"/>
                  </a:cubicBezTo>
                  <a:cubicBezTo>
                    <a:pt x="244" y="85"/>
                    <a:pt x="244" y="85"/>
                    <a:pt x="244" y="85"/>
                  </a:cubicBezTo>
                  <a:cubicBezTo>
                    <a:pt x="248" y="79"/>
                    <a:pt x="248" y="79"/>
                    <a:pt x="248" y="79"/>
                  </a:cubicBezTo>
                  <a:cubicBezTo>
                    <a:pt x="248" y="78"/>
                    <a:pt x="248" y="78"/>
                    <a:pt x="248" y="78"/>
                  </a:cubicBezTo>
                  <a:cubicBezTo>
                    <a:pt x="248" y="78"/>
                    <a:pt x="248" y="78"/>
                    <a:pt x="248" y="78"/>
                  </a:cubicBezTo>
                  <a:cubicBezTo>
                    <a:pt x="250" y="73"/>
                    <a:pt x="250" y="73"/>
                    <a:pt x="250" y="73"/>
                  </a:cubicBezTo>
                  <a:cubicBezTo>
                    <a:pt x="248" y="67"/>
                    <a:pt x="248" y="67"/>
                    <a:pt x="248" y="67"/>
                  </a:cubicBezTo>
                  <a:cubicBezTo>
                    <a:pt x="248" y="67"/>
                    <a:pt x="248" y="67"/>
                    <a:pt x="248" y="67"/>
                  </a:cubicBezTo>
                  <a:cubicBezTo>
                    <a:pt x="248" y="67"/>
                    <a:pt x="248" y="67"/>
                    <a:pt x="248" y="67"/>
                  </a:cubicBezTo>
                  <a:cubicBezTo>
                    <a:pt x="248" y="60"/>
                    <a:pt x="248" y="60"/>
                    <a:pt x="248" y="60"/>
                  </a:cubicBezTo>
                  <a:cubicBezTo>
                    <a:pt x="244" y="60"/>
                    <a:pt x="244" y="60"/>
                    <a:pt x="244" y="60"/>
                  </a:cubicBezTo>
                  <a:cubicBezTo>
                    <a:pt x="238" y="63"/>
                    <a:pt x="238" y="63"/>
                    <a:pt x="238" y="63"/>
                  </a:cubicBezTo>
                  <a:cubicBezTo>
                    <a:pt x="236" y="65"/>
                    <a:pt x="232" y="64"/>
                    <a:pt x="226" y="61"/>
                  </a:cubicBezTo>
                  <a:cubicBezTo>
                    <a:pt x="224" y="60"/>
                    <a:pt x="224" y="56"/>
                    <a:pt x="226" y="50"/>
                  </a:cubicBezTo>
                  <a:cubicBezTo>
                    <a:pt x="222" y="49"/>
                    <a:pt x="222" y="49"/>
                    <a:pt x="222" y="49"/>
                  </a:cubicBezTo>
                  <a:cubicBezTo>
                    <a:pt x="221" y="51"/>
                    <a:pt x="221" y="51"/>
                    <a:pt x="221" y="51"/>
                  </a:cubicBezTo>
                  <a:cubicBezTo>
                    <a:pt x="217" y="55"/>
                    <a:pt x="214" y="58"/>
                    <a:pt x="214" y="58"/>
                  </a:cubicBezTo>
                  <a:cubicBezTo>
                    <a:pt x="213" y="58"/>
                    <a:pt x="212" y="58"/>
                    <a:pt x="212" y="57"/>
                  </a:cubicBezTo>
                  <a:cubicBezTo>
                    <a:pt x="211" y="56"/>
                    <a:pt x="210" y="54"/>
                    <a:pt x="210" y="51"/>
                  </a:cubicBezTo>
                  <a:cubicBezTo>
                    <a:pt x="210" y="47"/>
                    <a:pt x="210" y="45"/>
                    <a:pt x="212" y="44"/>
                  </a:cubicBezTo>
                  <a:cubicBezTo>
                    <a:pt x="212" y="43"/>
                    <a:pt x="213" y="42"/>
                    <a:pt x="214" y="43"/>
                  </a:cubicBezTo>
                  <a:cubicBezTo>
                    <a:pt x="222" y="29"/>
                    <a:pt x="222" y="29"/>
                    <a:pt x="222" y="29"/>
                  </a:cubicBezTo>
                  <a:cubicBezTo>
                    <a:pt x="224" y="24"/>
                    <a:pt x="224" y="24"/>
                    <a:pt x="224" y="24"/>
                  </a:cubicBezTo>
                  <a:cubicBezTo>
                    <a:pt x="225" y="18"/>
                    <a:pt x="225" y="18"/>
                    <a:pt x="225" y="18"/>
                  </a:cubicBezTo>
                  <a:cubicBezTo>
                    <a:pt x="220" y="14"/>
                    <a:pt x="220" y="14"/>
                    <a:pt x="220" y="14"/>
                  </a:cubicBezTo>
                  <a:cubicBezTo>
                    <a:pt x="219" y="13"/>
                    <a:pt x="219" y="10"/>
                    <a:pt x="220" y="6"/>
                  </a:cubicBezTo>
                  <a:cubicBezTo>
                    <a:pt x="220" y="4"/>
                    <a:pt x="220" y="4"/>
                    <a:pt x="220" y="4"/>
                  </a:cubicBezTo>
                  <a:cubicBezTo>
                    <a:pt x="220" y="3"/>
                    <a:pt x="219" y="1"/>
                    <a:pt x="217" y="0"/>
                  </a:cubicBezTo>
                  <a:cubicBezTo>
                    <a:pt x="216" y="0"/>
                    <a:pt x="216" y="0"/>
                    <a:pt x="216" y="0"/>
                  </a:cubicBezTo>
                  <a:cubicBezTo>
                    <a:pt x="216" y="1"/>
                    <a:pt x="216" y="1"/>
                    <a:pt x="216" y="1"/>
                  </a:cubicBezTo>
                  <a:cubicBezTo>
                    <a:pt x="215" y="4"/>
                    <a:pt x="212" y="6"/>
                    <a:pt x="208" y="5"/>
                  </a:cubicBezTo>
                  <a:cubicBezTo>
                    <a:pt x="206" y="4"/>
                    <a:pt x="203" y="4"/>
                    <a:pt x="200" y="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19" name="Freeform 16"/>
            <p:cNvSpPr>
              <a:spLocks/>
            </p:cNvSpPr>
            <p:nvPr/>
          </p:nvSpPr>
          <p:spPr bwMode="auto">
            <a:xfrm>
              <a:off x="3474470" y="4487793"/>
              <a:ext cx="434392" cy="444073"/>
            </a:xfrm>
            <a:custGeom>
              <a:avLst/>
              <a:gdLst>
                <a:gd name="T0" fmla="*/ 134 w 141"/>
                <a:gd name="T1" fmla="*/ 16 h 144"/>
                <a:gd name="T2" fmla="*/ 129 w 141"/>
                <a:gd name="T3" fmla="*/ 15 h 144"/>
                <a:gd name="T4" fmla="*/ 125 w 141"/>
                <a:gd name="T5" fmla="*/ 13 h 144"/>
                <a:gd name="T6" fmla="*/ 117 w 141"/>
                <a:gd name="T7" fmla="*/ 14 h 144"/>
                <a:gd name="T8" fmla="*/ 111 w 141"/>
                <a:gd name="T9" fmla="*/ 12 h 144"/>
                <a:gd name="T10" fmla="*/ 110 w 141"/>
                <a:gd name="T11" fmla="*/ 11 h 144"/>
                <a:gd name="T12" fmla="*/ 102 w 141"/>
                <a:gd name="T13" fmla="*/ 2 h 144"/>
                <a:gd name="T14" fmla="*/ 88 w 141"/>
                <a:gd name="T15" fmla="*/ 8 h 144"/>
                <a:gd name="T16" fmla="*/ 86 w 141"/>
                <a:gd name="T17" fmla="*/ 20 h 144"/>
                <a:gd name="T18" fmla="*/ 81 w 141"/>
                <a:gd name="T19" fmla="*/ 30 h 144"/>
                <a:gd name="T20" fmla="*/ 72 w 141"/>
                <a:gd name="T21" fmla="*/ 43 h 144"/>
                <a:gd name="T22" fmla="*/ 57 w 141"/>
                <a:gd name="T23" fmla="*/ 59 h 144"/>
                <a:gd name="T24" fmla="*/ 43 w 141"/>
                <a:gd name="T25" fmla="*/ 73 h 144"/>
                <a:gd name="T26" fmla="*/ 36 w 141"/>
                <a:gd name="T27" fmla="*/ 82 h 144"/>
                <a:gd name="T28" fmla="*/ 0 w 141"/>
                <a:gd name="T29" fmla="*/ 84 h 144"/>
                <a:gd name="T30" fmla="*/ 10 w 141"/>
                <a:gd name="T31" fmla="*/ 114 h 144"/>
                <a:gd name="T32" fmla="*/ 16 w 141"/>
                <a:gd name="T33" fmla="*/ 117 h 144"/>
                <a:gd name="T34" fmla="*/ 21 w 141"/>
                <a:gd name="T35" fmla="*/ 131 h 144"/>
                <a:gd name="T36" fmla="*/ 21 w 141"/>
                <a:gd name="T37" fmla="*/ 134 h 144"/>
                <a:gd name="T38" fmla="*/ 31 w 141"/>
                <a:gd name="T39" fmla="*/ 131 h 144"/>
                <a:gd name="T40" fmla="*/ 35 w 141"/>
                <a:gd name="T41" fmla="*/ 133 h 144"/>
                <a:gd name="T42" fmla="*/ 38 w 141"/>
                <a:gd name="T43" fmla="*/ 123 h 144"/>
                <a:gd name="T44" fmla="*/ 55 w 141"/>
                <a:gd name="T45" fmla="*/ 116 h 144"/>
                <a:gd name="T46" fmla="*/ 56 w 141"/>
                <a:gd name="T47" fmla="*/ 106 h 144"/>
                <a:gd name="T48" fmla="*/ 60 w 141"/>
                <a:gd name="T49" fmla="*/ 104 h 144"/>
                <a:gd name="T50" fmla="*/ 61 w 141"/>
                <a:gd name="T51" fmla="*/ 104 h 144"/>
                <a:gd name="T52" fmla="*/ 68 w 141"/>
                <a:gd name="T53" fmla="*/ 110 h 144"/>
                <a:gd name="T54" fmla="*/ 70 w 141"/>
                <a:gd name="T55" fmla="*/ 116 h 144"/>
                <a:gd name="T56" fmla="*/ 75 w 141"/>
                <a:gd name="T57" fmla="*/ 109 h 144"/>
                <a:gd name="T58" fmla="*/ 81 w 141"/>
                <a:gd name="T59" fmla="*/ 106 h 144"/>
                <a:gd name="T60" fmla="*/ 87 w 141"/>
                <a:gd name="T61" fmla="*/ 107 h 144"/>
                <a:gd name="T62" fmla="*/ 90 w 141"/>
                <a:gd name="T63" fmla="*/ 119 h 144"/>
                <a:gd name="T64" fmla="*/ 94 w 141"/>
                <a:gd name="T65" fmla="*/ 127 h 144"/>
                <a:gd name="T66" fmla="*/ 97 w 141"/>
                <a:gd name="T67" fmla="*/ 135 h 144"/>
                <a:gd name="T68" fmla="*/ 103 w 141"/>
                <a:gd name="T69" fmla="*/ 135 h 144"/>
                <a:gd name="T70" fmla="*/ 104 w 141"/>
                <a:gd name="T71" fmla="*/ 136 h 144"/>
                <a:gd name="T72" fmla="*/ 108 w 141"/>
                <a:gd name="T73" fmla="*/ 144 h 144"/>
                <a:gd name="T74" fmla="*/ 110 w 141"/>
                <a:gd name="T75" fmla="*/ 138 h 144"/>
                <a:gd name="T76" fmla="*/ 111 w 141"/>
                <a:gd name="T77" fmla="*/ 137 h 144"/>
                <a:gd name="T78" fmla="*/ 115 w 141"/>
                <a:gd name="T79" fmla="*/ 135 h 144"/>
                <a:gd name="T80" fmla="*/ 117 w 141"/>
                <a:gd name="T81" fmla="*/ 132 h 144"/>
                <a:gd name="T82" fmla="*/ 93 w 141"/>
                <a:gd name="T83" fmla="*/ 84 h 144"/>
                <a:gd name="T84" fmla="*/ 87 w 141"/>
                <a:gd name="T85" fmla="*/ 65 h 144"/>
                <a:gd name="T86" fmla="*/ 87 w 141"/>
                <a:gd name="T87" fmla="*/ 64 h 144"/>
                <a:gd name="T88" fmla="*/ 91 w 141"/>
                <a:gd name="T89" fmla="*/ 53 h 144"/>
                <a:gd name="T90" fmla="*/ 130 w 141"/>
                <a:gd name="T91" fmla="*/ 44 h 144"/>
                <a:gd name="T92" fmla="*/ 139 w 141"/>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44">
                  <a:moveTo>
                    <a:pt x="141" y="29"/>
                  </a:moveTo>
                  <a:cubicBezTo>
                    <a:pt x="139" y="23"/>
                    <a:pt x="139" y="23"/>
                    <a:pt x="139" y="23"/>
                  </a:cubicBezTo>
                  <a:cubicBezTo>
                    <a:pt x="134" y="16"/>
                    <a:pt x="134" y="16"/>
                    <a:pt x="134" y="16"/>
                  </a:cubicBezTo>
                  <a:cubicBezTo>
                    <a:pt x="129" y="15"/>
                    <a:pt x="129" y="15"/>
                    <a:pt x="129" y="15"/>
                  </a:cubicBezTo>
                  <a:cubicBezTo>
                    <a:pt x="129" y="15"/>
                    <a:pt x="129" y="15"/>
                    <a:pt x="129" y="15"/>
                  </a:cubicBezTo>
                  <a:cubicBezTo>
                    <a:pt x="129" y="15"/>
                    <a:pt x="129" y="15"/>
                    <a:pt x="129" y="15"/>
                  </a:cubicBezTo>
                  <a:cubicBezTo>
                    <a:pt x="129" y="15"/>
                    <a:pt x="129" y="15"/>
                    <a:pt x="129" y="15"/>
                  </a:cubicBezTo>
                  <a:cubicBezTo>
                    <a:pt x="125" y="13"/>
                    <a:pt x="125" y="13"/>
                    <a:pt x="125" y="13"/>
                  </a:cubicBezTo>
                  <a:cubicBezTo>
                    <a:pt x="125" y="13"/>
                    <a:pt x="125" y="13"/>
                    <a:pt x="125" y="13"/>
                  </a:cubicBezTo>
                  <a:cubicBezTo>
                    <a:pt x="124" y="13"/>
                    <a:pt x="124" y="13"/>
                    <a:pt x="124" y="13"/>
                  </a:cubicBezTo>
                  <a:cubicBezTo>
                    <a:pt x="122" y="13"/>
                    <a:pt x="122" y="13"/>
                    <a:pt x="122" y="13"/>
                  </a:cubicBezTo>
                  <a:cubicBezTo>
                    <a:pt x="117" y="14"/>
                    <a:pt x="117" y="14"/>
                    <a:pt x="117" y="14"/>
                  </a:cubicBezTo>
                  <a:cubicBezTo>
                    <a:pt x="117" y="14"/>
                    <a:pt x="117" y="14"/>
                    <a:pt x="117" y="14"/>
                  </a:cubicBezTo>
                  <a:cubicBezTo>
                    <a:pt x="116" y="14"/>
                    <a:pt x="116" y="14"/>
                    <a:pt x="116" y="14"/>
                  </a:cubicBezTo>
                  <a:cubicBezTo>
                    <a:pt x="111" y="12"/>
                    <a:pt x="111" y="12"/>
                    <a:pt x="111" y="12"/>
                  </a:cubicBezTo>
                  <a:cubicBezTo>
                    <a:pt x="111" y="11"/>
                    <a:pt x="111" y="11"/>
                    <a:pt x="111" y="11"/>
                  </a:cubicBezTo>
                  <a:cubicBezTo>
                    <a:pt x="110" y="11"/>
                    <a:pt x="110" y="11"/>
                    <a:pt x="110" y="11"/>
                  </a:cubicBezTo>
                  <a:cubicBezTo>
                    <a:pt x="110" y="11"/>
                    <a:pt x="110" y="11"/>
                    <a:pt x="110" y="11"/>
                  </a:cubicBezTo>
                  <a:cubicBezTo>
                    <a:pt x="110" y="11"/>
                    <a:pt x="110" y="11"/>
                    <a:pt x="110" y="11"/>
                  </a:cubicBezTo>
                  <a:cubicBezTo>
                    <a:pt x="106" y="7"/>
                    <a:pt x="106" y="7"/>
                    <a:pt x="106" y="7"/>
                  </a:cubicBezTo>
                  <a:cubicBezTo>
                    <a:pt x="102" y="2"/>
                    <a:pt x="102" y="2"/>
                    <a:pt x="102" y="2"/>
                  </a:cubicBezTo>
                  <a:cubicBezTo>
                    <a:pt x="98" y="0"/>
                    <a:pt x="98" y="0"/>
                    <a:pt x="98" y="0"/>
                  </a:cubicBezTo>
                  <a:cubicBezTo>
                    <a:pt x="93" y="4"/>
                    <a:pt x="93" y="4"/>
                    <a:pt x="93"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1" y="44"/>
                    <a:pt x="71" y="44"/>
                    <a:pt x="71" y="44"/>
                  </a:cubicBezTo>
                  <a:cubicBezTo>
                    <a:pt x="68" y="47"/>
                    <a:pt x="65" y="50"/>
                    <a:pt x="61" y="52"/>
                  </a:cubicBezTo>
                  <a:cubicBezTo>
                    <a:pt x="57" y="59"/>
                    <a:pt x="57" y="59"/>
                    <a:pt x="57" y="59"/>
                  </a:cubicBezTo>
                  <a:cubicBezTo>
                    <a:pt x="57" y="61"/>
                    <a:pt x="53" y="64"/>
                    <a:pt x="47" y="66"/>
                  </a:cubicBezTo>
                  <a:cubicBezTo>
                    <a:pt x="43" y="73"/>
                    <a:pt x="43" y="73"/>
                    <a:pt x="43" y="73"/>
                  </a:cubicBezTo>
                  <a:cubicBezTo>
                    <a:pt x="43" y="73"/>
                    <a:pt x="43" y="73"/>
                    <a:pt x="43" y="73"/>
                  </a:cubicBezTo>
                  <a:cubicBezTo>
                    <a:pt x="37" y="82"/>
                    <a:pt x="37" y="82"/>
                    <a:pt x="37" y="82"/>
                  </a:cubicBezTo>
                  <a:cubicBezTo>
                    <a:pt x="36" y="82"/>
                    <a:pt x="36" y="82"/>
                    <a:pt x="36" y="82"/>
                  </a:cubicBezTo>
                  <a:cubicBezTo>
                    <a:pt x="36" y="82"/>
                    <a:pt x="36" y="82"/>
                    <a:pt x="36" y="82"/>
                  </a:cubicBezTo>
                  <a:cubicBezTo>
                    <a:pt x="35" y="82"/>
                    <a:pt x="35" y="82"/>
                    <a:pt x="35" y="82"/>
                  </a:cubicBezTo>
                  <a:cubicBezTo>
                    <a:pt x="3" y="80"/>
                    <a:pt x="3" y="80"/>
                    <a:pt x="3" y="80"/>
                  </a:cubicBezTo>
                  <a:cubicBezTo>
                    <a:pt x="0" y="84"/>
                    <a:pt x="0" y="84"/>
                    <a:pt x="0" y="84"/>
                  </a:cubicBezTo>
                  <a:cubicBezTo>
                    <a:pt x="0" y="91"/>
                    <a:pt x="0" y="91"/>
                    <a:pt x="0" y="91"/>
                  </a:cubicBezTo>
                  <a:cubicBezTo>
                    <a:pt x="3" y="104"/>
                    <a:pt x="3" y="104"/>
                    <a:pt x="3" y="104"/>
                  </a:cubicBezTo>
                  <a:cubicBezTo>
                    <a:pt x="10" y="114"/>
                    <a:pt x="10" y="114"/>
                    <a:pt x="10" y="114"/>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1" y="134"/>
                    <a:pt x="21" y="134"/>
                    <a:pt x="21" y="134"/>
                  </a:cubicBezTo>
                  <a:cubicBezTo>
                    <a:pt x="24" y="129"/>
                    <a:pt x="24" y="129"/>
                    <a:pt x="24" y="129"/>
                  </a:cubicBezTo>
                  <a:cubicBezTo>
                    <a:pt x="25" y="129"/>
                    <a:pt x="25" y="129"/>
                    <a:pt x="25" y="129"/>
                  </a:cubicBezTo>
                  <a:cubicBezTo>
                    <a:pt x="31" y="131"/>
                    <a:pt x="31" y="131"/>
                    <a:pt x="31" y="131"/>
                  </a:cubicBezTo>
                  <a:cubicBezTo>
                    <a:pt x="31" y="133"/>
                    <a:pt x="31" y="133"/>
                    <a:pt x="31" y="133"/>
                  </a:cubicBezTo>
                  <a:cubicBezTo>
                    <a:pt x="35" y="133"/>
                    <a:pt x="35" y="133"/>
                    <a:pt x="35" y="133"/>
                  </a:cubicBezTo>
                  <a:cubicBezTo>
                    <a:pt x="35" y="133"/>
                    <a:pt x="35" y="133"/>
                    <a:pt x="35" y="133"/>
                  </a:cubicBezTo>
                  <a:cubicBezTo>
                    <a:pt x="34" y="131"/>
                    <a:pt x="34" y="131"/>
                    <a:pt x="34" y="131"/>
                  </a:cubicBezTo>
                  <a:cubicBezTo>
                    <a:pt x="33" y="130"/>
                    <a:pt x="33" y="130"/>
                    <a:pt x="33" y="130"/>
                  </a:cubicBezTo>
                  <a:cubicBezTo>
                    <a:pt x="38" y="123"/>
                    <a:pt x="38" y="123"/>
                    <a:pt x="38" y="123"/>
                  </a:cubicBezTo>
                  <a:cubicBezTo>
                    <a:pt x="39" y="121"/>
                    <a:pt x="41" y="120"/>
                    <a:pt x="43" y="121"/>
                  </a:cubicBezTo>
                  <a:cubicBezTo>
                    <a:pt x="51" y="122"/>
                    <a:pt x="51" y="122"/>
                    <a:pt x="51" y="122"/>
                  </a:cubicBezTo>
                  <a:cubicBezTo>
                    <a:pt x="55" y="116"/>
                    <a:pt x="55" y="116"/>
                    <a:pt x="55" y="116"/>
                  </a:cubicBezTo>
                  <a:cubicBezTo>
                    <a:pt x="55" y="112"/>
                    <a:pt x="55" y="112"/>
                    <a:pt x="55" y="112"/>
                  </a:cubicBezTo>
                  <a:cubicBezTo>
                    <a:pt x="56" y="106"/>
                    <a:pt x="56" y="106"/>
                    <a:pt x="56" y="106"/>
                  </a:cubicBezTo>
                  <a:cubicBezTo>
                    <a:pt x="56" y="106"/>
                    <a:pt x="56" y="106"/>
                    <a:pt x="56" y="106"/>
                  </a:cubicBezTo>
                  <a:cubicBezTo>
                    <a:pt x="57" y="106"/>
                    <a:pt x="57" y="106"/>
                    <a:pt x="57" y="106"/>
                  </a:cubicBezTo>
                  <a:cubicBezTo>
                    <a:pt x="57" y="105"/>
                    <a:pt x="57" y="105"/>
                    <a:pt x="57" y="105"/>
                  </a:cubicBezTo>
                  <a:cubicBezTo>
                    <a:pt x="60" y="104"/>
                    <a:pt x="60" y="104"/>
                    <a:pt x="60" y="104"/>
                  </a:cubicBezTo>
                  <a:cubicBezTo>
                    <a:pt x="60" y="103"/>
                    <a:pt x="60" y="103"/>
                    <a:pt x="60" y="103"/>
                  </a:cubicBezTo>
                  <a:cubicBezTo>
                    <a:pt x="60" y="103"/>
                    <a:pt x="60" y="103"/>
                    <a:pt x="60" y="103"/>
                  </a:cubicBezTo>
                  <a:cubicBezTo>
                    <a:pt x="61" y="104"/>
                    <a:pt x="61" y="104"/>
                    <a:pt x="61" y="104"/>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4"/>
                    <a:pt x="72" y="114"/>
                    <a:pt x="72" y="114"/>
                  </a:cubicBezTo>
                  <a:cubicBezTo>
                    <a:pt x="72" y="113"/>
                    <a:pt x="72" y="113"/>
                    <a:pt x="72" y="113"/>
                  </a:cubicBezTo>
                  <a:cubicBezTo>
                    <a:pt x="75" y="109"/>
                    <a:pt x="75" y="109"/>
                    <a:pt x="75" y="109"/>
                  </a:cubicBezTo>
                  <a:cubicBezTo>
                    <a:pt x="76" y="108"/>
                    <a:pt x="76" y="108"/>
                    <a:pt x="76" y="108"/>
                  </a:cubicBezTo>
                  <a:cubicBezTo>
                    <a:pt x="80" y="106"/>
                    <a:pt x="80" y="106"/>
                    <a:pt x="80" y="106"/>
                  </a:cubicBezTo>
                  <a:cubicBezTo>
                    <a:pt x="81" y="106"/>
                    <a:pt x="81" y="106"/>
                    <a:pt x="81" y="106"/>
                  </a:cubicBezTo>
                  <a:cubicBezTo>
                    <a:pt x="81" y="106"/>
                    <a:pt x="81" y="106"/>
                    <a:pt x="81" y="106"/>
                  </a:cubicBezTo>
                  <a:cubicBezTo>
                    <a:pt x="86" y="107"/>
                    <a:pt x="86" y="107"/>
                    <a:pt x="86" y="107"/>
                  </a:cubicBezTo>
                  <a:cubicBezTo>
                    <a:pt x="87" y="107"/>
                    <a:pt x="87" y="107"/>
                    <a:pt x="87" y="107"/>
                  </a:cubicBezTo>
                  <a:cubicBezTo>
                    <a:pt x="87" y="108"/>
                    <a:pt x="87" y="108"/>
                    <a:pt x="87" y="108"/>
                  </a:cubicBezTo>
                  <a:cubicBezTo>
                    <a:pt x="90" y="113"/>
                    <a:pt x="90" y="113"/>
                    <a:pt x="90" y="113"/>
                  </a:cubicBezTo>
                  <a:cubicBezTo>
                    <a:pt x="90" y="119"/>
                    <a:pt x="90" y="119"/>
                    <a:pt x="90" y="119"/>
                  </a:cubicBezTo>
                  <a:cubicBezTo>
                    <a:pt x="94" y="126"/>
                    <a:pt x="94" y="126"/>
                    <a:pt x="94" y="126"/>
                  </a:cubicBezTo>
                  <a:cubicBezTo>
                    <a:pt x="94" y="126"/>
                    <a:pt x="94" y="126"/>
                    <a:pt x="94" y="126"/>
                  </a:cubicBezTo>
                  <a:cubicBezTo>
                    <a:pt x="94" y="127"/>
                    <a:pt x="94" y="127"/>
                    <a:pt x="94" y="127"/>
                  </a:cubicBezTo>
                  <a:cubicBezTo>
                    <a:pt x="94" y="133"/>
                    <a:pt x="94" y="133"/>
                    <a:pt x="94" y="133"/>
                  </a:cubicBezTo>
                  <a:cubicBezTo>
                    <a:pt x="95" y="135"/>
                    <a:pt x="95" y="135"/>
                    <a:pt x="95" y="135"/>
                  </a:cubicBezTo>
                  <a:cubicBezTo>
                    <a:pt x="97" y="135"/>
                    <a:pt x="97" y="135"/>
                    <a:pt x="97" y="135"/>
                  </a:cubicBezTo>
                  <a:cubicBezTo>
                    <a:pt x="98" y="133"/>
                    <a:pt x="98" y="133"/>
                    <a:pt x="98" y="133"/>
                  </a:cubicBezTo>
                  <a:cubicBezTo>
                    <a:pt x="99" y="132"/>
                    <a:pt x="99" y="132"/>
                    <a:pt x="99" y="132"/>
                  </a:cubicBezTo>
                  <a:cubicBezTo>
                    <a:pt x="103" y="135"/>
                    <a:pt x="103" y="135"/>
                    <a:pt x="103"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4"/>
                    <a:pt x="108" y="144"/>
                    <a:pt x="108" y="144"/>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1" y="137"/>
                    <a:pt x="111" y="137"/>
                    <a:pt x="111" y="137"/>
                  </a:cubicBezTo>
                  <a:cubicBezTo>
                    <a:pt x="114" y="136"/>
                    <a:pt x="114" y="136"/>
                    <a:pt x="114" y="136"/>
                  </a:cubicBezTo>
                  <a:cubicBezTo>
                    <a:pt x="115" y="136"/>
                    <a:pt x="115" y="136"/>
                    <a:pt x="115" y="136"/>
                  </a:cubicBezTo>
                  <a:cubicBezTo>
                    <a:pt x="115" y="135"/>
                    <a:pt x="115" y="135"/>
                    <a:pt x="115" y="135"/>
                  </a:cubicBezTo>
                  <a:cubicBezTo>
                    <a:pt x="118" y="135"/>
                    <a:pt x="118" y="135"/>
                    <a:pt x="118" y="135"/>
                  </a:cubicBezTo>
                  <a:cubicBezTo>
                    <a:pt x="117" y="133"/>
                    <a:pt x="117" y="133"/>
                    <a:pt x="117" y="133"/>
                  </a:cubicBezTo>
                  <a:cubicBezTo>
                    <a:pt x="117" y="132"/>
                    <a:pt x="117" y="132"/>
                    <a:pt x="117" y="132"/>
                  </a:cubicBezTo>
                  <a:cubicBezTo>
                    <a:pt x="115" y="114"/>
                    <a:pt x="115" y="114"/>
                    <a:pt x="115" y="114"/>
                  </a:cubicBezTo>
                  <a:cubicBezTo>
                    <a:pt x="108" y="101"/>
                    <a:pt x="108" y="101"/>
                    <a:pt x="108" y="101"/>
                  </a:cubicBezTo>
                  <a:cubicBezTo>
                    <a:pt x="93" y="84"/>
                    <a:pt x="93" y="84"/>
                    <a:pt x="93" y="84"/>
                  </a:cubicBezTo>
                  <a:cubicBezTo>
                    <a:pt x="93" y="84"/>
                    <a:pt x="93" y="84"/>
                    <a:pt x="93" y="84"/>
                  </a:cubicBezTo>
                  <a:cubicBezTo>
                    <a:pt x="92" y="73"/>
                    <a:pt x="92" y="73"/>
                    <a:pt x="92" y="73"/>
                  </a:cubicBezTo>
                  <a:cubicBezTo>
                    <a:pt x="87" y="65"/>
                    <a:pt x="87" y="65"/>
                    <a:pt x="87" y="65"/>
                  </a:cubicBezTo>
                  <a:cubicBezTo>
                    <a:pt x="87" y="64"/>
                    <a:pt x="87" y="64"/>
                    <a:pt x="87" y="64"/>
                  </a:cubicBezTo>
                  <a:cubicBezTo>
                    <a:pt x="87" y="64"/>
                    <a:pt x="87" y="64"/>
                    <a:pt x="87" y="64"/>
                  </a:cubicBezTo>
                  <a:cubicBezTo>
                    <a:pt x="87" y="64"/>
                    <a:pt x="87" y="64"/>
                    <a:pt x="87" y="64"/>
                  </a:cubicBezTo>
                  <a:cubicBezTo>
                    <a:pt x="87" y="63"/>
                    <a:pt x="87" y="63"/>
                    <a:pt x="87" y="63"/>
                  </a:cubicBezTo>
                  <a:cubicBezTo>
                    <a:pt x="90" y="53"/>
                    <a:pt x="90" y="53"/>
                    <a:pt x="90" y="53"/>
                  </a:cubicBezTo>
                  <a:cubicBezTo>
                    <a:pt x="91" y="53"/>
                    <a:pt x="91" y="53"/>
                    <a:pt x="91" y="53"/>
                  </a:cubicBezTo>
                  <a:cubicBezTo>
                    <a:pt x="91" y="53"/>
                    <a:pt x="91" y="53"/>
                    <a:pt x="91" y="53"/>
                  </a:cubicBezTo>
                  <a:cubicBezTo>
                    <a:pt x="117" y="51"/>
                    <a:pt x="117" y="51"/>
                    <a:pt x="117" y="51"/>
                  </a:cubicBezTo>
                  <a:cubicBezTo>
                    <a:pt x="130" y="44"/>
                    <a:pt x="130" y="44"/>
                    <a:pt x="130" y="44"/>
                  </a:cubicBezTo>
                  <a:cubicBezTo>
                    <a:pt x="130" y="44"/>
                    <a:pt x="130" y="44"/>
                    <a:pt x="130" y="44"/>
                  </a:cubicBezTo>
                  <a:cubicBezTo>
                    <a:pt x="131" y="44"/>
                    <a:pt x="131" y="44"/>
                    <a:pt x="131" y="44"/>
                  </a:cubicBezTo>
                  <a:cubicBezTo>
                    <a:pt x="135" y="42"/>
                    <a:pt x="139" y="40"/>
                    <a:pt x="139" y="38"/>
                  </a:cubicBezTo>
                  <a:cubicBezTo>
                    <a:pt x="141" y="36"/>
                    <a:pt x="141" y="33"/>
                    <a:pt x="141" y="2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0" name="Freeform 17"/>
            <p:cNvSpPr>
              <a:spLocks/>
            </p:cNvSpPr>
            <p:nvPr/>
          </p:nvSpPr>
          <p:spPr bwMode="auto">
            <a:xfrm>
              <a:off x="3474470" y="3624454"/>
              <a:ext cx="496102" cy="891172"/>
            </a:xfrm>
            <a:custGeom>
              <a:avLst/>
              <a:gdLst>
                <a:gd name="T0" fmla="*/ 47 w 161"/>
                <a:gd name="T1" fmla="*/ 90 h 289"/>
                <a:gd name="T2" fmla="*/ 61 w 161"/>
                <a:gd name="T3" fmla="*/ 101 h 289"/>
                <a:gd name="T4" fmla="*/ 70 w 161"/>
                <a:gd name="T5" fmla="*/ 108 h 289"/>
                <a:gd name="T6" fmla="*/ 88 w 161"/>
                <a:gd name="T7" fmla="*/ 115 h 289"/>
                <a:gd name="T8" fmla="*/ 88 w 161"/>
                <a:gd name="T9" fmla="*/ 116 h 289"/>
                <a:gd name="T10" fmla="*/ 93 w 161"/>
                <a:gd name="T11" fmla="*/ 124 h 289"/>
                <a:gd name="T12" fmla="*/ 89 w 161"/>
                <a:gd name="T13" fmla="*/ 136 h 289"/>
                <a:gd name="T14" fmla="*/ 88 w 161"/>
                <a:gd name="T15" fmla="*/ 144 h 289"/>
                <a:gd name="T16" fmla="*/ 83 w 161"/>
                <a:gd name="T17" fmla="*/ 158 h 289"/>
                <a:gd name="T18" fmla="*/ 70 w 161"/>
                <a:gd name="T19" fmla="*/ 157 h 289"/>
                <a:gd name="T20" fmla="*/ 56 w 161"/>
                <a:gd name="T21" fmla="*/ 166 h 289"/>
                <a:gd name="T22" fmla="*/ 58 w 161"/>
                <a:gd name="T23" fmla="*/ 177 h 289"/>
                <a:gd name="T24" fmla="*/ 43 w 161"/>
                <a:gd name="T25" fmla="*/ 174 h 289"/>
                <a:gd name="T26" fmla="*/ 31 w 161"/>
                <a:gd name="T27" fmla="*/ 169 h 289"/>
                <a:gd name="T28" fmla="*/ 19 w 161"/>
                <a:gd name="T29" fmla="*/ 197 h 289"/>
                <a:gd name="T30" fmla="*/ 23 w 161"/>
                <a:gd name="T31" fmla="*/ 204 h 289"/>
                <a:gd name="T32" fmla="*/ 26 w 161"/>
                <a:gd name="T33" fmla="*/ 211 h 289"/>
                <a:gd name="T34" fmla="*/ 27 w 161"/>
                <a:gd name="T35" fmla="*/ 222 h 289"/>
                <a:gd name="T36" fmla="*/ 3 w 161"/>
                <a:gd name="T37" fmla="*/ 227 h 289"/>
                <a:gd name="T38" fmla="*/ 3 w 161"/>
                <a:gd name="T39" fmla="*/ 244 h 289"/>
                <a:gd name="T40" fmla="*/ 6 w 161"/>
                <a:gd name="T41" fmla="*/ 254 h 289"/>
                <a:gd name="T42" fmla="*/ 33 w 161"/>
                <a:gd name="T43" fmla="*/ 253 h 289"/>
                <a:gd name="T44" fmla="*/ 43 w 161"/>
                <a:gd name="T45" fmla="*/ 260 h 289"/>
                <a:gd name="T46" fmla="*/ 51 w 161"/>
                <a:gd name="T47" fmla="*/ 266 h 289"/>
                <a:gd name="T48" fmla="*/ 57 w 161"/>
                <a:gd name="T49" fmla="*/ 261 h 289"/>
                <a:gd name="T50" fmla="*/ 76 w 161"/>
                <a:gd name="T51" fmla="*/ 274 h 289"/>
                <a:gd name="T52" fmla="*/ 98 w 161"/>
                <a:gd name="T53" fmla="*/ 275 h 289"/>
                <a:gd name="T54" fmla="*/ 104 w 161"/>
                <a:gd name="T55" fmla="*/ 279 h 289"/>
                <a:gd name="T56" fmla="*/ 104 w 161"/>
                <a:gd name="T57" fmla="*/ 279 h 289"/>
                <a:gd name="T58" fmla="*/ 113 w 161"/>
                <a:gd name="T59" fmla="*/ 288 h 289"/>
                <a:gd name="T60" fmla="*/ 123 w 161"/>
                <a:gd name="T61" fmla="*/ 280 h 289"/>
                <a:gd name="T62" fmla="*/ 120 w 161"/>
                <a:gd name="T63" fmla="*/ 274 h 289"/>
                <a:gd name="T64" fmla="*/ 123 w 161"/>
                <a:gd name="T65" fmla="*/ 258 h 289"/>
                <a:gd name="T66" fmla="*/ 134 w 161"/>
                <a:gd name="T67" fmla="*/ 257 h 289"/>
                <a:gd name="T68" fmla="*/ 121 w 161"/>
                <a:gd name="T69" fmla="*/ 243 h 289"/>
                <a:gd name="T70" fmla="*/ 117 w 161"/>
                <a:gd name="T71" fmla="*/ 238 h 289"/>
                <a:gd name="T72" fmla="*/ 121 w 161"/>
                <a:gd name="T73" fmla="*/ 232 h 289"/>
                <a:gd name="T74" fmla="*/ 151 w 161"/>
                <a:gd name="T75" fmla="*/ 233 h 289"/>
                <a:gd name="T76" fmla="*/ 161 w 161"/>
                <a:gd name="T77" fmla="*/ 232 h 289"/>
                <a:gd name="T78" fmla="*/ 145 w 161"/>
                <a:gd name="T79" fmla="*/ 188 h 289"/>
                <a:gd name="T80" fmla="*/ 137 w 161"/>
                <a:gd name="T81" fmla="*/ 184 h 289"/>
                <a:gd name="T82" fmla="*/ 135 w 161"/>
                <a:gd name="T83" fmla="*/ 172 h 289"/>
                <a:gd name="T84" fmla="*/ 138 w 161"/>
                <a:gd name="T85" fmla="*/ 96 h 289"/>
                <a:gd name="T86" fmla="*/ 139 w 161"/>
                <a:gd name="T87" fmla="*/ 81 h 289"/>
                <a:gd name="T88" fmla="*/ 147 w 161"/>
                <a:gd name="T89" fmla="*/ 68 h 289"/>
                <a:gd name="T90" fmla="*/ 139 w 161"/>
                <a:gd name="T91" fmla="*/ 56 h 289"/>
                <a:gd name="T92" fmla="*/ 138 w 161"/>
                <a:gd name="T93" fmla="*/ 44 h 289"/>
                <a:gd name="T94" fmla="*/ 138 w 161"/>
                <a:gd name="T95" fmla="*/ 43 h 289"/>
                <a:gd name="T96" fmla="*/ 145 w 161"/>
                <a:gd name="T97" fmla="*/ 18 h 289"/>
                <a:gd name="T98" fmla="*/ 150 w 161"/>
                <a:gd name="T99" fmla="*/ 11 h 289"/>
                <a:gd name="T100" fmla="*/ 156 w 161"/>
                <a:gd name="T101" fmla="*/ 6 h 289"/>
                <a:gd name="T102" fmla="*/ 148 w 161"/>
                <a:gd name="T103" fmla="*/ 0 h 289"/>
                <a:gd name="T104" fmla="*/ 134 w 161"/>
                <a:gd name="T105" fmla="*/ 5 h 289"/>
                <a:gd name="T106" fmla="*/ 121 w 161"/>
                <a:gd name="T107" fmla="*/ 17 h 289"/>
                <a:gd name="T108" fmla="*/ 105 w 161"/>
                <a:gd name="T109" fmla="*/ 29 h 289"/>
                <a:gd name="T110" fmla="*/ 97 w 161"/>
                <a:gd name="T111" fmla="*/ 35 h 289"/>
                <a:gd name="T112" fmla="*/ 93 w 161"/>
                <a:gd name="T113" fmla="*/ 59 h 289"/>
                <a:gd name="T114" fmla="*/ 91 w 161"/>
                <a:gd name="T115" fmla="*/ 66 h 289"/>
                <a:gd name="T116" fmla="*/ 87 w 161"/>
                <a:gd name="T117" fmla="*/ 72 h 289"/>
                <a:gd name="T118" fmla="*/ 86 w 161"/>
                <a:gd name="T119" fmla="*/ 73 h 289"/>
                <a:gd name="T120" fmla="*/ 76 w 161"/>
                <a:gd name="T121" fmla="*/ 74 h 289"/>
                <a:gd name="T122" fmla="*/ 75 w 161"/>
                <a:gd name="T123" fmla="*/ 74 h 289"/>
                <a:gd name="T124" fmla="*/ 54 w 161"/>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89">
                  <a:moveTo>
                    <a:pt x="54" y="66"/>
                  </a:moveTo>
                  <a:cubicBezTo>
                    <a:pt x="51" y="66"/>
                    <a:pt x="51" y="66"/>
                    <a:pt x="51" y="66"/>
                  </a:cubicBezTo>
                  <a:cubicBezTo>
                    <a:pt x="47" y="90"/>
                    <a:pt x="47" y="90"/>
                    <a:pt x="47" y="90"/>
                  </a:cubicBezTo>
                  <a:cubicBezTo>
                    <a:pt x="54" y="98"/>
                    <a:pt x="54" y="98"/>
                    <a:pt x="54" y="98"/>
                  </a:cubicBezTo>
                  <a:cubicBezTo>
                    <a:pt x="61" y="101"/>
                    <a:pt x="61" y="101"/>
                    <a:pt x="61" y="101"/>
                  </a:cubicBezTo>
                  <a:cubicBezTo>
                    <a:pt x="61" y="101"/>
                    <a:pt x="61" y="101"/>
                    <a:pt x="61" y="101"/>
                  </a:cubicBezTo>
                  <a:cubicBezTo>
                    <a:pt x="61" y="101"/>
                    <a:pt x="61" y="101"/>
                    <a:pt x="61" y="101"/>
                  </a:cubicBezTo>
                  <a:cubicBezTo>
                    <a:pt x="61" y="101"/>
                    <a:pt x="61" y="101"/>
                    <a:pt x="61" y="101"/>
                  </a:cubicBezTo>
                  <a:cubicBezTo>
                    <a:pt x="70" y="108"/>
                    <a:pt x="70" y="108"/>
                    <a:pt x="70" y="108"/>
                  </a:cubicBezTo>
                  <a:cubicBezTo>
                    <a:pt x="81" y="111"/>
                    <a:pt x="81" y="111"/>
                    <a:pt x="81" y="111"/>
                  </a:cubicBezTo>
                  <a:cubicBezTo>
                    <a:pt x="82" y="111"/>
                    <a:pt x="82" y="111"/>
                    <a:pt x="82" y="111"/>
                  </a:cubicBezTo>
                  <a:cubicBezTo>
                    <a:pt x="88" y="115"/>
                    <a:pt x="88" y="115"/>
                    <a:pt x="88" y="115"/>
                  </a:cubicBezTo>
                  <a:cubicBezTo>
                    <a:pt x="88" y="115"/>
                    <a:pt x="88" y="115"/>
                    <a:pt x="88" y="115"/>
                  </a:cubicBezTo>
                  <a:cubicBezTo>
                    <a:pt x="88" y="115"/>
                    <a:pt x="88" y="115"/>
                    <a:pt x="88" y="115"/>
                  </a:cubicBezTo>
                  <a:cubicBezTo>
                    <a:pt x="88" y="116"/>
                    <a:pt x="88" y="116"/>
                    <a:pt x="88" y="116"/>
                  </a:cubicBezTo>
                  <a:cubicBezTo>
                    <a:pt x="93" y="122"/>
                    <a:pt x="93" y="122"/>
                    <a:pt x="93" y="122"/>
                  </a:cubicBezTo>
                  <a:cubicBezTo>
                    <a:pt x="93" y="123"/>
                    <a:pt x="93" y="123"/>
                    <a:pt x="93" y="123"/>
                  </a:cubicBezTo>
                  <a:cubicBezTo>
                    <a:pt x="93" y="124"/>
                    <a:pt x="93" y="124"/>
                    <a:pt x="93" y="124"/>
                  </a:cubicBezTo>
                  <a:cubicBezTo>
                    <a:pt x="89" y="130"/>
                    <a:pt x="89" y="130"/>
                    <a:pt x="89" y="130"/>
                  </a:cubicBezTo>
                  <a:cubicBezTo>
                    <a:pt x="88" y="131"/>
                    <a:pt x="88" y="133"/>
                    <a:pt x="88" y="136"/>
                  </a:cubicBezTo>
                  <a:cubicBezTo>
                    <a:pt x="89" y="136"/>
                    <a:pt x="89" y="136"/>
                    <a:pt x="89" y="136"/>
                  </a:cubicBezTo>
                  <a:cubicBezTo>
                    <a:pt x="89" y="144"/>
                    <a:pt x="89" y="144"/>
                    <a:pt x="89" y="144"/>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3" y="158"/>
                    <a:pt x="83" y="158"/>
                    <a:pt x="83" y="158"/>
                  </a:cubicBezTo>
                  <a:cubicBezTo>
                    <a:pt x="82" y="158"/>
                    <a:pt x="82" y="158"/>
                    <a:pt x="82" y="158"/>
                  </a:cubicBezTo>
                  <a:cubicBezTo>
                    <a:pt x="77" y="156"/>
                    <a:pt x="77" y="156"/>
                    <a:pt x="77" y="156"/>
                  </a:cubicBezTo>
                  <a:cubicBezTo>
                    <a:pt x="70" y="157"/>
                    <a:pt x="70" y="157"/>
                    <a:pt x="70" y="157"/>
                  </a:cubicBezTo>
                  <a:cubicBezTo>
                    <a:pt x="64" y="159"/>
                    <a:pt x="64" y="159"/>
                    <a:pt x="64" y="159"/>
                  </a:cubicBezTo>
                  <a:cubicBezTo>
                    <a:pt x="57" y="164"/>
                    <a:pt x="57" y="164"/>
                    <a:pt x="57" y="164"/>
                  </a:cubicBezTo>
                  <a:cubicBezTo>
                    <a:pt x="56" y="166"/>
                    <a:pt x="56" y="166"/>
                    <a:pt x="56" y="166"/>
                  </a:cubicBezTo>
                  <a:cubicBezTo>
                    <a:pt x="65" y="170"/>
                    <a:pt x="65" y="170"/>
                    <a:pt x="65" y="170"/>
                  </a:cubicBezTo>
                  <a:cubicBezTo>
                    <a:pt x="64" y="172"/>
                    <a:pt x="64" y="172"/>
                    <a:pt x="64" y="172"/>
                  </a:cubicBezTo>
                  <a:cubicBezTo>
                    <a:pt x="63" y="174"/>
                    <a:pt x="61" y="176"/>
                    <a:pt x="58" y="177"/>
                  </a:cubicBezTo>
                  <a:cubicBezTo>
                    <a:pt x="53" y="178"/>
                    <a:pt x="53" y="178"/>
                    <a:pt x="53" y="178"/>
                  </a:cubicBezTo>
                  <a:cubicBezTo>
                    <a:pt x="43" y="174"/>
                    <a:pt x="43" y="174"/>
                    <a:pt x="43" y="174"/>
                  </a:cubicBezTo>
                  <a:cubicBezTo>
                    <a:pt x="43" y="174"/>
                    <a:pt x="43" y="174"/>
                    <a:pt x="43" y="174"/>
                  </a:cubicBezTo>
                  <a:cubicBezTo>
                    <a:pt x="43" y="174"/>
                    <a:pt x="43" y="174"/>
                    <a:pt x="43" y="174"/>
                  </a:cubicBezTo>
                  <a:cubicBezTo>
                    <a:pt x="35" y="169"/>
                    <a:pt x="35" y="169"/>
                    <a:pt x="35" y="169"/>
                  </a:cubicBezTo>
                  <a:cubicBezTo>
                    <a:pt x="31" y="169"/>
                    <a:pt x="31" y="169"/>
                    <a:pt x="31" y="169"/>
                  </a:cubicBezTo>
                  <a:cubicBezTo>
                    <a:pt x="21" y="184"/>
                    <a:pt x="21" y="184"/>
                    <a:pt x="21" y="184"/>
                  </a:cubicBezTo>
                  <a:cubicBezTo>
                    <a:pt x="19" y="188"/>
                    <a:pt x="19" y="188"/>
                    <a:pt x="19" y="188"/>
                  </a:cubicBezTo>
                  <a:cubicBezTo>
                    <a:pt x="19" y="197"/>
                    <a:pt x="19" y="197"/>
                    <a:pt x="19" y="197"/>
                  </a:cubicBezTo>
                  <a:cubicBezTo>
                    <a:pt x="23" y="204"/>
                    <a:pt x="23" y="204"/>
                    <a:pt x="23" y="204"/>
                  </a:cubicBezTo>
                  <a:cubicBezTo>
                    <a:pt x="23" y="204"/>
                    <a:pt x="23" y="204"/>
                    <a:pt x="23" y="204"/>
                  </a:cubicBezTo>
                  <a:cubicBezTo>
                    <a:pt x="23" y="204"/>
                    <a:pt x="23" y="204"/>
                    <a:pt x="23" y="204"/>
                  </a:cubicBezTo>
                  <a:cubicBezTo>
                    <a:pt x="23" y="204"/>
                    <a:pt x="23" y="204"/>
                    <a:pt x="23" y="204"/>
                  </a:cubicBezTo>
                  <a:cubicBezTo>
                    <a:pt x="26" y="210"/>
                    <a:pt x="26" y="210"/>
                    <a:pt x="26" y="210"/>
                  </a:cubicBezTo>
                  <a:cubicBezTo>
                    <a:pt x="26" y="211"/>
                    <a:pt x="26" y="211"/>
                    <a:pt x="26" y="211"/>
                  </a:cubicBezTo>
                  <a:cubicBezTo>
                    <a:pt x="26" y="220"/>
                    <a:pt x="26" y="220"/>
                    <a:pt x="26" y="220"/>
                  </a:cubicBezTo>
                  <a:cubicBezTo>
                    <a:pt x="26" y="222"/>
                    <a:pt x="26" y="222"/>
                    <a:pt x="26" y="222"/>
                  </a:cubicBezTo>
                  <a:cubicBezTo>
                    <a:pt x="27" y="222"/>
                    <a:pt x="27" y="222"/>
                    <a:pt x="27" y="222"/>
                  </a:cubicBezTo>
                  <a:cubicBezTo>
                    <a:pt x="20" y="224"/>
                    <a:pt x="20" y="224"/>
                    <a:pt x="20" y="224"/>
                  </a:cubicBezTo>
                  <a:cubicBezTo>
                    <a:pt x="8" y="224"/>
                    <a:pt x="8" y="224"/>
                    <a:pt x="8" y="224"/>
                  </a:cubicBezTo>
                  <a:cubicBezTo>
                    <a:pt x="3" y="227"/>
                    <a:pt x="3" y="227"/>
                    <a:pt x="3" y="227"/>
                  </a:cubicBezTo>
                  <a:cubicBezTo>
                    <a:pt x="0" y="231"/>
                    <a:pt x="0" y="231"/>
                    <a:pt x="0" y="231"/>
                  </a:cubicBezTo>
                  <a:cubicBezTo>
                    <a:pt x="1" y="232"/>
                    <a:pt x="1" y="232"/>
                    <a:pt x="1" y="232"/>
                  </a:cubicBezTo>
                  <a:cubicBezTo>
                    <a:pt x="3" y="244"/>
                    <a:pt x="3" y="244"/>
                    <a:pt x="3" y="244"/>
                  </a:cubicBezTo>
                  <a:cubicBezTo>
                    <a:pt x="3" y="244"/>
                    <a:pt x="3" y="244"/>
                    <a:pt x="3" y="244"/>
                  </a:cubicBezTo>
                  <a:cubicBezTo>
                    <a:pt x="3" y="248"/>
                    <a:pt x="3" y="248"/>
                    <a:pt x="3" y="248"/>
                  </a:cubicBezTo>
                  <a:cubicBezTo>
                    <a:pt x="6" y="254"/>
                    <a:pt x="6" y="254"/>
                    <a:pt x="6" y="254"/>
                  </a:cubicBezTo>
                  <a:cubicBezTo>
                    <a:pt x="15" y="260"/>
                    <a:pt x="15" y="260"/>
                    <a:pt x="15" y="260"/>
                  </a:cubicBezTo>
                  <a:cubicBezTo>
                    <a:pt x="27" y="257"/>
                    <a:pt x="27" y="257"/>
                    <a:pt x="27" y="257"/>
                  </a:cubicBezTo>
                  <a:cubicBezTo>
                    <a:pt x="33" y="253"/>
                    <a:pt x="33" y="253"/>
                    <a:pt x="33" y="253"/>
                  </a:cubicBezTo>
                  <a:cubicBezTo>
                    <a:pt x="34" y="252"/>
                    <a:pt x="34" y="252"/>
                    <a:pt x="34" y="252"/>
                  </a:cubicBezTo>
                  <a:cubicBezTo>
                    <a:pt x="39" y="252"/>
                    <a:pt x="39" y="252"/>
                    <a:pt x="39"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1" y="266"/>
                    <a:pt x="51" y="266"/>
                    <a:pt x="51" y="266"/>
                  </a:cubicBezTo>
                  <a:cubicBezTo>
                    <a:pt x="52" y="265"/>
                    <a:pt x="52" y="265"/>
                    <a:pt x="52" y="265"/>
                  </a:cubicBezTo>
                  <a:cubicBezTo>
                    <a:pt x="57" y="261"/>
                    <a:pt x="57" y="261"/>
                    <a:pt x="57" y="261"/>
                  </a:cubicBezTo>
                  <a:cubicBezTo>
                    <a:pt x="63" y="270"/>
                    <a:pt x="63" y="270"/>
                    <a:pt x="63" y="270"/>
                  </a:cubicBezTo>
                  <a:cubicBezTo>
                    <a:pt x="68" y="274"/>
                    <a:pt x="68" y="274"/>
                    <a:pt x="68" y="274"/>
                  </a:cubicBezTo>
                  <a:cubicBezTo>
                    <a:pt x="76" y="274"/>
                    <a:pt x="76" y="274"/>
                    <a:pt x="76" y="274"/>
                  </a:cubicBezTo>
                  <a:cubicBezTo>
                    <a:pt x="82" y="273"/>
                    <a:pt x="82" y="273"/>
                    <a:pt x="82" y="273"/>
                  </a:cubicBezTo>
                  <a:cubicBezTo>
                    <a:pt x="83" y="273"/>
                    <a:pt x="83" y="273"/>
                    <a:pt x="83" y="273"/>
                  </a:cubicBezTo>
                  <a:cubicBezTo>
                    <a:pt x="98" y="275"/>
                    <a:pt x="98" y="275"/>
                    <a:pt x="98" y="275"/>
                  </a:cubicBezTo>
                  <a:cubicBezTo>
                    <a:pt x="98" y="275"/>
                    <a:pt x="98" y="275"/>
                    <a:pt x="98" y="275"/>
                  </a:cubicBezTo>
                  <a:cubicBezTo>
                    <a:pt x="98" y="275"/>
                    <a:pt x="98" y="275"/>
                    <a:pt x="98" y="275"/>
                  </a:cubicBezTo>
                  <a:cubicBezTo>
                    <a:pt x="104" y="279"/>
                    <a:pt x="104" y="279"/>
                    <a:pt x="104" y="279"/>
                  </a:cubicBezTo>
                  <a:cubicBezTo>
                    <a:pt x="104" y="279"/>
                    <a:pt x="104" y="279"/>
                    <a:pt x="104" y="279"/>
                  </a:cubicBezTo>
                  <a:cubicBezTo>
                    <a:pt x="104" y="279"/>
                    <a:pt x="104" y="279"/>
                    <a:pt x="104" y="279"/>
                  </a:cubicBezTo>
                  <a:cubicBezTo>
                    <a:pt x="104" y="279"/>
                    <a:pt x="104" y="279"/>
                    <a:pt x="104" y="279"/>
                  </a:cubicBezTo>
                  <a:cubicBezTo>
                    <a:pt x="109" y="283"/>
                    <a:pt x="109" y="283"/>
                    <a:pt x="109" y="283"/>
                  </a:cubicBezTo>
                  <a:cubicBezTo>
                    <a:pt x="109" y="284"/>
                    <a:pt x="109" y="284"/>
                    <a:pt x="109" y="284"/>
                  </a:cubicBezTo>
                  <a:cubicBezTo>
                    <a:pt x="113" y="288"/>
                    <a:pt x="113" y="288"/>
                    <a:pt x="113" y="288"/>
                  </a:cubicBezTo>
                  <a:cubicBezTo>
                    <a:pt x="117" y="289"/>
                    <a:pt x="117" y="289"/>
                    <a:pt x="117" y="289"/>
                  </a:cubicBezTo>
                  <a:cubicBezTo>
                    <a:pt x="123" y="288"/>
                    <a:pt x="123" y="288"/>
                    <a:pt x="123" y="288"/>
                  </a:cubicBezTo>
                  <a:cubicBezTo>
                    <a:pt x="123" y="280"/>
                    <a:pt x="123" y="280"/>
                    <a:pt x="123" y="280"/>
                  </a:cubicBezTo>
                  <a:cubicBezTo>
                    <a:pt x="120" y="274"/>
                    <a:pt x="120" y="274"/>
                    <a:pt x="120" y="274"/>
                  </a:cubicBezTo>
                  <a:cubicBezTo>
                    <a:pt x="120" y="274"/>
                    <a:pt x="120" y="274"/>
                    <a:pt x="120" y="274"/>
                  </a:cubicBezTo>
                  <a:cubicBezTo>
                    <a:pt x="120" y="274"/>
                    <a:pt x="120" y="274"/>
                    <a:pt x="120" y="274"/>
                  </a:cubicBezTo>
                  <a:cubicBezTo>
                    <a:pt x="117" y="264"/>
                    <a:pt x="117" y="264"/>
                    <a:pt x="117" y="264"/>
                  </a:cubicBezTo>
                  <a:cubicBezTo>
                    <a:pt x="123" y="258"/>
                    <a:pt x="123" y="258"/>
                    <a:pt x="123" y="258"/>
                  </a:cubicBezTo>
                  <a:cubicBezTo>
                    <a:pt x="123" y="258"/>
                    <a:pt x="123" y="258"/>
                    <a:pt x="123" y="258"/>
                  </a:cubicBezTo>
                  <a:cubicBezTo>
                    <a:pt x="124" y="258"/>
                    <a:pt x="124" y="258"/>
                    <a:pt x="124" y="258"/>
                  </a:cubicBezTo>
                  <a:cubicBezTo>
                    <a:pt x="129" y="257"/>
                    <a:pt x="129" y="257"/>
                    <a:pt x="129" y="257"/>
                  </a:cubicBezTo>
                  <a:cubicBezTo>
                    <a:pt x="134" y="257"/>
                    <a:pt x="134" y="257"/>
                    <a:pt x="134" y="257"/>
                  </a:cubicBezTo>
                  <a:cubicBezTo>
                    <a:pt x="135" y="255"/>
                    <a:pt x="135" y="255"/>
                    <a:pt x="135" y="255"/>
                  </a:cubicBezTo>
                  <a:cubicBezTo>
                    <a:pt x="132" y="250"/>
                    <a:pt x="132" y="250"/>
                    <a:pt x="132" y="250"/>
                  </a:cubicBezTo>
                  <a:cubicBezTo>
                    <a:pt x="121" y="243"/>
                    <a:pt x="121" y="243"/>
                    <a:pt x="121" y="243"/>
                  </a:cubicBezTo>
                  <a:cubicBezTo>
                    <a:pt x="118" y="238"/>
                    <a:pt x="118" y="238"/>
                    <a:pt x="118" y="238"/>
                  </a:cubicBezTo>
                  <a:cubicBezTo>
                    <a:pt x="117" y="238"/>
                    <a:pt x="117" y="238"/>
                    <a:pt x="117" y="238"/>
                  </a:cubicBezTo>
                  <a:cubicBezTo>
                    <a:pt x="117" y="238"/>
                    <a:pt x="117" y="238"/>
                    <a:pt x="117" y="238"/>
                  </a:cubicBezTo>
                  <a:cubicBezTo>
                    <a:pt x="117" y="237"/>
                    <a:pt x="117" y="237"/>
                    <a:pt x="117" y="237"/>
                  </a:cubicBezTo>
                  <a:cubicBezTo>
                    <a:pt x="121" y="231"/>
                    <a:pt x="121" y="231"/>
                    <a:pt x="121" y="231"/>
                  </a:cubicBezTo>
                  <a:cubicBezTo>
                    <a:pt x="121" y="232"/>
                    <a:pt x="121" y="232"/>
                    <a:pt x="121" y="232"/>
                  </a:cubicBezTo>
                  <a:cubicBezTo>
                    <a:pt x="129" y="234"/>
                    <a:pt x="129" y="234"/>
                    <a:pt x="129" y="234"/>
                  </a:cubicBezTo>
                  <a:cubicBezTo>
                    <a:pt x="151" y="233"/>
                    <a:pt x="151" y="233"/>
                    <a:pt x="151" y="233"/>
                  </a:cubicBezTo>
                  <a:cubicBezTo>
                    <a:pt x="151" y="233"/>
                    <a:pt x="151" y="233"/>
                    <a:pt x="151" y="233"/>
                  </a:cubicBezTo>
                  <a:cubicBezTo>
                    <a:pt x="151" y="233"/>
                    <a:pt x="151" y="233"/>
                    <a:pt x="151" y="233"/>
                  </a:cubicBezTo>
                  <a:cubicBezTo>
                    <a:pt x="157" y="235"/>
                    <a:pt x="157" y="235"/>
                    <a:pt x="157" y="235"/>
                  </a:cubicBezTo>
                  <a:cubicBezTo>
                    <a:pt x="161" y="232"/>
                    <a:pt x="161" y="232"/>
                    <a:pt x="161" y="232"/>
                  </a:cubicBezTo>
                  <a:cubicBezTo>
                    <a:pt x="159" y="219"/>
                    <a:pt x="159" y="219"/>
                    <a:pt x="159" y="219"/>
                  </a:cubicBezTo>
                  <a:cubicBezTo>
                    <a:pt x="152" y="214"/>
                    <a:pt x="152" y="214"/>
                    <a:pt x="152" y="214"/>
                  </a:cubicBezTo>
                  <a:cubicBezTo>
                    <a:pt x="145" y="211"/>
                    <a:pt x="143" y="202"/>
                    <a:pt x="145" y="188"/>
                  </a:cubicBezTo>
                  <a:cubicBezTo>
                    <a:pt x="138" y="184"/>
                    <a:pt x="138" y="184"/>
                    <a:pt x="138" y="184"/>
                  </a:cubicBezTo>
                  <a:cubicBezTo>
                    <a:pt x="137" y="184"/>
                    <a:pt x="137" y="184"/>
                    <a:pt x="137" y="184"/>
                  </a:cubicBezTo>
                  <a:cubicBezTo>
                    <a:pt x="137" y="184"/>
                    <a:pt x="137" y="184"/>
                    <a:pt x="137" y="184"/>
                  </a:cubicBezTo>
                  <a:cubicBezTo>
                    <a:pt x="137" y="183"/>
                    <a:pt x="137" y="183"/>
                    <a:pt x="137" y="183"/>
                  </a:cubicBezTo>
                  <a:cubicBezTo>
                    <a:pt x="137" y="183"/>
                    <a:pt x="137" y="183"/>
                    <a:pt x="137" y="183"/>
                  </a:cubicBezTo>
                  <a:cubicBezTo>
                    <a:pt x="135" y="172"/>
                    <a:pt x="135" y="172"/>
                    <a:pt x="135" y="172"/>
                  </a:cubicBezTo>
                  <a:cubicBezTo>
                    <a:pt x="144" y="132"/>
                    <a:pt x="144" y="132"/>
                    <a:pt x="144" y="132"/>
                  </a:cubicBezTo>
                  <a:cubicBezTo>
                    <a:pt x="141" y="120"/>
                    <a:pt x="139" y="112"/>
                    <a:pt x="139" y="108"/>
                  </a:cubicBezTo>
                  <a:cubicBezTo>
                    <a:pt x="138" y="96"/>
                    <a:pt x="138" y="96"/>
                    <a:pt x="138" y="96"/>
                  </a:cubicBezTo>
                  <a:cubicBezTo>
                    <a:pt x="139" y="82"/>
                    <a:pt x="139" y="82"/>
                    <a:pt x="139" y="82"/>
                  </a:cubicBezTo>
                  <a:cubicBezTo>
                    <a:pt x="139" y="82"/>
                    <a:pt x="139" y="82"/>
                    <a:pt x="139" y="82"/>
                  </a:cubicBezTo>
                  <a:cubicBezTo>
                    <a:pt x="139" y="81"/>
                    <a:pt x="139" y="81"/>
                    <a:pt x="139" y="81"/>
                  </a:cubicBezTo>
                  <a:cubicBezTo>
                    <a:pt x="139" y="81"/>
                    <a:pt x="139" y="81"/>
                    <a:pt x="139" y="81"/>
                  </a:cubicBezTo>
                  <a:cubicBezTo>
                    <a:pt x="147" y="75"/>
                    <a:pt x="147" y="75"/>
                    <a:pt x="147" y="75"/>
                  </a:cubicBezTo>
                  <a:cubicBezTo>
                    <a:pt x="147" y="68"/>
                    <a:pt x="147" y="68"/>
                    <a:pt x="147" y="68"/>
                  </a:cubicBezTo>
                  <a:cubicBezTo>
                    <a:pt x="147" y="67"/>
                    <a:pt x="147" y="64"/>
                    <a:pt x="145" y="61"/>
                  </a:cubicBezTo>
                  <a:cubicBezTo>
                    <a:pt x="139" y="56"/>
                    <a:pt x="139" y="56"/>
                    <a:pt x="139" y="56"/>
                  </a:cubicBezTo>
                  <a:cubicBezTo>
                    <a:pt x="139" y="56"/>
                    <a:pt x="139" y="56"/>
                    <a:pt x="139" y="56"/>
                  </a:cubicBezTo>
                  <a:cubicBezTo>
                    <a:pt x="139" y="54"/>
                    <a:pt x="139" y="54"/>
                    <a:pt x="139" y="54"/>
                  </a:cubicBezTo>
                  <a:cubicBezTo>
                    <a:pt x="138" y="45"/>
                    <a:pt x="138" y="45"/>
                    <a:pt x="138" y="45"/>
                  </a:cubicBezTo>
                  <a:cubicBezTo>
                    <a:pt x="138" y="44"/>
                    <a:pt x="138" y="44"/>
                    <a:pt x="138" y="44"/>
                  </a:cubicBezTo>
                  <a:cubicBezTo>
                    <a:pt x="137" y="44"/>
                    <a:pt x="137" y="44"/>
                    <a:pt x="137" y="44"/>
                  </a:cubicBezTo>
                  <a:cubicBezTo>
                    <a:pt x="138" y="44"/>
                    <a:pt x="138" y="44"/>
                    <a:pt x="138" y="44"/>
                  </a:cubicBezTo>
                  <a:cubicBezTo>
                    <a:pt x="138" y="43"/>
                    <a:pt x="138" y="43"/>
                    <a:pt x="138" y="43"/>
                  </a:cubicBezTo>
                  <a:cubicBezTo>
                    <a:pt x="149" y="30"/>
                    <a:pt x="149" y="30"/>
                    <a:pt x="149" y="30"/>
                  </a:cubicBezTo>
                  <a:cubicBezTo>
                    <a:pt x="149" y="24"/>
                    <a:pt x="149" y="24"/>
                    <a:pt x="149" y="24"/>
                  </a:cubicBezTo>
                  <a:cubicBezTo>
                    <a:pt x="145" y="18"/>
                    <a:pt x="145" y="18"/>
                    <a:pt x="145" y="18"/>
                  </a:cubicBezTo>
                  <a:cubicBezTo>
                    <a:pt x="145" y="18"/>
                    <a:pt x="145" y="18"/>
                    <a:pt x="145" y="18"/>
                  </a:cubicBezTo>
                  <a:cubicBezTo>
                    <a:pt x="145" y="17"/>
                    <a:pt x="145" y="17"/>
                    <a:pt x="145" y="17"/>
                  </a:cubicBezTo>
                  <a:cubicBezTo>
                    <a:pt x="150" y="11"/>
                    <a:pt x="150" y="11"/>
                    <a:pt x="150" y="11"/>
                  </a:cubicBezTo>
                  <a:cubicBezTo>
                    <a:pt x="150" y="10"/>
                    <a:pt x="150" y="10"/>
                    <a:pt x="150" y="10"/>
                  </a:cubicBezTo>
                  <a:cubicBezTo>
                    <a:pt x="151" y="10"/>
                    <a:pt x="151" y="10"/>
                    <a:pt x="151" y="10"/>
                  </a:cubicBezTo>
                  <a:cubicBezTo>
                    <a:pt x="156" y="6"/>
                    <a:pt x="156" y="6"/>
                    <a:pt x="156" y="6"/>
                  </a:cubicBezTo>
                  <a:cubicBezTo>
                    <a:pt x="155" y="1"/>
                    <a:pt x="155" y="1"/>
                    <a:pt x="155" y="1"/>
                  </a:cubicBezTo>
                  <a:cubicBezTo>
                    <a:pt x="153" y="1"/>
                    <a:pt x="153" y="1"/>
                    <a:pt x="153" y="1"/>
                  </a:cubicBezTo>
                  <a:cubicBezTo>
                    <a:pt x="148" y="0"/>
                    <a:pt x="148" y="0"/>
                    <a:pt x="148" y="0"/>
                  </a:cubicBezTo>
                  <a:cubicBezTo>
                    <a:pt x="146" y="10"/>
                    <a:pt x="146" y="10"/>
                    <a:pt x="146" y="10"/>
                  </a:cubicBezTo>
                  <a:cubicBezTo>
                    <a:pt x="145" y="9"/>
                    <a:pt x="145" y="9"/>
                    <a:pt x="145" y="9"/>
                  </a:cubicBezTo>
                  <a:cubicBezTo>
                    <a:pt x="134" y="5"/>
                    <a:pt x="134" y="5"/>
                    <a:pt x="134" y="5"/>
                  </a:cubicBezTo>
                  <a:cubicBezTo>
                    <a:pt x="128" y="4"/>
                    <a:pt x="128" y="4"/>
                    <a:pt x="128" y="4"/>
                  </a:cubicBezTo>
                  <a:cubicBezTo>
                    <a:pt x="130" y="14"/>
                    <a:pt x="130" y="14"/>
                    <a:pt x="130" y="14"/>
                  </a:cubicBezTo>
                  <a:cubicBezTo>
                    <a:pt x="121" y="17"/>
                    <a:pt x="121" y="17"/>
                    <a:pt x="121" y="17"/>
                  </a:cubicBezTo>
                  <a:cubicBezTo>
                    <a:pt x="109" y="24"/>
                    <a:pt x="109" y="24"/>
                    <a:pt x="109" y="24"/>
                  </a:cubicBezTo>
                  <a:cubicBezTo>
                    <a:pt x="105" y="29"/>
                    <a:pt x="105" y="29"/>
                    <a:pt x="105" y="29"/>
                  </a:cubicBezTo>
                  <a:cubicBezTo>
                    <a:pt x="105" y="29"/>
                    <a:pt x="105" y="29"/>
                    <a:pt x="105" y="29"/>
                  </a:cubicBezTo>
                  <a:cubicBezTo>
                    <a:pt x="105" y="29"/>
                    <a:pt x="105" y="29"/>
                    <a:pt x="105" y="29"/>
                  </a:cubicBezTo>
                  <a:cubicBezTo>
                    <a:pt x="104" y="29"/>
                    <a:pt x="104" y="29"/>
                    <a:pt x="104" y="29"/>
                  </a:cubicBezTo>
                  <a:cubicBezTo>
                    <a:pt x="97" y="35"/>
                    <a:pt x="97" y="35"/>
                    <a:pt x="97" y="35"/>
                  </a:cubicBezTo>
                  <a:cubicBezTo>
                    <a:pt x="96" y="45"/>
                    <a:pt x="96" y="45"/>
                    <a:pt x="96" y="45"/>
                  </a:cubicBezTo>
                  <a:cubicBezTo>
                    <a:pt x="96" y="46"/>
                    <a:pt x="96" y="46"/>
                    <a:pt x="96" y="46"/>
                  </a:cubicBezTo>
                  <a:cubicBezTo>
                    <a:pt x="93" y="59"/>
                    <a:pt x="93" y="59"/>
                    <a:pt x="93" y="59"/>
                  </a:cubicBezTo>
                  <a:cubicBezTo>
                    <a:pt x="93" y="59"/>
                    <a:pt x="93" y="59"/>
                    <a:pt x="93" y="59"/>
                  </a:cubicBezTo>
                  <a:cubicBezTo>
                    <a:pt x="91" y="66"/>
                    <a:pt x="91" y="66"/>
                    <a:pt x="91" y="66"/>
                  </a:cubicBezTo>
                  <a:cubicBezTo>
                    <a:pt x="91" y="66"/>
                    <a:pt x="91" y="66"/>
                    <a:pt x="91" y="66"/>
                  </a:cubicBezTo>
                  <a:cubicBezTo>
                    <a:pt x="91" y="66"/>
                    <a:pt x="91" y="66"/>
                    <a:pt x="91" y="66"/>
                  </a:cubicBezTo>
                  <a:cubicBezTo>
                    <a:pt x="91" y="66"/>
                    <a:pt x="91" y="66"/>
                    <a:pt x="91" y="66"/>
                  </a:cubicBezTo>
                  <a:cubicBezTo>
                    <a:pt x="87" y="72"/>
                    <a:pt x="87" y="72"/>
                    <a:pt x="87" y="72"/>
                  </a:cubicBezTo>
                  <a:cubicBezTo>
                    <a:pt x="86" y="72"/>
                    <a:pt x="86" y="72"/>
                    <a:pt x="86" y="72"/>
                  </a:cubicBezTo>
                  <a:cubicBezTo>
                    <a:pt x="86" y="73"/>
                    <a:pt x="86" y="73"/>
                    <a:pt x="86" y="73"/>
                  </a:cubicBezTo>
                  <a:cubicBezTo>
                    <a:pt x="86" y="73"/>
                    <a:pt x="86" y="73"/>
                    <a:pt x="86" y="73"/>
                  </a:cubicBezTo>
                  <a:cubicBezTo>
                    <a:pt x="85" y="73"/>
                    <a:pt x="85" y="73"/>
                    <a:pt x="85" y="73"/>
                  </a:cubicBezTo>
                  <a:cubicBezTo>
                    <a:pt x="76" y="74"/>
                    <a:pt x="76" y="74"/>
                    <a:pt x="76" y="74"/>
                  </a:cubicBezTo>
                  <a:cubicBezTo>
                    <a:pt x="76" y="74"/>
                    <a:pt x="76" y="74"/>
                    <a:pt x="76" y="74"/>
                  </a:cubicBezTo>
                  <a:cubicBezTo>
                    <a:pt x="76" y="75"/>
                    <a:pt x="76" y="75"/>
                    <a:pt x="76" y="75"/>
                  </a:cubicBezTo>
                  <a:cubicBezTo>
                    <a:pt x="75" y="74"/>
                    <a:pt x="75" y="74"/>
                    <a:pt x="75" y="74"/>
                  </a:cubicBezTo>
                  <a:cubicBezTo>
                    <a:pt x="75" y="74"/>
                    <a:pt x="75" y="74"/>
                    <a:pt x="75" y="74"/>
                  </a:cubicBezTo>
                  <a:cubicBezTo>
                    <a:pt x="61" y="70"/>
                    <a:pt x="61" y="70"/>
                    <a:pt x="61" y="70"/>
                  </a:cubicBezTo>
                  <a:cubicBezTo>
                    <a:pt x="61" y="69"/>
                    <a:pt x="61" y="69"/>
                    <a:pt x="61" y="69"/>
                  </a:cubicBezTo>
                  <a:lnTo>
                    <a:pt x="54" y="6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1" name="Freeform 18"/>
            <p:cNvSpPr>
              <a:spLocks/>
            </p:cNvSpPr>
            <p:nvPr/>
          </p:nvSpPr>
          <p:spPr bwMode="auto">
            <a:xfrm>
              <a:off x="3905835" y="3461102"/>
              <a:ext cx="332752" cy="730846"/>
            </a:xfrm>
            <a:custGeom>
              <a:avLst/>
              <a:gdLst>
                <a:gd name="T0" fmla="*/ 99 w 108"/>
                <a:gd name="T1" fmla="*/ 3 h 237"/>
                <a:gd name="T2" fmla="*/ 93 w 108"/>
                <a:gd name="T3" fmla="*/ 5 h 237"/>
                <a:gd name="T4" fmla="*/ 88 w 108"/>
                <a:gd name="T5" fmla="*/ 11 h 237"/>
                <a:gd name="T6" fmla="*/ 87 w 108"/>
                <a:gd name="T7" fmla="*/ 12 h 237"/>
                <a:gd name="T8" fmla="*/ 67 w 108"/>
                <a:gd name="T9" fmla="*/ 13 h 237"/>
                <a:gd name="T10" fmla="*/ 61 w 108"/>
                <a:gd name="T11" fmla="*/ 19 h 237"/>
                <a:gd name="T12" fmla="*/ 55 w 108"/>
                <a:gd name="T13" fmla="*/ 23 h 237"/>
                <a:gd name="T14" fmla="*/ 46 w 108"/>
                <a:gd name="T15" fmla="*/ 23 h 237"/>
                <a:gd name="T16" fmla="*/ 41 w 108"/>
                <a:gd name="T17" fmla="*/ 37 h 237"/>
                <a:gd name="T18" fmla="*/ 41 w 108"/>
                <a:gd name="T19" fmla="*/ 37 h 237"/>
                <a:gd name="T20" fmla="*/ 33 w 108"/>
                <a:gd name="T21" fmla="*/ 45 h 237"/>
                <a:gd name="T22" fmla="*/ 21 w 108"/>
                <a:gd name="T23" fmla="*/ 59 h 237"/>
                <a:gd name="T24" fmla="*/ 13 w 108"/>
                <a:gd name="T25" fmla="*/ 67 h 237"/>
                <a:gd name="T26" fmla="*/ 13 w 108"/>
                <a:gd name="T27" fmla="*/ 77 h 237"/>
                <a:gd name="T28" fmla="*/ 13 w 108"/>
                <a:gd name="T29" fmla="*/ 85 h 237"/>
                <a:gd name="T30" fmla="*/ 8 w 108"/>
                <a:gd name="T31" fmla="*/ 92 h 237"/>
                <a:gd name="T32" fmla="*/ 8 w 108"/>
                <a:gd name="T33" fmla="*/ 111 h 237"/>
                <a:gd name="T34" fmla="*/ 12 w 108"/>
                <a:gd name="T35" fmla="*/ 122 h 237"/>
                <a:gd name="T36" fmla="*/ 11 w 108"/>
                <a:gd name="T37" fmla="*/ 131 h 237"/>
                <a:gd name="T38" fmla="*/ 3 w 108"/>
                <a:gd name="T39" fmla="*/ 161 h 237"/>
                <a:gd name="T40" fmla="*/ 9 w 108"/>
                <a:gd name="T41" fmla="*/ 185 h 237"/>
                <a:gd name="T42" fmla="*/ 7 w 108"/>
                <a:gd name="T43" fmla="*/ 237 h 237"/>
                <a:gd name="T44" fmla="*/ 17 w 108"/>
                <a:gd name="T45" fmla="*/ 227 h 237"/>
                <a:gd name="T46" fmla="*/ 56 w 108"/>
                <a:gd name="T47" fmla="*/ 207 h 237"/>
                <a:gd name="T48" fmla="*/ 75 w 108"/>
                <a:gd name="T49" fmla="*/ 209 h 237"/>
                <a:gd name="T50" fmla="*/ 91 w 108"/>
                <a:gd name="T51" fmla="*/ 195 h 237"/>
                <a:gd name="T52" fmla="*/ 95 w 108"/>
                <a:gd name="T53" fmla="*/ 185 h 237"/>
                <a:gd name="T54" fmla="*/ 95 w 108"/>
                <a:gd name="T55" fmla="*/ 184 h 237"/>
                <a:gd name="T56" fmla="*/ 97 w 108"/>
                <a:gd name="T57" fmla="*/ 170 h 237"/>
                <a:gd name="T58" fmla="*/ 98 w 108"/>
                <a:gd name="T59" fmla="*/ 161 h 237"/>
                <a:gd name="T60" fmla="*/ 95 w 108"/>
                <a:gd name="T61" fmla="*/ 140 h 237"/>
                <a:gd name="T62" fmla="*/ 96 w 108"/>
                <a:gd name="T63" fmla="*/ 133 h 237"/>
                <a:gd name="T64" fmla="*/ 108 w 108"/>
                <a:gd name="T65" fmla="*/ 107 h 237"/>
                <a:gd name="T66" fmla="*/ 91 w 108"/>
                <a:gd name="T67" fmla="*/ 92 h 237"/>
                <a:gd name="T68" fmla="*/ 88 w 108"/>
                <a:gd name="T69" fmla="*/ 85 h 237"/>
                <a:gd name="T70" fmla="*/ 89 w 108"/>
                <a:gd name="T71" fmla="*/ 73 h 237"/>
                <a:gd name="T72" fmla="*/ 92 w 108"/>
                <a:gd name="T73" fmla="*/ 64 h 237"/>
                <a:gd name="T74" fmla="*/ 104 w 108"/>
                <a:gd name="T75" fmla="*/ 55 h 237"/>
                <a:gd name="T76" fmla="*/ 107 w 108"/>
                <a:gd name="T77" fmla="*/ 33 h 237"/>
                <a:gd name="T78" fmla="*/ 99 w 108"/>
                <a:gd name="T79" fmla="*/ 31 h 237"/>
                <a:gd name="T80" fmla="*/ 91 w 108"/>
                <a:gd name="T81" fmla="*/ 26 h 237"/>
                <a:gd name="T82" fmla="*/ 90 w 108"/>
                <a:gd name="T83" fmla="*/ 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1"/>
                  </a:moveTo>
                  <a:cubicBezTo>
                    <a:pt x="102" y="9"/>
                    <a:pt x="102" y="9"/>
                    <a:pt x="102" y="9"/>
                  </a:cubicBezTo>
                  <a:cubicBezTo>
                    <a:pt x="99" y="3"/>
                    <a:pt x="99" y="3"/>
                    <a:pt x="99" y="3"/>
                  </a:cubicBezTo>
                  <a:cubicBezTo>
                    <a:pt x="97" y="0"/>
                    <a:pt x="97" y="0"/>
                    <a:pt x="97" y="0"/>
                  </a:cubicBezTo>
                  <a:cubicBezTo>
                    <a:pt x="93" y="5"/>
                    <a:pt x="93" y="5"/>
                    <a:pt x="93" y="5"/>
                  </a:cubicBezTo>
                  <a:cubicBezTo>
                    <a:pt x="93" y="5"/>
                    <a:pt x="93" y="5"/>
                    <a:pt x="93" y="5"/>
                  </a:cubicBezTo>
                  <a:cubicBezTo>
                    <a:pt x="93" y="5"/>
                    <a:pt x="93" y="5"/>
                    <a:pt x="93" y="5"/>
                  </a:cubicBezTo>
                  <a:cubicBezTo>
                    <a:pt x="93" y="5"/>
                    <a:pt x="93" y="5"/>
                    <a:pt x="93" y="5"/>
                  </a:cubicBezTo>
                  <a:cubicBezTo>
                    <a:pt x="88" y="11"/>
                    <a:pt x="88" y="11"/>
                    <a:pt x="88" y="11"/>
                  </a:cubicBezTo>
                  <a:cubicBezTo>
                    <a:pt x="88" y="11"/>
                    <a:pt x="88" y="11"/>
                    <a:pt x="88" y="11"/>
                  </a:cubicBezTo>
                  <a:cubicBezTo>
                    <a:pt x="88" y="12"/>
                    <a:pt x="88" y="12"/>
                    <a:pt x="88" y="12"/>
                  </a:cubicBezTo>
                  <a:cubicBezTo>
                    <a:pt x="87" y="12"/>
                    <a:pt x="87" y="12"/>
                    <a:pt x="87" y="12"/>
                  </a:cubicBezTo>
                  <a:cubicBezTo>
                    <a:pt x="77" y="15"/>
                    <a:pt x="77" y="15"/>
                    <a:pt x="77" y="15"/>
                  </a:cubicBezTo>
                  <a:cubicBezTo>
                    <a:pt x="77" y="15"/>
                    <a:pt x="77" y="15"/>
                    <a:pt x="77" y="15"/>
                  </a:cubicBezTo>
                  <a:cubicBezTo>
                    <a:pt x="67" y="13"/>
                    <a:pt x="67" y="13"/>
                    <a:pt x="67" y="13"/>
                  </a:cubicBezTo>
                  <a:cubicBezTo>
                    <a:pt x="62" y="15"/>
                    <a:pt x="62" y="15"/>
                    <a:pt x="62" y="15"/>
                  </a:cubicBezTo>
                  <a:cubicBezTo>
                    <a:pt x="61" y="19"/>
                    <a:pt x="61" y="19"/>
                    <a:pt x="61" y="19"/>
                  </a:cubicBezTo>
                  <a:cubicBezTo>
                    <a:pt x="61" y="19"/>
                    <a:pt x="61" y="19"/>
                    <a:pt x="61" y="19"/>
                  </a:cubicBezTo>
                  <a:cubicBezTo>
                    <a:pt x="61" y="20"/>
                    <a:pt x="61" y="20"/>
                    <a:pt x="61" y="20"/>
                  </a:cubicBezTo>
                  <a:cubicBezTo>
                    <a:pt x="56" y="23"/>
                    <a:pt x="56" y="23"/>
                    <a:pt x="56" y="23"/>
                  </a:cubicBezTo>
                  <a:cubicBezTo>
                    <a:pt x="55" y="23"/>
                    <a:pt x="55" y="23"/>
                    <a:pt x="55" y="23"/>
                  </a:cubicBezTo>
                  <a:cubicBezTo>
                    <a:pt x="55" y="23"/>
                    <a:pt x="55" y="23"/>
                    <a:pt x="55" y="23"/>
                  </a:cubicBezTo>
                  <a:cubicBezTo>
                    <a:pt x="47" y="22"/>
                    <a:pt x="47" y="22"/>
                    <a:pt x="47" y="22"/>
                  </a:cubicBezTo>
                  <a:cubicBezTo>
                    <a:pt x="46" y="23"/>
                    <a:pt x="46" y="23"/>
                    <a:pt x="46" y="23"/>
                  </a:cubicBezTo>
                  <a:cubicBezTo>
                    <a:pt x="46" y="31"/>
                    <a:pt x="46" y="31"/>
                    <a:pt x="46" y="31"/>
                  </a:cubicBezTo>
                  <a:cubicBezTo>
                    <a:pt x="46" y="31"/>
                    <a:pt x="46" y="31"/>
                    <a:pt x="46" y="31"/>
                  </a:cubicBezTo>
                  <a:cubicBezTo>
                    <a:pt x="41" y="37"/>
                    <a:pt x="41" y="37"/>
                    <a:pt x="41" y="37"/>
                  </a:cubicBezTo>
                  <a:cubicBezTo>
                    <a:pt x="41" y="37"/>
                    <a:pt x="41" y="37"/>
                    <a:pt x="41" y="37"/>
                  </a:cubicBezTo>
                  <a:cubicBezTo>
                    <a:pt x="41" y="37"/>
                    <a:pt x="41" y="37"/>
                    <a:pt x="41" y="37"/>
                  </a:cubicBezTo>
                  <a:cubicBezTo>
                    <a:pt x="41" y="37"/>
                    <a:pt x="41" y="37"/>
                    <a:pt x="41" y="37"/>
                  </a:cubicBezTo>
                  <a:cubicBezTo>
                    <a:pt x="33" y="45"/>
                    <a:pt x="33" y="45"/>
                    <a:pt x="33" y="45"/>
                  </a:cubicBezTo>
                  <a:cubicBezTo>
                    <a:pt x="33" y="45"/>
                    <a:pt x="33" y="45"/>
                    <a:pt x="33" y="45"/>
                  </a:cubicBezTo>
                  <a:cubicBezTo>
                    <a:pt x="33" y="45"/>
                    <a:pt x="33" y="45"/>
                    <a:pt x="33" y="45"/>
                  </a:cubicBezTo>
                  <a:cubicBezTo>
                    <a:pt x="25" y="47"/>
                    <a:pt x="25" y="47"/>
                    <a:pt x="25" y="47"/>
                  </a:cubicBezTo>
                  <a:cubicBezTo>
                    <a:pt x="19" y="53"/>
                    <a:pt x="19" y="53"/>
                    <a:pt x="19" y="53"/>
                  </a:cubicBezTo>
                  <a:cubicBezTo>
                    <a:pt x="21" y="59"/>
                    <a:pt x="21" y="59"/>
                    <a:pt x="21" y="59"/>
                  </a:cubicBezTo>
                  <a:cubicBezTo>
                    <a:pt x="21" y="61"/>
                    <a:pt x="21" y="61"/>
                    <a:pt x="21" y="61"/>
                  </a:cubicBezTo>
                  <a:cubicBezTo>
                    <a:pt x="19" y="61"/>
                    <a:pt x="19" y="61"/>
                    <a:pt x="19" y="61"/>
                  </a:cubicBezTo>
                  <a:cubicBezTo>
                    <a:pt x="13" y="67"/>
                    <a:pt x="13" y="67"/>
                    <a:pt x="13" y="67"/>
                  </a:cubicBezTo>
                  <a:cubicBezTo>
                    <a:pt x="10" y="71"/>
                    <a:pt x="10" y="71"/>
                    <a:pt x="10" y="71"/>
                  </a:cubicBezTo>
                  <a:cubicBezTo>
                    <a:pt x="13" y="76"/>
                    <a:pt x="13" y="76"/>
                    <a:pt x="13" y="76"/>
                  </a:cubicBezTo>
                  <a:cubicBezTo>
                    <a:pt x="13" y="77"/>
                    <a:pt x="13" y="77"/>
                    <a:pt x="13" y="77"/>
                  </a:cubicBezTo>
                  <a:cubicBezTo>
                    <a:pt x="13" y="77"/>
                    <a:pt x="13" y="77"/>
                    <a:pt x="13" y="77"/>
                  </a:cubicBezTo>
                  <a:cubicBezTo>
                    <a:pt x="13" y="85"/>
                    <a:pt x="13" y="85"/>
                    <a:pt x="13" y="85"/>
                  </a:cubicBezTo>
                  <a:cubicBezTo>
                    <a:pt x="13" y="85"/>
                    <a:pt x="13" y="85"/>
                    <a:pt x="13" y="85"/>
                  </a:cubicBezTo>
                  <a:cubicBezTo>
                    <a:pt x="13" y="85"/>
                    <a:pt x="13" y="85"/>
                    <a:pt x="13" y="85"/>
                  </a:cubicBezTo>
                  <a:cubicBezTo>
                    <a:pt x="8" y="91"/>
                    <a:pt x="8" y="91"/>
                    <a:pt x="8" y="91"/>
                  </a:cubicBezTo>
                  <a:cubicBezTo>
                    <a:pt x="8" y="92"/>
                    <a:pt x="8" y="92"/>
                    <a:pt x="8" y="92"/>
                  </a:cubicBezTo>
                  <a:cubicBezTo>
                    <a:pt x="2" y="99"/>
                    <a:pt x="2" y="99"/>
                    <a:pt x="2" y="99"/>
                  </a:cubicBezTo>
                  <a:cubicBezTo>
                    <a:pt x="3" y="107"/>
                    <a:pt x="3" y="107"/>
                    <a:pt x="3" y="107"/>
                  </a:cubicBezTo>
                  <a:cubicBezTo>
                    <a:pt x="8" y="111"/>
                    <a:pt x="8" y="111"/>
                    <a:pt x="8" y="111"/>
                  </a:cubicBezTo>
                  <a:cubicBezTo>
                    <a:pt x="8" y="112"/>
                    <a:pt x="8" y="112"/>
                    <a:pt x="8" y="112"/>
                  </a:cubicBezTo>
                  <a:cubicBezTo>
                    <a:pt x="8" y="112"/>
                    <a:pt x="8" y="112"/>
                    <a:pt x="8" y="112"/>
                  </a:cubicBezTo>
                  <a:cubicBezTo>
                    <a:pt x="11" y="116"/>
                    <a:pt x="12" y="119"/>
                    <a:pt x="12" y="122"/>
                  </a:cubicBezTo>
                  <a:cubicBezTo>
                    <a:pt x="12" y="131"/>
                    <a:pt x="12" y="131"/>
                    <a:pt x="12" y="131"/>
                  </a:cubicBezTo>
                  <a:cubicBezTo>
                    <a:pt x="11" y="131"/>
                    <a:pt x="11" y="131"/>
                    <a:pt x="11" y="131"/>
                  </a:cubicBezTo>
                  <a:cubicBezTo>
                    <a:pt x="11" y="131"/>
                    <a:pt x="11" y="131"/>
                    <a:pt x="11" y="131"/>
                  </a:cubicBezTo>
                  <a:cubicBezTo>
                    <a:pt x="3" y="137"/>
                    <a:pt x="3" y="137"/>
                    <a:pt x="3" y="137"/>
                  </a:cubicBezTo>
                  <a:cubicBezTo>
                    <a:pt x="2" y="149"/>
                    <a:pt x="2" y="149"/>
                    <a:pt x="2" y="149"/>
                  </a:cubicBezTo>
                  <a:cubicBezTo>
                    <a:pt x="3" y="161"/>
                    <a:pt x="3" y="161"/>
                    <a:pt x="3" y="161"/>
                  </a:cubicBezTo>
                  <a:cubicBezTo>
                    <a:pt x="3" y="165"/>
                    <a:pt x="5" y="173"/>
                    <a:pt x="9" y="184"/>
                  </a:cubicBezTo>
                  <a:cubicBezTo>
                    <a:pt x="9" y="184"/>
                    <a:pt x="9" y="184"/>
                    <a:pt x="9" y="184"/>
                  </a:cubicBezTo>
                  <a:cubicBezTo>
                    <a:pt x="9" y="185"/>
                    <a:pt x="9" y="185"/>
                    <a:pt x="9" y="185"/>
                  </a:cubicBezTo>
                  <a:cubicBezTo>
                    <a:pt x="0" y="226"/>
                    <a:pt x="0" y="226"/>
                    <a:pt x="0" y="226"/>
                  </a:cubicBezTo>
                  <a:cubicBezTo>
                    <a:pt x="1" y="234"/>
                    <a:pt x="1" y="234"/>
                    <a:pt x="1" y="234"/>
                  </a:cubicBezTo>
                  <a:cubicBezTo>
                    <a:pt x="7" y="237"/>
                    <a:pt x="7" y="237"/>
                    <a:pt x="7" y="237"/>
                  </a:cubicBezTo>
                  <a:cubicBezTo>
                    <a:pt x="16" y="227"/>
                    <a:pt x="16" y="227"/>
                    <a:pt x="16" y="227"/>
                  </a:cubicBezTo>
                  <a:cubicBezTo>
                    <a:pt x="16" y="227"/>
                    <a:pt x="16" y="227"/>
                    <a:pt x="16" y="227"/>
                  </a:cubicBezTo>
                  <a:cubicBezTo>
                    <a:pt x="17" y="227"/>
                    <a:pt x="17" y="227"/>
                    <a:pt x="17" y="227"/>
                  </a:cubicBezTo>
                  <a:cubicBezTo>
                    <a:pt x="47" y="215"/>
                    <a:pt x="47" y="215"/>
                    <a:pt x="47" y="215"/>
                  </a:cubicBezTo>
                  <a:cubicBezTo>
                    <a:pt x="55" y="208"/>
                    <a:pt x="55" y="208"/>
                    <a:pt x="55" y="208"/>
                  </a:cubicBezTo>
                  <a:cubicBezTo>
                    <a:pt x="56" y="207"/>
                    <a:pt x="56" y="207"/>
                    <a:pt x="56" y="207"/>
                  </a:cubicBezTo>
                  <a:cubicBezTo>
                    <a:pt x="57" y="207"/>
                    <a:pt x="57" y="207"/>
                    <a:pt x="57" y="207"/>
                  </a:cubicBezTo>
                  <a:cubicBezTo>
                    <a:pt x="57" y="207"/>
                    <a:pt x="57" y="207"/>
                    <a:pt x="57" y="207"/>
                  </a:cubicBezTo>
                  <a:cubicBezTo>
                    <a:pt x="75" y="209"/>
                    <a:pt x="75" y="209"/>
                    <a:pt x="75" y="209"/>
                  </a:cubicBezTo>
                  <a:cubicBezTo>
                    <a:pt x="77" y="209"/>
                    <a:pt x="83" y="207"/>
                    <a:pt x="90" y="204"/>
                  </a:cubicBezTo>
                  <a:cubicBezTo>
                    <a:pt x="90" y="195"/>
                    <a:pt x="90" y="195"/>
                    <a:pt x="90" y="195"/>
                  </a:cubicBezTo>
                  <a:cubicBezTo>
                    <a:pt x="91" y="195"/>
                    <a:pt x="91" y="195"/>
                    <a:pt x="91" y="195"/>
                  </a:cubicBezTo>
                  <a:cubicBezTo>
                    <a:pt x="91" y="195"/>
                    <a:pt x="91" y="195"/>
                    <a:pt x="91" y="195"/>
                  </a:cubicBezTo>
                  <a:cubicBezTo>
                    <a:pt x="96" y="191"/>
                    <a:pt x="96" y="191"/>
                    <a:pt x="96" y="191"/>
                  </a:cubicBezTo>
                  <a:cubicBezTo>
                    <a:pt x="95" y="185"/>
                    <a:pt x="95" y="185"/>
                    <a:pt x="95" y="185"/>
                  </a:cubicBezTo>
                  <a:cubicBezTo>
                    <a:pt x="95" y="185"/>
                    <a:pt x="95" y="185"/>
                    <a:pt x="95" y="185"/>
                  </a:cubicBezTo>
                  <a:cubicBezTo>
                    <a:pt x="95" y="185"/>
                    <a:pt x="95" y="185"/>
                    <a:pt x="95" y="185"/>
                  </a:cubicBezTo>
                  <a:cubicBezTo>
                    <a:pt x="95" y="184"/>
                    <a:pt x="95" y="184"/>
                    <a:pt x="95" y="184"/>
                  </a:cubicBezTo>
                  <a:cubicBezTo>
                    <a:pt x="95" y="183"/>
                    <a:pt x="95" y="183"/>
                    <a:pt x="95" y="183"/>
                  </a:cubicBezTo>
                  <a:cubicBezTo>
                    <a:pt x="97" y="182"/>
                    <a:pt x="97" y="180"/>
                    <a:pt x="95" y="179"/>
                  </a:cubicBezTo>
                  <a:cubicBezTo>
                    <a:pt x="94" y="177"/>
                    <a:pt x="95" y="173"/>
                    <a:pt x="97" y="170"/>
                  </a:cubicBezTo>
                  <a:cubicBezTo>
                    <a:pt x="99" y="167"/>
                    <a:pt x="99" y="167"/>
                    <a:pt x="99" y="167"/>
                  </a:cubicBezTo>
                  <a:cubicBezTo>
                    <a:pt x="99" y="167"/>
                    <a:pt x="99" y="167"/>
                    <a:pt x="99" y="167"/>
                  </a:cubicBezTo>
                  <a:cubicBezTo>
                    <a:pt x="98" y="161"/>
                    <a:pt x="98" y="161"/>
                    <a:pt x="98" y="161"/>
                  </a:cubicBezTo>
                  <a:cubicBezTo>
                    <a:pt x="92" y="154"/>
                    <a:pt x="92" y="154"/>
                    <a:pt x="92" y="154"/>
                  </a:cubicBezTo>
                  <a:cubicBezTo>
                    <a:pt x="89" y="152"/>
                    <a:pt x="89" y="149"/>
                    <a:pt x="91" y="147"/>
                  </a:cubicBezTo>
                  <a:cubicBezTo>
                    <a:pt x="91" y="144"/>
                    <a:pt x="93" y="142"/>
                    <a:pt x="95" y="140"/>
                  </a:cubicBezTo>
                  <a:cubicBezTo>
                    <a:pt x="96" y="133"/>
                    <a:pt x="96" y="133"/>
                    <a:pt x="96" y="133"/>
                  </a:cubicBezTo>
                  <a:cubicBezTo>
                    <a:pt x="96" y="133"/>
                    <a:pt x="96" y="133"/>
                    <a:pt x="96" y="133"/>
                  </a:cubicBezTo>
                  <a:cubicBezTo>
                    <a:pt x="96" y="133"/>
                    <a:pt x="96" y="133"/>
                    <a:pt x="96" y="133"/>
                  </a:cubicBezTo>
                  <a:cubicBezTo>
                    <a:pt x="101" y="123"/>
                    <a:pt x="101" y="123"/>
                    <a:pt x="101" y="123"/>
                  </a:cubicBezTo>
                  <a:cubicBezTo>
                    <a:pt x="102" y="119"/>
                    <a:pt x="102" y="119"/>
                    <a:pt x="102" y="119"/>
                  </a:cubicBezTo>
                  <a:cubicBezTo>
                    <a:pt x="108" y="107"/>
                    <a:pt x="108" y="107"/>
                    <a:pt x="108" y="107"/>
                  </a:cubicBezTo>
                  <a:cubicBezTo>
                    <a:pt x="104" y="99"/>
                    <a:pt x="104" y="99"/>
                    <a:pt x="104" y="99"/>
                  </a:cubicBezTo>
                  <a:cubicBezTo>
                    <a:pt x="91" y="92"/>
                    <a:pt x="91" y="92"/>
                    <a:pt x="91" y="92"/>
                  </a:cubicBezTo>
                  <a:cubicBezTo>
                    <a:pt x="91" y="92"/>
                    <a:pt x="91" y="92"/>
                    <a:pt x="91" y="92"/>
                  </a:cubicBezTo>
                  <a:cubicBezTo>
                    <a:pt x="91" y="91"/>
                    <a:pt x="91" y="91"/>
                    <a:pt x="91" y="91"/>
                  </a:cubicBezTo>
                  <a:cubicBezTo>
                    <a:pt x="91" y="91"/>
                    <a:pt x="91" y="91"/>
                    <a:pt x="91" y="91"/>
                  </a:cubicBezTo>
                  <a:cubicBezTo>
                    <a:pt x="88" y="85"/>
                    <a:pt x="88" y="85"/>
                    <a:pt x="88" y="85"/>
                  </a:cubicBezTo>
                  <a:cubicBezTo>
                    <a:pt x="88" y="84"/>
                    <a:pt x="88" y="84"/>
                    <a:pt x="88" y="84"/>
                  </a:cubicBezTo>
                  <a:cubicBezTo>
                    <a:pt x="88" y="83"/>
                    <a:pt x="88" y="83"/>
                    <a:pt x="88" y="83"/>
                  </a:cubicBezTo>
                  <a:cubicBezTo>
                    <a:pt x="89" y="73"/>
                    <a:pt x="89" y="73"/>
                    <a:pt x="89" y="73"/>
                  </a:cubicBezTo>
                  <a:cubicBezTo>
                    <a:pt x="89" y="73"/>
                    <a:pt x="89" y="73"/>
                    <a:pt x="89" y="73"/>
                  </a:cubicBezTo>
                  <a:cubicBezTo>
                    <a:pt x="89" y="72"/>
                    <a:pt x="89" y="72"/>
                    <a:pt x="89" y="72"/>
                  </a:cubicBezTo>
                  <a:cubicBezTo>
                    <a:pt x="92" y="64"/>
                    <a:pt x="92" y="64"/>
                    <a:pt x="92" y="64"/>
                  </a:cubicBezTo>
                  <a:cubicBezTo>
                    <a:pt x="92" y="61"/>
                    <a:pt x="92" y="59"/>
                    <a:pt x="93" y="58"/>
                  </a:cubicBezTo>
                  <a:cubicBezTo>
                    <a:pt x="94" y="57"/>
                    <a:pt x="95" y="56"/>
                    <a:pt x="97" y="56"/>
                  </a:cubicBezTo>
                  <a:cubicBezTo>
                    <a:pt x="104" y="55"/>
                    <a:pt x="104" y="55"/>
                    <a:pt x="104" y="55"/>
                  </a:cubicBezTo>
                  <a:cubicBezTo>
                    <a:pt x="106" y="51"/>
                    <a:pt x="106" y="51"/>
                    <a:pt x="106" y="51"/>
                  </a:cubicBezTo>
                  <a:cubicBezTo>
                    <a:pt x="108" y="37"/>
                    <a:pt x="108" y="37"/>
                    <a:pt x="108" y="37"/>
                  </a:cubicBezTo>
                  <a:cubicBezTo>
                    <a:pt x="107" y="33"/>
                    <a:pt x="107" y="33"/>
                    <a:pt x="107" y="33"/>
                  </a:cubicBezTo>
                  <a:cubicBezTo>
                    <a:pt x="100" y="31"/>
                    <a:pt x="100" y="31"/>
                    <a:pt x="100" y="31"/>
                  </a:cubicBezTo>
                  <a:cubicBezTo>
                    <a:pt x="99" y="31"/>
                    <a:pt x="99" y="31"/>
                    <a:pt x="99" y="31"/>
                  </a:cubicBezTo>
                  <a:cubicBezTo>
                    <a:pt x="99" y="31"/>
                    <a:pt x="99" y="31"/>
                    <a:pt x="99" y="31"/>
                  </a:cubicBezTo>
                  <a:cubicBezTo>
                    <a:pt x="91" y="27"/>
                    <a:pt x="91" y="27"/>
                    <a:pt x="91" y="27"/>
                  </a:cubicBezTo>
                  <a:cubicBezTo>
                    <a:pt x="91" y="27"/>
                    <a:pt x="91" y="27"/>
                    <a:pt x="91" y="27"/>
                  </a:cubicBezTo>
                  <a:cubicBezTo>
                    <a:pt x="91" y="26"/>
                    <a:pt x="91" y="26"/>
                    <a:pt x="91" y="26"/>
                  </a:cubicBezTo>
                  <a:cubicBezTo>
                    <a:pt x="91" y="25"/>
                    <a:pt x="91" y="25"/>
                    <a:pt x="91" y="25"/>
                  </a:cubicBezTo>
                  <a:cubicBezTo>
                    <a:pt x="90" y="16"/>
                    <a:pt x="90" y="16"/>
                    <a:pt x="90" y="16"/>
                  </a:cubicBezTo>
                  <a:cubicBezTo>
                    <a:pt x="90" y="15"/>
                    <a:pt x="90" y="15"/>
                    <a:pt x="90" y="15"/>
                  </a:cubicBezTo>
                  <a:cubicBezTo>
                    <a:pt x="90" y="14"/>
                    <a:pt x="90" y="14"/>
                    <a:pt x="90" y="14"/>
                  </a:cubicBezTo>
                  <a:lnTo>
                    <a:pt x="101" y="1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2" name="Freeform 19"/>
            <p:cNvSpPr>
              <a:spLocks/>
            </p:cNvSpPr>
            <p:nvPr/>
          </p:nvSpPr>
          <p:spPr bwMode="auto">
            <a:xfrm>
              <a:off x="3819321" y="4703176"/>
              <a:ext cx="533613" cy="620129"/>
            </a:xfrm>
            <a:custGeom>
              <a:avLst/>
              <a:gdLst>
                <a:gd name="T0" fmla="*/ 149 w 173"/>
                <a:gd name="T1" fmla="*/ 34 h 201"/>
                <a:gd name="T2" fmla="*/ 146 w 173"/>
                <a:gd name="T3" fmla="*/ 27 h 201"/>
                <a:gd name="T4" fmla="*/ 143 w 173"/>
                <a:gd name="T5" fmla="*/ 12 h 201"/>
                <a:gd name="T6" fmla="*/ 136 w 173"/>
                <a:gd name="T7" fmla="*/ 17 h 201"/>
                <a:gd name="T8" fmla="*/ 125 w 173"/>
                <a:gd name="T9" fmla="*/ 15 h 201"/>
                <a:gd name="T10" fmla="*/ 125 w 173"/>
                <a:gd name="T11" fmla="*/ 7 h 201"/>
                <a:gd name="T12" fmla="*/ 121 w 173"/>
                <a:gd name="T13" fmla="*/ 10 h 201"/>
                <a:gd name="T14" fmla="*/ 109 w 173"/>
                <a:gd name="T15" fmla="*/ 22 h 201"/>
                <a:gd name="T16" fmla="*/ 107 w 173"/>
                <a:gd name="T17" fmla="*/ 22 h 201"/>
                <a:gd name="T18" fmla="*/ 99 w 173"/>
                <a:gd name="T19" fmla="*/ 16 h 201"/>
                <a:gd name="T20" fmla="*/ 92 w 173"/>
                <a:gd name="T21" fmla="*/ 14 h 201"/>
                <a:gd name="T22" fmla="*/ 75 w 173"/>
                <a:gd name="T23" fmla="*/ 8 h 201"/>
                <a:gd name="T24" fmla="*/ 65 w 173"/>
                <a:gd name="T25" fmla="*/ 4 h 201"/>
                <a:gd name="T26" fmla="*/ 47 w 173"/>
                <a:gd name="T27" fmla="*/ 0 h 201"/>
                <a:gd name="T28" fmla="*/ 39 w 173"/>
                <a:gd name="T29" fmla="*/ 16 h 201"/>
                <a:gd name="T30" fmla="*/ 34 w 173"/>
                <a:gd name="T31" fmla="*/ 16 h 201"/>
                <a:gd name="T32" fmla="*/ 14 w 173"/>
                <a:gd name="T33" fmla="*/ 26 h 201"/>
                <a:gd name="T34" fmla="*/ 13 w 173"/>
                <a:gd name="T35" fmla="*/ 73 h 201"/>
                <a:gd name="T36" fmla="*/ 9 w 173"/>
                <a:gd name="T37" fmla="*/ 83 h 201"/>
                <a:gd name="T38" fmla="*/ 1 w 173"/>
                <a:gd name="T39" fmla="*/ 109 h 201"/>
                <a:gd name="T40" fmla="*/ 7 w 173"/>
                <a:gd name="T41" fmla="*/ 112 h 201"/>
                <a:gd name="T42" fmla="*/ 17 w 173"/>
                <a:gd name="T43" fmla="*/ 126 h 201"/>
                <a:gd name="T44" fmla="*/ 13 w 173"/>
                <a:gd name="T45" fmla="*/ 132 h 201"/>
                <a:gd name="T46" fmla="*/ 24 w 173"/>
                <a:gd name="T47" fmla="*/ 158 h 201"/>
                <a:gd name="T48" fmla="*/ 38 w 173"/>
                <a:gd name="T49" fmla="*/ 151 h 201"/>
                <a:gd name="T50" fmla="*/ 46 w 173"/>
                <a:gd name="T51" fmla="*/ 152 h 201"/>
                <a:gd name="T52" fmla="*/ 52 w 173"/>
                <a:gd name="T53" fmla="*/ 140 h 201"/>
                <a:gd name="T54" fmla="*/ 68 w 173"/>
                <a:gd name="T55" fmla="*/ 135 h 201"/>
                <a:gd name="T56" fmla="*/ 77 w 173"/>
                <a:gd name="T57" fmla="*/ 151 h 201"/>
                <a:gd name="T58" fmla="*/ 81 w 173"/>
                <a:gd name="T59" fmla="*/ 165 h 201"/>
                <a:gd name="T60" fmla="*/ 71 w 173"/>
                <a:gd name="T61" fmla="*/ 185 h 201"/>
                <a:gd name="T62" fmla="*/ 84 w 173"/>
                <a:gd name="T63" fmla="*/ 187 h 201"/>
                <a:gd name="T64" fmla="*/ 89 w 173"/>
                <a:gd name="T65" fmla="*/ 200 h 201"/>
                <a:gd name="T66" fmla="*/ 102 w 173"/>
                <a:gd name="T67" fmla="*/ 196 h 201"/>
                <a:gd name="T68" fmla="*/ 108 w 173"/>
                <a:gd name="T69" fmla="*/ 178 h 201"/>
                <a:gd name="T70" fmla="*/ 135 w 173"/>
                <a:gd name="T71" fmla="*/ 189 h 201"/>
                <a:gd name="T72" fmla="*/ 127 w 173"/>
                <a:gd name="T73" fmla="*/ 172 h 201"/>
                <a:gd name="T74" fmla="*/ 128 w 173"/>
                <a:gd name="T75" fmla="*/ 170 h 201"/>
                <a:gd name="T76" fmla="*/ 166 w 173"/>
                <a:gd name="T77" fmla="*/ 166 h 201"/>
                <a:gd name="T78" fmla="*/ 167 w 173"/>
                <a:gd name="T79" fmla="*/ 165 h 201"/>
                <a:gd name="T80" fmla="*/ 167 w 173"/>
                <a:gd name="T81" fmla="*/ 163 h 201"/>
                <a:gd name="T82" fmla="*/ 165 w 173"/>
                <a:gd name="T83" fmla="*/ 142 h 201"/>
                <a:gd name="T84" fmla="*/ 170 w 173"/>
                <a:gd name="T85" fmla="*/ 134 h 201"/>
                <a:gd name="T86" fmla="*/ 163 w 173"/>
                <a:gd name="T87" fmla="*/ 126 h 201"/>
                <a:gd name="T88" fmla="*/ 158 w 173"/>
                <a:gd name="T89" fmla="*/ 98 h 201"/>
                <a:gd name="T90" fmla="*/ 151 w 173"/>
                <a:gd name="T91" fmla="*/ 102 h 201"/>
                <a:gd name="T92" fmla="*/ 149 w 173"/>
                <a:gd name="T93" fmla="*/ 84 h 201"/>
                <a:gd name="T94" fmla="*/ 163 w 173"/>
                <a:gd name="T95" fmla="*/ 50 h 201"/>
                <a:gd name="T96" fmla="*/ 150 w 173"/>
                <a:gd name="T97" fmla="*/ 3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1">
                  <a:moveTo>
                    <a:pt x="150" y="34"/>
                  </a:moveTo>
                  <a:cubicBezTo>
                    <a:pt x="150" y="34"/>
                    <a:pt x="150" y="34"/>
                    <a:pt x="150" y="34"/>
                  </a:cubicBezTo>
                  <a:cubicBezTo>
                    <a:pt x="149" y="34"/>
                    <a:pt x="149" y="34"/>
                    <a:pt x="149" y="34"/>
                  </a:cubicBezTo>
                  <a:cubicBezTo>
                    <a:pt x="149" y="33"/>
                    <a:pt x="149" y="33"/>
                    <a:pt x="149" y="33"/>
                  </a:cubicBezTo>
                  <a:cubicBezTo>
                    <a:pt x="146" y="27"/>
                    <a:pt x="146" y="27"/>
                    <a:pt x="146" y="27"/>
                  </a:cubicBezTo>
                  <a:cubicBezTo>
                    <a:pt x="146" y="27"/>
                    <a:pt x="146" y="27"/>
                    <a:pt x="146" y="27"/>
                  </a:cubicBezTo>
                  <a:cubicBezTo>
                    <a:pt x="146" y="26"/>
                    <a:pt x="146" y="26"/>
                    <a:pt x="146" y="26"/>
                  </a:cubicBezTo>
                  <a:cubicBezTo>
                    <a:pt x="147" y="16"/>
                    <a:pt x="147" y="16"/>
                    <a:pt x="147" y="16"/>
                  </a:cubicBezTo>
                  <a:cubicBezTo>
                    <a:pt x="147" y="15"/>
                    <a:pt x="145"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5" y="11"/>
                    <a:pt x="125" y="11"/>
                    <a:pt x="125" y="11"/>
                  </a:cubicBezTo>
                  <a:cubicBezTo>
                    <a:pt x="125" y="7"/>
                    <a:pt x="125" y="7"/>
                    <a:pt x="125" y="7"/>
                  </a:cubicBezTo>
                  <a:cubicBezTo>
                    <a:pt x="123" y="7"/>
                    <a:pt x="123" y="7"/>
                    <a:pt x="123" y="7"/>
                  </a:cubicBezTo>
                  <a:cubicBezTo>
                    <a:pt x="122" y="10"/>
                    <a:pt x="122" y="10"/>
                    <a:pt x="122" y="10"/>
                  </a:cubicBezTo>
                  <a:cubicBezTo>
                    <a:pt x="121" y="10"/>
                    <a:pt x="121" y="10"/>
                    <a:pt x="121" y="10"/>
                  </a:cubicBezTo>
                  <a:cubicBezTo>
                    <a:pt x="121" y="10"/>
                    <a:pt x="121" y="10"/>
                    <a:pt x="121" y="10"/>
                  </a:cubicBezTo>
                  <a:cubicBezTo>
                    <a:pt x="109" y="21"/>
                    <a:pt x="109" y="21"/>
                    <a:pt x="109" y="21"/>
                  </a:cubicBezTo>
                  <a:cubicBezTo>
                    <a:pt x="109" y="22"/>
                    <a:pt x="109" y="22"/>
                    <a:pt x="109" y="22"/>
                  </a:cubicBezTo>
                  <a:cubicBezTo>
                    <a:pt x="108" y="22"/>
                    <a:pt x="108" y="22"/>
                    <a:pt x="108" y="22"/>
                  </a:cubicBezTo>
                  <a:cubicBezTo>
                    <a:pt x="107" y="22"/>
                    <a:pt x="107" y="22"/>
                    <a:pt x="107"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4"/>
                    <a:pt x="92" y="14"/>
                    <a:pt x="92" y="14"/>
                  </a:cubicBezTo>
                  <a:cubicBezTo>
                    <a:pt x="88" y="11"/>
                    <a:pt x="88" y="11"/>
                    <a:pt x="88" y="11"/>
                  </a:cubicBezTo>
                  <a:cubicBezTo>
                    <a:pt x="75" y="8"/>
                    <a:pt x="75" y="8"/>
                    <a:pt x="75" y="8"/>
                  </a:cubicBezTo>
                  <a:cubicBezTo>
                    <a:pt x="75" y="8"/>
                    <a:pt x="75" y="8"/>
                    <a:pt x="75" y="8"/>
                  </a:cubicBezTo>
                  <a:cubicBezTo>
                    <a:pt x="74" y="8"/>
                    <a:pt x="74" y="8"/>
                    <a:pt x="74" y="8"/>
                  </a:cubicBezTo>
                  <a:cubicBezTo>
                    <a:pt x="65" y="4"/>
                    <a:pt x="65" y="4"/>
                    <a:pt x="65" y="4"/>
                  </a:cubicBezTo>
                  <a:cubicBezTo>
                    <a:pt x="65" y="4"/>
                    <a:pt x="65" y="4"/>
                    <a:pt x="65" y="4"/>
                  </a:cubicBezTo>
                  <a:cubicBezTo>
                    <a:pt x="59" y="1"/>
                    <a:pt x="59" y="1"/>
                    <a:pt x="59" y="1"/>
                  </a:cubicBezTo>
                  <a:cubicBezTo>
                    <a:pt x="50" y="0"/>
                    <a:pt x="50" y="0"/>
                    <a:pt x="50" y="0"/>
                  </a:cubicBezTo>
                  <a:cubicBezTo>
                    <a:pt x="47" y="0"/>
                    <a:pt x="47" y="0"/>
                    <a:pt x="47" y="0"/>
                  </a:cubicBezTo>
                  <a:cubicBezTo>
                    <a:pt x="49" y="15"/>
                    <a:pt x="49" y="15"/>
                    <a:pt x="49" y="15"/>
                  </a:cubicBezTo>
                  <a:cubicBezTo>
                    <a:pt x="48" y="15"/>
                    <a:pt x="48" y="15"/>
                    <a:pt x="48" y="15"/>
                  </a:cubicBezTo>
                  <a:cubicBezTo>
                    <a:pt x="39" y="16"/>
                    <a:pt x="39" y="16"/>
                    <a:pt x="39" y="16"/>
                  </a:cubicBezTo>
                  <a:cubicBezTo>
                    <a:pt x="35" y="16"/>
                    <a:pt x="35" y="16"/>
                    <a:pt x="35" y="16"/>
                  </a:cubicBezTo>
                  <a:cubicBezTo>
                    <a:pt x="34" y="16"/>
                    <a:pt x="34" y="16"/>
                    <a:pt x="34" y="16"/>
                  </a:cubicBezTo>
                  <a:cubicBezTo>
                    <a:pt x="34" y="16"/>
                    <a:pt x="34" y="16"/>
                    <a:pt x="34" y="16"/>
                  </a:cubicBezTo>
                  <a:cubicBezTo>
                    <a:pt x="29" y="13"/>
                    <a:pt x="29" y="13"/>
                    <a:pt x="29" y="13"/>
                  </a:cubicBezTo>
                  <a:cubicBezTo>
                    <a:pt x="21" y="16"/>
                    <a:pt x="21" y="16"/>
                    <a:pt x="21" y="16"/>
                  </a:cubicBezTo>
                  <a:cubicBezTo>
                    <a:pt x="14" y="26"/>
                    <a:pt x="14" y="26"/>
                    <a:pt x="14" y="26"/>
                  </a:cubicBezTo>
                  <a:cubicBezTo>
                    <a:pt x="8" y="43"/>
                    <a:pt x="8" y="43"/>
                    <a:pt x="8" y="43"/>
                  </a:cubicBezTo>
                  <a:cubicBezTo>
                    <a:pt x="10" y="62"/>
                    <a:pt x="10" y="62"/>
                    <a:pt x="10" y="62"/>
                  </a:cubicBezTo>
                  <a:cubicBezTo>
                    <a:pt x="13" y="73"/>
                    <a:pt x="13" y="73"/>
                    <a:pt x="13" y="73"/>
                  </a:cubicBezTo>
                  <a:cubicBezTo>
                    <a:pt x="13" y="74"/>
                    <a:pt x="13" y="74"/>
                    <a:pt x="13" y="75"/>
                  </a:cubicBezTo>
                  <a:cubicBezTo>
                    <a:pt x="11" y="75"/>
                    <a:pt x="11" y="75"/>
                    <a:pt x="11" y="75"/>
                  </a:cubicBezTo>
                  <a:cubicBezTo>
                    <a:pt x="9" y="76"/>
                    <a:pt x="9" y="79"/>
                    <a:pt x="9" y="83"/>
                  </a:cubicBezTo>
                  <a:cubicBezTo>
                    <a:pt x="13" y="100"/>
                    <a:pt x="13" y="100"/>
                    <a:pt x="13" y="100"/>
                  </a:cubicBezTo>
                  <a:cubicBezTo>
                    <a:pt x="12" y="100"/>
                    <a:pt x="12" y="100"/>
                    <a:pt x="12" y="100"/>
                  </a:cubicBezTo>
                  <a:cubicBezTo>
                    <a:pt x="5" y="104"/>
                    <a:pt x="1" y="108"/>
                    <a:pt x="1" y="109"/>
                  </a:cubicBezTo>
                  <a:cubicBezTo>
                    <a:pt x="0" y="115"/>
                    <a:pt x="0" y="115"/>
                    <a:pt x="0" y="115"/>
                  </a:cubicBezTo>
                  <a:cubicBezTo>
                    <a:pt x="7" y="112"/>
                    <a:pt x="7" y="112"/>
                    <a:pt x="7" y="112"/>
                  </a:cubicBezTo>
                  <a:cubicBezTo>
                    <a:pt x="7" y="112"/>
                    <a:pt x="7" y="112"/>
                    <a:pt x="7" y="112"/>
                  </a:cubicBezTo>
                  <a:cubicBezTo>
                    <a:pt x="7" y="112"/>
                    <a:pt x="7" y="112"/>
                    <a:pt x="7" y="112"/>
                  </a:cubicBezTo>
                  <a:cubicBezTo>
                    <a:pt x="12" y="112"/>
                    <a:pt x="15" y="113"/>
                    <a:pt x="15" y="117"/>
                  </a:cubicBezTo>
                  <a:cubicBezTo>
                    <a:pt x="17" y="126"/>
                    <a:pt x="17" y="126"/>
                    <a:pt x="17" y="126"/>
                  </a:cubicBezTo>
                  <a:cubicBezTo>
                    <a:pt x="16" y="127"/>
                    <a:pt x="16" y="127"/>
                    <a:pt x="16" y="127"/>
                  </a:cubicBezTo>
                  <a:cubicBezTo>
                    <a:pt x="15" y="128"/>
                    <a:pt x="15" y="128"/>
                    <a:pt x="15" y="128"/>
                  </a:cubicBezTo>
                  <a:cubicBezTo>
                    <a:pt x="14" y="129"/>
                    <a:pt x="13" y="130"/>
                    <a:pt x="13" y="132"/>
                  </a:cubicBezTo>
                  <a:cubicBezTo>
                    <a:pt x="12" y="141"/>
                    <a:pt x="12" y="141"/>
                    <a:pt x="12" y="141"/>
                  </a:cubicBezTo>
                  <a:cubicBezTo>
                    <a:pt x="13" y="144"/>
                    <a:pt x="14" y="147"/>
                    <a:pt x="15" y="148"/>
                  </a:cubicBezTo>
                  <a:cubicBezTo>
                    <a:pt x="24" y="158"/>
                    <a:pt x="24" y="158"/>
                    <a:pt x="24" y="158"/>
                  </a:cubicBezTo>
                  <a:cubicBezTo>
                    <a:pt x="31" y="152"/>
                    <a:pt x="31" y="152"/>
                    <a:pt x="31" y="152"/>
                  </a:cubicBezTo>
                  <a:cubicBezTo>
                    <a:pt x="37" y="151"/>
                    <a:pt x="37" y="151"/>
                    <a:pt x="37" y="151"/>
                  </a:cubicBezTo>
                  <a:cubicBezTo>
                    <a:pt x="38" y="151"/>
                    <a:pt x="38" y="151"/>
                    <a:pt x="38" y="151"/>
                  </a:cubicBezTo>
                  <a:cubicBezTo>
                    <a:pt x="38" y="152"/>
                    <a:pt x="38" y="152"/>
                    <a:pt x="38" y="152"/>
                  </a:cubicBezTo>
                  <a:cubicBezTo>
                    <a:pt x="42" y="153"/>
                    <a:pt x="42" y="153"/>
                    <a:pt x="42" y="153"/>
                  </a:cubicBezTo>
                  <a:cubicBezTo>
                    <a:pt x="43" y="153"/>
                    <a:pt x="45" y="153"/>
                    <a:pt x="46" y="152"/>
                  </a:cubicBezTo>
                  <a:cubicBezTo>
                    <a:pt x="49" y="146"/>
                    <a:pt x="49" y="146"/>
                    <a:pt x="49" y="146"/>
                  </a:cubicBezTo>
                  <a:cubicBezTo>
                    <a:pt x="49" y="143"/>
                    <a:pt x="49" y="143"/>
                    <a:pt x="49" y="143"/>
                  </a:cubicBezTo>
                  <a:cubicBezTo>
                    <a:pt x="49" y="142"/>
                    <a:pt x="51" y="141"/>
                    <a:pt x="52" y="140"/>
                  </a:cubicBezTo>
                  <a:cubicBezTo>
                    <a:pt x="62" y="140"/>
                    <a:pt x="62" y="140"/>
                    <a:pt x="62" y="140"/>
                  </a:cubicBezTo>
                  <a:cubicBezTo>
                    <a:pt x="63" y="141"/>
                    <a:pt x="65" y="141"/>
                    <a:pt x="65" y="140"/>
                  </a:cubicBezTo>
                  <a:cubicBezTo>
                    <a:pt x="66" y="137"/>
                    <a:pt x="67" y="136"/>
                    <a:pt x="68" y="135"/>
                  </a:cubicBezTo>
                  <a:cubicBezTo>
                    <a:pt x="69" y="135"/>
                    <a:pt x="71" y="136"/>
                    <a:pt x="73" y="137"/>
                  </a:cubicBezTo>
                  <a:cubicBezTo>
                    <a:pt x="75" y="139"/>
                    <a:pt x="77" y="141"/>
                    <a:pt x="77"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79" y="169"/>
                    <a:pt x="78" y="172"/>
                    <a:pt x="77" y="173"/>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3" y="189"/>
                    <a:pt x="83" y="189"/>
                    <a:pt x="83" y="189"/>
                  </a:cubicBezTo>
                  <a:cubicBezTo>
                    <a:pt x="82" y="193"/>
                    <a:pt x="82" y="196"/>
                    <a:pt x="82" y="198"/>
                  </a:cubicBezTo>
                  <a:cubicBezTo>
                    <a:pt x="85" y="200"/>
                    <a:pt x="87" y="201"/>
                    <a:pt x="89" y="200"/>
                  </a:cubicBezTo>
                  <a:cubicBezTo>
                    <a:pt x="94" y="197"/>
                    <a:pt x="94" y="197"/>
                    <a:pt x="94" y="197"/>
                  </a:cubicBezTo>
                  <a:cubicBezTo>
                    <a:pt x="97" y="196"/>
                    <a:pt x="97" y="196"/>
                    <a:pt x="97" y="196"/>
                  </a:cubicBezTo>
                  <a:cubicBezTo>
                    <a:pt x="102" y="196"/>
                    <a:pt x="102" y="196"/>
                    <a:pt x="102" y="196"/>
                  </a:cubicBezTo>
                  <a:cubicBezTo>
                    <a:pt x="107" y="190"/>
                    <a:pt x="107" y="190"/>
                    <a:pt x="107" y="190"/>
                  </a:cubicBezTo>
                  <a:cubicBezTo>
                    <a:pt x="107" y="184"/>
                    <a:pt x="107" y="184"/>
                    <a:pt x="107" y="184"/>
                  </a:cubicBezTo>
                  <a:cubicBezTo>
                    <a:pt x="107" y="181"/>
                    <a:pt x="107" y="180"/>
                    <a:pt x="108" y="178"/>
                  </a:cubicBezTo>
                  <a:cubicBezTo>
                    <a:pt x="110" y="177"/>
                    <a:pt x="113" y="177"/>
                    <a:pt x="118" y="180"/>
                  </a:cubicBezTo>
                  <a:cubicBezTo>
                    <a:pt x="127" y="186"/>
                    <a:pt x="127" y="186"/>
                    <a:pt x="127" y="186"/>
                  </a:cubicBezTo>
                  <a:cubicBezTo>
                    <a:pt x="131" y="188"/>
                    <a:pt x="133" y="189"/>
                    <a:pt x="135" y="189"/>
                  </a:cubicBezTo>
                  <a:cubicBezTo>
                    <a:pt x="135" y="189"/>
                    <a:pt x="135" y="189"/>
                    <a:pt x="135" y="189"/>
                  </a:cubicBezTo>
                  <a:cubicBezTo>
                    <a:pt x="135" y="187"/>
                    <a:pt x="135" y="184"/>
                    <a:pt x="133" y="180"/>
                  </a:cubicBezTo>
                  <a:cubicBezTo>
                    <a:pt x="127" y="172"/>
                    <a:pt x="127" y="172"/>
                    <a:pt x="127" y="172"/>
                  </a:cubicBezTo>
                  <a:cubicBezTo>
                    <a:pt x="127" y="171"/>
                    <a:pt x="127" y="171"/>
                    <a:pt x="127" y="171"/>
                  </a:cubicBezTo>
                  <a:cubicBezTo>
                    <a:pt x="128" y="171"/>
                    <a:pt x="128" y="171"/>
                    <a:pt x="128" y="171"/>
                  </a:cubicBezTo>
                  <a:cubicBezTo>
                    <a:pt x="128" y="170"/>
                    <a:pt x="128" y="170"/>
                    <a:pt x="128" y="170"/>
                  </a:cubicBezTo>
                  <a:cubicBezTo>
                    <a:pt x="133" y="163"/>
                    <a:pt x="139" y="161"/>
                    <a:pt x="145" y="163"/>
                  </a:cubicBezTo>
                  <a:cubicBezTo>
                    <a:pt x="160" y="170"/>
                    <a:pt x="160" y="170"/>
                    <a:pt x="160" y="170"/>
                  </a:cubicBezTo>
                  <a:cubicBezTo>
                    <a:pt x="166" y="166"/>
                    <a:pt x="166" y="166"/>
                    <a:pt x="166" y="166"/>
                  </a:cubicBezTo>
                  <a:cubicBezTo>
                    <a:pt x="167" y="166"/>
                    <a:pt x="167" y="166"/>
                    <a:pt x="167" y="166"/>
                  </a:cubicBezTo>
                  <a:cubicBezTo>
                    <a:pt x="167" y="166"/>
                    <a:pt x="167" y="166"/>
                    <a:pt x="167" y="166"/>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1" y="155"/>
                    <a:pt x="173" y="149"/>
                    <a:pt x="171" y="146"/>
                  </a:cubicBezTo>
                  <a:cubicBezTo>
                    <a:pt x="170" y="143"/>
                    <a:pt x="168" y="142"/>
                    <a:pt x="167" y="142"/>
                  </a:cubicBezTo>
                  <a:cubicBezTo>
                    <a:pt x="165" y="142"/>
                    <a:pt x="165" y="142"/>
                    <a:pt x="165" y="142"/>
                  </a:cubicBezTo>
                  <a:cubicBezTo>
                    <a:pt x="165" y="138"/>
                    <a:pt x="165" y="138"/>
                    <a:pt x="165" y="138"/>
                  </a:cubicBezTo>
                  <a:cubicBezTo>
                    <a:pt x="165" y="138"/>
                    <a:pt x="165" y="138"/>
                    <a:pt x="165" y="138"/>
                  </a:cubicBezTo>
                  <a:cubicBezTo>
                    <a:pt x="168" y="137"/>
                    <a:pt x="170" y="136"/>
                    <a:pt x="170" y="134"/>
                  </a:cubicBezTo>
                  <a:cubicBezTo>
                    <a:pt x="169" y="132"/>
                    <a:pt x="169" y="132"/>
                    <a:pt x="169" y="132"/>
                  </a:cubicBezTo>
                  <a:cubicBezTo>
                    <a:pt x="163" y="126"/>
                    <a:pt x="163" y="126"/>
                    <a:pt x="163" y="126"/>
                  </a:cubicBezTo>
                  <a:cubicBezTo>
                    <a:pt x="163" y="126"/>
                    <a:pt x="163" y="126"/>
                    <a:pt x="163" y="126"/>
                  </a:cubicBezTo>
                  <a:cubicBezTo>
                    <a:pt x="163" y="126"/>
                    <a:pt x="163" y="126"/>
                    <a:pt x="163" y="126"/>
                  </a:cubicBezTo>
                  <a:cubicBezTo>
                    <a:pt x="159" y="117"/>
                    <a:pt x="159" y="117"/>
                    <a:pt x="159" y="117"/>
                  </a:cubicBezTo>
                  <a:cubicBezTo>
                    <a:pt x="158" y="110"/>
                    <a:pt x="157" y="104"/>
                    <a:pt x="158" y="98"/>
                  </a:cubicBezTo>
                  <a:cubicBezTo>
                    <a:pt x="158" y="94"/>
                    <a:pt x="158" y="94"/>
                    <a:pt x="158" y="94"/>
                  </a:cubicBezTo>
                  <a:cubicBezTo>
                    <a:pt x="154" y="98"/>
                    <a:pt x="154" y="98"/>
                    <a:pt x="154" y="98"/>
                  </a:cubicBezTo>
                  <a:cubicBezTo>
                    <a:pt x="151" y="102"/>
                    <a:pt x="151" y="102"/>
                    <a:pt x="151" y="102"/>
                  </a:cubicBezTo>
                  <a:cubicBezTo>
                    <a:pt x="149" y="85"/>
                    <a:pt x="149" y="85"/>
                    <a:pt x="149" y="85"/>
                  </a:cubicBezTo>
                  <a:cubicBezTo>
                    <a:pt x="149" y="85"/>
                    <a:pt x="149" y="85"/>
                    <a:pt x="149" y="85"/>
                  </a:cubicBezTo>
                  <a:cubicBezTo>
                    <a:pt x="149" y="84"/>
                    <a:pt x="149" y="84"/>
                    <a:pt x="149" y="84"/>
                  </a:cubicBezTo>
                  <a:cubicBezTo>
                    <a:pt x="150" y="84"/>
                    <a:pt x="150" y="84"/>
                    <a:pt x="150" y="84"/>
                  </a:cubicBezTo>
                  <a:cubicBezTo>
                    <a:pt x="159" y="72"/>
                    <a:pt x="165" y="64"/>
                    <a:pt x="167" y="62"/>
                  </a:cubicBezTo>
                  <a:cubicBezTo>
                    <a:pt x="163" y="50"/>
                    <a:pt x="163" y="50"/>
                    <a:pt x="163" y="50"/>
                  </a:cubicBezTo>
                  <a:cubicBezTo>
                    <a:pt x="161" y="44"/>
                    <a:pt x="161" y="40"/>
                    <a:pt x="161" y="39"/>
                  </a:cubicBezTo>
                  <a:cubicBezTo>
                    <a:pt x="153" y="36"/>
                    <a:pt x="153" y="36"/>
                    <a:pt x="153" y="36"/>
                  </a:cubicBezTo>
                  <a:lnTo>
                    <a:pt x="150" y="3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3" name="Freeform 20"/>
            <p:cNvSpPr>
              <a:spLocks/>
            </p:cNvSpPr>
            <p:nvPr/>
          </p:nvSpPr>
          <p:spPr bwMode="auto">
            <a:xfrm>
              <a:off x="3757610" y="4352273"/>
              <a:ext cx="752625" cy="468272"/>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4" name="Freeform 21"/>
            <p:cNvSpPr>
              <a:spLocks/>
            </p:cNvSpPr>
            <p:nvPr/>
          </p:nvSpPr>
          <p:spPr bwMode="auto">
            <a:xfrm>
              <a:off x="3924591" y="5215009"/>
              <a:ext cx="779850" cy="623155"/>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5" name="Freeform 22"/>
            <p:cNvSpPr>
              <a:spLocks/>
            </p:cNvSpPr>
            <p:nvPr/>
          </p:nvSpPr>
          <p:spPr bwMode="auto">
            <a:xfrm>
              <a:off x="4291224" y="4682001"/>
              <a:ext cx="471903" cy="638278"/>
            </a:xfrm>
            <a:custGeom>
              <a:avLst/>
              <a:gdLst>
                <a:gd name="T0" fmla="*/ 120 w 153"/>
                <a:gd name="T1" fmla="*/ 7 h 207"/>
                <a:gd name="T2" fmla="*/ 106 w 153"/>
                <a:gd name="T3" fmla="*/ 2 h 207"/>
                <a:gd name="T4" fmla="*/ 88 w 153"/>
                <a:gd name="T5" fmla="*/ 15 h 207"/>
                <a:gd name="T6" fmla="*/ 77 w 153"/>
                <a:gd name="T7" fmla="*/ 10 h 207"/>
                <a:gd name="T8" fmla="*/ 76 w 153"/>
                <a:gd name="T9" fmla="*/ 11 h 207"/>
                <a:gd name="T10" fmla="*/ 54 w 153"/>
                <a:gd name="T11" fmla="*/ 16 h 207"/>
                <a:gd name="T12" fmla="*/ 43 w 153"/>
                <a:gd name="T13" fmla="*/ 17 h 207"/>
                <a:gd name="T14" fmla="*/ 34 w 153"/>
                <a:gd name="T15" fmla="*/ 26 h 207"/>
                <a:gd name="T16" fmla="*/ 20 w 153"/>
                <a:gd name="T17" fmla="*/ 27 h 207"/>
                <a:gd name="T18" fmla="*/ 11 w 153"/>
                <a:gd name="T19" fmla="*/ 44 h 207"/>
                <a:gd name="T20" fmla="*/ 12 w 153"/>
                <a:gd name="T21" fmla="*/ 46 h 207"/>
                <a:gd name="T22" fmla="*/ 18 w 153"/>
                <a:gd name="T23" fmla="*/ 68 h 207"/>
                <a:gd name="T24" fmla="*/ 18 w 153"/>
                <a:gd name="T25" fmla="*/ 71 h 207"/>
                <a:gd name="T26" fmla="*/ 17 w 153"/>
                <a:gd name="T27" fmla="*/ 71 h 207"/>
                <a:gd name="T28" fmla="*/ 0 w 153"/>
                <a:gd name="T29" fmla="*/ 93 h 207"/>
                <a:gd name="T30" fmla="*/ 7 w 153"/>
                <a:gd name="T31" fmla="*/ 97 h 207"/>
                <a:gd name="T32" fmla="*/ 13 w 153"/>
                <a:gd name="T33" fmla="*/ 130 h 207"/>
                <a:gd name="T34" fmla="*/ 21 w 153"/>
                <a:gd name="T35" fmla="*/ 142 h 207"/>
                <a:gd name="T36" fmla="*/ 22 w 153"/>
                <a:gd name="T37" fmla="*/ 151 h 207"/>
                <a:gd name="T38" fmla="*/ 23 w 153"/>
                <a:gd name="T39" fmla="*/ 180 h 207"/>
                <a:gd name="T40" fmla="*/ 27 w 153"/>
                <a:gd name="T41" fmla="*/ 180 h 207"/>
                <a:gd name="T42" fmla="*/ 44 w 153"/>
                <a:gd name="T43" fmla="*/ 180 h 207"/>
                <a:gd name="T44" fmla="*/ 28 w 153"/>
                <a:gd name="T45" fmla="*/ 202 h 207"/>
                <a:gd name="T46" fmla="*/ 40 w 153"/>
                <a:gd name="T47" fmla="*/ 203 h 207"/>
                <a:gd name="T48" fmla="*/ 76 w 153"/>
                <a:gd name="T49" fmla="*/ 200 h 207"/>
                <a:gd name="T50" fmla="*/ 78 w 153"/>
                <a:gd name="T51" fmla="*/ 194 h 207"/>
                <a:gd name="T52" fmla="*/ 78 w 153"/>
                <a:gd name="T53" fmla="*/ 190 h 207"/>
                <a:gd name="T54" fmla="*/ 76 w 153"/>
                <a:gd name="T55" fmla="*/ 178 h 207"/>
                <a:gd name="T56" fmla="*/ 84 w 153"/>
                <a:gd name="T57" fmla="*/ 172 h 207"/>
                <a:gd name="T58" fmla="*/ 82 w 153"/>
                <a:gd name="T59" fmla="*/ 167 h 207"/>
                <a:gd name="T60" fmla="*/ 82 w 153"/>
                <a:gd name="T61" fmla="*/ 167 h 207"/>
                <a:gd name="T62" fmla="*/ 86 w 153"/>
                <a:gd name="T63" fmla="*/ 153 h 207"/>
                <a:gd name="T64" fmla="*/ 90 w 153"/>
                <a:gd name="T65" fmla="*/ 149 h 207"/>
                <a:gd name="T66" fmla="*/ 94 w 153"/>
                <a:gd name="T67" fmla="*/ 145 h 207"/>
                <a:gd name="T68" fmla="*/ 101 w 153"/>
                <a:gd name="T69" fmla="*/ 129 h 207"/>
                <a:gd name="T70" fmla="*/ 104 w 153"/>
                <a:gd name="T71" fmla="*/ 127 h 207"/>
                <a:gd name="T72" fmla="*/ 100 w 153"/>
                <a:gd name="T73" fmla="*/ 110 h 207"/>
                <a:gd name="T74" fmla="*/ 112 w 153"/>
                <a:gd name="T75" fmla="*/ 99 h 207"/>
                <a:gd name="T76" fmla="*/ 111 w 153"/>
                <a:gd name="T77" fmla="*/ 84 h 207"/>
                <a:gd name="T78" fmla="*/ 126 w 153"/>
                <a:gd name="T79" fmla="*/ 67 h 207"/>
                <a:gd name="T80" fmla="*/ 132 w 153"/>
                <a:gd name="T81" fmla="*/ 70 h 207"/>
                <a:gd name="T82" fmla="*/ 142 w 153"/>
                <a:gd name="T83" fmla="*/ 63 h 207"/>
                <a:gd name="T84" fmla="*/ 142 w 153"/>
                <a:gd name="T85" fmla="*/ 63 h 207"/>
                <a:gd name="T86" fmla="*/ 149 w 153"/>
                <a:gd name="T87" fmla="*/ 59 h 207"/>
                <a:gd name="T88" fmla="*/ 148 w 153"/>
                <a:gd name="T89" fmla="*/ 52 h 207"/>
                <a:gd name="T90" fmla="*/ 151 w 153"/>
                <a:gd name="T91" fmla="*/ 51 h 207"/>
                <a:gd name="T92" fmla="*/ 153 w 153"/>
                <a:gd name="T93" fmla="*/ 48 h 207"/>
                <a:gd name="T94" fmla="*/ 139 w 153"/>
                <a:gd name="T95" fmla="*/ 25 h 207"/>
                <a:gd name="T96" fmla="*/ 133 w 153"/>
                <a:gd name="T97"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207">
                  <a:moveTo>
                    <a:pt x="120" y="8"/>
                  </a:moveTo>
                  <a:cubicBezTo>
                    <a:pt x="120" y="7"/>
                    <a:pt x="120" y="7"/>
                    <a:pt x="120" y="7"/>
                  </a:cubicBezTo>
                  <a:cubicBezTo>
                    <a:pt x="111" y="0"/>
                    <a:pt x="111" y="0"/>
                    <a:pt x="111" y="0"/>
                  </a:cubicBezTo>
                  <a:cubicBezTo>
                    <a:pt x="106" y="2"/>
                    <a:pt x="106" y="2"/>
                    <a:pt x="106" y="2"/>
                  </a:cubicBezTo>
                  <a:cubicBezTo>
                    <a:pt x="103" y="9"/>
                    <a:pt x="99" y="14"/>
                    <a:pt x="93" y="16"/>
                  </a:cubicBezTo>
                  <a:cubicBezTo>
                    <a:pt x="92" y="17"/>
                    <a:pt x="90" y="16"/>
                    <a:pt x="88" y="15"/>
                  </a:cubicBezTo>
                  <a:cubicBezTo>
                    <a:pt x="87" y="13"/>
                    <a:pt x="88" y="9"/>
                    <a:pt x="90" y="2"/>
                  </a:cubicBezTo>
                  <a:cubicBezTo>
                    <a:pt x="77" y="10"/>
                    <a:pt x="77" y="10"/>
                    <a:pt x="77" y="10"/>
                  </a:cubicBezTo>
                  <a:cubicBezTo>
                    <a:pt x="77" y="11"/>
                    <a:pt x="77" y="11"/>
                    <a:pt x="77" y="11"/>
                  </a:cubicBezTo>
                  <a:cubicBezTo>
                    <a:pt x="76" y="11"/>
                    <a:pt x="76" y="11"/>
                    <a:pt x="76" y="11"/>
                  </a:cubicBezTo>
                  <a:cubicBezTo>
                    <a:pt x="65" y="11"/>
                    <a:pt x="65" y="11"/>
                    <a:pt x="65" y="11"/>
                  </a:cubicBezTo>
                  <a:cubicBezTo>
                    <a:pt x="54" y="16"/>
                    <a:pt x="54" y="16"/>
                    <a:pt x="54" y="16"/>
                  </a:cubicBezTo>
                  <a:cubicBezTo>
                    <a:pt x="54" y="17"/>
                    <a:pt x="54" y="17"/>
                    <a:pt x="54" y="17"/>
                  </a:cubicBezTo>
                  <a:cubicBezTo>
                    <a:pt x="43" y="17"/>
                    <a:pt x="43" y="17"/>
                    <a:pt x="43" y="17"/>
                  </a:cubicBezTo>
                  <a:cubicBezTo>
                    <a:pt x="37" y="21"/>
                    <a:pt x="37" y="21"/>
                    <a:pt x="37" y="21"/>
                  </a:cubicBezTo>
                  <a:cubicBezTo>
                    <a:pt x="34" y="26"/>
                    <a:pt x="34" y="26"/>
                    <a:pt x="34" y="26"/>
                  </a:cubicBezTo>
                  <a:cubicBezTo>
                    <a:pt x="34" y="27"/>
                    <a:pt x="34" y="27"/>
                    <a:pt x="34" y="27"/>
                  </a:cubicBezTo>
                  <a:cubicBezTo>
                    <a:pt x="20" y="27"/>
                    <a:pt x="20" y="27"/>
                    <a:pt x="20" y="27"/>
                  </a:cubicBezTo>
                  <a:cubicBezTo>
                    <a:pt x="18" y="27"/>
                    <a:pt x="13" y="31"/>
                    <a:pt x="4" y="39"/>
                  </a:cubicBezTo>
                  <a:cubicBezTo>
                    <a:pt x="8" y="41"/>
                    <a:pt x="10" y="43"/>
                    <a:pt x="11" y="44"/>
                  </a:cubicBezTo>
                  <a:cubicBezTo>
                    <a:pt x="12" y="46"/>
                    <a:pt x="12" y="46"/>
                    <a:pt x="12" y="46"/>
                  </a:cubicBezTo>
                  <a:cubicBezTo>
                    <a:pt x="12" y="46"/>
                    <a:pt x="12" y="46"/>
                    <a:pt x="12" y="46"/>
                  </a:cubicBezTo>
                  <a:cubicBezTo>
                    <a:pt x="18" y="68"/>
                    <a:pt x="18" y="68"/>
                    <a:pt x="18" y="68"/>
                  </a:cubicBezTo>
                  <a:cubicBezTo>
                    <a:pt x="18" y="68"/>
                    <a:pt x="18" y="68"/>
                    <a:pt x="18" y="68"/>
                  </a:cubicBezTo>
                  <a:cubicBezTo>
                    <a:pt x="18" y="69"/>
                    <a:pt x="18" y="69"/>
                    <a:pt x="18" y="69"/>
                  </a:cubicBezTo>
                  <a:cubicBezTo>
                    <a:pt x="18" y="71"/>
                    <a:pt x="18" y="71"/>
                    <a:pt x="18" y="71"/>
                  </a:cubicBezTo>
                  <a:cubicBezTo>
                    <a:pt x="18" y="71"/>
                    <a:pt x="18" y="71"/>
                    <a:pt x="18" y="71"/>
                  </a:cubicBezTo>
                  <a:cubicBezTo>
                    <a:pt x="17" y="71"/>
                    <a:pt x="17" y="71"/>
                    <a:pt x="17" y="71"/>
                  </a:cubicBezTo>
                  <a:cubicBezTo>
                    <a:pt x="16" y="71"/>
                    <a:pt x="16" y="71"/>
                    <a:pt x="16" y="71"/>
                  </a:cubicBezTo>
                  <a:cubicBezTo>
                    <a:pt x="0" y="93"/>
                    <a:pt x="0" y="93"/>
                    <a:pt x="0" y="93"/>
                  </a:cubicBezTo>
                  <a:cubicBezTo>
                    <a:pt x="1" y="99"/>
                    <a:pt x="1" y="99"/>
                    <a:pt x="1" y="99"/>
                  </a:cubicBezTo>
                  <a:cubicBezTo>
                    <a:pt x="4" y="97"/>
                    <a:pt x="6" y="97"/>
                    <a:pt x="7" y="97"/>
                  </a:cubicBezTo>
                  <a:cubicBezTo>
                    <a:pt x="9" y="98"/>
                    <a:pt x="10" y="101"/>
                    <a:pt x="9" y="106"/>
                  </a:cubicBezTo>
                  <a:cubicBezTo>
                    <a:pt x="8" y="114"/>
                    <a:pt x="10" y="122"/>
                    <a:pt x="13" y="130"/>
                  </a:cubicBezTo>
                  <a:cubicBezTo>
                    <a:pt x="19" y="136"/>
                    <a:pt x="19" y="136"/>
                    <a:pt x="19" y="136"/>
                  </a:cubicBezTo>
                  <a:cubicBezTo>
                    <a:pt x="21" y="138"/>
                    <a:pt x="22" y="140"/>
                    <a:pt x="21" y="142"/>
                  </a:cubicBezTo>
                  <a:cubicBezTo>
                    <a:pt x="18" y="146"/>
                    <a:pt x="18" y="146"/>
                    <a:pt x="18" y="146"/>
                  </a:cubicBezTo>
                  <a:cubicBezTo>
                    <a:pt x="22" y="151"/>
                    <a:pt x="22" y="151"/>
                    <a:pt x="22" y="151"/>
                  </a:cubicBezTo>
                  <a:cubicBezTo>
                    <a:pt x="24" y="155"/>
                    <a:pt x="22" y="162"/>
                    <a:pt x="18" y="171"/>
                  </a:cubicBezTo>
                  <a:cubicBezTo>
                    <a:pt x="23" y="180"/>
                    <a:pt x="23" y="180"/>
                    <a:pt x="23" y="180"/>
                  </a:cubicBezTo>
                  <a:cubicBezTo>
                    <a:pt x="24" y="182"/>
                    <a:pt x="24" y="182"/>
                    <a:pt x="24" y="182"/>
                  </a:cubicBezTo>
                  <a:cubicBezTo>
                    <a:pt x="27" y="180"/>
                    <a:pt x="27" y="180"/>
                    <a:pt x="27" y="180"/>
                  </a:cubicBezTo>
                  <a:cubicBezTo>
                    <a:pt x="32" y="175"/>
                    <a:pt x="36" y="174"/>
                    <a:pt x="40" y="175"/>
                  </a:cubicBezTo>
                  <a:cubicBezTo>
                    <a:pt x="42" y="176"/>
                    <a:pt x="44" y="178"/>
                    <a:pt x="44" y="180"/>
                  </a:cubicBezTo>
                  <a:cubicBezTo>
                    <a:pt x="44" y="183"/>
                    <a:pt x="41" y="188"/>
                    <a:pt x="34" y="195"/>
                  </a:cubicBezTo>
                  <a:cubicBezTo>
                    <a:pt x="28" y="202"/>
                    <a:pt x="28" y="202"/>
                    <a:pt x="28" y="202"/>
                  </a:cubicBezTo>
                  <a:cubicBezTo>
                    <a:pt x="31" y="207"/>
                    <a:pt x="31" y="207"/>
                    <a:pt x="31" y="207"/>
                  </a:cubicBezTo>
                  <a:cubicBezTo>
                    <a:pt x="35" y="203"/>
                    <a:pt x="38" y="202"/>
                    <a:pt x="40" y="203"/>
                  </a:cubicBezTo>
                  <a:cubicBezTo>
                    <a:pt x="43" y="203"/>
                    <a:pt x="50" y="200"/>
                    <a:pt x="61" y="194"/>
                  </a:cubicBezTo>
                  <a:cubicBezTo>
                    <a:pt x="65" y="192"/>
                    <a:pt x="70" y="194"/>
                    <a:pt x="76" y="200"/>
                  </a:cubicBezTo>
                  <a:cubicBezTo>
                    <a:pt x="78" y="199"/>
                    <a:pt x="78" y="199"/>
                    <a:pt x="78" y="199"/>
                  </a:cubicBezTo>
                  <a:cubicBezTo>
                    <a:pt x="78" y="194"/>
                    <a:pt x="78" y="194"/>
                    <a:pt x="78" y="194"/>
                  </a:cubicBezTo>
                  <a:cubicBezTo>
                    <a:pt x="76" y="193"/>
                    <a:pt x="76" y="193"/>
                    <a:pt x="76" y="193"/>
                  </a:cubicBezTo>
                  <a:cubicBezTo>
                    <a:pt x="76" y="192"/>
                    <a:pt x="76" y="191"/>
                    <a:pt x="78" y="190"/>
                  </a:cubicBezTo>
                  <a:cubicBezTo>
                    <a:pt x="76" y="182"/>
                    <a:pt x="76" y="182"/>
                    <a:pt x="76" y="182"/>
                  </a:cubicBezTo>
                  <a:cubicBezTo>
                    <a:pt x="75" y="181"/>
                    <a:pt x="75" y="179"/>
                    <a:pt x="76" y="178"/>
                  </a:cubicBezTo>
                  <a:cubicBezTo>
                    <a:pt x="77" y="177"/>
                    <a:pt x="78" y="176"/>
                    <a:pt x="80" y="175"/>
                  </a:cubicBezTo>
                  <a:cubicBezTo>
                    <a:pt x="84" y="172"/>
                    <a:pt x="84" y="172"/>
                    <a:pt x="84" y="172"/>
                  </a:cubicBezTo>
                  <a:cubicBezTo>
                    <a:pt x="82" y="167"/>
                    <a:pt x="82" y="167"/>
                    <a:pt x="82" y="167"/>
                  </a:cubicBezTo>
                  <a:cubicBezTo>
                    <a:pt x="82" y="167"/>
                    <a:pt x="82" y="167"/>
                    <a:pt x="82" y="167"/>
                  </a:cubicBezTo>
                  <a:cubicBezTo>
                    <a:pt x="82" y="167"/>
                    <a:pt x="82" y="167"/>
                    <a:pt x="82" y="167"/>
                  </a:cubicBezTo>
                  <a:cubicBezTo>
                    <a:pt x="82" y="167"/>
                    <a:pt x="82" y="167"/>
                    <a:pt x="82" y="167"/>
                  </a:cubicBezTo>
                  <a:cubicBezTo>
                    <a:pt x="84" y="164"/>
                    <a:pt x="84" y="162"/>
                    <a:pt x="83" y="161"/>
                  </a:cubicBezTo>
                  <a:cubicBezTo>
                    <a:pt x="82" y="158"/>
                    <a:pt x="83" y="156"/>
                    <a:pt x="86" y="153"/>
                  </a:cubicBezTo>
                  <a:cubicBezTo>
                    <a:pt x="90" y="149"/>
                    <a:pt x="90" y="149"/>
                    <a:pt x="90" y="149"/>
                  </a:cubicBezTo>
                  <a:cubicBezTo>
                    <a:pt x="90" y="149"/>
                    <a:pt x="90" y="149"/>
                    <a:pt x="90" y="149"/>
                  </a:cubicBezTo>
                  <a:cubicBezTo>
                    <a:pt x="88" y="147"/>
                    <a:pt x="88" y="147"/>
                    <a:pt x="88" y="147"/>
                  </a:cubicBezTo>
                  <a:cubicBezTo>
                    <a:pt x="94" y="145"/>
                    <a:pt x="94" y="145"/>
                    <a:pt x="94" y="145"/>
                  </a:cubicBezTo>
                  <a:cubicBezTo>
                    <a:pt x="94" y="139"/>
                    <a:pt x="94" y="139"/>
                    <a:pt x="94" y="139"/>
                  </a:cubicBezTo>
                  <a:cubicBezTo>
                    <a:pt x="94" y="136"/>
                    <a:pt x="96" y="133"/>
                    <a:pt x="101" y="129"/>
                  </a:cubicBezTo>
                  <a:cubicBezTo>
                    <a:pt x="104" y="127"/>
                    <a:pt x="104" y="127"/>
                    <a:pt x="104" y="127"/>
                  </a:cubicBezTo>
                  <a:cubicBezTo>
                    <a:pt x="104" y="127"/>
                    <a:pt x="104" y="127"/>
                    <a:pt x="104" y="127"/>
                  </a:cubicBezTo>
                  <a:cubicBezTo>
                    <a:pt x="98" y="120"/>
                    <a:pt x="98" y="120"/>
                    <a:pt x="98" y="120"/>
                  </a:cubicBezTo>
                  <a:cubicBezTo>
                    <a:pt x="96" y="117"/>
                    <a:pt x="96" y="114"/>
                    <a:pt x="100" y="110"/>
                  </a:cubicBezTo>
                  <a:cubicBezTo>
                    <a:pt x="100" y="109"/>
                    <a:pt x="100" y="109"/>
                    <a:pt x="100" y="109"/>
                  </a:cubicBezTo>
                  <a:cubicBezTo>
                    <a:pt x="112" y="99"/>
                    <a:pt x="112" y="99"/>
                    <a:pt x="112" y="99"/>
                  </a:cubicBezTo>
                  <a:cubicBezTo>
                    <a:pt x="113" y="96"/>
                    <a:pt x="113" y="96"/>
                    <a:pt x="113" y="96"/>
                  </a:cubicBezTo>
                  <a:cubicBezTo>
                    <a:pt x="110" y="95"/>
                    <a:pt x="110" y="91"/>
                    <a:pt x="111" y="84"/>
                  </a:cubicBezTo>
                  <a:cubicBezTo>
                    <a:pt x="112" y="73"/>
                    <a:pt x="117" y="68"/>
                    <a:pt x="126" y="67"/>
                  </a:cubicBezTo>
                  <a:cubicBezTo>
                    <a:pt x="126" y="67"/>
                    <a:pt x="126" y="67"/>
                    <a:pt x="126" y="67"/>
                  </a:cubicBezTo>
                  <a:cubicBezTo>
                    <a:pt x="126" y="67"/>
                    <a:pt x="126" y="67"/>
                    <a:pt x="126" y="67"/>
                  </a:cubicBezTo>
                  <a:cubicBezTo>
                    <a:pt x="132" y="70"/>
                    <a:pt x="132" y="70"/>
                    <a:pt x="132" y="70"/>
                  </a:cubicBezTo>
                  <a:cubicBezTo>
                    <a:pt x="137" y="70"/>
                    <a:pt x="137" y="70"/>
                    <a:pt x="137" y="70"/>
                  </a:cubicBezTo>
                  <a:cubicBezTo>
                    <a:pt x="142" y="63"/>
                    <a:pt x="142" y="63"/>
                    <a:pt x="142" y="63"/>
                  </a:cubicBezTo>
                  <a:cubicBezTo>
                    <a:pt x="142" y="63"/>
                    <a:pt x="142" y="63"/>
                    <a:pt x="142" y="63"/>
                  </a:cubicBezTo>
                  <a:cubicBezTo>
                    <a:pt x="142" y="63"/>
                    <a:pt x="142" y="63"/>
                    <a:pt x="142" y="63"/>
                  </a:cubicBezTo>
                  <a:cubicBezTo>
                    <a:pt x="143" y="63"/>
                    <a:pt x="143" y="63"/>
                    <a:pt x="143" y="63"/>
                  </a:cubicBezTo>
                  <a:cubicBezTo>
                    <a:pt x="149" y="59"/>
                    <a:pt x="149" y="59"/>
                    <a:pt x="149" y="59"/>
                  </a:cubicBezTo>
                  <a:cubicBezTo>
                    <a:pt x="148" y="53"/>
                    <a:pt x="148" y="53"/>
                    <a:pt x="148" y="53"/>
                  </a:cubicBezTo>
                  <a:cubicBezTo>
                    <a:pt x="148" y="52"/>
                    <a:pt x="148" y="52"/>
                    <a:pt x="148" y="52"/>
                  </a:cubicBezTo>
                  <a:cubicBezTo>
                    <a:pt x="149" y="51"/>
                    <a:pt x="149" y="51"/>
                    <a:pt x="149" y="51"/>
                  </a:cubicBezTo>
                  <a:cubicBezTo>
                    <a:pt x="151" y="51"/>
                    <a:pt x="151" y="51"/>
                    <a:pt x="151" y="51"/>
                  </a:cubicBezTo>
                  <a:cubicBezTo>
                    <a:pt x="153" y="48"/>
                    <a:pt x="153" y="48"/>
                    <a:pt x="153" y="48"/>
                  </a:cubicBezTo>
                  <a:cubicBezTo>
                    <a:pt x="153" y="48"/>
                    <a:pt x="153" y="48"/>
                    <a:pt x="153" y="48"/>
                  </a:cubicBezTo>
                  <a:cubicBezTo>
                    <a:pt x="149" y="41"/>
                    <a:pt x="149" y="41"/>
                    <a:pt x="149" y="41"/>
                  </a:cubicBezTo>
                  <a:cubicBezTo>
                    <a:pt x="145" y="36"/>
                    <a:pt x="142" y="31"/>
                    <a:pt x="139" y="25"/>
                  </a:cubicBezTo>
                  <a:cubicBezTo>
                    <a:pt x="137" y="22"/>
                    <a:pt x="138" y="18"/>
                    <a:pt x="140" y="13"/>
                  </a:cubicBezTo>
                  <a:cubicBezTo>
                    <a:pt x="133" y="9"/>
                    <a:pt x="133" y="9"/>
                    <a:pt x="133" y="9"/>
                  </a:cubicBezTo>
                  <a:lnTo>
                    <a:pt x="120"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6" name="Freeform 23"/>
            <p:cNvSpPr>
              <a:spLocks/>
            </p:cNvSpPr>
            <p:nvPr/>
          </p:nvSpPr>
          <p:spPr bwMode="auto">
            <a:xfrm>
              <a:off x="4538065" y="4848376"/>
              <a:ext cx="431368" cy="533612"/>
            </a:xfrm>
            <a:custGeom>
              <a:avLst/>
              <a:gdLst>
                <a:gd name="T0" fmla="*/ 72 w 140"/>
                <a:gd name="T1" fmla="*/ 8 h 173"/>
                <a:gd name="T2" fmla="*/ 60 w 140"/>
                <a:gd name="T3" fmla="*/ 19 h 173"/>
                <a:gd name="T4" fmla="*/ 59 w 140"/>
                <a:gd name="T5" fmla="*/ 20 h 173"/>
                <a:gd name="T6" fmla="*/ 50 w 140"/>
                <a:gd name="T7" fmla="*/ 20 h 173"/>
                <a:gd name="T8" fmla="*/ 35 w 140"/>
                <a:gd name="T9" fmla="*/ 31 h 173"/>
                <a:gd name="T10" fmla="*/ 40 w 140"/>
                <a:gd name="T11" fmla="*/ 33 h 173"/>
                <a:gd name="T12" fmla="*/ 36 w 140"/>
                <a:gd name="T13" fmla="*/ 47 h 173"/>
                <a:gd name="T14" fmla="*/ 23 w 140"/>
                <a:gd name="T15" fmla="*/ 59 h 173"/>
                <a:gd name="T16" fmla="*/ 24 w 140"/>
                <a:gd name="T17" fmla="*/ 67 h 173"/>
                <a:gd name="T18" fmla="*/ 26 w 140"/>
                <a:gd name="T19" fmla="*/ 76 h 173"/>
                <a:gd name="T20" fmla="*/ 18 w 140"/>
                <a:gd name="T21" fmla="*/ 92 h 173"/>
                <a:gd name="T22" fmla="*/ 18 w 140"/>
                <a:gd name="T23" fmla="*/ 94 h 173"/>
                <a:gd name="T24" fmla="*/ 12 w 140"/>
                <a:gd name="T25" fmla="*/ 100 h 173"/>
                <a:gd name="T26" fmla="*/ 7 w 140"/>
                <a:gd name="T27" fmla="*/ 105 h 173"/>
                <a:gd name="T28" fmla="*/ 6 w 140"/>
                <a:gd name="T29" fmla="*/ 121 h 173"/>
                <a:gd name="T30" fmla="*/ 2 w 140"/>
                <a:gd name="T31" fmla="*/ 125 h 173"/>
                <a:gd name="T32" fmla="*/ 0 w 140"/>
                <a:gd name="T33" fmla="*/ 127 h 173"/>
                <a:gd name="T34" fmla="*/ 3 w 140"/>
                <a:gd name="T35" fmla="*/ 137 h 173"/>
                <a:gd name="T36" fmla="*/ 26 w 140"/>
                <a:gd name="T37" fmla="*/ 137 h 173"/>
                <a:gd name="T38" fmla="*/ 35 w 140"/>
                <a:gd name="T39" fmla="*/ 146 h 173"/>
                <a:gd name="T40" fmla="*/ 35 w 140"/>
                <a:gd name="T41" fmla="*/ 146 h 173"/>
                <a:gd name="T42" fmla="*/ 51 w 140"/>
                <a:gd name="T43" fmla="*/ 171 h 173"/>
                <a:gd name="T44" fmla="*/ 56 w 140"/>
                <a:gd name="T45" fmla="*/ 160 h 173"/>
                <a:gd name="T46" fmla="*/ 68 w 140"/>
                <a:gd name="T47" fmla="*/ 169 h 173"/>
                <a:gd name="T48" fmla="*/ 76 w 140"/>
                <a:gd name="T49" fmla="*/ 145 h 173"/>
                <a:gd name="T50" fmla="*/ 78 w 140"/>
                <a:gd name="T51" fmla="*/ 146 h 173"/>
                <a:gd name="T52" fmla="*/ 85 w 140"/>
                <a:gd name="T53" fmla="*/ 140 h 173"/>
                <a:gd name="T54" fmla="*/ 85 w 140"/>
                <a:gd name="T55" fmla="*/ 138 h 173"/>
                <a:gd name="T56" fmla="*/ 96 w 140"/>
                <a:gd name="T57" fmla="*/ 139 h 173"/>
                <a:gd name="T58" fmla="*/ 102 w 140"/>
                <a:gd name="T59" fmla="*/ 111 h 173"/>
                <a:gd name="T60" fmla="*/ 114 w 140"/>
                <a:gd name="T61" fmla="*/ 110 h 173"/>
                <a:gd name="T62" fmla="*/ 108 w 140"/>
                <a:gd name="T63" fmla="*/ 104 h 173"/>
                <a:gd name="T64" fmla="*/ 117 w 140"/>
                <a:gd name="T65" fmla="*/ 97 h 173"/>
                <a:gd name="T66" fmla="*/ 122 w 140"/>
                <a:gd name="T67" fmla="*/ 100 h 173"/>
                <a:gd name="T68" fmla="*/ 119 w 140"/>
                <a:gd name="T69" fmla="*/ 91 h 173"/>
                <a:gd name="T70" fmla="*/ 122 w 140"/>
                <a:gd name="T71" fmla="*/ 89 h 173"/>
                <a:gd name="T72" fmla="*/ 118 w 140"/>
                <a:gd name="T73" fmla="*/ 79 h 173"/>
                <a:gd name="T74" fmla="*/ 119 w 140"/>
                <a:gd name="T75" fmla="*/ 77 h 173"/>
                <a:gd name="T76" fmla="*/ 130 w 140"/>
                <a:gd name="T77" fmla="*/ 67 h 173"/>
                <a:gd name="T78" fmla="*/ 120 w 140"/>
                <a:gd name="T79" fmla="*/ 54 h 173"/>
                <a:gd name="T80" fmla="*/ 133 w 140"/>
                <a:gd name="T81" fmla="*/ 49 h 173"/>
                <a:gd name="T82" fmla="*/ 139 w 140"/>
                <a:gd name="T83" fmla="*/ 42 h 173"/>
                <a:gd name="T84" fmla="*/ 135 w 140"/>
                <a:gd name="T85" fmla="*/ 34 h 173"/>
                <a:gd name="T86" fmla="*/ 134 w 140"/>
                <a:gd name="T87" fmla="*/ 32 h 173"/>
                <a:gd name="T88" fmla="*/ 134 w 140"/>
                <a:gd name="T89" fmla="*/ 29 h 173"/>
                <a:gd name="T90" fmla="*/ 133 w 140"/>
                <a:gd name="T91" fmla="*/ 29 h 173"/>
                <a:gd name="T92" fmla="*/ 117 w 140"/>
                <a:gd name="T93" fmla="*/ 27 h 173"/>
                <a:gd name="T94" fmla="*/ 116 w 140"/>
                <a:gd name="T95" fmla="*/ 27 h 173"/>
                <a:gd name="T96" fmla="*/ 112 w 140"/>
                <a:gd name="T97" fmla="*/ 22 h 173"/>
                <a:gd name="T98" fmla="*/ 93 w 140"/>
                <a:gd name="T99" fmla="*/ 30 h 173"/>
                <a:gd name="T100" fmla="*/ 85 w 140"/>
                <a:gd name="T101" fmla="*/ 15 h 173"/>
                <a:gd name="T102" fmla="*/ 73 w 140"/>
                <a:gd name="T103" fmla="*/ 0 h 173"/>
                <a:gd name="T104" fmla="*/ 73 w 140"/>
                <a:gd name="T105" fmla="*/ 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0" h="173">
                  <a:moveTo>
                    <a:pt x="73" y="7"/>
                  </a:moveTo>
                  <a:cubicBezTo>
                    <a:pt x="72" y="8"/>
                    <a:pt x="72" y="8"/>
                    <a:pt x="72" y="8"/>
                  </a:cubicBezTo>
                  <a:cubicBezTo>
                    <a:pt x="66" y="13"/>
                    <a:pt x="66" y="13"/>
                    <a:pt x="66" y="13"/>
                  </a:cubicBezTo>
                  <a:cubicBezTo>
                    <a:pt x="60" y="19"/>
                    <a:pt x="60" y="19"/>
                    <a:pt x="60" y="19"/>
                  </a:cubicBezTo>
                  <a:cubicBezTo>
                    <a:pt x="59" y="19"/>
                    <a:pt x="59" y="19"/>
                    <a:pt x="59" y="19"/>
                  </a:cubicBezTo>
                  <a:cubicBezTo>
                    <a:pt x="59" y="20"/>
                    <a:pt x="59" y="20"/>
                    <a:pt x="59" y="20"/>
                  </a:cubicBezTo>
                  <a:cubicBezTo>
                    <a:pt x="50" y="20"/>
                    <a:pt x="50" y="20"/>
                    <a:pt x="50" y="20"/>
                  </a:cubicBezTo>
                  <a:cubicBezTo>
                    <a:pt x="50" y="20"/>
                    <a:pt x="50" y="20"/>
                    <a:pt x="50" y="20"/>
                  </a:cubicBezTo>
                  <a:cubicBezTo>
                    <a:pt x="46" y="17"/>
                    <a:pt x="46" y="17"/>
                    <a:pt x="46" y="17"/>
                  </a:cubicBezTo>
                  <a:cubicBezTo>
                    <a:pt x="40" y="19"/>
                    <a:pt x="36" y="23"/>
                    <a:pt x="35" y="31"/>
                  </a:cubicBezTo>
                  <a:cubicBezTo>
                    <a:pt x="35" y="37"/>
                    <a:pt x="35" y="37"/>
                    <a:pt x="35" y="37"/>
                  </a:cubicBezTo>
                  <a:cubicBezTo>
                    <a:pt x="40" y="33"/>
                    <a:pt x="40" y="33"/>
                    <a:pt x="40" y="33"/>
                  </a:cubicBezTo>
                  <a:cubicBezTo>
                    <a:pt x="36" y="46"/>
                    <a:pt x="36" y="46"/>
                    <a:pt x="36" y="46"/>
                  </a:cubicBezTo>
                  <a:cubicBezTo>
                    <a:pt x="36" y="47"/>
                    <a:pt x="36" y="47"/>
                    <a:pt x="36" y="47"/>
                  </a:cubicBezTo>
                  <a:cubicBezTo>
                    <a:pt x="36" y="47"/>
                    <a:pt x="36" y="47"/>
                    <a:pt x="36" y="47"/>
                  </a:cubicBezTo>
                  <a:cubicBezTo>
                    <a:pt x="23" y="59"/>
                    <a:pt x="23" y="59"/>
                    <a:pt x="23" y="59"/>
                  </a:cubicBezTo>
                  <a:cubicBezTo>
                    <a:pt x="21" y="61"/>
                    <a:pt x="20" y="63"/>
                    <a:pt x="21" y="64"/>
                  </a:cubicBezTo>
                  <a:cubicBezTo>
                    <a:pt x="24" y="67"/>
                    <a:pt x="24" y="67"/>
                    <a:pt x="24" y="67"/>
                  </a:cubicBezTo>
                  <a:cubicBezTo>
                    <a:pt x="26" y="69"/>
                    <a:pt x="28" y="71"/>
                    <a:pt x="28" y="73"/>
                  </a:cubicBezTo>
                  <a:cubicBezTo>
                    <a:pt x="28" y="74"/>
                    <a:pt x="27" y="75"/>
                    <a:pt x="26" y="76"/>
                  </a:cubicBezTo>
                  <a:cubicBezTo>
                    <a:pt x="18" y="83"/>
                    <a:pt x="18" y="83"/>
                    <a:pt x="18" y="83"/>
                  </a:cubicBezTo>
                  <a:cubicBezTo>
                    <a:pt x="18" y="85"/>
                    <a:pt x="18" y="89"/>
                    <a:pt x="18" y="92"/>
                  </a:cubicBezTo>
                  <a:cubicBezTo>
                    <a:pt x="18" y="93"/>
                    <a:pt x="18" y="93"/>
                    <a:pt x="18" y="93"/>
                  </a:cubicBezTo>
                  <a:cubicBezTo>
                    <a:pt x="18" y="94"/>
                    <a:pt x="18" y="94"/>
                    <a:pt x="18" y="94"/>
                  </a:cubicBezTo>
                  <a:cubicBezTo>
                    <a:pt x="14" y="95"/>
                    <a:pt x="14" y="95"/>
                    <a:pt x="14" y="95"/>
                  </a:cubicBezTo>
                  <a:cubicBezTo>
                    <a:pt x="14" y="97"/>
                    <a:pt x="14" y="98"/>
                    <a:pt x="12" y="100"/>
                  </a:cubicBezTo>
                  <a:cubicBezTo>
                    <a:pt x="7" y="105"/>
                    <a:pt x="7" y="105"/>
                    <a:pt x="7" y="105"/>
                  </a:cubicBezTo>
                  <a:cubicBezTo>
                    <a:pt x="7" y="105"/>
                    <a:pt x="7" y="105"/>
                    <a:pt x="7" y="105"/>
                  </a:cubicBezTo>
                  <a:cubicBezTo>
                    <a:pt x="8" y="107"/>
                    <a:pt x="8" y="109"/>
                    <a:pt x="6" y="113"/>
                  </a:cubicBezTo>
                  <a:cubicBezTo>
                    <a:pt x="8" y="117"/>
                    <a:pt x="8" y="120"/>
                    <a:pt x="6" y="121"/>
                  </a:cubicBezTo>
                  <a:cubicBezTo>
                    <a:pt x="2" y="125"/>
                    <a:pt x="2" y="125"/>
                    <a:pt x="2" y="125"/>
                  </a:cubicBezTo>
                  <a:cubicBezTo>
                    <a:pt x="2" y="125"/>
                    <a:pt x="2" y="125"/>
                    <a:pt x="2" y="125"/>
                  </a:cubicBezTo>
                  <a:cubicBezTo>
                    <a:pt x="0" y="126"/>
                    <a:pt x="0" y="126"/>
                    <a:pt x="0" y="126"/>
                  </a:cubicBezTo>
                  <a:cubicBezTo>
                    <a:pt x="0" y="127"/>
                    <a:pt x="0" y="127"/>
                    <a:pt x="0" y="127"/>
                  </a:cubicBezTo>
                  <a:cubicBezTo>
                    <a:pt x="2" y="137"/>
                    <a:pt x="2" y="137"/>
                    <a:pt x="2" y="137"/>
                  </a:cubicBezTo>
                  <a:cubicBezTo>
                    <a:pt x="3" y="137"/>
                    <a:pt x="3" y="137"/>
                    <a:pt x="3" y="137"/>
                  </a:cubicBezTo>
                  <a:cubicBezTo>
                    <a:pt x="10" y="136"/>
                    <a:pt x="17" y="136"/>
                    <a:pt x="25" y="137"/>
                  </a:cubicBezTo>
                  <a:cubicBezTo>
                    <a:pt x="26" y="137"/>
                    <a:pt x="26" y="137"/>
                    <a:pt x="26" y="137"/>
                  </a:cubicBezTo>
                  <a:cubicBezTo>
                    <a:pt x="26" y="137"/>
                    <a:pt x="26" y="137"/>
                    <a:pt x="26" y="137"/>
                  </a:cubicBezTo>
                  <a:cubicBezTo>
                    <a:pt x="35" y="146"/>
                    <a:pt x="35" y="146"/>
                    <a:pt x="35" y="146"/>
                  </a:cubicBezTo>
                  <a:cubicBezTo>
                    <a:pt x="35" y="146"/>
                    <a:pt x="35" y="146"/>
                    <a:pt x="35" y="146"/>
                  </a:cubicBezTo>
                  <a:cubicBezTo>
                    <a:pt x="35" y="146"/>
                    <a:pt x="35" y="146"/>
                    <a:pt x="35" y="146"/>
                  </a:cubicBezTo>
                  <a:cubicBezTo>
                    <a:pt x="40" y="161"/>
                    <a:pt x="40" y="161"/>
                    <a:pt x="40" y="161"/>
                  </a:cubicBezTo>
                  <a:cubicBezTo>
                    <a:pt x="51" y="171"/>
                    <a:pt x="51" y="171"/>
                    <a:pt x="51" y="171"/>
                  </a:cubicBezTo>
                  <a:cubicBezTo>
                    <a:pt x="56" y="173"/>
                    <a:pt x="56" y="173"/>
                    <a:pt x="56" y="173"/>
                  </a:cubicBezTo>
                  <a:cubicBezTo>
                    <a:pt x="56" y="160"/>
                    <a:pt x="56" y="160"/>
                    <a:pt x="56" y="160"/>
                  </a:cubicBezTo>
                  <a:cubicBezTo>
                    <a:pt x="66" y="170"/>
                    <a:pt x="66" y="170"/>
                    <a:pt x="66" y="170"/>
                  </a:cubicBezTo>
                  <a:cubicBezTo>
                    <a:pt x="68" y="169"/>
                    <a:pt x="68" y="169"/>
                    <a:pt x="68" y="169"/>
                  </a:cubicBezTo>
                  <a:cubicBezTo>
                    <a:pt x="75" y="154"/>
                    <a:pt x="75" y="154"/>
                    <a:pt x="75" y="154"/>
                  </a:cubicBezTo>
                  <a:cubicBezTo>
                    <a:pt x="76" y="145"/>
                    <a:pt x="76" y="145"/>
                    <a:pt x="76" y="145"/>
                  </a:cubicBezTo>
                  <a:cubicBezTo>
                    <a:pt x="77" y="146"/>
                    <a:pt x="77" y="146"/>
                    <a:pt x="77" y="146"/>
                  </a:cubicBezTo>
                  <a:cubicBezTo>
                    <a:pt x="78" y="146"/>
                    <a:pt x="78" y="146"/>
                    <a:pt x="78" y="146"/>
                  </a:cubicBezTo>
                  <a:cubicBezTo>
                    <a:pt x="86" y="146"/>
                    <a:pt x="86" y="146"/>
                    <a:pt x="86" y="146"/>
                  </a:cubicBezTo>
                  <a:cubicBezTo>
                    <a:pt x="85" y="140"/>
                    <a:pt x="85" y="140"/>
                    <a:pt x="85" y="140"/>
                  </a:cubicBezTo>
                  <a:cubicBezTo>
                    <a:pt x="85" y="139"/>
                    <a:pt x="85" y="139"/>
                    <a:pt x="85" y="139"/>
                  </a:cubicBezTo>
                  <a:cubicBezTo>
                    <a:pt x="85" y="138"/>
                    <a:pt x="85" y="138"/>
                    <a:pt x="85" y="138"/>
                  </a:cubicBezTo>
                  <a:cubicBezTo>
                    <a:pt x="86" y="138"/>
                    <a:pt x="86" y="138"/>
                    <a:pt x="86" y="138"/>
                  </a:cubicBezTo>
                  <a:cubicBezTo>
                    <a:pt x="96" y="139"/>
                    <a:pt x="96" y="139"/>
                    <a:pt x="96" y="139"/>
                  </a:cubicBezTo>
                  <a:cubicBezTo>
                    <a:pt x="102" y="133"/>
                    <a:pt x="104" y="129"/>
                    <a:pt x="104" y="125"/>
                  </a:cubicBezTo>
                  <a:cubicBezTo>
                    <a:pt x="102" y="111"/>
                    <a:pt x="102" y="111"/>
                    <a:pt x="102" y="111"/>
                  </a:cubicBezTo>
                  <a:cubicBezTo>
                    <a:pt x="111" y="114"/>
                    <a:pt x="111" y="114"/>
                    <a:pt x="111" y="114"/>
                  </a:cubicBezTo>
                  <a:cubicBezTo>
                    <a:pt x="114" y="110"/>
                    <a:pt x="114" y="110"/>
                    <a:pt x="114" y="110"/>
                  </a:cubicBezTo>
                  <a:cubicBezTo>
                    <a:pt x="110" y="106"/>
                    <a:pt x="110" y="106"/>
                    <a:pt x="110" y="106"/>
                  </a:cubicBezTo>
                  <a:cubicBezTo>
                    <a:pt x="108" y="104"/>
                    <a:pt x="108" y="104"/>
                    <a:pt x="108" y="104"/>
                  </a:cubicBezTo>
                  <a:cubicBezTo>
                    <a:pt x="116" y="96"/>
                    <a:pt x="116" y="96"/>
                    <a:pt x="116" y="96"/>
                  </a:cubicBezTo>
                  <a:cubicBezTo>
                    <a:pt x="117" y="97"/>
                    <a:pt x="117" y="97"/>
                    <a:pt x="117" y="97"/>
                  </a:cubicBezTo>
                  <a:cubicBezTo>
                    <a:pt x="118" y="97"/>
                    <a:pt x="118" y="97"/>
                    <a:pt x="118" y="97"/>
                  </a:cubicBezTo>
                  <a:cubicBezTo>
                    <a:pt x="122" y="100"/>
                    <a:pt x="122" y="100"/>
                    <a:pt x="122" y="100"/>
                  </a:cubicBezTo>
                  <a:cubicBezTo>
                    <a:pt x="122" y="99"/>
                    <a:pt x="122" y="99"/>
                    <a:pt x="122" y="99"/>
                  </a:cubicBezTo>
                  <a:cubicBezTo>
                    <a:pt x="119" y="91"/>
                    <a:pt x="119" y="91"/>
                    <a:pt x="119" y="91"/>
                  </a:cubicBezTo>
                  <a:cubicBezTo>
                    <a:pt x="120" y="90"/>
                    <a:pt x="120" y="90"/>
                    <a:pt x="120" y="90"/>
                  </a:cubicBezTo>
                  <a:cubicBezTo>
                    <a:pt x="122" y="89"/>
                    <a:pt x="122" y="89"/>
                    <a:pt x="122" y="89"/>
                  </a:cubicBezTo>
                  <a:cubicBezTo>
                    <a:pt x="122" y="86"/>
                    <a:pt x="122" y="86"/>
                    <a:pt x="122" y="86"/>
                  </a:cubicBezTo>
                  <a:cubicBezTo>
                    <a:pt x="118" y="79"/>
                    <a:pt x="118" y="79"/>
                    <a:pt x="118" y="79"/>
                  </a:cubicBezTo>
                  <a:cubicBezTo>
                    <a:pt x="118" y="78"/>
                    <a:pt x="118" y="78"/>
                    <a:pt x="118" y="78"/>
                  </a:cubicBezTo>
                  <a:cubicBezTo>
                    <a:pt x="119" y="77"/>
                    <a:pt x="119" y="77"/>
                    <a:pt x="119" y="77"/>
                  </a:cubicBezTo>
                  <a:cubicBezTo>
                    <a:pt x="130" y="71"/>
                    <a:pt x="130" y="71"/>
                    <a:pt x="130" y="71"/>
                  </a:cubicBezTo>
                  <a:cubicBezTo>
                    <a:pt x="130" y="67"/>
                    <a:pt x="130" y="67"/>
                    <a:pt x="130" y="67"/>
                  </a:cubicBezTo>
                  <a:cubicBezTo>
                    <a:pt x="121" y="62"/>
                    <a:pt x="116" y="58"/>
                    <a:pt x="117" y="56"/>
                  </a:cubicBezTo>
                  <a:cubicBezTo>
                    <a:pt x="118" y="55"/>
                    <a:pt x="118" y="54"/>
                    <a:pt x="120" y="54"/>
                  </a:cubicBezTo>
                  <a:cubicBezTo>
                    <a:pt x="132" y="56"/>
                    <a:pt x="132" y="56"/>
                    <a:pt x="132" y="56"/>
                  </a:cubicBezTo>
                  <a:cubicBezTo>
                    <a:pt x="133" y="49"/>
                    <a:pt x="133" y="49"/>
                    <a:pt x="133" y="49"/>
                  </a:cubicBezTo>
                  <a:cubicBezTo>
                    <a:pt x="133" y="48"/>
                    <a:pt x="133" y="48"/>
                    <a:pt x="133" y="48"/>
                  </a:cubicBezTo>
                  <a:cubicBezTo>
                    <a:pt x="139" y="42"/>
                    <a:pt x="139" y="42"/>
                    <a:pt x="139" y="42"/>
                  </a:cubicBezTo>
                  <a:cubicBezTo>
                    <a:pt x="140" y="38"/>
                    <a:pt x="140" y="38"/>
                    <a:pt x="140" y="38"/>
                  </a:cubicBezTo>
                  <a:cubicBezTo>
                    <a:pt x="138" y="37"/>
                    <a:pt x="136" y="35"/>
                    <a:pt x="135" y="34"/>
                  </a:cubicBezTo>
                  <a:cubicBezTo>
                    <a:pt x="134" y="33"/>
                    <a:pt x="134" y="33"/>
                    <a:pt x="134" y="33"/>
                  </a:cubicBezTo>
                  <a:cubicBezTo>
                    <a:pt x="134" y="32"/>
                    <a:pt x="134" y="32"/>
                    <a:pt x="134" y="32"/>
                  </a:cubicBezTo>
                  <a:cubicBezTo>
                    <a:pt x="135" y="30"/>
                    <a:pt x="135" y="30"/>
                    <a:pt x="135" y="30"/>
                  </a:cubicBezTo>
                  <a:cubicBezTo>
                    <a:pt x="134" y="29"/>
                    <a:pt x="134" y="29"/>
                    <a:pt x="134" y="29"/>
                  </a:cubicBezTo>
                  <a:cubicBezTo>
                    <a:pt x="134" y="29"/>
                    <a:pt x="134" y="29"/>
                    <a:pt x="134" y="29"/>
                  </a:cubicBezTo>
                  <a:cubicBezTo>
                    <a:pt x="133" y="29"/>
                    <a:pt x="133" y="29"/>
                    <a:pt x="133" y="29"/>
                  </a:cubicBezTo>
                  <a:cubicBezTo>
                    <a:pt x="132" y="31"/>
                    <a:pt x="130" y="32"/>
                    <a:pt x="128" y="32"/>
                  </a:cubicBezTo>
                  <a:cubicBezTo>
                    <a:pt x="123" y="32"/>
                    <a:pt x="120" y="30"/>
                    <a:pt x="117" y="27"/>
                  </a:cubicBezTo>
                  <a:cubicBezTo>
                    <a:pt x="117" y="27"/>
                    <a:pt x="117" y="27"/>
                    <a:pt x="117" y="27"/>
                  </a:cubicBezTo>
                  <a:cubicBezTo>
                    <a:pt x="116" y="27"/>
                    <a:pt x="116" y="27"/>
                    <a:pt x="116" y="27"/>
                  </a:cubicBezTo>
                  <a:cubicBezTo>
                    <a:pt x="113" y="21"/>
                    <a:pt x="113" y="21"/>
                    <a:pt x="113" y="21"/>
                  </a:cubicBezTo>
                  <a:cubicBezTo>
                    <a:pt x="112" y="22"/>
                    <a:pt x="112" y="22"/>
                    <a:pt x="112" y="22"/>
                  </a:cubicBezTo>
                  <a:cubicBezTo>
                    <a:pt x="112" y="25"/>
                    <a:pt x="110" y="27"/>
                    <a:pt x="108" y="29"/>
                  </a:cubicBezTo>
                  <a:cubicBezTo>
                    <a:pt x="102" y="31"/>
                    <a:pt x="98" y="32"/>
                    <a:pt x="93" y="30"/>
                  </a:cubicBezTo>
                  <a:cubicBezTo>
                    <a:pt x="90" y="29"/>
                    <a:pt x="88" y="27"/>
                    <a:pt x="86" y="23"/>
                  </a:cubicBezTo>
                  <a:cubicBezTo>
                    <a:pt x="85" y="15"/>
                    <a:pt x="85" y="15"/>
                    <a:pt x="85" y="15"/>
                  </a:cubicBezTo>
                  <a:cubicBezTo>
                    <a:pt x="84" y="7"/>
                    <a:pt x="82" y="3"/>
                    <a:pt x="80" y="2"/>
                  </a:cubicBezTo>
                  <a:cubicBezTo>
                    <a:pt x="78" y="0"/>
                    <a:pt x="75" y="0"/>
                    <a:pt x="73" y="0"/>
                  </a:cubicBezTo>
                  <a:cubicBezTo>
                    <a:pt x="74" y="7"/>
                    <a:pt x="74" y="7"/>
                    <a:pt x="74" y="7"/>
                  </a:cubicBezTo>
                  <a:lnTo>
                    <a:pt x="73" y="7"/>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7" name="Freeform 24"/>
            <p:cNvSpPr>
              <a:spLocks/>
            </p:cNvSpPr>
            <p:nvPr/>
          </p:nvSpPr>
          <p:spPr bwMode="auto">
            <a:xfrm>
              <a:off x="4729247" y="4512599"/>
              <a:ext cx="375709" cy="434392"/>
            </a:xfrm>
            <a:custGeom>
              <a:avLst/>
              <a:gdLst>
                <a:gd name="T0" fmla="*/ 64 w 122"/>
                <a:gd name="T1" fmla="*/ 6 h 141"/>
                <a:gd name="T2" fmla="*/ 42 w 122"/>
                <a:gd name="T3" fmla="*/ 2 h 141"/>
                <a:gd name="T4" fmla="*/ 38 w 122"/>
                <a:gd name="T5" fmla="*/ 27 h 141"/>
                <a:gd name="T6" fmla="*/ 28 w 122"/>
                <a:gd name="T7" fmla="*/ 32 h 141"/>
                <a:gd name="T8" fmla="*/ 22 w 122"/>
                <a:gd name="T9" fmla="*/ 41 h 141"/>
                <a:gd name="T10" fmla="*/ 16 w 122"/>
                <a:gd name="T11" fmla="*/ 54 h 141"/>
                <a:gd name="T12" fmla="*/ 6 w 122"/>
                <a:gd name="T13" fmla="*/ 68 h 141"/>
                <a:gd name="T14" fmla="*/ 1 w 122"/>
                <a:gd name="T15" fmla="*/ 78 h 141"/>
                <a:gd name="T16" fmla="*/ 11 w 122"/>
                <a:gd name="T17" fmla="*/ 93 h 141"/>
                <a:gd name="T18" fmla="*/ 16 w 122"/>
                <a:gd name="T19" fmla="*/ 102 h 141"/>
                <a:gd name="T20" fmla="*/ 16 w 122"/>
                <a:gd name="T21" fmla="*/ 102 h 141"/>
                <a:gd name="T22" fmla="*/ 16 w 122"/>
                <a:gd name="T23" fmla="*/ 104 h 141"/>
                <a:gd name="T24" fmla="*/ 15 w 122"/>
                <a:gd name="T25" fmla="*/ 105 h 141"/>
                <a:gd name="T26" fmla="*/ 27 w 122"/>
                <a:gd name="T27" fmla="*/ 123 h 141"/>
                <a:gd name="T28" fmla="*/ 32 w 122"/>
                <a:gd name="T29" fmla="*/ 135 h 141"/>
                <a:gd name="T30" fmla="*/ 46 w 122"/>
                <a:gd name="T31" fmla="*/ 130 h 141"/>
                <a:gd name="T32" fmla="*/ 46 w 122"/>
                <a:gd name="T33" fmla="*/ 129 h 141"/>
                <a:gd name="T34" fmla="*/ 53 w 122"/>
                <a:gd name="T35" fmla="*/ 125 h 141"/>
                <a:gd name="T36" fmla="*/ 66 w 122"/>
                <a:gd name="T37" fmla="*/ 136 h 141"/>
                <a:gd name="T38" fmla="*/ 68 w 122"/>
                <a:gd name="T39" fmla="*/ 136 h 141"/>
                <a:gd name="T40" fmla="*/ 74 w 122"/>
                <a:gd name="T41" fmla="*/ 134 h 141"/>
                <a:gd name="T42" fmla="*/ 76 w 122"/>
                <a:gd name="T43" fmla="*/ 134 h 141"/>
                <a:gd name="T44" fmla="*/ 84 w 122"/>
                <a:gd name="T45" fmla="*/ 141 h 141"/>
                <a:gd name="T46" fmla="*/ 85 w 122"/>
                <a:gd name="T47" fmla="*/ 124 h 141"/>
                <a:gd name="T48" fmla="*/ 86 w 122"/>
                <a:gd name="T49" fmla="*/ 124 h 141"/>
                <a:gd name="T50" fmla="*/ 88 w 122"/>
                <a:gd name="T51" fmla="*/ 113 h 141"/>
                <a:gd name="T52" fmla="*/ 88 w 122"/>
                <a:gd name="T53" fmla="*/ 111 h 141"/>
                <a:gd name="T54" fmla="*/ 90 w 122"/>
                <a:gd name="T55" fmla="*/ 110 h 141"/>
                <a:gd name="T56" fmla="*/ 100 w 122"/>
                <a:gd name="T57" fmla="*/ 94 h 141"/>
                <a:gd name="T58" fmla="*/ 103 w 122"/>
                <a:gd name="T59" fmla="*/ 95 h 141"/>
                <a:gd name="T60" fmla="*/ 102 w 122"/>
                <a:gd name="T61" fmla="*/ 102 h 141"/>
                <a:gd name="T62" fmla="*/ 114 w 122"/>
                <a:gd name="T63" fmla="*/ 92 h 141"/>
                <a:gd name="T64" fmla="*/ 112 w 122"/>
                <a:gd name="T65" fmla="*/ 87 h 141"/>
                <a:gd name="T66" fmla="*/ 114 w 122"/>
                <a:gd name="T67" fmla="*/ 69 h 141"/>
                <a:gd name="T68" fmla="*/ 108 w 122"/>
                <a:gd name="T69" fmla="*/ 68 h 141"/>
                <a:gd name="T70" fmla="*/ 108 w 122"/>
                <a:gd name="T71" fmla="*/ 67 h 141"/>
                <a:gd name="T72" fmla="*/ 106 w 122"/>
                <a:gd name="T73" fmla="*/ 58 h 141"/>
                <a:gd name="T74" fmla="*/ 122 w 122"/>
                <a:gd name="T75" fmla="*/ 58 h 141"/>
                <a:gd name="T76" fmla="*/ 108 w 122"/>
                <a:gd name="T77" fmla="*/ 44 h 141"/>
                <a:gd name="T78" fmla="*/ 117 w 122"/>
                <a:gd name="T79" fmla="*/ 33 h 141"/>
                <a:gd name="T80" fmla="*/ 111 w 122"/>
                <a:gd name="T81" fmla="*/ 34 h 141"/>
                <a:gd name="T82" fmla="*/ 111 w 122"/>
                <a:gd name="T83" fmla="*/ 33 h 141"/>
                <a:gd name="T84" fmla="*/ 103 w 122"/>
                <a:gd name="T85" fmla="*/ 24 h 141"/>
                <a:gd name="T86" fmla="*/ 80 w 122"/>
                <a:gd name="T87" fmla="*/ 32 h 141"/>
                <a:gd name="T88" fmla="*/ 78 w 122"/>
                <a:gd name="T89" fmla="*/ 32 h 141"/>
                <a:gd name="T90" fmla="*/ 78 w 122"/>
                <a:gd name="T91" fmla="*/ 18 h 141"/>
                <a:gd name="T92" fmla="*/ 82 w 122"/>
                <a:gd name="T9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1">
                  <a:moveTo>
                    <a:pt x="74" y="2"/>
                  </a:moveTo>
                  <a:cubicBezTo>
                    <a:pt x="70" y="4"/>
                    <a:pt x="66" y="6"/>
                    <a:pt x="64" y="6"/>
                  </a:cubicBezTo>
                  <a:cubicBezTo>
                    <a:pt x="61" y="6"/>
                    <a:pt x="57" y="5"/>
                    <a:pt x="52" y="3"/>
                  </a:cubicBezTo>
                  <a:cubicBezTo>
                    <a:pt x="42" y="2"/>
                    <a:pt x="42" y="2"/>
                    <a:pt x="42" y="2"/>
                  </a:cubicBezTo>
                  <a:cubicBezTo>
                    <a:pt x="40" y="3"/>
                    <a:pt x="36" y="7"/>
                    <a:pt x="32" y="14"/>
                  </a:cubicBezTo>
                  <a:cubicBezTo>
                    <a:pt x="38" y="27"/>
                    <a:pt x="38" y="27"/>
                    <a:pt x="38" y="27"/>
                  </a:cubicBezTo>
                  <a:cubicBezTo>
                    <a:pt x="28" y="32"/>
                    <a:pt x="28" y="32"/>
                    <a:pt x="28" y="32"/>
                  </a:cubicBezTo>
                  <a:cubicBezTo>
                    <a:pt x="28" y="32"/>
                    <a:pt x="28" y="32"/>
                    <a:pt x="28" y="32"/>
                  </a:cubicBezTo>
                  <a:cubicBezTo>
                    <a:pt x="20" y="30"/>
                    <a:pt x="20" y="30"/>
                    <a:pt x="20" y="30"/>
                  </a:cubicBezTo>
                  <a:cubicBezTo>
                    <a:pt x="23" y="36"/>
                    <a:pt x="24" y="40"/>
                    <a:pt x="22" y="41"/>
                  </a:cubicBezTo>
                  <a:cubicBezTo>
                    <a:pt x="22" y="44"/>
                    <a:pt x="22" y="44"/>
                    <a:pt x="22" y="44"/>
                  </a:cubicBezTo>
                  <a:cubicBezTo>
                    <a:pt x="20" y="49"/>
                    <a:pt x="18" y="52"/>
                    <a:pt x="16" y="54"/>
                  </a:cubicBezTo>
                  <a:cubicBezTo>
                    <a:pt x="2" y="66"/>
                    <a:pt x="2" y="66"/>
                    <a:pt x="2" y="66"/>
                  </a:cubicBezTo>
                  <a:cubicBezTo>
                    <a:pt x="6" y="68"/>
                    <a:pt x="6" y="68"/>
                    <a:pt x="6" y="68"/>
                  </a:cubicBezTo>
                  <a:cubicBezTo>
                    <a:pt x="4" y="70"/>
                    <a:pt x="4" y="70"/>
                    <a:pt x="4" y="70"/>
                  </a:cubicBezTo>
                  <a:cubicBezTo>
                    <a:pt x="0" y="73"/>
                    <a:pt x="0" y="76"/>
                    <a:pt x="1" y="78"/>
                  </a:cubicBezTo>
                  <a:cubicBezTo>
                    <a:pt x="11" y="93"/>
                    <a:pt x="11" y="93"/>
                    <a:pt x="11" y="93"/>
                  </a:cubicBezTo>
                  <a:cubicBezTo>
                    <a:pt x="11" y="93"/>
                    <a:pt x="11" y="93"/>
                    <a:pt x="11" y="93"/>
                  </a:cubicBezTo>
                  <a:cubicBezTo>
                    <a:pt x="11" y="94"/>
                    <a:pt x="11" y="94"/>
                    <a:pt x="11" y="94"/>
                  </a:cubicBezTo>
                  <a:cubicBezTo>
                    <a:pt x="16" y="102"/>
                    <a:pt x="16" y="102"/>
                    <a:pt x="16" y="102"/>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8" y="106"/>
                    <a:pt x="20" y="107"/>
                  </a:cubicBezTo>
                  <a:cubicBezTo>
                    <a:pt x="24" y="109"/>
                    <a:pt x="26" y="115"/>
                    <a:pt x="27" y="123"/>
                  </a:cubicBezTo>
                  <a:cubicBezTo>
                    <a:pt x="29" y="131"/>
                    <a:pt x="29" y="131"/>
                    <a:pt x="29" y="131"/>
                  </a:cubicBezTo>
                  <a:cubicBezTo>
                    <a:pt x="30" y="133"/>
                    <a:pt x="30" y="134"/>
                    <a:pt x="32" y="135"/>
                  </a:cubicBezTo>
                  <a:cubicBezTo>
                    <a:pt x="36" y="137"/>
                    <a:pt x="40" y="136"/>
                    <a:pt x="43" y="134"/>
                  </a:cubicBezTo>
                  <a:cubicBezTo>
                    <a:pt x="45" y="133"/>
                    <a:pt x="46" y="132"/>
                    <a:pt x="46" y="130"/>
                  </a:cubicBezTo>
                  <a:cubicBezTo>
                    <a:pt x="46" y="130"/>
                    <a:pt x="46" y="130"/>
                    <a:pt x="46" y="130"/>
                  </a:cubicBezTo>
                  <a:cubicBezTo>
                    <a:pt x="46" y="129"/>
                    <a:pt x="46" y="129"/>
                    <a:pt x="46" y="129"/>
                  </a:cubicBezTo>
                  <a:cubicBezTo>
                    <a:pt x="52" y="124"/>
                    <a:pt x="52" y="124"/>
                    <a:pt x="52" y="124"/>
                  </a:cubicBezTo>
                  <a:cubicBezTo>
                    <a:pt x="53" y="125"/>
                    <a:pt x="53" y="125"/>
                    <a:pt x="53" y="125"/>
                  </a:cubicBezTo>
                  <a:cubicBezTo>
                    <a:pt x="58" y="134"/>
                    <a:pt x="58" y="134"/>
                    <a:pt x="58" y="134"/>
                  </a:cubicBezTo>
                  <a:cubicBezTo>
                    <a:pt x="60" y="136"/>
                    <a:pt x="62"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6" y="135"/>
                    <a:pt x="76" y="135"/>
                    <a:pt x="76" y="135"/>
                  </a:cubicBezTo>
                  <a:cubicBezTo>
                    <a:pt x="84" y="141"/>
                    <a:pt x="84" y="141"/>
                    <a:pt x="84" y="141"/>
                  </a:cubicBezTo>
                  <a:cubicBezTo>
                    <a:pt x="86" y="138"/>
                    <a:pt x="86" y="138"/>
                    <a:pt x="86" y="138"/>
                  </a:cubicBezTo>
                  <a:cubicBezTo>
                    <a:pt x="85" y="124"/>
                    <a:pt x="85" y="124"/>
                    <a:pt x="85" y="124"/>
                  </a:cubicBezTo>
                  <a:cubicBezTo>
                    <a:pt x="86" y="124"/>
                    <a:pt x="86" y="124"/>
                    <a:pt x="86" y="124"/>
                  </a:cubicBezTo>
                  <a:cubicBezTo>
                    <a:pt x="86" y="124"/>
                    <a:pt x="86" y="124"/>
                    <a:pt x="86" y="124"/>
                  </a:cubicBezTo>
                  <a:cubicBezTo>
                    <a:pt x="90" y="118"/>
                    <a:pt x="90" y="118"/>
                    <a:pt x="90" y="118"/>
                  </a:cubicBezTo>
                  <a:cubicBezTo>
                    <a:pt x="91" y="117"/>
                    <a:pt x="90" y="115"/>
                    <a:pt x="88" y="113"/>
                  </a:cubicBezTo>
                  <a:cubicBezTo>
                    <a:pt x="87" y="112"/>
                    <a:pt x="87" y="112"/>
                    <a:pt x="87" y="112"/>
                  </a:cubicBezTo>
                  <a:cubicBezTo>
                    <a:pt x="88" y="111"/>
                    <a:pt x="88" y="111"/>
                    <a:pt x="88" y="111"/>
                  </a:cubicBezTo>
                  <a:cubicBezTo>
                    <a:pt x="88" y="110"/>
                    <a:pt x="88" y="110"/>
                    <a:pt x="88" y="110"/>
                  </a:cubicBezTo>
                  <a:cubicBezTo>
                    <a:pt x="90" y="110"/>
                    <a:pt x="90" y="110"/>
                    <a:pt x="90" y="110"/>
                  </a:cubicBezTo>
                  <a:cubicBezTo>
                    <a:pt x="100" y="94"/>
                    <a:pt x="100" y="94"/>
                    <a:pt x="100" y="94"/>
                  </a:cubicBezTo>
                  <a:cubicBezTo>
                    <a:pt x="100" y="94"/>
                    <a:pt x="100" y="94"/>
                    <a:pt x="100" y="94"/>
                  </a:cubicBezTo>
                  <a:cubicBezTo>
                    <a:pt x="102" y="94"/>
                    <a:pt x="102" y="94"/>
                    <a:pt x="102" y="94"/>
                  </a:cubicBezTo>
                  <a:cubicBezTo>
                    <a:pt x="103" y="95"/>
                    <a:pt x="103" y="95"/>
                    <a:pt x="103" y="95"/>
                  </a:cubicBezTo>
                  <a:cubicBezTo>
                    <a:pt x="103" y="96"/>
                    <a:pt x="103" y="96"/>
                    <a:pt x="103" y="96"/>
                  </a:cubicBezTo>
                  <a:cubicBezTo>
                    <a:pt x="102" y="102"/>
                    <a:pt x="102" y="102"/>
                    <a:pt x="102" y="102"/>
                  </a:cubicBezTo>
                  <a:cubicBezTo>
                    <a:pt x="103" y="102"/>
                    <a:pt x="103" y="102"/>
                    <a:pt x="103" y="102"/>
                  </a:cubicBezTo>
                  <a:cubicBezTo>
                    <a:pt x="114" y="92"/>
                    <a:pt x="114" y="92"/>
                    <a:pt x="114" y="92"/>
                  </a:cubicBezTo>
                  <a:cubicBezTo>
                    <a:pt x="114" y="87"/>
                    <a:pt x="114" y="87"/>
                    <a:pt x="114" y="87"/>
                  </a:cubicBezTo>
                  <a:cubicBezTo>
                    <a:pt x="112" y="87"/>
                    <a:pt x="112" y="87"/>
                    <a:pt x="112" y="87"/>
                  </a:cubicBezTo>
                  <a:cubicBezTo>
                    <a:pt x="108" y="87"/>
                    <a:pt x="108" y="87"/>
                    <a:pt x="108" y="87"/>
                  </a:cubicBezTo>
                  <a:cubicBezTo>
                    <a:pt x="114" y="69"/>
                    <a:pt x="114" y="69"/>
                    <a:pt x="114" y="69"/>
                  </a:cubicBezTo>
                  <a:cubicBezTo>
                    <a:pt x="108" y="68"/>
                    <a:pt x="108" y="68"/>
                    <a:pt x="108" y="68"/>
                  </a:cubicBezTo>
                  <a:cubicBezTo>
                    <a:pt x="108" y="68"/>
                    <a:pt x="108" y="68"/>
                    <a:pt x="108" y="68"/>
                  </a:cubicBezTo>
                  <a:cubicBezTo>
                    <a:pt x="108" y="68"/>
                    <a:pt x="108" y="68"/>
                    <a:pt x="108" y="68"/>
                  </a:cubicBezTo>
                  <a:cubicBezTo>
                    <a:pt x="108" y="67"/>
                    <a:pt x="108" y="67"/>
                    <a:pt x="108" y="67"/>
                  </a:cubicBezTo>
                  <a:cubicBezTo>
                    <a:pt x="106" y="65"/>
                    <a:pt x="106" y="65"/>
                    <a:pt x="106" y="65"/>
                  </a:cubicBezTo>
                  <a:cubicBezTo>
                    <a:pt x="104" y="62"/>
                    <a:pt x="104" y="60"/>
                    <a:pt x="106" y="58"/>
                  </a:cubicBezTo>
                  <a:cubicBezTo>
                    <a:pt x="116" y="58"/>
                    <a:pt x="116" y="58"/>
                    <a:pt x="116" y="58"/>
                  </a:cubicBezTo>
                  <a:cubicBezTo>
                    <a:pt x="122" y="58"/>
                    <a:pt x="122" y="58"/>
                    <a:pt x="122" y="58"/>
                  </a:cubicBezTo>
                  <a:cubicBezTo>
                    <a:pt x="122" y="56"/>
                    <a:pt x="120" y="52"/>
                    <a:pt x="117" y="46"/>
                  </a:cubicBezTo>
                  <a:cubicBezTo>
                    <a:pt x="108" y="44"/>
                    <a:pt x="108" y="44"/>
                    <a:pt x="108" y="44"/>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4"/>
                    <a:pt x="111" y="34"/>
                    <a:pt x="111" y="34"/>
                  </a:cubicBezTo>
                  <a:cubicBezTo>
                    <a:pt x="111" y="33"/>
                    <a:pt x="111" y="33"/>
                    <a:pt x="111" y="33"/>
                  </a:cubicBezTo>
                  <a:cubicBezTo>
                    <a:pt x="110" y="32"/>
                    <a:pt x="110" y="32"/>
                    <a:pt x="110" y="32"/>
                  </a:cubicBezTo>
                  <a:cubicBezTo>
                    <a:pt x="109" y="28"/>
                    <a:pt x="107" y="25"/>
                    <a:pt x="103" y="24"/>
                  </a:cubicBezTo>
                  <a:cubicBezTo>
                    <a:pt x="87" y="24"/>
                    <a:pt x="87" y="24"/>
                    <a:pt x="87" y="24"/>
                  </a:cubicBezTo>
                  <a:cubicBezTo>
                    <a:pt x="80" y="32"/>
                    <a:pt x="80" y="32"/>
                    <a:pt x="80" y="32"/>
                  </a:cubicBezTo>
                  <a:cubicBezTo>
                    <a:pt x="80" y="33"/>
                    <a:pt x="80" y="33"/>
                    <a:pt x="80" y="33"/>
                  </a:cubicBezTo>
                  <a:cubicBezTo>
                    <a:pt x="78" y="32"/>
                    <a:pt x="78" y="32"/>
                    <a:pt x="78" y="32"/>
                  </a:cubicBezTo>
                  <a:cubicBezTo>
                    <a:pt x="53" y="24"/>
                    <a:pt x="53" y="24"/>
                    <a:pt x="53" y="24"/>
                  </a:cubicBezTo>
                  <a:cubicBezTo>
                    <a:pt x="78" y="18"/>
                    <a:pt x="78" y="18"/>
                    <a:pt x="78" y="18"/>
                  </a:cubicBezTo>
                  <a:cubicBezTo>
                    <a:pt x="79" y="18"/>
                    <a:pt x="83" y="14"/>
                    <a:pt x="90" y="6"/>
                  </a:cubicBezTo>
                  <a:cubicBezTo>
                    <a:pt x="82" y="0"/>
                    <a:pt x="82" y="0"/>
                    <a:pt x="82" y="0"/>
                  </a:cubicBezTo>
                  <a:lnTo>
                    <a:pt x="74" y="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8" name="Freeform 25"/>
            <p:cNvSpPr>
              <a:spLocks/>
            </p:cNvSpPr>
            <p:nvPr/>
          </p:nvSpPr>
          <p:spPr bwMode="auto">
            <a:xfrm>
              <a:off x="4368059" y="4142337"/>
              <a:ext cx="471903" cy="576568"/>
            </a:xfrm>
            <a:custGeom>
              <a:avLst/>
              <a:gdLst>
                <a:gd name="T0" fmla="*/ 96 w 153"/>
                <a:gd name="T1" fmla="*/ 52 h 187"/>
                <a:gd name="T2" fmla="*/ 85 w 153"/>
                <a:gd name="T3" fmla="*/ 27 h 187"/>
                <a:gd name="T4" fmla="*/ 55 w 153"/>
                <a:gd name="T5" fmla="*/ 17 h 187"/>
                <a:gd name="T6" fmla="*/ 37 w 153"/>
                <a:gd name="T7" fmla="*/ 0 h 187"/>
                <a:gd name="T8" fmla="*/ 48 w 153"/>
                <a:gd name="T9" fmla="*/ 17 h 187"/>
                <a:gd name="T10" fmla="*/ 49 w 153"/>
                <a:gd name="T11" fmla="*/ 18 h 187"/>
                <a:gd name="T12" fmla="*/ 35 w 153"/>
                <a:gd name="T13" fmla="*/ 35 h 187"/>
                <a:gd name="T14" fmla="*/ 19 w 153"/>
                <a:gd name="T15" fmla="*/ 22 h 187"/>
                <a:gd name="T16" fmla="*/ 23 w 153"/>
                <a:gd name="T17" fmla="*/ 35 h 187"/>
                <a:gd name="T18" fmla="*/ 23 w 153"/>
                <a:gd name="T19" fmla="*/ 36 h 187"/>
                <a:gd name="T20" fmla="*/ 21 w 153"/>
                <a:gd name="T21" fmla="*/ 40 h 187"/>
                <a:gd name="T22" fmla="*/ 14 w 153"/>
                <a:gd name="T23" fmla="*/ 44 h 187"/>
                <a:gd name="T24" fmla="*/ 11 w 153"/>
                <a:gd name="T25" fmla="*/ 50 h 187"/>
                <a:gd name="T26" fmla="*/ 8 w 153"/>
                <a:gd name="T27" fmla="*/ 62 h 187"/>
                <a:gd name="T28" fmla="*/ 8 w 153"/>
                <a:gd name="T29" fmla="*/ 62 h 187"/>
                <a:gd name="T30" fmla="*/ 3 w 153"/>
                <a:gd name="T31" fmla="*/ 65 h 187"/>
                <a:gd name="T32" fmla="*/ 14 w 153"/>
                <a:gd name="T33" fmla="*/ 81 h 187"/>
                <a:gd name="T34" fmla="*/ 18 w 153"/>
                <a:gd name="T35" fmla="*/ 80 h 187"/>
                <a:gd name="T36" fmla="*/ 35 w 153"/>
                <a:gd name="T37" fmla="*/ 88 h 187"/>
                <a:gd name="T38" fmla="*/ 35 w 153"/>
                <a:gd name="T39" fmla="*/ 89 h 187"/>
                <a:gd name="T40" fmla="*/ 34 w 153"/>
                <a:gd name="T41" fmla="*/ 99 h 187"/>
                <a:gd name="T42" fmla="*/ 30 w 153"/>
                <a:gd name="T43" fmla="*/ 108 h 187"/>
                <a:gd name="T44" fmla="*/ 25 w 153"/>
                <a:gd name="T45" fmla="*/ 114 h 187"/>
                <a:gd name="T46" fmla="*/ 25 w 153"/>
                <a:gd name="T47" fmla="*/ 114 h 187"/>
                <a:gd name="T48" fmla="*/ 26 w 153"/>
                <a:gd name="T49" fmla="*/ 126 h 187"/>
                <a:gd name="T50" fmla="*/ 37 w 153"/>
                <a:gd name="T51" fmla="*/ 128 h 187"/>
                <a:gd name="T52" fmla="*/ 43 w 153"/>
                <a:gd name="T53" fmla="*/ 134 h 187"/>
                <a:gd name="T54" fmla="*/ 51 w 153"/>
                <a:gd name="T55" fmla="*/ 175 h 187"/>
                <a:gd name="T56" fmla="*/ 49 w 153"/>
                <a:gd name="T57" fmla="*/ 179 h 187"/>
                <a:gd name="T58" fmla="*/ 50 w 153"/>
                <a:gd name="T59" fmla="*/ 181 h 187"/>
                <a:gd name="T60" fmla="*/ 73 w 153"/>
                <a:gd name="T61" fmla="*/ 172 h 187"/>
                <a:gd name="T62" fmla="*/ 78 w 153"/>
                <a:gd name="T63" fmla="*/ 175 h 187"/>
                <a:gd name="T64" fmla="*/ 79 w 153"/>
                <a:gd name="T65" fmla="*/ 174 h 187"/>
                <a:gd name="T66" fmla="*/ 87 w 153"/>
                <a:gd name="T67" fmla="*/ 169 h 187"/>
                <a:gd name="T68" fmla="*/ 109 w 153"/>
                <a:gd name="T69" fmla="*/ 179 h 187"/>
                <a:gd name="T70" fmla="*/ 115 w 153"/>
                <a:gd name="T71" fmla="*/ 183 h 187"/>
                <a:gd name="T72" fmla="*/ 134 w 153"/>
                <a:gd name="T73" fmla="*/ 163 h 187"/>
                <a:gd name="T74" fmla="*/ 130 w 153"/>
                <a:gd name="T75" fmla="*/ 147 h 187"/>
                <a:gd name="T76" fmla="*/ 144 w 153"/>
                <a:gd name="T77" fmla="*/ 148 h 187"/>
                <a:gd name="T78" fmla="*/ 144 w 153"/>
                <a:gd name="T79" fmla="*/ 134 h 187"/>
                <a:gd name="T80" fmla="*/ 153 w 153"/>
                <a:gd name="T81" fmla="*/ 122 h 187"/>
                <a:gd name="T82" fmla="*/ 141 w 153"/>
                <a:gd name="T83" fmla="*/ 110 h 187"/>
                <a:gd name="T84" fmla="*/ 136 w 153"/>
                <a:gd name="T85" fmla="*/ 115 h 187"/>
                <a:gd name="T86" fmla="*/ 135 w 153"/>
                <a:gd name="T87" fmla="*/ 115 h 187"/>
                <a:gd name="T88" fmla="*/ 125 w 153"/>
                <a:gd name="T89" fmla="*/ 106 h 187"/>
                <a:gd name="T90" fmla="*/ 113 w 153"/>
                <a:gd name="T91" fmla="*/ 98 h 187"/>
                <a:gd name="T92" fmla="*/ 110 w 153"/>
                <a:gd name="T93" fmla="*/ 84 h 187"/>
                <a:gd name="T94" fmla="*/ 117 w 153"/>
                <a:gd name="T95" fmla="*/ 63 h 187"/>
                <a:gd name="T96" fmla="*/ 129 w 153"/>
                <a:gd name="T97" fmla="*/ 64 h 187"/>
                <a:gd name="T98" fmla="*/ 129 w 153"/>
                <a:gd name="T99" fmla="*/ 52 h 187"/>
                <a:gd name="T100" fmla="*/ 97 w 153"/>
                <a:gd name="T101" fmla="*/ 53 h 187"/>
                <a:gd name="T102" fmla="*/ 96 w 153"/>
                <a:gd name="T103"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2"/>
                  </a:moveTo>
                  <a:cubicBezTo>
                    <a:pt x="96" y="52"/>
                    <a:pt x="96" y="52"/>
                    <a:pt x="96" y="52"/>
                  </a:cubicBezTo>
                  <a:cubicBezTo>
                    <a:pt x="96" y="52"/>
                    <a:pt x="96" y="52"/>
                    <a:pt x="96" y="52"/>
                  </a:cubicBezTo>
                  <a:cubicBezTo>
                    <a:pt x="91" y="37"/>
                    <a:pt x="87" y="28"/>
                    <a:pt x="85" y="27"/>
                  </a:cubicBezTo>
                  <a:cubicBezTo>
                    <a:pt x="71" y="22"/>
                    <a:pt x="71" y="22"/>
                    <a:pt x="71" y="22"/>
                  </a:cubicBezTo>
                  <a:cubicBezTo>
                    <a:pt x="63" y="20"/>
                    <a:pt x="57" y="18"/>
                    <a:pt x="55" y="17"/>
                  </a:cubicBezTo>
                  <a:cubicBezTo>
                    <a:pt x="51" y="14"/>
                    <a:pt x="45" y="9"/>
                    <a:pt x="39" y="0"/>
                  </a:cubicBezTo>
                  <a:cubicBezTo>
                    <a:pt x="37" y="0"/>
                    <a:pt x="37" y="0"/>
                    <a:pt x="37" y="0"/>
                  </a:cubicBezTo>
                  <a:cubicBezTo>
                    <a:pt x="37" y="0"/>
                    <a:pt x="37" y="0"/>
                    <a:pt x="37" y="0"/>
                  </a:cubicBezTo>
                  <a:cubicBezTo>
                    <a:pt x="38" y="3"/>
                    <a:pt x="41" y="9"/>
                    <a:pt x="48" y="17"/>
                  </a:cubicBezTo>
                  <a:cubicBezTo>
                    <a:pt x="49" y="17"/>
                    <a:pt x="49" y="17"/>
                    <a:pt x="49" y="17"/>
                  </a:cubicBezTo>
                  <a:cubicBezTo>
                    <a:pt x="49" y="18"/>
                    <a:pt x="49" y="18"/>
                    <a:pt x="49" y="18"/>
                  </a:cubicBezTo>
                  <a:cubicBezTo>
                    <a:pt x="43" y="30"/>
                    <a:pt x="43" y="30"/>
                    <a:pt x="43" y="30"/>
                  </a:cubicBezTo>
                  <a:cubicBezTo>
                    <a:pt x="40" y="34"/>
                    <a:pt x="38" y="36"/>
                    <a:pt x="35" y="35"/>
                  </a:cubicBezTo>
                  <a:cubicBezTo>
                    <a:pt x="34" y="34"/>
                    <a:pt x="31" y="31"/>
                    <a:pt x="25" y="24"/>
                  </a:cubicBezTo>
                  <a:cubicBezTo>
                    <a:pt x="19" y="22"/>
                    <a:pt x="19" y="22"/>
                    <a:pt x="19" y="22"/>
                  </a:cubicBezTo>
                  <a:cubicBezTo>
                    <a:pt x="19" y="24"/>
                    <a:pt x="20" y="28"/>
                    <a:pt x="23" y="34"/>
                  </a:cubicBezTo>
                  <a:cubicBezTo>
                    <a:pt x="23" y="35"/>
                    <a:pt x="23" y="35"/>
                    <a:pt x="23" y="35"/>
                  </a:cubicBezTo>
                  <a:cubicBezTo>
                    <a:pt x="23" y="35"/>
                    <a:pt x="23" y="35"/>
                    <a:pt x="23" y="35"/>
                  </a:cubicBezTo>
                  <a:cubicBezTo>
                    <a:pt x="23" y="36"/>
                    <a:pt x="23" y="36"/>
                    <a:pt x="23" y="36"/>
                  </a:cubicBezTo>
                  <a:cubicBezTo>
                    <a:pt x="23" y="36"/>
                    <a:pt x="23" y="36"/>
                    <a:pt x="23" y="36"/>
                  </a:cubicBezTo>
                  <a:cubicBezTo>
                    <a:pt x="21" y="40"/>
                    <a:pt x="21" y="40"/>
                    <a:pt x="21" y="40"/>
                  </a:cubicBezTo>
                  <a:cubicBezTo>
                    <a:pt x="14" y="44"/>
                    <a:pt x="14" y="44"/>
                    <a:pt x="14" y="44"/>
                  </a:cubicBezTo>
                  <a:cubicBezTo>
                    <a:pt x="14" y="44"/>
                    <a:pt x="14" y="44"/>
                    <a:pt x="14" y="44"/>
                  </a:cubicBezTo>
                  <a:cubicBezTo>
                    <a:pt x="12" y="44"/>
                    <a:pt x="12" y="44"/>
                    <a:pt x="12" y="44"/>
                  </a:cubicBezTo>
                  <a:cubicBezTo>
                    <a:pt x="11" y="46"/>
                    <a:pt x="11" y="48"/>
                    <a:pt x="11" y="50"/>
                  </a:cubicBezTo>
                  <a:cubicBezTo>
                    <a:pt x="12" y="56"/>
                    <a:pt x="11" y="60"/>
                    <a:pt x="10" y="61"/>
                  </a:cubicBezTo>
                  <a:cubicBezTo>
                    <a:pt x="9" y="62"/>
                    <a:pt x="9" y="62"/>
                    <a:pt x="8" y="62"/>
                  </a:cubicBezTo>
                  <a:cubicBezTo>
                    <a:pt x="8" y="62"/>
                    <a:pt x="8" y="62"/>
                    <a:pt x="8" y="62"/>
                  </a:cubicBezTo>
                  <a:cubicBezTo>
                    <a:pt x="8" y="62"/>
                    <a:pt x="8" y="62"/>
                    <a:pt x="8" y="62"/>
                  </a:cubicBezTo>
                  <a:cubicBezTo>
                    <a:pt x="0" y="60"/>
                    <a:pt x="0" y="60"/>
                    <a:pt x="0" y="60"/>
                  </a:cubicBezTo>
                  <a:cubicBezTo>
                    <a:pt x="0" y="62"/>
                    <a:pt x="1" y="64"/>
                    <a:pt x="3" y="65"/>
                  </a:cubicBezTo>
                  <a:cubicBezTo>
                    <a:pt x="7" y="68"/>
                    <a:pt x="11" y="74"/>
                    <a:pt x="14" y="80"/>
                  </a:cubicBezTo>
                  <a:cubicBezTo>
                    <a:pt x="14" y="81"/>
                    <a:pt x="14" y="81"/>
                    <a:pt x="14" y="81"/>
                  </a:cubicBezTo>
                  <a:cubicBezTo>
                    <a:pt x="14" y="81"/>
                    <a:pt x="14" y="81"/>
                    <a:pt x="14" y="81"/>
                  </a:cubicBezTo>
                  <a:cubicBezTo>
                    <a:pt x="18" y="80"/>
                    <a:pt x="18" y="80"/>
                    <a:pt x="18" y="80"/>
                  </a:cubicBezTo>
                  <a:cubicBezTo>
                    <a:pt x="22" y="79"/>
                    <a:pt x="26" y="80"/>
                    <a:pt x="30" y="83"/>
                  </a:cubicBezTo>
                  <a:cubicBezTo>
                    <a:pt x="35" y="88"/>
                    <a:pt x="35" y="88"/>
                    <a:pt x="35" y="88"/>
                  </a:cubicBezTo>
                  <a:cubicBezTo>
                    <a:pt x="35" y="88"/>
                    <a:pt x="35" y="88"/>
                    <a:pt x="35" y="88"/>
                  </a:cubicBezTo>
                  <a:cubicBezTo>
                    <a:pt x="35" y="89"/>
                    <a:pt x="35" y="89"/>
                    <a:pt x="35" y="89"/>
                  </a:cubicBezTo>
                  <a:cubicBezTo>
                    <a:pt x="35" y="89"/>
                    <a:pt x="35" y="89"/>
                    <a:pt x="35" y="89"/>
                  </a:cubicBezTo>
                  <a:cubicBezTo>
                    <a:pt x="34" y="99"/>
                    <a:pt x="34" y="99"/>
                    <a:pt x="34" y="99"/>
                  </a:cubicBezTo>
                  <a:cubicBezTo>
                    <a:pt x="35" y="101"/>
                    <a:pt x="36" y="103"/>
                    <a:pt x="35" y="104"/>
                  </a:cubicBezTo>
                  <a:cubicBezTo>
                    <a:pt x="35" y="106"/>
                    <a:pt x="33" y="108"/>
                    <a:pt x="30" y="108"/>
                  </a:cubicBezTo>
                  <a:cubicBezTo>
                    <a:pt x="27" y="108"/>
                    <a:pt x="25" y="110"/>
                    <a:pt x="25" y="114"/>
                  </a:cubicBezTo>
                  <a:cubicBezTo>
                    <a:pt x="25" y="114"/>
                    <a:pt x="25" y="114"/>
                    <a:pt x="25" y="114"/>
                  </a:cubicBezTo>
                  <a:cubicBezTo>
                    <a:pt x="25" y="114"/>
                    <a:pt x="25" y="114"/>
                    <a:pt x="25" y="114"/>
                  </a:cubicBezTo>
                  <a:cubicBezTo>
                    <a:pt x="25" y="114"/>
                    <a:pt x="25" y="114"/>
                    <a:pt x="25" y="114"/>
                  </a:cubicBezTo>
                  <a:cubicBezTo>
                    <a:pt x="21" y="121"/>
                    <a:pt x="21" y="121"/>
                    <a:pt x="21" y="121"/>
                  </a:cubicBezTo>
                  <a:cubicBezTo>
                    <a:pt x="26" y="126"/>
                    <a:pt x="26" y="126"/>
                    <a:pt x="26" y="126"/>
                  </a:cubicBezTo>
                  <a:cubicBezTo>
                    <a:pt x="37" y="128"/>
                    <a:pt x="37" y="128"/>
                    <a:pt x="37" y="128"/>
                  </a:cubicBezTo>
                  <a:cubicBezTo>
                    <a:pt x="37" y="128"/>
                    <a:pt x="37" y="128"/>
                    <a:pt x="37" y="128"/>
                  </a:cubicBezTo>
                  <a:cubicBezTo>
                    <a:pt x="37" y="128"/>
                    <a:pt x="37" y="128"/>
                    <a:pt x="37" y="128"/>
                  </a:cubicBezTo>
                  <a:cubicBezTo>
                    <a:pt x="43" y="134"/>
                    <a:pt x="43" y="134"/>
                    <a:pt x="43" y="134"/>
                  </a:cubicBezTo>
                  <a:cubicBezTo>
                    <a:pt x="36" y="143"/>
                    <a:pt x="36" y="143"/>
                    <a:pt x="36" y="143"/>
                  </a:cubicBezTo>
                  <a:cubicBezTo>
                    <a:pt x="51" y="175"/>
                    <a:pt x="51" y="175"/>
                    <a:pt x="51" y="175"/>
                  </a:cubicBezTo>
                  <a:cubicBezTo>
                    <a:pt x="51" y="176"/>
                    <a:pt x="51" y="176"/>
                    <a:pt x="51" y="176"/>
                  </a:cubicBezTo>
                  <a:cubicBezTo>
                    <a:pt x="49" y="179"/>
                    <a:pt x="49" y="179"/>
                    <a:pt x="49" y="179"/>
                  </a:cubicBezTo>
                  <a:cubicBezTo>
                    <a:pt x="50" y="181"/>
                    <a:pt x="50" y="181"/>
                    <a:pt x="50" y="181"/>
                  </a:cubicBezTo>
                  <a:cubicBezTo>
                    <a:pt x="50" y="181"/>
                    <a:pt x="50" y="181"/>
                    <a:pt x="50" y="181"/>
                  </a:cubicBezTo>
                  <a:cubicBezTo>
                    <a:pt x="77" y="164"/>
                    <a:pt x="77" y="164"/>
                    <a:pt x="77" y="164"/>
                  </a:cubicBezTo>
                  <a:cubicBezTo>
                    <a:pt x="73" y="172"/>
                    <a:pt x="73" y="172"/>
                    <a:pt x="73" y="172"/>
                  </a:cubicBezTo>
                  <a:cubicBezTo>
                    <a:pt x="69" y="178"/>
                    <a:pt x="67" y="183"/>
                    <a:pt x="67" y="187"/>
                  </a:cubicBezTo>
                  <a:cubicBezTo>
                    <a:pt x="71" y="185"/>
                    <a:pt x="75" y="181"/>
                    <a:pt x="78" y="175"/>
                  </a:cubicBezTo>
                  <a:cubicBezTo>
                    <a:pt x="78" y="174"/>
                    <a:pt x="78" y="174"/>
                    <a:pt x="78" y="174"/>
                  </a:cubicBezTo>
                  <a:cubicBezTo>
                    <a:pt x="79" y="174"/>
                    <a:pt x="79" y="174"/>
                    <a:pt x="79" y="174"/>
                  </a:cubicBezTo>
                  <a:cubicBezTo>
                    <a:pt x="86" y="170"/>
                    <a:pt x="86" y="170"/>
                    <a:pt x="86" y="170"/>
                  </a:cubicBezTo>
                  <a:cubicBezTo>
                    <a:pt x="87" y="169"/>
                    <a:pt x="87" y="169"/>
                    <a:pt x="87" y="169"/>
                  </a:cubicBezTo>
                  <a:cubicBezTo>
                    <a:pt x="97" y="179"/>
                    <a:pt x="97" y="179"/>
                    <a:pt x="97" y="179"/>
                  </a:cubicBezTo>
                  <a:cubicBezTo>
                    <a:pt x="109" y="179"/>
                    <a:pt x="109" y="179"/>
                    <a:pt x="109" y="179"/>
                  </a:cubicBezTo>
                  <a:cubicBezTo>
                    <a:pt x="110" y="180"/>
                    <a:pt x="110" y="180"/>
                    <a:pt x="110" y="180"/>
                  </a:cubicBezTo>
                  <a:cubicBezTo>
                    <a:pt x="115" y="183"/>
                    <a:pt x="115" y="183"/>
                    <a:pt x="115" y="183"/>
                  </a:cubicBezTo>
                  <a:cubicBezTo>
                    <a:pt x="130" y="170"/>
                    <a:pt x="130" y="170"/>
                    <a:pt x="130" y="170"/>
                  </a:cubicBezTo>
                  <a:cubicBezTo>
                    <a:pt x="131" y="169"/>
                    <a:pt x="133" y="167"/>
                    <a:pt x="134" y="163"/>
                  </a:cubicBezTo>
                  <a:cubicBezTo>
                    <a:pt x="136" y="160"/>
                    <a:pt x="136" y="160"/>
                    <a:pt x="136" y="160"/>
                  </a:cubicBezTo>
                  <a:cubicBezTo>
                    <a:pt x="136" y="158"/>
                    <a:pt x="134" y="154"/>
                    <a:pt x="130" y="147"/>
                  </a:cubicBezTo>
                  <a:cubicBezTo>
                    <a:pt x="127" y="142"/>
                    <a:pt x="127" y="142"/>
                    <a:pt x="127" y="142"/>
                  </a:cubicBezTo>
                  <a:cubicBezTo>
                    <a:pt x="144" y="148"/>
                    <a:pt x="144" y="148"/>
                    <a:pt x="144" y="148"/>
                  </a:cubicBezTo>
                  <a:cubicBezTo>
                    <a:pt x="149" y="145"/>
                    <a:pt x="149" y="145"/>
                    <a:pt x="149" y="145"/>
                  </a:cubicBezTo>
                  <a:cubicBezTo>
                    <a:pt x="144" y="134"/>
                    <a:pt x="144" y="134"/>
                    <a:pt x="144" y="134"/>
                  </a:cubicBezTo>
                  <a:cubicBezTo>
                    <a:pt x="144" y="134"/>
                    <a:pt x="144" y="134"/>
                    <a:pt x="144" y="134"/>
                  </a:cubicBezTo>
                  <a:cubicBezTo>
                    <a:pt x="153" y="122"/>
                    <a:pt x="153" y="122"/>
                    <a:pt x="153" y="122"/>
                  </a:cubicBezTo>
                  <a:cubicBezTo>
                    <a:pt x="149" y="116"/>
                    <a:pt x="149" y="116"/>
                    <a:pt x="149" y="116"/>
                  </a:cubicBezTo>
                  <a:cubicBezTo>
                    <a:pt x="145" y="112"/>
                    <a:pt x="143" y="110"/>
                    <a:pt x="141" y="110"/>
                  </a:cubicBezTo>
                  <a:cubicBezTo>
                    <a:pt x="141" y="111"/>
                    <a:pt x="141" y="111"/>
                    <a:pt x="141" y="111"/>
                  </a:cubicBezTo>
                  <a:cubicBezTo>
                    <a:pt x="136" y="115"/>
                    <a:pt x="136" y="115"/>
                    <a:pt x="136" y="115"/>
                  </a:cubicBezTo>
                  <a:cubicBezTo>
                    <a:pt x="135" y="115"/>
                    <a:pt x="135" y="115"/>
                    <a:pt x="135" y="115"/>
                  </a:cubicBezTo>
                  <a:cubicBezTo>
                    <a:pt x="135" y="115"/>
                    <a:pt x="135" y="115"/>
                    <a:pt x="135" y="115"/>
                  </a:cubicBezTo>
                  <a:cubicBezTo>
                    <a:pt x="127" y="112"/>
                    <a:pt x="127" y="112"/>
                    <a:pt x="127" y="112"/>
                  </a:cubicBezTo>
                  <a:cubicBezTo>
                    <a:pt x="125" y="106"/>
                    <a:pt x="125" y="106"/>
                    <a:pt x="125" y="106"/>
                  </a:cubicBezTo>
                  <a:cubicBezTo>
                    <a:pt x="123" y="106"/>
                    <a:pt x="120" y="104"/>
                    <a:pt x="117" y="101"/>
                  </a:cubicBezTo>
                  <a:cubicBezTo>
                    <a:pt x="113" y="98"/>
                    <a:pt x="113" y="98"/>
                    <a:pt x="113" y="98"/>
                  </a:cubicBezTo>
                  <a:cubicBezTo>
                    <a:pt x="109" y="97"/>
                    <a:pt x="107" y="95"/>
                    <a:pt x="107" y="93"/>
                  </a:cubicBezTo>
                  <a:cubicBezTo>
                    <a:pt x="107" y="90"/>
                    <a:pt x="107" y="88"/>
                    <a:pt x="110" y="84"/>
                  </a:cubicBezTo>
                  <a:cubicBezTo>
                    <a:pt x="114" y="78"/>
                    <a:pt x="117" y="72"/>
                    <a:pt x="117" y="68"/>
                  </a:cubicBezTo>
                  <a:cubicBezTo>
                    <a:pt x="117" y="63"/>
                    <a:pt x="117" y="63"/>
                    <a:pt x="117" y="63"/>
                  </a:cubicBezTo>
                  <a:cubicBezTo>
                    <a:pt x="119" y="64"/>
                    <a:pt x="119" y="64"/>
                    <a:pt x="119" y="64"/>
                  </a:cubicBezTo>
                  <a:cubicBezTo>
                    <a:pt x="129" y="64"/>
                    <a:pt x="129" y="64"/>
                    <a:pt x="129" y="64"/>
                  </a:cubicBezTo>
                  <a:cubicBezTo>
                    <a:pt x="129" y="63"/>
                    <a:pt x="131" y="59"/>
                    <a:pt x="132" y="52"/>
                  </a:cubicBezTo>
                  <a:cubicBezTo>
                    <a:pt x="129" y="52"/>
                    <a:pt x="129" y="52"/>
                    <a:pt x="129" y="52"/>
                  </a:cubicBezTo>
                  <a:cubicBezTo>
                    <a:pt x="123" y="56"/>
                    <a:pt x="118" y="59"/>
                    <a:pt x="115" y="60"/>
                  </a:cubicBezTo>
                  <a:cubicBezTo>
                    <a:pt x="110" y="61"/>
                    <a:pt x="105" y="59"/>
                    <a:pt x="97" y="53"/>
                  </a:cubicBezTo>
                  <a:cubicBezTo>
                    <a:pt x="97" y="53"/>
                    <a:pt x="97" y="53"/>
                    <a:pt x="97" y="53"/>
                  </a:cubicBezTo>
                  <a:lnTo>
                    <a:pt x="96" y="5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29" name="Freeform 26"/>
            <p:cNvSpPr>
              <a:spLocks/>
            </p:cNvSpPr>
            <p:nvPr/>
          </p:nvSpPr>
          <p:spPr bwMode="auto">
            <a:xfrm>
              <a:off x="4457600" y="3476227"/>
              <a:ext cx="123421" cy="179080"/>
            </a:xfrm>
            <a:custGeom>
              <a:avLst/>
              <a:gdLst>
                <a:gd name="T0" fmla="*/ 24 w 40"/>
                <a:gd name="T1" fmla="*/ 0 h 58"/>
                <a:gd name="T2" fmla="*/ 22 w 40"/>
                <a:gd name="T3" fmla="*/ 0 h 58"/>
                <a:gd name="T4" fmla="*/ 16 w 40"/>
                <a:gd name="T5" fmla="*/ 6 h 58"/>
                <a:gd name="T6" fmla="*/ 15 w 40"/>
                <a:gd name="T7" fmla="*/ 5 h 58"/>
                <a:gd name="T8" fmla="*/ 15 w 40"/>
                <a:gd name="T9" fmla="*/ 6 h 58"/>
                <a:gd name="T10" fmla="*/ 15 w 40"/>
                <a:gd name="T11" fmla="*/ 6 h 58"/>
                <a:gd name="T12" fmla="*/ 12 w 40"/>
                <a:gd name="T13" fmla="*/ 10 h 58"/>
                <a:gd name="T14" fmla="*/ 10 w 40"/>
                <a:gd name="T15" fmla="*/ 10 h 58"/>
                <a:gd name="T16" fmla="*/ 6 w 40"/>
                <a:gd name="T17" fmla="*/ 13 h 58"/>
                <a:gd name="T18" fmla="*/ 5 w 40"/>
                <a:gd name="T19" fmla="*/ 16 h 58"/>
                <a:gd name="T20" fmla="*/ 2 w 40"/>
                <a:gd name="T21" fmla="*/ 24 h 58"/>
                <a:gd name="T22" fmla="*/ 1 w 40"/>
                <a:gd name="T23" fmla="*/ 29 h 58"/>
                <a:gd name="T24" fmla="*/ 0 w 40"/>
                <a:gd name="T25" fmla="*/ 38 h 58"/>
                <a:gd name="T26" fmla="*/ 3 w 40"/>
                <a:gd name="T27" fmla="*/ 50 h 58"/>
                <a:gd name="T28" fmla="*/ 10 w 40"/>
                <a:gd name="T29" fmla="*/ 55 h 58"/>
                <a:gd name="T30" fmla="*/ 19 w 40"/>
                <a:gd name="T31" fmla="*/ 58 h 58"/>
                <a:gd name="T32" fmla="*/ 28 w 40"/>
                <a:gd name="T33" fmla="*/ 54 h 58"/>
                <a:gd name="T34" fmla="*/ 26 w 40"/>
                <a:gd name="T35" fmla="*/ 50 h 58"/>
                <a:gd name="T36" fmla="*/ 26 w 40"/>
                <a:gd name="T37" fmla="*/ 49 h 58"/>
                <a:gd name="T38" fmla="*/ 26 w 40"/>
                <a:gd name="T39" fmla="*/ 48 h 58"/>
                <a:gd name="T40" fmla="*/ 26 w 40"/>
                <a:gd name="T41" fmla="*/ 45 h 58"/>
                <a:gd name="T42" fmla="*/ 26 w 40"/>
                <a:gd name="T43" fmla="*/ 44 h 58"/>
                <a:gd name="T44" fmla="*/ 31 w 40"/>
                <a:gd name="T45" fmla="*/ 36 h 58"/>
                <a:gd name="T46" fmla="*/ 38 w 40"/>
                <a:gd name="T47" fmla="*/ 36 h 58"/>
                <a:gd name="T48" fmla="*/ 40 w 40"/>
                <a:gd name="T49" fmla="*/ 36 h 58"/>
                <a:gd name="T50" fmla="*/ 33 w 40"/>
                <a:gd name="T51" fmla="*/ 24 h 58"/>
                <a:gd name="T52" fmla="*/ 30 w 40"/>
                <a:gd name="T53" fmla="*/ 20 h 58"/>
                <a:gd name="T54" fmla="*/ 26 w 40"/>
                <a:gd name="T55" fmla="*/ 8 h 58"/>
                <a:gd name="T56" fmla="*/ 24 w 40"/>
                <a:gd name="T5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8">
                  <a:moveTo>
                    <a:pt x="24" y="0"/>
                  </a:moveTo>
                  <a:cubicBezTo>
                    <a:pt x="22" y="0"/>
                    <a:pt x="22" y="0"/>
                    <a:pt x="22" y="0"/>
                  </a:cubicBezTo>
                  <a:cubicBezTo>
                    <a:pt x="20" y="0"/>
                    <a:pt x="18" y="2"/>
                    <a:pt x="16" y="6"/>
                  </a:cubicBezTo>
                  <a:cubicBezTo>
                    <a:pt x="15" y="5"/>
                    <a:pt x="15" y="5"/>
                    <a:pt x="15" y="5"/>
                  </a:cubicBezTo>
                  <a:cubicBezTo>
                    <a:pt x="15" y="6"/>
                    <a:pt x="15" y="6"/>
                    <a:pt x="15" y="6"/>
                  </a:cubicBezTo>
                  <a:cubicBezTo>
                    <a:pt x="15" y="6"/>
                    <a:pt x="15" y="6"/>
                    <a:pt x="15" y="6"/>
                  </a:cubicBezTo>
                  <a:cubicBezTo>
                    <a:pt x="12" y="10"/>
                    <a:pt x="12" y="10"/>
                    <a:pt x="12" y="10"/>
                  </a:cubicBezTo>
                  <a:cubicBezTo>
                    <a:pt x="10" y="10"/>
                    <a:pt x="10" y="10"/>
                    <a:pt x="10" y="10"/>
                  </a:cubicBezTo>
                  <a:cubicBezTo>
                    <a:pt x="6" y="13"/>
                    <a:pt x="6" y="13"/>
                    <a:pt x="6" y="13"/>
                  </a:cubicBezTo>
                  <a:cubicBezTo>
                    <a:pt x="5" y="16"/>
                    <a:pt x="5" y="16"/>
                    <a:pt x="5" y="16"/>
                  </a:cubicBezTo>
                  <a:cubicBezTo>
                    <a:pt x="6" y="20"/>
                    <a:pt x="4" y="23"/>
                    <a:pt x="2" y="24"/>
                  </a:cubicBezTo>
                  <a:cubicBezTo>
                    <a:pt x="1" y="29"/>
                    <a:pt x="1" y="29"/>
                    <a:pt x="1" y="29"/>
                  </a:cubicBezTo>
                  <a:cubicBezTo>
                    <a:pt x="0" y="30"/>
                    <a:pt x="0" y="34"/>
                    <a:pt x="0" y="38"/>
                  </a:cubicBezTo>
                  <a:cubicBezTo>
                    <a:pt x="3" y="50"/>
                    <a:pt x="3" y="50"/>
                    <a:pt x="3" y="50"/>
                  </a:cubicBezTo>
                  <a:cubicBezTo>
                    <a:pt x="4" y="52"/>
                    <a:pt x="6" y="54"/>
                    <a:pt x="10" y="55"/>
                  </a:cubicBezTo>
                  <a:cubicBezTo>
                    <a:pt x="19" y="58"/>
                    <a:pt x="19" y="58"/>
                    <a:pt x="19" y="58"/>
                  </a:cubicBezTo>
                  <a:cubicBezTo>
                    <a:pt x="21" y="58"/>
                    <a:pt x="24" y="56"/>
                    <a:pt x="28" y="54"/>
                  </a:cubicBezTo>
                  <a:cubicBezTo>
                    <a:pt x="26" y="50"/>
                    <a:pt x="26" y="50"/>
                    <a:pt x="26" y="50"/>
                  </a:cubicBezTo>
                  <a:cubicBezTo>
                    <a:pt x="26" y="49"/>
                    <a:pt x="26" y="49"/>
                    <a:pt x="26" y="49"/>
                  </a:cubicBezTo>
                  <a:cubicBezTo>
                    <a:pt x="26" y="48"/>
                    <a:pt x="26" y="48"/>
                    <a:pt x="26" y="48"/>
                  </a:cubicBezTo>
                  <a:cubicBezTo>
                    <a:pt x="26" y="45"/>
                    <a:pt x="26" y="45"/>
                    <a:pt x="26" y="45"/>
                  </a:cubicBezTo>
                  <a:cubicBezTo>
                    <a:pt x="26" y="44"/>
                    <a:pt x="26" y="44"/>
                    <a:pt x="26" y="44"/>
                  </a:cubicBezTo>
                  <a:cubicBezTo>
                    <a:pt x="31" y="36"/>
                    <a:pt x="31" y="36"/>
                    <a:pt x="31" y="36"/>
                  </a:cubicBezTo>
                  <a:cubicBezTo>
                    <a:pt x="38" y="36"/>
                    <a:pt x="38" y="36"/>
                    <a:pt x="38" y="36"/>
                  </a:cubicBezTo>
                  <a:cubicBezTo>
                    <a:pt x="40" y="36"/>
                    <a:pt x="40" y="36"/>
                    <a:pt x="40" y="36"/>
                  </a:cubicBezTo>
                  <a:cubicBezTo>
                    <a:pt x="40" y="34"/>
                    <a:pt x="37" y="29"/>
                    <a:pt x="33" y="24"/>
                  </a:cubicBezTo>
                  <a:cubicBezTo>
                    <a:pt x="30" y="20"/>
                    <a:pt x="30" y="20"/>
                    <a:pt x="30" y="20"/>
                  </a:cubicBezTo>
                  <a:cubicBezTo>
                    <a:pt x="28" y="16"/>
                    <a:pt x="27" y="13"/>
                    <a:pt x="26" y="8"/>
                  </a:cubicBezTo>
                  <a:cubicBezTo>
                    <a:pt x="26" y="4"/>
                    <a:pt x="24" y="2"/>
                    <a:pt x="24" y="0"/>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0" name="Freeform 27"/>
            <p:cNvSpPr>
              <a:spLocks/>
            </p:cNvSpPr>
            <p:nvPr/>
          </p:nvSpPr>
          <p:spPr bwMode="auto">
            <a:xfrm>
              <a:off x="4334180" y="3393340"/>
              <a:ext cx="166377" cy="178476"/>
            </a:xfrm>
            <a:custGeom>
              <a:avLst/>
              <a:gdLst>
                <a:gd name="T0" fmla="*/ 27 w 54"/>
                <a:gd name="T1" fmla="*/ 12 h 58"/>
                <a:gd name="T2" fmla="*/ 26 w 54"/>
                <a:gd name="T3" fmla="*/ 13 h 58"/>
                <a:gd name="T4" fmla="*/ 25 w 54"/>
                <a:gd name="T5" fmla="*/ 13 h 58"/>
                <a:gd name="T6" fmla="*/ 20 w 54"/>
                <a:gd name="T7" fmla="*/ 12 h 58"/>
                <a:gd name="T8" fmla="*/ 20 w 54"/>
                <a:gd name="T9" fmla="*/ 15 h 58"/>
                <a:gd name="T10" fmla="*/ 20 w 54"/>
                <a:gd name="T11" fmla="*/ 16 h 58"/>
                <a:gd name="T12" fmla="*/ 18 w 54"/>
                <a:gd name="T13" fmla="*/ 16 h 58"/>
                <a:gd name="T14" fmla="*/ 10 w 54"/>
                <a:gd name="T15" fmla="*/ 19 h 58"/>
                <a:gd name="T16" fmla="*/ 10 w 54"/>
                <a:gd name="T17" fmla="*/ 20 h 58"/>
                <a:gd name="T18" fmla="*/ 12 w 54"/>
                <a:gd name="T19" fmla="*/ 29 h 58"/>
                <a:gd name="T20" fmla="*/ 13 w 54"/>
                <a:gd name="T21" fmla="*/ 29 h 58"/>
                <a:gd name="T22" fmla="*/ 12 w 54"/>
                <a:gd name="T23" fmla="*/ 31 h 58"/>
                <a:gd name="T24" fmla="*/ 2 w 54"/>
                <a:gd name="T25" fmla="*/ 41 h 58"/>
                <a:gd name="T26" fmla="*/ 0 w 54"/>
                <a:gd name="T27" fmla="*/ 45 h 58"/>
                <a:gd name="T28" fmla="*/ 3 w 54"/>
                <a:gd name="T29" fmla="*/ 49 h 58"/>
                <a:gd name="T30" fmla="*/ 8 w 54"/>
                <a:gd name="T31" fmla="*/ 50 h 58"/>
                <a:gd name="T32" fmla="*/ 11 w 54"/>
                <a:gd name="T33" fmla="*/ 51 h 58"/>
                <a:gd name="T34" fmla="*/ 20 w 54"/>
                <a:gd name="T35" fmla="*/ 53 h 58"/>
                <a:gd name="T36" fmla="*/ 24 w 54"/>
                <a:gd name="T37" fmla="*/ 56 h 58"/>
                <a:gd name="T38" fmla="*/ 32 w 54"/>
                <a:gd name="T39" fmla="*/ 58 h 58"/>
                <a:gd name="T40" fmla="*/ 37 w 54"/>
                <a:gd name="T41" fmla="*/ 53 h 58"/>
                <a:gd name="T42" fmla="*/ 40 w 54"/>
                <a:gd name="T43" fmla="*/ 50 h 58"/>
                <a:gd name="T44" fmla="*/ 42 w 54"/>
                <a:gd name="T45" fmla="*/ 42 h 58"/>
                <a:gd name="T46" fmla="*/ 40 w 54"/>
                <a:gd name="T47" fmla="*/ 33 h 58"/>
                <a:gd name="T48" fmla="*/ 44 w 54"/>
                <a:gd name="T49" fmla="*/ 34 h 58"/>
                <a:gd name="T50" fmla="*/ 49 w 54"/>
                <a:gd name="T51" fmla="*/ 35 h 58"/>
                <a:gd name="T52" fmla="*/ 51 w 54"/>
                <a:gd name="T53" fmla="*/ 33 h 58"/>
                <a:gd name="T54" fmla="*/ 52 w 54"/>
                <a:gd name="T55" fmla="*/ 31 h 58"/>
                <a:gd name="T56" fmla="*/ 48 w 54"/>
                <a:gd name="T57" fmla="*/ 19 h 58"/>
                <a:gd name="T58" fmla="*/ 49 w 54"/>
                <a:gd name="T59" fmla="*/ 15 h 58"/>
                <a:gd name="T60" fmla="*/ 54 w 54"/>
                <a:gd name="T61" fmla="*/ 12 h 58"/>
                <a:gd name="T62" fmla="*/ 54 w 54"/>
                <a:gd name="T63" fmla="*/ 12 h 58"/>
                <a:gd name="T64" fmla="*/ 53 w 54"/>
                <a:gd name="T65" fmla="*/ 9 h 58"/>
                <a:gd name="T66" fmla="*/ 44 w 54"/>
                <a:gd name="T67" fmla="*/ 9 h 58"/>
                <a:gd name="T68" fmla="*/ 44 w 54"/>
                <a:gd name="T69" fmla="*/ 9 h 58"/>
                <a:gd name="T70" fmla="*/ 35 w 54"/>
                <a:gd name="T71" fmla="*/ 3 h 58"/>
                <a:gd name="T72" fmla="*/ 24 w 54"/>
                <a:gd name="T73" fmla="*/ 1 h 58"/>
                <a:gd name="T74" fmla="*/ 23 w 54"/>
                <a:gd name="T75" fmla="*/ 2 h 58"/>
                <a:gd name="T76" fmla="*/ 26 w 54"/>
                <a:gd name="T77" fmla="*/ 6 h 58"/>
                <a:gd name="T78" fmla="*/ 27 w 54"/>
                <a:gd name="T7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58">
                  <a:moveTo>
                    <a:pt x="27" y="12"/>
                  </a:moveTo>
                  <a:cubicBezTo>
                    <a:pt x="26" y="13"/>
                    <a:pt x="26" y="13"/>
                    <a:pt x="26" y="13"/>
                  </a:cubicBezTo>
                  <a:cubicBezTo>
                    <a:pt x="25" y="13"/>
                    <a:pt x="25" y="13"/>
                    <a:pt x="25" y="13"/>
                  </a:cubicBezTo>
                  <a:cubicBezTo>
                    <a:pt x="20" y="12"/>
                    <a:pt x="20" y="12"/>
                    <a:pt x="20" y="12"/>
                  </a:cubicBezTo>
                  <a:cubicBezTo>
                    <a:pt x="20" y="15"/>
                    <a:pt x="20" y="15"/>
                    <a:pt x="20" y="15"/>
                  </a:cubicBezTo>
                  <a:cubicBezTo>
                    <a:pt x="20" y="16"/>
                    <a:pt x="20" y="16"/>
                    <a:pt x="20" y="16"/>
                  </a:cubicBezTo>
                  <a:cubicBezTo>
                    <a:pt x="18" y="16"/>
                    <a:pt x="18" y="16"/>
                    <a:pt x="18" y="16"/>
                  </a:cubicBezTo>
                  <a:cubicBezTo>
                    <a:pt x="10" y="19"/>
                    <a:pt x="10" y="19"/>
                    <a:pt x="10" y="19"/>
                  </a:cubicBezTo>
                  <a:cubicBezTo>
                    <a:pt x="10" y="20"/>
                    <a:pt x="10" y="20"/>
                    <a:pt x="10" y="20"/>
                  </a:cubicBezTo>
                  <a:cubicBezTo>
                    <a:pt x="8" y="23"/>
                    <a:pt x="10" y="25"/>
                    <a:pt x="12" y="29"/>
                  </a:cubicBezTo>
                  <a:cubicBezTo>
                    <a:pt x="13" y="29"/>
                    <a:pt x="13" y="29"/>
                    <a:pt x="13" y="29"/>
                  </a:cubicBezTo>
                  <a:cubicBezTo>
                    <a:pt x="12" y="31"/>
                    <a:pt x="12" y="31"/>
                    <a:pt x="12" y="31"/>
                  </a:cubicBezTo>
                  <a:cubicBezTo>
                    <a:pt x="10" y="35"/>
                    <a:pt x="6" y="39"/>
                    <a:pt x="2" y="41"/>
                  </a:cubicBezTo>
                  <a:cubicBezTo>
                    <a:pt x="1" y="43"/>
                    <a:pt x="0" y="44"/>
                    <a:pt x="0" y="45"/>
                  </a:cubicBezTo>
                  <a:cubicBezTo>
                    <a:pt x="3" y="49"/>
                    <a:pt x="3" y="49"/>
                    <a:pt x="3" y="49"/>
                  </a:cubicBezTo>
                  <a:cubicBezTo>
                    <a:pt x="8" y="50"/>
                    <a:pt x="8" y="50"/>
                    <a:pt x="8" y="50"/>
                  </a:cubicBezTo>
                  <a:cubicBezTo>
                    <a:pt x="11" y="51"/>
                    <a:pt x="11" y="51"/>
                    <a:pt x="11" y="51"/>
                  </a:cubicBezTo>
                  <a:cubicBezTo>
                    <a:pt x="16" y="51"/>
                    <a:pt x="19" y="51"/>
                    <a:pt x="20" y="53"/>
                  </a:cubicBezTo>
                  <a:cubicBezTo>
                    <a:pt x="24" y="56"/>
                    <a:pt x="24" y="56"/>
                    <a:pt x="24" y="56"/>
                  </a:cubicBezTo>
                  <a:cubicBezTo>
                    <a:pt x="27" y="57"/>
                    <a:pt x="30" y="58"/>
                    <a:pt x="32" y="58"/>
                  </a:cubicBezTo>
                  <a:cubicBezTo>
                    <a:pt x="33" y="58"/>
                    <a:pt x="35" y="57"/>
                    <a:pt x="37" y="53"/>
                  </a:cubicBezTo>
                  <a:cubicBezTo>
                    <a:pt x="40" y="50"/>
                    <a:pt x="40" y="50"/>
                    <a:pt x="40" y="50"/>
                  </a:cubicBezTo>
                  <a:cubicBezTo>
                    <a:pt x="42" y="42"/>
                    <a:pt x="42" y="42"/>
                    <a:pt x="42" y="42"/>
                  </a:cubicBezTo>
                  <a:cubicBezTo>
                    <a:pt x="40" y="33"/>
                    <a:pt x="40" y="33"/>
                    <a:pt x="40" y="33"/>
                  </a:cubicBezTo>
                  <a:cubicBezTo>
                    <a:pt x="44" y="34"/>
                    <a:pt x="44" y="34"/>
                    <a:pt x="44" y="34"/>
                  </a:cubicBezTo>
                  <a:cubicBezTo>
                    <a:pt x="49" y="35"/>
                    <a:pt x="49" y="35"/>
                    <a:pt x="49" y="35"/>
                  </a:cubicBezTo>
                  <a:cubicBezTo>
                    <a:pt x="51" y="33"/>
                    <a:pt x="51" y="33"/>
                    <a:pt x="51" y="33"/>
                  </a:cubicBezTo>
                  <a:cubicBezTo>
                    <a:pt x="52" y="31"/>
                    <a:pt x="52" y="31"/>
                    <a:pt x="52" y="31"/>
                  </a:cubicBezTo>
                  <a:cubicBezTo>
                    <a:pt x="48" y="19"/>
                    <a:pt x="48" y="19"/>
                    <a:pt x="48" y="19"/>
                  </a:cubicBezTo>
                  <a:cubicBezTo>
                    <a:pt x="49" y="15"/>
                    <a:pt x="49" y="15"/>
                    <a:pt x="49" y="15"/>
                  </a:cubicBezTo>
                  <a:cubicBezTo>
                    <a:pt x="50" y="13"/>
                    <a:pt x="52" y="12"/>
                    <a:pt x="54" y="12"/>
                  </a:cubicBezTo>
                  <a:cubicBezTo>
                    <a:pt x="54" y="12"/>
                    <a:pt x="54" y="12"/>
                    <a:pt x="54" y="12"/>
                  </a:cubicBezTo>
                  <a:cubicBezTo>
                    <a:pt x="53" y="9"/>
                    <a:pt x="53" y="9"/>
                    <a:pt x="53" y="9"/>
                  </a:cubicBezTo>
                  <a:cubicBezTo>
                    <a:pt x="44" y="9"/>
                    <a:pt x="44" y="9"/>
                    <a:pt x="44" y="9"/>
                  </a:cubicBezTo>
                  <a:cubicBezTo>
                    <a:pt x="44" y="9"/>
                    <a:pt x="44" y="9"/>
                    <a:pt x="44" y="9"/>
                  </a:cubicBezTo>
                  <a:cubicBezTo>
                    <a:pt x="35" y="3"/>
                    <a:pt x="35" y="3"/>
                    <a:pt x="35" y="3"/>
                  </a:cubicBezTo>
                  <a:cubicBezTo>
                    <a:pt x="31" y="1"/>
                    <a:pt x="28" y="0"/>
                    <a:pt x="24" y="1"/>
                  </a:cubicBezTo>
                  <a:cubicBezTo>
                    <a:pt x="23" y="2"/>
                    <a:pt x="23" y="2"/>
                    <a:pt x="23" y="2"/>
                  </a:cubicBezTo>
                  <a:cubicBezTo>
                    <a:pt x="22" y="3"/>
                    <a:pt x="23" y="5"/>
                    <a:pt x="26" y="6"/>
                  </a:cubicBezTo>
                  <a:cubicBezTo>
                    <a:pt x="28" y="7"/>
                    <a:pt x="28" y="9"/>
                    <a:pt x="27" y="1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1" name="Freeform 28"/>
            <p:cNvSpPr>
              <a:spLocks/>
            </p:cNvSpPr>
            <p:nvPr/>
          </p:nvSpPr>
          <p:spPr bwMode="auto">
            <a:xfrm>
              <a:off x="4611877" y="3044859"/>
              <a:ext cx="579595" cy="551764"/>
            </a:xfrm>
            <a:custGeom>
              <a:avLst/>
              <a:gdLst>
                <a:gd name="T0" fmla="*/ 81 w 188"/>
                <a:gd name="T1" fmla="*/ 38 h 179"/>
                <a:gd name="T2" fmla="*/ 71 w 188"/>
                <a:gd name="T3" fmla="*/ 40 h 179"/>
                <a:gd name="T4" fmla="*/ 59 w 188"/>
                <a:gd name="T5" fmla="*/ 46 h 179"/>
                <a:gd name="T6" fmla="*/ 46 w 188"/>
                <a:gd name="T7" fmla="*/ 57 h 179"/>
                <a:gd name="T8" fmla="*/ 46 w 188"/>
                <a:gd name="T9" fmla="*/ 58 h 179"/>
                <a:gd name="T10" fmla="*/ 35 w 188"/>
                <a:gd name="T11" fmla="*/ 70 h 179"/>
                <a:gd name="T12" fmla="*/ 22 w 188"/>
                <a:gd name="T13" fmla="*/ 70 h 179"/>
                <a:gd name="T14" fmla="*/ 16 w 188"/>
                <a:gd name="T15" fmla="*/ 64 h 179"/>
                <a:gd name="T16" fmla="*/ 18 w 188"/>
                <a:gd name="T17" fmla="*/ 87 h 179"/>
                <a:gd name="T18" fmla="*/ 3 w 188"/>
                <a:gd name="T19" fmla="*/ 110 h 179"/>
                <a:gd name="T20" fmla="*/ 0 w 188"/>
                <a:gd name="T21" fmla="*/ 114 h 179"/>
                <a:gd name="T22" fmla="*/ 17 w 188"/>
                <a:gd name="T23" fmla="*/ 120 h 179"/>
                <a:gd name="T24" fmla="*/ 18 w 188"/>
                <a:gd name="T25" fmla="*/ 120 h 179"/>
                <a:gd name="T26" fmla="*/ 24 w 188"/>
                <a:gd name="T27" fmla="*/ 124 h 179"/>
                <a:gd name="T28" fmla="*/ 24 w 188"/>
                <a:gd name="T29" fmla="*/ 124 h 179"/>
                <a:gd name="T30" fmla="*/ 40 w 188"/>
                <a:gd name="T31" fmla="*/ 136 h 179"/>
                <a:gd name="T32" fmla="*/ 57 w 188"/>
                <a:gd name="T33" fmla="*/ 112 h 179"/>
                <a:gd name="T34" fmla="*/ 62 w 188"/>
                <a:gd name="T35" fmla="*/ 106 h 179"/>
                <a:gd name="T36" fmla="*/ 75 w 188"/>
                <a:gd name="T37" fmla="*/ 102 h 179"/>
                <a:gd name="T38" fmla="*/ 88 w 188"/>
                <a:gd name="T39" fmla="*/ 100 h 179"/>
                <a:gd name="T40" fmla="*/ 94 w 188"/>
                <a:gd name="T41" fmla="*/ 111 h 179"/>
                <a:gd name="T42" fmla="*/ 96 w 188"/>
                <a:gd name="T43" fmla="*/ 119 h 179"/>
                <a:gd name="T44" fmla="*/ 93 w 188"/>
                <a:gd name="T45" fmla="*/ 135 h 179"/>
                <a:gd name="T46" fmla="*/ 93 w 188"/>
                <a:gd name="T47" fmla="*/ 136 h 179"/>
                <a:gd name="T48" fmla="*/ 86 w 188"/>
                <a:gd name="T49" fmla="*/ 156 h 179"/>
                <a:gd name="T50" fmla="*/ 92 w 188"/>
                <a:gd name="T51" fmla="*/ 152 h 179"/>
                <a:gd name="T52" fmla="*/ 98 w 188"/>
                <a:gd name="T53" fmla="*/ 154 h 179"/>
                <a:gd name="T54" fmla="*/ 97 w 188"/>
                <a:gd name="T55" fmla="*/ 161 h 179"/>
                <a:gd name="T56" fmla="*/ 92 w 188"/>
                <a:gd name="T57" fmla="*/ 168 h 179"/>
                <a:gd name="T58" fmla="*/ 90 w 188"/>
                <a:gd name="T59" fmla="*/ 172 h 179"/>
                <a:gd name="T60" fmla="*/ 85 w 188"/>
                <a:gd name="T61" fmla="*/ 173 h 179"/>
                <a:gd name="T62" fmla="*/ 80 w 188"/>
                <a:gd name="T63" fmla="*/ 179 h 179"/>
                <a:gd name="T64" fmla="*/ 100 w 188"/>
                <a:gd name="T65" fmla="*/ 164 h 179"/>
                <a:gd name="T66" fmla="*/ 130 w 188"/>
                <a:gd name="T67" fmla="*/ 134 h 179"/>
                <a:gd name="T68" fmla="*/ 137 w 188"/>
                <a:gd name="T69" fmla="*/ 130 h 179"/>
                <a:gd name="T70" fmla="*/ 153 w 188"/>
                <a:gd name="T71" fmla="*/ 127 h 179"/>
                <a:gd name="T72" fmla="*/ 164 w 188"/>
                <a:gd name="T73" fmla="*/ 105 h 179"/>
                <a:gd name="T74" fmla="*/ 188 w 188"/>
                <a:gd name="T75" fmla="*/ 78 h 179"/>
                <a:gd name="T76" fmla="*/ 182 w 188"/>
                <a:gd name="T77" fmla="*/ 61 h 179"/>
                <a:gd name="T78" fmla="*/ 174 w 188"/>
                <a:gd name="T79" fmla="*/ 58 h 179"/>
                <a:gd name="T80" fmla="*/ 172 w 188"/>
                <a:gd name="T81" fmla="*/ 55 h 179"/>
                <a:gd name="T82" fmla="*/ 159 w 188"/>
                <a:gd name="T83" fmla="*/ 22 h 179"/>
                <a:gd name="T84" fmla="*/ 154 w 188"/>
                <a:gd name="T85" fmla="*/ 6 h 179"/>
                <a:gd name="T86" fmla="*/ 148 w 188"/>
                <a:gd name="T87" fmla="*/ 12 h 179"/>
                <a:gd name="T88" fmla="*/ 134 w 188"/>
                <a:gd name="T89" fmla="*/ 6 h 179"/>
                <a:gd name="T90" fmla="*/ 125 w 188"/>
                <a:gd name="T91" fmla="*/ 6 h 179"/>
                <a:gd name="T92" fmla="*/ 115 w 188"/>
                <a:gd name="T93" fmla="*/ 2 h 179"/>
                <a:gd name="T94" fmla="*/ 114 w 188"/>
                <a:gd name="T95" fmla="*/ 16 h 179"/>
                <a:gd name="T96" fmla="*/ 114 w 188"/>
                <a:gd name="T97" fmla="*/ 16 h 179"/>
                <a:gd name="T98" fmla="*/ 105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4"/>
                  </a:moveTo>
                  <a:cubicBezTo>
                    <a:pt x="82" y="30"/>
                    <a:pt x="82" y="30"/>
                    <a:pt x="82" y="30"/>
                  </a:cubicBezTo>
                  <a:cubicBezTo>
                    <a:pt x="81" y="31"/>
                    <a:pt x="80" y="34"/>
                    <a:pt x="81" y="38"/>
                  </a:cubicBezTo>
                  <a:cubicBezTo>
                    <a:pt x="81" y="40"/>
                    <a:pt x="81" y="40"/>
                    <a:pt x="81" y="40"/>
                  </a:cubicBezTo>
                  <a:cubicBezTo>
                    <a:pt x="72" y="40"/>
                    <a:pt x="72" y="40"/>
                    <a:pt x="72" y="40"/>
                  </a:cubicBezTo>
                  <a:cubicBezTo>
                    <a:pt x="71" y="40"/>
                    <a:pt x="71" y="40"/>
                    <a:pt x="71" y="40"/>
                  </a:cubicBezTo>
                  <a:cubicBezTo>
                    <a:pt x="71" y="40"/>
                    <a:pt x="71" y="40"/>
                    <a:pt x="71" y="40"/>
                  </a:cubicBezTo>
                  <a:cubicBezTo>
                    <a:pt x="64" y="38"/>
                    <a:pt x="64" y="38"/>
                    <a:pt x="64" y="38"/>
                  </a:cubicBezTo>
                  <a:cubicBezTo>
                    <a:pt x="59" y="46"/>
                    <a:pt x="59" y="46"/>
                    <a:pt x="59" y="46"/>
                  </a:cubicBezTo>
                  <a:cubicBezTo>
                    <a:pt x="58" y="47"/>
                    <a:pt x="58" y="47"/>
                    <a:pt x="58" y="47"/>
                  </a:cubicBezTo>
                  <a:cubicBezTo>
                    <a:pt x="52" y="51"/>
                    <a:pt x="52" y="51"/>
                    <a:pt x="52" y="51"/>
                  </a:cubicBezTo>
                  <a:cubicBezTo>
                    <a:pt x="46" y="57"/>
                    <a:pt x="46" y="57"/>
                    <a:pt x="46" y="57"/>
                  </a:cubicBezTo>
                  <a:cubicBezTo>
                    <a:pt x="46" y="57"/>
                    <a:pt x="46" y="57"/>
                    <a:pt x="46" y="57"/>
                  </a:cubicBezTo>
                  <a:cubicBezTo>
                    <a:pt x="46" y="58"/>
                    <a:pt x="46" y="58"/>
                    <a:pt x="46" y="58"/>
                  </a:cubicBezTo>
                  <a:cubicBezTo>
                    <a:pt x="46" y="58"/>
                    <a:pt x="46" y="58"/>
                    <a:pt x="46" y="58"/>
                  </a:cubicBezTo>
                  <a:cubicBezTo>
                    <a:pt x="36" y="70"/>
                    <a:pt x="36" y="70"/>
                    <a:pt x="36" y="70"/>
                  </a:cubicBezTo>
                  <a:cubicBezTo>
                    <a:pt x="36" y="70"/>
                    <a:pt x="36" y="70"/>
                    <a:pt x="36" y="70"/>
                  </a:cubicBezTo>
                  <a:cubicBezTo>
                    <a:pt x="35" y="70"/>
                    <a:pt x="35" y="70"/>
                    <a:pt x="35" y="70"/>
                  </a:cubicBezTo>
                  <a:cubicBezTo>
                    <a:pt x="28" y="74"/>
                    <a:pt x="28" y="74"/>
                    <a:pt x="28" y="74"/>
                  </a:cubicBezTo>
                  <a:cubicBezTo>
                    <a:pt x="22" y="70"/>
                    <a:pt x="22" y="70"/>
                    <a:pt x="22" y="70"/>
                  </a:cubicBezTo>
                  <a:cubicBezTo>
                    <a:pt x="22" y="70"/>
                    <a:pt x="22" y="70"/>
                    <a:pt x="22" y="70"/>
                  </a:cubicBezTo>
                  <a:cubicBezTo>
                    <a:pt x="22" y="70"/>
                    <a:pt x="22" y="70"/>
                    <a:pt x="22" y="70"/>
                  </a:cubicBezTo>
                  <a:cubicBezTo>
                    <a:pt x="22" y="70"/>
                    <a:pt x="22" y="70"/>
                    <a:pt x="22" y="70"/>
                  </a:cubicBezTo>
                  <a:cubicBezTo>
                    <a:pt x="16" y="64"/>
                    <a:pt x="16" y="64"/>
                    <a:pt x="16" y="64"/>
                  </a:cubicBezTo>
                  <a:cubicBezTo>
                    <a:pt x="12" y="62"/>
                    <a:pt x="12" y="62"/>
                    <a:pt x="12" y="62"/>
                  </a:cubicBezTo>
                  <a:cubicBezTo>
                    <a:pt x="15" y="78"/>
                    <a:pt x="15" y="78"/>
                    <a:pt x="15" y="78"/>
                  </a:cubicBezTo>
                  <a:cubicBezTo>
                    <a:pt x="18" y="87"/>
                    <a:pt x="18" y="87"/>
                    <a:pt x="18" y="87"/>
                  </a:cubicBezTo>
                  <a:cubicBezTo>
                    <a:pt x="12" y="92"/>
                    <a:pt x="12" y="92"/>
                    <a:pt x="12" y="92"/>
                  </a:cubicBezTo>
                  <a:cubicBezTo>
                    <a:pt x="3" y="105"/>
                    <a:pt x="3" y="105"/>
                    <a:pt x="3" y="105"/>
                  </a:cubicBezTo>
                  <a:cubicBezTo>
                    <a:pt x="3" y="110"/>
                    <a:pt x="3" y="110"/>
                    <a:pt x="3" y="110"/>
                  </a:cubicBezTo>
                  <a:cubicBezTo>
                    <a:pt x="3" y="110"/>
                    <a:pt x="3" y="110"/>
                    <a:pt x="3" y="110"/>
                  </a:cubicBezTo>
                  <a:cubicBezTo>
                    <a:pt x="2" y="110"/>
                    <a:pt x="2" y="110"/>
                    <a:pt x="2" y="110"/>
                  </a:cubicBezTo>
                  <a:cubicBezTo>
                    <a:pt x="0" y="114"/>
                    <a:pt x="0" y="114"/>
                    <a:pt x="0" y="114"/>
                  </a:cubicBezTo>
                  <a:cubicBezTo>
                    <a:pt x="2" y="116"/>
                    <a:pt x="2" y="116"/>
                    <a:pt x="2" y="116"/>
                  </a:cubicBezTo>
                  <a:cubicBezTo>
                    <a:pt x="5" y="116"/>
                    <a:pt x="5" y="116"/>
                    <a:pt x="5" y="116"/>
                  </a:cubicBezTo>
                  <a:cubicBezTo>
                    <a:pt x="17" y="120"/>
                    <a:pt x="17" y="120"/>
                    <a:pt x="17" y="120"/>
                  </a:cubicBezTo>
                  <a:cubicBezTo>
                    <a:pt x="17" y="120"/>
                    <a:pt x="17" y="120"/>
                    <a:pt x="17" y="120"/>
                  </a:cubicBezTo>
                  <a:cubicBezTo>
                    <a:pt x="18" y="120"/>
                    <a:pt x="18" y="120"/>
                    <a:pt x="18" y="120"/>
                  </a:cubicBezTo>
                  <a:cubicBezTo>
                    <a:pt x="18" y="120"/>
                    <a:pt x="18" y="120"/>
                    <a:pt x="18" y="120"/>
                  </a:cubicBezTo>
                  <a:cubicBezTo>
                    <a:pt x="18" y="120"/>
                    <a:pt x="18" y="120"/>
                    <a:pt x="18" y="120"/>
                  </a:cubicBezTo>
                  <a:cubicBezTo>
                    <a:pt x="20" y="122"/>
                    <a:pt x="20" y="122"/>
                    <a:pt x="20" y="122"/>
                  </a:cubicBezTo>
                  <a:cubicBezTo>
                    <a:pt x="24" y="124"/>
                    <a:pt x="24" y="124"/>
                    <a:pt x="24" y="124"/>
                  </a:cubicBezTo>
                  <a:cubicBezTo>
                    <a:pt x="24" y="124"/>
                    <a:pt x="24" y="124"/>
                    <a:pt x="24" y="124"/>
                  </a:cubicBezTo>
                  <a:cubicBezTo>
                    <a:pt x="24" y="124"/>
                    <a:pt x="24" y="124"/>
                    <a:pt x="24" y="124"/>
                  </a:cubicBezTo>
                  <a:cubicBezTo>
                    <a:pt x="24" y="124"/>
                    <a:pt x="24" y="124"/>
                    <a:pt x="24" y="124"/>
                  </a:cubicBezTo>
                  <a:cubicBezTo>
                    <a:pt x="26" y="126"/>
                    <a:pt x="26" y="128"/>
                    <a:pt x="26" y="129"/>
                  </a:cubicBezTo>
                  <a:cubicBezTo>
                    <a:pt x="28" y="133"/>
                    <a:pt x="28" y="133"/>
                    <a:pt x="28" y="133"/>
                  </a:cubicBezTo>
                  <a:cubicBezTo>
                    <a:pt x="40" y="136"/>
                    <a:pt x="40" y="136"/>
                    <a:pt x="40" y="136"/>
                  </a:cubicBezTo>
                  <a:cubicBezTo>
                    <a:pt x="44" y="136"/>
                    <a:pt x="44" y="136"/>
                    <a:pt x="44" y="136"/>
                  </a:cubicBezTo>
                  <a:cubicBezTo>
                    <a:pt x="47" y="131"/>
                    <a:pt x="47" y="131"/>
                    <a:pt x="47" y="131"/>
                  </a:cubicBezTo>
                  <a:cubicBezTo>
                    <a:pt x="57" y="112"/>
                    <a:pt x="57" y="112"/>
                    <a:pt x="57" y="112"/>
                  </a:cubicBezTo>
                  <a:cubicBezTo>
                    <a:pt x="57" y="112"/>
                    <a:pt x="57" y="112"/>
                    <a:pt x="57" y="112"/>
                  </a:cubicBezTo>
                  <a:cubicBezTo>
                    <a:pt x="57" y="112"/>
                    <a:pt x="57" y="112"/>
                    <a:pt x="57" y="112"/>
                  </a:cubicBezTo>
                  <a:cubicBezTo>
                    <a:pt x="62" y="106"/>
                    <a:pt x="62" y="106"/>
                    <a:pt x="62" y="106"/>
                  </a:cubicBezTo>
                  <a:cubicBezTo>
                    <a:pt x="62" y="106"/>
                    <a:pt x="62" y="106"/>
                    <a:pt x="62" y="106"/>
                  </a:cubicBezTo>
                  <a:cubicBezTo>
                    <a:pt x="70" y="102"/>
                    <a:pt x="70" y="102"/>
                    <a:pt x="70" y="102"/>
                  </a:cubicBezTo>
                  <a:cubicBezTo>
                    <a:pt x="75" y="102"/>
                    <a:pt x="75" y="102"/>
                    <a:pt x="75" y="102"/>
                  </a:cubicBezTo>
                  <a:cubicBezTo>
                    <a:pt x="77" y="98"/>
                    <a:pt x="78" y="97"/>
                    <a:pt x="80" y="97"/>
                  </a:cubicBezTo>
                  <a:cubicBezTo>
                    <a:pt x="82" y="97"/>
                    <a:pt x="84" y="98"/>
                    <a:pt x="87" y="99"/>
                  </a:cubicBezTo>
                  <a:cubicBezTo>
                    <a:pt x="88" y="100"/>
                    <a:pt x="88" y="100"/>
                    <a:pt x="88" y="100"/>
                  </a:cubicBezTo>
                  <a:cubicBezTo>
                    <a:pt x="88" y="100"/>
                    <a:pt x="88" y="100"/>
                    <a:pt x="88" y="100"/>
                  </a:cubicBezTo>
                  <a:cubicBezTo>
                    <a:pt x="94" y="110"/>
                    <a:pt x="94" y="110"/>
                    <a:pt x="94" y="110"/>
                  </a:cubicBezTo>
                  <a:cubicBezTo>
                    <a:pt x="94" y="111"/>
                    <a:pt x="94" y="111"/>
                    <a:pt x="94" y="111"/>
                  </a:cubicBezTo>
                  <a:cubicBezTo>
                    <a:pt x="95" y="111"/>
                    <a:pt x="95" y="111"/>
                    <a:pt x="95" y="111"/>
                  </a:cubicBezTo>
                  <a:cubicBezTo>
                    <a:pt x="95" y="112"/>
                    <a:pt x="95" y="112"/>
                    <a:pt x="95" y="112"/>
                  </a:cubicBezTo>
                  <a:cubicBezTo>
                    <a:pt x="96" y="119"/>
                    <a:pt x="96" y="119"/>
                    <a:pt x="96" y="119"/>
                  </a:cubicBezTo>
                  <a:cubicBezTo>
                    <a:pt x="95" y="128"/>
                    <a:pt x="95" y="128"/>
                    <a:pt x="95" y="128"/>
                  </a:cubicBezTo>
                  <a:cubicBezTo>
                    <a:pt x="95" y="128"/>
                    <a:pt x="95" y="128"/>
                    <a:pt x="95" y="128"/>
                  </a:cubicBezTo>
                  <a:cubicBezTo>
                    <a:pt x="93" y="135"/>
                    <a:pt x="93" y="135"/>
                    <a:pt x="93" y="135"/>
                  </a:cubicBezTo>
                  <a:cubicBezTo>
                    <a:pt x="93" y="135"/>
                    <a:pt x="93" y="135"/>
                    <a:pt x="93" y="135"/>
                  </a:cubicBezTo>
                  <a:cubicBezTo>
                    <a:pt x="93" y="136"/>
                    <a:pt x="93" y="136"/>
                    <a:pt x="93" y="136"/>
                  </a:cubicBezTo>
                  <a:cubicBezTo>
                    <a:pt x="93" y="136"/>
                    <a:pt x="93" y="136"/>
                    <a:pt x="93" y="136"/>
                  </a:cubicBezTo>
                  <a:cubicBezTo>
                    <a:pt x="88" y="142"/>
                    <a:pt x="88" y="142"/>
                    <a:pt x="88" y="142"/>
                  </a:cubicBezTo>
                  <a:cubicBezTo>
                    <a:pt x="85" y="147"/>
                    <a:pt x="85" y="147"/>
                    <a:pt x="85" y="147"/>
                  </a:cubicBezTo>
                  <a:cubicBezTo>
                    <a:pt x="86" y="156"/>
                    <a:pt x="86" y="156"/>
                    <a:pt x="86" y="156"/>
                  </a:cubicBezTo>
                  <a:cubicBezTo>
                    <a:pt x="86" y="156"/>
                    <a:pt x="86" y="156"/>
                    <a:pt x="86" y="156"/>
                  </a:cubicBezTo>
                  <a:cubicBezTo>
                    <a:pt x="89" y="155"/>
                    <a:pt x="89" y="155"/>
                    <a:pt x="89" y="155"/>
                  </a:cubicBezTo>
                  <a:cubicBezTo>
                    <a:pt x="92" y="152"/>
                    <a:pt x="92" y="152"/>
                    <a:pt x="92" y="152"/>
                  </a:cubicBezTo>
                  <a:cubicBezTo>
                    <a:pt x="93" y="151"/>
                    <a:pt x="93" y="151"/>
                    <a:pt x="93" y="151"/>
                  </a:cubicBezTo>
                  <a:cubicBezTo>
                    <a:pt x="94" y="150"/>
                    <a:pt x="94" y="150"/>
                    <a:pt x="94" y="150"/>
                  </a:cubicBezTo>
                  <a:cubicBezTo>
                    <a:pt x="98" y="154"/>
                    <a:pt x="98" y="154"/>
                    <a:pt x="98" y="154"/>
                  </a:cubicBezTo>
                  <a:cubicBezTo>
                    <a:pt x="98" y="154"/>
                    <a:pt x="98" y="154"/>
                    <a:pt x="98" y="154"/>
                  </a:cubicBezTo>
                  <a:cubicBezTo>
                    <a:pt x="98" y="161"/>
                    <a:pt x="98" y="161"/>
                    <a:pt x="98" y="161"/>
                  </a:cubicBezTo>
                  <a:cubicBezTo>
                    <a:pt x="97" y="161"/>
                    <a:pt x="97" y="161"/>
                    <a:pt x="97" y="161"/>
                  </a:cubicBezTo>
                  <a:cubicBezTo>
                    <a:pt x="94" y="162"/>
                    <a:pt x="94" y="162"/>
                    <a:pt x="94" y="162"/>
                  </a:cubicBezTo>
                  <a:cubicBezTo>
                    <a:pt x="92" y="164"/>
                    <a:pt x="92" y="164"/>
                    <a:pt x="92" y="164"/>
                  </a:cubicBezTo>
                  <a:cubicBezTo>
                    <a:pt x="92" y="168"/>
                    <a:pt x="92" y="168"/>
                    <a:pt x="92" y="168"/>
                  </a:cubicBezTo>
                  <a:cubicBezTo>
                    <a:pt x="92" y="168"/>
                    <a:pt x="92" y="168"/>
                    <a:pt x="92" y="168"/>
                  </a:cubicBezTo>
                  <a:cubicBezTo>
                    <a:pt x="92" y="168"/>
                    <a:pt x="92" y="168"/>
                    <a:pt x="92" y="168"/>
                  </a:cubicBezTo>
                  <a:cubicBezTo>
                    <a:pt x="90" y="172"/>
                    <a:pt x="90" y="172"/>
                    <a:pt x="90" y="172"/>
                  </a:cubicBezTo>
                  <a:cubicBezTo>
                    <a:pt x="89" y="172"/>
                    <a:pt x="89" y="172"/>
                    <a:pt x="89" y="172"/>
                  </a:cubicBezTo>
                  <a:cubicBezTo>
                    <a:pt x="88" y="173"/>
                    <a:pt x="88" y="173"/>
                    <a:pt x="88" y="173"/>
                  </a:cubicBezTo>
                  <a:cubicBezTo>
                    <a:pt x="85" y="173"/>
                    <a:pt x="85" y="173"/>
                    <a:pt x="85" y="173"/>
                  </a:cubicBezTo>
                  <a:cubicBezTo>
                    <a:pt x="82" y="174"/>
                    <a:pt x="82" y="174"/>
                    <a:pt x="82" y="174"/>
                  </a:cubicBezTo>
                  <a:cubicBezTo>
                    <a:pt x="80" y="178"/>
                    <a:pt x="80" y="178"/>
                    <a:pt x="80" y="178"/>
                  </a:cubicBezTo>
                  <a:cubicBezTo>
                    <a:pt x="80" y="179"/>
                    <a:pt x="80" y="179"/>
                    <a:pt x="80" y="179"/>
                  </a:cubicBezTo>
                  <a:cubicBezTo>
                    <a:pt x="93" y="178"/>
                    <a:pt x="93" y="178"/>
                    <a:pt x="93" y="178"/>
                  </a:cubicBezTo>
                  <a:cubicBezTo>
                    <a:pt x="96" y="176"/>
                    <a:pt x="96" y="176"/>
                    <a:pt x="96" y="176"/>
                  </a:cubicBezTo>
                  <a:cubicBezTo>
                    <a:pt x="100" y="164"/>
                    <a:pt x="100" y="164"/>
                    <a:pt x="100" y="164"/>
                  </a:cubicBezTo>
                  <a:cubicBezTo>
                    <a:pt x="100" y="164"/>
                    <a:pt x="100" y="164"/>
                    <a:pt x="100" y="164"/>
                  </a:cubicBezTo>
                  <a:cubicBezTo>
                    <a:pt x="130" y="134"/>
                    <a:pt x="130" y="134"/>
                    <a:pt x="130" y="134"/>
                  </a:cubicBezTo>
                  <a:cubicBezTo>
                    <a:pt x="130" y="134"/>
                    <a:pt x="130" y="134"/>
                    <a:pt x="130" y="134"/>
                  </a:cubicBezTo>
                  <a:cubicBezTo>
                    <a:pt x="137" y="130"/>
                    <a:pt x="137" y="130"/>
                    <a:pt x="137" y="130"/>
                  </a:cubicBezTo>
                  <a:cubicBezTo>
                    <a:pt x="137" y="130"/>
                    <a:pt x="137" y="130"/>
                    <a:pt x="137" y="130"/>
                  </a:cubicBezTo>
                  <a:cubicBezTo>
                    <a:pt x="137" y="130"/>
                    <a:pt x="137" y="130"/>
                    <a:pt x="137" y="130"/>
                  </a:cubicBezTo>
                  <a:cubicBezTo>
                    <a:pt x="142" y="130"/>
                    <a:pt x="142" y="130"/>
                    <a:pt x="142" y="130"/>
                  </a:cubicBezTo>
                  <a:cubicBezTo>
                    <a:pt x="148" y="129"/>
                    <a:pt x="148" y="129"/>
                    <a:pt x="148" y="129"/>
                  </a:cubicBezTo>
                  <a:cubicBezTo>
                    <a:pt x="153" y="127"/>
                    <a:pt x="153" y="127"/>
                    <a:pt x="153" y="127"/>
                  </a:cubicBezTo>
                  <a:cubicBezTo>
                    <a:pt x="157" y="122"/>
                    <a:pt x="157" y="122"/>
                    <a:pt x="157" y="122"/>
                  </a:cubicBezTo>
                  <a:cubicBezTo>
                    <a:pt x="164" y="105"/>
                    <a:pt x="164" y="105"/>
                    <a:pt x="164" y="105"/>
                  </a:cubicBezTo>
                  <a:cubicBezTo>
                    <a:pt x="164" y="105"/>
                    <a:pt x="164" y="105"/>
                    <a:pt x="164" y="105"/>
                  </a:cubicBezTo>
                  <a:cubicBezTo>
                    <a:pt x="164" y="104"/>
                    <a:pt x="164" y="104"/>
                    <a:pt x="164" y="104"/>
                  </a:cubicBezTo>
                  <a:cubicBezTo>
                    <a:pt x="188" y="78"/>
                    <a:pt x="188" y="78"/>
                    <a:pt x="188" y="78"/>
                  </a:cubicBezTo>
                  <a:cubicBezTo>
                    <a:pt x="188" y="78"/>
                    <a:pt x="188" y="78"/>
                    <a:pt x="188" y="78"/>
                  </a:cubicBezTo>
                  <a:cubicBezTo>
                    <a:pt x="187" y="64"/>
                    <a:pt x="187" y="64"/>
                    <a:pt x="187" y="64"/>
                  </a:cubicBezTo>
                  <a:cubicBezTo>
                    <a:pt x="186" y="64"/>
                    <a:pt x="184" y="63"/>
                    <a:pt x="183" y="62"/>
                  </a:cubicBezTo>
                  <a:cubicBezTo>
                    <a:pt x="182" y="61"/>
                    <a:pt x="182" y="61"/>
                    <a:pt x="182" y="61"/>
                  </a:cubicBezTo>
                  <a:cubicBezTo>
                    <a:pt x="182" y="61"/>
                    <a:pt x="182" y="61"/>
                    <a:pt x="182" y="61"/>
                  </a:cubicBezTo>
                  <a:cubicBezTo>
                    <a:pt x="178" y="62"/>
                    <a:pt x="178" y="62"/>
                    <a:pt x="178" y="62"/>
                  </a:cubicBezTo>
                  <a:cubicBezTo>
                    <a:pt x="176" y="61"/>
                    <a:pt x="175" y="60"/>
                    <a:pt x="174" y="58"/>
                  </a:cubicBezTo>
                  <a:cubicBezTo>
                    <a:pt x="172" y="56"/>
                    <a:pt x="172" y="56"/>
                    <a:pt x="172" y="56"/>
                  </a:cubicBezTo>
                  <a:cubicBezTo>
                    <a:pt x="172" y="55"/>
                    <a:pt x="172" y="55"/>
                    <a:pt x="172" y="55"/>
                  </a:cubicBezTo>
                  <a:cubicBezTo>
                    <a:pt x="172" y="55"/>
                    <a:pt x="172" y="55"/>
                    <a:pt x="172" y="55"/>
                  </a:cubicBezTo>
                  <a:cubicBezTo>
                    <a:pt x="172" y="33"/>
                    <a:pt x="172" y="33"/>
                    <a:pt x="172" y="33"/>
                  </a:cubicBezTo>
                  <a:cubicBezTo>
                    <a:pt x="170" y="32"/>
                    <a:pt x="167" y="31"/>
                    <a:pt x="164" y="28"/>
                  </a:cubicBezTo>
                  <a:cubicBezTo>
                    <a:pt x="159" y="22"/>
                    <a:pt x="159" y="22"/>
                    <a:pt x="159" y="22"/>
                  </a:cubicBezTo>
                  <a:cubicBezTo>
                    <a:pt x="154" y="16"/>
                    <a:pt x="154" y="16"/>
                    <a:pt x="154" y="16"/>
                  </a:cubicBezTo>
                  <a:cubicBezTo>
                    <a:pt x="154" y="14"/>
                    <a:pt x="154" y="12"/>
                    <a:pt x="154" y="8"/>
                  </a:cubicBezTo>
                  <a:cubicBezTo>
                    <a:pt x="154" y="6"/>
                    <a:pt x="154" y="6"/>
                    <a:pt x="154" y="6"/>
                  </a:cubicBezTo>
                  <a:cubicBezTo>
                    <a:pt x="152" y="2"/>
                    <a:pt x="152" y="2"/>
                    <a:pt x="152" y="2"/>
                  </a:cubicBezTo>
                  <a:cubicBezTo>
                    <a:pt x="151" y="6"/>
                    <a:pt x="151" y="6"/>
                    <a:pt x="151" y="6"/>
                  </a:cubicBezTo>
                  <a:cubicBezTo>
                    <a:pt x="148" y="12"/>
                    <a:pt x="148" y="12"/>
                    <a:pt x="148" y="12"/>
                  </a:cubicBezTo>
                  <a:cubicBezTo>
                    <a:pt x="146" y="12"/>
                    <a:pt x="146" y="12"/>
                    <a:pt x="146" y="12"/>
                  </a:cubicBezTo>
                  <a:cubicBezTo>
                    <a:pt x="144" y="12"/>
                    <a:pt x="140" y="12"/>
                    <a:pt x="138" y="11"/>
                  </a:cubicBezTo>
                  <a:cubicBezTo>
                    <a:pt x="136" y="10"/>
                    <a:pt x="134" y="8"/>
                    <a:pt x="134" y="6"/>
                  </a:cubicBezTo>
                  <a:cubicBezTo>
                    <a:pt x="134" y="4"/>
                    <a:pt x="134" y="4"/>
                    <a:pt x="134" y="4"/>
                  </a:cubicBezTo>
                  <a:cubicBezTo>
                    <a:pt x="132" y="4"/>
                    <a:pt x="132" y="4"/>
                    <a:pt x="132" y="4"/>
                  </a:cubicBezTo>
                  <a:cubicBezTo>
                    <a:pt x="125" y="6"/>
                    <a:pt x="125" y="6"/>
                    <a:pt x="125" y="6"/>
                  </a:cubicBezTo>
                  <a:cubicBezTo>
                    <a:pt x="119" y="0"/>
                    <a:pt x="119" y="0"/>
                    <a:pt x="119" y="0"/>
                  </a:cubicBezTo>
                  <a:cubicBezTo>
                    <a:pt x="117" y="0"/>
                    <a:pt x="117" y="0"/>
                    <a:pt x="117" y="0"/>
                  </a:cubicBezTo>
                  <a:cubicBezTo>
                    <a:pt x="115" y="2"/>
                    <a:pt x="115" y="2"/>
                    <a:pt x="115" y="2"/>
                  </a:cubicBezTo>
                  <a:cubicBezTo>
                    <a:pt x="118" y="6"/>
                    <a:pt x="118" y="6"/>
                    <a:pt x="118" y="6"/>
                  </a:cubicBezTo>
                  <a:cubicBezTo>
                    <a:pt x="118" y="7"/>
                    <a:pt x="118" y="7"/>
                    <a:pt x="118" y="7"/>
                  </a:cubicBezTo>
                  <a:cubicBezTo>
                    <a:pt x="114" y="16"/>
                    <a:pt x="114" y="16"/>
                    <a:pt x="114" y="16"/>
                  </a:cubicBezTo>
                  <a:cubicBezTo>
                    <a:pt x="114" y="16"/>
                    <a:pt x="114" y="16"/>
                    <a:pt x="114" y="16"/>
                  </a:cubicBezTo>
                  <a:cubicBezTo>
                    <a:pt x="114" y="16"/>
                    <a:pt x="114" y="16"/>
                    <a:pt x="114" y="16"/>
                  </a:cubicBezTo>
                  <a:cubicBezTo>
                    <a:pt x="114" y="16"/>
                    <a:pt x="114" y="16"/>
                    <a:pt x="114" y="16"/>
                  </a:cubicBezTo>
                  <a:cubicBezTo>
                    <a:pt x="106" y="24"/>
                    <a:pt x="106" y="24"/>
                    <a:pt x="106" y="24"/>
                  </a:cubicBezTo>
                  <a:cubicBezTo>
                    <a:pt x="106" y="24"/>
                    <a:pt x="106" y="24"/>
                    <a:pt x="106" y="24"/>
                  </a:cubicBezTo>
                  <a:cubicBezTo>
                    <a:pt x="105" y="24"/>
                    <a:pt x="105" y="24"/>
                    <a:pt x="105" y="24"/>
                  </a:cubicBezTo>
                  <a:cubicBezTo>
                    <a:pt x="94" y="26"/>
                    <a:pt x="94" y="26"/>
                    <a:pt x="94" y="26"/>
                  </a:cubicBezTo>
                  <a:lnTo>
                    <a:pt x="86" y="2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2" name="Freeform 29"/>
            <p:cNvSpPr>
              <a:spLocks/>
            </p:cNvSpPr>
            <p:nvPr/>
          </p:nvSpPr>
          <p:spPr bwMode="auto">
            <a:xfrm>
              <a:off x="4744371" y="2715131"/>
              <a:ext cx="826435" cy="560839"/>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3" name="Freeform 30"/>
            <p:cNvSpPr>
              <a:spLocks/>
            </p:cNvSpPr>
            <p:nvPr/>
          </p:nvSpPr>
          <p:spPr bwMode="auto">
            <a:xfrm>
              <a:off x="4568920" y="1916527"/>
              <a:ext cx="1109577" cy="1010962"/>
            </a:xfrm>
            <a:custGeom>
              <a:avLst/>
              <a:gdLst>
                <a:gd name="T0" fmla="*/ 353 w 360"/>
                <a:gd name="T1" fmla="*/ 152 h 328"/>
                <a:gd name="T2" fmla="*/ 346 w 360"/>
                <a:gd name="T3" fmla="*/ 119 h 328"/>
                <a:gd name="T4" fmla="*/ 314 w 360"/>
                <a:gd name="T5" fmla="*/ 152 h 328"/>
                <a:gd name="T6" fmla="*/ 308 w 360"/>
                <a:gd name="T7" fmla="*/ 162 h 328"/>
                <a:gd name="T8" fmla="*/ 268 w 360"/>
                <a:gd name="T9" fmla="*/ 169 h 328"/>
                <a:gd name="T10" fmla="*/ 258 w 360"/>
                <a:gd name="T11" fmla="*/ 152 h 328"/>
                <a:gd name="T12" fmla="*/ 248 w 360"/>
                <a:gd name="T13" fmla="*/ 142 h 328"/>
                <a:gd name="T14" fmla="*/ 235 w 360"/>
                <a:gd name="T15" fmla="*/ 131 h 328"/>
                <a:gd name="T16" fmla="*/ 168 w 360"/>
                <a:gd name="T17" fmla="*/ 118 h 328"/>
                <a:gd name="T18" fmla="*/ 128 w 360"/>
                <a:gd name="T19" fmla="*/ 56 h 328"/>
                <a:gd name="T20" fmla="*/ 54 w 360"/>
                <a:gd name="T21" fmla="*/ 8 h 328"/>
                <a:gd name="T22" fmla="*/ 4 w 360"/>
                <a:gd name="T23" fmla="*/ 14 h 328"/>
                <a:gd name="T24" fmla="*/ 4 w 360"/>
                <a:gd name="T25" fmla="*/ 20 h 328"/>
                <a:gd name="T26" fmla="*/ 0 w 360"/>
                <a:gd name="T27" fmla="*/ 28 h 328"/>
                <a:gd name="T28" fmla="*/ 4 w 360"/>
                <a:gd name="T29" fmla="*/ 45 h 328"/>
                <a:gd name="T30" fmla="*/ 20 w 360"/>
                <a:gd name="T31" fmla="*/ 37 h 328"/>
                <a:gd name="T32" fmla="*/ 37 w 360"/>
                <a:gd name="T33" fmla="*/ 49 h 328"/>
                <a:gd name="T34" fmla="*/ 60 w 360"/>
                <a:gd name="T35" fmla="*/ 76 h 328"/>
                <a:gd name="T36" fmla="*/ 74 w 360"/>
                <a:gd name="T37" fmla="*/ 65 h 328"/>
                <a:gd name="T38" fmla="*/ 97 w 360"/>
                <a:gd name="T39" fmla="*/ 51 h 328"/>
                <a:gd name="T40" fmla="*/ 114 w 360"/>
                <a:gd name="T41" fmla="*/ 70 h 328"/>
                <a:gd name="T42" fmla="*/ 119 w 360"/>
                <a:gd name="T43" fmla="*/ 100 h 328"/>
                <a:gd name="T44" fmla="*/ 120 w 360"/>
                <a:gd name="T45" fmla="*/ 131 h 328"/>
                <a:gd name="T46" fmla="*/ 116 w 360"/>
                <a:gd name="T47" fmla="*/ 144 h 328"/>
                <a:gd name="T48" fmla="*/ 112 w 360"/>
                <a:gd name="T49" fmla="*/ 149 h 328"/>
                <a:gd name="T50" fmla="*/ 114 w 360"/>
                <a:gd name="T51" fmla="*/ 167 h 328"/>
                <a:gd name="T52" fmla="*/ 109 w 360"/>
                <a:gd name="T53" fmla="*/ 184 h 328"/>
                <a:gd name="T54" fmla="*/ 95 w 360"/>
                <a:gd name="T55" fmla="*/ 181 h 328"/>
                <a:gd name="T56" fmla="*/ 84 w 360"/>
                <a:gd name="T57" fmla="*/ 204 h 328"/>
                <a:gd name="T58" fmla="*/ 68 w 360"/>
                <a:gd name="T59" fmla="*/ 218 h 328"/>
                <a:gd name="T60" fmla="*/ 80 w 360"/>
                <a:gd name="T61" fmla="*/ 235 h 328"/>
                <a:gd name="T62" fmla="*/ 90 w 360"/>
                <a:gd name="T63" fmla="*/ 248 h 328"/>
                <a:gd name="T64" fmla="*/ 109 w 360"/>
                <a:gd name="T65" fmla="*/ 253 h 328"/>
                <a:gd name="T66" fmla="*/ 118 w 360"/>
                <a:gd name="T67" fmla="*/ 271 h 328"/>
                <a:gd name="T68" fmla="*/ 133 w 360"/>
                <a:gd name="T69" fmla="*/ 283 h 328"/>
                <a:gd name="T70" fmla="*/ 154 w 360"/>
                <a:gd name="T71" fmla="*/ 277 h 328"/>
                <a:gd name="T72" fmla="*/ 167 w 360"/>
                <a:gd name="T73" fmla="*/ 274 h 328"/>
                <a:gd name="T74" fmla="*/ 177 w 360"/>
                <a:gd name="T75" fmla="*/ 289 h 328"/>
                <a:gd name="T76" fmla="*/ 180 w 360"/>
                <a:gd name="T77" fmla="*/ 289 h 328"/>
                <a:gd name="T78" fmla="*/ 200 w 360"/>
                <a:gd name="T79" fmla="*/ 282 h 328"/>
                <a:gd name="T80" fmla="*/ 206 w 360"/>
                <a:gd name="T81" fmla="*/ 291 h 328"/>
                <a:gd name="T82" fmla="*/ 211 w 360"/>
                <a:gd name="T83" fmla="*/ 297 h 328"/>
                <a:gd name="T84" fmla="*/ 229 w 360"/>
                <a:gd name="T85" fmla="*/ 308 h 328"/>
                <a:gd name="T86" fmla="*/ 235 w 360"/>
                <a:gd name="T87" fmla="*/ 303 h 328"/>
                <a:gd name="T88" fmla="*/ 243 w 360"/>
                <a:gd name="T89" fmla="*/ 297 h 328"/>
                <a:gd name="T90" fmla="*/ 255 w 360"/>
                <a:gd name="T91" fmla="*/ 314 h 328"/>
                <a:gd name="T92" fmla="*/ 268 w 360"/>
                <a:gd name="T93" fmla="*/ 328 h 328"/>
                <a:gd name="T94" fmla="*/ 278 w 360"/>
                <a:gd name="T95" fmla="*/ 310 h 328"/>
                <a:gd name="T96" fmla="*/ 296 w 360"/>
                <a:gd name="T97" fmla="*/ 301 h 328"/>
                <a:gd name="T98" fmla="*/ 306 w 360"/>
                <a:gd name="T99" fmla="*/ 304 h 328"/>
                <a:gd name="T100" fmla="*/ 314 w 360"/>
                <a:gd name="T101" fmla="*/ 314 h 328"/>
                <a:gd name="T102" fmla="*/ 318 w 360"/>
                <a:gd name="T103" fmla="*/ 287 h 328"/>
                <a:gd name="T104" fmla="*/ 324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2"/>
                  </a:moveTo>
                  <a:cubicBezTo>
                    <a:pt x="352" y="153"/>
                    <a:pt x="352" y="153"/>
                    <a:pt x="352" y="153"/>
                  </a:cubicBezTo>
                  <a:cubicBezTo>
                    <a:pt x="352" y="152"/>
                    <a:pt x="352" y="152"/>
                    <a:pt x="352" y="152"/>
                  </a:cubicBezTo>
                  <a:cubicBezTo>
                    <a:pt x="353" y="152"/>
                    <a:pt x="353" y="152"/>
                    <a:pt x="353" y="152"/>
                  </a:cubicBezTo>
                  <a:cubicBezTo>
                    <a:pt x="356" y="148"/>
                    <a:pt x="357" y="144"/>
                    <a:pt x="356" y="141"/>
                  </a:cubicBezTo>
                  <a:cubicBezTo>
                    <a:pt x="355" y="139"/>
                    <a:pt x="355" y="139"/>
                    <a:pt x="355" y="139"/>
                  </a:cubicBezTo>
                  <a:cubicBezTo>
                    <a:pt x="350" y="136"/>
                    <a:pt x="348" y="130"/>
                    <a:pt x="350" y="119"/>
                  </a:cubicBezTo>
                  <a:cubicBezTo>
                    <a:pt x="346" y="119"/>
                    <a:pt x="346" y="119"/>
                    <a:pt x="346" y="119"/>
                  </a:cubicBezTo>
                  <a:cubicBezTo>
                    <a:pt x="343" y="118"/>
                    <a:pt x="340" y="120"/>
                    <a:pt x="337" y="122"/>
                  </a:cubicBezTo>
                  <a:cubicBezTo>
                    <a:pt x="334" y="124"/>
                    <a:pt x="332" y="127"/>
                    <a:pt x="331" y="129"/>
                  </a:cubicBezTo>
                  <a:cubicBezTo>
                    <a:pt x="330" y="134"/>
                    <a:pt x="324" y="137"/>
                    <a:pt x="316" y="140"/>
                  </a:cubicBezTo>
                  <a:cubicBezTo>
                    <a:pt x="314" y="152"/>
                    <a:pt x="314" y="152"/>
                    <a:pt x="314" y="152"/>
                  </a:cubicBezTo>
                  <a:cubicBezTo>
                    <a:pt x="314" y="152"/>
                    <a:pt x="314" y="152"/>
                    <a:pt x="314" y="152"/>
                  </a:cubicBezTo>
                  <a:cubicBezTo>
                    <a:pt x="313" y="153"/>
                    <a:pt x="313" y="153"/>
                    <a:pt x="313" y="153"/>
                  </a:cubicBezTo>
                  <a:cubicBezTo>
                    <a:pt x="309" y="161"/>
                    <a:pt x="309" y="161"/>
                    <a:pt x="309" y="161"/>
                  </a:cubicBezTo>
                  <a:cubicBezTo>
                    <a:pt x="308" y="162"/>
                    <a:pt x="308" y="162"/>
                    <a:pt x="308"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6" y="169"/>
                    <a:pt x="266" y="169"/>
                    <a:pt x="266" y="169"/>
                  </a:cubicBezTo>
                  <a:cubicBezTo>
                    <a:pt x="266" y="168"/>
                    <a:pt x="266" y="168"/>
                    <a:pt x="266" y="168"/>
                  </a:cubicBezTo>
                  <a:cubicBezTo>
                    <a:pt x="255" y="156"/>
                    <a:pt x="255" y="156"/>
                    <a:pt x="255" y="156"/>
                  </a:cubicBezTo>
                  <a:cubicBezTo>
                    <a:pt x="258" y="152"/>
                    <a:pt x="258" y="152"/>
                    <a:pt x="258" y="152"/>
                  </a:cubicBezTo>
                  <a:cubicBezTo>
                    <a:pt x="254" y="146"/>
                    <a:pt x="254" y="146"/>
                    <a:pt x="254" y="146"/>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8" y="141"/>
                    <a:pt x="248" y="141"/>
                    <a:pt x="248" y="141"/>
                  </a:cubicBezTo>
                  <a:cubicBezTo>
                    <a:pt x="246" y="130"/>
                    <a:pt x="246" y="130"/>
                    <a:pt x="246" y="130"/>
                  </a:cubicBezTo>
                  <a:cubicBezTo>
                    <a:pt x="235" y="131"/>
                    <a:pt x="235" y="131"/>
                    <a:pt x="235" y="131"/>
                  </a:cubicBezTo>
                  <a:cubicBezTo>
                    <a:pt x="234" y="130"/>
                    <a:pt x="234" y="130"/>
                    <a:pt x="234" y="130"/>
                  </a:cubicBezTo>
                  <a:cubicBezTo>
                    <a:pt x="226" y="125"/>
                    <a:pt x="226" y="125"/>
                    <a:pt x="226" y="125"/>
                  </a:cubicBezTo>
                  <a:cubicBezTo>
                    <a:pt x="194" y="119"/>
                    <a:pt x="194" y="119"/>
                    <a:pt x="194" y="119"/>
                  </a:cubicBezTo>
                  <a:cubicBezTo>
                    <a:pt x="168" y="118"/>
                    <a:pt x="168" y="118"/>
                    <a:pt x="168" y="118"/>
                  </a:cubicBezTo>
                  <a:cubicBezTo>
                    <a:pt x="167" y="119"/>
                    <a:pt x="167" y="119"/>
                    <a:pt x="167" y="119"/>
                  </a:cubicBezTo>
                  <a:cubicBezTo>
                    <a:pt x="166" y="119"/>
                    <a:pt x="165" y="118"/>
                    <a:pt x="164" y="118"/>
                  </a:cubicBezTo>
                  <a:cubicBezTo>
                    <a:pt x="149" y="83"/>
                    <a:pt x="149" y="83"/>
                    <a:pt x="149" y="83"/>
                  </a:cubicBezTo>
                  <a:cubicBezTo>
                    <a:pt x="148" y="80"/>
                    <a:pt x="141" y="72"/>
                    <a:pt x="128" y="56"/>
                  </a:cubicBezTo>
                  <a:cubicBezTo>
                    <a:pt x="116" y="42"/>
                    <a:pt x="110" y="34"/>
                    <a:pt x="108" y="32"/>
                  </a:cubicBezTo>
                  <a:cubicBezTo>
                    <a:pt x="85" y="10"/>
                    <a:pt x="85" y="10"/>
                    <a:pt x="85" y="10"/>
                  </a:cubicBezTo>
                  <a:cubicBezTo>
                    <a:pt x="82" y="8"/>
                    <a:pt x="82" y="8"/>
                    <a:pt x="82" y="8"/>
                  </a:cubicBezTo>
                  <a:cubicBezTo>
                    <a:pt x="54" y="8"/>
                    <a:pt x="54" y="8"/>
                    <a:pt x="54" y="8"/>
                  </a:cubicBezTo>
                  <a:cubicBezTo>
                    <a:pt x="53" y="8"/>
                    <a:pt x="53" y="8"/>
                    <a:pt x="53" y="8"/>
                  </a:cubicBezTo>
                  <a:cubicBezTo>
                    <a:pt x="52" y="7"/>
                    <a:pt x="52" y="7"/>
                    <a:pt x="52" y="7"/>
                  </a:cubicBezTo>
                  <a:cubicBezTo>
                    <a:pt x="50" y="5"/>
                    <a:pt x="46" y="3"/>
                    <a:pt x="40" y="2"/>
                  </a:cubicBezTo>
                  <a:cubicBezTo>
                    <a:pt x="34" y="0"/>
                    <a:pt x="22" y="4"/>
                    <a:pt x="4" y="14"/>
                  </a:cubicBezTo>
                  <a:cubicBezTo>
                    <a:pt x="3" y="14"/>
                    <a:pt x="3" y="14"/>
                    <a:pt x="3" y="14"/>
                  </a:cubicBezTo>
                  <a:cubicBezTo>
                    <a:pt x="4" y="20"/>
                    <a:pt x="4" y="20"/>
                    <a:pt x="4" y="20"/>
                  </a:cubicBezTo>
                  <a:cubicBezTo>
                    <a:pt x="4" y="20"/>
                    <a:pt x="4" y="20"/>
                    <a:pt x="4" y="20"/>
                  </a:cubicBezTo>
                  <a:cubicBezTo>
                    <a:pt x="4" y="20"/>
                    <a:pt x="4" y="20"/>
                    <a:pt x="4" y="20"/>
                  </a:cubicBezTo>
                  <a:cubicBezTo>
                    <a:pt x="4" y="20"/>
                    <a:pt x="4" y="20"/>
                    <a:pt x="4" y="20"/>
                  </a:cubicBezTo>
                  <a:cubicBezTo>
                    <a:pt x="4" y="21"/>
                    <a:pt x="4" y="21"/>
                    <a:pt x="4" y="21"/>
                  </a:cubicBezTo>
                  <a:cubicBezTo>
                    <a:pt x="0" y="27"/>
                    <a:pt x="0" y="27"/>
                    <a:pt x="0" y="27"/>
                  </a:cubicBezTo>
                  <a:cubicBezTo>
                    <a:pt x="0" y="28"/>
                    <a:pt x="0" y="28"/>
                    <a:pt x="0" y="28"/>
                  </a:cubicBezTo>
                  <a:cubicBezTo>
                    <a:pt x="0" y="28"/>
                    <a:pt x="0" y="28"/>
                    <a:pt x="0" y="28"/>
                  </a:cubicBezTo>
                  <a:cubicBezTo>
                    <a:pt x="0" y="32"/>
                    <a:pt x="0" y="32"/>
                    <a:pt x="0" y="32"/>
                  </a:cubicBezTo>
                  <a:cubicBezTo>
                    <a:pt x="0" y="36"/>
                    <a:pt x="0" y="40"/>
                    <a:pt x="2" y="43"/>
                  </a:cubicBezTo>
                  <a:cubicBezTo>
                    <a:pt x="4" y="45"/>
                    <a:pt x="4" y="45"/>
                    <a:pt x="4" y="45"/>
                  </a:cubicBezTo>
                  <a:cubicBezTo>
                    <a:pt x="10" y="44"/>
                    <a:pt x="10" y="44"/>
                    <a:pt x="10" y="44"/>
                  </a:cubicBezTo>
                  <a:cubicBezTo>
                    <a:pt x="16" y="46"/>
                    <a:pt x="16" y="46"/>
                    <a:pt x="16" y="46"/>
                  </a:cubicBezTo>
                  <a:cubicBezTo>
                    <a:pt x="18" y="44"/>
                    <a:pt x="18" y="44"/>
                    <a:pt x="18" y="44"/>
                  </a:cubicBezTo>
                  <a:cubicBezTo>
                    <a:pt x="18" y="40"/>
                    <a:pt x="19" y="38"/>
                    <a:pt x="20" y="37"/>
                  </a:cubicBezTo>
                  <a:cubicBezTo>
                    <a:pt x="24" y="37"/>
                    <a:pt x="24" y="37"/>
                    <a:pt x="24" y="37"/>
                  </a:cubicBezTo>
                  <a:cubicBezTo>
                    <a:pt x="38" y="41"/>
                    <a:pt x="38" y="41"/>
                    <a:pt x="38" y="41"/>
                  </a:cubicBezTo>
                  <a:cubicBezTo>
                    <a:pt x="42" y="41"/>
                    <a:pt x="42" y="41"/>
                    <a:pt x="42" y="41"/>
                  </a:cubicBezTo>
                  <a:cubicBezTo>
                    <a:pt x="37" y="49"/>
                    <a:pt x="37" y="49"/>
                    <a:pt x="37" y="49"/>
                  </a:cubicBezTo>
                  <a:cubicBezTo>
                    <a:pt x="37" y="58"/>
                    <a:pt x="37" y="58"/>
                    <a:pt x="37" y="58"/>
                  </a:cubicBezTo>
                  <a:cubicBezTo>
                    <a:pt x="37" y="60"/>
                    <a:pt x="41" y="65"/>
                    <a:pt x="48" y="72"/>
                  </a:cubicBezTo>
                  <a:cubicBezTo>
                    <a:pt x="52" y="75"/>
                    <a:pt x="55" y="76"/>
                    <a:pt x="58" y="77"/>
                  </a:cubicBezTo>
                  <a:cubicBezTo>
                    <a:pt x="60" y="76"/>
                    <a:pt x="60" y="76"/>
                    <a:pt x="60" y="76"/>
                  </a:cubicBezTo>
                  <a:cubicBezTo>
                    <a:pt x="62" y="76"/>
                    <a:pt x="62" y="76"/>
                    <a:pt x="62" y="76"/>
                  </a:cubicBezTo>
                  <a:cubicBezTo>
                    <a:pt x="68" y="69"/>
                    <a:pt x="68" y="69"/>
                    <a:pt x="68" y="69"/>
                  </a:cubicBezTo>
                  <a:cubicBezTo>
                    <a:pt x="74" y="66"/>
                    <a:pt x="74" y="66"/>
                    <a:pt x="74" y="66"/>
                  </a:cubicBezTo>
                  <a:cubicBezTo>
                    <a:pt x="74" y="65"/>
                    <a:pt x="74" y="65"/>
                    <a:pt x="74" y="65"/>
                  </a:cubicBezTo>
                  <a:cubicBezTo>
                    <a:pt x="74" y="65"/>
                    <a:pt x="74" y="65"/>
                    <a:pt x="74" y="65"/>
                  </a:cubicBezTo>
                  <a:cubicBezTo>
                    <a:pt x="84" y="64"/>
                    <a:pt x="84" y="64"/>
                    <a:pt x="84" y="64"/>
                  </a:cubicBezTo>
                  <a:cubicBezTo>
                    <a:pt x="88" y="57"/>
                    <a:pt x="88" y="57"/>
                    <a:pt x="88" y="57"/>
                  </a:cubicBezTo>
                  <a:cubicBezTo>
                    <a:pt x="97" y="51"/>
                    <a:pt x="97" y="51"/>
                    <a:pt x="97" y="51"/>
                  </a:cubicBezTo>
                  <a:cubicBezTo>
                    <a:pt x="106" y="56"/>
                    <a:pt x="106" y="56"/>
                    <a:pt x="106" y="56"/>
                  </a:cubicBezTo>
                  <a:cubicBezTo>
                    <a:pt x="106" y="56"/>
                    <a:pt x="106" y="56"/>
                    <a:pt x="106" y="56"/>
                  </a:cubicBezTo>
                  <a:cubicBezTo>
                    <a:pt x="106" y="57"/>
                    <a:pt x="106" y="57"/>
                    <a:pt x="106" y="57"/>
                  </a:cubicBezTo>
                  <a:cubicBezTo>
                    <a:pt x="114" y="70"/>
                    <a:pt x="114" y="70"/>
                    <a:pt x="114" y="70"/>
                  </a:cubicBezTo>
                  <a:cubicBezTo>
                    <a:pt x="118" y="80"/>
                    <a:pt x="118" y="80"/>
                    <a:pt x="118" y="80"/>
                  </a:cubicBezTo>
                  <a:cubicBezTo>
                    <a:pt x="118" y="81"/>
                    <a:pt x="118" y="81"/>
                    <a:pt x="118" y="81"/>
                  </a:cubicBezTo>
                  <a:cubicBezTo>
                    <a:pt x="116" y="92"/>
                    <a:pt x="116" y="92"/>
                    <a:pt x="116" y="92"/>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0" y="130"/>
                    <a:pt x="120" y="131"/>
                  </a:cubicBezTo>
                  <a:cubicBezTo>
                    <a:pt x="120" y="138"/>
                    <a:pt x="120" y="138"/>
                    <a:pt x="120" y="138"/>
                  </a:cubicBezTo>
                  <a:cubicBezTo>
                    <a:pt x="120" y="138"/>
                    <a:pt x="120" y="138"/>
                    <a:pt x="120" y="138"/>
                  </a:cubicBezTo>
                  <a:cubicBezTo>
                    <a:pt x="120" y="138"/>
                    <a:pt x="120" y="138"/>
                    <a:pt x="120" y="138"/>
                  </a:cubicBezTo>
                  <a:cubicBezTo>
                    <a:pt x="116" y="144"/>
                    <a:pt x="116" y="144"/>
                    <a:pt x="116" y="144"/>
                  </a:cubicBezTo>
                  <a:cubicBezTo>
                    <a:pt x="116" y="144"/>
                    <a:pt x="116" y="144"/>
                    <a:pt x="116" y="144"/>
                  </a:cubicBezTo>
                  <a:cubicBezTo>
                    <a:pt x="116" y="144"/>
                    <a:pt x="116" y="144"/>
                    <a:pt x="116" y="144"/>
                  </a:cubicBezTo>
                  <a:cubicBezTo>
                    <a:pt x="116" y="144"/>
                    <a:pt x="116" y="144"/>
                    <a:pt x="116" y="144"/>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2" y="184"/>
                    <a:pt x="102" y="184"/>
                    <a:pt x="102" y="184"/>
                  </a:cubicBezTo>
                  <a:cubicBezTo>
                    <a:pt x="99" y="180"/>
                    <a:pt x="99" y="180"/>
                    <a:pt x="99" y="180"/>
                  </a:cubicBezTo>
                  <a:cubicBezTo>
                    <a:pt x="95" y="181"/>
                    <a:pt x="95" y="181"/>
                    <a:pt x="95" y="181"/>
                  </a:cubicBezTo>
                  <a:cubicBezTo>
                    <a:pt x="90" y="186"/>
                    <a:pt x="90" y="186"/>
                    <a:pt x="90" y="186"/>
                  </a:cubicBezTo>
                  <a:cubicBezTo>
                    <a:pt x="84" y="203"/>
                    <a:pt x="84" y="203"/>
                    <a:pt x="84" y="203"/>
                  </a:cubicBezTo>
                  <a:cubicBezTo>
                    <a:pt x="84" y="203"/>
                    <a:pt x="84" y="203"/>
                    <a:pt x="84" y="203"/>
                  </a:cubicBezTo>
                  <a:cubicBezTo>
                    <a:pt x="84" y="204"/>
                    <a:pt x="84" y="204"/>
                    <a:pt x="84" y="204"/>
                  </a:cubicBezTo>
                  <a:cubicBezTo>
                    <a:pt x="78" y="208"/>
                    <a:pt x="78" y="208"/>
                    <a:pt x="78" y="208"/>
                  </a:cubicBezTo>
                  <a:cubicBezTo>
                    <a:pt x="77" y="208"/>
                    <a:pt x="77" y="208"/>
                    <a:pt x="77" y="208"/>
                  </a:cubicBezTo>
                  <a:cubicBezTo>
                    <a:pt x="74" y="209"/>
                    <a:pt x="74" y="209"/>
                    <a:pt x="74" y="209"/>
                  </a:cubicBezTo>
                  <a:cubicBezTo>
                    <a:pt x="68" y="218"/>
                    <a:pt x="68" y="218"/>
                    <a:pt x="68" y="218"/>
                  </a:cubicBezTo>
                  <a:cubicBezTo>
                    <a:pt x="71" y="224"/>
                    <a:pt x="71" y="224"/>
                    <a:pt x="71" y="224"/>
                  </a:cubicBezTo>
                  <a:cubicBezTo>
                    <a:pt x="72" y="225"/>
                    <a:pt x="72" y="225"/>
                    <a:pt x="72" y="225"/>
                  </a:cubicBezTo>
                  <a:cubicBezTo>
                    <a:pt x="80" y="235"/>
                    <a:pt x="80" y="235"/>
                    <a:pt x="80" y="235"/>
                  </a:cubicBezTo>
                  <a:cubicBezTo>
                    <a:pt x="80" y="235"/>
                    <a:pt x="80" y="235"/>
                    <a:pt x="80" y="235"/>
                  </a:cubicBezTo>
                  <a:cubicBezTo>
                    <a:pt x="80" y="238"/>
                    <a:pt x="80" y="238"/>
                    <a:pt x="80" y="238"/>
                  </a:cubicBezTo>
                  <a:cubicBezTo>
                    <a:pt x="88" y="240"/>
                    <a:pt x="88" y="240"/>
                    <a:pt x="88" y="240"/>
                  </a:cubicBezTo>
                  <a:cubicBezTo>
                    <a:pt x="90" y="248"/>
                    <a:pt x="90" y="248"/>
                    <a:pt x="90" y="248"/>
                  </a:cubicBezTo>
                  <a:cubicBezTo>
                    <a:pt x="90" y="248"/>
                    <a:pt x="90" y="248"/>
                    <a:pt x="90" y="248"/>
                  </a:cubicBezTo>
                  <a:cubicBezTo>
                    <a:pt x="91" y="258"/>
                    <a:pt x="91" y="258"/>
                    <a:pt x="91" y="258"/>
                  </a:cubicBezTo>
                  <a:cubicBezTo>
                    <a:pt x="94" y="260"/>
                    <a:pt x="94" y="260"/>
                    <a:pt x="94" y="260"/>
                  </a:cubicBezTo>
                  <a:cubicBezTo>
                    <a:pt x="102" y="257"/>
                    <a:pt x="102" y="257"/>
                    <a:pt x="102" y="257"/>
                  </a:cubicBezTo>
                  <a:cubicBezTo>
                    <a:pt x="109" y="253"/>
                    <a:pt x="109" y="253"/>
                    <a:pt x="109" y="253"/>
                  </a:cubicBezTo>
                  <a:cubicBezTo>
                    <a:pt x="110" y="252"/>
                    <a:pt x="110" y="252"/>
                    <a:pt x="110" y="252"/>
                  </a:cubicBezTo>
                  <a:cubicBezTo>
                    <a:pt x="113" y="266"/>
                    <a:pt x="113" y="266"/>
                    <a:pt x="113" y="266"/>
                  </a:cubicBezTo>
                  <a:cubicBezTo>
                    <a:pt x="117" y="271"/>
                    <a:pt x="117" y="271"/>
                    <a:pt x="117" y="271"/>
                  </a:cubicBezTo>
                  <a:cubicBezTo>
                    <a:pt x="118" y="271"/>
                    <a:pt x="118" y="271"/>
                    <a:pt x="118" y="271"/>
                  </a:cubicBezTo>
                  <a:cubicBezTo>
                    <a:pt x="120" y="277"/>
                    <a:pt x="120" y="277"/>
                    <a:pt x="120" y="277"/>
                  </a:cubicBezTo>
                  <a:cubicBezTo>
                    <a:pt x="126" y="282"/>
                    <a:pt x="126" y="282"/>
                    <a:pt x="126" y="282"/>
                  </a:cubicBezTo>
                  <a:cubicBezTo>
                    <a:pt x="127" y="283"/>
                    <a:pt x="129" y="283"/>
                    <a:pt x="131" y="283"/>
                  </a:cubicBezTo>
                  <a:cubicBezTo>
                    <a:pt x="133" y="283"/>
                    <a:pt x="133" y="283"/>
                    <a:pt x="133" y="283"/>
                  </a:cubicBezTo>
                  <a:cubicBezTo>
                    <a:pt x="137" y="282"/>
                    <a:pt x="137" y="282"/>
                    <a:pt x="137" y="282"/>
                  </a:cubicBezTo>
                  <a:cubicBezTo>
                    <a:pt x="140" y="280"/>
                    <a:pt x="142" y="279"/>
                    <a:pt x="146" y="279"/>
                  </a:cubicBezTo>
                  <a:cubicBezTo>
                    <a:pt x="148" y="278"/>
                    <a:pt x="148" y="278"/>
                    <a:pt x="148" y="278"/>
                  </a:cubicBezTo>
                  <a:cubicBezTo>
                    <a:pt x="154" y="277"/>
                    <a:pt x="154" y="277"/>
                    <a:pt x="154" y="277"/>
                  </a:cubicBezTo>
                  <a:cubicBezTo>
                    <a:pt x="156" y="277"/>
                    <a:pt x="156" y="278"/>
                    <a:pt x="158" y="279"/>
                  </a:cubicBezTo>
                  <a:cubicBezTo>
                    <a:pt x="166" y="274"/>
                    <a:pt x="166" y="274"/>
                    <a:pt x="166" y="274"/>
                  </a:cubicBezTo>
                  <a:cubicBezTo>
                    <a:pt x="166" y="274"/>
                    <a:pt x="166" y="274"/>
                    <a:pt x="166" y="274"/>
                  </a:cubicBezTo>
                  <a:cubicBezTo>
                    <a:pt x="167" y="274"/>
                    <a:pt x="167" y="274"/>
                    <a:pt x="167" y="274"/>
                  </a:cubicBezTo>
                  <a:cubicBezTo>
                    <a:pt x="168" y="274"/>
                    <a:pt x="168" y="274"/>
                    <a:pt x="168" y="274"/>
                  </a:cubicBezTo>
                  <a:cubicBezTo>
                    <a:pt x="168" y="274"/>
                    <a:pt x="168" y="274"/>
                    <a:pt x="168" y="274"/>
                  </a:cubicBezTo>
                  <a:cubicBezTo>
                    <a:pt x="172" y="278"/>
                    <a:pt x="173" y="281"/>
                    <a:pt x="173" y="283"/>
                  </a:cubicBezTo>
                  <a:cubicBezTo>
                    <a:pt x="177" y="289"/>
                    <a:pt x="177" y="289"/>
                    <a:pt x="177" y="289"/>
                  </a:cubicBezTo>
                  <a:cubicBezTo>
                    <a:pt x="180" y="290"/>
                    <a:pt x="180" y="290"/>
                    <a:pt x="180" y="290"/>
                  </a:cubicBezTo>
                  <a:cubicBezTo>
                    <a:pt x="180" y="290"/>
                    <a:pt x="180" y="290"/>
                    <a:pt x="180" y="290"/>
                  </a:cubicBezTo>
                  <a:cubicBezTo>
                    <a:pt x="180" y="290"/>
                    <a:pt x="180" y="290"/>
                    <a:pt x="180" y="290"/>
                  </a:cubicBezTo>
                  <a:cubicBezTo>
                    <a:pt x="180" y="289"/>
                    <a:pt x="180" y="289"/>
                    <a:pt x="180" y="289"/>
                  </a:cubicBezTo>
                  <a:cubicBezTo>
                    <a:pt x="179" y="287"/>
                    <a:pt x="179" y="286"/>
                    <a:pt x="180" y="285"/>
                  </a:cubicBezTo>
                  <a:cubicBezTo>
                    <a:pt x="180" y="284"/>
                    <a:pt x="182" y="283"/>
                    <a:pt x="184" y="283"/>
                  </a:cubicBezTo>
                  <a:cubicBezTo>
                    <a:pt x="199" y="282"/>
                    <a:pt x="199" y="282"/>
                    <a:pt x="199" y="282"/>
                  </a:cubicBezTo>
                  <a:cubicBezTo>
                    <a:pt x="200" y="282"/>
                    <a:pt x="200" y="282"/>
                    <a:pt x="200" y="282"/>
                  </a:cubicBezTo>
                  <a:cubicBezTo>
                    <a:pt x="200" y="282"/>
                    <a:pt x="200" y="282"/>
                    <a:pt x="200" y="282"/>
                  </a:cubicBezTo>
                  <a:cubicBezTo>
                    <a:pt x="200" y="283"/>
                    <a:pt x="200" y="283"/>
                    <a:pt x="200" y="283"/>
                  </a:cubicBezTo>
                  <a:cubicBezTo>
                    <a:pt x="201" y="283"/>
                    <a:pt x="201" y="283"/>
                    <a:pt x="201" y="283"/>
                  </a:cubicBezTo>
                  <a:cubicBezTo>
                    <a:pt x="206" y="291"/>
                    <a:pt x="206" y="291"/>
                    <a:pt x="206" y="291"/>
                  </a:cubicBezTo>
                  <a:cubicBezTo>
                    <a:pt x="205" y="296"/>
                    <a:pt x="205" y="296"/>
                    <a:pt x="205" y="296"/>
                  </a:cubicBezTo>
                  <a:cubicBezTo>
                    <a:pt x="205" y="296"/>
                    <a:pt x="205" y="296"/>
                    <a:pt x="205" y="296"/>
                  </a:cubicBezTo>
                  <a:cubicBezTo>
                    <a:pt x="210" y="297"/>
                    <a:pt x="210" y="297"/>
                    <a:pt x="210" y="297"/>
                  </a:cubicBezTo>
                  <a:cubicBezTo>
                    <a:pt x="211" y="297"/>
                    <a:pt x="211" y="297"/>
                    <a:pt x="211" y="297"/>
                  </a:cubicBezTo>
                  <a:cubicBezTo>
                    <a:pt x="210" y="296"/>
                    <a:pt x="210" y="295"/>
                    <a:pt x="211" y="294"/>
                  </a:cubicBezTo>
                  <a:cubicBezTo>
                    <a:pt x="213" y="294"/>
                    <a:pt x="213" y="294"/>
                    <a:pt x="213" y="294"/>
                  </a:cubicBezTo>
                  <a:cubicBezTo>
                    <a:pt x="226" y="303"/>
                    <a:pt x="226" y="303"/>
                    <a:pt x="226" y="303"/>
                  </a:cubicBezTo>
                  <a:cubicBezTo>
                    <a:pt x="228" y="304"/>
                    <a:pt x="228" y="306"/>
                    <a:pt x="229" y="308"/>
                  </a:cubicBezTo>
                  <a:cubicBezTo>
                    <a:pt x="229" y="313"/>
                    <a:pt x="229" y="313"/>
                    <a:pt x="229" y="313"/>
                  </a:cubicBezTo>
                  <a:cubicBezTo>
                    <a:pt x="234" y="314"/>
                    <a:pt x="234" y="314"/>
                    <a:pt x="234" y="314"/>
                  </a:cubicBezTo>
                  <a:cubicBezTo>
                    <a:pt x="236" y="309"/>
                    <a:pt x="236" y="309"/>
                    <a:pt x="236" y="309"/>
                  </a:cubicBezTo>
                  <a:cubicBezTo>
                    <a:pt x="235" y="307"/>
                    <a:pt x="234" y="304"/>
                    <a:pt x="235" y="303"/>
                  </a:cubicBezTo>
                  <a:cubicBezTo>
                    <a:pt x="235" y="301"/>
                    <a:pt x="236" y="300"/>
                    <a:pt x="237" y="299"/>
                  </a:cubicBezTo>
                  <a:cubicBezTo>
                    <a:pt x="238" y="298"/>
                    <a:pt x="238" y="298"/>
                    <a:pt x="238" y="298"/>
                  </a:cubicBezTo>
                  <a:cubicBezTo>
                    <a:pt x="238" y="297"/>
                    <a:pt x="239" y="297"/>
                    <a:pt x="240" y="296"/>
                  </a:cubicBezTo>
                  <a:cubicBezTo>
                    <a:pt x="243" y="297"/>
                    <a:pt x="243" y="297"/>
                    <a:pt x="243" y="297"/>
                  </a:cubicBezTo>
                  <a:cubicBezTo>
                    <a:pt x="245" y="298"/>
                    <a:pt x="247" y="302"/>
                    <a:pt x="248" y="309"/>
                  </a:cubicBezTo>
                  <a:cubicBezTo>
                    <a:pt x="248" y="310"/>
                    <a:pt x="248" y="310"/>
                    <a:pt x="248" y="310"/>
                  </a:cubicBezTo>
                  <a:cubicBezTo>
                    <a:pt x="248" y="310"/>
                    <a:pt x="248" y="310"/>
                    <a:pt x="248" y="310"/>
                  </a:cubicBezTo>
                  <a:cubicBezTo>
                    <a:pt x="249" y="312"/>
                    <a:pt x="251" y="313"/>
                    <a:pt x="255" y="314"/>
                  </a:cubicBezTo>
                  <a:cubicBezTo>
                    <a:pt x="255" y="314"/>
                    <a:pt x="255" y="314"/>
                    <a:pt x="255" y="314"/>
                  </a:cubicBezTo>
                  <a:cubicBezTo>
                    <a:pt x="256" y="314"/>
                    <a:pt x="256" y="314"/>
                    <a:pt x="256" y="314"/>
                  </a:cubicBezTo>
                  <a:cubicBezTo>
                    <a:pt x="268" y="328"/>
                    <a:pt x="268" y="328"/>
                    <a:pt x="268" y="328"/>
                  </a:cubicBezTo>
                  <a:cubicBezTo>
                    <a:pt x="268" y="328"/>
                    <a:pt x="268" y="328"/>
                    <a:pt x="268" y="328"/>
                  </a:cubicBezTo>
                  <a:cubicBezTo>
                    <a:pt x="274" y="326"/>
                    <a:pt x="274" y="326"/>
                    <a:pt x="274" y="326"/>
                  </a:cubicBezTo>
                  <a:cubicBezTo>
                    <a:pt x="274" y="324"/>
                    <a:pt x="274" y="324"/>
                    <a:pt x="274" y="324"/>
                  </a:cubicBezTo>
                  <a:cubicBezTo>
                    <a:pt x="272" y="322"/>
                    <a:pt x="272" y="320"/>
                    <a:pt x="272" y="318"/>
                  </a:cubicBezTo>
                  <a:cubicBezTo>
                    <a:pt x="272" y="316"/>
                    <a:pt x="274" y="313"/>
                    <a:pt x="278" y="310"/>
                  </a:cubicBezTo>
                  <a:cubicBezTo>
                    <a:pt x="284" y="304"/>
                    <a:pt x="284" y="304"/>
                    <a:pt x="284" y="304"/>
                  </a:cubicBezTo>
                  <a:cubicBezTo>
                    <a:pt x="292" y="310"/>
                    <a:pt x="292" y="310"/>
                    <a:pt x="292" y="310"/>
                  </a:cubicBezTo>
                  <a:cubicBezTo>
                    <a:pt x="294" y="310"/>
                    <a:pt x="294" y="310"/>
                    <a:pt x="294" y="310"/>
                  </a:cubicBezTo>
                  <a:cubicBezTo>
                    <a:pt x="296" y="301"/>
                    <a:pt x="296" y="301"/>
                    <a:pt x="296" y="301"/>
                  </a:cubicBezTo>
                  <a:cubicBezTo>
                    <a:pt x="296" y="299"/>
                    <a:pt x="296" y="299"/>
                    <a:pt x="296" y="299"/>
                  </a:cubicBezTo>
                  <a:cubicBezTo>
                    <a:pt x="297" y="299"/>
                    <a:pt x="297" y="299"/>
                    <a:pt x="297" y="299"/>
                  </a:cubicBezTo>
                  <a:cubicBezTo>
                    <a:pt x="304" y="300"/>
                    <a:pt x="304" y="300"/>
                    <a:pt x="304" y="300"/>
                  </a:cubicBezTo>
                  <a:cubicBezTo>
                    <a:pt x="305" y="301"/>
                    <a:pt x="306" y="302"/>
                    <a:pt x="306" y="304"/>
                  </a:cubicBezTo>
                  <a:cubicBezTo>
                    <a:pt x="306" y="306"/>
                    <a:pt x="304" y="308"/>
                    <a:pt x="303" y="309"/>
                  </a:cubicBezTo>
                  <a:cubicBezTo>
                    <a:pt x="304" y="310"/>
                    <a:pt x="304" y="310"/>
                    <a:pt x="304" y="310"/>
                  </a:cubicBezTo>
                  <a:cubicBezTo>
                    <a:pt x="308" y="312"/>
                    <a:pt x="312" y="314"/>
                    <a:pt x="314" y="314"/>
                  </a:cubicBezTo>
                  <a:cubicBezTo>
                    <a:pt x="314" y="314"/>
                    <a:pt x="314" y="314"/>
                    <a:pt x="314" y="314"/>
                  </a:cubicBezTo>
                  <a:cubicBezTo>
                    <a:pt x="314" y="314"/>
                    <a:pt x="314" y="314"/>
                    <a:pt x="314" y="314"/>
                  </a:cubicBezTo>
                  <a:cubicBezTo>
                    <a:pt x="320" y="317"/>
                    <a:pt x="320" y="317"/>
                    <a:pt x="320" y="317"/>
                  </a:cubicBezTo>
                  <a:cubicBezTo>
                    <a:pt x="324" y="316"/>
                    <a:pt x="324" y="316"/>
                    <a:pt x="324" y="316"/>
                  </a:cubicBezTo>
                  <a:cubicBezTo>
                    <a:pt x="318" y="287"/>
                    <a:pt x="318" y="287"/>
                    <a:pt x="318" y="287"/>
                  </a:cubicBezTo>
                  <a:cubicBezTo>
                    <a:pt x="314" y="285"/>
                    <a:pt x="310" y="280"/>
                    <a:pt x="306" y="274"/>
                  </a:cubicBezTo>
                  <a:cubicBezTo>
                    <a:pt x="304" y="270"/>
                    <a:pt x="305" y="263"/>
                    <a:pt x="312" y="255"/>
                  </a:cubicBezTo>
                  <a:cubicBezTo>
                    <a:pt x="315" y="251"/>
                    <a:pt x="320" y="247"/>
                    <a:pt x="324" y="243"/>
                  </a:cubicBezTo>
                  <a:cubicBezTo>
                    <a:pt x="324" y="243"/>
                    <a:pt x="324" y="243"/>
                    <a:pt x="324" y="243"/>
                  </a:cubicBezTo>
                  <a:cubicBezTo>
                    <a:pt x="325" y="242"/>
                    <a:pt x="325" y="242"/>
                    <a:pt x="325" y="242"/>
                  </a:cubicBezTo>
                  <a:cubicBezTo>
                    <a:pt x="330" y="242"/>
                    <a:pt x="330" y="242"/>
                    <a:pt x="330" y="242"/>
                  </a:cubicBezTo>
                  <a:cubicBezTo>
                    <a:pt x="331" y="243"/>
                    <a:pt x="331" y="243"/>
                    <a:pt x="331" y="243"/>
                  </a:cubicBezTo>
                  <a:cubicBezTo>
                    <a:pt x="336" y="245"/>
                    <a:pt x="336" y="245"/>
                    <a:pt x="336" y="245"/>
                  </a:cubicBezTo>
                  <a:cubicBezTo>
                    <a:pt x="346" y="245"/>
                    <a:pt x="346" y="245"/>
                    <a:pt x="346" y="245"/>
                  </a:cubicBezTo>
                  <a:cubicBezTo>
                    <a:pt x="350" y="243"/>
                    <a:pt x="353" y="237"/>
                    <a:pt x="357" y="227"/>
                  </a:cubicBezTo>
                  <a:cubicBezTo>
                    <a:pt x="360" y="222"/>
                    <a:pt x="360" y="210"/>
                    <a:pt x="358" y="19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4" name="Freeform 31"/>
            <p:cNvSpPr>
              <a:spLocks/>
            </p:cNvSpPr>
            <p:nvPr/>
          </p:nvSpPr>
          <p:spPr bwMode="auto">
            <a:xfrm>
              <a:off x="4346884" y="3723068"/>
              <a:ext cx="672160" cy="419268"/>
            </a:xfrm>
            <a:custGeom>
              <a:avLst/>
              <a:gdLst>
                <a:gd name="T0" fmla="*/ 198 w 218"/>
                <a:gd name="T1" fmla="*/ 4 h 136"/>
                <a:gd name="T2" fmla="*/ 180 w 218"/>
                <a:gd name="T3" fmla="*/ 6 h 136"/>
                <a:gd name="T4" fmla="*/ 136 w 218"/>
                <a:gd name="T5" fmla="*/ 21 h 136"/>
                <a:gd name="T6" fmla="*/ 137 w 218"/>
                <a:gd name="T7" fmla="*/ 31 h 136"/>
                <a:gd name="T8" fmla="*/ 107 w 218"/>
                <a:gd name="T9" fmla="*/ 26 h 136"/>
                <a:gd name="T10" fmla="*/ 85 w 218"/>
                <a:gd name="T11" fmla="*/ 0 h 136"/>
                <a:gd name="T12" fmla="*/ 76 w 218"/>
                <a:gd name="T13" fmla="*/ 10 h 136"/>
                <a:gd name="T14" fmla="*/ 64 w 218"/>
                <a:gd name="T15" fmla="*/ 4 h 136"/>
                <a:gd name="T16" fmla="*/ 60 w 218"/>
                <a:gd name="T17" fmla="*/ 10 h 136"/>
                <a:gd name="T18" fmla="*/ 52 w 218"/>
                <a:gd name="T19" fmla="*/ 13 h 136"/>
                <a:gd name="T20" fmla="*/ 7 w 218"/>
                <a:gd name="T21" fmla="*/ 64 h 136"/>
                <a:gd name="T22" fmla="*/ 12 w 218"/>
                <a:gd name="T23" fmla="*/ 76 h 136"/>
                <a:gd name="T24" fmla="*/ 11 w 218"/>
                <a:gd name="T25" fmla="*/ 76 h 136"/>
                <a:gd name="T26" fmla="*/ 18 w 218"/>
                <a:gd name="T27" fmla="*/ 104 h 136"/>
                <a:gd name="T28" fmla="*/ 0 w 218"/>
                <a:gd name="T29" fmla="*/ 115 h 136"/>
                <a:gd name="T30" fmla="*/ 8 w 218"/>
                <a:gd name="T31" fmla="*/ 122 h 136"/>
                <a:gd name="T32" fmla="*/ 10 w 218"/>
                <a:gd name="T33" fmla="*/ 125 h 136"/>
                <a:gd name="T34" fmla="*/ 33 w 218"/>
                <a:gd name="T35" fmla="*/ 136 h 136"/>
                <a:gd name="T36" fmla="*/ 42 w 218"/>
                <a:gd name="T37" fmla="*/ 127 h 136"/>
                <a:gd name="T38" fmla="*/ 58 w 218"/>
                <a:gd name="T39" fmla="*/ 120 h 136"/>
                <a:gd name="T40" fmla="*/ 60 w 218"/>
                <a:gd name="T41" fmla="*/ 122 h 136"/>
                <a:gd name="T42" fmla="*/ 60 w 218"/>
                <a:gd name="T43" fmla="*/ 122 h 136"/>
                <a:gd name="T44" fmla="*/ 75 w 218"/>
                <a:gd name="T45" fmla="*/ 132 h 136"/>
                <a:gd name="T46" fmla="*/ 93 w 218"/>
                <a:gd name="T47" fmla="*/ 126 h 136"/>
                <a:gd name="T48" fmla="*/ 107 w 218"/>
                <a:gd name="T49" fmla="*/ 125 h 136"/>
                <a:gd name="T50" fmla="*/ 108 w 218"/>
                <a:gd name="T51" fmla="*/ 124 h 136"/>
                <a:gd name="T52" fmla="*/ 120 w 218"/>
                <a:gd name="T53" fmla="*/ 110 h 136"/>
                <a:gd name="T54" fmla="*/ 126 w 218"/>
                <a:gd name="T55" fmla="*/ 107 h 136"/>
                <a:gd name="T56" fmla="*/ 126 w 218"/>
                <a:gd name="T57" fmla="*/ 107 h 136"/>
                <a:gd name="T58" fmla="*/ 130 w 218"/>
                <a:gd name="T59" fmla="*/ 108 h 136"/>
                <a:gd name="T60" fmla="*/ 135 w 218"/>
                <a:gd name="T61" fmla="*/ 88 h 136"/>
                <a:gd name="T62" fmla="*/ 141 w 218"/>
                <a:gd name="T63" fmla="*/ 87 h 136"/>
                <a:gd name="T64" fmla="*/ 149 w 218"/>
                <a:gd name="T65" fmla="*/ 70 h 136"/>
                <a:gd name="T66" fmla="*/ 152 w 218"/>
                <a:gd name="T67" fmla="*/ 60 h 136"/>
                <a:gd name="T68" fmla="*/ 162 w 218"/>
                <a:gd name="T69" fmla="*/ 56 h 136"/>
                <a:gd name="T70" fmla="*/ 162 w 218"/>
                <a:gd name="T71" fmla="*/ 55 h 136"/>
                <a:gd name="T72" fmla="*/ 170 w 218"/>
                <a:gd name="T73" fmla="*/ 48 h 136"/>
                <a:gd name="T74" fmla="*/ 165 w 218"/>
                <a:gd name="T75" fmla="*/ 48 h 136"/>
                <a:gd name="T76" fmla="*/ 165 w 218"/>
                <a:gd name="T77" fmla="*/ 44 h 136"/>
                <a:gd name="T78" fmla="*/ 167 w 218"/>
                <a:gd name="T79" fmla="*/ 44 h 136"/>
                <a:gd name="T80" fmla="*/ 177 w 218"/>
                <a:gd name="T81" fmla="*/ 39 h 136"/>
                <a:gd name="T82" fmla="*/ 203 w 218"/>
                <a:gd name="T83" fmla="*/ 21 h 136"/>
                <a:gd name="T84" fmla="*/ 214 w 218"/>
                <a:gd name="T85" fmla="*/ 24 h 136"/>
                <a:gd name="T86" fmla="*/ 212 w 218"/>
                <a:gd name="T87" fmla="*/ 15 h 136"/>
                <a:gd name="T88" fmla="*/ 213 w 218"/>
                <a:gd name="T89" fmla="*/ 14 h 136"/>
                <a:gd name="T90" fmla="*/ 216 w 218"/>
                <a:gd name="T91" fmla="*/ 6 h 136"/>
                <a:gd name="T92" fmla="*/ 214 w 218"/>
                <a:gd name="T93" fmla="*/ 7 h 136"/>
                <a:gd name="T94" fmla="*/ 205 w 218"/>
                <a:gd name="T95" fmla="*/ 8 h 136"/>
                <a:gd name="T96" fmla="*/ 203 w 218"/>
                <a:gd name="T97" fmla="*/ 8 h 136"/>
                <a:gd name="T98" fmla="*/ 202 w 218"/>
                <a:gd name="T99" fmla="*/ 7 h 136"/>
                <a:gd name="T100" fmla="*/ 199 w 218"/>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8" h="136">
                  <a:moveTo>
                    <a:pt x="199" y="4"/>
                  </a:moveTo>
                  <a:cubicBezTo>
                    <a:pt x="198" y="4"/>
                    <a:pt x="198" y="4"/>
                    <a:pt x="198" y="4"/>
                  </a:cubicBezTo>
                  <a:cubicBezTo>
                    <a:pt x="198" y="6"/>
                    <a:pt x="197" y="8"/>
                    <a:pt x="195" y="8"/>
                  </a:cubicBezTo>
                  <a:cubicBezTo>
                    <a:pt x="180" y="6"/>
                    <a:pt x="180" y="6"/>
                    <a:pt x="180" y="6"/>
                  </a:cubicBezTo>
                  <a:cubicBezTo>
                    <a:pt x="169" y="4"/>
                    <a:pt x="162" y="2"/>
                    <a:pt x="158" y="0"/>
                  </a:cubicBezTo>
                  <a:cubicBezTo>
                    <a:pt x="136" y="21"/>
                    <a:pt x="136" y="21"/>
                    <a:pt x="136" y="21"/>
                  </a:cubicBezTo>
                  <a:cubicBezTo>
                    <a:pt x="137" y="30"/>
                    <a:pt x="137" y="30"/>
                    <a:pt x="137" y="30"/>
                  </a:cubicBezTo>
                  <a:cubicBezTo>
                    <a:pt x="137" y="31"/>
                    <a:pt x="137" y="31"/>
                    <a:pt x="137" y="31"/>
                  </a:cubicBezTo>
                  <a:cubicBezTo>
                    <a:pt x="135" y="31"/>
                    <a:pt x="135" y="31"/>
                    <a:pt x="135" y="31"/>
                  </a:cubicBezTo>
                  <a:cubicBezTo>
                    <a:pt x="118" y="34"/>
                    <a:pt x="108" y="32"/>
                    <a:pt x="107" y="26"/>
                  </a:cubicBezTo>
                  <a:cubicBezTo>
                    <a:pt x="105" y="2"/>
                    <a:pt x="105" y="2"/>
                    <a:pt x="105" y="2"/>
                  </a:cubicBezTo>
                  <a:cubicBezTo>
                    <a:pt x="85" y="0"/>
                    <a:pt x="85" y="0"/>
                    <a:pt x="85" y="0"/>
                  </a:cubicBezTo>
                  <a:cubicBezTo>
                    <a:pt x="77" y="18"/>
                    <a:pt x="77" y="18"/>
                    <a:pt x="77" y="18"/>
                  </a:cubicBezTo>
                  <a:cubicBezTo>
                    <a:pt x="76" y="10"/>
                    <a:pt x="76" y="10"/>
                    <a:pt x="76" y="10"/>
                  </a:cubicBezTo>
                  <a:cubicBezTo>
                    <a:pt x="76" y="4"/>
                    <a:pt x="74" y="1"/>
                    <a:pt x="73" y="0"/>
                  </a:cubicBezTo>
                  <a:cubicBezTo>
                    <a:pt x="64" y="4"/>
                    <a:pt x="64" y="4"/>
                    <a:pt x="64" y="4"/>
                  </a:cubicBezTo>
                  <a:cubicBezTo>
                    <a:pt x="60" y="10"/>
                    <a:pt x="60" y="10"/>
                    <a:pt x="60" y="10"/>
                  </a:cubicBezTo>
                  <a:cubicBezTo>
                    <a:pt x="60" y="10"/>
                    <a:pt x="60" y="10"/>
                    <a:pt x="60" y="10"/>
                  </a:cubicBezTo>
                  <a:cubicBezTo>
                    <a:pt x="60" y="10"/>
                    <a:pt x="60" y="10"/>
                    <a:pt x="60" y="10"/>
                  </a:cubicBezTo>
                  <a:cubicBezTo>
                    <a:pt x="52" y="13"/>
                    <a:pt x="52" y="13"/>
                    <a:pt x="52" y="13"/>
                  </a:cubicBezTo>
                  <a:cubicBezTo>
                    <a:pt x="43" y="20"/>
                    <a:pt x="35" y="28"/>
                    <a:pt x="28" y="36"/>
                  </a:cubicBezTo>
                  <a:cubicBezTo>
                    <a:pt x="7" y="64"/>
                    <a:pt x="7" y="64"/>
                    <a:pt x="7" y="64"/>
                  </a:cubicBezTo>
                  <a:cubicBezTo>
                    <a:pt x="12" y="74"/>
                    <a:pt x="12" y="74"/>
                    <a:pt x="12" y="74"/>
                  </a:cubicBezTo>
                  <a:cubicBezTo>
                    <a:pt x="12" y="76"/>
                    <a:pt x="12" y="76"/>
                    <a:pt x="12" y="76"/>
                  </a:cubicBezTo>
                  <a:cubicBezTo>
                    <a:pt x="12" y="76"/>
                    <a:pt x="12" y="76"/>
                    <a:pt x="12" y="76"/>
                  </a:cubicBezTo>
                  <a:cubicBezTo>
                    <a:pt x="11" y="76"/>
                    <a:pt x="11" y="76"/>
                    <a:pt x="11" y="76"/>
                  </a:cubicBezTo>
                  <a:cubicBezTo>
                    <a:pt x="10" y="79"/>
                    <a:pt x="10" y="82"/>
                    <a:pt x="13" y="86"/>
                  </a:cubicBezTo>
                  <a:cubicBezTo>
                    <a:pt x="16" y="92"/>
                    <a:pt x="18" y="97"/>
                    <a:pt x="18" y="104"/>
                  </a:cubicBezTo>
                  <a:cubicBezTo>
                    <a:pt x="18" y="105"/>
                    <a:pt x="18" y="105"/>
                    <a:pt x="18" y="105"/>
                  </a:cubicBezTo>
                  <a:cubicBezTo>
                    <a:pt x="0" y="115"/>
                    <a:pt x="0" y="115"/>
                    <a:pt x="0" y="115"/>
                  </a:cubicBezTo>
                  <a:cubicBezTo>
                    <a:pt x="0" y="119"/>
                    <a:pt x="0" y="119"/>
                    <a:pt x="0" y="119"/>
                  </a:cubicBezTo>
                  <a:cubicBezTo>
                    <a:pt x="8" y="122"/>
                    <a:pt x="8" y="122"/>
                    <a:pt x="8" y="122"/>
                  </a:cubicBezTo>
                  <a:cubicBezTo>
                    <a:pt x="9" y="123"/>
                    <a:pt x="10" y="124"/>
                    <a:pt x="10" y="124"/>
                  </a:cubicBezTo>
                  <a:cubicBezTo>
                    <a:pt x="10" y="125"/>
                    <a:pt x="10" y="125"/>
                    <a:pt x="10" y="125"/>
                  </a:cubicBezTo>
                  <a:cubicBezTo>
                    <a:pt x="9" y="127"/>
                    <a:pt x="12" y="130"/>
                    <a:pt x="18" y="132"/>
                  </a:cubicBezTo>
                  <a:cubicBezTo>
                    <a:pt x="33" y="136"/>
                    <a:pt x="33" y="136"/>
                    <a:pt x="33" y="136"/>
                  </a:cubicBezTo>
                  <a:cubicBezTo>
                    <a:pt x="38" y="134"/>
                    <a:pt x="38" y="134"/>
                    <a:pt x="38" y="134"/>
                  </a:cubicBezTo>
                  <a:cubicBezTo>
                    <a:pt x="42" y="127"/>
                    <a:pt x="42" y="127"/>
                    <a:pt x="42" y="127"/>
                  </a:cubicBezTo>
                  <a:cubicBezTo>
                    <a:pt x="46" y="115"/>
                    <a:pt x="46" y="115"/>
                    <a:pt x="46" y="115"/>
                  </a:cubicBezTo>
                  <a:cubicBezTo>
                    <a:pt x="58" y="120"/>
                    <a:pt x="58" y="120"/>
                    <a:pt x="58" y="120"/>
                  </a:cubicBezTo>
                  <a:cubicBezTo>
                    <a:pt x="60" y="121"/>
                    <a:pt x="60" y="121"/>
                    <a:pt x="60" y="121"/>
                  </a:cubicBezTo>
                  <a:cubicBezTo>
                    <a:pt x="60" y="122"/>
                    <a:pt x="60" y="122"/>
                    <a:pt x="60" y="122"/>
                  </a:cubicBezTo>
                  <a:cubicBezTo>
                    <a:pt x="60" y="122"/>
                    <a:pt x="60" y="122"/>
                    <a:pt x="60" y="122"/>
                  </a:cubicBezTo>
                  <a:cubicBezTo>
                    <a:pt x="60" y="122"/>
                    <a:pt x="60" y="122"/>
                    <a:pt x="60" y="122"/>
                  </a:cubicBezTo>
                  <a:cubicBezTo>
                    <a:pt x="58" y="127"/>
                    <a:pt x="59" y="130"/>
                    <a:pt x="62" y="132"/>
                  </a:cubicBezTo>
                  <a:cubicBezTo>
                    <a:pt x="75" y="132"/>
                    <a:pt x="75" y="132"/>
                    <a:pt x="75" y="132"/>
                  </a:cubicBezTo>
                  <a:cubicBezTo>
                    <a:pt x="80" y="132"/>
                    <a:pt x="83" y="130"/>
                    <a:pt x="86" y="128"/>
                  </a:cubicBezTo>
                  <a:cubicBezTo>
                    <a:pt x="87" y="126"/>
                    <a:pt x="90" y="126"/>
                    <a:pt x="93" y="126"/>
                  </a:cubicBezTo>
                  <a:cubicBezTo>
                    <a:pt x="98" y="127"/>
                    <a:pt x="102" y="128"/>
                    <a:pt x="104" y="132"/>
                  </a:cubicBezTo>
                  <a:cubicBezTo>
                    <a:pt x="107" y="125"/>
                    <a:pt x="107" y="125"/>
                    <a:pt x="107" y="125"/>
                  </a:cubicBezTo>
                  <a:cubicBezTo>
                    <a:pt x="108" y="124"/>
                    <a:pt x="108" y="124"/>
                    <a:pt x="108" y="124"/>
                  </a:cubicBezTo>
                  <a:cubicBezTo>
                    <a:pt x="108" y="124"/>
                    <a:pt x="108" y="124"/>
                    <a:pt x="108" y="124"/>
                  </a:cubicBezTo>
                  <a:cubicBezTo>
                    <a:pt x="110" y="123"/>
                    <a:pt x="112" y="121"/>
                    <a:pt x="113" y="118"/>
                  </a:cubicBezTo>
                  <a:cubicBezTo>
                    <a:pt x="114" y="115"/>
                    <a:pt x="116" y="112"/>
                    <a:pt x="120" y="110"/>
                  </a:cubicBezTo>
                  <a:cubicBezTo>
                    <a:pt x="125" y="107"/>
                    <a:pt x="125" y="107"/>
                    <a:pt x="125" y="107"/>
                  </a:cubicBezTo>
                  <a:cubicBezTo>
                    <a:pt x="126" y="107"/>
                    <a:pt x="126" y="107"/>
                    <a:pt x="126" y="107"/>
                  </a:cubicBezTo>
                  <a:cubicBezTo>
                    <a:pt x="126" y="107"/>
                    <a:pt x="126" y="107"/>
                    <a:pt x="126" y="107"/>
                  </a:cubicBezTo>
                  <a:cubicBezTo>
                    <a:pt x="126" y="107"/>
                    <a:pt x="126" y="107"/>
                    <a:pt x="126" y="107"/>
                  </a:cubicBezTo>
                  <a:cubicBezTo>
                    <a:pt x="130" y="108"/>
                    <a:pt x="130" y="108"/>
                    <a:pt x="130" y="108"/>
                  </a:cubicBezTo>
                  <a:cubicBezTo>
                    <a:pt x="130" y="108"/>
                    <a:pt x="130" y="108"/>
                    <a:pt x="130" y="108"/>
                  </a:cubicBezTo>
                  <a:cubicBezTo>
                    <a:pt x="130" y="108"/>
                    <a:pt x="130" y="108"/>
                    <a:pt x="130" y="108"/>
                  </a:cubicBezTo>
                  <a:cubicBezTo>
                    <a:pt x="135" y="88"/>
                    <a:pt x="135" y="88"/>
                    <a:pt x="135" y="88"/>
                  </a:cubicBezTo>
                  <a:cubicBezTo>
                    <a:pt x="135" y="88"/>
                    <a:pt x="135" y="88"/>
                    <a:pt x="135" y="88"/>
                  </a:cubicBezTo>
                  <a:cubicBezTo>
                    <a:pt x="141" y="87"/>
                    <a:pt x="141" y="87"/>
                    <a:pt x="141" y="87"/>
                  </a:cubicBezTo>
                  <a:cubicBezTo>
                    <a:pt x="148" y="82"/>
                    <a:pt x="151" y="79"/>
                    <a:pt x="150" y="76"/>
                  </a:cubicBezTo>
                  <a:cubicBezTo>
                    <a:pt x="149" y="70"/>
                    <a:pt x="149" y="70"/>
                    <a:pt x="149" y="70"/>
                  </a:cubicBezTo>
                  <a:cubicBezTo>
                    <a:pt x="148" y="66"/>
                    <a:pt x="148" y="63"/>
                    <a:pt x="148" y="62"/>
                  </a:cubicBezTo>
                  <a:cubicBezTo>
                    <a:pt x="150" y="60"/>
                    <a:pt x="150" y="60"/>
                    <a:pt x="152" y="60"/>
                  </a:cubicBezTo>
                  <a:cubicBezTo>
                    <a:pt x="154" y="60"/>
                    <a:pt x="158" y="61"/>
                    <a:pt x="161" y="62"/>
                  </a:cubicBezTo>
                  <a:cubicBezTo>
                    <a:pt x="162" y="56"/>
                    <a:pt x="162" y="56"/>
                    <a:pt x="162" y="56"/>
                  </a:cubicBezTo>
                  <a:cubicBezTo>
                    <a:pt x="162" y="55"/>
                    <a:pt x="162" y="55"/>
                    <a:pt x="162" y="55"/>
                  </a:cubicBezTo>
                  <a:cubicBezTo>
                    <a:pt x="162" y="55"/>
                    <a:pt x="162" y="55"/>
                    <a:pt x="162" y="55"/>
                  </a:cubicBezTo>
                  <a:cubicBezTo>
                    <a:pt x="169" y="52"/>
                    <a:pt x="169" y="52"/>
                    <a:pt x="169" y="52"/>
                  </a:cubicBezTo>
                  <a:cubicBezTo>
                    <a:pt x="170" y="48"/>
                    <a:pt x="170" y="48"/>
                    <a:pt x="170" y="48"/>
                  </a:cubicBezTo>
                  <a:cubicBezTo>
                    <a:pt x="166" y="48"/>
                    <a:pt x="166" y="48"/>
                    <a:pt x="166" y="48"/>
                  </a:cubicBezTo>
                  <a:cubicBezTo>
                    <a:pt x="165" y="48"/>
                    <a:pt x="165" y="48"/>
                    <a:pt x="165" y="48"/>
                  </a:cubicBezTo>
                  <a:cubicBezTo>
                    <a:pt x="165" y="46"/>
                    <a:pt x="165" y="46"/>
                    <a:pt x="165" y="46"/>
                  </a:cubicBezTo>
                  <a:cubicBezTo>
                    <a:pt x="165" y="44"/>
                    <a:pt x="165" y="44"/>
                    <a:pt x="165" y="44"/>
                  </a:cubicBezTo>
                  <a:cubicBezTo>
                    <a:pt x="166" y="44"/>
                    <a:pt x="166" y="44"/>
                    <a:pt x="166" y="44"/>
                  </a:cubicBezTo>
                  <a:cubicBezTo>
                    <a:pt x="167" y="44"/>
                    <a:pt x="167" y="44"/>
                    <a:pt x="167" y="44"/>
                  </a:cubicBezTo>
                  <a:cubicBezTo>
                    <a:pt x="168" y="44"/>
                    <a:pt x="168" y="44"/>
                    <a:pt x="168" y="44"/>
                  </a:cubicBezTo>
                  <a:cubicBezTo>
                    <a:pt x="170" y="44"/>
                    <a:pt x="174" y="42"/>
                    <a:pt x="177" y="39"/>
                  </a:cubicBezTo>
                  <a:cubicBezTo>
                    <a:pt x="202" y="21"/>
                    <a:pt x="202" y="21"/>
                    <a:pt x="202" y="21"/>
                  </a:cubicBezTo>
                  <a:cubicBezTo>
                    <a:pt x="203" y="21"/>
                    <a:pt x="203" y="21"/>
                    <a:pt x="203" y="21"/>
                  </a:cubicBezTo>
                  <a:cubicBezTo>
                    <a:pt x="211" y="24"/>
                    <a:pt x="211" y="24"/>
                    <a:pt x="211" y="24"/>
                  </a:cubicBezTo>
                  <a:cubicBezTo>
                    <a:pt x="214" y="24"/>
                    <a:pt x="214" y="24"/>
                    <a:pt x="214" y="24"/>
                  </a:cubicBezTo>
                  <a:cubicBezTo>
                    <a:pt x="212" y="16"/>
                    <a:pt x="212" y="16"/>
                    <a:pt x="212" y="16"/>
                  </a:cubicBezTo>
                  <a:cubicBezTo>
                    <a:pt x="212" y="15"/>
                    <a:pt x="212" y="15"/>
                    <a:pt x="212" y="15"/>
                  </a:cubicBezTo>
                  <a:cubicBezTo>
                    <a:pt x="213" y="14"/>
                    <a:pt x="213" y="14"/>
                    <a:pt x="213" y="14"/>
                  </a:cubicBezTo>
                  <a:cubicBezTo>
                    <a:pt x="213" y="14"/>
                    <a:pt x="213" y="14"/>
                    <a:pt x="213" y="14"/>
                  </a:cubicBezTo>
                  <a:cubicBezTo>
                    <a:pt x="218" y="7"/>
                    <a:pt x="218" y="7"/>
                    <a:pt x="218" y="7"/>
                  </a:cubicBezTo>
                  <a:cubicBezTo>
                    <a:pt x="216" y="6"/>
                    <a:pt x="216" y="6"/>
                    <a:pt x="216" y="6"/>
                  </a:cubicBezTo>
                  <a:cubicBezTo>
                    <a:pt x="214" y="7"/>
                    <a:pt x="214" y="7"/>
                    <a:pt x="214" y="7"/>
                  </a:cubicBezTo>
                  <a:cubicBezTo>
                    <a:pt x="214" y="7"/>
                    <a:pt x="214" y="7"/>
                    <a:pt x="214" y="7"/>
                  </a:cubicBezTo>
                  <a:cubicBezTo>
                    <a:pt x="213" y="7"/>
                    <a:pt x="213" y="7"/>
                    <a:pt x="213" y="7"/>
                  </a:cubicBezTo>
                  <a:cubicBezTo>
                    <a:pt x="205" y="8"/>
                    <a:pt x="205" y="8"/>
                    <a:pt x="205" y="8"/>
                  </a:cubicBezTo>
                  <a:cubicBezTo>
                    <a:pt x="203" y="8"/>
                    <a:pt x="203" y="8"/>
                    <a:pt x="203" y="8"/>
                  </a:cubicBezTo>
                  <a:cubicBezTo>
                    <a:pt x="203" y="8"/>
                    <a:pt x="203" y="8"/>
                    <a:pt x="203" y="8"/>
                  </a:cubicBezTo>
                  <a:cubicBezTo>
                    <a:pt x="203" y="8"/>
                    <a:pt x="203" y="8"/>
                    <a:pt x="203" y="8"/>
                  </a:cubicBezTo>
                  <a:cubicBezTo>
                    <a:pt x="202" y="7"/>
                    <a:pt x="202" y="7"/>
                    <a:pt x="202" y="7"/>
                  </a:cubicBezTo>
                  <a:cubicBezTo>
                    <a:pt x="201" y="4"/>
                    <a:pt x="201" y="4"/>
                    <a:pt x="201" y="4"/>
                  </a:cubicBezTo>
                  <a:lnTo>
                    <a:pt x="199" y="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5" name="Freeform 32"/>
            <p:cNvSpPr>
              <a:spLocks/>
            </p:cNvSpPr>
            <p:nvPr/>
          </p:nvSpPr>
          <p:spPr bwMode="auto">
            <a:xfrm>
              <a:off x="4975482" y="4420034"/>
              <a:ext cx="104666" cy="92566"/>
            </a:xfrm>
            <a:custGeom>
              <a:avLst/>
              <a:gdLst>
                <a:gd name="T0" fmla="*/ 31 w 34"/>
                <a:gd name="T1" fmla="*/ 16 h 30"/>
                <a:gd name="T2" fmla="*/ 34 w 34"/>
                <a:gd name="T3" fmla="*/ 13 h 30"/>
                <a:gd name="T4" fmla="*/ 34 w 34"/>
                <a:gd name="T5" fmla="*/ 13 h 30"/>
                <a:gd name="T6" fmla="*/ 34 w 34"/>
                <a:gd name="T7" fmla="*/ 13 h 30"/>
                <a:gd name="T8" fmla="*/ 34 w 34"/>
                <a:gd name="T9" fmla="*/ 12 h 30"/>
                <a:gd name="T10" fmla="*/ 24 w 34"/>
                <a:gd name="T11" fmla="*/ 4 h 30"/>
                <a:gd name="T12" fmla="*/ 11 w 34"/>
                <a:gd name="T13" fmla="*/ 0 h 30"/>
                <a:gd name="T14" fmla="*/ 6 w 34"/>
                <a:gd name="T15" fmla="*/ 2 h 30"/>
                <a:gd name="T16" fmla="*/ 6 w 34"/>
                <a:gd name="T17" fmla="*/ 10 h 30"/>
                <a:gd name="T18" fmla="*/ 2 w 34"/>
                <a:gd name="T19" fmla="*/ 18 h 30"/>
                <a:gd name="T20" fmla="*/ 0 w 34"/>
                <a:gd name="T21" fmla="*/ 20 h 30"/>
                <a:gd name="T22" fmla="*/ 4 w 34"/>
                <a:gd name="T23" fmla="*/ 25 h 30"/>
                <a:gd name="T24" fmla="*/ 4 w 34"/>
                <a:gd name="T25" fmla="*/ 25 h 30"/>
                <a:gd name="T26" fmla="*/ 6 w 34"/>
                <a:gd name="T27" fmla="*/ 28 h 30"/>
                <a:gd name="T28" fmla="*/ 10 w 34"/>
                <a:gd name="T29" fmla="*/ 30 h 30"/>
                <a:gd name="T30" fmla="*/ 17 w 34"/>
                <a:gd name="T31" fmla="*/ 28 h 30"/>
                <a:gd name="T32" fmla="*/ 26 w 34"/>
                <a:gd name="T33" fmla="*/ 29 h 30"/>
                <a:gd name="T34" fmla="*/ 26 w 34"/>
                <a:gd name="T35" fmla="*/ 26 h 30"/>
                <a:gd name="T36" fmla="*/ 31 w 34"/>
                <a:gd name="T3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0">
                  <a:moveTo>
                    <a:pt x="31" y="16"/>
                  </a:moveTo>
                  <a:cubicBezTo>
                    <a:pt x="34" y="13"/>
                    <a:pt x="34" y="13"/>
                    <a:pt x="34" y="13"/>
                  </a:cubicBezTo>
                  <a:cubicBezTo>
                    <a:pt x="34" y="13"/>
                    <a:pt x="34" y="13"/>
                    <a:pt x="34" y="13"/>
                  </a:cubicBezTo>
                  <a:cubicBezTo>
                    <a:pt x="34" y="13"/>
                    <a:pt x="34" y="13"/>
                    <a:pt x="34" y="13"/>
                  </a:cubicBezTo>
                  <a:cubicBezTo>
                    <a:pt x="34" y="12"/>
                    <a:pt x="34" y="12"/>
                    <a:pt x="34" y="12"/>
                  </a:cubicBezTo>
                  <a:cubicBezTo>
                    <a:pt x="24" y="4"/>
                    <a:pt x="24" y="4"/>
                    <a:pt x="24" y="4"/>
                  </a:cubicBezTo>
                  <a:cubicBezTo>
                    <a:pt x="18" y="1"/>
                    <a:pt x="14" y="0"/>
                    <a:pt x="11" y="0"/>
                  </a:cubicBezTo>
                  <a:cubicBezTo>
                    <a:pt x="6" y="2"/>
                    <a:pt x="6" y="2"/>
                    <a:pt x="6" y="2"/>
                  </a:cubicBezTo>
                  <a:cubicBezTo>
                    <a:pt x="6" y="10"/>
                    <a:pt x="6" y="10"/>
                    <a:pt x="6" y="10"/>
                  </a:cubicBezTo>
                  <a:cubicBezTo>
                    <a:pt x="6" y="13"/>
                    <a:pt x="4" y="16"/>
                    <a:pt x="2" y="18"/>
                  </a:cubicBezTo>
                  <a:cubicBezTo>
                    <a:pt x="0" y="20"/>
                    <a:pt x="0" y="20"/>
                    <a:pt x="0" y="20"/>
                  </a:cubicBezTo>
                  <a:cubicBezTo>
                    <a:pt x="4" y="25"/>
                    <a:pt x="4" y="25"/>
                    <a:pt x="4" y="25"/>
                  </a:cubicBezTo>
                  <a:cubicBezTo>
                    <a:pt x="4" y="25"/>
                    <a:pt x="4" y="25"/>
                    <a:pt x="4" y="25"/>
                  </a:cubicBezTo>
                  <a:cubicBezTo>
                    <a:pt x="6" y="28"/>
                    <a:pt x="6" y="28"/>
                    <a:pt x="6" y="28"/>
                  </a:cubicBezTo>
                  <a:cubicBezTo>
                    <a:pt x="10" y="30"/>
                    <a:pt x="10" y="30"/>
                    <a:pt x="10" y="30"/>
                  </a:cubicBezTo>
                  <a:cubicBezTo>
                    <a:pt x="13" y="28"/>
                    <a:pt x="15" y="27"/>
                    <a:pt x="17" y="28"/>
                  </a:cubicBezTo>
                  <a:cubicBezTo>
                    <a:pt x="26" y="29"/>
                    <a:pt x="26" y="29"/>
                    <a:pt x="26" y="29"/>
                  </a:cubicBezTo>
                  <a:cubicBezTo>
                    <a:pt x="26" y="26"/>
                    <a:pt x="26" y="26"/>
                    <a:pt x="26" y="26"/>
                  </a:cubicBezTo>
                  <a:cubicBezTo>
                    <a:pt x="26" y="21"/>
                    <a:pt x="28" y="18"/>
                    <a:pt x="31" y="1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6" name="Freeform 33"/>
            <p:cNvSpPr>
              <a:spLocks/>
            </p:cNvSpPr>
            <p:nvPr/>
          </p:nvSpPr>
          <p:spPr bwMode="auto">
            <a:xfrm>
              <a:off x="4485431" y="4068526"/>
              <a:ext cx="582618" cy="450122"/>
            </a:xfrm>
            <a:custGeom>
              <a:avLst/>
              <a:gdLst>
                <a:gd name="T0" fmla="*/ 120 w 189"/>
                <a:gd name="T1" fmla="*/ 22 h 146"/>
                <a:gd name="T2" fmla="*/ 85 w 189"/>
                <a:gd name="T3" fmla="*/ 8 h 146"/>
                <a:gd name="T4" fmla="*/ 85 w 189"/>
                <a:gd name="T5" fmla="*/ 1 h 146"/>
                <a:gd name="T6" fmla="*/ 81 w 189"/>
                <a:gd name="T7" fmla="*/ 0 h 146"/>
                <a:gd name="T8" fmla="*/ 66 w 189"/>
                <a:gd name="T9" fmla="*/ 16 h 146"/>
                <a:gd name="T10" fmla="*/ 57 w 189"/>
                <a:gd name="T11" fmla="*/ 24 h 146"/>
                <a:gd name="T12" fmla="*/ 47 w 189"/>
                <a:gd name="T13" fmla="*/ 18 h 146"/>
                <a:gd name="T14" fmla="*/ 31 w 189"/>
                <a:gd name="T15" fmla="*/ 25 h 146"/>
                <a:gd name="T16" fmla="*/ 10 w 189"/>
                <a:gd name="T17" fmla="*/ 11 h 146"/>
                <a:gd name="T18" fmla="*/ 1 w 189"/>
                <a:gd name="T19" fmla="*/ 17 h 146"/>
                <a:gd name="T20" fmla="*/ 1 w 189"/>
                <a:gd name="T21" fmla="*/ 17 h 146"/>
                <a:gd name="T22" fmla="*/ 0 w 189"/>
                <a:gd name="T23" fmla="*/ 19 h 146"/>
                <a:gd name="T24" fmla="*/ 4 w 189"/>
                <a:gd name="T25" fmla="*/ 20 h 146"/>
                <a:gd name="T26" fmla="*/ 5 w 189"/>
                <a:gd name="T27" fmla="*/ 21 h 146"/>
                <a:gd name="T28" fmla="*/ 34 w 189"/>
                <a:gd name="T29" fmla="*/ 42 h 146"/>
                <a:gd name="T30" fmla="*/ 62 w 189"/>
                <a:gd name="T31" fmla="*/ 74 h 146"/>
                <a:gd name="T32" fmla="*/ 90 w 189"/>
                <a:gd name="T33" fmla="*/ 72 h 146"/>
                <a:gd name="T34" fmla="*/ 91 w 189"/>
                <a:gd name="T35" fmla="*/ 71 h 146"/>
                <a:gd name="T36" fmla="*/ 99 w 189"/>
                <a:gd name="T37" fmla="*/ 73 h 146"/>
                <a:gd name="T38" fmla="*/ 99 w 189"/>
                <a:gd name="T39" fmla="*/ 74 h 146"/>
                <a:gd name="T40" fmla="*/ 93 w 189"/>
                <a:gd name="T41" fmla="*/ 92 h 146"/>
                <a:gd name="T42" fmla="*/ 83 w 189"/>
                <a:gd name="T43" fmla="*/ 93 h 146"/>
                <a:gd name="T44" fmla="*/ 73 w 189"/>
                <a:gd name="T45" fmla="*/ 116 h 146"/>
                <a:gd name="T46" fmla="*/ 89 w 189"/>
                <a:gd name="T47" fmla="*/ 126 h 146"/>
                <a:gd name="T48" fmla="*/ 93 w 189"/>
                <a:gd name="T49" fmla="*/ 133 h 146"/>
                <a:gd name="T50" fmla="*/ 99 w 189"/>
                <a:gd name="T51" fmla="*/ 132 h 146"/>
                <a:gd name="T52" fmla="*/ 115 w 189"/>
                <a:gd name="T53" fmla="*/ 138 h 146"/>
                <a:gd name="T54" fmla="*/ 118 w 189"/>
                <a:gd name="T55" fmla="*/ 143 h 146"/>
                <a:gd name="T56" fmla="*/ 132 w 189"/>
                <a:gd name="T57" fmla="*/ 143 h 146"/>
                <a:gd name="T58" fmla="*/ 152 w 189"/>
                <a:gd name="T59" fmla="*/ 142 h 146"/>
                <a:gd name="T60" fmla="*/ 159 w 189"/>
                <a:gd name="T61" fmla="*/ 138 h 146"/>
                <a:gd name="T62" fmla="*/ 158 w 189"/>
                <a:gd name="T63" fmla="*/ 130 h 146"/>
                <a:gd name="T64" fmla="*/ 162 w 189"/>
                <a:gd name="T65" fmla="*/ 119 h 146"/>
                <a:gd name="T66" fmla="*/ 169 w 189"/>
                <a:gd name="T67" fmla="*/ 111 h 146"/>
                <a:gd name="T68" fmla="*/ 186 w 189"/>
                <a:gd name="T69" fmla="*/ 111 h 146"/>
                <a:gd name="T70" fmla="*/ 181 w 189"/>
                <a:gd name="T71" fmla="*/ 98 h 146"/>
                <a:gd name="T72" fmla="*/ 173 w 189"/>
                <a:gd name="T73" fmla="*/ 96 h 146"/>
                <a:gd name="T74" fmla="*/ 173 w 189"/>
                <a:gd name="T75" fmla="*/ 96 h 146"/>
                <a:gd name="T76" fmla="*/ 155 w 189"/>
                <a:gd name="T77" fmla="*/ 86 h 146"/>
                <a:gd name="T78" fmla="*/ 147 w 189"/>
                <a:gd name="T79" fmla="*/ 82 h 146"/>
                <a:gd name="T80" fmla="*/ 132 w 189"/>
                <a:gd name="T81"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2"/>
                  </a:moveTo>
                  <a:cubicBezTo>
                    <a:pt x="127" y="38"/>
                    <a:pt x="124" y="32"/>
                    <a:pt x="120" y="22"/>
                  </a:cubicBezTo>
                  <a:cubicBezTo>
                    <a:pt x="109" y="22"/>
                    <a:pt x="102" y="20"/>
                    <a:pt x="99" y="16"/>
                  </a:cubicBezTo>
                  <a:cubicBezTo>
                    <a:pt x="96" y="12"/>
                    <a:pt x="91" y="10"/>
                    <a:pt x="85" y="8"/>
                  </a:cubicBezTo>
                  <a:cubicBezTo>
                    <a:pt x="83" y="8"/>
                    <a:pt x="83" y="8"/>
                    <a:pt x="83" y="8"/>
                  </a:cubicBezTo>
                  <a:cubicBezTo>
                    <a:pt x="85" y="1"/>
                    <a:pt x="85" y="1"/>
                    <a:pt x="85" y="1"/>
                  </a:cubicBezTo>
                  <a:cubicBezTo>
                    <a:pt x="83" y="0"/>
                    <a:pt x="83" y="0"/>
                    <a:pt x="83" y="0"/>
                  </a:cubicBezTo>
                  <a:cubicBezTo>
                    <a:pt x="81" y="0"/>
                    <a:pt x="81" y="0"/>
                    <a:pt x="81" y="0"/>
                  </a:cubicBezTo>
                  <a:cubicBezTo>
                    <a:pt x="77" y="2"/>
                    <a:pt x="73" y="4"/>
                    <a:pt x="72" y="8"/>
                  </a:cubicBezTo>
                  <a:cubicBezTo>
                    <a:pt x="71" y="11"/>
                    <a:pt x="69" y="14"/>
                    <a:pt x="66" y="16"/>
                  </a:cubicBezTo>
                  <a:cubicBezTo>
                    <a:pt x="64" y="22"/>
                    <a:pt x="62" y="25"/>
                    <a:pt x="60" y="25"/>
                  </a:cubicBezTo>
                  <a:cubicBezTo>
                    <a:pt x="59" y="26"/>
                    <a:pt x="58" y="25"/>
                    <a:pt x="57" y="24"/>
                  </a:cubicBezTo>
                  <a:cubicBezTo>
                    <a:pt x="54" y="21"/>
                    <a:pt x="54" y="21"/>
                    <a:pt x="54" y="21"/>
                  </a:cubicBezTo>
                  <a:cubicBezTo>
                    <a:pt x="52" y="20"/>
                    <a:pt x="49" y="18"/>
                    <a:pt x="47" y="18"/>
                  </a:cubicBezTo>
                  <a:cubicBezTo>
                    <a:pt x="43" y="19"/>
                    <a:pt x="43" y="19"/>
                    <a:pt x="43" y="19"/>
                  </a:cubicBezTo>
                  <a:cubicBezTo>
                    <a:pt x="41" y="22"/>
                    <a:pt x="37" y="24"/>
                    <a:pt x="31" y="25"/>
                  </a:cubicBezTo>
                  <a:cubicBezTo>
                    <a:pt x="15" y="24"/>
                    <a:pt x="15" y="24"/>
                    <a:pt x="15" y="24"/>
                  </a:cubicBezTo>
                  <a:cubicBezTo>
                    <a:pt x="11" y="22"/>
                    <a:pt x="9" y="17"/>
                    <a:pt x="10" y="11"/>
                  </a:cubicBezTo>
                  <a:cubicBezTo>
                    <a:pt x="4" y="9"/>
                    <a:pt x="4" y="9"/>
                    <a:pt x="4" y="9"/>
                  </a:cubicBezTo>
                  <a:cubicBezTo>
                    <a:pt x="1" y="17"/>
                    <a:pt x="1" y="17"/>
                    <a:pt x="1" y="17"/>
                  </a:cubicBezTo>
                  <a:cubicBezTo>
                    <a:pt x="1" y="17"/>
                    <a:pt x="1" y="17"/>
                    <a:pt x="1" y="17"/>
                  </a:cubicBezTo>
                  <a:cubicBezTo>
                    <a:pt x="1" y="17"/>
                    <a:pt x="1" y="17"/>
                    <a:pt x="1" y="17"/>
                  </a:cubicBezTo>
                  <a:cubicBezTo>
                    <a:pt x="1" y="18"/>
                    <a:pt x="1" y="18"/>
                    <a:pt x="1" y="18"/>
                  </a:cubicBezTo>
                  <a:cubicBezTo>
                    <a:pt x="0" y="19"/>
                    <a:pt x="0" y="19"/>
                    <a:pt x="0" y="19"/>
                  </a:cubicBezTo>
                  <a:cubicBezTo>
                    <a:pt x="3" y="20"/>
                    <a:pt x="3" y="20"/>
                    <a:pt x="3" y="20"/>
                  </a:cubicBezTo>
                  <a:cubicBezTo>
                    <a:pt x="4" y="20"/>
                    <a:pt x="4" y="20"/>
                    <a:pt x="4" y="20"/>
                  </a:cubicBezTo>
                  <a:cubicBezTo>
                    <a:pt x="5" y="20"/>
                    <a:pt x="5" y="20"/>
                    <a:pt x="5" y="20"/>
                  </a:cubicBezTo>
                  <a:cubicBezTo>
                    <a:pt x="5" y="21"/>
                    <a:pt x="5" y="21"/>
                    <a:pt x="5" y="21"/>
                  </a:cubicBezTo>
                  <a:cubicBezTo>
                    <a:pt x="11" y="30"/>
                    <a:pt x="17" y="36"/>
                    <a:pt x="19" y="38"/>
                  </a:cubicBezTo>
                  <a:cubicBezTo>
                    <a:pt x="21" y="38"/>
                    <a:pt x="26" y="40"/>
                    <a:pt x="34" y="42"/>
                  </a:cubicBezTo>
                  <a:cubicBezTo>
                    <a:pt x="49" y="48"/>
                    <a:pt x="49" y="48"/>
                    <a:pt x="49" y="48"/>
                  </a:cubicBezTo>
                  <a:cubicBezTo>
                    <a:pt x="53" y="50"/>
                    <a:pt x="57" y="58"/>
                    <a:pt x="62" y="74"/>
                  </a:cubicBezTo>
                  <a:cubicBezTo>
                    <a:pt x="69" y="78"/>
                    <a:pt x="73" y="80"/>
                    <a:pt x="75" y="80"/>
                  </a:cubicBezTo>
                  <a:cubicBezTo>
                    <a:pt x="78" y="79"/>
                    <a:pt x="83" y="76"/>
                    <a:pt x="90" y="72"/>
                  </a:cubicBezTo>
                  <a:cubicBezTo>
                    <a:pt x="90" y="71"/>
                    <a:pt x="90" y="71"/>
                    <a:pt x="90" y="71"/>
                  </a:cubicBezTo>
                  <a:cubicBezTo>
                    <a:pt x="91" y="71"/>
                    <a:pt x="91" y="71"/>
                    <a:pt x="91" y="71"/>
                  </a:cubicBezTo>
                  <a:cubicBezTo>
                    <a:pt x="91" y="71"/>
                    <a:pt x="91" y="71"/>
                    <a:pt x="91" y="71"/>
                  </a:cubicBezTo>
                  <a:cubicBezTo>
                    <a:pt x="99" y="73"/>
                    <a:pt x="99" y="73"/>
                    <a:pt x="99" y="73"/>
                  </a:cubicBezTo>
                  <a:cubicBezTo>
                    <a:pt x="99" y="73"/>
                    <a:pt x="99" y="73"/>
                    <a:pt x="99" y="73"/>
                  </a:cubicBezTo>
                  <a:cubicBezTo>
                    <a:pt x="99" y="74"/>
                    <a:pt x="99" y="74"/>
                    <a:pt x="99" y="74"/>
                  </a:cubicBezTo>
                  <a:cubicBezTo>
                    <a:pt x="99" y="75"/>
                    <a:pt x="99" y="75"/>
                    <a:pt x="99" y="75"/>
                  </a:cubicBezTo>
                  <a:cubicBezTo>
                    <a:pt x="97" y="85"/>
                    <a:pt x="95" y="90"/>
                    <a:pt x="93" y="92"/>
                  </a:cubicBezTo>
                  <a:cubicBezTo>
                    <a:pt x="83" y="92"/>
                    <a:pt x="83" y="92"/>
                    <a:pt x="83" y="92"/>
                  </a:cubicBezTo>
                  <a:cubicBezTo>
                    <a:pt x="83" y="93"/>
                    <a:pt x="83" y="93"/>
                    <a:pt x="83" y="93"/>
                  </a:cubicBezTo>
                  <a:cubicBezTo>
                    <a:pt x="83" y="97"/>
                    <a:pt x="81" y="103"/>
                    <a:pt x="75" y="110"/>
                  </a:cubicBezTo>
                  <a:cubicBezTo>
                    <a:pt x="74" y="113"/>
                    <a:pt x="73" y="115"/>
                    <a:pt x="73" y="116"/>
                  </a:cubicBezTo>
                  <a:cubicBezTo>
                    <a:pt x="83" y="122"/>
                    <a:pt x="83" y="122"/>
                    <a:pt x="83" y="122"/>
                  </a:cubicBezTo>
                  <a:cubicBezTo>
                    <a:pt x="85" y="125"/>
                    <a:pt x="87" y="126"/>
                    <a:pt x="89" y="126"/>
                  </a:cubicBezTo>
                  <a:cubicBezTo>
                    <a:pt x="91" y="126"/>
                    <a:pt x="91" y="126"/>
                    <a:pt x="91" y="126"/>
                  </a:cubicBezTo>
                  <a:cubicBezTo>
                    <a:pt x="93" y="133"/>
                    <a:pt x="93" y="133"/>
                    <a:pt x="93" y="133"/>
                  </a:cubicBezTo>
                  <a:cubicBezTo>
                    <a:pt x="97" y="134"/>
                    <a:pt x="97" y="134"/>
                    <a:pt x="97" y="134"/>
                  </a:cubicBezTo>
                  <a:cubicBezTo>
                    <a:pt x="99" y="132"/>
                    <a:pt x="99" y="132"/>
                    <a:pt x="99" y="132"/>
                  </a:cubicBezTo>
                  <a:cubicBezTo>
                    <a:pt x="101" y="131"/>
                    <a:pt x="102" y="130"/>
                    <a:pt x="103" y="130"/>
                  </a:cubicBezTo>
                  <a:cubicBezTo>
                    <a:pt x="107" y="130"/>
                    <a:pt x="111" y="133"/>
                    <a:pt x="115" y="138"/>
                  </a:cubicBezTo>
                  <a:cubicBezTo>
                    <a:pt x="115" y="138"/>
                    <a:pt x="115" y="138"/>
                    <a:pt x="115" y="138"/>
                  </a:cubicBezTo>
                  <a:cubicBezTo>
                    <a:pt x="118" y="143"/>
                    <a:pt x="118" y="143"/>
                    <a:pt x="118" y="143"/>
                  </a:cubicBezTo>
                  <a:cubicBezTo>
                    <a:pt x="119" y="142"/>
                    <a:pt x="119" y="142"/>
                    <a:pt x="119" y="142"/>
                  </a:cubicBezTo>
                  <a:cubicBezTo>
                    <a:pt x="121" y="141"/>
                    <a:pt x="125" y="141"/>
                    <a:pt x="132" y="143"/>
                  </a:cubicBezTo>
                  <a:cubicBezTo>
                    <a:pt x="142" y="146"/>
                    <a:pt x="142" y="146"/>
                    <a:pt x="142" y="146"/>
                  </a:cubicBezTo>
                  <a:cubicBezTo>
                    <a:pt x="152" y="142"/>
                    <a:pt x="152" y="142"/>
                    <a:pt x="152" y="142"/>
                  </a:cubicBezTo>
                  <a:cubicBezTo>
                    <a:pt x="156" y="140"/>
                    <a:pt x="156" y="140"/>
                    <a:pt x="156" y="140"/>
                  </a:cubicBezTo>
                  <a:cubicBezTo>
                    <a:pt x="159" y="138"/>
                    <a:pt x="159" y="138"/>
                    <a:pt x="159" y="138"/>
                  </a:cubicBezTo>
                  <a:cubicBezTo>
                    <a:pt x="156" y="136"/>
                    <a:pt x="156" y="136"/>
                    <a:pt x="156" y="136"/>
                  </a:cubicBezTo>
                  <a:cubicBezTo>
                    <a:pt x="155" y="134"/>
                    <a:pt x="156" y="132"/>
                    <a:pt x="158" y="130"/>
                  </a:cubicBezTo>
                  <a:cubicBezTo>
                    <a:pt x="161" y="128"/>
                    <a:pt x="162" y="126"/>
                    <a:pt x="162" y="124"/>
                  </a:cubicBezTo>
                  <a:cubicBezTo>
                    <a:pt x="162" y="119"/>
                    <a:pt x="162" y="119"/>
                    <a:pt x="162" y="119"/>
                  </a:cubicBezTo>
                  <a:cubicBezTo>
                    <a:pt x="161" y="116"/>
                    <a:pt x="162" y="115"/>
                    <a:pt x="163" y="114"/>
                  </a:cubicBezTo>
                  <a:cubicBezTo>
                    <a:pt x="163" y="112"/>
                    <a:pt x="166" y="112"/>
                    <a:pt x="169" y="111"/>
                  </a:cubicBezTo>
                  <a:cubicBezTo>
                    <a:pt x="175" y="110"/>
                    <a:pt x="181" y="112"/>
                    <a:pt x="189" y="119"/>
                  </a:cubicBezTo>
                  <a:cubicBezTo>
                    <a:pt x="186" y="111"/>
                    <a:pt x="186" y="111"/>
                    <a:pt x="186" y="111"/>
                  </a:cubicBezTo>
                  <a:cubicBezTo>
                    <a:pt x="181" y="105"/>
                    <a:pt x="181" y="105"/>
                    <a:pt x="181" y="105"/>
                  </a:cubicBezTo>
                  <a:cubicBezTo>
                    <a:pt x="181" y="98"/>
                    <a:pt x="181" y="98"/>
                    <a:pt x="181" y="98"/>
                  </a:cubicBezTo>
                  <a:cubicBezTo>
                    <a:pt x="174" y="96"/>
                    <a:pt x="174" y="96"/>
                    <a:pt x="174" y="96"/>
                  </a:cubicBezTo>
                  <a:cubicBezTo>
                    <a:pt x="173" y="96"/>
                    <a:pt x="173" y="96"/>
                    <a:pt x="173" y="96"/>
                  </a:cubicBezTo>
                  <a:cubicBezTo>
                    <a:pt x="173" y="96"/>
                    <a:pt x="173" y="96"/>
                    <a:pt x="173" y="96"/>
                  </a:cubicBezTo>
                  <a:cubicBezTo>
                    <a:pt x="173" y="96"/>
                    <a:pt x="173" y="96"/>
                    <a:pt x="173" y="96"/>
                  </a:cubicBezTo>
                  <a:cubicBezTo>
                    <a:pt x="173" y="96"/>
                    <a:pt x="173" y="96"/>
                    <a:pt x="173" y="96"/>
                  </a:cubicBezTo>
                  <a:cubicBezTo>
                    <a:pt x="155" y="86"/>
                    <a:pt x="155" y="86"/>
                    <a:pt x="155" y="86"/>
                  </a:cubicBezTo>
                  <a:cubicBezTo>
                    <a:pt x="147" y="84"/>
                    <a:pt x="147" y="84"/>
                    <a:pt x="147" y="84"/>
                  </a:cubicBezTo>
                  <a:cubicBezTo>
                    <a:pt x="147" y="82"/>
                    <a:pt x="147" y="82"/>
                    <a:pt x="147" y="82"/>
                  </a:cubicBezTo>
                  <a:cubicBezTo>
                    <a:pt x="146" y="73"/>
                    <a:pt x="146" y="73"/>
                    <a:pt x="146" y="73"/>
                  </a:cubicBezTo>
                  <a:cubicBezTo>
                    <a:pt x="140" y="56"/>
                    <a:pt x="135" y="46"/>
                    <a:pt x="132" y="4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7" name="Freeform 34"/>
            <p:cNvSpPr>
              <a:spLocks/>
            </p:cNvSpPr>
            <p:nvPr/>
          </p:nvSpPr>
          <p:spPr bwMode="auto">
            <a:xfrm>
              <a:off x="4180508" y="3205186"/>
              <a:ext cx="542084" cy="773799"/>
            </a:xfrm>
            <a:custGeom>
              <a:avLst/>
              <a:gdLst>
                <a:gd name="T0" fmla="*/ 158 w 176"/>
                <a:gd name="T1" fmla="*/ 74 h 251"/>
                <a:gd name="T2" fmla="*/ 140 w 176"/>
                <a:gd name="T3" fmla="*/ 70 h 251"/>
                <a:gd name="T4" fmla="*/ 139 w 176"/>
                <a:gd name="T5" fmla="*/ 52 h 251"/>
                <a:gd name="T6" fmla="*/ 134 w 176"/>
                <a:gd name="T7" fmla="*/ 46 h 251"/>
                <a:gd name="T8" fmla="*/ 116 w 176"/>
                <a:gd name="T9" fmla="*/ 38 h 251"/>
                <a:gd name="T10" fmla="*/ 117 w 176"/>
                <a:gd name="T11" fmla="*/ 24 h 251"/>
                <a:gd name="T12" fmla="*/ 113 w 176"/>
                <a:gd name="T13" fmla="*/ 20 h 251"/>
                <a:gd name="T14" fmla="*/ 104 w 176"/>
                <a:gd name="T15" fmla="*/ 15 h 251"/>
                <a:gd name="T16" fmla="*/ 100 w 176"/>
                <a:gd name="T17" fmla="*/ 0 h 251"/>
                <a:gd name="T18" fmla="*/ 89 w 176"/>
                <a:gd name="T19" fmla="*/ 8 h 251"/>
                <a:gd name="T20" fmla="*/ 78 w 176"/>
                <a:gd name="T21" fmla="*/ 24 h 251"/>
                <a:gd name="T22" fmla="*/ 71 w 176"/>
                <a:gd name="T23" fmla="*/ 34 h 251"/>
                <a:gd name="T24" fmla="*/ 58 w 176"/>
                <a:gd name="T25" fmla="*/ 40 h 251"/>
                <a:gd name="T26" fmla="*/ 44 w 176"/>
                <a:gd name="T27" fmla="*/ 40 h 251"/>
                <a:gd name="T28" fmla="*/ 32 w 176"/>
                <a:gd name="T29" fmla="*/ 50 h 251"/>
                <a:gd name="T30" fmla="*/ 24 w 176"/>
                <a:gd name="T31" fmla="*/ 46 h 251"/>
                <a:gd name="T32" fmla="*/ 16 w 176"/>
                <a:gd name="T33" fmla="*/ 32 h 251"/>
                <a:gd name="T34" fmla="*/ 8 w 176"/>
                <a:gd name="T35" fmla="*/ 48 h 251"/>
                <a:gd name="T36" fmla="*/ 7 w 176"/>
                <a:gd name="T37" fmla="*/ 49 h 251"/>
                <a:gd name="T38" fmla="*/ 14 w 176"/>
                <a:gd name="T39" fmla="*/ 84 h 251"/>
                <a:gd name="T40" fmla="*/ 18 w 176"/>
                <a:gd name="T41" fmla="*/ 94 h 251"/>
                <a:gd name="T42" fmla="*/ 6 w 176"/>
                <a:gd name="T43" fmla="*/ 100 h 251"/>
                <a:gd name="T44" fmla="*/ 24 w 176"/>
                <a:gd name="T45" fmla="*/ 120 h 251"/>
                <a:gd name="T46" fmla="*/ 24 w 176"/>
                <a:gd name="T47" fmla="*/ 121 h 251"/>
                <a:gd name="T48" fmla="*/ 18 w 176"/>
                <a:gd name="T49" fmla="*/ 141 h 251"/>
                <a:gd name="T50" fmla="*/ 8 w 176"/>
                <a:gd name="T51" fmla="*/ 148 h 251"/>
                <a:gd name="T52" fmla="*/ 18 w 176"/>
                <a:gd name="T53" fmla="*/ 180 h 251"/>
                <a:gd name="T54" fmla="*/ 24 w 176"/>
                <a:gd name="T55" fmla="*/ 190 h 251"/>
                <a:gd name="T56" fmla="*/ 16 w 176"/>
                <a:gd name="T57" fmla="*/ 208 h 251"/>
                <a:gd name="T58" fmla="*/ 10 w 176"/>
                <a:gd name="T59" fmla="*/ 226 h 251"/>
                <a:gd name="T60" fmla="*/ 10 w 176"/>
                <a:gd name="T61" fmla="*/ 238 h 251"/>
                <a:gd name="T62" fmla="*/ 13 w 176"/>
                <a:gd name="T63" fmla="*/ 241 h 251"/>
                <a:gd name="T64" fmla="*/ 14 w 176"/>
                <a:gd name="T65" fmla="*/ 244 h 251"/>
                <a:gd name="T66" fmla="*/ 14 w 176"/>
                <a:gd name="T67" fmla="*/ 244 h 251"/>
                <a:gd name="T68" fmla="*/ 46 w 176"/>
                <a:gd name="T69" fmla="*/ 248 h 251"/>
                <a:gd name="T70" fmla="*/ 56 w 176"/>
                <a:gd name="T71" fmla="*/ 232 h 251"/>
                <a:gd name="T72" fmla="*/ 104 w 176"/>
                <a:gd name="T73" fmla="*/ 177 h 251"/>
                <a:gd name="T74" fmla="*/ 125 w 176"/>
                <a:gd name="T75" fmla="*/ 164 h 251"/>
                <a:gd name="T76" fmla="*/ 117 w 176"/>
                <a:gd name="T77" fmla="*/ 156 h 251"/>
                <a:gd name="T78" fmla="*/ 114 w 176"/>
                <a:gd name="T79" fmla="*/ 148 h 251"/>
                <a:gd name="T80" fmla="*/ 87 w 176"/>
                <a:gd name="T81" fmla="*/ 120 h 251"/>
                <a:gd name="T82" fmla="*/ 61 w 176"/>
                <a:gd name="T83" fmla="*/ 114 h 251"/>
                <a:gd name="T84" fmla="*/ 50 w 176"/>
                <a:gd name="T85" fmla="*/ 100 h 251"/>
                <a:gd name="T86" fmla="*/ 66 w 176"/>
                <a:gd name="T87" fmla="*/ 74 h 251"/>
                <a:gd name="T88" fmla="*/ 70 w 176"/>
                <a:gd name="T89" fmla="*/ 62 h 251"/>
                <a:gd name="T90" fmla="*/ 104 w 176"/>
                <a:gd name="T91" fmla="*/ 67 h 251"/>
                <a:gd name="T92" fmla="*/ 101 w 176"/>
                <a:gd name="T93" fmla="*/ 80 h 251"/>
                <a:gd name="T94" fmla="*/ 120 w 176"/>
                <a:gd name="T95" fmla="*/ 96 h 251"/>
                <a:gd name="T96" fmla="*/ 150 w 176"/>
                <a:gd name="T97" fmla="*/ 122 h 251"/>
                <a:gd name="T98" fmla="*/ 166 w 176"/>
                <a:gd name="T99" fmla="*/ 102 h 251"/>
                <a:gd name="T100" fmla="*/ 168 w 176"/>
                <a:gd name="T101" fmla="*/ 93 h 251"/>
                <a:gd name="T102" fmla="*/ 175 w 176"/>
                <a:gd name="T103" fmla="*/ 88 h 251"/>
                <a:gd name="T104" fmla="*/ 162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8" y="74"/>
                    <a:pt x="158" y="74"/>
                    <a:pt x="158" y="74"/>
                  </a:cubicBezTo>
                  <a:cubicBezTo>
                    <a:pt x="158" y="74"/>
                    <a:pt x="158" y="74"/>
                    <a:pt x="158" y="74"/>
                  </a:cubicBezTo>
                  <a:cubicBezTo>
                    <a:pt x="158" y="74"/>
                    <a:pt x="158" y="74"/>
                    <a:pt x="158" y="74"/>
                  </a:cubicBezTo>
                  <a:cubicBezTo>
                    <a:pt x="156" y="72"/>
                    <a:pt x="156" y="72"/>
                    <a:pt x="156" y="72"/>
                  </a:cubicBezTo>
                  <a:cubicBezTo>
                    <a:pt x="144" y="69"/>
                    <a:pt x="144" y="69"/>
                    <a:pt x="144" y="69"/>
                  </a:cubicBezTo>
                  <a:cubicBezTo>
                    <a:pt x="142" y="69"/>
                    <a:pt x="142" y="69"/>
                    <a:pt x="142" y="69"/>
                  </a:cubicBezTo>
                  <a:cubicBezTo>
                    <a:pt x="140" y="70"/>
                    <a:pt x="140" y="70"/>
                    <a:pt x="140" y="70"/>
                  </a:cubicBezTo>
                  <a:cubicBezTo>
                    <a:pt x="135" y="61"/>
                    <a:pt x="135" y="61"/>
                    <a:pt x="135" y="61"/>
                  </a:cubicBezTo>
                  <a:cubicBezTo>
                    <a:pt x="136" y="61"/>
                    <a:pt x="136" y="61"/>
                    <a:pt x="136" y="61"/>
                  </a:cubicBezTo>
                  <a:cubicBezTo>
                    <a:pt x="139" y="57"/>
                    <a:pt x="139" y="57"/>
                    <a:pt x="139" y="57"/>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2" y="44"/>
                    <a:pt x="122" y="44"/>
                    <a:pt x="122" y="44"/>
                  </a:cubicBezTo>
                  <a:cubicBezTo>
                    <a:pt x="116" y="38"/>
                    <a:pt x="116" y="38"/>
                    <a:pt x="116" y="38"/>
                  </a:cubicBezTo>
                  <a:cubicBezTo>
                    <a:pt x="116" y="38"/>
                    <a:pt x="116" y="38"/>
                    <a:pt x="116" y="38"/>
                  </a:cubicBezTo>
                  <a:cubicBezTo>
                    <a:pt x="114" y="34"/>
                    <a:pt x="114" y="34"/>
                    <a:pt x="114" y="34"/>
                  </a:cubicBezTo>
                  <a:cubicBezTo>
                    <a:pt x="114" y="33"/>
                    <a:pt x="114" y="33"/>
                    <a:pt x="114" y="33"/>
                  </a:cubicBezTo>
                  <a:cubicBezTo>
                    <a:pt x="117" y="24"/>
                    <a:pt x="117" y="24"/>
                    <a:pt x="117" y="24"/>
                  </a:cubicBezTo>
                  <a:cubicBezTo>
                    <a:pt x="117" y="18"/>
                    <a:pt x="117" y="18"/>
                    <a:pt x="117" y="18"/>
                  </a:cubicBezTo>
                  <a:cubicBezTo>
                    <a:pt x="117" y="17"/>
                    <a:pt x="117" y="17"/>
                    <a:pt x="117" y="17"/>
                  </a:cubicBezTo>
                  <a:cubicBezTo>
                    <a:pt x="114" y="20"/>
                    <a:pt x="114" y="20"/>
                    <a:pt x="114" y="20"/>
                  </a:cubicBezTo>
                  <a:cubicBezTo>
                    <a:pt x="113" y="20"/>
                    <a:pt x="113" y="20"/>
                    <a:pt x="113" y="20"/>
                  </a:cubicBezTo>
                  <a:cubicBezTo>
                    <a:pt x="112" y="22"/>
                    <a:pt x="112" y="22"/>
                    <a:pt x="112" y="22"/>
                  </a:cubicBezTo>
                  <a:cubicBezTo>
                    <a:pt x="112" y="20"/>
                    <a:pt x="112" y="20"/>
                    <a:pt x="112" y="20"/>
                  </a:cubicBezTo>
                  <a:cubicBezTo>
                    <a:pt x="110" y="20"/>
                    <a:pt x="110" y="20"/>
                    <a:pt x="110" y="20"/>
                  </a:cubicBezTo>
                  <a:cubicBezTo>
                    <a:pt x="104" y="15"/>
                    <a:pt x="104" y="15"/>
                    <a:pt x="104" y="15"/>
                  </a:cubicBezTo>
                  <a:cubicBezTo>
                    <a:pt x="104" y="14"/>
                    <a:pt x="104" y="14"/>
                    <a:pt x="104" y="14"/>
                  </a:cubicBezTo>
                  <a:cubicBezTo>
                    <a:pt x="104" y="14"/>
                    <a:pt x="104" y="14"/>
                    <a:pt x="104" y="14"/>
                  </a:cubicBezTo>
                  <a:cubicBezTo>
                    <a:pt x="102" y="5"/>
                    <a:pt x="102" y="5"/>
                    <a:pt x="102" y="5"/>
                  </a:cubicBezTo>
                  <a:cubicBezTo>
                    <a:pt x="100" y="0"/>
                    <a:pt x="100" y="0"/>
                    <a:pt x="100" y="0"/>
                  </a:cubicBezTo>
                  <a:cubicBezTo>
                    <a:pt x="94" y="1"/>
                    <a:pt x="94" y="1"/>
                    <a:pt x="94" y="1"/>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2" y="32"/>
                    <a:pt x="72" y="32"/>
                    <a:pt x="72" y="32"/>
                  </a:cubicBezTo>
                  <a:cubicBezTo>
                    <a:pt x="72" y="33"/>
                    <a:pt x="72" y="33"/>
                    <a:pt x="72" y="33"/>
                  </a:cubicBezTo>
                  <a:cubicBezTo>
                    <a:pt x="72" y="34"/>
                    <a:pt x="72" y="34"/>
                    <a:pt x="72" y="34"/>
                  </a:cubicBezTo>
                  <a:cubicBezTo>
                    <a:pt x="71" y="34"/>
                    <a:pt x="71" y="34"/>
                    <a:pt x="71" y="34"/>
                  </a:cubicBezTo>
                  <a:cubicBezTo>
                    <a:pt x="65" y="34"/>
                    <a:pt x="65" y="34"/>
                    <a:pt x="65" y="34"/>
                  </a:cubicBezTo>
                  <a:cubicBezTo>
                    <a:pt x="59" y="39"/>
                    <a:pt x="59" y="39"/>
                    <a:pt x="59" y="39"/>
                  </a:cubicBezTo>
                  <a:cubicBezTo>
                    <a:pt x="58" y="40"/>
                    <a:pt x="58" y="40"/>
                    <a:pt x="58" y="40"/>
                  </a:cubicBezTo>
                  <a:cubicBezTo>
                    <a:pt x="58" y="40"/>
                    <a:pt x="58" y="40"/>
                    <a:pt x="58" y="40"/>
                  </a:cubicBezTo>
                  <a:cubicBezTo>
                    <a:pt x="58" y="40"/>
                    <a:pt x="58" y="40"/>
                    <a:pt x="58" y="40"/>
                  </a:cubicBezTo>
                  <a:cubicBezTo>
                    <a:pt x="57" y="39"/>
                    <a:pt x="57" y="39"/>
                    <a:pt x="57" y="39"/>
                  </a:cubicBezTo>
                  <a:cubicBezTo>
                    <a:pt x="46" y="36"/>
                    <a:pt x="46" y="36"/>
                    <a:pt x="46" y="36"/>
                  </a:cubicBezTo>
                  <a:cubicBezTo>
                    <a:pt x="44" y="40"/>
                    <a:pt x="44" y="40"/>
                    <a:pt x="44" y="40"/>
                  </a:cubicBezTo>
                  <a:cubicBezTo>
                    <a:pt x="44" y="40"/>
                    <a:pt x="44" y="40"/>
                    <a:pt x="44" y="40"/>
                  </a:cubicBezTo>
                  <a:cubicBezTo>
                    <a:pt x="40" y="48"/>
                    <a:pt x="40" y="48"/>
                    <a:pt x="40" y="48"/>
                  </a:cubicBezTo>
                  <a:cubicBezTo>
                    <a:pt x="39" y="50"/>
                    <a:pt x="38" y="50"/>
                    <a:pt x="36" y="51"/>
                  </a:cubicBezTo>
                  <a:cubicBezTo>
                    <a:pt x="32" y="50"/>
                    <a:pt x="32" y="50"/>
                    <a:pt x="32" y="50"/>
                  </a:cubicBezTo>
                  <a:cubicBezTo>
                    <a:pt x="25" y="47"/>
                    <a:pt x="25" y="47"/>
                    <a:pt x="25" y="47"/>
                  </a:cubicBezTo>
                  <a:cubicBezTo>
                    <a:pt x="24" y="46"/>
                    <a:pt x="24" y="46"/>
                    <a:pt x="24" y="46"/>
                  </a:cubicBezTo>
                  <a:cubicBezTo>
                    <a:pt x="24" y="46"/>
                    <a:pt x="24" y="46"/>
                    <a:pt x="24" y="46"/>
                  </a:cubicBezTo>
                  <a:cubicBezTo>
                    <a:pt x="24" y="46"/>
                    <a:pt x="24" y="46"/>
                    <a:pt x="24" y="46"/>
                  </a:cubicBezTo>
                  <a:cubicBezTo>
                    <a:pt x="22" y="36"/>
                    <a:pt x="22" y="36"/>
                    <a:pt x="22" y="36"/>
                  </a:cubicBezTo>
                  <a:cubicBezTo>
                    <a:pt x="20" y="29"/>
                    <a:pt x="20" y="29"/>
                    <a:pt x="20" y="29"/>
                  </a:cubicBezTo>
                  <a:cubicBezTo>
                    <a:pt x="19" y="27"/>
                    <a:pt x="19" y="27"/>
                    <a:pt x="19" y="27"/>
                  </a:cubicBezTo>
                  <a:cubicBezTo>
                    <a:pt x="16" y="32"/>
                    <a:pt x="16" y="32"/>
                    <a:pt x="16" y="32"/>
                  </a:cubicBezTo>
                  <a:cubicBezTo>
                    <a:pt x="16" y="32"/>
                    <a:pt x="16" y="32"/>
                    <a:pt x="16" y="32"/>
                  </a:cubicBezTo>
                  <a:cubicBezTo>
                    <a:pt x="16" y="32"/>
                    <a:pt x="16" y="32"/>
                    <a:pt x="16" y="32"/>
                  </a:cubicBezTo>
                  <a:cubicBezTo>
                    <a:pt x="12" y="39"/>
                    <a:pt x="12" y="39"/>
                    <a:pt x="12" y="39"/>
                  </a:cubicBezTo>
                  <a:cubicBezTo>
                    <a:pt x="8" y="48"/>
                    <a:pt x="8" y="48"/>
                    <a:pt x="8" y="48"/>
                  </a:cubicBezTo>
                  <a:cubicBezTo>
                    <a:pt x="8" y="48"/>
                    <a:pt x="8" y="48"/>
                    <a:pt x="8" y="48"/>
                  </a:cubicBezTo>
                  <a:cubicBezTo>
                    <a:pt x="8" y="48"/>
                    <a:pt x="8" y="48"/>
                    <a:pt x="8" y="48"/>
                  </a:cubicBezTo>
                  <a:cubicBezTo>
                    <a:pt x="8" y="49"/>
                    <a:pt x="8" y="49"/>
                    <a:pt x="8" y="49"/>
                  </a:cubicBezTo>
                  <a:cubicBezTo>
                    <a:pt x="7" y="49"/>
                    <a:pt x="7" y="49"/>
                    <a:pt x="7" y="49"/>
                  </a:cubicBezTo>
                  <a:cubicBezTo>
                    <a:pt x="4" y="54"/>
                    <a:pt x="4" y="54"/>
                    <a:pt x="4" y="54"/>
                  </a:cubicBezTo>
                  <a:cubicBezTo>
                    <a:pt x="4" y="56"/>
                    <a:pt x="2" y="58"/>
                    <a:pt x="0" y="62"/>
                  </a:cubicBezTo>
                  <a:cubicBezTo>
                    <a:pt x="2" y="71"/>
                    <a:pt x="2" y="71"/>
                    <a:pt x="2" y="71"/>
                  </a:cubicBezTo>
                  <a:cubicBezTo>
                    <a:pt x="14" y="84"/>
                    <a:pt x="14" y="84"/>
                    <a:pt x="14" y="84"/>
                  </a:cubicBezTo>
                  <a:cubicBezTo>
                    <a:pt x="14" y="84"/>
                    <a:pt x="14" y="84"/>
                    <a:pt x="14" y="84"/>
                  </a:cubicBezTo>
                  <a:cubicBezTo>
                    <a:pt x="18" y="92"/>
                    <a:pt x="18" y="92"/>
                    <a:pt x="18" y="92"/>
                  </a:cubicBezTo>
                  <a:cubicBezTo>
                    <a:pt x="18" y="93"/>
                    <a:pt x="18" y="93"/>
                    <a:pt x="18" y="93"/>
                  </a:cubicBezTo>
                  <a:cubicBezTo>
                    <a:pt x="18" y="94"/>
                    <a:pt x="18" y="94"/>
                    <a:pt x="18" y="94"/>
                  </a:cubicBezTo>
                  <a:cubicBezTo>
                    <a:pt x="18" y="94"/>
                    <a:pt x="18" y="94"/>
                    <a:pt x="18" y="94"/>
                  </a:cubicBezTo>
                  <a:cubicBezTo>
                    <a:pt x="14" y="98"/>
                    <a:pt x="14" y="98"/>
                    <a:pt x="14" y="98"/>
                  </a:cubicBezTo>
                  <a:cubicBezTo>
                    <a:pt x="14" y="99"/>
                    <a:pt x="14" y="99"/>
                    <a:pt x="14" y="99"/>
                  </a:cubicBezTo>
                  <a:cubicBezTo>
                    <a:pt x="6" y="100"/>
                    <a:pt x="6" y="100"/>
                    <a:pt x="6" y="100"/>
                  </a:cubicBezTo>
                  <a:cubicBezTo>
                    <a:pt x="6" y="107"/>
                    <a:pt x="6" y="107"/>
                    <a:pt x="6" y="107"/>
                  </a:cubicBezTo>
                  <a:cubicBezTo>
                    <a:pt x="12" y="110"/>
                    <a:pt x="12" y="110"/>
                    <a:pt x="12"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1"/>
                    <a:pt x="24" y="121"/>
                    <a:pt x="24" y="121"/>
                  </a:cubicBezTo>
                  <a:cubicBezTo>
                    <a:pt x="22" y="134"/>
                    <a:pt x="22" y="134"/>
                    <a:pt x="22" y="134"/>
                  </a:cubicBezTo>
                  <a:cubicBezTo>
                    <a:pt x="22" y="134"/>
                    <a:pt x="22" y="134"/>
                    <a:pt x="22" y="134"/>
                  </a:cubicBezTo>
                  <a:cubicBezTo>
                    <a:pt x="22" y="135"/>
                    <a:pt x="22" y="135"/>
                    <a:pt x="22" y="135"/>
                  </a:cubicBezTo>
                  <a:cubicBezTo>
                    <a:pt x="18" y="141"/>
                    <a:pt x="18" y="141"/>
                    <a:pt x="18" y="141"/>
                  </a:cubicBezTo>
                  <a:cubicBezTo>
                    <a:pt x="18" y="142"/>
                    <a:pt x="18" y="142"/>
                    <a:pt x="18" y="142"/>
                  </a:cubicBezTo>
                  <a:cubicBezTo>
                    <a:pt x="18" y="142"/>
                    <a:pt x="18" y="142"/>
                    <a:pt x="18" y="142"/>
                  </a:cubicBezTo>
                  <a:cubicBezTo>
                    <a:pt x="8" y="144"/>
                    <a:pt x="8" y="144"/>
                    <a:pt x="8" y="144"/>
                  </a:cubicBezTo>
                  <a:cubicBezTo>
                    <a:pt x="8" y="148"/>
                    <a:pt x="8" y="148"/>
                    <a:pt x="8" y="148"/>
                  </a:cubicBezTo>
                  <a:cubicBezTo>
                    <a:pt x="5" y="156"/>
                    <a:pt x="5" y="156"/>
                    <a:pt x="5" y="156"/>
                  </a:cubicBezTo>
                  <a:cubicBezTo>
                    <a:pt x="4" y="166"/>
                    <a:pt x="4" y="166"/>
                    <a:pt x="4" y="166"/>
                  </a:cubicBezTo>
                  <a:cubicBezTo>
                    <a:pt x="6" y="172"/>
                    <a:pt x="6" y="172"/>
                    <a:pt x="6" y="172"/>
                  </a:cubicBezTo>
                  <a:cubicBezTo>
                    <a:pt x="18" y="180"/>
                    <a:pt x="18" y="180"/>
                    <a:pt x="18" y="180"/>
                  </a:cubicBezTo>
                  <a:cubicBezTo>
                    <a:pt x="18" y="180"/>
                    <a:pt x="18" y="180"/>
                    <a:pt x="18" y="180"/>
                  </a:cubicBezTo>
                  <a:cubicBezTo>
                    <a:pt x="24" y="189"/>
                    <a:pt x="24" y="189"/>
                    <a:pt x="24" y="189"/>
                  </a:cubicBezTo>
                  <a:cubicBezTo>
                    <a:pt x="24" y="189"/>
                    <a:pt x="24" y="189"/>
                    <a:pt x="24" y="189"/>
                  </a:cubicBezTo>
                  <a:cubicBezTo>
                    <a:pt x="24" y="190"/>
                    <a:pt x="24" y="190"/>
                    <a:pt x="24" y="190"/>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6"/>
                    <a:pt x="10" y="226"/>
                    <a:pt x="10" y="226"/>
                  </a:cubicBezTo>
                  <a:cubicBezTo>
                    <a:pt x="8" y="227"/>
                    <a:pt x="6" y="229"/>
                    <a:pt x="6" y="231"/>
                  </a:cubicBezTo>
                  <a:cubicBezTo>
                    <a:pt x="5" y="232"/>
                    <a:pt x="5" y="233"/>
                    <a:pt x="6" y="234"/>
                  </a:cubicBezTo>
                  <a:cubicBezTo>
                    <a:pt x="6" y="234"/>
                    <a:pt x="6" y="234"/>
                    <a:pt x="6" y="234"/>
                  </a:cubicBezTo>
                  <a:cubicBezTo>
                    <a:pt x="10" y="238"/>
                    <a:pt x="10" y="238"/>
                    <a:pt x="10" y="238"/>
                  </a:cubicBezTo>
                  <a:cubicBezTo>
                    <a:pt x="10" y="238"/>
                    <a:pt x="10" y="238"/>
                    <a:pt x="10" y="238"/>
                  </a:cubicBezTo>
                  <a:cubicBezTo>
                    <a:pt x="10" y="238"/>
                    <a:pt x="10" y="238"/>
                    <a:pt x="10" y="238"/>
                  </a:cubicBezTo>
                  <a:cubicBezTo>
                    <a:pt x="12" y="242"/>
                    <a:pt x="12" y="242"/>
                    <a:pt x="12" y="242"/>
                  </a:cubicBezTo>
                  <a:cubicBezTo>
                    <a:pt x="13" y="241"/>
                    <a:pt x="13" y="241"/>
                    <a:pt x="13" y="241"/>
                  </a:cubicBezTo>
                  <a:cubicBezTo>
                    <a:pt x="13" y="241"/>
                    <a:pt x="13" y="241"/>
                    <a:pt x="13" y="241"/>
                  </a:cubicBezTo>
                  <a:cubicBezTo>
                    <a:pt x="14" y="242"/>
                    <a:pt x="14" y="242"/>
                    <a:pt x="14" y="242"/>
                  </a:cubicBezTo>
                  <a:cubicBezTo>
                    <a:pt x="14" y="243"/>
                    <a:pt x="14" y="243"/>
                    <a:pt x="14" y="243"/>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7"/>
                    <a:pt x="14" y="247"/>
                    <a:pt x="14" y="247"/>
                  </a:cubicBezTo>
                  <a:cubicBezTo>
                    <a:pt x="18" y="248"/>
                    <a:pt x="18" y="248"/>
                    <a:pt x="18" y="248"/>
                  </a:cubicBezTo>
                  <a:cubicBezTo>
                    <a:pt x="32" y="251"/>
                    <a:pt x="32" y="251"/>
                    <a:pt x="32" y="251"/>
                  </a:cubicBezTo>
                  <a:cubicBezTo>
                    <a:pt x="37" y="251"/>
                    <a:pt x="42" y="250"/>
                    <a:pt x="46" y="248"/>
                  </a:cubicBezTo>
                  <a:cubicBezTo>
                    <a:pt x="51" y="246"/>
                    <a:pt x="56" y="246"/>
                    <a:pt x="60" y="246"/>
                  </a:cubicBezTo>
                  <a:cubicBezTo>
                    <a:pt x="61" y="244"/>
                    <a:pt x="61" y="244"/>
                    <a:pt x="61" y="244"/>
                  </a:cubicBezTo>
                  <a:cubicBezTo>
                    <a:pt x="56" y="233"/>
                    <a:pt x="56" y="233"/>
                    <a:pt x="56" y="233"/>
                  </a:cubicBezTo>
                  <a:cubicBezTo>
                    <a:pt x="56" y="232"/>
                    <a:pt x="56" y="232"/>
                    <a:pt x="56" y="232"/>
                  </a:cubicBezTo>
                  <a:cubicBezTo>
                    <a:pt x="56" y="232"/>
                    <a:pt x="56" y="232"/>
                    <a:pt x="56" y="232"/>
                  </a:cubicBezTo>
                  <a:cubicBezTo>
                    <a:pt x="79" y="200"/>
                    <a:pt x="79" y="200"/>
                    <a:pt x="79" y="200"/>
                  </a:cubicBezTo>
                  <a:cubicBezTo>
                    <a:pt x="104" y="177"/>
                    <a:pt x="104" y="177"/>
                    <a:pt x="104" y="177"/>
                  </a:cubicBezTo>
                  <a:cubicBezTo>
                    <a:pt x="104" y="177"/>
                    <a:pt x="104" y="177"/>
                    <a:pt x="104" y="177"/>
                  </a:cubicBezTo>
                  <a:cubicBezTo>
                    <a:pt x="112" y="174"/>
                    <a:pt x="112" y="174"/>
                    <a:pt x="112" y="174"/>
                  </a:cubicBezTo>
                  <a:cubicBezTo>
                    <a:pt x="116" y="170"/>
                    <a:pt x="116" y="170"/>
                    <a:pt x="116" y="170"/>
                  </a:cubicBezTo>
                  <a:cubicBezTo>
                    <a:pt x="116" y="169"/>
                    <a:pt x="116" y="169"/>
                    <a:pt x="116" y="169"/>
                  </a:cubicBezTo>
                  <a:cubicBezTo>
                    <a:pt x="119" y="167"/>
                    <a:pt x="122" y="165"/>
                    <a:pt x="125" y="164"/>
                  </a:cubicBezTo>
                  <a:cubicBezTo>
                    <a:pt x="122" y="162"/>
                    <a:pt x="122" y="162"/>
                    <a:pt x="122" y="162"/>
                  </a:cubicBezTo>
                  <a:cubicBezTo>
                    <a:pt x="117" y="157"/>
                    <a:pt x="117" y="157"/>
                    <a:pt x="117" y="157"/>
                  </a:cubicBezTo>
                  <a:cubicBezTo>
                    <a:pt x="117" y="156"/>
                    <a:pt x="117" y="156"/>
                    <a:pt x="117" y="156"/>
                  </a:cubicBezTo>
                  <a:cubicBezTo>
                    <a:pt x="117" y="156"/>
                    <a:pt x="117" y="156"/>
                    <a:pt x="117" y="156"/>
                  </a:cubicBezTo>
                  <a:cubicBezTo>
                    <a:pt x="113" y="152"/>
                    <a:pt x="113" y="152"/>
                    <a:pt x="113" y="152"/>
                  </a:cubicBezTo>
                  <a:cubicBezTo>
                    <a:pt x="112" y="151"/>
                    <a:pt x="112" y="151"/>
                    <a:pt x="112" y="151"/>
                  </a:cubicBezTo>
                  <a:cubicBezTo>
                    <a:pt x="112" y="150"/>
                    <a:pt x="112" y="150"/>
                    <a:pt x="112" y="150"/>
                  </a:cubicBezTo>
                  <a:cubicBezTo>
                    <a:pt x="114" y="148"/>
                    <a:pt x="114" y="148"/>
                    <a:pt x="114" y="148"/>
                  </a:cubicBezTo>
                  <a:cubicBezTo>
                    <a:pt x="109" y="149"/>
                    <a:pt x="109" y="149"/>
                    <a:pt x="109" y="149"/>
                  </a:cubicBezTo>
                  <a:cubicBezTo>
                    <a:pt x="98" y="146"/>
                    <a:pt x="98" y="146"/>
                    <a:pt x="98" y="146"/>
                  </a:cubicBezTo>
                  <a:cubicBezTo>
                    <a:pt x="94" y="144"/>
                    <a:pt x="91" y="142"/>
                    <a:pt x="90" y="139"/>
                  </a:cubicBezTo>
                  <a:cubicBezTo>
                    <a:pt x="88" y="132"/>
                    <a:pt x="87" y="125"/>
                    <a:pt x="87" y="120"/>
                  </a:cubicBezTo>
                  <a:cubicBezTo>
                    <a:pt x="86" y="122"/>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4"/>
                    <a:pt x="52" y="112"/>
                  </a:cubicBezTo>
                  <a:cubicBezTo>
                    <a:pt x="49" y="110"/>
                    <a:pt x="48" y="109"/>
                    <a:pt x="48" y="107"/>
                  </a:cubicBezTo>
                  <a:cubicBezTo>
                    <a:pt x="47" y="104"/>
                    <a:pt x="48" y="102"/>
                    <a:pt x="50" y="100"/>
                  </a:cubicBezTo>
                  <a:cubicBezTo>
                    <a:pt x="53" y="98"/>
                    <a:pt x="56" y="95"/>
                    <a:pt x="59" y="91"/>
                  </a:cubicBezTo>
                  <a:cubicBezTo>
                    <a:pt x="56" y="87"/>
                    <a:pt x="55" y="84"/>
                    <a:pt x="56" y="80"/>
                  </a:cubicBezTo>
                  <a:cubicBezTo>
                    <a:pt x="57" y="80"/>
                    <a:pt x="57" y="80"/>
                    <a:pt x="57" y="80"/>
                  </a:cubicBezTo>
                  <a:cubicBezTo>
                    <a:pt x="57" y="78"/>
                    <a:pt x="60" y="76"/>
                    <a:pt x="66" y="74"/>
                  </a:cubicBezTo>
                  <a:cubicBezTo>
                    <a:pt x="67" y="72"/>
                    <a:pt x="68" y="71"/>
                    <a:pt x="68" y="70"/>
                  </a:cubicBezTo>
                  <a:cubicBezTo>
                    <a:pt x="74" y="71"/>
                    <a:pt x="74" y="71"/>
                    <a:pt x="74" y="71"/>
                  </a:cubicBezTo>
                  <a:cubicBezTo>
                    <a:pt x="74" y="70"/>
                    <a:pt x="74" y="70"/>
                    <a:pt x="74" y="70"/>
                  </a:cubicBezTo>
                  <a:cubicBezTo>
                    <a:pt x="70" y="68"/>
                    <a:pt x="68" y="65"/>
                    <a:pt x="70" y="62"/>
                  </a:cubicBezTo>
                  <a:cubicBezTo>
                    <a:pt x="74" y="59"/>
                    <a:pt x="74" y="59"/>
                    <a:pt x="74" y="59"/>
                  </a:cubicBezTo>
                  <a:cubicBezTo>
                    <a:pt x="77" y="58"/>
                    <a:pt x="82" y="58"/>
                    <a:pt x="86" y="61"/>
                  </a:cubicBezTo>
                  <a:cubicBezTo>
                    <a:pt x="95" y="67"/>
                    <a:pt x="95" y="67"/>
                    <a:pt x="95" y="67"/>
                  </a:cubicBezTo>
                  <a:cubicBezTo>
                    <a:pt x="104" y="67"/>
                    <a:pt x="104" y="67"/>
                    <a:pt x="104" y="67"/>
                  </a:cubicBezTo>
                  <a:cubicBezTo>
                    <a:pt x="106" y="70"/>
                    <a:pt x="106" y="70"/>
                    <a:pt x="106" y="70"/>
                  </a:cubicBezTo>
                  <a:cubicBezTo>
                    <a:pt x="107" y="73"/>
                    <a:pt x="107" y="73"/>
                    <a:pt x="107" y="73"/>
                  </a:cubicBezTo>
                  <a:cubicBezTo>
                    <a:pt x="107" y="75"/>
                    <a:pt x="106" y="76"/>
                    <a:pt x="104" y="76"/>
                  </a:cubicBezTo>
                  <a:cubicBezTo>
                    <a:pt x="102" y="76"/>
                    <a:pt x="102" y="78"/>
                    <a:pt x="101" y="80"/>
                  </a:cubicBezTo>
                  <a:cubicBezTo>
                    <a:pt x="105" y="90"/>
                    <a:pt x="105" y="90"/>
                    <a:pt x="105" y="90"/>
                  </a:cubicBezTo>
                  <a:cubicBezTo>
                    <a:pt x="108" y="86"/>
                    <a:pt x="110" y="84"/>
                    <a:pt x="112" y="84"/>
                  </a:cubicBezTo>
                  <a:cubicBezTo>
                    <a:pt x="114" y="84"/>
                    <a:pt x="115" y="85"/>
                    <a:pt x="116" y="86"/>
                  </a:cubicBezTo>
                  <a:cubicBezTo>
                    <a:pt x="118" y="88"/>
                    <a:pt x="119" y="92"/>
                    <a:pt x="120" y="96"/>
                  </a:cubicBezTo>
                  <a:cubicBezTo>
                    <a:pt x="120" y="100"/>
                    <a:pt x="121" y="104"/>
                    <a:pt x="122" y="106"/>
                  </a:cubicBezTo>
                  <a:cubicBezTo>
                    <a:pt x="126" y="110"/>
                    <a:pt x="126" y="110"/>
                    <a:pt x="126" y="110"/>
                  </a:cubicBezTo>
                  <a:cubicBezTo>
                    <a:pt x="130" y="116"/>
                    <a:pt x="133" y="120"/>
                    <a:pt x="134" y="124"/>
                  </a:cubicBezTo>
                  <a:cubicBezTo>
                    <a:pt x="150" y="122"/>
                    <a:pt x="150" y="122"/>
                    <a:pt x="150" y="122"/>
                  </a:cubicBezTo>
                  <a:cubicBezTo>
                    <a:pt x="156" y="118"/>
                    <a:pt x="156" y="118"/>
                    <a:pt x="156" y="118"/>
                  </a:cubicBezTo>
                  <a:cubicBezTo>
                    <a:pt x="163" y="110"/>
                    <a:pt x="163" y="110"/>
                    <a:pt x="163" y="110"/>
                  </a:cubicBezTo>
                  <a:cubicBezTo>
                    <a:pt x="166" y="103"/>
                    <a:pt x="166" y="103"/>
                    <a:pt x="166" y="103"/>
                  </a:cubicBezTo>
                  <a:cubicBezTo>
                    <a:pt x="166" y="102"/>
                    <a:pt x="166" y="102"/>
                    <a:pt x="166" y="102"/>
                  </a:cubicBezTo>
                  <a:cubicBezTo>
                    <a:pt x="166" y="102"/>
                    <a:pt x="166" y="102"/>
                    <a:pt x="166" y="102"/>
                  </a:cubicBezTo>
                  <a:cubicBezTo>
                    <a:pt x="168" y="94"/>
                    <a:pt x="168" y="94"/>
                    <a:pt x="168" y="94"/>
                  </a:cubicBezTo>
                  <a:cubicBezTo>
                    <a:pt x="168" y="94"/>
                    <a:pt x="168" y="94"/>
                    <a:pt x="168" y="94"/>
                  </a:cubicBezTo>
                  <a:cubicBezTo>
                    <a:pt x="168" y="93"/>
                    <a:pt x="168" y="93"/>
                    <a:pt x="168" y="93"/>
                  </a:cubicBezTo>
                  <a:cubicBezTo>
                    <a:pt x="168" y="93"/>
                    <a:pt x="168" y="93"/>
                    <a:pt x="168" y="93"/>
                  </a:cubicBezTo>
                  <a:cubicBezTo>
                    <a:pt x="174" y="89"/>
                    <a:pt x="174" y="89"/>
                    <a:pt x="174" y="89"/>
                  </a:cubicBezTo>
                  <a:cubicBezTo>
                    <a:pt x="176" y="88"/>
                    <a:pt x="176" y="88"/>
                    <a:pt x="176" y="88"/>
                  </a:cubicBezTo>
                  <a:cubicBezTo>
                    <a:pt x="175" y="88"/>
                    <a:pt x="175" y="88"/>
                    <a:pt x="175" y="88"/>
                  </a:cubicBezTo>
                  <a:cubicBezTo>
                    <a:pt x="165" y="84"/>
                    <a:pt x="165" y="84"/>
                    <a:pt x="165" y="84"/>
                  </a:cubicBezTo>
                  <a:cubicBezTo>
                    <a:pt x="164" y="84"/>
                    <a:pt x="164" y="84"/>
                    <a:pt x="164" y="84"/>
                  </a:cubicBezTo>
                  <a:cubicBezTo>
                    <a:pt x="164" y="84"/>
                    <a:pt x="164" y="84"/>
                    <a:pt x="164" y="84"/>
                  </a:cubicBezTo>
                  <a:cubicBezTo>
                    <a:pt x="162" y="78"/>
                    <a:pt x="162" y="78"/>
                    <a:pt x="162" y="78"/>
                  </a:cubicBezTo>
                  <a:lnTo>
                    <a:pt x="162" y="7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8" name="Freeform 35"/>
            <p:cNvSpPr>
              <a:spLocks/>
            </p:cNvSpPr>
            <p:nvPr/>
          </p:nvSpPr>
          <p:spPr bwMode="auto">
            <a:xfrm>
              <a:off x="3930643" y="3948129"/>
              <a:ext cx="573544" cy="564470"/>
            </a:xfrm>
            <a:custGeom>
              <a:avLst/>
              <a:gdLst>
                <a:gd name="T0" fmla="*/ 41 w 186"/>
                <a:gd name="T1" fmla="*/ 61 h 183"/>
                <a:gd name="T2" fmla="*/ 1 w 186"/>
                <a:gd name="T3" fmla="*/ 82 h 183"/>
                <a:gd name="T4" fmla="*/ 15 w 186"/>
                <a:gd name="T5" fmla="*/ 111 h 183"/>
                <a:gd name="T6" fmla="*/ 15 w 186"/>
                <a:gd name="T7" fmla="*/ 112 h 183"/>
                <a:gd name="T8" fmla="*/ 33 w 186"/>
                <a:gd name="T9" fmla="*/ 143 h 183"/>
                <a:gd name="T10" fmla="*/ 43 w 186"/>
                <a:gd name="T11" fmla="*/ 145 h 183"/>
                <a:gd name="T12" fmla="*/ 53 w 186"/>
                <a:gd name="T13" fmla="*/ 151 h 183"/>
                <a:gd name="T14" fmla="*/ 106 w 186"/>
                <a:gd name="T15" fmla="*/ 155 h 183"/>
                <a:gd name="T16" fmla="*/ 109 w 186"/>
                <a:gd name="T17" fmla="*/ 173 h 183"/>
                <a:gd name="T18" fmla="*/ 130 w 186"/>
                <a:gd name="T19" fmla="*/ 171 h 183"/>
                <a:gd name="T20" fmla="*/ 142 w 186"/>
                <a:gd name="T21" fmla="*/ 183 h 183"/>
                <a:gd name="T22" fmla="*/ 151 w 186"/>
                <a:gd name="T23" fmla="*/ 175 h 183"/>
                <a:gd name="T24" fmla="*/ 163 w 186"/>
                <a:gd name="T25" fmla="*/ 175 h 183"/>
                <a:gd name="T26" fmla="*/ 173 w 186"/>
                <a:gd name="T27" fmla="*/ 166 h 183"/>
                <a:gd name="T28" fmla="*/ 172 w 186"/>
                <a:gd name="T29" fmla="*/ 163 h 183"/>
                <a:gd name="T30" fmla="*/ 173 w 186"/>
                <a:gd name="T31" fmla="*/ 153 h 183"/>
                <a:gd name="T32" fmla="*/ 152 w 186"/>
                <a:gd name="T33" fmla="*/ 147 h 183"/>
                <a:gd name="T34" fmla="*/ 142 w 186"/>
                <a:gd name="T35" fmla="*/ 131 h 183"/>
                <a:gd name="T36" fmla="*/ 138 w 186"/>
                <a:gd name="T37" fmla="*/ 119 h 183"/>
                <a:gd name="T38" fmla="*/ 149 w 186"/>
                <a:gd name="T39" fmla="*/ 114 h 183"/>
                <a:gd name="T40" fmla="*/ 155 w 186"/>
                <a:gd name="T41" fmla="*/ 102 h 183"/>
                <a:gd name="T42" fmla="*/ 160 w 186"/>
                <a:gd name="T43" fmla="*/ 99 h 183"/>
                <a:gd name="T44" fmla="*/ 159 w 186"/>
                <a:gd name="T45" fmla="*/ 81 h 183"/>
                <a:gd name="T46" fmla="*/ 170 w 186"/>
                <a:gd name="T47" fmla="*/ 83 h 183"/>
                <a:gd name="T48" fmla="*/ 171 w 186"/>
                <a:gd name="T49" fmla="*/ 85 h 183"/>
                <a:gd name="T50" fmla="*/ 186 w 186"/>
                <a:gd name="T51" fmla="*/ 81 h 183"/>
                <a:gd name="T52" fmla="*/ 169 w 186"/>
                <a:gd name="T53" fmla="*/ 69 h 183"/>
                <a:gd name="T54" fmla="*/ 152 w 186"/>
                <a:gd name="T55" fmla="*/ 64 h 183"/>
                <a:gd name="T56" fmla="*/ 151 w 186"/>
                <a:gd name="T57" fmla="*/ 63 h 183"/>
                <a:gd name="T58" fmla="*/ 131 w 186"/>
                <a:gd name="T59" fmla="*/ 49 h 183"/>
                <a:gd name="T60" fmla="*/ 148 w 186"/>
                <a:gd name="T61" fmla="*/ 29 h 183"/>
                <a:gd name="T62" fmla="*/ 141 w 186"/>
                <a:gd name="T63" fmla="*/ 10 h 183"/>
                <a:gd name="T64" fmla="*/ 113 w 186"/>
                <a:gd name="T65" fmla="*/ 15 h 183"/>
                <a:gd name="T66" fmla="*/ 101 w 186"/>
                <a:gd name="T67" fmla="*/ 7 h 183"/>
                <a:gd name="T68" fmla="*/ 95 w 186"/>
                <a:gd name="T69" fmla="*/ 6 h 183"/>
                <a:gd name="T70" fmla="*/ 95 w 186"/>
                <a:gd name="T71" fmla="*/ 3 h 183"/>
                <a:gd name="T72" fmla="*/ 95 w 186"/>
                <a:gd name="T73" fmla="*/ 3 h 183"/>
                <a:gd name="T74" fmla="*/ 94 w 186"/>
                <a:gd name="T75" fmla="*/ 2 h 183"/>
                <a:gd name="T76" fmla="*/ 94 w 186"/>
                <a:gd name="T77" fmla="*/ 0 h 183"/>
                <a:gd name="T78" fmla="*/ 93 w 186"/>
                <a:gd name="T79" fmla="*/ 11 h 183"/>
                <a:gd name="T80" fmla="*/ 91 w 186"/>
                <a:gd name="T81" fmla="*/ 19 h 183"/>
                <a:gd name="T82" fmla="*/ 93 w 186"/>
                <a:gd name="T83" fmla="*/ 34 h 183"/>
                <a:gd name="T84" fmla="*/ 91 w 186"/>
                <a:gd name="T85" fmla="*/ 35 h 183"/>
                <a:gd name="T86" fmla="*/ 87 w 186"/>
                <a:gd name="T87" fmla="*/ 49 h 183"/>
                <a:gd name="T88" fmla="*/ 67 w 186"/>
                <a:gd name="T89" fmla="*/ 55 h 183"/>
                <a:gd name="T90" fmla="*/ 42 w 186"/>
                <a:gd name="T9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1" y="61"/>
                  </a:moveTo>
                  <a:cubicBezTo>
                    <a:pt x="41" y="61"/>
                    <a:pt x="41" y="61"/>
                    <a:pt x="41" y="61"/>
                  </a:cubicBezTo>
                  <a:cubicBezTo>
                    <a:pt x="11" y="73"/>
                    <a:pt x="11" y="73"/>
                    <a:pt x="11" y="73"/>
                  </a:cubicBezTo>
                  <a:cubicBezTo>
                    <a:pt x="1" y="82"/>
                    <a:pt x="1" y="82"/>
                    <a:pt x="1" y="82"/>
                  </a:cubicBezTo>
                  <a:cubicBezTo>
                    <a:pt x="0" y="95"/>
                    <a:pt x="1" y="103"/>
                    <a:pt x="6" y="106"/>
                  </a:cubicBezTo>
                  <a:cubicBezTo>
                    <a:pt x="15" y="111"/>
                    <a:pt x="15" y="111"/>
                    <a:pt x="15" y="111"/>
                  </a:cubicBezTo>
                  <a:cubicBezTo>
                    <a:pt x="15" y="111"/>
                    <a:pt x="15" y="111"/>
                    <a:pt x="15" y="111"/>
                  </a:cubicBezTo>
                  <a:cubicBezTo>
                    <a:pt x="15" y="112"/>
                    <a:pt x="15" y="112"/>
                    <a:pt x="15" y="112"/>
                  </a:cubicBezTo>
                  <a:cubicBezTo>
                    <a:pt x="18" y="127"/>
                    <a:pt x="18" y="127"/>
                    <a:pt x="18" y="127"/>
                  </a:cubicBezTo>
                  <a:cubicBezTo>
                    <a:pt x="25" y="137"/>
                    <a:pt x="31" y="142"/>
                    <a:pt x="33" y="143"/>
                  </a:cubicBezTo>
                  <a:cubicBezTo>
                    <a:pt x="42" y="145"/>
                    <a:pt x="42" y="145"/>
                    <a:pt x="42" y="145"/>
                  </a:cubicBezTo>
                  <a:cubicBezTo>
                    <a:pt x="43" y="145"/>
                    <a:pt x="43" y="145"/>
                    <a:pt x="43" y="145"/>
                  </a:cubicBezTo>
                  <a:cubicBezTo>
                    <a:pt x="43" y="146"/>
                    <a:pt x="43" y="146"/>
                    <a:pt x="43" y="146"/>
                  </a:cubicBezTo>
                  <a:cubicBezTo>
                    <a:pt x="45" y="147"/>
                    <a:pt x="47" y="149"/>
                    <a:pt x="53" y="151"/>
                  </a:cubicBezTo>
                  <a:cubicBezTo>
                    <a:pt x="77" y="152"/>
                    <a:pt x="77" y="152"/>
                    <a:pt x="77" y="152"/>
                  </a:cubicBezTo>
                  <a:cubicBezTo>
                    <a:pt x="94" y="152"/>
                    <a:pt x="104" y="153"/>
                    <a:pt x="106" y="155"/>
                  </a:cubicBezTo>
                  <a:cubicBezTo>
                    <a:pt x="108" y="157"/>
                    <a:pt x="109" y="161"/>
                    <a:pt x="108" y="167"/>
                  </a:cubicBezTo>
                  <a:cubicBezTo>
                    <a:pt x="108" y="171"/>
                    <a:pt x="108" y="173"/>
                    <a:pt x="109" y="173"/>
                  </a:cubicBezTo>
                  <a:cubicBezTo>
                    <a:pt x="117" y="171"/>
                    <a:pt x="117" y="171"/>
                    <a:pt x="117" y="171"/>
                  </a:cubicBezTo>
                  <a:cubicBezTo>
                    <a:pt x="124" y="169"/>
                    <a:pt x="128" y="169"/>
                    <a:pt x="130" y="171"/>
                  </a:cubicBezTo>
                  <a:cubicBezTo>
                    <a:pt x="133" y="175"/>
                    <a:pt x="133" y="175"/>
                    <a:pt x="133" y="175"/>
                  </a:cubicBezTo>
                  <a:cubicBezTo>
                    <a:pt x="138" y="181"/>
                    <a:pt x="141" y="183"/>
                    <a:pt x="142" y="183"/>
                  </a:cubicBezTo>
                  <a:cubicBezTo>
                    <a:pt x="145" y="182"/>
                    <a:pt x="147" y="180"/>
                    <a:pt x="150" y="176"/>
                  </a:cubicBezTo>
                  <a:cubicBezTo>
                    <a:pt x="151" y="175"/>
                    <a:pt x="151" y="175"/>
                    <a:pt x="151" y="175"/>
                  </a:cubicBezTo>
                  <a:cubicBezTo>
                    <a:pt x="158" y="179"/>
                    <a:pt x="158" y="179"/>
                    <a:pt x="158" y="179"/>
                  </a:cubicBezTo>
                  <a:cubicBezTo>
                    <a:pt x="163" y="175"/>
                    <a:pt x="163" y="175"/>
                    <a:pt x="163" y="175"/>
                  </a:cubicBezTo>
                  <a:cubicBezTo>
                    <a:pt x="164" y="170"/>
                    <a:pt x="167" y="167"/>
                    <a:pt x="171" y="167"/>
                  </a:cubicBezTo>
                  <a:cubicBezTo>
                    <a:pt x="173" y="166"/>
                    <a:pt x="173" y="166"/>
                    <a:pt x="173" y="166"/>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69" y="148"/>
                    <a:pt x="165" y="147"/>
                    <a:pt x="161" y="147"/>
                  </a:cubicBezTo>
                  <a:cubicBezTo>
                    <a:pt x="157" y="149"/>
                    <a:pt x="153" y="149"/>
                    <a:pt x="152" y="147"/>
                  </a:cubicBezTo>
                  <a:cubicBezTo>
                    <a:pt x="151" y="146"/>
                    <a:pt x="151" y="145"/>
                    <a:pt x="151" y="143"/>
                  </a:cubicBezTo>
                  <a:cubicBezTo>
                    <a:pt x="149" y="139"/>
                    <a:pt x="146" y="135"/>
                    <a:pt x="142" y="131"/>
                  </a:cubicBezTo>
                  <a:cubicBezTo>
                    <a:pt x="137" y="127"/>
                    <a:pt x="136" y="123"/>
                    <a:pt x="137" y="120"/>
                  </a:cubicBezTo>
                  <a:cubicBezTo>
                    <a:pt x="138" y="119"/>
                    <a:pt x="138" y="119"/>
                    <a:pt x="138" y="119"/>
                  </a:cubicBezTo>
                  <a:cubicBezTo>
                    <a:pt x="149" y="121"/>
                    <a:pt x="149" y="121"/>
                    <a:pt x="149" y="121"/>
                  </a:cubicBezTo>
                  <a:cubicBezTo>
                    <a:pt x="149" y="114"/>
                    <a:pt x="149" y="114"/>
                    <a:pt x="149" y="114"/>
                  </a:cubicBezTo>
                  <a:cubicBezTo>
                    <a:pt x="148" y="110"/>
                    <a:pt x="149" y="107"/>
                    <a:pt x="151" y="105"/>
                  </a:cubicBezTo>
                  <a:cubicBezTo>
                    <a:pt x="151" y="103"/>
                    <a:pt x="153" y="103"/>
                    <a:pt x="155" y="102"/>
                  </a:cubicBezTo>
                  <a:cubicBezTo>
                    <a:pt x="160" y="101"/>
                    <a:pt x="160" y="101"/>
                    <a:pt x="160" y="101"/>
                  </a:cubicBezTo>
                  <a:cubicBezTo>
                    <a:pt x="160" y="99"/>
                    <a:pt x="160" y="99"/>
                    <a:pt x="160" y="99"/>
                  </a:cubicBezTo>
                  <a:cubicBezTo>
                    <a:pt x="157" y="91"/>
                    <a:pt x="155" y="85"/>
                    <a:pt x="157" y="83"/>
                  </a:cubicBezTo>
                  <a:cubicBezTo>
                    <a:pt x="159" y="81"/>
                    <a:pt x="159" y="81"/>
                    <a:pt x="159" y="81"/>
                  </a:cubicBezTo>
                  <a:cubicBezTo>
                    <a:pt x="161" y="81"/>
                    <a:pt x="165" y="81"/>
                    <a:pt x="170" y="83"/>
                  </a:cubicBezTo>
                  <a:cubicBezTo>
                    <a:pt x="170" y="83"/>
                    <a:pt x="170" y="83"/>
                    <a:pt x="170" y="83"/>
                  </a:cubicBezTo>
                  <a:cubicBezTo>
                    <a:pt x="171" y="84"/>
                    <a:pt x="171" y="84"/>
                    <a:pt x="171" y="84"/>
                  </a:cubicBezTo>
                  <a:cubicBezTo>
                    <a:pt x="171" y="85"/>
                    <a:pt x="171" y="85"/>
                    <a:pt x="171" y="85"/>
                  </a:cubicBezTo>
                  <a:cubicBezTo>
                    <a:pt x="175" y="90"/>
                    <a:pt x="177" y="93"/>
                    <a:pt x="179" y="94"/>
                  </a:cubicBezTo>
                  <a:cubicBezTo>
                    <a:pt x="186" y="81"/>
                    <a:pt x="186" y="81"/>
                    <a:pt x="186" y="81"/>
                  </a:cubicBezTo>
                  <a:cubicBezTo>
                    <a:pt x="179" y="73"/>
                    <a:pt x="176" y="67"/>
                    <a:pt x="175" y="65"/>
                  </a:cubicBezTo>
                  <a:cubicBezTo>
                    <a:pt x="169" y="69"/>
                    <a:pt x="169" y="69"/>
                    <a:pt x="169" y="69"/>
                  </a:cubicBezTo>
                  <a:cubicBezTo>
                    <a:pt x="168" y="68"/>
                    <a:pt x="168" y="68"/>
                    <a:pt x="168" y="68"/>
                  </a:cubicBezTo>
                  <a:cubicBezTo>
                    <a:pt x="152" y="64"/>
                    <a:pt x="152" y="64"/>
                    <a:pt x="152" y="64"/>
                  </a:cubicBezTo>
                  <a:cubicBezTo>
                    <a:pt x="151" y="64"/>
                    <a:pt x="151" y="64"/>
                    <a:pt x="151" y="64"/>
                  </a:cubicBezTo>
                  <a:cubicBezTo>
                    <a:pt x="151" y="63"/>
                    <a:pt x="151" y="63"/>
                    <a:pt x="151" y="63"/>
                  </a:cubicBezTo>
                  <a:cubicBezTo>
                    <a:pt x="145" y="60"/>
                    <a:pt x="141" y="57"/>
                    <a:pt x="140" y="53"/>
                  </a:cubicBezTo>
                  <a:cubicBezTo>
                    <a:pt x="131" y="49"/>
                    <a:pt x="131" y="49"/>
                    <a:pt x="131" y="49"/>
                  </a:cubicBezTo>
                  <a:cubicBezTo>
                    <a:pt x="131" y="39"/>
                    <a:pt x="131" y="39"/>
                    <a:pt x="131" y="39"/>
                  </a:cubicBezTo>
                  <a:cubicBezTo>
                    <a:pt x="148" y="29"/>
                    <a:pt x="148" y="29"/>
                    <a:pt x="148" y="29"/>
                  </a:cubicBezTo>
                  <a:cubicBezTo>
                    <a:pt x="147" y="24"/>
                    <a:pt x="146" y="19"/>
                    <a:pt x="144" y="15"/>
                  </a:cubicBezTo>
                  <a:cubicBezTo>
                    <a:pt x="141" y="10"/>
                    <a:pt x="141" y="10"/>
                    <a:pt x="141" y="10"/>
                  </a:cubicBezTo>
                  <a:cubicBezTo>
                    <a:pt x="129" y="11"/>
                    <a:pt x="129" y="11"/>
                    <a:pt x="129" y="11"/>
                  </a:cubicBezTo>
                  <a:cubicBezTo>
                    <a:pt x="124" y="13"/>
                    <a:pt x="119" y="15"/>
                    <a:pt x="113" y="15"/>
                  </a:cubicBezTo>
                  <a:cubicBezTo>
                    <a:pt x="101" y="12"/>
                    <a:pt x="101" y="12"/>
                    <a:pt x="101" y="12"/>
                  </a:cubicBezTo>
                  <a:cubicBezTo>
                    <a:pt x="101" y="7"/>
                    <a:pt x="101" y="7"/>
                    <a:pt x="101" y="7"/>
                  </a:cubicBezTo>
                  <a:cubicBezTo>
                    <a:pt x="99" y="7"/>
                    <a:pt x="99" y="7"/>
                    <a:pt x="99" y="7"/>
                  </a:cubicBezTo>
                  <a:cubicBezTo>
                    <a:pt x="95" y="6"/>
                    <a:pt x="95" y="6"/>
                    <a:pt x="95" y="6"/>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2"/>
                    <a:pt x="94" y="2"/>
                    <a:pt x="94" y="2"/>
                  </a:cubicBezTo>
                  <a:cubicBezTo>
                    <a:pt x="94" y="1"/>
                    <a:pt x="94" y="1"/>
                    <a:pt x="94" y="1"/>
                  </a:cubicBezTo>
                  <a:cubicBezTo>
                    <a:pt x="94" y="0"/>
                    <a:pt x="94" y="0"/>
                    <a:pt x="94" y="0"/>
                  </a:cubicBezTo>
                  <a:cubicBezTo>
                    <a:pt x="93" y="1"/>
                    <a:pt x="93" y="1"/>
                    <a:pt x="93" y="1"/>
                  </a:cubicBezTo>
                  <a:cubicBezTo>
                    <a:pt x="93" y="11"/>
                    <a:pt x="93" y="11"/>
                    <a:pt x="93" y="11"/>
                  </a:cubicBezTo>
                  <a:cubicBezTo>
                    <a:pt x="92" y="15"/>
                    <a:pt x="92" y="15"/>
                    <a:pt x="92" y="15"/>
                  </a:cubicBezTo>
                  <a:cubicBezTo>
                    <a:pt x="91" y="17"/>
                    <a:pt x="91" y="18"/>
                    <a:pt x="91" y="19"/>
                  </a:cubicBezTo>
                  <a:cubicBezTo>
                    <a:pt x="93" y="21"/>
                    <a:pt x="93" y="25"/>
                    <a:pt x="91" y="27"/>
                  </a:cubicBezTo>
                  <a:cubicBezTo>
                    <a:pt x="93" y="34"/>
                    <a:pt x="93" y="34"/>
                    <a:pt x="93" y="34"/>
                  </a:cubicBezTo>
                  <a:cubicBezTo>
                    <a:pt x="92" y="35"/>
                    <a:pt x="92" y="35"/>
                    <a:pt x="92" y="35"/>
                  </a:cubicBezTo>
                  <a:cubicBezTo>
                    <a:pt x="91" y="35"/>
                    <a:pt x="91" y="35"/>
                    <a:pt x="91" y="35"/>
                  </a:cubicBezTo>
                  <a:cubicBezTo>
                    <a:pt x="87" y="39"/>
                    <a:pt x="87" y="39"/>
                    <a:pt x="87" y="39"/>
                  </a:cubicBezTo>
                  <a:cubicBezTo>
                    <a:pt x="87" y="49"/>
                    <a:pt x="87" y="49"/>
                    <a:pt x="87" y="49"/>
                  </a:cubicBezTo>
                  <a:cubicBezTo>
                    <a:pt x="85" y="49"/>
                    <a:pt x="85" y="49"/>
                    <a:pt x="85" y="49"/>
                  </a:cubicBezTo>
                  <a:cubicBezTo>
                    <a:pt x="77" y="53"/>
                    <a:pt x="71" y="55"/>
                    <a:pt x="67" y="55"/>
                  </a:cubicBezTo>
                  <a:cubicBezTo>
                    <a:pt x="49" y="54"/>
                    <a:pt x="49" y="54"/>
                    <a:pt x="49" y="54"/>
                  </a:cubicBezTo>
                  <a:cubicBezTo>
                    <a:pt x="42" y="61"/>
                    <a:pt x="42" y="61"/>
                    <a:pt x="42" y="61"/>
                  </a:cubicBezTo>
                  <a:lnTo>
                    <a:pt x="41" y="6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39" name="Freeform 36"/>
            <p:cNvSpPr>
              <a:spLocks/>
            </p:cNvSpPr>
            <p:nvPr/>
          </p:nvSpPr>
          <p:spPr bwMode="auto">
            <a:xfrm>
              <a:off x="5006337" y="5153299"/>
              <a:ext cx="160326" cy="395066"/>
            </a:xfrm>
            <a:custGeom>
              <a:avLst/>
              <a:gdLst>
                <a:gd name="T0" fmla="*/ 40 w 52"/>
                <a:gd name="T1" fmla="*/ 0 h 128"/>
                <a:gd name="T2" fmla="*/ 12 w 52"/>
                <a:gd name="T3" fmla="*/ 35 h 128"/>
                <a:gd name="T4" fmla="*/ 0 w 52"/>
                <a:gd name="T5" fmla="*/ 55 h 128"/>
                <a:gd name="T6" fmla="*/ 2 w 52"/>
                <a:gd name="T7" fmla="*/ 77 h 128"/>
                <a:gd name="T8" fmla="*/ 2 w 52"/>
                <a:gd name="T9" fmla="*/ 77 h 128"/>
                <a:gd name="T10" fmla="*/ 2 w 52"/>
                <a:gd name="T11" fmla="*/ 77 h 128"/>
                <a:gd name="T12" fmla="*/ 0 w 52"/>
                <a:gd name="T13" fmla="*/ 92 h 128"/>
                <a:gd name="T14" fmla="*/ 2 w 52"/>
                <a:gd name="T15" fmla="*/ 101 h 128"/>
                <a:gd name="T16" fmla="*/ 18 w 52"/>
                <a:gd name="T17" fmla="*/ 112 h 128"/>
                <a:gd name="T18" fmla="*/ 18 w 52"/>
                <a:gd name="T19" fmla="*/ 112 h 128"/>
                <a:gd name="T20" fmla="*/ 18 w 52"/>
                <a:gd name="T21" fmla="*/ 112 h 128"/>
                <a:gd name="T22" fmla="*/ 19 w 52"/>
                <a:gd name="T23" fmla="*/ 113 h 128"/>
                <a:gd name="T24" fmla="*/ 19 w 52"/>
                <a:gd name="T25" fmla="*/ 113 h 128"/>
                <a:gd name="T26" fmla="*/ 25 w 52"/>
                <a:gd name="T27" fmla="*/ 124 h 128"/>
                <a:gd name="T28" fmla="*/ 30 w 52"/>
                <a:gd name="T29" fmla="*/ 128 h 128"/>
                <a:gd name="T30" fmla="*/ 33 w 52"/>
                <a:gd name="T31" fmla="*/ 102 h 128"/>
                <a:gd name="T32" fmla="*/ 33 w 52"/>
                <a:gd name="T33" fmla="*/ 101 h 128"/>
                <a:gd name="T34" fmla="*/ 44 w 52"/>
                <a:gd name="T35" fmla="*/ 73 h 128"/>
                <a:gd name="T36" fmla="*/ 48 w 52"/>
                <a:gd name="T37" fmla="*/ 40 h 128"/>
                <a:gd name="T38" fmla="*/ 48 w 52"/>
                <a:gd name="T39" fmla="*/ 40 h 128"/>
                <a:gd name="T40" fmla="*/ 49 w 52"/>
                <a:gd name="T41" fmla="*/ 39 h 128"/>
                <a:gd name="T42" fmla="*/ 52 w 52"/>
                <a:gd name="T43" fmla="*/ 30 h 128"/>
                <a:gd name="T44" fmla="*/ 50 w 52"/>
                <a:gd name="T45" fmla="*/ 23 h 128"/>
                <a:gd name="T46" fmla="*/ 50 w 52"/>
                <a:gd name="T47" fmla="*/ 22 h 128"/>
                <a:gd name="T48" fmla="*/ 49 w 52"/>
                <a:gd name="T49" fmla="*/ 22 h 128"/>
                <a:gd name="T50" fmla="*/ 48 w 52"/>
                <a:gd name="T51" fmla="*/ 12 h 128"/>
                <a:gd name="T52" fmla="*/ 49 w 52"/>
                <a:gd name="T53" fmla="*/ 12 h 128"/>
                <a:gd name="T54" fmla="*/ 49 w 52"/>
                <a:gd name="T55" fmla="*/ 11 h 128"/>
                <a:gd name="T56" fmla="*/ 51 w 52"/>
                <a:gd name="T57" fmla="*/ 9 h 128"/>
                <a:gd name="T58" fmla="*/ 52 w 52"/>
                <a:gd name="T59" fmla="*/ 6 h 128"/>
                <a:gd name="T60" fmla="*/ 40 w 52"/>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28">
                  <a:moveTo>
                    <a:pt x="40" y="0"/>
                  </a:moveTo>
                  <a:cubicBezTo>
                    <a:pt x="27" y="10"/>
                    <a:pt x="18" y="21"/>
                    <a:pt x="12" y="35"/>
                  </a:cubicBezTo>
                  <a:cubicBezTo>
                    <a:pt x="6" y="47"/>
                    <a:pt x="2" y="53"/>
                    <a:pt x="0" y="55"/>
                  </a:cubicBezTo>
                  <a:cubicBezTo>
                    <a:pt x="2" y="77"/>
                    <a:pt x="2" y="77"/>
                    <a:pt x="2" y="77"/>
                  </a:cubicBezTo>
                  <a:cubicBezTo>
                    <a:pt x="2" y="77"/>
                    <a:pt x="2" y="77"/>
                    <a:pt x="2" y="77"/>
                  </a:cubicBezTo>
                  <a:cubicBezTo>
                    <a:pt x="2" y="77"/>
                    <a:pt x="2" y="77"/>
                    <a:pt x="2" y="77"/>
                  </a:cubicBezTo>
                  <a:cubicBezTo>
                    <a:pt x="0" y="92"/>
                    <a:pt x="0" y="92"/>
                    <a:pt x="0" y="92"/>
                  </a:cubicBezTo>
                  <a:cubicBezTo>
                    <a:pt x="0" y="97"/>
                    <a:pt x="0" y="100"/>
                    <a:pt x="2" y="101"/>
                  </a:cubicBezTo>
                  <a:cubicBezTo>
                    <a:pt x="18" y="112"/>
                    <a:pt x="18" y="112"/>
                    <a:pt x="18" y="112"/>
                  </a:cubicBezTo>
                  <a:cubicBezTo>
                    <a:pt x="18" y="112"/>
                    <a:pt x="18" y="112"/>
                    <a:pt x="18" y="112"/>
                  </a:cubicBezTo>
                  <a:cubicBezTo>
                    <a:pt x="18" y="112"/>
                    <a:pt x="18" y="112"/>
                    <a:pt x="18" y="112"/>
                  </a:cubicBezTo>
                  <a:cubicBezTo>
                    <a:pt x="19" y="113"/>
                    <a:pt x="19" y="113"/>
                    <a:pt x="19" y="113"/>
                  </a:cubicBezTo>
                  <a:cubicBezTo>
                    <a:pt x="19" y="113"/>
                    <a:pt x="19" y="113"/>
                    <a:pt x="19" y="113"/>
                  </a:cubicBezTo>
                  <a:cubicBezTo>
                    <a:pt x="20" y="117"/>
                    <a:pt x="22" y="120"/>
                    <a:pt x="25" y="124"/>
                  </a:cubicBezTo>
                  <a:cubicBezTo>
                    <a:pt x="27" y="126"/>
                    <a:pt x="29" y="128"/>
                    <a:pt x="30" y="128"/>
                  </a:cubicBezTo>
                  <a:cubicBezTo>
                    <a:pt x="33" y="102"/>
                    <a:pt x="33" y="102"/>
                    <a:pt x="33" y="102"/>
                  </a:cubicBezTo>
                  <a:cubicBezTo>
                    <a:pt x="33" y="101"/>
                    <a:pt x="33" y="101"/>
                    <a:pt x="33" y="101"/>
                  </a:cubicBezTo>
                  <a:cubicBezTo>
                    <a:pt x="44" y="73"/>
                    <a:pt x="44" y="73"/>
                    <a:pt x="44" y="73"/>
                  </a:cubicBezTo>
                  <a:cubicBezTo>
                    <a:pt x="48" y="40"/>
                    <a:pt x="48" y="40"/>
                    <a:pt x="48" y="40"/>
                  </a:cubicBezTo>
                  <a:cubicBezTo>
                    <a:pt x="48" y="40"/>
                    <a:pt x="48" y="40"/>
                    <a:pt x="48" y="40"/>
                  </a:cubicBezTo>
                  <a:cubicBezTo>
                    <a:pt x="49" y="39"/>
                    <a:pt x="49" y="39"/>
                    <a:pt x="49" y="39"/>
                  </a:cubicBezTo>
                  <a:cubicBezTo>
                    <a:pt x="52" y="30"/>
                    <a:pt x="52" y="30"/>
                    <a:pt x="52" y="30"/>
                  </a:cubicBezTo>
                  <a:cubicBezTo>
                    <a:pt x="50" y="23"/>
                    <a:pt x="50" y="23"/>
                    <a:pt x="50" y="23"/>
                  </a:cubicBezTo>
                  <a:cubicBezTo>
                    <a:pt x="50" y="22"/>
                    <a:pt x="50" y="22"/>
                    <a:pt x="50" y="22"/>
                  </a:cubicBezTo>
                  <a:cubicBezTo>
                    <a:pt x="49" y="22"/>
                    <a:pt x="49" y="22"/>
                    <a:pt x="49" y="22"/>
                  </a:cubicBezTo>
                  <a:cubicBezTo>
                    <a:pt x="48" y="12"/>
                    <a:pt x="48" y="12"/>
                    <a:pt x="48" y="12"/>
                  </a:cubicBezTo>
                  <a:cubicBezTo>
                    <a:pt x="49" y="12"/>
                    <a:pt x="49" y="12"/>
                    <a:pt x="49" y="12"/>
                  </a:cubicBezTo>
                  <a:cubicBezTo>
                    <a:pt x="49" y="11"/>
                    <a:pt x="49" y="11"/>
                    <a:pt x="49" y="11"/>
                  </a:cubicBezTo>
                  <a:cubicBezTo>
                    <a:pt x="51" y="9"/>
                    <a:pt x="51" y="9"/>
                    <a:pt x="51" y="9"/>
                  </a:cubicBezTo>
                  <a:cubicBezTo>
                    <a:pt x="52" y="6"/>
                    <a:pt x="52" y="6"/>
                    <a:pt x="52" y="6"/>
                  </a:cubicBezTo>
                  <a:lnTo>
                    <a:pt x="40"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0" name="Freeform 37"/>
            <p:cNvSpPr>
              <a:spLocks/>
            </p:cNvSpPr>
            <p:nvPr/>
          </p:nvSpPr>
          <p:spPr bwMode="auto">
            <a:xfrm>
              <a:off x="3798147" y="5856313"/>
              <a:ext cx="252286" cy="212961"/>
            </a:xfrm>
            <a:custGeom>
              <a:avLst/>
              <a:gdLst>
                <a:gd name="T0" fmla="*/ 38 w 82"/>
                <a:gd name="T1" fmla="*/ 6 h 69"/>
                <a:gd name="T2" fmla="*/ 36 w 82"/>
                <a:gd name="T3" fmla="*/ 8 h 69"/>
                <a:gd name="T4" fmla="*/ 36 w 82"/>
                <a:gd name="T5" fmla="*/ 9 h 69"/>
                <a:gd name="T6" fmla="*/ 36 w 82"/>
                <a:gd name="T7" fmla="*/ 10 h 69"/>
                <a:gd name="T8" fmla="*/ 20 w 82"/>
                <a:gd name="T9" fmla="*/ 14 h 69"/>
                <a:gd name="T10" fmla="*/ 20 w 82"/>
                <a:gd name="T11" fmla="*/ 16 h 69"/>
                <a:gd name="T12" fmla="*/ 26 w 82"/>
                <a:gd name="T13" fmla="*/ 22 h 69"/>
                <a:gd name="T14" fmla="*/ 24 w 82"/>
                <a:gd name="T15" fmla="*/ 22 h 69"/>
                <a:gd name="T16" fmla="*/ 16 w 82"/>
                <a:gd name="T17" fmla="*/ 26 h 69"/>
                <a:gd name="T18" fmla="*/ 4 w 82"/>
                <a:gd name="T19" fmla="*/ 35 h 69"/>
                <a:gd name="T20" fmla="*/ 7 w 82"/>
                <a:gd name="T21" fmla="*/ 62 h 69"/>
                <a:gd name="T22" fmla="*/ 19 w 82"/>
                <a:gd name="T23" fmla="*/ 63 h 69"/>
                <a:gd name="T24" fmla="*/ 20 w 82"/>
                <a:gd name="T25" fmla="*/ 63 h 69"/>
                <a:gd name="T26" fmla="*/ 20 w 82"/>
                <a:gd name="T27" fmla="*/ 64 h 69"/>
                <a:gd name="T28" fmla="*/ 32 w 82"/>
                <a:gd name="T29" fmla="*/ 69 h 69"/>
                <a:gd name="T30" fmla="*/ 44 w 82"/>
                <a:gd name="T31" fmla="*/ 67 h 69"/>
                <a:gd name="T32" fmla="*/ 63 w 82"/>
                <a:gd name="T33" fmla="*/ 52 h 69"/>
                <a:gd name="T34" fmla="*/ 64 w 82"/>
                <a:gd name="T35" fmla="*/ 52 h 69"/>
                <a:gd name="T36" fmla="*/ 64 w 82"/>
                <a:gd name="T37" fmla="*/ 51 h 69"/>
                <a:gd name="T38" fmla="*/ 70 w 82"/>
                <a:gd name="T39" fmla="*/ 50 h 69"/>
                <a:gd name="T40" fmla="*/ 68 w 82"/>
                <a:gd name="T41" fmla="*/ 33 h 69"/>
                <a:gd name="T42" fmla="*/ 68 w 82"/>
                <a:gd name="T43" fmla="*/ 32 h 69"/>
                <a:gd name="T44" fmla="*/ 76 w 82"/>
                <a:gd name="T45" fmla="*/ 22 h 69"/>
                <a:gd name="T46" fmla="*/ 76 w 82"/>
                <a:gd name="T47" fmla="*/ 21 h 69"/>
                <a:gd name="T48" fmla="*/ 76 w 82"/>
                <a:gd name="T49" fmla="*/ 21 h 69"/>
                <a:gd name="T50" fmla="*/ 82 w 82"/>
                <a:gd name="T51" fmla="*/ 17 h 69"/>
                <a:gd name="T52" fmla="*/ 80 w 82"/>
                <a:gd name="T53" fmla="*/ 4 h 69"/>
                <a:gd name="T54" fmla="*/ 74 w 82"/>
                <a:gd name="T55" fmla="*/ 0 h 69"/>
                <a:gd name="T56" fmla="*/ 75 w 82"/>
                <a:gd name="T57" fmla="*/ 6 h 69"/>
                <a:gd name="T58" fmla="*/ 64 w 82"/>
                <a:gd name="T59" fmla="*/ 4 h 69"/>
                <a:gd name="T60" fmla="*/ 60 w 82"/>
                <a:gd name="T61" fmla="*/ 6 h 69"/>
                <a:gd name="T62" fmla="*/ 59 w 82"/>
                <a:gd name="T63" fmla="*/ 6 h 69"/>
                <a:gd name="T64" fmla="*/ 59 w 82"/>
                <a:gd name="T65" fmla="*/ 6 h 69"/>
                <a:gd name="T66" fmla="*/ 38 w 82"/>
                <a:gd name="T6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69">
                  <a:moveTo>
                    <a:pt x="38" y="6"/>
                  </a:moveTo>
                  <a:cubicBezTo>
                    <a:pt x="36" y="8"/>
                    <a:pt x="36" y="8"/>
                    <a:pt x="36" y="8"/>
                  </a:cubicBezTo>
                  <a:cubicBezTo>
                    <a:pt x="36" y="9"/>
                    <a:pt x="36" y="9"/>
                    <a:pt x="36" y="9"/>
                  </a:cubicBezTo>
                  <a:cubicBezTo>
                    <a:pt x="36" y="10"/>
                    <a:pt x="36" y="10"/>
                    <a:pt x="36" y="10"/>
                  </a:cubicBezTo>
                  <a:cubicBezTo>
                    <a:pt x="20" y="14"/>
                    <a:pt x="20" y="14"/>
                    <a:pt x="20" y="14"/>
                  </a:cubicBezTo>
                  <a:cubicBezTo>
                    <a:pt x="20" y="16"/>
                    <a:pt x="20" y="16"/>
                    <a:pt x="20" y="16"/>
                  </a:cubicBezTo>
                  <a:cubicBezTo>
                    <a:pt x="26" y="22"/>
                    <a:pt x="26" y="22"/>
                    <a:pt x="26" y="22"/>
                  </a:cubicBezTo>
                  <a:cubicBezTo>
                    <a:pt x="25" y="22"/>
                    <a:pt x="24" y="22"/>
                    <a:pt x="24" y="22"/>
                  </a:cubicBezTo>
                  <a:cubicBezTo>
                    <a:pt x="16" y="26"/>
                    <a:pt x="16" y="26"/>
                    <a:pt x="16" y="26"/>
                  </a:cubicBezTo>
                  <a:cubicBezTo>
                    <a:pt x="4" y="35"/>
                    <a:pt x="4" y="35"/>
                    <a:pt x="4" y="35"/>
                  </a:cubicBezTo>
                  <a:cubicBezTo>
                    <a:pt x="0" y="40"/>
                    <a:pt x="1" y="49"/>
                    <a:pt x="7" y="62"/>
                  </a:cubicBezTo>
                  <a:cubicBezTo>
                    <a:pt x="19" y="63"/>
                    <a:pt x="19" y="63"/>
                    <a:pt x="19" y="63"/>
                  </a:cubicBezTo>
                  <a:cubicBezTo>
                    <a:pt x="20" y="63"/>
                    <a:pt x="20" y="63"/>
                    <a:pt x="20" y="63"/>
                  </a:cubicBezTo>
                  <a:cubicBezTo>
                    <a:pt x="20" y="64"/>
                    <a:pt x="20" y="64"/>
                    <a:pt x="20" y="64"/>
                  </a:cubicBezTo>
                  <a:cubicBezTo>
                    <a:pt x="32" y="69"/>
                    <a:pt x="32" y="69"/>
                    <a:pt x="32" y="69"/>
                  </a:cubicBezTo>
                  <a:cubicBezTo>
                    <a:pt x="44" y="67"/>
                    <a:pt x="44" y="67"/>
                    <a:pt x="44" y="67"/>
                  </a:cubicBezTo>
                  <a:cubicBezTo>
                    <a:pt x="50" y="66"/>
                    <a:pt x="56" y="61"/>
                    <a:pt x="63" y="52"/>
                  </a:cubicBezTo>
                  <a:cubicBezTo>
                    <a:pt x="64" y="52"/>
                    <a:pt x="64" y="52"/>
                    <a:pt x="64" y="52"/>
                  </a:cubicBezTo>
                  <a:cubicBezTo>
                    <a:pt x="64" y="51"/>
                    <a:pt x="64" y="51"/>
                    <a:pt x="64" y="51"/>
                  </a:cubicBezTo>
                  <a:cubicBezTo>
                    <a:pt x="70" y="50"/>
                    <a:pt x="70" y="50"/>
                    <a:pt x="70" y="50"/>
                  </a:cubicBezTo>
                  <a:cubicBezTo>
                    <a:pt x="68" y="33"/>
                    <a:pt x="68" y="33"/>
                    <a:pt x="68" y="33"/>
                  </a:cubicBezTo>
                  <a:cubicBezTo>
                    <a:pt x="68" y="32"/>
                    <a:pt x="68" y="32"/>
                    <a:pt x="68" y="32"/>
                  </a:cubicBezTo>
                  <a:cubicBezTo>
                    <a:pt x="76" y="22"/>
                    <a:pt x="76" y="22"/>
                    <a:pt x="76" y="22"/>
                  </a:cubicBezTo>
                  <a:cubicBezTo>
                    <a:pt x="76" y="21"/>
                    <a:pt x="76" y="21"/>
                    <a:pt x="76" y="21"/>
                  </a:cubicBezTo>
                  <a:cubicBezTo>
                    <a:pt x="76" y="21"/>
                    <a:pt x="76" y="21"/>
                    <a:pt x="76" y="21"/>
                  </a:cubicBezTo>
                  <a:cubicBezTo>
                    <a:pt x="82" y="17"/>
                    <a:pt x="82" y="17"/>
                    <a:pt x="82" y="17"/>
                  </a:cubicBezTo>
                  <a:cubicBezTo>
                    <a:pt x="82" y="12"/>
                    <a:pt x="82" y="8"/>
                    <a:pt x="80" y="4"/>
                  </a:cubicBezTo>
                  <a:cubicBezTo>
                    <a:pt x="78" y="1"/>
                    <a:pt x="76" y="0"/>
                    <a:pt x="74" y="0"/>
                  </a:cubicBezTo>
                  <a:cubicBezTo>
                    <a:pt x="75" y="6"/>
                    <a:pt x="75" y="6"/>
                    <a:pt x="75" y="6"/>
                  </a:cubicBezTo>
                  <a:cubicBezTo>
                    <a:pt x="64" y="4"/>
                    <a:pt x="64" y="4"/>
                    <a:pt x="64" y="4"/>
                  </a:cubicBezTo>
                  <a:cubicBezTo>
                    <a:pt x="60" y="6"/>
                    <a:pt x="60" y="6"/>
                    <a:pt x="60" y="6"/>
                  </a:cubicBezTo>
                  <a:cubicBezTo>
                    <a:pt x="59" y="6"/>
                    <a:pt x="59" y="6"/>
                    <a:pt x="59" y="6"/>
                  </a:cubicBezTo>
                  <a:cubicBezTo>
                    <a:pt x="59" y="6"/>
                    <a:pt x="59" y="6"/>
                    <a:pt x="59" y="6"/>
                  </a:cubicBezTo>
                  <a:lnTo>
                    <a:pt x="38" y="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grpSp>
      <p:sp>
        <p:nvSpPr>
          <p:cNvPr id="141" name="矩形 40"/>
          <p:cNvSpPr>
            <a:spLocks noChangeArrowheads="1"/>
          </p:cNvSpPr>
          <p:nvPr/>
        </p:nvSpPr>
        <p:spPr bwMode="auto">
          <a:xfrm>
            <a:off x="6767513" y="3306763"/>
            <a:ext cx="44323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auto" hangingPunct="1">
              <a:spcBef>
                <a:spcPts val="0"/>
              </a:spcBef>
              <a:spcAft>
                <a:spcPts val="0"/>
              </a:spcAft>
              <a:defRPr/>
            </a:pPr>
            <a:r>
              <a:rPr lang="en-US" altLang="zh-CN" sz="1200" dirty="0">
                <a:solidFill>
                  <a:schemeClr val="tx1">
                    <a:lumMod val="65000"/>
                    <a:lumOff val="35000"/>
                  </a:schemeClr>
                </a:solidFill>
              </a:rPr>
              <a:t>Supporters say that the ease of use of presentation software can save a lot of time for people who otherwise would have used other types of visual aid—hand-drawn or mechanically typeset slides, blackboards or whiteboards,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or overhead projections. Ease of use also encourages those who otherwise would not have used visual aids, or would not have given a presentation at all,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the difference in needs and desires of presenters and audiences has become more noticeable.</a:t>
            </a:r>
          </a:p>
        </p:txBody>
      </p:sp>
      <p:grpSp>
        <p:nvGrpSpPr>
          <p:cNvPr id="28676" name="组合 41"/>
          <p:cNvGrpSpPr>
            <a:grpSpLocks/>
          </p:cNvGrpSpPr>
          <p:nvPr/>
        </p:nvGrpSpPr>
        <p:grpSpPr bwMode="auto">
          <a:xfrm>
            <a:off x="6815138" y="1879600"/>
            <a:ext cx="4384675" cy="1246188"/>
            <a:chOff x="5110842" y="1578134"/>
            <a:chExt cx="3288535" cy="934675"/>
          </a:xfrm>
        </p:grpSpPr>
        <p:sp>
          <p:nvSpPr>
            <p:cNvPr id="143" name="文本框 39"/>
            <p:cNvSpPr txBox="1">
              <a:spLocks noChangeArrowheads="1"/>
            </p:cNvSpPr>
            <p:nvPr/>
          </p:nvSpPr>
          <p:spPr bwMode="auto">
            <a:xfrm>
              <a:off x="5212046" y="2119888"/>
              <a:ext cx="894168"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dirty="0">
                  <a:solidFill>
                    <a:schemeClr val="tx1">
                      <a:lumMod val="65000"/>
                      <a:lumOff val="35000"/>
                    </a:schemeClr>
                  </a:solidFill>
                </a:rPr>
                <a:t>23,456</a:t>
              </a:r>
              <a:endParaRPr lang="zh-CN" altLang="en-US" sz="2800" b="1" dirty="0">
                <a:solidFill>
                  <a:schemeClr val="tx1">
                    <a:lumMod val="65000"/>
                    <a:lumOff val="35000"/>
                  </a:schemeClr>
                </a:solidFill>
              </a:endParaRPr>
            </a:p>
          </p:txBody>
        </p:sp>
        <p:sp>
          <p:nvSpPr>
            <p:cNvPr id="144" name="文本框 62"/>
            <p:cNvSpPr txBox="1">
              <a:spLocks noChangeArrowheads="1"/>
            </p:cNvSpPr>
            <p:nvPr/>
          </p:nvSpPr>
          <p:spPr bwMode="auto">
            <a:xfrm>
              <a:off x="6402681" y="2119888"/>
              <a:ext cx="756054"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6,457</a:t>
              </a:r>
              <a:endParaRPr lang="zh-CN" altLang="en-US" sz="2800" b="1">
                <a:solidFill>
                  <a:schemeClr val="tx1">
                    <a:lumMod val="65000"/>
                    <a:lumOff val="35000"/>
                  </a:schemeClr>
                </a:solidFill>
              </a:endParaRPr>
            </a:p>
          </p:txBody>
        </p:sp>
        <p:sp>
          <p:nvSpPr>
            <p:cNvPr id="145" name="文本框 144"/>
            <p:cNvSpPr txBox="1">
              <a:spLocks noChangeArrowheads="1"/>
            </p:cNvSpPr>
            <p:nvPr/>
          </p:nvSpPr>
          <p:spPr bwMode="auto">
            <a:xfrm>
              <a:off x="7404006" y="2119888"/>
              <a:ext cx="89416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83,451</a:t>
              </a:r>
              <a:endParaRPr lang="zh-CN" altLang="en-US" sz="2800" b="1">
                <a:solidFill>
                  <a:schemeClr val="tx1">
                    <a:lumMod val="65000"/>
                    <a:lumOff val="35000"/>
                  </a:schemeClr>
                </a:solidFill>
              </a:endParaRPr>
            </a:p>
          </p:txBody>
        </p:sp>
        <p:cxnSp>
          <p:nvCxnSpPr>
            <p:cNvPr id="146" name="直接连接符 145"/>
            <p:cNvCxnSpPr/>
            <p:nvPr/>
          </p:nvCxnSpPr>
          <p:spPr>
            <a:xfrm>
              <a:off x="5110842"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6207417"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7302801"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8399377"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sp>
          <p:nvSpPr>
            <p:cNvPr id="150" name="Freeform 24"/>
            <p:cNvSpPr>
              <a:spLocks noEditPoints="1"/>
            </p:cNvSpPr>
            <p:nvPr/>
          </p:nvSpPr>
          <p:spPr bwMode="auto">
            <a:xfrm>
              <a:off x="5450173" y="1687675"/>
              <a:ext cx="417913" cy="432213"/>
            </a:xfrm>
            <a:custGeom>
              <a:avLst/>
              <a:gdLst>
                <a:gd name="T0" fmla="*/ 164550 w 89"/>
                <a:gd name="T1" fmla="*/ 51721 h 92"/>
                <a:gd name="T2" fmla="*/ 263281 w 89"/>
                <a:gd name="T3" fmla="*/ 51721 h 92"/>
                <a:gd name="T4" fmla="*/ 329101 w 89"/>
                <a:gd name="T5" fmla="*/ 47019 h 92"/>
                <a:gd name="T6" fmla="*/ 329101 w 89"/>
                <a:gd name="T7" fmla="*/ 126952 h 92"/>
                <a:gd name="T8" fmla="*/ 329101 w 89"/>
                <a:gd name="T9" fmla="*/ 47019 h 92"/>
                <a:gd name="T10" fmla="*/ 141043 w 89"/>
                <a:gd name="T11" fmla="*/ 258606 h 92"/>
                <a:gd name="T12" fmla="*/ 150446 w 89"/>
                <a:gd name="T13" fmla="*/ 399664 h 92"/>
                <a:gd name="T14" fmla="*/ 103432 w 89"/>
                <a:gd name="T15" fmla="*/ 277414 h 92"/>
                <a:gd name="T16" fmla="*/ 79924 w 89"/>
                <a:gd name="T17" fmla="*/ 399664 h 92"/>
                <a:gd name="T18" fmla="*/ 51716 w 89"/>
                <a:gd name="T19" fmla="*/ 258606 h 92"/>
                <a:gd name="T20" fmla="*/ 18806 w 89"/>
                <a:gd name="T21" fmla="*/ 249203 h 92"/>
                <a:gd name="T22" fmla="*/ 47014 w 89"/>
                <a:gd name="T23" fmla="*/ 131654 h 92"/>
                <a:gd name="T24" fmla="*/ 98730 w 89"/>
                <a:gd name="T25" fmla="*/ 164568 h 92"/>
                <a:gd name="T26" fmla="*/ 145745 w 89"/>
                <a:gd name="T27" fmla="*/ 131654 h 92"/>
                <a:gd name="T28" fmla="*/ 206863 w 89"/>
                <a:gd name="T29" fmla="*/ 112846 h 92"/>
                <a:gd name="T30" fmla="*/ 206863 w 89"/>
                <a:gd name="T31" fmla="*/ 126952 h 92"/>
                <a:gd name="T32" fmla="*/ 211565 w 89"/>
                <a:gd name="T33" fmla="*/ 225693 h 92"/>
                <a:gd name="T34" fmla="*/ 211565 w 89"/>
                <a:gd name="T35" fmla="*/ 225693 h 92"/>
                <a:gd name="T36" fmla="*/ 211565 w 89"/>
                <a:gd name="T37" fmla="*/ 225693 h 92"/>
                <a:gd name="T38" fmla="*/ 220968 w 89"/>
                <a:gd name="T39" fmla="*/ 126952 h 92"/>
                <a:gd name="T40" fmla="*/ 220968 w 89"/>
                <a:gd name="T41" fmla="*/ 112846 h 92"/>
                <a:gd name="T42" fmla="*/ 277385 w 89"/>
                <a:gd name="T43" fmla="*/ 131654 h 92"/>
                <a:gd name="T44" fmla="*/ 329101 w 89"/>
                <a:gd name="T45" fmla="*/ 164568 h 92"/>
                <a:gd name="T46" fmla="*/ 376115 w 89"/>
                <a:gd name="T47" fmla="*/ 131654 h 92"/>
                <a:gd name="T48" fmla="*/ 399622 w 89"/>
                <a:gd name="T49" fmla="*/ 239799 h 92"/>
                <a:gd name="T50" fmla="*/ 371414 w 89"/>
                <a:gd name="T51" fmla="*/ 258606 h 92"/>
                <a:gd name="T52" fmla="*/ 376115 w 89"/>
                <a:gd name="T53" fmla="*/ 399664 h 92"/>
                <a:gd name="T54" fmla="*/ 333802 w 89"/>
                <a:gd name="T55" fmla="*/ 277414 h 92"/>
                <a:gd name="T56" fmla="*/ 310295 w 89"/>
                <a:gd name="T57" fmla="*/ 399664 h 92"/>
                <a:gd name="T58" fmla="*/ 282086 w 89"/>
                <a:gd name="T59" fmla="*/ 258606 h 92"/>
                <a:gd name="T60" fmla="*/ 267982 w 89"/>
                <a:gd name="T61" fmla="*/ 258606 h 92"/>
                <a:gd name="T62" fmla="*/ 230370 w 89"/>
                <a:gd name="T63" fmla="*/ 432578 h 92"/>
                <a:gd name="T64" fmla="*/ 202162 w 89"/>
                <a:gd name="T65" fmla="*/ 286818 h 92"/>
                <a:gd name="T66" fmla="*/ 150446 w 89"/>
                <a:gd name="T67" fmla="*/ 432578 h 92"/>
                <a:gd name="T68" fmla="*/ 141043 w 89"/>
                <a:gd name="T69" fmla="*/ 244501 h 92"/>
                <a:gd name="T70" fmla="*/ 61119 w 89"/>
                <a:gd name="T71" fmla="*/ 84635 h 92"/>
                <a:gd name="T72" fmla="*/ 136342 w 89"/>
                <a:gd name="T73" fmla="*/ 8463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1" name="Freeform 27"/>
            <p:cNvSpPr>
              <a:spLocks noEditPoints="1"/>
            </p:cNvSpPr>
            <p:nvPr/>
          </p:nvSpPr>
          <p:spPr bwMode="auto">
            <a:xfrm>
              <a:off x="6484835" y="1704345"/>
              <a:ext cx="540548" cy="415544"/>
            </a:xfrm>
            <a:custGeom>
              <a:avLst/>
              <a:gdLst>
                <a:gd name="T0" fmla="*/ 183563 w 97"/>
                <a:gd name="T1" fmla="*/ 416611 h 75"/>
                <a:gd name="T2" fmla="*/ 244751 w 97"/>
                <a:gd name="T3" fmla="*/ 416611 h 75"/>
                <a:gd name="T4" fmla="*/ 261439 w 97"/>
                <a:gd name="T5" fmla="*/ 405501 h 75"/>
                <a:gd name="T6" fmla="*/ 261439 w 97"/>
                <a:gd name="T7" fmla="*/ 272186 h 75"/>
                <a:gd name="T8" fmla="*/ 216939 w 97"/>
                <a:gd name="T9" fmla="*/ 249967 h 75"/>
                <a:gd name="T10" fmla="*/ 166876 w 97"/>
                <a:gd name="T11" fmla="*/ 277741 h 75"/>
                <a:gd name="T12" fmla="*/ 166876 w 97"/>
                <a:gd name="T13" fmla="*/ 405501 h 75"/>
                <a:gd name="T14" fmla="*/ 183563 w 97"/>
                <a:gd name="T15" fmla="*/ 416611 h 75"/>
                <a:gd name="T16" fmla="*/ 0 w 97"/>
                <a:gd name="T17" fmla="*/ 272186 h 75"/>
                <a:gd name="T18" fmla="*/ 205813 w 97"/>
                <a:gd name="T19" fmla="*/ 155535 h 75"/>
                <a:gd name="T20" fmla="*/ 216939 w 97"/>
                <a:gd name="T21" fmla="*/ 144425 h 75"/>
                <a:gd name="T22" fmla="*/ 228064 w 97"/>
                <a:gd name="T23" fmla="*/ 155535 h 75"/>
                <a:gd name="T24" fmla="*/ 289251 w 97"/>
                <a:gd name="T25" fmla="*/ 188864 h 75"/>
                <a:gd name="T26" fmla="*/ 450565 w 97"/>
                <a:gd name="T27" fmla="*/ 49993 h 75"/>
                <a:gd name="T28" fmla="*/ 428314 w 97"/>
                <a:gd name="T29" fmla="*/ 22219 h 75"/>
                <a:gd name="T30" fmla="*/ 483940 w 97"/>
                <a:gd name="T31" fmla="*/ 11110 h 75"/>
                <a:gd name="T32" fmla="*/ 539565 w 97"/>
                <a:gd name="T33" fmla="*/ 0 h 75"/>
                <a:gd name="T34" fmla="*/ 522877 w 97"/>
                <a:gd name="T35" fmla="*/ 55548 h 75"/>
                <a:gd name="T36" fmla="*/ 506190 w 97"/>
                <a:gd name="T37" fmla="*/ 105541 h 75"/>
                <a:gd name="T38" fmla="*/ 483940 w 97"/>
                <a:gd name="T39" fmla="*/ 83322 h 75"/>
                <a:gd name="T40" fmla="*/ 305939 w 97"/>
                <a:gd name="T41" fmla="*/ 233302 h 75"/>
                <a:gd name="T42" fmla="*/ 294814 w 97"/>
                <a:gd name="T43" fmla="*/ 244412 h 75"/>
                <a:gd name="T44" fmla="*/ 278126 w 97"/>
                <a:gd name="T45" fmla="*/ 238857 h 75"/>
                <a:gd name="T46" fmla="*/ 216939 w 97"/>
                <a:gd name="T47" fmla="*/ 199973 h 75"/>
                <a:gd name="T48" fmla="*/ 27813 w 97"/>
                <a:gd name="T49" fmla="*/ 316624 h 75"/>
                <a:gd name="T50" fmla="*/ 0 w 97"/>
                <a:gd name="T51" fmla="*/ 272186 h 75"/>
                <a:gd name="T52" fmla="*/ 55625 w 97"/>
                <a:gd name="T53" fmla="*/ 416611 h 75"/>
                <a:gd name="T54" fmla="*/ 116813 w 97"/>
                <a:gd name="T55" fmla="*/ 416611 h 75"/>
                <a:gd name="T56" fmla="*/ 127938 w 97"/>
                <a:gd name="T57" fmla="*/ 405501 h 75"/>
                <a:gd name="T58" fmla="*/ 127938 w 97"/>
                <a:gd name="T59" fmla="*/ 299960 h 75"/>
                <a:gd name="T60" fmla="*/ 38938 w 97"/>
                <a:gd name="T61" fmla="*/ 355508 h 75"/>
                <a:gd name="T62" fmla="*/ 38938 w 97"/>
                <a:gd name="T63" fmla="*/ 405501 h 75"/>
                <a:gd name="T64" fmla="*/ 55625 w 97"/>
                <a:gd name="T65" fmla="*/ 416611 h 75"/>
                <a:gd name="T66" fmla="*/ 311501 w 97"/>
                <a:gd name="T67" fmla="*/ 416611 h 75"/>
                <a:gd name="T68" fmla="*/ 372689 w 97"/>
                <a:gd name="T69" fmla="*/ 416611 h 75"/>
                <a:gd name="T70" fmla="*/ 389377 w 97"/>
                <a:gd name="T71" fmla="*/ 405501 h 75"/>
                <a:gd name="T72" fmla="*/ 389377 w 97"/>
                <a:gd name="T73" fmla="*/ 216638 h 75"/>
                <a:gd name="T74" fmla="*/ 389377 w 97"/>
                <a:gd name="T75" fmla="*/ 216638 h 75"/>
                <a:gd name="T76" fmla="*/ 300376 w 97"/>
                <a:gd name="T77" fmla="*/ 294405 h 75"/>
                <a:gd name="T78" fmla="*/ 294814 w 97"/>
                <a:gd name="T79" fmla="*/ 288850 h 75"/>
                <a:gd name="T80" fmla="*/ 294814 w 97"/>
                <a:gd name="T81" fmla="*/ 405501 h 75"/>
                <a:gd name="T82" fmla="*/ 311501 w 97"/>
                <a:gd name="T83" fmla="*/ 416611 h 75"/>
                <a:gd name="T84" fmla="*/ 439440 w 97"/>
                <a:gd name="T85" fmla="*/ 416611 h 75"/>
                <a:gd name="T86" fmla="*/ 500627 w 97"/>
                <a:gd name="T87" fmla="*/ 416611 h 75"/>
                <a:gd name="T88" fmla="*/ 517315 w 97"/>
                <a:gd name="T89" fmla="*/ 405501 h 75"/>
                <a:gd name="T90" fmla="*/ 517315 w 97"/>
                <a:gd name="T91" fmla="*/ 177754 h 75"/>
                <a:gd name="T92" fmla="*/ 478377 w 97"/>
                <a:gd name="T93" fmla="*/ 133316 h 75"/>
                <a:gd name="T94" fmla="*/ 428314 w 97"/>
                <a:gd name="T95" fmla="*/ 183309 h 75"/>
                <a:gd name="T96" fmla="*/ 428314 w 97"/>
                <a:gd name="T97" fmla="*/ 405501 h 75"/>
                <a:gd name="T98" fmla="*/ 439440 w 97"/>
                <a:gd name="T99" fmla="*/ 416611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2" name="Freeform 25"/>
            <p:cNvSpPr>
              <a:spLocks noEditPoints="1"/>
            </p:cNvSpPr>
            <p:nvPr/>
          </p:nvSpPr>
          <p:spPr bwMode="auto">
            <a:xfrm>
              <a:off x="7654039" y="1687675"/>
              <a:ext cx="340522" cy="432213"/>
            </a:xfrm>
            <a:custGeom>
              <a:avLst/>
              <a:gdLst>
                <a:gd name="T0" fmla="*/ 0 w 77"/>
                <a:gd name="T1" fmla="*/ 375195 h 98"/>
                <a:gd name="T2" fmla="*/ 128247 w 77"/>
                <a:gd name="T3" fmla="*/ 432578 h 98"/>
                <a:gd name="T4" fmla="*/ 132670 w 77"/>
                <a:gd name="T5" fmla="*/ 432578 h 98"/>
                <a:gd name="T6" fmla="*/ 132670 w 77"/>
                <a:gd name="T7" fmla="*/ 432578 h 98"/>
                <a:gd name="T8" fmla="*/ 137092 w 77"/>
                <a:gd name="T9" fmla="*/ 432578 h 98"/>
                <a:gd name="T10" fmla="*/ 145937 w 77"/>
                <a:gd name="T11" fmla="*/ 432578 h 98"/>
                <a:gd name="T12" fmla="*/ 145937 w 77"/>
                <a:gd name="T13" fmla="*/ 432578 h 98"/>
                <a:gd name="T14" fmla="*/ 150359 w 77"/>
                <a:gd name="T15" fmla="*/ 432578 h 98"/>
                <a:gd name="T16" fmla="*/ 154781 w 77"/>
                <a:gd name="T17" fmla="*/ 432578 h 98"/>
                <a:gd name="T18" fmla="*/ 159204 w 77"/>
                <a:gd name="T19" fmla="*/ 432578 h 98"/>
                <a:gd name="T20" fmla="*/ 163626 w 77"/>
                <a:gd name="T21" fmla="*/ 432578 h 98"/>
                <a:gd name="T22" fmla="*/ 168048 w 77"/>
                <a:gd name="T23" fmla="*/ 432578 h 98"/>
                <a:gd name="T24" fmla="*/ 172471 w 77"/>
                <a:gd name="T25" fmla="*/ 432578 h 98"/>
                <a:gd name="T26" fmla="*/ 176893 w 77"/>
                <a:gd name="T27" fmla="*/ 432578 h 98"/>
                <a:gd name="T28" fmla="*/ 181315 w 77"/>
                <a:gd name="T29" fmla="*/ 432578 h 98"/>
                <a:gd name="T30" fmla="*/ 185738 w 77"/>
                <a:gd name="T31" fmla="*/ 432578 h 98"/>
                <a:gd name="T32" fmla="*/ 190160 w 77"/>
                <a:gd name="T33" fmla="*/ 432578 h 98"/>
                <a:gd name="T34" fmla="*/ 190160 w 77"/>
                <a:gd name="T35" fmla="*/ 432578 h 98"/>
                <a:gd name="T36" fmla="*/ 194582 w 77"/>
                <a:gd name="T37" fmla="*/ 432578 h 98"/>
                <a:gd name="T38" fmla="*/ 199005 w 77"/>
                <a:gd name="T39" fmla="*/ 432578 h 98"/>
                <a:gd name="T40" fmla="*/ 203427 w 77"/>
                <a:gd name="T41" fmla="*/ 432578 h 98"/>
                <a:gd name="T42" fmla="*/ 207849 w 77"/>
                <a:gd name="T43" fmla="*/ 432578 h 98"/>
                <a:gd name="T44" fmla="*/ 207849 w 77"/>
                <a:gd name="T45" fmla="*/ 432578 h 98"/>
                <a:gd name="T46" fmla="*/ 340519 w 77"/>
                <a:gd name="T47" fmla="*/ 375195 h 98"/>
                <a:gd name="T48" fmla="*/ 97291 w 77"/>
                <a:gd name="T49" fmla="*/ 145664 h 98"/>
                <a:gd name="T50" fmla="*/ 110558 w 77"/>
                <a:gd name="T51" fmla="*/ 88281 h 98"/>
                <a:gd name="T52" fmla="*/ 97291 w 77"/>
                <a:gd name="T53" fmla="*/ 0 h 98"/>
                <a:gd name="T54" fmla="*/ 119403 w 77"/>
                <a:gd name="T55" fmla="*/ 26484 h 98"/>
                <a:gd name="T56" fmla="*/ 154781 w 77"/>
                <a:gd name="T57" fmla="*/ 0 h 98"/>
                <a:gd name="T58" fmla="*/ 176893 w 77"/>
                <a:gd name="T59" fmla="*/ 26484 h 98"/>
                <a:gd name="T60" fmla="*/ 212272 w 77"/>
                <a:gd name="T61" fmla="*/ 0 h 98"/>
                <a:gd name="T62" fmla="*/ 221116 w 77"/>
                <a:gd name="T63" fmla="*/ 26484 h 98"/>
                <a:gd name="T64" fmla="*/ 260917 w 77"/>
                <a:gd name="T65" fmla="*/ 4414 h 98"/>
                <a:gd name="T66" fmla="*/ 79602 w 77"/>
                <a:gd name="T67" fmla="*/ 136836 h 98"/>
                <a:gd name="T68" fmla="*/ 79602 w 77"/>
                <a:gd name="T69" fmla="*/ 97109 h 98"/>
                <a:gd name="T70" fmla="*/ 278606 w 77"/>
                <a:gd name="T71" fmla="*/ 114766 h 98"/>
                <a:gd name="T72" fmla="*/ 79602 w 77"/>
                <a:gd name="T73" fmla="*/ 136836 h 98"/>
                <a:gd name="T74" fmla="*/ 190160 w 77"/>
                <a:gd name="T75" fmla="*/ 379609 h 98"/>
                <a:gd name="T76" fmla="*/ 154781 w 77"/>
                <a:gd name="T77" fmla="*/ 370781 h 98"/>
                <a:gd name="T78" fmla="*/ 132670 w 77"/>
                <a:gd name="T79" fmla="*/ 304570 h 98"/>
                <a:gd name="T80" fmla="*/ 163626 w 77"/>
                <a:gd name="T81" fmla="*/ 344297 h 98"/>
                <a:gd name="T82" fmla="*/ 176893 w 77"/>
                <a:gd name="T83" fmla="*/ 344297 h 98"/>
                <a:gd name="T84" fmla="*/ 172471 w 77"/>
                <a:gd name="T85" fmla="*/ 308984 h 98"/>
                <a:gd name="T86" fmla="*/ 132670 w 77"/>
                <a:gd name="T87" fmla="*/ 251601 h 98"/>
                <a:gd name="T88" fmla="*/ 154781 w 77"/>
                <a:gd name="T89" fmla="*/ 203047 h 98"/>
                <a:gd name="T90" fmla="*/ 190160 w 77"/>
                <a:gd name="T91" fmla="*/ 194219 h 98"/>
                <a:gd name="T92" fmla="*/ 212272 w 77"/>
                <a:gd name="T93" fmla="*/ 233945 h 98"/>
                <a:gd name="T94" fmla="*/ 176893 w 77"/>
                <a:gd name="T95" fmla="*/ 260430 h 98"/>
                <a:gd name="T96" fmla="*/ 172471 w 77"/>
                <a:gd name="T97" fmla="*/ 225117 h 98"/>
                <a:gd name="T98" fmla="*/ 168048 w 77"/>
                <a:gd name="T99" fmla="*/ 247187 h 98"/>
                <a:gd name="T100" fmla="*/ 207849 w 77"/>
                <a:gd name="T101" fmla="*/ 300156 h 98"/>
                <a:gd name="T102" fmla="*/ 216694 w 77"/>
                <a:gd name="T103" fmla="*/ 339883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F5A63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8677"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51" name="任意多边形 50"/>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500" fill="hold"/>
                                        <p:tgtEl>
                                          <p:spTgt spid="108"/>
                                        </p:tgtEl>
                                        <p:attrNameLst>
                                          <p:attrName>ppt_x</p:attrName>
                                        </p:attrNameLst>
                                      </p:cBhvr>
                                      <p:tavLst>
                                        <p:tav tm="0">
                                          <p:val>
                                            <p:strVal val="#ppt_x"/>
                                          </p:val>
                                        </p:tav>
                                        <p:tav tm="100000">
                                          <p:val>
                                            <p:strVal val="#ppt_x"/>
                                          </p:val>
                                        </p:tav>
                                      </p:tavLst>
                                    </p:anim>
                                    <p:anim calcmode="lin" valueType="num">
                                      <p:cBhvr additive="base">
                                        <p:cTn id="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141"/>
                                        </p:tgtEl>
                                        <p:attrNameLst>
                                          <p:attrName>style.visibility</p:attrName>
                                        </p:attrNameLst>
                                      </p:cBhvr>
                                      <p:to>
                                        <p:strVal val="visible"/>
                                      </p:to>
                                    </p:set>
                                    <p:animEffect transition="in" filter="fade">
                                      <p:cBhvr>
                                        <p:cTn id="13" dur="1000"/>
                                        <p:tgtEl>
                                          <p:spTgt spid="141"/>
                                        </p:tgtEl>
                                      </p:cBhvr>
                                    </p:animEffect>
                                    <p:anim calcmode="lin" valueType="num">
                                      <p:cBhvr>
                                        <p:cTn id="14" dur="1000" fill="hold"/>
                                        <p:tgtEl>
                                          <p:spTgt spid="141"/>
                                        </p:tgtEl>
                                        <p:attrNameLst>
                                          <p:attrName>ppt_w</p:attrName>
                                        </p:attrNameLst>
                                      </p:cBhvr>
                                      <p:tavLst>
                                        <p:tav tm="0" fmla="#ppt_w*sin(2.5*pi*$)">
                                          <p:val>
                                            <p:fltVal val="0"/>
                                          </p:val>
                                        </p:tav>
                                        <p:tav tm="100000">
                                          <p:val>
                                            <p:fltVal val="1"/>
                                          </p:val>
                                        </p:tav>
                                      </p:tavLst>
                                    </p:anim>
                                    <p:anim calcmode="lin" valueType="num">
                                      <p:cBhvr>
                                        <p:cTn id="15" dur="1000" fill="hold"/>
                                        <p:tgtEl>
                                          <p:spTgt spid="141"/>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0"/>
                                  </p:stCondLst>
                                  <p:childTnLst>
                                    <p:set>
                                      <p:cBhvr>
                                        <p:cTn id="17" dur="1" fill="hold">
                                          <p:stCondLst>
                                            <p:cond delay="0"/>
                                          </p:stCondLst>
                                        </p:cTn>
                                        <p:tgtEl>
                                          <p:spTgt spid="28676"/>
                                        </p:tgtEl>
                                        <p:attrNameLst>
                                          <p:attrName>style.visibility</p:attrName>
                                        </p:attrNameLst>
                                      </p:cBhvr>
                                      <p:to>
                                        <p:strVal val="visible"/>
                                      </p:to>
                                    </p:set>
                                    <p:animEffect transition="in" filter="fade">
                                      <p:cBhvr>
                                        <p:cTn id="18" dur="1000"/>
                                        <p:tgtEl>
                                          <p:spTgt spid="28676"/>
                                        </p:tgtEl>
                                      </p:cBhvr>
                                    </p:animEffect>
                                    <p:anim calcmode="lin" valueType="num">
                                      <p:cBhvr>
                                        <p:cTn id="19" dur="1000" fill="hold"/>
                                        <p:tgtEl>
                                          <p:spTgt spid="28676"/>
                                        </p:tgtEl>
                                        <p:attrNameLst>
                                          <p:attrName>ppt_w</p:attrName>
                                        </p:attrNameLst>
                                      </p:cBhvr>
                                      <p:tavLst>
                                        <p:tav tm="0" fmla="#ppt_w*sin(2.5*pi*$)">
                                          <p:val>
                                            <p:fltVal val="0"/>
                                          </p:val>
                                        </p:tav>
                                        <p:tav tm="100000">
                                          <p:val>
                                            <p:fltVal val="1"/>
                                          </p:val>
                                        </p:tav>
                                      </p:tavLst>
                                    </p:anim>
                                    <p:anim calcmode="lin" valueType="num">
                                      <p:cBhvr>
                                        <p:cTn id="20" dur="1000" fill="hold"/>
                                        <p:tgtEl>
                                          <p:spTgt spid="2867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17"/>
          <p:cNvSpPr>
            <a:spLocks/>
          </p:cNvSpPr>
          <p:nvPr/>
        </p:nvSpPr>
        <p:spPr bwMode="auto">
          <a:xfrm>
            <a:off x="5745163" y="2617788"/>
            <a:ext cx="2081212" cy="20494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00B075"/>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03</a:t>
            </a:r>
            <a:endParaRPr lang="zh-CN" altLang="en-US" sz="2800" kern="0" dirty="0">
              <a:solidFill>
                <a:srgbClr val="FFFFFF"/>
              </a:solidFill>
              <a:latin typeface="+mn-lt"/>
              <a:ea typeface="+mn-ea"/>
            </a:endParaRPr>
          </a:p>
        </p:txBody>
      </p:sp>
      <p:sp>
        <p:nvSpPr>
          <p:cNvPr id="51" name="Freeform 18"/>
          <p:cNvSpPr>
            <a:spLocks/>
          </p:cNvSpPr>
          <p:nvPr/>
        </p:nvSpPr>
        <p:spPr bwMode="auto">
          <a:xfrm>
            <a:off x="3846513" y="2752725"/>
            <a:ext cx="1819275" cy="17780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F5A63E"/>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02</a:t>
            </a:r>
            <a:endParaRPr lang="zh-CN" altLang="en-US" sz="2800" kern="0" dirty="0">
              <a:solidFill>
                <a:srgbClr val="FFFFFF"/>
              </a:solidFill>
              <a:latin typeface="+mn-lt"/>
              <a:ea typeface="+mn-ea"/>
            </a:endParaRPr>
          </a:p>
        </p:txBody>
      </p:sp>
      <p:sp>
        <p:nvSpPr>
          <p:cNvPr id="52" name="Freeform 19"/>
          <p:cNvSpPr>
            <a:spLocks/>
          </p:cNvSpPr>
          <p:nvPr/>
        </p:nvSpPr>
        <p:spPr bwMode="auto">
          <a:xfrm>
            <a:off x="2338388" y="2909888"/>
            <a:ext cx="1444625" cy="1463675"/>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00B075"/>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800" kern="0" dirty="0">
                <a:solidFill>
                  <a:srgbClr val="FFFFFF"/>
                </a:solidFill>
                <a:latin typeface="+mn-lt"/>
                <a:ea typeface="+mn-ea"/>
              </a:rPr>
              <a:t>01</a:t>
            </a:r>
            <a:endParaRPr lang="zh-CN" altLang="en-US" sz="2800" kern="0" dirty="0">
              <a:solidFill>
                <a:srgbClr val="FFFFFF"/>
              </a:solidFill>
              <a:latin typeface="+mn-lt"/>
              <a:ea typeface="+mn-ea"/>
            </a:endParaRPr>
          </a:p>
        </p:txBody>
      </p:sp>
      <p:sp>
        <p:nvSpPr>
          <p:cNvPr id="53" name="Freeform 17"/>
          <p:cNvSpPr>
            <a:spLocks/>
          </p:cNvSpPr>
          <p:nvPr/>
        </p:nvSpPr>
        <p:spPr bwMode="auto">
          <a:xfrm>
            <a:off x="7537450" y="2351088"/>
            <a:ext cx="2620963" cy="257968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F5A63E"/>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04</a:t>
            </a:r>
            <a:endParaRPr lang="zh-CN" altLang="en-US" sz="2800" kern="0" dirty="0">
              <a:solidFill>
                <a:srgbClr val="FFFFFF"/>
              </a:solidFill>
              <a:latin typeface="+mn-lt"/>
              <a:ea typeface="+mn-ea"/>
            </a:endParaRPr>
          </a:p>
        </p:txBody>
      </p:sp>
      <p:cxnSp>
        <p:nvCxnSpPr>
          <p:cNvPr id="54" name="直接箭头连接符 53"/>
          <p:cNvCxnSpPr/>
          <p:nvPr/>
        </p:nvCxnSpPr>
        <p:spPr>
          <a:xfrm flipV="1">
            <a:off x="2763838" y="2217738"/>
            <a:ext cx="0" cy="812800"/>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V="1">
            <a:off x="6321425" y="1978025"/>
            <a:ext cx="0" cy="812800"/>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4024313" y="4365625"/>
            <a:ext cx="0" cy="811213"/>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7720013" y="4722813"/>
            <a:ext cx="0" cy="809625"/>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2695575" y="3030538"/>
            <a:ext cx="157163"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59" name="椭圆 58"/>
          <p:cNvSpPr/>
          <p:nvPr/>
        </p:nvSpPr>
        <p:spPr>
          <a:xfrm>
            <a:off x="3948113" y="4248150"/>
            <a:ext cx="157162" cy="15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0" name="椭圆 59"/>
          <p:cNvSpPr/>
          <p:nvPr/>
        </p:nvSpPr>
        <p:spPr>
          <a:xfrm>
            <a:off x="6242050" y="2757488"/>
            <a:ext cx="158750"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1" name="椭圆 60"/>
          <p:cNvSpPr/>
          <p:nvPr/>
        </p:nvSpPr>
        <p:spPr>
          <a:xfrm>
            <a:off x="7643813" y="4668838"/>
            <a:ext cx="157162" cy="158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2" name="TextBox 57"/>
          <p:cNvSpPr txBox="1"/>
          <p:nvPr/>
        </p:nvSpPr>
        <p:spPr bwMode="auto">
          <a:xfrm>
            <a:off x="1436688"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2695575"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4981575"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57"/>
          <p:cNvSpPr txBox="1"/>
          <p:nvPr/>
        </p:nvSpPr>
        <p:spPr bwMode="auto">
          <a:xfrm>
            <a:off x="6489700"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71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22" name="任意多边形 21"/>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circle(in)">
                                      <p:cBhvr>
                                        <p:cTn id="7" dur="2000"/>
                                        <p:tgtEl>
                                          <p:spTgt spid="52"/>
                                        </p:tgtEl>
                                      </p:cBhvr>
                                    </p:animEffect>
                                  </p:childTnLst>
                                </p:cTn>
                              </p:par>
                              <p:par>
                                <p:cTn id="8" presetID="6" presetClass="entr" presetSubtype="16"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circle(in)">
                                      <p:cBhvr>
                                        <p:cTn id="10" dur="2000"/>
                                        <p:tgtEl>
                                          <p:spTgt spid="5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circle(in)">
                                      <p:cBhvr>
                                        <p:cTn id="13" dur="2000"/>
                                        <p:tgtEl>
                                          <p:spTgt spid="58"/>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circle(in)">
                                      <p:cBhvr>
                                        <p:cTn id="16" dur="2000"/>
                                        <p:tgtEl>
                                          <p:spTgt spid="59"/>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circle(in)">
                                      <p:cBhvr>
                                        <p:cTn id="19" dur="2000"/>
                                        <p:tgtEl>
                                          <p:spTgt spid="62"/>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circle(in)">
                                      <p:cBhvr>
                                        <p:cTn id="24" dur="2000"/>
                                        <p:tgtEl>
                                          <p:spTgt spid="51"/>
                                        </p:tgtEl>
                                      </p:cBhvr>
                                    </p:animEffect>
                                  </p:childTnLst>
                                </p:cTn>
                              </p:par>
                              <p:par>
                                <p:cTn id="25" presetID="6" presetClass="entr" presetSubtype="16"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circle(in)">
                                      <p:cBhvr>
                                        <p:cTn id="27" dur="2000"/>
                                        <p:tgtEl>
                                          <p:spTgt spid="56"/>
                                        </p:tgtEl>
                                      </p:cBhvr>
                                    </p:animEffect>
                                  </p:childTnLst>
                                </p:cTn>
                              </p:par>
                              <p:par>
                                <p:cTn id="28" presetID="6" presetClass="entr" presetSubtype="16" fill="hold" grpId="1" nodeType="with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circle(in)">
                                      <p:cBhvr>
                                        <p:cTn id="30" dur="2000"/>
                                        <p:tgtEl>
                                          <p:spTgt spid="59"/>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circle(in)">
                                      <p:cBhvr>
                                        <p:cTn id="33" dur="2000"/>
                                        <p:tgtEl>
                                          <p:spTgt spid="63"/>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circle(in)">
                                      <p:cBhvr>
                                        <p:cTn id="38" dur="2000"/>
                                        <p:tgtEl>
                                          <p:spTgt spid="50"/>
                                        </p:tgtEl>
                                      </p:cBhvr>
                                    </p:animEffect>
                                  </p:childTnLst>
                                </p:cTn>
                              </p:par>
                              <p:par>
                                <p:cTn id="39" presetID="6" presetClass="entr" presetSubtype="16"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circle(in)">
                                      <p:cBhvr>
                                        <p:cTn id="41" dur="2000"/>
                                        <p:tgtEl>
                                          <p:spTgt spid="55"/>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circle(in)">
                                      <p:cBhvr>
                                        <p:cTn id="44" dur="2000"/>
                                        <p:tgtEl>
                                          <p:spTgt spid="60"/>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circle(in)">
                                      <p:cBhvr>
                                        <p:cTn id="47" dur="2000"/>
                                        <p:tgtEl>
                                          <p:spTgt spid="64"/>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circle(in)">
                                      <p:cBhvr>
                                        <p:cTn id="52" dur="2000"/>
                                        <p:tgtEl>
                                          <p:spTgt spid="53"/>
                                        </p:tgtEl>
                                      </p:cBhvr>
                                    </p:animEffect>
                                  </p:childTnLst>
                                </p:cTn>
                              </p:par>
                              <p:par>
                                <p:cTn id="53" presetID="6" presetClass="entr" presetSubtype="16" fill="hold"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circle(in)">
                                      <p:cBhvr>
                                        <p:cTn id="55" dur="2000"/>
                                        <p:tgtEl>
                                          <p:spTgt spid="57"/>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circle(in)">
                                      <p:cBhvr>
                                        <p:cTn id="58" dur="2000"/>
                                        <p:tgtEl>
                                          <p:spTgt spid="61"/>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circle(in)">
                                      <p:cBhvr>
                                        <p:cTn id="61"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8" grpId="0" animBg="1"/>
      <p:bldP spid="59" grpId="0" animBg="1"/>
      <p:bldP spid="59" grpId="1" animBg="1"/>
      <p:bldP spid="60" grpId="0" animBg="1"/>
      <p:bldP spid="61" grpId="0" animBg="1"/>
      <p:bldP spid="62" grpId="0"/>
      <p:bldP spid="63" grpId="0"/>
      <p:bldP spid="64"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reeform 5"/>
          <p:cNvSpPr>
            <a:spLocks/>
          </p:cNvSpPr>
          <p:nvPr/>
        </p:nvSpPr>
        <p:spPr bwMode="auto">
          <a:xfrm>
            <a:off x="6132513" y="3089275"/>
            <a:ext cx="1657350" cy="233362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3" name="Freeform 6"/>
          <p:cNvSpPr>
            <a:spLocks/>
          </p:cNvSpPr>
          <p:nvPr/>
        </p:nvSpPr>
        <p:spPr bwMode="auto">
          <a:xfrm>
            <a:off x="5443538" y="2051050"/>
            <a:ext cx="2332037" cy="1655763"/>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2147483647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4" name="Freeform 7"/>
          <p:cNvSpPr>
            <a:spLocks/>
          </p:cNvSpPr>
          <p:nvPr/>
        </p:nvSpPr>
        <p:spPr bwMode="auto">
          <a:xfrm>
            <a:off x="4402138" y="2065338"/>
            <a:ext cx="1657350" cy="233203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5" name="Freeform 8"/>
          <p:cNvSpPr>
            <a:spLocks/>
          </p:cNvSpPr>
          <p:nvPr/>
        </p:nvSpPr>
        <p:spPr bwMode="auto">
          <a:xfrm>
            <a:off x="4418013" y="3781425"/>
            <a:ext cx="2333625" cy="1655763"/>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6" name="矩形 24"/>
          <p:cNvSpPr>
            <a:spLocks noChangeArrowheads="1"/>
          </p:cNvSpPr>
          <p:nvPr/>
        </p:nvSpPr>
        <p:spPr bwMode="auto">
          <a:xfrm>
            <a:off x="4665663" y="2387600"/>
            <a:ext cx="512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dirty="0">
                <a:solidFill>
                  <a:schemeClr val="bg1"/>
                </a:solidFill>
                <a:latin typeface="Impact" pitchFamily="34" charset="0"/>
                <a:ea typeface="Malgun Gothic" pitchFamily="34" charset="-127"/>
                <a:cs typeface="Adobe Naskh Medium" pitchFamily="50" charset="-78"/>
              </a:rPr>
              <a:t>01</a:t>
            </a:r>
            <a:endParaRPr lang="zh-CN" altLang="en-US" sz="2800" dirty="0">
              <a:solidFill>
                <a:schemeClr val="bg1"/>
              </a:solidFill>
              <a:latin typeface="Impact" pitchFamily="34" charset="0"/>
              <a:ea typeface="Malgun Gothic" pitchFamily="34" charset="-127"/>
              <a:cs typeface="Adobe Naskh Medium" pitchFamily="50" charset="-78"/>
            </a:endParaRPr>
          </a:p>
        </p:txBody>
      </p:sp>
      <p:sp>
        <p:nvSpPr>
          <p:cNvPr id="30727" name="矩形 25"/>
          <p:cNvSpPr>
            <a:spLocks noChangeArrowheads="1"/>
          </p:cNvSpPr>
          <p:nvPr/>
        </p:nvSpPr>
        <p:spPr bwMode="auto">
          <a:xfrm>
            <a:off x="7099300" y="2305050"/>
            <a:ext cx="5556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a:solidFill>
                  <a:schemeClr val="bg1"/>
                </a:solidFill>
                <a:latin typeface="Impact" pitchFamily="34" charset="0"/>
                <a:ea typeface="Malgun Gothic" pitchFamily="34" charset="-127"/>
                <a:cs typeface="Adobe Naskh Medium" pitchFamily="50" charset="-78"/>
              </a:rPr>
              <a:t>02</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0728" name="矩形 26"/>
          <p:cNvSpPr>
            <a:spLocks noChangeArrowheads="1"/>
          </p:cNvSpPr>
          <p:nvPr/>
        </p:nvSpPr>
        <p:spPr bwMode="auto">
          <a:xfrm>
            <a:off x="7029450" y="4745038"/>
            <a:ext cx="568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a:solidFill>
                  <a:schemeClr val="bg1"/>
                </a:solidFill>
                <a:latin typeface="Impact" pitchFamily="34" charset="0"/>
                <a:ea typeface="Malgun Gothic" pitchFamily="34" charset="-127"/>
                <a:cs typeface="Adobe Naskh Medium" pitchFamily="50" charset="-78"/>
              </a:rPr>
              <a:t>03</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0729" name="矩形 27"/>
          <p:cNvSpPr>
            <a:spLocks noChangeArrowheads="1"/>
          </p:cNvSpPr>
          <p:nvPr/>
        </p:nvSpPr>
        <p:spPr bwMode="auto">
          <a:xfrm>
            <a:off x="4622800" y="4665663"/>
            <a:ext cx="555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a:solidFill>
                  <a:schemeClr val="bg1"/>
                </a:solidFill>
                <a:latin typeface="Impact" pitchFamily="34" charset="0"/>
                <a:ea typeface="Malgun Gothic" pitchFamily="34" charset="-127"/>
                <a:cs typeface="Adobe Naskh Medium" pitchFamily="50" charset="-78"/>
              </a:rPr>
              <a:t>04</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29" name="TextBox 57"/>
          <p:cNvSpPr txBox="1"/>
          <p:nvPr/>
        </p:nvSpPr>
        <p:spPr bwMode="auto">
          <a:xfrm>
            <a:off x="14652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8039100"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1465263"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8039100"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73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18" name="任意多边形 17"/>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fade">
                                      <p:cBhvr>
                                        <p:cTn id="7" dur="500"/>
                                        <p:tgtEl>
                                          <p:spTgt spid="307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24"/>
                                        </p:tgtEl>
                                        <p:attrNameLst>
                                          <p:attrName>style.visibility</p:attrName>
                                        </p:attrNameLst>
                                      </p:cBhvr>
                                      <p:to>
                                        <p:strVal val="visible"/>
                                      </p:to>
                                    </p:set>
                                    <p:animEffect transition="in" filter="fade">
                                      <p:cBhvr>
                                        <p:cTn id="10" dur="500"/>
                                        <p:tgtEl>
                                          <p:spTgt spid="30724"/>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2"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left)">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0723"/>
                                        </p:tgtEl>
                                        <p:attrNameLst>
                                          <p:attrName>style.visibility</p:attrName>
                                        </p:attrNameLst>
                                      </p:cBhvr>
                                      <p:to>
                                        <p:strVal val="visible"/>
                                      </p:to>
                                    </p:set>
                                    <p:animEffect transition="in" filter="fade">
                                      <p:cBhvr>
                                        <p:cTn id="21" dur="500"/>
                                        <p:tgtEl>
                                          <p:spTgt spid="307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727"/>
                                        </p:tgtEl>
                                        <p:attrNameLst>
                                          <p:attrName>style.visibility</p:attrName>
                                        </p:attrNameLst>
                                      </p:cBhvr>
                                      <p:to>
                                        <p:strVal val="visible"/>
                                      </p:to>
                                    </p:set>
                                    <p:animEffect transition="in" filter="fade">
                                      <p:cBhvr>
                                        <p:cTn id="24" dur="500"/>
                                        <p:tgtEl>
                                          <p:spTgt spid="30727"/>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p:tgtEl>
                                          <p:spTgt spid="30"/>
                                        </p:tgtEl>
                                        <p:attrNameLst>
                                          <p:attrName>ppt_x</p:attrName>
                                        </p:attrNameLst>
                                      </p:cBhvr>
                                      <p:tavLst>
                                        <p:tav tm="0">
                                          <p:val>
                                            <p:strVal val="#ppt_x-#ppt_w*1.125000"/>
                                          </p:val>
                                        </p:tav>
                                        <p:tav tm="100000">
                                          <p:val>
                                            <p:strVal val="#ppt_x"/>
                                          </p:val>
                                        </p:tav>
                                      </p:tavLst>
                                    </p:anim>
                                    <p:animEffect transition="in" filter="wipe(right)">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0722"/>
                                        </p:tgtEl>
                                        <p:attrNameLst>
                                          <p:attrName>style.visibility</p:attrName>
                                        </p:attrNameLst>
                                      </p:cBhvr>
                                      <p:to>
                                        <p:strVal val="visible"/>
                                      </p:to>
                                    </p:set>
                                    <p:animEffect transition="in" filter="fade">
                                      <p:cBhvr>
                                        <p:cTn id="35" dur="500"/>
                                        <p:tgtEl>
                                          <p:spTgt spid="3072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728"/>
                                        </p:tgtEl>
                                        <p:attrNameLst>
                                          <p:attrName>style.visibility</p:attrName>
                                        </p:attrNameLst>
                                      </p:cBhvr>
                                      <p:to>
                                        <p:strVal val="visible"/>
                                      </p:to>
                                    </p:set>
                                    <p:animEffect transition="in" filter="fade">
                                      <p:cBhvr>
                                        <p:cTn id="38" dur="500"/>
                                        <p:tgtEl>
                                          <p:spTgt spid="3072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p:tgtEl>
                                          <p:spTgt spid="32"/>
                                        </p:tgtEl>
                                        <p:attrNameLst>
                                          <p:attrName>ppt_x</p:attrName>
                                        </p:attrNameLst>
                                      </p:cBhvr>
                                      <p:tavLst>
                                        <p:tav tm="0">
                                          <p:val>
                                            <p:strVal val="#ppt_x-#ppt_w*1.125000"/>
                                          </p:val>
                                        </p:tav>
                                        <p:tav tm="100000">
                                          <p:val>
                                            <p:strVal val="#ppt_x"/>
                                          </p:val>
                                        </p:tav>
                                      </p:tavLst>
                                    </p:anim>
                                    <p:animEffect transition="in" filter="wipe(right)">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0725"/>
                                        </p:tgtEl>
                                        <p:attrNameLst>
                                          <p:attrName>style.visibility</p:attrName>
                                        </p:attrNameLst>
                                      </p:cBhvr>
                                      <p:to>
                                        <p:strVal val="visible"/>
                                      </p:to>
                                    </p:set>
                                    <p:animEffect transition="in" filter="fade">
                                      <p:cBhvr>
                                        <p:cTn id="49" dur="500"/>
                                        <p:tgtEl>
                                          <p:spTgt spid="307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729"/>
                                        </p:tgtEl>
                                        <p:attrNameLst>
                                          <p:attrName>style.visibility</p:attrName>
                                        </p:attrNameLst>
                                      </p:cBhvr>
                                      <p:to>
                                        <p:strVal val="visible"/>
                                      </p:to>
                                    </p:set>
                                    <p:animEffect transition="in" filter="fade">
                                      <p:cBhvr>
                                        <p:cTn id="52" dur="500"/>
                                        <p:tgtEl>
                                          <p:spTgt spid="30729"/>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2"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p:tgtEl>
                                          <p:spTgt spid="31"/>
                                        </p:tgtEl>
                                        <p:attrNameLst>
                                          <p:attrName>ppt_x</p:attrName>
                                        </p:attrNameLst>
                                      </p:cBhvr>
                                      <p:tavLst>
                                        <p:tav tm="0">
                                          <p:val>
                                            <p:strVal val="#ppt_x+#ppt_w*1.125000"/>
                                          </p:val>
                                        </p:tav>
                                        <p:tav tm="100000">
                                          <p:val>
                                            <p:strVal val="#ppt_x"/>
                                          </p:val>
                                        </p:tav>
                                      </p:tavLst>
                                    </p:anim>
                                    <p:animEffect transition="in" filter="wipe(left)">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23" grpId="0" animBg="1"/>
      <p:bldP spid="30724" grpId="0" animBg="1"/>
      <p:bldP spid="30725" grpId="0" animBg="1"/>
      <p:bldP spid="30726" grpId="0"/>
      <p:bldP spid="30727" grpId="0"/>
      <p:bldP spid="30728" grpId="0"/>
      <p:bldP spid="30729" grpId="0"/>
      <p:bldP spid="29" grpId="0"/>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5638" y="2093913"/>
            <a:ext cx="1782762" cy="1373187"/>
            <a:chOff x="4465638" y="2093913"/>
            <a:chExt cx="1782762" cy="1373187"/>
          </a:xfrm>
        </p:grpSpPr>
        <p:sp>
          <p:nvSpPr>
            <p:cNvPr id="31746" name="Freeform 8"/>
            <p:cNvSpPr>
              <a:spLocks/>
            </p:cNvSpPr>
            <p:nvPr/>
          </p:nvSpPr>
          <p:spPr bwMode="auto">
            <a:xfrm>
              <a:off x="4465638" y="2093913"/>
              <a:ext cx="1187450" cy="1373187"/>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7" name="Freeform 9"/>
            <p:cNvSpPr>
              <a:spLocks/>
            </p:cNvSpPr>
            <p:nvPr/>
          </p:nvSpPr>
          <p:spPr bwMode="auto">
            <a:xfrm>
              <a:off x="5060950" y="2093913"/>
              <a:ext cx="1187450" cy="1373187"/>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Freeform 21"/>
            <p:cNvSpPr>
              <a:spLocks/>
            </p:cNvSpPr>
            <p:nvPr/>
          </p:nvSpPr>
          <p:spPr bwMode="auto">
            <a:xfrm>
              <a:off x="5160963" y="2684463"/>
              <a:ext cx="211137" cy="209550"/>
            </a:xfrm>
            <a:custGeom>
              <a:avLst/>
              <a:gdLst>
                <a:gd name="T0" fmla="*/ 2147483647 w 129"/>
                <a:gd name="T1" fmla="*/ 0 h 128"/>
                <a:gd name="T2" fmla="*/ 2147483647 w 129"/>
                <a:gd name="T3" fmla="*/ 2147483647 h 128"/>
                <a:gd name="T4" fmla="*/ 2147483647 w 129"/>
                <a:gd name="T5" fmla="*/ 2147483647 h 128"/>
                <a:gd name="T6" fmla="*/ 2147483647 w 129"/>
                <a:gd name="T7" fmla="*/ 2147483647 h 128"/>
                <a:gd name="T8" fmla="*/ 2147483647 w 129"/>
                <a:gd name="T9" fmla="*/ 2147483647 h 128"/>
                <a:gd name="T10" fmla="*/ 2147483647 w 129"/>
                <a:gd name="T11" fmla="*/ 2147483647 h 128"/>
                <a:gd name="T12" fmla="*/ 2147483647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9" name="Freeform 22"/>
            <p:cNvSpPr>
              <a:spLocks/>
            </p:cNvSpPr>
            <p:nvPr/>
          </p:nvSpPr>
          <p:spPr bwMode="auto">
            <a:xfrm>
              <a:off x="5278438" y="2667000"/>
              <a:ext cx="109537" cy="109538"/>
            </a:xfrm>
            <a:custGeom>
              <a:avLst/>
              <a:gdLst>
                <a:gd name="T0" fmla="*/ 2147483647 w 68"/>
                <a:gd name="T1" fmla="*/ 2147483647 h 68"/>
                <a:gd name="T2" fmla="*/ 0 w 68"/>
                <a:gd name="T3" fmla="*/ 2147483647 h 68"/>
                <a:gd name="T4" fmla="*/ 0 w 68"/>
                <a:gd name="T5" fmla="*/ 2147483647 h 68"/>
                <a:gd name="T6" fmla="*/ 2147483647 w 68"/>
                <a:gd name="T7" fmla="*/ 2147483647 h 68"/>
                <a:gd name="T8" fmla="*/ 2147483647 w 68"/>
                <a:gd name="T9" fmla="*/ 2147483647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3" name="组合 32"/>
          <p:cNvGrpSpPr/>
          <p:nvPr/>
        </p:nvGrpSpPr>
        <p:grpSpPr>
          <a:xfrm>
            <a:off x="5653317" y="3304402"/>
            <a:ext cx="752606" cy="776237"/>
            <a:chOff x="3862388" y="1625601"/>
            <a:chExt cx="608013" cy="628649"/>
          </a:xfrm>
          <a:solidFill>
            <a:srgbClr val="F5A63E"/>
          </a:solidFill>
        </p:grpSpPr>
        <p:sp>
          <p:nvSpPr>
            <p:cNvPr id="34"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Oval 40"/>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5" name="组合 4"/>
          <p:cNvGrpSpPr/>
          <p:nvPr/>
        </p:nvGrpSpPr>
        <p:grpSpPr>
          <a:xfrm>
            <a:off x="4410075" y="3714750"/>
            <a:ext cx="1244600" cy="1617663"/>
            <a:chOff x="4410075" y="3714750"/>
            <a:chExt cx="1244600" cy="1617663"/>
          </a:xfrm>
        </p:grpSpPr>
        <p:sp>
          <p:nvSpPr>
            <p:cNvPr id="31753" name="Freeform 14"/>
            <p:cNvSpPr>
              <a:spLocks/>
            </p:cNvSpPr>
            <p:nvPr/>
          </p:nvSpPr>
          <p:spPr bwMode="auto">
            <a:xfrm rot="10800000">
              <a:off x="4410075" y="3714750"/>
              <a:ext cx="1244600" cy="1077913"/>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4" name="Freeform 15"/>
            <p:cNvSpPr>
              <a:spLocks/>
            </p:cNvSpPr>
            <p:nvPr/>
          </p:nvSpPr>
          <p:spPr bwMode="auto">
            <a:xfrm rot="10800000">
              <a:off x="4410075" y="4252913"/>
              <a:ext cx="1244600" cy="1079500"/>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7" name="Oval 42"/>
            <p:cNvSpPr>
              <a:spLocks noChangeArrowheads="1"/>
            </p:cNvSpPr>
            <p:nvPr/>
          </p:nvSpPr>
          <p:spPr bwMode="auto">
            <a:xfrm>
              <a:off x="4943475" y="449897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31758" name="Oval 43"/>
            <p:cNvSpPr>
              <a:spLocks noChangeArrowheads="1"/>
            </p:cNvSpPr>
            <p:nvPr/>
          </p:nvSpPr>
          <p:spPr bwMode="auto">
            <a:xfrm>
              <a:off x="5030788" y="447992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31759" name="Oval 44"/>
            <p:cNvSpPr>
              <a:spLocks noChangeArrowheads="1"/>
            </p:cNvSpPr>
            <p:nvPr/>
          </p:nvSpPr>
          <p:spPr bwMode="auto">
            <a:xfrm>
              <a:off x="4943475" y="458311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31760" name="Oval 45"/>
            <p:cNvSpPr>
              <a:spLocks noChangeArrowheads="1"/>
            </p:cNvSpPr>
            <p:nvPr/>
          </p:nvSpPr>
          <p:spPr bwMode="auto">
            <a:xfrm>
              <a:off x="5030788" y="458311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grpSp>
      <p:grpSp>
        <p:nvGrpSpPr>
          <p:cNvPr id="4" name="组合 3"/>
          <p:cNvGrpSpPr/>
          <p:nvPr/>
        </p:nvGrpSpPr>
        <p:grpSpPr>
          <a:xfrm>
            <a:off x="5899150" y="3957638"/>
            <a:ext cx="1719263" cy="1417637"/>
            <a:chOff x="5899150" y="3957638"/>
            <a:chExt cx="1719263" cy="1417637"/>
          </a:xfrm>
        </p:grpSpPr>
        <p:sp>
          <p:nvSpPr>
            <p:cNvPr id="31755" name="Freeform 14"/>
            <p:cNvSpPr>
              <a:spLocks/>
            </p:cNvSpPr>
            <p:nvPr/>
          </p:nvSpPr>
          <p:spPr bwMode="auto">
            <a:xfrm rot="5400000">
              <a:off x="5763419" y="4093369"/>
              <a:ext cx="1417637"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6" name="Freeform 15"/>
            <p:cNvSpPr>
              <a:spLocks/>
            </p:cNvSpPr>
            <p:nvPr/>
          </p:nvSpPr>
          <p:spPr bwMode="auto">
            <a:xfrm rot="5400000">
              <a:off x="6336507" y="4093369"/>
              <a:ext cx="1417637"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1" name="Freeform 36"/>
            <p:cNvSpPr>
              <a:spLocks/>
            </p:cNvSpPr>
            <p:nvPr/>
          </p:nvSpPr>
          <p:spPr bwMode="auto">
            <a:xfrm>
              <a:off x="6656388" y="4545013"/>
              <a:ext cx="222250" cy="195262"/>
            </a:xfrm>
            <a:custGeom>
              <a:avLst/>
              <a:gdLst>
                <a:gd name="T0" fmla="*/ 2147483647 w 134"/>
                <a:gd name="T1" fmla="*/ 2147483647 h 117"/>
                <a:gd name="T2" fmla="*/ 2147483647 w 134"/>
                <a:gd name="T3" fmla="*/ 0 h 117"/>
                <a:gd name="T4" fmla="*/ 2147483647 w 134"/>
                <a:gd name="T5" fmla="*/ 2147483647 h 117"/>
                <a:gd name="T6" fmla="*/ 2147483647 w 134"/>
                <a:gd name="T7" fmla="*/ 2147483647 h 117"/>
                <a:gd name="T8" fmla="*/ 2147483647 w 134"/>
                <a:gd name="T9" fmla="*/ 2147483647 h 117"/>
                <a:gd name="T10" fmla="*/ 2147483647 w 134"/>
                <a:gd name="T11" fmla="*/ 2147483647 h 117"/>
                <a:gd name="T12" fmla="*/ 2147483647 w 134"/>
                <a:gd name="T13" fmla="*/ 2147483647 h 117"/>
                <a:gd name="T14" fmla="*/ 2147483647 w 134"/>
                <a:gd name="T15" fmla="*/ 2147483647 h 117"/>
                <a:gd name="T16" fmla="*/ 2147483647 w 134"/>
                <a:gd name="T17" fmla="*/ 2147483647 h 117"/>
                <a:gd name="T18" fmla="*/ 0 w 134"/>
                <a:gd name="T19" fmla="*/ 2147483647 h 117"/>
                <a:gd name="T20" fmla="*/ 2147483647 w 134"/>
                <a:gd name="T21" fmla="*/ 2147483647 h 117"/>
                <a:gd name="T22" fmla="*/ 2147483647 w 134"/>
                <a:gd name="T23" fmla="*/ 2147483647 h 117"/>
                <a:gd name="T24" fmla="*/ 2147483647 w 134"/>
                <a:gd name="T25" fmla="*/ 2147483647 h 117"/>
                <a:gd name="T26" fmla="*/ 2147483647 w 134"/>
                <a:gd name="T27" fmla="*/ 2147483647 h 117"/>
                <a:gd name="T28" fmla="*/ 2147483647 w 134"/>
                <a:gd name="T29" fmla="*/ 2147483647 h 117"/>
                <a:gd name="T30" fmla="*/ 2147483647 w 134"/>
                <a:gd name="T31" fmla="*/ 2147483647 h 117"/>
                <a:gd name="T32" fmla="*/ 2147483647 w 134"/>
                <a:gd name="T33" fmla="*/ 2147483647 h 117"/>
                <a:gd name="T34" fmla="*/ 2147483647 w 134"/>
                <a:gd name="T35" fmla="*/ 2147483647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6321425" y="2074863"/>
            <a:ext cx="1416050" cy="1719262"/>
            <a:chOff x="6321425" y="2074863"/>
            <a:chExt cx="1416050" cy="1719262"/>
          </a:xfrm>
        </p:grpSpPr>
        <p:sp>
          <p:nvSpPr>
            <p:cNvPr id="31751" name="Freeform 14"/>
            <p:cNvSpPr>
              <a:spLocks/>
            </p:cNvSpPr>
            <p:nvPr/>
          </p:nvSpPr>
          <p:spPr bwMode="auto">
            <a:xfrm>
              <a:off x="6321425" y="2647950"/>
              <a:ext cx="1416050"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2" name="Freeform 15"/>
            <p:cNvSpPr>
              <a:spLocks/>
            </p:cNvSpPr>
            <p:nvPr/>
          </p:nvSpPr>
          <p:spPr bwMode="auto">
            <a:xfrm>
              <a:off x="6321425" y="2074863"/>
              <a:ext cx="1416050"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2" name="Rectangle 27"/>
            <p:cNvSpPr>
              <a:spLocks noChangeArrowheads="1"/>
            </p:cNvSpPr>
            <p:nvPr/>
          </p:nvSpPr>
          <p:spPr bwMode="auto">
            <a:xfrm>
              <a:off x="6973888" y="283368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31763" name="Rectangle 28"/>
            <p:cNvSpPr>
              <a:spLocks noChangeArrowheads="1"/>
            </p:cNvSpPr>
            <p:nvPr/>
          </p:nvSpPr>
          <p:spPr bwMode="auto">
            <a:xfrm>
              <a:off x="7015163" y="280987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31764" name="Rectangle 29"/>
            <p:cNvSpPr>
              <a:spLocks noChangeArrowheads="1"/>
            </p:cNvSpPr>
            <p:nvPr/>
          </p:nvSpPr>
          <p:spPr bwMode="auto">
            <a:xfrm>
              <a:off x="7051675" y="279400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31765" name="Rectangle 30"/>
            <p:cNvSpPr>
              <a:spLocks noChangeArrowheads="1"/>
            </p:cNvSpPr>
            <p:nvPr/>
          </p:nvSpPr>
          <p:spPr bwMode="auto">
            <a:xfrm>
              <a:off x="7089775" y="289242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grpSp>
      <p:sp>
        <p:nvSpPr>
          <p:cNvPr id="53" name="TextBox 57"/>
          <p:cNvSpPr txBox="1"/>
          <p:nvPr/>
        </p:nvSpPr>
        <p:spPr bwMode="auto">
          <a:xfrm>
            <a:off x="1393825" y="23574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TextBox 57"/>
          <p:cNvSpPr txBox="1"/>
          <p:nvPr/>
        </p:nvSpPr>
        <p:spPr bwMode="auto">
          <a:xfrm>
            <a:off x="8080375" y="23574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1393825"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8080375"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77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9" name="任意多边形 38"/>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 calcmode="lin" valueType="num">
                                      <p:cBhvr>
                                        <p:cTn id="9" dur="500" fill="hold"/>
                                        <p:tgtEl>
                                          <p:spTgt spid="33"/>
                                        </p:tgtEl>
                                        <p:attrNameLst>
                                          <p:attrName>style.rotation</p:attrName>
                                        </p:attrNameLst>
                                      </p:cBhvr>
                                      <p:tavLst>
                                        <p:tav tm="0">
                                          <p:val>
                                            <p:fltVal val="360"/>
                                          </p:val>
                                        </p:tav>
                                        <p:tav tm="100000">
                                          <p:val>
                                            <p:fltVal val="0"/>
                                          </p:val>
                                        </p:tav>
                                      </p:tavLst>
                                    </p:anim>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right)">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4"/>
          <p:cNvGrpSpPr>
            <a:grpSpLocks noChangeAspect="1"/>
          </p:cNvGrpSpPr>
          <p:nvPr/>
        </p:nvGrpSpPr>
        <p:grpSpPr bwMode="auto">
          <a:xfrm>
            <a:off x="574861" y="1632283"/>
            <a:ext cx="5197475" cy="3916362"/>
            <a:chOff x="1988" y="1245"/>
            <a:chExt cx="3274" cy="2467"/>
          </a:xfrm>
          <a:solidFill>
            <a:srgbClr val="F6B305"/>
          </a:solidFill>
        </p:grpSpPr>
        <p:sp>
          <p:nvSpPr>
            <p:cNvPr id="58" name="Freeform 5"/>
            <p:cNvSpPr>
              <a:spLocks noEditPoints="1"/>
            </p:cNvSpPr>
            <p:nvPr/>
          </p:nvSpPr>
          <p:spPr bwMode="auto">
            <a:xfrm>
              <a:off x="1988" y="2053"/>
              <a:ext cx="1674" cy="1659"/>
            </a:xfrm>
            <a:custGeom>
              <a:avLst/>
              <a:gdLst>
                <a:gd name="T0" fmla="*/ 561 w 1122"/>
                <a:gd name="T1" fmla="*/ 97 h 1112"/>
                <a:gd name="T2" fmla="*/ 515 w 1122"/>
                <a:gd name="T3" fmla="*/ 100 h 1112"/>
                <a:gd name="T4" fmla="*/ 457 w 1122"/>
                <a:gd name="T5" fmla="*/ 0 h 1112"/>
                <a:gd name="T6" fmla="*/ 318 w 1122"/>
                <a:gd name="T7" fmla="*/ 45 h 1112"/>
                <a:gd name="T8" fmla="*/ 330 w 1122"/>
                <a:gd name="T9" fmla="*/ 160 h 1112"/>
                <a:gd name="T10" fmla="*/ 256 w 1122"/>
                <a:gd name="T11" fmla="*/ 214 h 1112"/>
                <a:gd name="T12" fmla="*/ 151 w 1122"/>
                <a:gd name="T13" fmla="*/ 167 h 1112"/>
                <a:gd name="T14" fmla="*/ 64 w 1122"/>
                <a:gd name="T15" fmla="*/ 286 h 1112"/>
                <a:gd name="T16" fmla="*/ 141 w 1122"/>
                <a:gd name="T17" fmla="*/ 372 h 1112"/>
                <a:gd name="T18" fmla="*/ 113 w 1122"/>
                <a:gd name="T19" fmla="*/ 459 h 1112"/>
                <a:gd name="T20" fmla="*/ 0 w 1122"/>
                <a:gd name="T21" fmla="*/ 483 h 1112"/>
                <a:gd name="T22" fmla="*/ 0 w 1122"/>
                <a:gd name="T23" fmla="*/ 630 h 1112"/>
                <a:gd name="T24" fmla="*/ 113 w 1122"/>
                <a:gd name="T25" fmla="*/ 654 h 1112"/>
                <a:gd name="T26" fmla="*/ 142 w 1122"/>
                <a:gd name="T27" fmla="*/ 740 h 1112"/>
                <a:gd name="T28" fmla="*/ 65 w 1122"/>
                <a:gd name="T29" fmla="*/ 826 h 1112"/>
                <a:gd name="T30" fmla="*/ 151 w 1122"/>
                <a:gd name="T31" fmla="*/ 945 h 1112"/>
                <a:gd name="T32" fmla="*/ 257 w 1122"/>
                <a:gd name="T33" fmla="*/ 898 h 1112"/>
                <a:gd name="T34" fmla="*/ 330 w 1122"/>
                <a:gd name="T35" fmla="*/ 952 h 1112"/>
                <a:gd name="T36" fmla="*/ 318 w 1122"/>
                <a:gd name="T37" fmla="*/ 1067 h 1112"/>
                <a:gd name="T38" fmla="*/ 458 w 1122"/>
                <a:gd name="T39" fmla="*/ 1112 h 1112"/>
                <a:gd name="T40" fmla="*/ 516 w 1122"/>
                <a:gd name="T41" fmla="*/ 1012 h 1112"/>
                <a:gd name="T42" fmla="*/ 562 w 1122"/>
                <a:gd name="T43" fmla="*/ 1014 h 1112"/>
                <a:gd name="T44" fmla="*/ 607 w 1122"/>
                <a:gd name="T45" fmla="*/ 1012 h 1112"/>
                <a:gd name="T46" fmla="*/ 665 w 1122"/>
                <a:gd name="T47" fmla="*/ 1112 h 1112"/>
                <a:gd name="T48" fmla="*/ 805 w 1122"/>
                <a:gd name="T49" fmla="*/ 1066 h 1112"/>
                <a:gd name="T50" fmla="*/ 793 w 1122"/>
                <a:gd name="T51" fmla="*/ 952 h 1112"/>
                <a:gd name="T52" fmla="*/ 866 w 1122"/>
                <a:gd name="T53" fmla="*/ 898 h 1112"/>
                <a:gd name="T54" fmla="*/ 972 w 1122"/>
                <a:gd name="T55" fmla="*/ 945 h 1112"/>
                <a:gd name="T56" fmla="*/ 1058 w 1122"/>
                <a:gd name="T57" fmla="*/ 826 h 1112"/>
                <a:gd name="T58" fmla="*/ 981 w 1122"/>
                <a:gd name="T59" fmla="*/ 740 h 1112"/>
                <a:gd name="T60" fmla="*/ 1009 w 1122"/>
                <a:gd name="T61" fmla="*/ 653 h 1112"/>
                <a:gd name="T62" fmla="*/ 1122 w 1122"/>
                <a:gd name="T63" fmla="*/ 629 h 1112"/>
                <a:gd name="T64" fmla="*/ 1122 w 1122"/>
                <a:gd name="T65" fmla="*/ 482 h 1112"/>
                <a:gd name="T66" fmla="*/ 1009 w 1122"/>
                <a:gd name="T67" fmla="*/ 458 h 1112"/>
                <a:gd name="T68" fmla="*/ 981 w 1122"/>
                <a:gd name="T69" fmla="*/ 371 h 1112"/>
                <a:gd name="T70" fmla="*/ 1058 w 1122"/>
                <a:gd name="T71" fmla="*/ 285 h 1112"/>
                <a:gd name="T72" fmla="*/ 972 w 1122"/>
                <a:gd name="T73" fmla="*/ 167 h 1112"/>
                <a:gd name="T74" fmla="*/ 866 w 1122"/>
                <a:gd name="T75" fmla="*/ 213 h 1112"/>
                <a:gd name="T76" fmla="*/ 792 w 1122"/>
                <a:gd name="T77" fmla="*/ 160 h 1112"/>
                <a:gd name="T78" fmla="*/ 804 w 1122"/>
                <a:gd name="T79" fmla="*/ 45 h 1112"/>
                <a:gd name="T80" fmla="*/ 664 w 1122"/>
                <a:gd name="T81" fmla="*/ 0 h 1112"/>
                <a:gd name="T82" fmla="*/ 606 w 1122"/>
                <a:gd name="T83" fmla="*/ 100 h 1112"/>
                <a:gd name="T84" fmla="*/ 561 w 1122"/>
                <a:gd name="T85" fmla="*/ 97 h 1112"/>
                <a:gd name="T86" fmla="*/ 967 w 1122"/>
                <a:gd name="T87" fmla="*/ 556 h 1112"/>
                <a:gd name="T88" fmla="*/ 562 w 1122"/>
                <a:gd name="T89" fmla="*/ 962 h 1112"/>
                <a:gd name="T90" fmla="*/ 155 w 1122"/>
                <a:gd name="T91" fmla="*/ 556 h 1112"/>
                <a:gd name="T92" fmla="*/ 561 w 1122"/>
                <a:gd name="T93" fmla="*/ 150 h 1112"/>
                <a:gd name="T94" fmla="*/ 967 w 1122"/>
                <a:gd name="T95" fmla="*/ 556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2" h="1112">
                  <a:moveTo>
                    <a:pt x="561" y="97"/>
                  </a:moveTo>
                  <a:cubicBezTo>
                    <a:pt x="546" y="97"/>
                    <a:pt x="530" y="98"/>
                    <a:pt x="515" y="100"/>
                  </a:cubicBezTo>
                  <a:cubicBezTo>
                    <a:pt x="457" y="0"/>
                    <a:pt x="457" y="0"/>
                    <a:pt x="457" y="0"/>
                  </a:cubicBezTo>
                  <a:cubicBezTo>
                    <a:pt x="318" y="45"/>
                    <a:pt x="318" y="45"/>
                    <a:pt x="318" y="45"/>
                  </a:cubicBezTo>
                  <a:cubicBezTo>
                    <a:pt x="330" y="160"/>
                    <a:pt x="330" y="160"/>
                    <a:pt x="330" y="160"/>
                  </a:cubicBezTo>
                  <a:cubicBezTo>
                    <a:pt x="303" y="176"/>
                    <a:pt x="279" y="194"/>
                    <a:pt x="256" y="214"/>
                  </a:cubicBezTo>
                  <a:cubicBezTo>
                    <a:pt x="151" y="167"/>
                    <a:pt x="151" y="167"/>
                    <a:pt x="151" y="167"/>
                  </a:cubicBezTo>
                  <a:cubicBezTo>
                    <a:pt x="64" y="286"/>
                    <a:pt x="64" y="286"/>
                    <a:pt x="64" y="286"/>
                  </a:cubicBezTo>
                  <a:cubicBezTo>
                    <a:pt x="141" y="372"/>
                    <a:pt x="141" y="372"/>
                    <a:pt x="141" y="372"/>
                  </a:cubicBezTo>
                  <a:cubicBezTo>
                    <a:pt x="129" y="399"/>
                    <a:pt x="120" y="428"/>
                    <a:pt x="113" y="459"/>
                  </a:cubicBezTo>
                  <a:cubicBezTo>
                    <a:pt x="0" y="483"/>
                    <a:pt x="0" y="483"/>
                    <a:pt x="0" y="483"/>
                  </a:cubicBezTo>
                  <a:cubicBezTo>
                    <a:pt x="0" y="630"/>
                    <a:pt x="0" y="630"/>
                    <a:pt x="0" y="630"/>
                  </a:cubicBezTo>
                  <a:cubicBezTo>
                    <a:pt x="113" y="654"/>
                    <a:pt x="113" y="654"/>
                    <a:pt x="113" y="654"/>
                  </a:cubicBezTo>
                  <a:cubicBezTo>
                    <a:pt x="120" y="684"/>
                    <a:pt x="129" y="713"/>
                    <a:pt x="142" y="740"/>
                  </a:cubicBezTo>
                  <a:cubicBezTo>
                    <a:pt x="65" y="826"/>
                    <a:pt x="65" y="826"/>
                    <a:pt x="65" y="826"/>
                  </a:cubicBezTo>
                  <a:cubicBezTo>
                    <a:pt x="151" y="945"/>
                    <a:pt x="151" y="945"/>
                    <a:pt x="151" y="945"/>
                  </a:cubicBezTo>
                  <a:cubicBezTo>
                    <a:pt x="257" y="898"/>
                    <a:pt x="257" y="898"/>
                    <a:pt x="257" y="898"/>
                  </a:cubicBezTo>
                  <a:cubicBezTo>
                    <a:pt x="279" y="919"/>
                    <a:pt x="304" y="936"/>
                    <a:pt x="330" y="952"/>
                  </a:cubicBezTo>
                  <a:cubicBezTo>
                    <a:pt x="318" y="1067"/>
                    <a:pt x="318" y="1067"/>
                    <a:pt x="318" y="1067"/>
                  </a:cubicBezTo>
                  <a:cubicBezTo>
                    <a:pt x="458" y="1112"/>
                    <a:pt x="458" y="1112"/>
                    <a:pt x="458" y="1112"/>
                  </a:cubicBezTo>
                  <a:cubicBezTo>
                    <a:pt x="516" y="1012"/>
                    <a:pt x="516" y="1012"/>
                    <a:pt x="516" y="1012"/>
                  </a:cubicBezTo>
                  <a:cubicBezTo>
                    <a:pt x="531" y="1014"/>
                    <a:pt x="546" y="1014"/>
                    <a:pt x="562" y="1014"/>
                  </a:cubicBezTo>
                  <a:cubicBezTo>
                    <a:pt x="577" y="1014"/>
                    <a:pt x="592" y="1013"/>
                    <a:pt x="607" y="1012"/>
                  </a:cubicBezTo>
                  <a:cubicBezTo>
                    <a:pt x="665" y="1112"/>
                    <a:pt x="665" y="1112"/>
                    <a:pt x="665" y="1112"/>
                  </a:cubicBezTo>
                  <a:cubicBezTo>
                    <a:pt x="805" y="1066"/>
                    <a:pt x="805" y="1066"/>
                    <a:pt x="805" y="1066"/>
                  </a:cubicBezTo>
                  <a:cubicBezTo>
                    <a:pt x="793" y="952"/>
                    <a:pt x="793" y="952"/>
                    <a:pt x="793" y="952"/>
                  </a:cubicBezTo>
                  <a:cubicBezTo>
                    <a:pt x="819" y="936"/>
                    <a:pt x="844" y="918"/>
                    <a:pt x="866" y="898"/>
                  </a:cubicBezTo>
                  <a:cubicBezTo>
                    <a:pt x="972" y="945"/>
                    <a:pt x="972" y="945"/>
                    <a:pt x="972" y="945"/>
                  </a:cubicBezTo>
                  <a:cubicBezTo>
                    <a:pt x="1058" y="826"/>
                    <a:pt x="1058" y="826"/>
                    <a:pt x="1058" y="826"/>
                  </a:cubicBezTo>
                  <a:cubicBezTo>
                    <a:pt x="981" y="740"/>
                    <a:pt x="981" y="740"/>
                    <a:pt x="981" y="740"/>
                  </a:cubicBezTo>
                  <a:cubicBezTo>
                    <a:pt x="993" y="712"/>
                    <a:pt x="1003" y="683"/>
                    <a:pt x="1009" y="653"/>
                  </a:cubicBezTo>
                  <a:cubicBezTo>
                    <a:pt x="1122" y="629"/>
                    <a:pt x="1122" y="629"/>
                    <a:pt x="1122" y="629"/>
                  </a:cubicBezTo>
                  <a:cubicBezTo>
                    <a:pt x="1122" y="482"/>
                    <a:pt x="1122" y="482"/>
                    <a:pt x="1122" y="482"/>
                  </a:cubicBezTo>
                  <a:cubicBezTo>
                    <a:pt x="1009" y="458"/>
                    <a:pt x="1009" y="458"/>
                    <a:pt x="1009" y="458"/>
                  </a:cubicBezTo>
                  <a:cubicBezTo>
                    <a:pt x="1003" y="428"/>
                    <a:pt x="993" y="399"/>
                    <a:pt x="981" y="371"/>
                  </a:cubicBezTo>
                  <a:cubicBezTo>
                    <a:pt x="1058" y="285"/>
                    <a:pt x="1058" y="285"/>
                    <a:pt x="1058" y="285"/>
                  </a:cubicBezTo>
                  <a:cubicBezTo>
                    <a:pt x="972" y="167"/>
                    <a:pt x="972" y="167"/>
                    <a:pt x="972" y="167"/>
                  </a:cubicBezTo>
                  <a:cubicBezTo>
                    <a:pt x="866" y="213"/>
                    <a:pt x="866" y="213"/>
                    <a:pt x="866" y="213"/>
                  </a:cubicBezTo>
                  <a:cubicBezTo>
                    <a:pt x="843" y="193"/>
                    <a:pt x="819" y="175"/>
                    <a:pt x="792" y="160"/>
                  </a:cubicBezTo>
                  <a:cubicBezTo>
                    <a:pt x="804" y="45"/>
                    <a:pt x="804" y="45"/>
                    <a:pt x="804" y="45"/>
                  </a:cubicBezTo>
                  <a:cubicBezTo>
                    <a:pt x="664" y="0"/>
                    <a:pt x="664" y="0"/>
                    <a:pt x="664" y="0"/>
                  </a:cubicBezTo>
                  <a:cubicBezTo>
                    <a:pt x="606" y="100"/>
                    <a:pt x="606" y="100"/>
                    <a:pt x="606" y="100"/>
                  </a:cubicBezTo>
                  <a:cubicBezTo>
                    <a:pt x="592" y="98"/>
                    <a:pt x="576" y="97"/>
                    <a:pt x="561" y="97"/>
                  </a:cubicBezTo>
                  <a:close/>
                  <a:moveTo>
                    <a:pt x="967" y="556"/>
                  </a:moveTo>
                  <a:cubicBezTo>
                    <a:pt x="968" y="780"/>
                    <a:pt x="786" y="962"/>
                    <a:pt x="562" y="962"/>
                  </a:cubicBezTo>
                  <a:cubicBezTo>
                    <a:pt x="337" y="962"/>
                    <a:pt x="155" y="781"/>
                    <a:pt x="155" y="556"/>
                  </a:cubicBezTo>
                  <a:cubicBezTo>
                    <a:pt x="155" y="332"/>
                    <a:pt x="337" y="150"/>
                    <a:pt x="561" y="150"/>
                  </a:cubicBezTo>
                  <a:cubicBezTo>
                    <a:pt x="785" y="149"/>
                    <a:pt x="967" y="331"/>
                    <a:pt x="967" y="556"/>
                  </a:cubicBezTo>
                  <a:close/>
                </a:path>
              </a:pathLst>
            </a:custGeom>
            <a:solidFill>
              <a:srgbClr val="00B075"/>
            </a:solidFill>
            <a:ln>
              <a:noFill/>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59" name="Freeform 6"/>
            <p:cNvSpPr>
              <a:spLocks noEditPoints="1"/>
            </p:cNvSpPr>
            <p:nvPr/>
          </p:nvSpPr>
          <p:spPr bwMode="auto">
            <a:xfrm>
              <a:off x="3196" y="1245"/>
              <a:ext cx="1243" cy="1233"/>
            </a:xfrm>
            <a:custGeom>
              <a:avLst/>
              <a:gdLst>
                <a:gd name="T0" fmla="*/ 416 w 833"/>
                <a:gd name="T1" fmla="*/ 72 h 826"/>
                <a:gd name="T2" fmla="*/ 383 w 833"/>
                <a:gd name="T3" fmla="*/ 74 h 826"/>
                <a:gd name="T4" fmla="*/ 340 w 833"/>
                <a:gd name="T5" fmla="*/ 0 h 826"/>
                <a:gd name="T6" fmla="*/ 236 w 833"/>
                <a:gd name="T7" fmla="*/ 34 h 826"/>
                <a:gd name="T8" fmla="*/ 245 w 833"/>
                <a:gd name="T9" fmla="*/ 119 h 826"/>
                <a:gd name="T10" fmla="*/ 190 w 833"/>
                <a:gd name="T11" fmla="*/ 159 h 826"/>
                <a:gd name="T12" fmla="*/ 112 w 833"/>
                <a:gd name="T13" fmla="*/ 124 h 826"/>
                <a:gd name="T14" fmla="*/ 48 w 833"/>
                <a:gd name="T15" fmla="*/ 212 h 826"/>
                <a:gd name="T16" fmla="*/ 105 w 833"/>
                <a:gd name="T17" fmla="*/ 276 h 826"/>
                <a:gd name="T18" fmla="*/ 84 w 833"/>
                <a:gd name="T19" fmla="*/ 341 h 826"/>
                <a:gd name="T20" fmla="*/ 0 w 833"/>
                <a:gd name="T21" fmla="*/ 359 h 826"/>
                <a:gd name="T22" fmla="*/ 0 w 833"/>
                <a:gd name="T23" fmla="*/ 468 h 826"/>
                <a:gd name="T24" fmla="*/ 84 w 833"/>
                <a:gd name="T25" fmla="*/ 486 h 826"/>
                <a:gd name="T26" fmla="*/ 105 w 833"/>
                <a:gd name="T27" fmla="*/ 550 h 826"/>
                <a:gd name="T28" fmla="*/ 48 w 833"/>
                <a:gd name="T29" fmla="*/ 614 h 826"/>
                <a:gd name="T30" fmla="*/ 112 w 833"/>
                <a:gd name="T31" fmla="*/ 702 h 826"/>
                <a:gd name="T32" fmla="*/ 190 w 833"/>
                <a:gd name="T33" fmla="*/ 667 h 826"/>
                <a:gd name="T34" fmla="*/ 245 w 833"/>
                <a:gd name="T35" fmla="*/ 707 h 826"/>
                <a:gd name="T36" fmla="*/ 236 w 833"/>
                <a:gd name="T37" fmla="*/ 792 h 826"/>
                <a:gd name="T38" fmla="*/ 340 w 833"/>
                <a:gd name="T39" fmla="*/ 826 h 826"/>
                <a:gd name="T40" fmla="*/ 383 w 833"/>
                <a:gd name="T41" fmla="*/ 752 h 826"/>
                <a:gd name="T42" fmla="*/ 417 w 833"/>
                <a:gd name="T43" fmla="*/ 753 h 826"/>
                <a:gd name="T44" fmla="*/ 451 w 833"/>
                <a:gd name="T45" fmla="*/ 752 h 826"/>
                <a:gd name="T46" fmla="*/ 494 w 833"/>
                <a:gd name="T47" fmla="*/ 826 h 826"/>
                <a:gd name="T48" fmla="*/ 597 w 833"/>
                <a:gd name="T49" fmla="*/ 792 h 826"/>
                <a:gd name="T50" fmla="*/ 589 w 833"/>
                <a:gd name="T51" fmla="*/ 707 h 826"/>
                <a:gd name="T52" fmla="*/ 643 w 833"/>
                <a:gd name="T53" fmla="*/ 667 h 826"/>
                <a:gd name="T54" fmla="*/ 722 w 833"/>
                <a:gd name="T55" fmla="*/ 702 h 826"/>
                <a:gd name="T56" fmla="*/ 786 w 833"/>
                <a:gd name="T57" fmla="*/ 613 h 826"/>
                <a:gd name="T58" fmla="*/ 728 w 833"/>
                <a:gd name="T59" fmla="*/ 550 h 826"/>
                <a:gd name="T60" fmla="*/ 749 w 833"/>
                <a:gd name="T61" fmla="*/ 485 h 826"/>
                <a:gd name="T62" fmla="*/ 833 w 833"/>
                <a:gd name="T63" fmla="*/ 467 h 826"/>
                <a:gd name="T64" fmla="*/ 833 w 833"/>
                <a:gd name="T65" fmla="*/ 358 h 826"/>
                <a:gd name="T66" fmla="*/ 749 w 833"/>
                <a:gd name="T67" fmla="*/ 340 h 826"/>
                <a:gd name="T68" fmla="*/ 728 w 833"/>
                <a:gd name="T69" fmla="*/ 276 h 826"/>
                <a:gd name="T70" fmla="*/ 786 w 833"/>
                <a:gd name="T71" fmla="*/ 212 h 826"/>
                <a:gd name="T72" fmla="*/ 721 w 833"/>
                <a:gd name="T73" fmla="*/ 124 h 826"/>
                <a:gd name="T74" fmla="*/ 643 w 833"/>
                <a:gd name="T75" fmla="*/ 159 h 826"/>
                <a:gd name="T76" fmla="*/ 588 w 833"/>
                <a:gd name="T77" fmla="*/ 119 h 826"/>
                <a:gd name="T78" fmla="*/ 597 w 833"/>
                <a:gd name="T79" fmla="*/ 34 h 826"/>
                <a:gd name="T80" fmla="*/ 493 w 833"/>
                <a:gd name="T81" fmla="*/ 0 h 826"/>
                <a:gd name="T82" fmla="*/ 450 w 833"/>
                <a:gd name="T83" fmla="*/ 74 h 826"/>
                <a:gd name="T84" fmla="*/ 416 w 833"/>
                <a:gd name="T85" fmla="*/ 72 h 826"/>
                <a:gd name="T86" fmla="*/ 718 w 833"/>
                <a:gd name="T87" fmla="*/ 413 h 826"/>
                <a:gd name="T88" fmla="*/ 417 w 833"/>
                <a:gd name="T89" fmla="*/ 715 h 826"/>
                <a:gd name="T90" fmla="*/ 115 w 833"/>
                <a:gd name="T91" fmla="*/ 413 h 826"/>
                <a:gd name="T92" fmla="*/ 416 w 833"/>
                <a:gd name="T93" fmla="*/ 111 h 826"/>
                <a:gd name="T94" fmla="*/ 718 w 833"/>
                <a:gd name="T95" fmla="*/ 413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3" h="826">
                  <a:moveTo>
                    <a:pt x="416" y="72"/>
                  </a:moveTo>
                  <a:cubicBezTo>
                    <a:pt x="405" y="72"/>
                    <a:pt x="394" y="73"/>
                    <a:pt x="383" y="74"/>
                  </a:cubicBezTo>
                  <a:cubicBezTo>
                    <a:pt x="340" y="0"/>
                    <a:pt x="340" y="0"/>
                    <a:pt x="340" y="0"/>
                  </a:cubicBezTo>
                  <a:cubicBezTo>
                    <a:pt x="236" y="34"/>
                    <a:pt x="236" y="34"/>
                    <a:pt x="236" y="34"/>
                  </a:cubicBezTo>
                  <a:cubicBezTo>
                    <a:pt x="245" y="119"/>
                    <a:pt x="245" y="119"/>
                    <a:pt x="245" y="119"/>
                  </a:cubicBezTo>
                  <a:cubicBezTo>
                    <a:pt x="225" y="131"/>
                    <a:pt x="207" y="144"/>
                    <a:pt x="190" y="159"/>
                  </a:cubicBezTo>
                  <a:cubicBezTo>
                    <a:pt x="112" y="124"/>
                    <a:pt x="112" y="124"/>
                    <a:pt x="112" y="124"/>
                  </a:cubicBezTo>
                  <a:cubicBezTo>
                    <a:pt x="48" y="212"/>
                    <a:pt x="48" y="212"/>
                    <a:pt x="48" y="212"/>
                  </a:cubicBezTo>
                  <a:cubicBezTo>
                    <a:pt x="105" y="276"/>
                    <a:pt x="105" y="276"/>
                    <a:pt x="105" y="276"/>
                  </a:cubicBezTo>
                  <a:cubicBezTo>
                    <a:pt x="96" y="297"/>
                    <a:pt x="89" y="318"/>
                    <a:pt x="84" y="341"/>
                  </a:cubicBezTo>
                  <a:cubicBezTo>
                    <a:pt x="0" y="359"/>
                    <a:pt x="0" y="359"/>
                    <a:pt x="0" y="359"/>
                  </a:cubicBezTo>
                  <a:cubicBezTo>
                    <a:pt x="0" y="468"/>
                    <a:pt x="0" y="468"/>
                    <a:pt x="0" y="468"/>
                  </a:cubicBezTo>
                  <a:cubicBezTo>
                    <a:pt x="84" y="486"/>
                    <a:pt x="84" y="486"/>
                    <a:pt x="84" y="486"/>
                  </a:cubicBezTo>
                  <a:cubicBezTo>
                    <a:pt x="89" y="508"/>
                    <a:pt x="96" y="529"/>
                    <a:pt x="105" y="550"/>
                  </a:cubicBezTo>
                  <a:cubicBezTo>
                    <a:pt x="48" y="614"/>
                    <a:pt x="48" y="614"/>
                    <a:pt x="48" y="614"/>
                  </a:cubicBezTo>
                  <a:cubicBezTo>
                    <a:pt x="112" y="702"/>
                    <a:pt x="112" y="702"/>
                    <a:pt x="112" y="702"/>
                  </a:cubicBezTo>
                  <a:cubicBezTo>
                    <a:pt x="190" y="667"/>
                    <a:pt x="190" y="667"/>
                    <a:pt x="190" y="667"/>
                  </a:cubicBezTo>
                  <a:cubicBezTo>
                    <a:pt x="207" y="682"/>
                    <a:pt x="226" y="695"/>
                    <a:pt x="245" y="707"/>
                  </a:cubicBezTo>
                  <a:cubicBezTo>
                    <a:pt x="236" y="792"/>
                    <a:pt x="236" y="792"/>
                    <a:pt x="236" y="792"/>
                  </a:cubicBezTo>
                  <a:cubicBezTo>
                    <a:pt x="340" y="826"/>
                    <a:pt x="340" y="826"/>
                    <a:pt x="340" y="826"/>
                  </a:cubicBezTo>
                  <a:cubicBezTo>
                    <a:pt x="383" y="752"/>
                    <a:pt x="383" y="752"/>
                    <a:pt x="383" y="752"/>
                  </a:cubicBezTo>
                  <a:cubicBezTo>
                    <a:pt x="394" y="753"/>
                    <a:pt x="406" y="753"/>
                    <a:pt x="417" y="753"/>
                  </a:cubicBezTo>
                  <a:cubicBezTo>
                    <a:pt x="428" y="753"/>
                    <a:pt x="440" y="753"/>
                    <a:pt x="451" y="752"/>
                  </a:cubicBezTo>
                  <a:cubicBezTo>
                    <a:pt x="494" y="826"/>
                    <a:pt x="494" y="826"/>
                    <a:pt x="494" y="826"/>
                  </a:cubicBezTo>
                  <a:cubicBezTo>
                    <a:pt x="597" y="792"/>
                    <a:pt x="597" y="792"/>
                    <a:pt x="597" y="792"/>
                  </a:cubicBezTo>
                  <a:cubicBezTo>
                    <a:pt x="589" y="707"/>
                    <a:pt x="589" y="707"/>
                    <a:pt x="589" y="707"/>
                  </a:cubicBezTo>
                  <a:cubicBezTo>
                    <a:pt x="608" y="695"/>
                    <a:pt x="626" y="682"/>
                    <a:pt x="643" y="667"/>
                  </a:cubicBezTo>
                  <a:cubicBezTo>
                    <a:pt x="722" y="702"/>
                    <a:pt x="722" y="702"/>
                    <a:pt x="722" y="702"/>
                  </a:cubicBezTo>
                  <a:cubicBezTo>
                    <a:pt x="786" y="613"/>
                    <a:pt x="786" y="613"/>
                    <a:pt x="786" y="613"/>
                  </a:cubicBezTo>
                  <a:cubicBezTo>
                    <a:pt x="728" y="550"/>
                    <a:pt x="728" y="550"/>
                    <a:pt x="728" y="550"/>
                  </a:cubicBezTo>
                  <a:cubicBezTo>
                    <a:pt x="737" y="529"/>
                    <a:pt x="745" y="508"/>
                    <a:pt x="749" y="485"/>
                  </a:cubicBezTo>
                  <a:cubicBezTo>
                    <a:pt x="833" y="467"/>
                    <a:pt x="833" y="467"/>
                    <a:pt x="833" y="467"/>
                  </a:cubicBezTo>
                  <a:cubicBezTo>
                    <a:pt x="833" y="358"/>
                    <a:pt x="833" y="358"/>
                    <a:pt x="833" y="358"/>
                  </a:cubicBezTo>
                  <a:cubicBezTo>
                    <a:pt x="749" y="340"/>
                    <a:pt x="749" y="340"/>
                    <a:pt x="749" y="340"/>
                  </a:cubicBezTo>
                  <a:cubicBezTo>
                    <a:pt x="744" y="318"/>
                    <a:pt x="737" y="296"/>
                    <a:pt x="728" y="276"/>
                  </a:cubicBezTo>
                  <a:cubicBezTo>
                    <a:pt x="786" y="212"/>
                    <a:pt x="786" y="212"/>
                    <a:pt x="786" y="212"/>
                  </a:cubicBezTo>
                  <a:cubicBezTo>
                    <a:pt x="721" y="124"/>
                    <a:pt x="721" y="124"/>
                    <a:pt x="721" y="124"/>
                  </a:cubicBezTo>
                  <a:cubicBezTo>
                    <a:pt x="643" y="159"/>
                    <a:pt x="643" y="159"/>
                    <a:pt x="643" y="159"/>
                  </a:cubicBezTo>
                  <a:cubicBezTo>
                    <a:pt x="626" y="144"/>
                    <a:pt x="608" y="130"/>
                    <a:pt x="588" y="119"/>
                  </a:cubicBezTo>
                  <a:cubicBezTo>
                    <a:pt x="597" y="34"/>
                    <a:pt x="597" y="34"/>
                    <a:pt x="597" y="34"/>
                  </a:cubicBezTo>
                  <a:cubicBezTo>
                    <a:pt x="493" y="0"/>
                    <a:pt x="493" y="0"/>
                    <a:pt x="493" y="0"/>
                  </a:cubicBezTo>
                  <a:cubicBezTo>
                    <a:pt x="450" y="74"/>
                    <a:pt x="450" y="74"/>
                    <a:pt x="450" y="74"/>
                  </a:cubicBezTo>
                  <a:cubicBezTo>
                    <a:pt x="439" y="73"/>
                    <a:pt x="428" y="72"/>
                    <a:pt x="416" y="72"/>
                  </a:cubicBezTo>
                  <a:close/>
                  <a:moveTo>
                    <a:pt x="718" y="413"/>
                  </a:moveTo>
                  <a:cubicBezTo>
                    <a:pt x="718" y="579"/>
                    <a:pt x="583" y="714"/>
                    <a:pt x="417" y="715"/>
                  </a:cubicBezTo>
                  <a:cubicBezTo>
                    <a:pt x="250" y="715"/>
                    <a:pt x="115" y="580"/>
                    <a:pt x="115" y="413"/>
                  </a:cubicBezTo>
                  <a:cubicBezTo>
                    <a:pt x="115" y="247"/>
                    <a:pt x="250" y="111"/>
                    <a:pt x="416" y="111"/>
                  </a:cubicBezTo>
                  <a:cubicBezTo>
                    <a:pt x="583" y="111"/>
                    <a:pt x="718" y="246"/>
                    <a:pt x="718" y="413"/>
                  </a:cubicBezTo>
                  <a:close/>
                </a:path>
              </a:pathLst>
            </a:custGeom>
            <a:solidFill>
              <a:srgbClr val="00B075"/>
            </a:solidFill>
            <a:ln>
              <a:noFill/>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60" name="Freeform 7"/>
            <p:cNvSpPr>
              <a:spLocks noEditPoints="1"/>
            </p:cNvSpPr>
            <p:nvPr/>
          </p:nvSpPr>
          <p:spPr bwMode="auto">
            <a:xfrm>
              <a:off x="3668" y="2586"/>
              <a:ext cx="1026" cy="1017"/>
            </a:xfrm>
            <a:custGeom>
              <a:avLst/>
              <a:gdLst>
                <a:gd name="T0" fmla="*/ 344 w 688"/>
                <a:gd name="T1" fmla="*/ 60 h 682"/>
                <a:gd name="T2" fmla="*/ 316 w 688"/>
                <a:gd name="T3" fmla="*/ 61 h 682"/>
                <a:gd name="T4" fmla="*/ 280 w 688"/>
                <a:gd name="T5" fmla="*/ 0 h 682"/>
                <a:gd name="T6" fmla="*/ 195 w 688"/>
                <a:gd name="T7" fmla="*/ 28 h 682"/>
                <a:gd name="T8" fmla="*/ 202 w 688"/>
                <a:gd name="T9" fmla="*/ 98 h 682"/>
                <a:gd name="T10" fmla="*/ 157 w 688"/>
                <a:gd name="T11" fmla="*/ 131 h 682"/>
                <a:gd name="T12" fmla="*/ 92 w 688"/>
                <a:gd name="T13" fmla="*/ 103 h 682"/>
                <a:gd name="T14" fmla="*/ 39 w 688"/>
                <a:gd name="T15" fmla="*/ 175 h 682"/>
                <a:gd name="T16" fmla="*/ 87 w 688"/>
                <a:gd name="T17" fmla="*/ 228 h 682"/>
                <a:gd name="T18" fmla="*/ 69 w 688"/>
                <a:gd name="T19" fmla="*/ 281 h 682"/>
                <a:gd name="T20" fmla="*/ 0 w 688"/>
                <a:gd name="T21" fmla="*/ 296 h 682"/>
                <a:gd name="T22" fmla="*/ 0 w 688"/>
                <a:gd name="T23" fmla="*/ 386 h 682"/>
                <a:gd name="T24" fmla="*/ 69 w 688"/>
                <a:gd name="T25" fmla="*/ 401 h 682"/>
                <a:gd name="T26" fmla="*/ 87 w 688"/>
                <a:gd name="T27" fmla="*/ 454 h 682"/>
                <a:gd name="T28" fmla="*/ 39 w 688"/>
                <a:gd name="T29" fmla="*/ 507 h 682"/>
                <a:gd name="T30" fmla="*/ 93 w 688"/>
                <a:gd name="T31" fmla="*/ 580 h 682"/>
                <a:gd name="T32" fmla="*/ 157 w 688"/>
                <a:gd name="T33" fmla="*/ 551 h 682"/>
                <a:gd name="T34" fmla="*/ 202 w 688"/>
                <a:gd name="T35" fmla="*/ 584 h 682"/>
                <a:gd name="T36" fmla="*/ 195 w 688"/>
                <a:gd name="T37" fmla="*/ 654 h 682"/>
                <a:gd name="T38" fmla="*/ 281 w 688"/>
                <a:gd name="T39" fmla="*/ 682 h 682"/>
                <a:gd name="T40" fmla="*/ 316 w 688"/>
                <a:gd name="T41" fmla="*/ 621 h 682"/>
                <a:gd name="T42" fmla="*/ 344 w 688"/>
                <a:gd name="T43" fmla="*/ 622 h 682"/>
                <a:gd name="T44" fmla="*/ 372 w 688"/>
                <a:gd name="T45" fmla="*/ 621 h 682"/>
                <a:gd name="T46" fmla="*/ 408 w 688"/>
                <a:gd name="T47" fmla="*/ 682 h 682"/>
                <a:gd name="T48" fmla="*/ 493 w 688"/>
                <a:gd name="T49" fmla="*/ 654 h 682"/>
                <a:gd name="T50" fmla="*/ 486 w 688"/>
                <a:gd name="T51" fmla="*/ 584 h 682"/>
                <a:gd name="T52" fmla="*/ 531 w 688"/>
                <a:gd name="T53" fmla="*/ 551 h 682"/>
                <a:gd name="T54" fmla="*/ 596 w 688"/>
                <a:gd name="T55" fmla="*/ 579 h 682"/>
                <a:gd name="T56" fmla="*/ 649 w 688"/>
                <a:gd name="T57" fmla="*/ 506 h 682"/>
                <a:gd name="T58" fmla="*/ 601 w 688"/>
                <a:gd name="T59" fmla="*/ 454 h 682"/>
                <a:gd name="T60" fmla="*/ 619 w 688"/>
                <a:gd name="T61" fmla="*/ 401 h 682"/>
                <a:gd name="T62" fmla="*/ 688 w 688"/>
                <a:gd name="T63" fmla="*/ 386 h 682"/>
                <a:gd name="T64" fmla="*/ 688 w 688"/>
                <a:gd name="T65" fmla="*/ 296 h 682"/>
                <a:gd name="T66" fmla="*/ 619 w 688"/>
                <a:gd name="T67" fmla="*/ 281 h 682"/>
                <a:gd name="T68" fmla="*/ 601 w 688"/>
                <a:gd name="T69" fmla="*/ 228 h 682"/>
                <a:gd name="T70" fmla="*/ 649 w 688"/>
                <a:gd name="T71" fmla="*/ 175 h 682"/>
                <a:gd name="T72" fmla="*/ 596 w 688"/>
                <a:gd name="T73" fmla="*/ 102 h 682"/>
                <a:gd name="T74" fmla="*/ 531 w 688"/>
                <a:gd name="T75" fmla="*/ 131 h 682"/>
                <a:gd name="T76" fmla="*/ 486 w 688"/>
                <a:gd name="T77" fmla="*/ 98 h 682"/>
                <a:gd name="T78" fmla="*/ 493 w 688"/>
                <a:gd name="T79" fmla="*/ 28 h 682"/>
                <a:gd name="T80" fmla="*/ 407 w 688"/>
                <a:gd name="T81" fmla="*/ 0 h 682"/>
                <a:gd name="T82" fmla="*/ 372 w 688"/>
                <a:gd name="T83" fmla="*/ 61 h 682"/>
                <a:gd name="T84" fmla="*/ 344 w 688"/>
                <a:gd name="T85" fmla="*/ 60 h 682"/>
                <a:gd name="T86" fmla="*/ 593 w 688"/>
                <a:gd name="T87" fmla="*/ 341 h 682"/>
                <a:gd name="T88" fmla="*/ 344 w 688"/>
                <a:gd name="T89" fmla="*/ 590 h 682"/>
                <a:gd name="T90" fmla="*/ 95 w 688"/>
                <a:gd name="T91" fmla="*/ 341 h 682"/>
                <a:gd name="T92" fmla="*/ 344 w 688"/>
                <a:gd name="T93" fmla="*/ 92 h 682"/>
                <a:gd name="T94" fmla="*/ 593 w 688"/>
                <a:gd name="T95" fmla="*/ 3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8" h="682">
                  <a:moveTo>
                    <a:pt x="344" y="60"/>
                  </a:moveTo>
                  <a:cubicBezTo>
                    <a:pt x="334" y="60"/>
                    <a:pt x="325" y="60"/>
                    <a:pt x="316" y="61"/>
                  </a:cubicBezTo>
                  <a:cubicBezTo>
                    <a:pt x="280" y="0"/>
                    <a:pt x="280" y="0"/>
                    <a:pt x="280" y="0"/>
                  </a:cubicBezTo>
                  <a:cubicBezTo>
                    <a:pt x="195" y="28"/>
                    <a:pt x="195" y="28"/>
                    <a:pt x="195" y="28"/>
                  </a:cubicBezTo>
                  <a:cubicBezTo>
                    <a:pt x="202" y="98"/>
                    <a:pt x="202" y="98"/>
                    <a:pt x="202" y="98"/>
                  </a:cubicBezTo>
                  <a:cubicBezTo>
                    <a:pt x="186" y="108"/>
                    <a:pt x="171" y="119"/>
                    <a:pt x="157" y="131"/>
                  </a:cubicBezTo>
                  <a:cubicBezTo>
                    <a:pt x="92" y="103"/>
                    <a:pt x="92" y="103"/>
                    <a:pt x="92" y="103"/>
                  </a:cubicBezTo>
                  <a:cubicBezTo>
                    <a:pt x="39" y="175"/>
                    <a:pt x="39" y="175"/>
                    <a:pt x="39" y="175"/>
                  </a:cubicBezTo>
                  <a:cubicBezTo>
                    <a:pt x="87" y="228"/>
                    <a:pt x="87" y="228"/>
                    <a:pt x="87" y="228"/>
                  </a:cubicBezTo>
                  <a:cubicBezTo>
                    <a:pt x="79" y="245"/>
                    <a:pt x="73" y="263"/>
                    <a:pt x="69" y="281"/>
                  </a:cubicBezTo>
                  <a:cubicBezTo>
                    <a:pt x="0" y="296"/>
                    <a:pt x="0" y="296"/>
                    <a:pt x="0" y="296"/>
                  </a:cubicBezTo>
                  <a:cubicBezTo>
                    <a:pt x="0" y="386"/>
                    <a:pt x="0" y="386"/>
                    <a:pt x="0" y="386"/>
                  </a:cubicBezTo>
                  <a:cubicBezTo>
                    <a:pt x="69" y="401"/>
                    <a:pt x="69" y="401"/>
                    <a:pt x="69" y="401"/>
                  </a:cubicBezTo>
                  <a:cubicBezTo>
                    <a:pt x="73" y="419"/>
                    <a:pt x="79" y="437"/>
                    <a:pt x="87" y="454"/>
                  </a:cubicBezTo>
                  <a:cubicBezTo>
                    <a:pt x="39" y="507"/>
                    <a:pt x="39" y="507"/>
                    <a:pt x="39" y="507"/>
                  </a:cubicBezTo>
                  <a:cubicBezTo>
                    <a:pt x="93" y="580"/>
                    <a:pt x="93" y="580"/>
                    <a:pt x="93" y="580"/>
                  </a:cubicBezTo>
                  <a:cubicBezTo>
                    <a:pt x="157" y="551"/>
                    <a:pt x="157" y="551"/>
                    <a:pt x="157" y="551"/>
                  </a:cubicBezTo>
                  <a:cubicBezTo>
                    <a:pt x="171" y="563"/>
                    <a:pt x="186" y="574"/>
                    <a:pt x="202" y="584"/>
                  </a:cubicBezTo>
                  <a:cubicBezTo>
                    <a:pt x="195" y="654"/>
                    <a:pt x="195" y="654"/>
                    <a:pt x="195" y="654"/>
                  </a:cubicBezTo>
                  <a:cubicBezTo>
                    <a:pt x="281" y="682"/>
                    <a:pt x="281" y="682"/>
                    <a:pt x="281" y="682"/>
                  </a:cubicBezTo>
                  <a:cubicBezTo>
                    <a:pt x="316" y="621"/>
                    <a:pt x="316" y="621"/>
                    <a:pt x="316" y="621"/>
                  </a:cubicBezTo>
                  <a:cubicBezTo>
                    <a:pt x="325" y="622"/>
                    <a:pt x="335" y="622"/>
                    <a:pt x="344" y="622"/>
                  </a:cubicBezTo>
                  <a:cubicBezTo>
                    <a:pt x="354" y="622"/>
                    <a:pt x="363" y="621"/>
                    <a:pt x="372" y="621"/>
                  </a:cubicBezTo>
                  <a:cubicBezTo>
                    <a:pt x="408" y="682"/>
                    <a:pt x="408" y="682"/>
                    <a:pt x="408" y="682"/>
                  </a:cubicBezTo>
                  <a:cubicBezTo>
                    <a:pt x="493" y="654"/>
                    <a:pt x="493" y="654"/>
                    <a:pt x="493" y="654"/>
                  </a:cubicBezTo>
                  <a:cubicBezTo>
                    <a:pt x="486" y="584"/>
                    <a:pt x="486" y="584"/>
                    <a:pt x="486" y="584"/>
                  </a:cubicBezTo>
                  <a:cubicBezTo>
                    <a:pt x="502" y="574"/>
                    <a:pt x="517" y="563"/>
                    <a:pt x="531" y="551"/>
                  </a:cubicBezTo>
                  <a:cubicBezTo>
                    <a:pt x="596" y="579"/>
                    <a:pt x="596" y="579"/>
                    <a:pt x="596" y="579"/>
                  </a:cubicBezTo>
                  <a:cubicBezTo>
                    <a:pt x="649" y="506"/>
                    <a:pt x="649" y="506"/>
                    <a:pt x="649" y="506"/>
                  </a:cubicBezTo>
                  <a:cubicBezTo>
                    <a:pt x="601" y="454"/>
                    <a:pt x="601" y="454"/>
                    <a:pt x="601" y="454"/>
                  </a:cubicBezTo>
                  <a:cubicBezTo>
                    <a:pt x="609" y="437"/>
                    <a:pt x="615" y="419"/>
                    <a:pt x="619" y="401"/>
                  </a:cubicBezTo>
                  <a:cubicBezTo>
                    <a:pt x="688" y="386"/>
                    <a:pt x="688" y="386"/>
                    <a:pt x="688" y="386"/>
                  </a:cubicBezTo>
                  <a:cubicBezTo>
                    <a:pt x="688" y="296"/>
                    <a:pt x="688" y="296"/>
                    <a:pt x="688" y="296"/>
                  </a:cubicBezTo>
                  <a:cubicBezTo>
                    <a:pt x="619" y="281"/>
                    <a:pt x="619" y="281"/>
                    <a:pt x="619" y="281"/>
                  </a:cubicBezTo>
                  <a:cubicBezTo>
                    <a:pt x="615" y="262"/>
                    <a:pt x="609" y="245"/>
                    <a:pt x="601" y="228"/>
                  </a:cubicBezTo>
                  <a:cubicBezTo>
                    <a:pt x="649" y="175"/>
                    <a:pt x="649" y="175"/>
                    <a:pt x="649" y="175"/>
                  </a:cubicBezTo>
                  <a:cubicBezTo>
                    <a:pt x="596" y="102"/>
                    <a:pt x="596" y="102"/>
                    <a:pt x="596" y="102"/>
                  </a:cubicBezTo>
                  <a:cubicBezTo>
                    <a:pt x="531" y="131"/>
                    <a:pt x="531" y="131"/>
                    <a:pt x="531" y="131"/>
                  </a:cubicBezTo>
                  <a:cubicBezTo>
                    <a:pt x="517" y="119"/>
                    <a:pt x="502" y="108"/>
                    <a:pt x="486" y="98"/>
                  </a:cubicBezTo>
                  <a:cubicBezTo>
                    <a:pt x="493" y="28"/>
                    <a:pt x="493" y="28"/>
                    <a:pt x="493" y="28"/>
                  </a:cubicBezTo>
                  <a:cubicBezTo>
                    <a:pt x="407" y="0"/>
                    <a:pt x="407" y="0"/>
                    <a:pt x="407" y="0"/>
                  </a:cubicBezTo>
                  <a:cubicBezTo>
                    <a:pt x="372" y="61"/>
                    <a:pt x="372" y="61"/>
                    <a:pt x="372" y="61"/>
                  </a:cubicBezTo>
                  <a:cubicBezTo>
                    <a:pt x="363" y="60"/>
                    <a:pt x="353" y="60"/>
                    <a:pt x="344" y="60"/>
                  </a:cubicBezTo>
                  <a:close/>
                  <a:moveTo>
                    <a:pt x="593" y="341"/>
                  </a:moveTo>
                  <a:cubicBezTo>
                    <a:pt x="593" y="478"/>
                    <a:pt x="482" y="590"/>
                    <a:pt x="344" y="590"/>
                  </a:cubicBezTo>
                  <a:cubicBezTo>
                    <a:pt x="207" y="590"/>
                    <a:pt x="95" y="479"/>
                    <a:pt x="95" y="341"/>
                  </a:cubicBezTo>
                  <a:cubicBezTo>
                    <a:pt x="95" y="204"/>
                    <a:pt x="206" y="92"/>
                    <a:pt x="344" y="92"/>
                  </a:cubicBezTo>
                  <a:cubicBezTo>
                    <a:pt x="481" y="92"/>
                    <a:pt x="593" y="203"/>
                    <a:pt x="593" y="341"/>
                  </a:cubicBezTo>
                  <a:close/>
                </a:path>
              </a:pathLst>
            </a:custGeom>
            <a:solidFill>
              <a:srgbClr val="00B075"/>
            </a:solidFill>
            <a:ln>
              <a:noFill/>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61" name="Freeform 8"/>
            <p:cNvSpPr>
              <a:spLocks noEditPoints="1"/>
            </p:cNvSpPr>
            <p:nvPr/>
          </p:nvSpPr>
          <p:spPr bwMode="auto">
            <a:xfrm>
              <a:off x="4320" y="1871"/>
              <a:ext cx="942" cy="934"/>
            </a:xfrm>
            <a:custGeom>
              <a:avLst/>
              <a:gdLst>
                <a:gd name="T0" fmla="*/ 315 w 631"/>
                <a:gd name="T1" fmla="*/ 55 h 626"/>
                <a:gd name="T2" fmla="*/ 289 w 631"/>
                <a:gd name="T3" fmla="*/ 57 h 626"/>
                <a:gd name="T4" fmla="*/ 257 w 631"/>
                <a:gd name="T5" fmla="*/ 0 h 626"/>
                <a:gd name="T6" fmla="*/ 178 w 631"/>
                <a:gd name="T7" fmla="*/ 26 h 626"/>
                <a:gd name="T8" fmla="*/ 185 w 631"/>
                <a:gd name="T9" fmla="*/ 91 h 626"/>
                <a:gd name="T10" fmla="*/ 144 w 631"/>
                <a:gd name="T11" fmla="*/ 121 h 626"/>
                <a:gd name="T12" fmla="*/ 84 w 631"/>
                <a:gd name="T13" fmla="*/ 94 h 626"/>
                <a:gd name="T14" fmla="*/ 36 w 631"/>
                <a:gd name="T15" fmla="*/ 161 h 626"/>
                <a:gd name="T16" fmla="*/ 79 w 631"/>
                <a:gd name="T17" fmla="*/ 210 h 626"/>
                <a:gd name="T18" fmla="*/ 63 w 631"/>
                <a:gd name="T19" fmla="*/ 258 h 626"/>
                <a:gd name="T20" fmla="*/ 0 w 631"/>
                <a:gd name="T21" fmla="*/ 272 h 626"/>
                <a:gd name="T22" fmla="*/ 0 w 631"/>
                <a:gd name="T23" fmla="*/ 354 h 626"/>
                <a:gd name="T24" fmla="*/ 63 w 631"/>
                <a:gd name="T25" fmla="*/ 368 h 626"/>
                <a:gd name="T26" fmla="*/ 79 w 631"/>
                <a:gd name="T27" fmla="*/ 417 h 626"/>
                <a:gd name="T28" fmla="*/ 36 w 631"/>
                <a:gd name="T29" fmla="*/ 465 h 626"/>
                <a:gd name="T30" fmla="*/ 85 w 631"/>
                <a:gd name="T31" fmla="*/ 532 h 626"/>
                <a:gd name="T32" fmla="*/ 144 w 631"/>
                <a:gd name="T33" fmla="*/ 506 h 626"/>
                <a:gd name="T34" fmla="*/ 185 w 631"/>
                <a:gd name="T35" fmla="*/ 536 h 626"/>
                <a:gd name="T36" fmla="*/ 179 w 631"/>
                <a:gd name="T37" fmla="*/ 600 h 626"/>
                <a:gd name="T38" fmla="*/ 257 w 631"/>
                <a:gd name="T39" fmla="*/ 626 h 626"/>
                <a:gd name="T40" fmla="*/ 290 w 631"/>
                <a:gd name="T41" fmla="*/ 570 h 626"/>
                <a:gd name="T42" fmla="*/ 315 w 631"/>
                <a:gd name="T43" fmla="*/ 571 h 626"/>
                <a:gd name="T44" fmla="*/ 341 w 631"/>
                <a:gd name="T45" fmla="*/ 569 h 626"/>
                <a:gd name="T46" fmla="*/ 374 w 631"/>
                <a:gd name="T47" fmla="*/ 626 h 626"/>
                <a:gd name="T48" fmla="*/ 452 w 631"/>
                <a:gd name="T49" fmla="*/ 600 h 626"/>
                <a:gd name="T50" fmla="*/ 445 w 631"/>
                <a:gd name="T51" fmla="*/ 535 h 626"/>
                <a:gd name="T52" fmla="*/ 487 w 631"/>
                <a:gd name="T53" fmla="*/ 505 h 626"/>
                <a:gd name="T54" fmla="*/ 546 w 631"/>
                <a:gd name="T55" fmla="*/ 532 h 626"/>
                <a:gd name="T56" fmla="*/ 595 w 631"/>
                <a:gd name="T57" fmla="*/ 465 h 626"/>
                <a:gd name="T58" fmla="*/ 551 w 631"/>
                <a:gd name="T59" fmla="*/ 416 h 626"/>
                <a:gd name="T60" fmla="*/ 567 w 631"/>
                <a:gd name="T61" fmla="*/ 368 h 626"/>
                <a:gd name="T62" fmla="*/ 631 w 631"/>
                <a:gd name="T63" fmla="*/ 354 h 626"/>
                <a:gd name="T64" fmla="*/ 631 w 631"/>
                <a:gd name="T65" fmla="*/ 271 h 626"/>
                <a:gd name="T66" fmla="*/ 567 w 631"/>
                <a:gd name="T67" fmla="*/ 258 h 626"/>
                <a:gd name="T68" fmla="*/ 551 w 631"/>
                <a:gd name="T69" fmla="*/ 209 h 626"/>
                <a:gd name="T70" fmla="*/ 594 w 631"/>
                <a:gd name="T71" fmla="*/ 161 h 626"/>
                <a:gd name="T72" fmla="*/ 546 w 631"/>
                <a:gd name="T73" fmla="*/ 94 h 626"/>
                <a:gd name="T74" fmla="*/ 487 w 631"/>
                <a:gd name="T75" fmla="*/ 120 h 626"/>
                <a:gd name="T76" fmla="*/ 445 w 631"/>
                <a:gd name="T77" fmla="*/ 90 h 626"/>
                <a:gd name="T78" fmla="*/ 452 w 631"/>
                <a:gd name="T79" fmla="*/ 26 h 626"/>
                <a:gd name="T80" fmla="*/ 373 w 631"/>
                <a:gd name="T81" fmla="*/ 0 h 626"/>
                <a:gd name="T82" fmla="*/ 341 w 631"/>
                <a:gd name="T83" fmla="*/ 56 h 626"/>
                <a:gd name="T84" fmla="*/ 315 w 631"/>
                <a:gd name="T85" fmla="*/ 55 h 626"/>
                <a:gd name="T86" fmla="*/ 544 w 631"/>
                <a:gd name="T87" fmla="*/ 313 h 626"/>
                <a:gd name="T88" fmla="*/ 315 w 631"/>
                <a:gd name="T89" fmla="*/ 541 h 626"/>
                <a:gd name="T90" fmla="*/ 87 w 631"/>
                <a:gd name="T91" fmla="*/ 313 h 626"/>
                <a:gd name="T92" fmla="*/ 315 w 631"/>
                <a:gd name="T93" fmla="*/ 85 h 626"/>
                <a:gd name="T94" fmla="*/ 544 w 631"/>
                <a:gd name="T95" fmla="*/ 313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1" h="626">
                  <a:moveTo>
                    <a:pt x="315" y="55"/>
                  </a:moveTo>
                  <a:cubicBezTo>
                    <a:pt x="306" y="55"/>
                    <a:pt x="298" y="56"/>
                    <a:pt x="289" y="57"/>
                  </a:cubicBezTo>
                  <a:cubicBezTo>
                    <a:pt x="257" y="0"/>
                    <a:pt x="257" y="0"/>
                    <a:pt x="257" y="0"/>
                  </a:cubicBezTo>
                  <a:cubicBezTo>
                    <a:pt x="178" y="26"/>
                    <a:pt x="178" y="26"/>
                    <a:pt x="178" y="26"/>
                  </a:cubicBezTo>
                  <a:cubicBezTo>
                    <a:pt x="185" y="91"/>
                    <a:pt x="185" y="91"/>
                    <a:pt x="185" y="91"/>
                  </a:cubicBezTo>
                  <a:cubicBezTo>
                    <a:pt x="170" y="99"/>
                    <a:pt x="156" y="109"/>
                    <a:pt x="144" y="121"/>
                  </a:cubicBezTo>
                  <a:cubicBezTo>
                    <a:pt x="84" y="94"/>
                    <a:pt x="84" y="94"/>
                    <a:pt x="84" y="94"/>
                  </a:cubicBezTo>
                  <a:cubicBezTo>
                    <a:pt x="36" y="161"/>
                    <a:pt x="36" y="161"/>
                    <a:pt x="36" y="161"/>
                  </a:cubicBezTo>
                  <a:cubicBezTo>
                    <a:pt x="79" y="210"/>
                    <a:pt x="79" y="210"/>
                    <a:pt x="79" y="210"/>
                  </a:cubicBezTo>
                  <a:cubicBezTo>
                    <a:pt x="72" y="225"/>
                    <a:pt x="67" y="241"/>
                    <a:pt x="63" y="258"/>
                  </a:cubicBezTo>
                  <a:cubicBezTo>
                    <a:pt x="0" y="272"/>
                    <a:pt x="0" y="272"/>
                    <a:pt x="0" y="272"/>
                  </a:cubicBezTo>
                  <a:cubicBezTo>
                    <a:pt x="0" y="354"/>
                    <a:pt x="0" y="354"/>
                    <a:pt x="0" y="354"/>
                  </a:cubicBezTo>
                  <a:cubicBezTo>
                    <a:pt x="63" y="368"/>
                    <a:pt x="63" y="368"/>
                    <a:pt x="63" y="368"/>
                  </a:cubicBezTo>
                  <a:cubicBezTo>
                    <a:pt x="67" y="385"/>
                    <a:pt x="72" y="401"/>
                    <a:pt x="79" y="417"/>
                  </a:cubicBezTo>
                  <a:cubicBezTo>
                    <a:pt x="36" y="465"/>
                    <a:pt x="36" y="465"/>
                    <a:pt x="36" y="465"/>
                  </a:cubicBezTo>
                  <a:cubicBezTo>
                    <a:pt x="85" y="532"/>
                    <a:pt x="85" y="532"/>
                    <a:pt x="85" y="532"/>
                  </a:cubicBezTo>
                  <a:cubicBezTo>
                    <a:pt x="144" y="506"/>
                    <a:pt x="144" y="506"/>
                    <a:pt x="144" y="506"/>
                  </a:cubicBezTo>
                  <a:cubicBezTo>
                    <a:pt x="157" y="517"/>
                    <a:pt x="171" y="527"/>
                    <a:pt x="185" y="536"/>
                  </a:cubicBezTo>
                  <a:cubicBezTo>
                    <a:pt x="179" y="600"/>
                    <a:pt x="179" y="600"/>
                    <a:pt x="179" y="600"/>
                  </a:cubicBezTo>
                  <a:cubicBezTo>
                    <a:pt x="257" y="626"/>
                    <a:pt x="257" y="626"/>
                    <a:pt x="257" y="626"/>
                  </a:cubicBezTo>
                  <a:cubicBezTo>
                    <a:pt x="290" y="570"/>
                    <a:pt x="290" y="570"/>
                    <a:pt x="290" y="570"/>
                  </a:cubicBezTo>
                  <a:cubicBezTo>
                    <a:pt x="298" y="570"/>
                    <a:pt x="307" y="571"/>
                    <a:pt x="315" y="571"/>
                  </a:cubicBezTo>
                  <a:cubicBezTo>
                    <a:pt x="324" y="571"/>
                    <a:pt x="333" y="570"/>
                    <a:pt x="341" y="569"/>
                  </a:cubicBezTo>
                  <a:cubicBezTo>
                    <a:pt x="374" y="626"/>
                    <a:pt x="374" y="626"/>
                    <a:pt x="374" y="626"/>
                  </a:cubicBezTo>
                  <a:cubicBezTo>
                    <a:pt x="452" y="600"/>
                    <a:pt x="452" y="600"/>
                    <a:pt x="452" y="600"/>
                  </a:cubicBezTo>
                  <a:cubicBezTo>
                    <a:pt x="445" y="535"/>
                    <a:pt x="445" y="535"/>
                    <a:pt x="445" y="535"/>
                  </a:cubicBezTo>
                  <a:cubicBezTo>
                    <a:pt x="460" y="527"/>
                    <a:pt x="474" y="517"/>
                    <a:pt x="487" y="505"/>
                  </a:cubicBezTo>
                  <a:cubicBezTo>
                    <a:pt x="546" y="532"/>
                    <a:pt x="546" y="532"/>
                    <a:pt x="546" y="532"/>
                  </a:cubicBezTo>
                  <a:cubicBezTo>
                    <a:pt x="595" y="465"/>
                    <a:pt x="595" y="465"/>
                    <a:pt x="595" y="465"/>
                  </a:cubicBezTo>
                  <a:cubicBezTo>
                    <a:pt x="551" y="416"/>
                    <a:pt x="551" y="416"/>
                    <a:pt x="551" y="416"/>
                  </a:cubicBezTo>
                  <a:cubicBezTo>
                    <a:pt x="558" y="401"/>
                    <a:pt x="563" y="385"/>
                    <a:pt x="567" y="368"/>
                  </a:cubicBezTo>
                  <a:cubicBezTo>
                    <a:pt x="631" y="354"/>
                    <a:pt x="631" y="354"/>
                    <a:pt x="631" y="354"/>
                  </a:cubicBezTo>
                  <a:cubicBezTo>
                    <a:pt x="631" y="271"/>
                    <a:pt x="631" y="271"/>
                    <a:pt x="631" y="271"/>
                  </a:cubicBezTo>
                  <a:cubicBezTo>
                    <a:pt x="567" y="258"/>
                    <a:pt x="567" y="258"/>
                    <a:pt x="567" y="258"/>
                  </a:cubicBezTo>
                  <a:cubicBezTo>
                    <a:pt x="563" y="241"/>
                    <a:pt x="558" y="225"/>
                    <a:pt x="551" y="209"/>
                  </a:cubicBezTo>
                  <a:cubicBezTo>
                    <a:pt x="594" y="161"/>
                    <a:pt x="594" y="161"/>
                    <a:pt x="594" y="161"/>
                  </a:cubicBezTo>
                  <a:cubicBezTo>
                    <a:pt x="546" y="94"/>
                    <a:pt x="546" y="94"/>
                    <a:pt x="546" y="94"/>
                  </a:cubicBezTo>
                  <a:cubicBezTo>
                    <a:pt x="487" y="120"/>
                    <a:pt x="487" y="120"/>
                    <a:pt x="487" y="120"/>
                  </a:cubicBezTo>
                  <a:cubicBezTo>
                    <a:pt x="474" y="109"/>
                    <a:pt x="460" y="99"/>
                    <a:pt x="445" y="90"/>
                  </a:cubicBezTo>
                  <a:cubicBezTo>
                    <a:pt x="452" y="26"/>
                    <a:pt x="452" y="26"/>
                    <a:pt x="452" y="26"/>
                  </a:cubicBezTo>
                  <a:cubicBezTo>
                    <a:pt x="373" y="0"/>
                    <a:pt x="373" y="0"/>
                    <a:pt x="373" y="0"/>
                  </a:cubicBezTo>
                  <a:cubicBezTo>
                    <a:pt x="341" y="56"/>
                    <a:pt x="341" y="56"/>
                    <a:pt x="341" y="56"/>
                  </a:cubicBezTo>
                  <a:cubicBezTo>
                    <a:pt x="332" y="56"/>
                    <a:pt x="324" y="55"/>
                    <a:pt x="315" y="55"/>
                  </a:cubicBezTo>
                  <a:close/>
                  <a:moveTo>
                    <a:pt x="544" y="313"/>
                  </a:moveTo>
                  <a:cubicBezTo>
                    <a:pt x="544" y="439"/>
                    <a:pt x="441" y="541"/>
                    <a:pt x="315" y="541"/>
                  </a:cubicBezTo>
                  <a:cubicBezTo>
                    <a:pt x="189" y="541"/>
                    <a:pt x="87" y="439"/>
                    <a:pt x="87" y="313"/>
                  </a:cubicBezTo>
                  <a:cubicBezTo>
                    <a:pt x="87" y="187"/>
                    <a:pt x="189" y="85"/>
                    <a:pt x="315" y="85"/>
                  </a:cubicBezTo>
                  <a:cubicBezTo>
                    <a:pt x="441" y="85"/>
                    <a:pt x="543" y="187"/>
                    <a:pt x="544" y="313"/>
                  </a:cubicBezTo>
                  <a:close/>
                </a:path>
              </a:pathLst>
            </a:custGeom>
            <a:solidFill>
              <a:srgbClr val="00B075"/>
            </a:solidFill>
            <a:ln>
              <a:noFill/>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grpSp>
      <p:sp>
        <p:nvSpPr>
          <p:cNvPr id="32771" name="Freeform 15"/>
          <p:cNvSpPr>
            <a:spLocks noEditPoints="1"/>
          </p:cNvSpPr>
          <p:nvPr/>
        </p:nvSpPr>
        <p:spPr bwMode="auto">
          <a:xfrm>
            <a:off x="1487488" y="3814763"/>
            <a:ext cx="831850" cy="833437"/>
          </a:xfrm>
          <a:custGeom>
            <a:avLst/>
            <a:gdLst>
              <a:gd name="T0" fmla="*/ 2147483647 w 132"/>
              <a:gd name="T1" fmla="*/ 0 h 132"/>
              <a:gd name="T2" fmla="*/ 2147483647 w 132"/>
              <a:gd name="T3" fmla="*/ 0 h 132"/>
              <a:gd name="T4" fmla="*/ 0 w 132"/>
              <a:gd name="T5" fmla="*/ 2147483647 h 132"/>
              <a:gd name="T6" fmla="*/ 0 w 132"/>
              <a:gd name="T7" fmla="*/ 2147483647 h 132"/>
              <a:gd name="T8" fmla="*/ 2147483647 w 132"/>
              <a:gd name="T9" fmla="*/ 2147483647 h 132"/>
              <a:gd name="T10" fmla="*/ 2147483647 w 132"/>
              <a:gd name="T11" fmla="*/ 2147483647 h 132"/>
              <a:gd name="T12" fmla="*/ 2147483647 w 132"/>
              <a:gd name="T13" fmla="*/ 2147483647 h 132"/>
              <a:gd name="T14" fmla="*/ 2147483647 w 132"/>
              <a:gd name="T15" fmla="*/ 2147483647 h 132"/>
              <a:gd name="T16" fmla="*/ 2147483647 w 132"/>
              <a:gd name="T17" fmla="*/ 0 h 132"/>
              <a:gd name="T18" fmla="*/ 2147483647 w 132"/>
              <a:gd name="T19" fmla="*/ 2147483647 h 132"/>
              <a:gd name="T20" fmla="*/ 2147483647 w 132"/>
              <a:gd name="T21" fmla="*/ 2147483647 h 132"/>
              <a:gd name="T22" fmla="*/ 2147483647 w 132"/>
              <a:gd name="T23" fmla="*/ 2147483647 h 132"/>
              <a:gd name="T24" fmla="*/ 2147483647 w 132"/>
              <a:gd name="T25" fmla="*/ 2147483647 h 132"/>
              <a:gd name="T26" fmla="*/ 2147483647 w 132"/>
              <a:gd name="T27" fmla="*/ 2147483647 h 132"/>
              <a:gd name="T28" fmla="*/ 2147483647 w 132"/>
              <a:gd name="T29" fmla="*/ 2147483647 h 132"/>
              <a:gd name="T30" fmla="*/ 2147483647 w 132"/>
              <a:gd name="T31" fmla="*/ 2147483647 h 132"/>
              <a:gd name="T32" fmla="*/ 2147483647 w 132"/>
              <a:gd name="T33" fmla="*/ 2147483647 h 132"/>
              <a:gd name="T34" fmla="*/ 2147483647 w 132"/>
              <a:gd name="T35" fmla="*/ 2147483647 h 132"/>
              <a:gd name="T36" fmla="*/ 2147483647 w 132"/>
              <a:gd name="T37" fmla="*/ 2147483647 h 132"/>
              <a:gd name="T38" fmla="*/ 2147483647 w 132"/>
              <a:gd name="T39" fmla="*/ 2147483647 h 132"/>
              <a:gd name="T40" fmla="*/ 2147483647 w 132"/>
              <a:gd name="T41" fmla="*/ 2147483647 h 132"/>
              <a:gd name="T42" fmla="*/ 2147483647 w 132"/>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3" name="组合 62"/>
          <p:cNvGrpSpPr/>
          <p:nvPr/>
        </p:nvGrpSpPr>
        <p:grpSpPr>
          <a:xfrm>
            <a:off x="3224398" y="2248232"/>
            <a:ext cx="509588" cy="581026"/>
            <a:chOff x="6326469" y="648820"/>
            <a:chExt cx="509588" cy="581026"/>
          </a:xfrm>
          <a:solidFill>
            <a:srgbClr val="EA510D"/>
          </a:solidFill>
        </p:grpSpPr>
        <p:sp>
          <p:nvSpPr>
            <p:cNvPr id="64" name="Freeform 20"/>
            <p:cNvSpPr>
              <a:spLocks noEditPoints="1"/>
            </p:cNvSpPr>
            <p:nvPr/>
          </p:nvSpPr>
          <p:spPr bwMode="auto">
            <a:xfrm>
              <a:off x="6551894" y="648820"/>
              <a:ext cx="219075" cy="177800"/>
            </a:xfrm>
            <a:custGeom>
              <a:avLst/>
              <a:gdLst>
                <a:gd name="T0" fmla="*/ 39 w 62"/>
                <a:gd name="T1" fmla="*/ 12 h 50"/>
                <a:gd name="T2" fmla="*/ 39 w 62"/>
                <a:gd name="T3" fmla="*/ 12 h 50"/>
                <a:gd name="T4" fmla="*/ 45 w 62"/>
                <a:gd name="T5" fmla="*/ 14 h 50"/>
                <a:gd name="T6" fmla="*/ 46 w 62"/>
                <a:gd name="T7" fmla="*/ 18 h 50"/>
                <a:gd name="T8" fmla="*/ 40 w 62"/>
                <a:gd name="T9" fmla="*/ 29 h 50"/>
                <a:gd name="T10" fmla="*/ 20 w 62"/>
                <a:gd name="T11" fmla="*/ 38 h 50"/>
                <a:gd name="T12" fmla="*/ 17 w 62"/>
                <a:gd name="T13" fmla="*/ 38 h 50"/>
                <a:gd name="T14" fmla="*/ 17 w 62"/>
                <a:gd name="T15" fmla="*/ 38 h 50"/>
                <a:gd name="T16" fmla="*/ 26 w 62"/>
                <a:gd name="T17" fmla="*/ 18 h 50"/>
                <a:gd name="T18" fmla="*/ 39 w 62"/>
                <a:gd name="T19" fmla="*/ 12 h 50"/>
                <a:gd name="T20" fmla="*/ 39 w 62"/>
                <a:gd name="T21" fmla="*/ 0 h 50"/>
                <a:gd name="T22" fmla="*/ 17 w 62"/>
                <a:gd name="T23" fmla="*/ 9 h 50"/>
                <a:gd name="T24" fmla="*/ 8 w 62"/>
                <a:gd name="T25" fmla="*/ 47 h 50"/>
                <a:gd name="T26" fmla="*/ 20 w 62"/>
                <a:gd name="T27" fmla="*/ 50 h 50"/>
                <a:gd name="T28" fmla="*/ 49 w 62"/>
                <a:gd name="T29" fmla="*/ 38 h 50"/>
                <a:gd name="T30" fmla="*/ 53 w 62"/>
                <a:gd name="T31" fmla="*/ 5 h 50"/>
                <a:gd name="T32" fmla="*/ 39 w 62"/>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5" name="Freeform 21"/>
            <p:cNvSpPr>
              <a:spLocks noEditPoints="1"/>
            </p:cNvSpPr>
            <p:nvPr/>
          </p:nvSpPr>
          <p:spPr bwMode="auto">
            <a:xfrm>
              <a:off x="6389969" y="648820"/>
              <a:ext cx="219075" cy="177800"/>
            </a:xfrm>
            <a:custGeom>
              <a:avLst/>
              <a:gdLst>
                <a:gd name="T0" fmla="*/ 23 w 62"/>
                <a:gd name="T1" fmla="*/ 12 h 50"/>
                <a:gd name="T2" fmla="*/ 36 w 62"/>
                <a:gd name="T3" fmla="*/ 18 h 50"/>
                <a:gd name="T4" fmla="*/ 45 w 62"/>
                <a:gd name="T5" fmla="*/ 38 h 50"/>
                <a:gd name="T6" fmla="*/ 42 w 62"/>
                <a:gd name="T7" fmla="*/ 38 h 50"/>
                <a:gd name="T8" fmla="*/ 22 w 62"/>
                <a:gd name="T9" fmla="*/ 29 h 50"/>
                <a:gd name="T10" fmla="*/ 16 w 62"/>
                <a:gd name="T11" fmla="*/ 18 h 50"/>
                <a:gd name="T12" fmla="*/ 17 w 62"/>
                <a:gd name="T13" fmla="*/ 14 h 50"/>
                <a:gd name="T14" fmla="*/ 23 w 62"/>
                <a:gd name="T15" fmla="*/ 12 h 50"/>
                <a:gd name="T16" fmla="*/ 23 w 62"/>
                <a:gd name="T17" fmla="*/ 0 h 50"/>
                <a:gd name="T18" fmla="*/ 9 w 62"/>
                <a:gd name="T19" fmla="*/ 5 h 50"/>
                <a:gd name="T20" fmla="*/ 13 w 62"/>
                <a:gd name="T21" fmla="*/ 38 h 50"/>
                <a:gd name="T22" fmla="*/ 42 w 62"/>
                <a:gd name="T23" fmla="*/ 50 h 50"/>
                <a:gd name="T24" fmla="*/ 54 w 62"/>
                <a:gd name="T25" fmla="*/ 47 h 50"/>
                <a:gd name="T26" fmla="*/ 45 w 62"/>
                <a:gd name="T27" fmla="*/ 9 h 50"/>
                <a:gd name="T28" fmla="*/ 23 w 62"/>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22"/>
            <p:cNvSpPr>
              <a:spLocks/>
            </p:cNvSpPr>
            <p:nvPr/>
          </p:nvSpPr>
          <p:spPr bwMode="auto">
            <a:xfrm>
              <a:off x="6602694" y="804395"/>
              <a:ext cx="233363" cy="192088"/>
            </a:xfrm>
            <a:custGeom>
              <a:avLst/>
              <a:gdLst>
                <a:gd name="T0" fmla="*/ 66 w 66"/>
                <a:gd name="T1" fmla="*/ 54 h 54"/>
                <a:gd name="T2" fmla="*/ 66 w 66"/>
                <a:gd name="T3" fmla="*/ 12 h 54"/>
                <a:gd name="T4" fmla="*/ 54 w 66"/>
                <a:gd name="T5" fmla="*/ 0 h 54"/>
                <a:gd name="T6" fmla="*/ 0 w 66"/>
                <a:gd name="T7" fmla="*/ 0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23"/>
            <p:cNvSpPr>
              <a:spLocks/>
            </p:cNvSpPr>
            <p:nvPr/>
          </p:nvSpPr>
          <p:spPr bwMode="auto">
            <a:xfrm>
              <a:off x="6602694" y="1037758"/>
              <a:ext cx="233363" cy="192088"/>
            </a:xfrm>
            <a:custGeom>
              <a:avLst/>
              <a:gdLst>
                <a:gd name="T0" fmla="*/ 0 w 66"/>
                <a:gd name="T1" fmla="*/ 0 h 54"/>
                <a:gd name="T2" fmla="*/ 0 w 66"/>
                <a:gd name="T3" fmla="*/ 54 h 54"/>
                <a:gd name="T4" fmla="*/ 54 w 66"/>
                <a:gd name="T5" fmla="*/ 54 h 54"/>
                <a:gd name="T6" fmla="*/ 66 w 66"/>
                <a:gd name="T7" fmla="*/ 42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24"/>
            <p:cNvSpPr>
              <a:spLocks/>
            </p:cNvSpPr>
            <p:nvPr/>
          </p:nvSpPr>
          <p:spPr bwMode="auto">
            <a:xfrm>
              <a:off x="6326469" y="804395"/>
              <a:ext cx="233363" cy="192088"/>
            </a:xfrm>
            <a:custGeom>
              <a:avLst/>
              <a:gdLst>
                <a:gd name="T0" fmla="*/ 66 w 66"/>
                <a:gd name="T1" fmla="*/ 54 h 54"/>
                <a:gd name="T2" fmla="*/ 66 w 66"/>
                <a:gd name="T3" fmla="*/ 0 h 54"/>
                <a:gd name="T4" fmla="*/ 12 w 66"/>
                <a:gd name="T5" fmla="*/ 0 h 54"/>
                <a:gd name="T6" fmla="*/ 0 w 66"/>
                <a:gd name="T7" fmla="*/ 12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25"/>
            <p:cNvSpPr>
              <a:spLocks/>
            </p:cNvSpPr>
            <p:nvPr/>
          </p:nvSpPr>
          <p:spPr bwMode="auto">
            <a:xfrm>
              <a:off x="6326469" y="1037758"/>
              <a:ext cx="233363" cy="192088"/>
            </a:xfrm>
            <a:custGeom>
              <a:avLst/>
              <a:gdLst>
                <a:gd name="T0" fmla="*/ 0 w 66"/>
                <a:gd name="T1" fmla="*/ 0 h 54"/>
                <a:gd name="T2" fmla="*/ 0 w 66"/>
                <a:gd name="T3" fmla="*/ 42 h 54"/>
                <a:gd name="T4" fmla="*/ 12 w 66"/>
                <a:gd name="T5" fmla="*/ 54 h 54"/>
                <a:gd name="T6" fmla="*/ 66 w 66"/>
                <a:gd name="T7" fmla="*/ 54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70" name="组合 69"/>
          <p:cNvGrpSpPr/>
          <p:nvPr/>
        </p:nvGrpSpPr>
        <p:grpSpPr>
          <a:xfrm>
            <a:off x="3780816" y="4335000"/>
            <a:ext cx="550863" cy="466725"/>
            <a:chOff x="9259888" y="3257550"/>
            <a:chExt cx="550863" cy="466725"/>
          </a:xfrm>
          <a:solidFill>
            <a:srgbClr val="EA510D"/>
          </a:solidFill>
        </p:grpSpPr>
        <p:sp>
          <p:nvSpPr>
            <p:cNvPr id="71" name="Rectangle 111"/>
            <p:cNvSpPr>
              <a:spLocks noChangeArrowheads="1"/>
            </p:cNvSpPr>
            <p:nvPr/>
          </p:nvSpPr>
          <p:spPr bwMode="auto">
            <a:xfrm>
              <a:off x="9366251" y="3468688"/>
              <a:ext cx="41275" cy="85725"/>
            </a:xfrm>
            <a:prstGeom prst="rect">
              <a:avLst/>
            </a:pr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12"/>
            <p:cNvSpPr>
              <a:spLocks noEditPoints="1"/>
            </p:cNvSpPr>
            <p:nvPr/>
          </p:nvSpPr>
          <p:spPr bwMode="auto">
            <a:xfrm>
              <a:off x="9259888" y="3257550"/>
              <a:ext cx="550863" cy="233363"/>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13"/>
            <p:cNvSpPr>
              <a:spLocks/>
            </p:cNvSpPr>
            <p:nvPr/>
          </p:nvSpPr>
          <p:spPr bwMode="auto">
            <a:xfrm>
              <a:off x="9280526" y="3511550"/>
              <a:ext cx="509588" cy="212725"/>
            </a:xfrm>
            <a:custGeom>
              <a:avLst/>
              <a:gdLst>
                <a:gd name="T0" fmla="*/ 281 w 321"/>
                <a:gd name="T1" fmla="*/ 40 h 134"/>
                <a:gd name="T2" fmla="*/ 227 w 321"/>
                <a:gd name="T3" fmla="*/ 40 h 134"/>
                <a:gd name="T4" fmla="*/ 227 w 321"/>
                <a:gd name="T5" fmla="*/ 0 h 134"/>
                <a:gd name="T6" fmla="*/ 94 w 321"/>
                <a:gd name="T7" fmla="*/ 0 h 134"/>
                <a:gd name="T8" fmla="*/ 94 w 321"/>
                <a:gd name="T9" fmla="*/ 40 h 134"/>
                <a:gd name="T10" fmla="*/ 40 w 321"/>
                <a:gd name="T11" fmla="*/ 40 h 134"/>
                <a:gd name="T12" fmla="*/ 40 w 321"/>
                <a:gd name="T13" fmla="*/ 0 h 134"/>
                <a:gd name="T14" fmla="*/ 0 w 321"/>
                <a:gd name="T15" fmla="*/ 0 h 134"/>
                <a:gd name="T16" fmla="*/ 0 w 321"/>
                <a:gd name="T17" fmla="*/ 134 h 134"/>
                <a:gd name="T18" fmla="*/ 321 w 321"/>
                <a:gd name="T19" fmla="*/ 134 h 134"/>
                <a:gd name="T20" fmla="*/ 321 w 321"/>
                <a:gd name="T21" fmla="*/ 0 h 134"/>
                <a:gd name="T22" fmla="*/ 281 w 321"/>
                <a:gd name="T23" fmla="*/ 0 h 134"/>
                <a:gd name="T24" fmla="*/ 281 w 321"/>
                <a:gd name="T25"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4" name="Rectangle 114"/>
            <p:cNvSpPr>
              <a:spLocks noChangeArrowheads="1"/>
            </p:cNvSpPr>
            <p:nvPr/>
          </p:nvSpPr>
          <p:spPr bwMode="auto">
            <a:xfrm>
              <a:off x="9663113" y="3468688"/>
              <a:ext cx="41275" cy="85725"/>
            </a:xfrm>
            <a:prstGeom prst="rect">
              <a:avLst/>
            </a:prstGeom>
            <a:solidFill>
              <a:srgbClr val="F5A63E"/>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2774" name="Freeform 31"/>
          <p:cNvSpPr>
            <a:spLocks/>
          </p:cNvSpPr>
          <p:nvPr/>
        </p:nvSpPr>
        <p:spPr bwMode="auto">
          <a:xfrm>
            <a:off x="4775200" y="3113088"/>
            <a:ext cx="509588" cy="509587"/>
          </a:xfrm>
          <a:custGeom>
            <a:avLst/>
            <a:gdLst>
              <a:gd name="T0" fmla="*/ 2147483647 w 144"/>
              <a:gd name="T1" fmla="*/ 2147483647 h 144"/>
              <a:gd name="T2" fmla="*/ 0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rgbClr val="F5A6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TextBox 57"/>
          <p:cNvSpPr txBox="1"/>
          <p:nvPr/>
        </p:nvSpPr>
        <p:spPr bwMode="auto">
          <a:xfrm>
            <a:off x="5537200" y="2306638"/>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TextBox 57"/>
          <p:cNvSpPr txBox="1"/>
          <p:nvPr/>
        </p:nvSpPr>
        <p:spPr bwMode="auto">
          <a:xfrm>
            <a:off x="5537200" y="4062413"/>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TextBox 57"/>
          <p:cNvSpPr txBox="1"/>
          <p:nvPr/>
        </p:nvSpPr>
        <p:spPr bwMode="auto">
          <a:xfrm>
            <a:off x="8713788" y="2306638"/>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TextBox 57"/>
          <p:cNvSpPr txBox="1"/>
          <p:nvPr/>
        </p:nvSpPr>
        <p:spPr bwMode="auto">
          <a:xfrm>
            <a:off x="8713788" y="4062413"/>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779"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29" name="任意多边形 28"/>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771"/>
                                        </p:tgtEl>
                                        <p:attrNameLst>
                                          <p:attrName>style.visibility</p:attrName>
                                        </p:attrNameLst>
                                      </p:cBhvr>
                                      <p:to>
                                        <p:strVal val="visible"/>
                                      </p:to>
                                    </p:set>
                                    <p:animEffect transition="in" filter="fade">
                                      <p:cBhvr>
                                        <p:cTn id="10" dur="500"/>
                                        <p:tgtEl>
                                          <p:spTgt spid="32771"/>
                                        </p:tgtEl>
                                      </p:cBhvr>
                                    </p:animEffect>
                                  </p:childTnLst>
                                </p:cTn>
                              </p:par>
                              <p:par>
                                <p:cTn id="11" presetID="10" presetClass="entr" presetSubtype="0"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10" presetClass="entr" presetSubtype="0" fill="hold"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500"/>
                                        <p:tgtEl>
                                          <p:spTgt spid="7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774"/>
                                        </p:tgtEl>
                                        <p:attrNameLst>
                                          <p:attrName>style.visibility</p:attrName>
                                        </p:attrNameLst>
                                      </p:cBhvr>
                                      <p:to>
                                        <p:strVal val="visible"/>
                                      </p:to>
                                    </p:set>
                                    <p:animEffect transition="in" filter="fade">
                                      <p:cBhvr>
                                        <p:cTn id="19" dur="500"/>
                                        <p:tgtEl>
                                          <p:spTgt spid="3277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fade">
                                      <p:cBhvr>
                                        <p:cTn id="24" dur="1000"/>
                                        <p:tgtEl>
                                          <p:spTgt spid="78"/>
                                        </p:tgtEl>
                                      </p:cBhvr>
                                    </p:animEffect>
                                    <p:anim calcmode="lin" valueType="num">
                                      <p:cBhvr>
                                        <p:cTn id="25" dur="1000" fill="hold"/>
                                        <p:tgtEl>
                                          <p:spTgt spid="78"/>
                                        </p:tgtEl>
                                        <p:attrNameLst>
                                          <p:attrName>ppt_x</p:attrName>
                                        </p:attrNameLst>
                                      </p:cBhvr>
                                      <p:tavLst>
                                        <p:tav tm="0">
                                          <p:val>
                                            <p:strVal val="#ppt_x"/>
                                          </p:val>
                                        </p:tav>
                                        <p:tav tm="100000">
                                          <p:val>
                                            <p:strVal val="#ppt_x"/>
                                          </p:val>
                                        </p:tav>
                                      </p:tavLst>
                                    </p:anim>
                                    <p:anim calcmode="lin" valueType="num">
                                      <p:cBhvr>
                                        <p:cTn id="26" dur="1000" fill="hold"/>
                                        <p:tgtEl>
                                          <p:spTgt spid="7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fade">
                                      <p:cBhvr>
                                        <p:cTn id="29" dur="1000"/>
                                        <p:tgtEl>
                                          <p:spTgt spid="79"/>
                                        </p:tgtEl>
                                      </p:cBhvr>
                                    </p:animEffect>
                                    <p:anim calcmode="lin" valueType="num">
                                      <p:cBhvr>
                                        <p:cTn id="30" dur="1000" fill="hold"/>
                                        <p:tgtEl>
                                          <p:spTgt spid="79"/>
                                        </p:tgtEl>
                                        <p:attrNameLst>
                                          <p:attrName>ppt_x</p:attrName>
                                        </p:attrNameLst>
                                      </p:cBhvr>
                                      <p:tavLst>
                                        <p:tav tm="0">
                                          <p:val>
                                            <p:strVal val="#ppt_x"/>
                                          </p:val>
                                        </p:tav>
                                        <p:tav tm="100000">
                                          <p:val>
                                            <p:strVal val="#ppt_x"/>
                                          </p:val>
                                        </p:tav>
                                      </p:tavLst>
                                    </p:anim>
                                    <p:anim calcmode="lin" valueType="num">
                                      <p:cBhvr>
                                        <p:cTn id="31" dur="1000" fill="hold"/>
                                        <p:tgtEl>
                                          <p:spTgt spid="7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anim calcmode="lin" valueType="num">
                                      <p:cBhvr>
                                        <p:cTn id="35" dur="1000" fill="hold"/>
                                        <p:tgtEl>
                                          <p:spTgt spid="76"/>
                                        </p:tgtEl>
                                        <p:attrNameLst>
                                          <p:attrName>ppt_x</p:attrName>
                                        </p:attrNameLst>
                                      </p:cBhvr>
                                      <p:tavLst>
                                        <p:tav tm="0">
                                          <p:val>
                                            <p:strVal val="#ppt_x"/>
                                          </p:val>
                                        </p:tav>
                                        <p:tav tm="100000">
                                          <p:val>
                                            <p:strVal val="#ppt_x"/>
                                          </p:val>
                                        </p:tav>
                                      </p:tavLst>
                                    </p:anim>
                                    <p:anim calcmode="lin" valueType="num">
                                      <p:cBhvr>
                                        <p:cTn id="36" dur="1000" fill="hold"/>
                                        <p:tgtEl>
                                          <p:spTgt spid="7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1000"/>
                                        <p:tgtEl>
                                          <p:spTgt spid="77"/>
                                        </p:tgtEl>
                                      </p:cBhvr>
                                    </p:animEffect>
                                    <p:anim calcmode="lin" valueType="num">
                                      <p:cBhvr>
                                        <p:cTn id="40" dur="1000" fill="hold"/>
                                        <p:tgtEl>
                                          <p:spTgt spid="77"/>
                                        </p:tgtEl>
                                        <p:attrNameLst>
                                          <p:attrName>ppt_x</p:attrName>
                                        </p:attrNameLst>
                                      </p:cBhvr>
                                      <p:tavLst>
                                        <p:tav tm="0">
                                          <p:val>
                                            <p:strVal val="#ppt_x"/>
                                          </p:val>
                                        </p:tav>
                                        <p:tav tm="100000">
                                          <p:val>
                                            <p:strVal val="#ppt_x"/>
                                          </p:val>
                                        </p:tav>
                                      </p:tavLst>
                                    </p:anim>
                                    <p:anim calcmode="lin" valueType="num">
                                      <p:cBhvr>
                                        <p:cTn id="41"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p:bldP spid="32774" grpId="0" animBg="1"/>
      <p:bldP spid="76" grpId="0"/>
      <p:bldP spid="77" grpId="0"/>
      <p:bldP spid="78" grpId="0"/>
      <p:bldP spid="7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2"/>
          <p:cNvSpPr txBox="1">
            <a:spLocks noChangeArrowheads="1"/>
          </p:cNvSpPr>
          <p:nvPr/>
        </p:nvSpPr>
        <p:spPr bwMode="auto">
          <a:xfrm>
            <a:off x="4875213" y="1455738"/>
            <a:ext cx="24415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dirty="0">
                <a:solidFill>
                  <a:srgbClr val="00B075"/>
                </a:solidFill>
              </a:rPr>
              <a:t>CONTENTS</a:t>
            </a:r>
            <a:endParaRPr lang="zh-CN" altLang="en-US" sz="4000" dirty="0">
              <a:solidFill>
                <a:srgbClr val="00B075"/>
              </a:solidFill>
            </a:endParaRPr>
          </a:p>
        </p:txBody>
      </p:sp>
      <p:sp>
        <p:nvSpPr>
          <p:cNvPr id="15363" name="文本框 3"/>
          <p:cNvSpPr txBox="1">
            <a:spLocks noChangeArrowheads="1"/>
          </p:cNvSpPr>
          <p:nvPr/>
        </p:nvSpPr>
        <p:spPr bwMode="auto">
          <a:xfrm>
            <a:off x="5414963" y="893763"/>
            <a:ext cx="13620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4000" b="1" dirty="0">
                <a:solidFill>
                  <a:srgbClr val="E9A54E"/>
                </a:solidFill>
                <a:latin typeface="微软雅黑" pitchFamily="34" charset="-122"/>
                <a:ea typeface="微软雅黑" pitchFamily="34" charset="-122"/>
              </a:rPr>
              <a:t>目 录</a:t>
            </a:r>
          </a:p>
        </p:txBody>
      </p:sp>
      <p:sp>
        <p:nvSpPr>
          <p:cNvPr id="15364" name="文本框 5"/>
          <p:cNvSpPr txBox="1">
            <a:spLocks noChangeArrowheads="1"/>
          </p:cNvSpPr>
          <p:nvPr/>
        </p:nvSpPr>
        <p:spPr bwMode="auto">
          <a:xfrm>
            <a:off x="1266825" y="3136900"/>
            <a:ext cx="6016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a:solidFill>
                  <a:srgbClr val="00B075"/>
                </a:solidFill>
              </a:rPr>
              <a:t>01</a:t>
            </a:r>
            <a:endParaRPr lang="zh-CN" altLang="en-US" sz="3200">
              <a:solidFill>
                <a:srgbClr val="00B075"/>
              </a:solidFill>
            </a:endParaRPr>
          </a:p>
        </p:txBody>
      </p:sp>
      <p:sp>
        <p:nvSpPr>
          <p:cNvPr id="15365" name="文本框 6"/>
          <p:cNvSpPr txBox="1">
            <a:spLocks noChangeArrowheads="1"/>
          </p:cNvSpPr>
          <p:nvPr/>
        </p:nvSpPr>
        <p:spPr bwMode="auto">
          <a:xfrm>
            <a:off x="3494088" y="3136900"/>
            <a:ext cx="6000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a:solidFill>
                  <a:srgbClr val="00B075"/>
                </a:solidFill>
              </a:rPr>
              <a:t>02</a:t>
            </a:r>
            <a:endParaRPr lang="zh-CN" altLang="en-US" sz="3200">
              <a:solidFill>
                <a:srgbClr val="00B075"/>
              </a:solidFill>
            </a:endParaRPr>
          </a:p>
        </p:txBody>
      </p:sp>
      <p:sp>
        <p:nvSpPr>
          <p:cNvPr id="15366" name="文本框 7"/>
          <p:cNvSpPr txBox="1">
            <a:spLocks noChangeArrowheads="1"/>
          </p:cNvSpPr>
          <p:nvPr/>
        </p:nvSpPr>
        <p:spPr bwMode="auto">
          <a:xfrm>
            <a:off x="5795963" y="3136900"/>
            <a:ext cx="6000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a:solidFill>
                  <a:srgbClr val="00B075"/>
                </a:solidFill>
              </a:rPr>
              <a:t>03</a:t>
            </a:r>
            <a:endParaRPr lang="zh-CN" altLang="en-US" sz="3200">
              <a:solidFill>
                <a:srgbClr val="00B075"/>
              </a:solidFill>
            </a:endParaRPr>
          </a:p>
        </p:txBody>
      </p:sp>
      <p:sp>
        <p:nvSpPr>
          <p:cNvPr id="15367" name="文本框 8"/>
          <p:cNvSpPr txBox="1">
            <a:spLocks noChangeArrowheads="1"/>
          </p:cNvSpPr>
          <p:nvPr/>
        </p:nvSpPr>
        <p:spPr bwMode="auto">
          <a:xfrm>
            <a:off x="8021638" y="3136900"/>
            <a:ext cx="6016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a:solidFill>
                  <a:srgbClr val="00B075"/>
                </a:solidFill>
              </a:rPr>
              <a:t>04</a:t>
            </a:r>
            <a:endParaRPr lang="zh-CN" altLang="en-US" sz="3200">
              <a:solidFill>
                <a:srgbClr val="00B075"/>
              </a:solidFill>
            </a:endParaRPr>
          </a:p>
        </p:txBody>
      </p:sp>
      <p:sp>
        <p:nvSpPr>
          <p:cNvPr id="15368" name="文本框 9"/>
          <p:cNvSpPr txBox="1">
            <a:spLocks noChangeArrowheads="1"/>
          </p:cNvSpPr>
          <p:nvPr/>
        </p:nvSpPr>
        <p:spPr bwMode="auto">
          <a:xfrm>
            <a:off x="10264775" y="3136900"/>
            <a:ext cx="6016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a:solidFill>
                  <a:srgbClr val="00B075"/>
                </a:solidFill>
              </a:rPr>
              <a:t>05</a:t>
            </a:r>
            <a:endParaRPr lang="zh-CN" altLang="en-US" sz="3200">
              <a:solidFill>
                <a:srgbClr val="00B075"/>
              </a:solidFill>
            </a:endParaRPr>
          </a:p>
        </p:txBody>
      </p:sp>
      <p:sp>
        <p:nvSpPr>
          <p:cNvPr id="14" name="任意多边形 13"/>
          <p:cNvSpPr/>
          <p:nvPr/>
        </p:nvSpPr>
        <p:spPr>
          <a:xfrm rot="18900000">
            <a:off x="766763" y="2697163"/>
            <a:ext cx="1362075"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任意多边形 14"/>
          <p:cNvSpPr/>
          <p:nvPr/>
        </p:nvSpPr>
        <p:spPr>
          <a:xfrm rot="18900000">
            <a:off x="2984500" y="2697163"/>
            <a:ext cx="1363663"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任意多边形 15"/>
          <p:cNvSpPr/>
          <p:nvPr/>
        </p:nvSpPr>
        <p:spPr>
          <a:xfrm rot="18900000">
            <a:off x="5280025" y="2697163"/>
            <a:ext cx="1363663"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任意多边形 16"/>
          <p:cNvSpPr/>
          <p:nvPr/>
        </p:nvSpPr>
        <p:spPr>
          <a:xfrm rot="18900000">
            <a:off x="7499350" y="2697163"/>
            <a:ext cx="1363663"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任意多边形 17"/>
          <p:cNvSpPr/>
          <p:nvPr/>
        </p:nvSpPr>
        <p:spPr>
          <a:xfrm rot="18900000">
            <a:off x="9718675" y="2697163"/>
            <a:ext cx="1362075" cy="1174750"/>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文本框 18"/>
          <p:cNvSpPr txBox="1"/>
          <p:nvPr/>
        </p:nvSpPr>
        <p:spPr>
          <a:xfrm>
            <a:off x="528638" y="4367213"/>
            <a:ext cx="1838325" cy="706437"/>
          </a:xfrm>
          <a:prstGeom prst="rect">
            <a:avLst/>
          </a:prstGeom>
          <a:noFill/>
        </p:spPr>
        <p:txBody>
          <a:bodyPr wrap="none" anchor="ctr">
            <a:spAutoFit/>
          </a:bodyPr>
          <a:lstStyle/>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67013" y="4367213"/>
            <a:ext cx="1836737" cy="706437"/>
          </a:xfrm>
          <a:prstGeom prst="rect">
            <a:avLst/>
          </a:prstGeom>
          <a:noFill/>
        </p:spPr>
        <p:txBody>
          <a:bodyPr wrap="none" anchor="ctr">
            <a:spAutoFit/>
          </a:bodyPr>
          <a:lstStyle/>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005388" y="4367213"/>
            <a:ext cx="1836737" cy="706437"/>
          </a:xfrm>
          <a:prstGeom prst="rect">
            <a:avLst/>
          </a:prstGeom>
          <a:noFill/>
        </p:spPr>
        <p:txBody>
          <a:bodyPr wrap="none" anchor="ctr">
            <a:spAutoFit/>
          </a:bodyPr>
          <a:lstStyle/>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243763" y="4367213"/>
            <a:ext cx="1836737" cy="706437"/>
          </a:xfrm>
          <a:prstGeom prst="rect">
            <a:avLst/>
          </a:prstGeom>
          <a:noFill/>
        </p:spPr>
        <p:txBody>
          <a:bodyPr wrap="none" anchor="ctr">
            <a:spAutoFit/>
          </a:bodyPr>
          <a:lstStyle/>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480550" y="4367213"/>
            <a:ext cx="1838325" cy="706437"/>
          </a:xfrm>
          <a:prstGeom prst="rect">
            <a:avLst/>
          </a:prstGeom>
          <a:noFill/>
        </p:spPr>
        <p:txBody>
          <a:bodyPr wrap="none" anchor="ctr">
            <a:spAutoFit/>
          </a:bodyPr>
          <a:lstStyle/>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MORE THAN </a:t>
            </a:r>
          </a:p>
          <a:p>
            <a:pPr algn="ctr" eaLnBrk="1" fontAlgn="auto" hangingPunct="1">
              <a:spcBef>
                <a:spcPts val="0"/>
              </a:spcBef>
              <a:spcAft>
                <a:spcPts val="0"/>
              </a:spcAft>
              <a:defRPr/>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TEMPLATE</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1000"/>
                                        <p:tgtEl>
                                          <p:spTgt spid="15363"/>
                                        </p:tgtEl>
                                      </p:cBhvr>
                                    </p:animEffect>
                                    <p:anim calcmode="lin" valueType="num">
                                      <p:cBhvr>
                                        <p:cTn id="8" dur="1000" fill="hold"/>
                                        <p:tgtEl>
                                          <p:spTgt spid="15363"/>
                                        </p:tgtEl>
                                        <p:attrNameLst>
                                          <p:attrName>ppt_x</p:attrName>
                                        </p:attrNameLst>
                                      </p:cBhvr>
                                      <p:tavLst>
                                        <p:tav tm="0">
                                          <p:val>
                                            <p:strVal val="#ppt_x"/>
                                          </p:val>
                                        </p:tav>
                                        <p:tav tm="100000">
                                          <p:val>
                                            <p:strVal val="#ppt_x"/>
                                          </p:val>
                                        </p:tav>
                                      </p:tavLst>
                                    </p:anim>
                                    <p:anim calcmode="lin" valueType="num">
                                      <p:cBhvr>
                                        <p:cTn id="9" dur="1000" fill="hold"/>
                                        <p:tgtEl>
                                          <p:spTgt spid="1536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fade">
                                      <p:cBhvr>
                                        <p:cTn id="12" dur="1000"/>
                                        <p:tgtEl>
                                          <p:spTgt spid="15362"/>
                                        </p:tgtEl>
                                      </p:cBhvr>
                                    </p:animEffect>
                                    <p:anim calcmode="lin" valueType="num">
                                      <p:cBhvr>
                                        <p:cTn id="13" dur="1000" fill="hold"/>
                                        <p:tgtEl>
                                          <p:spTgt spid="15362"/>
                                        </p:tgtEl>
                                        <p:attrNameLst>
                                          <p:attrName>ppt_x</p:attrName>
                                        </p:attrNameLst>
                                      </p:cBhvr>
                                      <p:tavLst>
                                        <p:tav tm="0">
                                          <p:val>
                                            <p:strVal val="#ppt_x"/>
                                          </p:val>
                                        </p:tav>
                                        <p:tav tm="100000">
                                          <p:val>
                                            <p:strVal val="#ppt_x"/>
                                          </p:val>
                                        </p:tav>
                                      </p:tavLst>
                                    </p:anim>
                                    <p:anim calcmode="lin" valueType="num">
                                      <p:cBhvr>
                                        <p:cTn id="14"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5364"/>
                                        </p:tgtEl>
                                        <p:attrNameLst>
                                          <p:attrName>style.visibility</p:attrName>
                                        </p:attrNameLst>
                                      </p:cBhvr>
                                      <p:to>
                                        <p:strVal val="visible"/>
                                      </p:to>
                                    </p:set>
                                    <p:animEffect transition="in" filter="fade">
                                      <p:cBhvr>
                                        <p:cTn id="19" dur="500"/>
                                        <p:tgtEl>
                                          <p:spTgt spid="1536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365"/>
                                        </p:tgtEl>
                                        <p:attrNameLst>
                                          <p:attrName>style.visibility</p:attrName>
                                        </p:attrNameLst>
                                      </p:cBhvr>
                                      <p:to>
                                        <p:strVal val="visible"/>
                                      </p:to>
                                    </p:set>
                                    <p:animEffect transition="in" filter="fade">
                                      <p:cBhvr>
                                        <p:cTn id="30" dur="500"/>
                                        <p:tgtEl>
                                          <p:spTgt spid="1536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5366"/>
                                        </p:tgtEl>
                                        <p:attrNameLst>
                                          <p:attrName>style.visibility</p:attrName>
                                        </p:attrNameLst>
                                      </p:cBhvr>
                                      <p:to>
                                        <p:strVal val="visible"/>
                                      </p:to>
                                    </p:set>
                                    <p:animEffect transition="in" filter="fade">
                                      <p:cBhvr>
                                        <p:cTn id="41" dur="500"/>
                                        <p:tgtEl>
                                          <p:spTgt spid="1536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367"/>
                                        </p:tgtEl>
                                        <p:attrNameLst>
                                          <p:attrName>style.visibility</p:attrName>
                                        </p:attrNameLst>
                                      </p:cBhvr>
                                      <p:to>
                                        <p:strVal val="visible"/>
                                      </p:to>
                                    </p:set>
                                    <p:animEffect transition="in" filter="fade">
                                      <p:cBhvr>
                                        <p:cTn id="52" dur="500"/>
                                        <p:tgtEl>
                                          <p:spTgt spid="1536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5368"/>
                                        </p:tgtEl>
                                        <p:attrNameLst>
                                          <p:attrName>style.visibility</p:attrName>
                                        </p:attrNameLst>
                                      </p:cBhvr>
                                      <p:to>
                                        <p:strVal val="visible"/>
                                      </p:to>
                                    </p:set>
                                    <p:animEffect transition="in" filter="fade">
                                      <p:cBhvr>
                                        <p:cTn id="63" dur="500"/>
                                        <p:tgtEl>
                                          <p:spTgt spid="1536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P spid="15364" grpId="0"/>
      <p:bldP spid="15365" grpId="0"/>
      <p:bldP spid="15366" grpId="0"/>
      <p:bldP spid="15367" grpId="0"/>
      <p:bldP spid="15368" grpId="0"/>
      <p:bldP spid="14" grpId="0" animBg="1"/>
      <p:bldP spid="15" grpId="0" animBg="1" autoUpdateAnimBg="0"/>
      <p:bldP spid="16" grpId="0" animBg="1" autoUpdateAnimBg="0"/>
      <p:bldP spid="17" grpId="0" animBg="1" autoUpdateAnimBg="0"/>
      <p:bldP spid="18" grpId="0" animBg="1" autoUpdateAnimBg="0"/>
      <p:bldP spid="19" grpId="0"/>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8876560" y="3150474"/>
            <a:ext cx="2500016" cy="1282254"/>
            <a:chOff x="8876560" y="3074274"/>
            <a:chExt cx="2500016" cy="1282254"/>
          </a:xfrm>
          <a:solidFill>
            <a:srgbClr val="004E96"/>
          </a:solidFill>
        </p:grpSpPr>
        <p:sp>
          <p:nvSpPr>
            <p:cNvPr id="29" name="Freeform 5"/>
            <p:cNvSpPr>
              <a:spLocks/>
            </p:cNvSpPr>
            <p:nvPr/>
          </p:nvSpPr>
          <p:spPr bwMode="auto">
            <a:xfrm>
              <a:off x="8876560" y="30742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0" name="文本框 29"/>
            <p:cNvSpPr txBox="1"/>
            <p:nvPr/>
          </p:nvSpPr>
          <p:spPr>
            <a:xfrm>
              <a:off x="9593341" y="37094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1" name="文本框 30"/>
            <p:cNvSpPr txBox="1"/>
            <p:nvPr/>
          </p:nvSpPr>
          <p:spPr>
            <a:xfrm>
              <a:off x="9593341"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O5</a:t>
              </a:r>
            </a:p>
          </p:txBody>
        </p:sp>
      </p:grpSp>
      <p:grpSp>
        <p:nvGrpSpPr>
          <p:cNvPr id="32" name="组合 31"/>
          <p:cNvGrpSpPr/>
          <p:nvPr/>
        </p:nvGrpSpPr>
        <p:grpSpPr>
          <a:xfrm>
            <a:off x="6926624" y="3150474"/>
            <a:ext cx="2507603" cy="1282254"/>
            <a:chOff x="6926624" y="3074274"/>
            <a:chExt cx="2507603" cy="1282254"/>
          </a:xfrm>
          <a:solidFill>
            <a:srgbClr val="77B224"/>
          </a:solidFill>
        </p:grpSpPr>
        <p:sp>
          <p:nvSpPr>
            <p:cNvPr id="33" name="Freeform 6"/>
            <p:cNvSpPr>
              <a:spLocks/>
            </p:cNvSpPr>
            <p:nvPr/>
          </p:nvSpPr>
          <p:spPr bwMode="auto">
            <a:xfrm>
              <a:off x="6926624" y="3074274"/>
              <a:ext cx="2507603" cy="1282254"/>
            </a:xfrm>
            <a:custGeom>
              <a:avLst/>
              <a:gdLst>
                <a:gd name="T0" fmla="*/ 0 w 661"/>
                <a:gd name="T1" fmla="*/ 0 h 338"/>
                <a:gd name="T2" fmla="*/ 564 w 661"/>
                <a:gd name="T3" fmla="*/ 0 h 338"/>
                <a:gd name="T4" fmla="*/ 661 w 661"/>
                <a:gd name="T5" fmla="*/ 169 h 338"/>
                <a:gd name="T6" fmla="*/ 564 w 661"/>
                <a:gd name="T7" fmla="*/ 338 h 338"/>
                <a:gd name="T8" fmla="*/ 0 w 661"/>
                <a:gd name="T9" fmla="*/ 338 h 338"/>
                <a:gd name="T10" fmla="*/ 0 w 661"/>
                <a:gd name="T11" fmla="*/ 0 h 338"/>
              </a:gdLst>
              <a:ahLst/>
              <a:cxnLst>
                <a:cxn ang="0">
                  <a:pos x="T0" y="T1"/>
                </a:cxn>
                <a:cxn ang="0">
                  <a:pos x="T2" y="T3"/>
                </a:cxn>
                <a:cxn ang="0">
                  <a:pos x="T4" y="T5"/>
                </a:cxn>
                <a:cxn ang="0">
                  <a:pos x="T6" y="T7"/>
                </a:cxn>
                <a:cxn ang="0">
                  <a:pos x="T8" y="T9"/>
                </a:cxn>
                <a:cxn ang="0">
                  <a:pos x="T10" y="T11"/>
                </a:cxn>
              </a:cxnLst>
              <a:rect l="0" t="0" r="r" b="b"/>
              <a:pathLst>
                <a:path w="661" h="338">
                  <a:moveTo>
                    <a:pt x="0" y="0"/>
                  </a:moveTo>
                  <a:lnTo>
                    <a:pt x="564" y="0"/>
                  </a:lnTo>
                  <a:lnTo>
                    <a:pt x="661" y="169"/>
                  </a:lnTo>
                  <a:lnTo>
                    <a:pt x="564" y="338"/>
                  </a:lnTo>
                  <a:lnTo>
                    <a:pt x="0" y="338"/>
                  </a:lnTo>
                  <a:lnTo>
                    <a:pt x="0" y="0"/>
                  </a:lnTo>
                  <a:close/>
                </a:path>
              </a:pathLst>
            </a:custGeom>
            <a:solidFill>
              <a:srgbClr val="E9A54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33"/>
            <p:cNvSpPr txBox="1"/>
            <p:nvPr/>
          </p:nvSpPr>
          <p:spPr>
            <a:xfrm>
              <a:off x="7663952" y="37094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5" name="文本框 34"/>
            <p:cNvSpPr txBox="1"/>
            <p:nvPr/>
          </p:nvSpPr>
          <p:spPr>
            <a:xfrm>
              <a:off x="7663952"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O4</a:t>
              </a:r>
            </a:p>
          </p:txBody>
        </p:sp>
      </p:grpSp>
      <p:grpSp>
        <p:nvGrpSpPr>
          <p:cNvPr id="36" name="组合 35"/>
          <p:cNvGrpSpPr/>
          <p:nvPr/>
        </p:nvGrpSpPr>
        <p:grpSpPr>
          <a:xfrm>
            <a:off x="4991862" y="3150474"/>
            <a:ext cx="2500016" cy="1282254"/>
            <a:chOff x="4991862" y="3074274"/>
            <a:chExt cx="2500016" cy="1282254"/>
          </a:xfrm>
          <a:solidFill>
            <a:srgbClr val="004E96"/>
          </a:solidFill>
        </p:grpSpPr>
        <p:sp>
          <p:nvSpPr>
            <p:cNvPr id="37" name="Freeform 7"/>
            <p:cNvSpPr>
              <a:spLocks/>
            </p:cNvSpPr>
            <p:nvPr/>
          </p:nvSpPr>
          <p:spPr bwMode="auto">
            <a:xfrm>
              <a:off x="4991862" y="30742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nvSpPr>
          <p:spPr>
            <a:xfrm>
              <a:off x="5776692" y="37094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9" name="文本框 38"/>
            <p:cNvSpPr txBox="1"/>
            <p:nvPr/>
          </p:nvSpPr>
          <p:spPr>
            <a:xfrm>
              <a:off x="5776692"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O3</a:t>
              </a:r>
            </a:p>
          </p:txBody>
        </p:sp>
      </p:grpSp>
      <p:grpSp>
        <p:nvGrpSpPr>
          <p:cNvPr id="40" name="组合 39"/>
          <p:cNvGrpSpPr/>
          <p:nvPr/>
        </p:nvGrpSpPr>
        <p:grpSpPr>
          <a:xfrm>
            <a:off x="3053306" y="3150474"/>
            <a:ext cx="2496222" cy="1282254"/>
            <a:chOff x="3053306" y="3074274"/>
            <a:chExt cx="2496222" cy="1282254"/>
          </a:xfrm>
          <a:solidFill>
            <a:srgbClr val="77B224"/>
          </a:solidFill>
        </p:grpSpPr>
        <p:sp>
          <p:nvSpPr>
            <p:cNvPr id="41" name="Freeform 8"/>
            <p:cNvSpPr>
              <a:spLocks/>
            </p:cNvSpPr>
            <p:nvPr/>
          </p:nvSpPr>
          <p:spPr bwMode="auto">
            <a:xfrm>
              <a:off x="3053306" y="3074274"/>
              <a:ext cx="2496222" cy="1282254"/>
            </a:xfrm>
            <a:custGeom>
              <a:avLst/>
              <a:gdLst>
                <a:gd name="T0" fmla="*/ 0 w 658"/>
                <a:gd name="T1" fmla="*/ 0 h 338"/>
                <a:gd name="T2" fmla="*/ 564 w 658"/>
                <a:gd name="T3" fmla="*/ 0 h 338"/>
                <a:gd name="T4" fmla="*/ 658 w 658"/>
                <a:gd name="T5" fmla="*/ 169 h 338"/>
                <a:gd name="T6" fmla="*/ 564 w 658"/>
                <a:gd name="T7" fmla="*/ 338 h 338"/>
                <a:gd name="T8" fmla="*/ 0 w 658"/>
                <a:gd name="T9" fmla="*/ 338 h 338"/>
                <a:gd name="T10" fmla="*/ 0 w 658"/>
                <a:gd name="T11" fmla="*/ 0 h 338"/>
              </a:gdLst>
              <a:ahLst/>
              <a:cxnLst>
                <a:cxn ang="0">
                  <a:pos x="T0" y="T1"/>
                </a:cxn>
                <a:cxn ang="0">
                  <a:pos x="T2" y="T3"/>
                </a:cxn>
                <a:cxn ang="0">
                  <a:pos x="T4" y="T5"/>
                </a:cxn>
                <a:cxn ang="0">
                  <a:pos x="T6" y="T7"/>
                </a:cxn>
                <a:cxn ang="0">
                  <a:pos x="T8" y="T9"/>
                </a:cxn>
                <a:cxn ang="0">
                  <a:pos x="T10" y="T11"/>
                </a:cxn>
              </a:cxnLst>
              <a:rect l="0" t="0" r="r" b="b"/>
              <a:pathLst>
                <a:path w="658" h="338">
                  <a:moveTo>
                    <a:pt x="0" y="0"/>
                  </a:moveTo>
                  <a:lnTo>
                    <a:pt x="564" y="0"/>
                  </a:lnTo>
                  <a:lnTo>
                    <a:pt x="658" y="169"/>
                  </a:lnTo>
                  <a:lnTo>
                    <a:pt x="564" y="338"/>
                  </a:lnTo>
                  <a:lnTo>
                    <a:pt x="0" y="338"/>
                  </a:lnTo>
                  <a:lnTo>
                    <a:pt x="0" y="0"/>
                  </a:lnTo>
                  <a:close/>
                </a:path>
              </a:pathLst>
            </a:custGeom>
            <a:solidFill>
              <a:srgbClr val="E9A54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文本框 41"/>
            <p:cNvSpPr txBox="1"/>
            <p:nvPr/>
          </p:nvSpPr>
          <p:spPr>
            <a:xfrm>
              <a:off x="3772372" y="37094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3" name="文本框 42"/>
            <p:cNvSpPr txBox="1"/>
            <p:nvPr/>
          </p:nvSpPr>
          <p:spPr>
            <a:xfrm>
              <a:off x="3772372"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O2</a:t>
              </a:r>
            </a:p>
          </p:txBody>
        </p:sp>
      </p:grpSp>
      <p:grpSp>
        <p:nvGrpSpPr>
          <p:cNvPr id="44" name="组合 43"/>
          <p:cNvGrpSpPr/>
          <p:nvPr/>
        </p:nvGrpSpPr>
        <p:grpSpPr>
          <a:xfrm>
            <a:off x="1110957" y="3150474"/>
            <a:ext cx="2500016" cy="1282254"/>
            <a:chOff x="1110957" y="3074274"/>
            <a:chExt cx="2500016" cy="1282254"/>
          </a:xfrm>
          <a:solidFill>
            <a:srgbClr val="004E96"/>
          </a:solidFill>
        </p:grpSpPr>
        <p:sp>
          <p:nvSpPr>
            <p:cNvPr id="45" name="Freeform 9"/>
            <p:cNvSpPr>
              <a:spLocks/>
            </p:cNvSpPr>
            <p:nvPr/>
          </p:nvSpPr>
          <p:spPr bwMode="auto">
            <a:xfrm>
              <a:off x="1110957" y="30742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p:cNvSpPr txBox="1"/>
            <p:nvPr/>
          </p:nvSpPr>
          <p:spPr>
            <a:xfrm>
              <a:off x="1421521" y="3715401"/>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7" name="文本框 46"/>
            <p:cNvSpPr txBox="1"/>
            <p:nvPr/>
          </p:nvSpPr>
          <p:spPr>
            <a:xfrm>
              <a:off x="1421521" y="3305106"/>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O1</a:t>
              </a:r>
            </a:p>
          </p:txBody>
        </p:sp>
      </p:grpSp>
      <p:sp>
        <p:nvSpPr>
          <p:cNvPr id="48" name="TextBox 57"/>
          <p:cNvSpPr txBox="1"/>
          <p:nvPr/>
        </p:nvSpPr>
        <p:spPr bwMode="auto">
          <a:xfrm>
            <a:off x="6080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57"/>
          <p:cNvSpPr txBox="1"/>
          <p:nvPr/>
        </p:nvSpPr>
        <p:spPr bwMode="auto">
          <a:xfrm>
            <a:off x="2716213"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57"/>
          <p:cNvSpPr txBox="1"/>
          <p:nvPr/>
        </p:nvSpPr>
        <p:spPr bwMode="auto">
          <a:xfrm>
            <a:off x="4978400"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7086600"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90662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191000" y="1919288"/>
            <a:ext cx="2014538" cy="2654300"/>
            <a:chOff x="4191000" y="1919288"/>
            <a:chExt cx="2014538" cy="2654300"/>
          </a:xfrm>
        </p:grpSpPr>
        <p:sp>
          <p:nvSpPr>
            <p:cNvPr id="34824" name="Freeform 15"/>
            <p:cNvSpPr>
              <a:spLocks/>
            </p:cNvSpPr>
            <p:nvPr/>
          </p:nvSpPr>
          <p:spPr bwMode="auto">
            <a:xfrm>
              <a:off x="4191000" y="1919288"/>
              <a:ext cx="2014538" cy="2654300"/>
            </a:xfrm>
            <a:custGeom>
              <a:avLst/>
              <a:gdLst>
                <a:gd name="T0" fmla="*/ 2147483647 w 588"/>
                <a:gd name="T1" fmla="*/ 2147483647 h 775"/>
                <a:gd name="T2" fmla="*/ 2147483647 w 588"/>
                <a:gd name="T3" fmla="*/ 2147483647 h 775"/>
                <a:gd name="T4" fmla="*/ 0 w 588"/>
                <a:gd name="T5" fmla="*/ 2147483647 h 775"/>
                <a:gd name="T6" fmla="*/ 0 w 588"/>
                <a:gd name="T7" fmla="*/ 2147483647 h 775"/>
                <a:gd name="T8" fmla="*/ 0 w 588"/>
                <a:gd name="T9" fmla="*/ 2147483647 h 775"/>
                <a:gd name="T10" fmla="*/ 2147483647 w 588"/>
                <a:gd name="T11" fmla="*/ 0 h 775"/>
                <a:gd name="T12" fmla="*/ 2147483647 w 588"/>
                <a:gd name="T13" fmla="*/ 2147483647 h 775"/>
                <a:gd name="T14" fmla="*/ 2147483647 w 588"/>
                <a:gd name="T15" fmla="*/ 2147483647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775"/>
                  </a:moveTo>
                  <a:cubicBezTo>
                    <a:pt x="235" y="775"/>
                    <a:pt x="235" y="775"/>
                    <a:pt x="235" y="775"/>
                  </a:cubicBezTo>
                  <a:cubicBezTo>
                    <a:pt x="107" y="775"/>
                    <a:pt x="2" y="672"/>
                    <a:pt x="0" y="543"/>
                  </a:cubicBezTo>
                  <a:cubicBezTo>
                    <a:pt x="0" y="542"/>
                    <a:pt x="0" y="541"/>
                    <a:pt x="0" y="539"/>
                  </a:cubicBezTo>
                  <a:cubicBezTo>
                    <a:pt x="0" y="538"/>
                    <a:pt x="0" y="537"/>
                    <a:pt x="0" y="536"/>
                  </a:cubicBezTo>
                  <a:cubicBezTo>
                    <a:pt x="1" y="297"/>
                    <a:pt x="146" y="91"/>
                    <a:pt x="353" y="0"/>
                  </a:cubicBezTo>
                  <a:cubicBezTo>
                    <a:pt x="353" y="539"/>
                    <a:pt x="353" y="539"/>
                    <a:pt x="353" y="539"/>
                  </a:cubicBezTo>
                  <a:cubicBezTo>
                    <a:pt x="353" y="670"/>
                    <a:pt x="458" y="775"/>
                    <a:pt x="588" y="775"/>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5" name="矩形 56"/>
            <p:cNvSpPr>
              <a:spLocks noChangeArrowheads="1"/>
            </p:cNvSpPr>
            <p:nvPr/>
          </p:nvSpPr>
          <p:spPr bwMode="auto">
            <a:xfrm>
              <a:off x="4570413" y="3040063"/>
              <a:ext cx="5603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200" dirty="0">
                  <a:solidFill>
                    <a:schemeClr val="bg1"/>
                  </a:solidFill>
                  <a:latin typeface="Impact" pitchFamily="34" charset="0"/>
                  <a:ea typeface="Malgun Gothic" pitchFamily="34" charset="-127"/>
                  <a:cs typeface="Adobe Naskh Medium" pitchFamily="50" charset="-78"/>
                </a:rPr>
                <a:t>01</a:t>
              </a:r>
              <a:endParaRPr lang="zh-CN" altLang="en-US" sz="3200" dirty="0">
                <a:solidFill>
                  <a:schemeClr val="bg1"/>
                </a:solidFill>
                <a:latin typeface="Impact" pitchFamily="34" charset="0"/>
                <a:ea typeface="Malgun Gothic" pitchFamily="34" charset="-127"/>
                <a:cs typeface="Adobe Naskh Medium" pitchFamily="50" charset="-78"/>
              </a:endParaRPr>
            </a:p>
          </p:txBody>
        </p:sp>
      </p:grpSp>
      <p:grpSp>
        <p:nvGrpSpPr>
          <p:cNvPr id="5" name="组合 4"/>
          <p:cNvGrpSpPr/>
          <p:nvPr/>
        </p:nvGrpSpPr>
        <p:grpSpPr>
          <a:xfrm>
            <a:off x="5400675" y="1751013"/>
            <a:ext cx="2651125" cy="2014537"/>
            <a:chOff x="5400675" y="1751013"/>
            <a:chExt cx="2651125" cy="2014537"/>
          </a:xfrm>
        </p:grpSpPr>
        <p:sp>
          <p:nvSpPr>
            <p:cNvPr id="34821" name="Freeform 12"/>
            <p:cNvSpPr>
              <a:spLocks/>
            </p:cNvSpPr>
            <p:nvPr/>
          </p:nvSpPr>
          <p:spPr bwMode="auto">
            <a:xfrm>
              <a:off x="5400675" y="1751013"/>
              <a:ext cx="2651125" cy="2014537"/>
            </a:xfrm>
            <a:custGeom>
              <a:avLst/>
              <a:gdLst>
                <a:gd name="T0" fmla="*/ 2147483647 w 774"/>
                <a:gd name="T1" fmla="*/ 2147483647 h 588"/>
                <a:gd name="T2" fmla="*/ 2147483647 w 774"/>
                <a:gd name="T3" fmla="*/ 2147483647 h 588"/>
                <a:gd name="T4" fmla="*/ 0 w 774"/>
                <a:gd name="T5" fmla="*/ 2147483647 h 588"/>
                <a:gd name="T6" fmla="*/ 0 w 774"/>
                <a:gd name="T7" fmla="*/ 2147483647 h 588"/>
                <a:gd name="T8" fmla="*/ 0 w 774"/>
                <a:gd name="T9" fmla="*/ 2147483647 h 588"/>
                <a:gd name="T10" fmla="*/ 0 w 774"/>
                <a:gd name="T11" fmla="*/ 2147483647 h 588"/>
                <a:gd name="T12" fmla="*/ 0 w 774"/>
                <a:gd name="T13" fmla="*/ 2147483647 h 588"/>
                <a:gd name="T14" fmla="*/ 2147483647 w 774"/>
                <a:gd name="T15" fmla="*/ 0 h 588"/>
                <a:gd name="T16" fmla="*/ 2147483647 w 774"/>
                <a:gd name="T17" fmla="*/ 0 h 588"/>
                <a:gd name="T18" fmla="*/ 2147483647 w 774"/>
                <a:gd name="T19" fmla="*/ 0 h 588"/>
                <a:gd name="T20" fmla="*/ 2147483647 w 774"/>
                <a:gd name="T21" fmla="*/ 2147483647 h 588"/>
                <a:gd name="T22" fmla="*/ 2147483647 w 774"/>
                <a:gd name="T23" fmla="*/ 2147483647 h 5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4" h="588">
                  <a:moveTo>
                    <a:pt x="774" y="353"/>
                  </a:moveTo>
                  <a:cubicBezTo>
                    <a:pt x="235" y="353"/>
                    <a:pt x="235" y="353"/>
                    <a:pt x="235" y="353"/>
                  </a:cubicBezTo>
                  <a:cubicBezTo>
                    <a:pt x="108" y="353"/>
                    <a:pt x="5" y="453"/>
                    <a:pt x="0" y="579"/>
                  </a:cubicBezTo>
                  <a:cubicBezTo>
                    <a:pt x="0" y="579"/>
                    <a:pt x="0" y="579"/>
                    <a:pt x="0" y="579"/>
                  </a:cubicBezTo>
                  <a:cubicBezTo>
                    <a:pt x="0" y="581"/>
                    <a:pt x="0" y="583"/>
                    <a:pt x="0" y="585"/>
                  </a:cubicBezTo>
                  <a:cubicBezTo>
                    <a:pt x="0" y="586"/>
                    <a:pt x="0" y="587"/>
                    <a:pt x="0" y="588"/>
                  </a:cubicBezTo>
                  <a:cubicBezTo>
                    <a:pt x="0" y="236"/>
                    <a:pt x="0" y="236"/>
                    <a:pt x="0" y="236"/>
                  </a:cubicBezTo>
                  <a:cubicBezTo>
                    <a:pt x="0" y="107"/>
                    <a:pt x="103" y="2"/>
                    <a:pt x="231" y="0"/>
                  </a:cubicBezTo>
                  <a:cubicBezTo>
                    <a:pt x="233" y="0"/>
                    <a:pt x="234" y="0"/>
                    <a:pt x="235" y="0"/>
                  </a:cubicBezTo>
                  <a:cubicBezTo>
                    <a:pt x="236" y="0"/>
                    <a:pt x="237" y="0"/>
                    <a:pt x="238" y="0"/>
                  </a:cubicBezTo>
                  <a:cubicBezTo>
                    <a:pt x="475" y="1"/>
                    <a:pt x="679" y="143"/>
                    <a:pt x="771" y="345"/>
                  </a:cubicBezTo>
                  <a:cubicBezTo>
                    <a:pt x="772" y="348"/>
                    <a:pt x="773" y="350"/>
                    <a:pt x="774" y="353"/>
                  </a:cubicBezTo>
                  <a:close/>
                </a:path>
              </a:pathLst>
            </a:custGeom>
            <a:solidFill>
              <a:srgbClr val="E9A54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6" name="矩形 57"/>
            <p:cNvSpPr>
              <a:spLocks noChangeArrowheads="1"/>
            </p:cNvSpPr>
            <p:nvPr/>
          </p:nvSpPr>
          <p:spPr bwMode="auto">
            <a:xfrm>
              <a:off x="6045200" y="2087563"/>
              <a:ext cx="6111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200">
                  <a:solidFill>
                    <a:schemeClr val="bg1"/>
                  </a:solidFill>
                  <a:latin typeface="Impact" pitchFamily="34" charset="0"/>
                  <a:ea typeface="Malgun Gothic" pitchFamily="34" charset="-127"/>
                  <a:cs typeface="Adobe Naskh Medium" pitchFamily="50" charset="-78"/>
                </a:rPr>
                <a:t>02</a:t>
              </a:r>
              <a:endParaRPr lang="zh-CN" altLang="en-US" sz="3200">
                <a:solidFill>
                  <a:schemeClr val="bg1"/>
                </a:solidFill>
                <a:latin typeface="Impact" pitchFamily="34" charset="0"/>
                <a:ea typeface="Malgun Gothic" pitchFamily="34" charset="-127"/>
                <a:cs typeface="Adobe Naskh Medium" pitchFamily="50" charset="-78"/>
              </a:endParaRPr>
            </a:p>
          </p:txBody>
        </p:sp>
      </p:grpSp>
      <p:grpSp>
        <p:nvGrpSpPr>
          <p:cNvPr id="6" name="组合 5"/>
          <p:cNvGrpSpPr/>
          <p:nvPr/>
        </p:nvGrpSpPr>
        <p:grpSpPr>
          <a:xfrm>
            <a:off x="6205538" y="2960688"/>
            <a:ext cx="2014537" cy="2654300"/>
            <a:chOff x="6205538" y="2960688"/>
            <a:chExt cx="2014537" cy="2654300"/>
          </a:xfrm>
        </p:grpSpPr>
        <p:sp>
          <p:nvSpPr>
            <p:cNvPr id="34822" name="Freeform 13"/>
            <p:cNvSpPr>
              <a:spLocks/>
            </p:cNvSpPr>
            <p:nvPr/>
          </p:nvSpPr>
          <p:spPr bwMode="auto">
            <a:xfrm>
              <a:off x="6205538" y="2960688"/>
              <a:ext cx="2014537" cy="2654300"/>
            </a:xfrm>
            <a:custGeom>
              <a:avLst/>
              <a:gdLst>
                <a:gd name="T0" fmla="*/ 2147483647 w 588"/>
                <a:gd name="T1" fmla="*/ 2147483647 h 775"/>
                <a:gd name="T2" fmla="*/ 2147483647 w 588"/>
                <a:gd name="T3" fmla="*/ 2147483647 h 775"/>
                <a:gd name="T4" fmla="*/ 2147483647 w 588"/>
                <a:gd name="T5" fmla="*/ 2147483647 h 775"/>
                <a:gd name="T6" fmla="*/ 2147483647 w 588"/>
                <a:gd name="T7" fmla="*/ 2147483647 h 775"/>
                <a:gd name="T8" fmla="*/ 0 w 588"/>
                <a:gd name="T9" fmla="*/ 0 h 775"/>
                <a:gd name="T10" fmla="*/ 2147483647 w 588"/>
                <a:gd name="T11" fmla="*/ 0 h 775"/>
                <a:gd name="T12" fmla="*/ 2147483647 w 588"/>
                <a:gd name="T13" fmla="*/ 2147483647 h 775"/>
                <a:gd name="T14" fmla="*/ 2147483647 w 588"/>
                <a:gd name="T15" fmla="*/ 2147483647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235"/>
                  </a:moveTo>
                  <a:cubicBezTo>
                    <a:pt x="588" y="237"/>
                    <a:pt x="588" y="238"/>
                    <a:pt x="588" y="239"/>
                  </a:cubicBezTo>
                  <a:cubicBezTo>
                    <a:pt x="587" y="478"/>
                    <a:pt x="442" y="684"/>
                    <a:pt x="236" y="775"/>
                  </a:cubicBezTo>
                  <a:cubicBezTo>
                    <a:pt x="236" y="235"/>
                    <a:pt x="236" y="235"/>
                    <a:pt x="236" y="235"/>
                  </a:cubicBezTo>
                  <a:cubicBezTo>
                    <a:pt x="236" y="105"/>
                    <a:pt x="130" y="0"/>
                    <a:pt x="0" y="0"/>
                  </a:cubicBezTo>
                  <a:cubicBezTo>
                    <a:pt x="353" y="0"/>
                    <a:pt x="353" y="0"/>
                    <a:pt x="353" y="0"/>
                  </a:cubicBezTo>
                  <a:cubicBezTo>
                    <a:pt x="482" y="0"/>
                    <a:pt x="586" y="103"/>
                    <a:pt x="588" y="232"/>
                  </a:cubicBezTo>
                  <a:cubicBezTo>
                    <a:pt x="588" y="233"/>
                    <a:pt x="588" y="234"/>
                    <a:pt x="588" y="235"/>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7" name="矩形 58"/>
            <p:cNvSpPr>
              <a:spLocks noChangeArrowheads="1"/>
            </p:cNvSpPr>
            <p:nvPr/>
          </p:nvSpPr>
          <p:spPr bwMode="auto">
            <a:xfrm>
              <a:off x="7256463" y="3721100"/>
              <a:ext cx="622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200">
                  <a:solidFill>
                    <a:schemeClr val="bg1"/>
                  </a:solidFill>
                  <a:latin typeface="Impact" pitchFamily="34" charset="0"/>
                  <a:ea typeface="Malgun Gothic" pitchFamily="34" charset="-127"/>
                  <a:cs typeface="Adobe Naskh Medium" pitchFamily="50" charset="-78"/>
                </a:rPr>
                <a:t>03</a:t>
              </a:r>
              <a:endParaRPr lang="zh-CN" altLang="en-US" sz="3200">
                <a:solidFill>
                  <a:schemeClr val="bg1"/>
                </a:solidFill>
                <a:latin typeface="Impact" pitchFamily="34" charset="0"/>
                <a:ea typeface="Malgun Gothic" pitchFamily="34" charset="-127"/>
                <a:cs typeface="Adobe Naskh Medium" pitchFamily="50" charset="-78"/>
              </a:endParaRPr>
            </a:p>
          </p:txBody>
        </p:sp>
      </p:grpSp>
      <p:grpSp>
        <p:nvGrpSpPr>
          <p:cNvPr id="7" name="组合 6"/>
          <p:cNvGrpSpPr/>
          <p:nvPr/>
        </p:nvGrpSpPr>
        <p:grpSpPr>
          <a:xfrm>
            <a:off x="4359275" y="3765550"/>
            <a:ext cx="2654300" cy="2017713"/>
            <a:chOff x="4359275" y="3765550"/>
            <a:chExt cx="2654300" cy="2017713"/>
          </a:xfrm>
        </p:grpSpPr>
        <p:sp>
          <p:nvSpPr>
            <p:cNvPr id="34823" name="Freeform 14"/>
            <p:cNvSpPr>
              <a:spLocks/>
            </p:cNvSpPr>
            <p:nvPr/>
          </p:nvSpPr>
          <p:spPr bwMode="auto">
            <a:xfrm>
              <a:off x="4359275" y="3765550"/>
              <a:ext cx="2654300" cy="2017713"/>
            </a:xfrm>
            <a:custGeom>
              <a:avLst/>
              <a:gdLst>
                <a:gd name="T0" fmla="*/ 2147483647 w 775"/>
                <a:gd name="T1" fmla="*/ 0 h 589"/>
                <a:gd name="T2" fmla="*/ 2147483647 w 775"/>
                <a:gd name="T3" fmla="*/ 2147483647 h 589"/>
                <a:gd name="T4" fmla="*/ 2147483647 w 775"/>
                <a:gd name="T5" fmla="*/ 2147483647 h 589"/>
                <a:gd name="T6" fmla="*/ 2147483647 w 775"/>
                <a:gd name="T7" fmla="*/ 2147483647 h 589"/>
                <a:gd name="T8" fmla="*/ 2147483647 w 775"/>
                <a:gd name="T9" fmla="*/ 2147483647 h 589"/>
                <a:gd name="T10" fmla="*/ 0 w 775"/>
                <a:gd name="T11" fmla="*/ 2147483647 h 589"/>
                <a:gd name="T12" fmla="*/ 2147483647 w 775"/>
                <a:gd name="T13" fmla="*/ 2147483647 h 589"/>
                <a:gd name="T14" fmla="*/ 2147483647 w 775"/>
                <a:gd name="T15" fmla="*/ 0 h 5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5" h="589">
                  <a:moveTo>
                    <a:pt x="775" y="0"/>
                  </a:moveTo>
                  <a:cubicBezTo>
                    <a:pt x="775" y="353"/>
                    <a:pt x="775" y="353"/>
                    <a:pt x="775" y="353"/>
                  </a:cubicBezTo>
                  <a:cubicBezTo>
                    <a:pt x="775" y="482"/>
                    <a:pt x="671" y="587"/>
                    <a:pt x="543" y="589"/>
                  </a:cubicBezTo>
                  <a:cubicBezTo>
                    <a:pt x="542" y="589"/>
                    <a:pt x="540" y="589"/>
                    <a:pt x="539" y="589"/>
                  </a:cubicBezTo>
                  <a:cubicBezTo>
                    <a:pt x="538" y="589"/>
                    <a:pt x="537" y="589"/>
                    <a:pt x="536" y="589"/>
                  </a:cubicBezTo>
                  <a:cubicBezTo>
                    <a:pt x="296" y="587"/>
                    <a:pt x="90" y="443"/>
                    <a:pt x="0" y="236"/>
                  </a:cubicBezTo>
                  <a:cubicBezTo>
                    <a:pt x="539" y="236"/>
                    <a:pt x="539" y="236"/>
                    <a:pt x="539" y="236"/>
                  </a:cubicBezTo>
                  <a:cubicBezTo>
                    <a:pt x="669" y="236"/>
                    <a:pt x="775" y="131"/>
                    <a:pt x="775" y="0"/>
                  </a:cubicBezTo>
                  <a:close/>
                </a:path>
              </a:pathLst>
            </a:custGeom>
            <a:solidFill>
              <a:srgbClr val="E9A54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8" name="矩形 59"/>
            <p:cNvSpPr>
              <a:spLocks noChangeArrowheads="1"/>
            </p:cNvSpPr>
            <p:nvPr/>
          </p:nvSpPr>
          <p:spPr bwMode="auto">
            <a:xfrm>
              <a:off x="5643563" y="4827588"/>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200">
                  <a:solidFill>
                    <a:schemeClr val="bg1"/>
                  </a:solidFill>
                  <a:latin typeface="Impact" pitchFamily="34" charset="0"/>
                  <a:ea typeface="Malgun Gothic" pitchFamily="34" charset="-127"/>
                  <a:cs typeface="Adobe Naskh Medium" pitchFamily="50" charset="-78"/>
                </a:rPr>
                <a:t>04</a:t>
              </a:r>
              <a:endParaRPr lang="zh-CN" altLang="en-US" sz="3200">
                <a:solidFill>
                  <a:schemeClr val="bg1"/>
                </a:solidFill>
                <a:latin typeface="Impact" pitchFamily="34" charset="0"/>
                <a:ea typeface="Malgun Gothic" pitchFamily="34" charset="-127"/>
                <a:cs typeface="Adobe Naskh Medium" pitchFamily="50" charset="-78"/>
              </a:endParaRPr>
            </a:p>
          </p:txBody>
        </p:sp>
      </p:grpSp>
      <p:sp>
        <p:nvSpPr>
          <p:cNvPr id="34829" name="矩形 60"/>
          <p:cNvSpPr>
            <a:spLocks noChangeArrowheads="1"/>
          </p:cNvSpPr>
          <p:nvPr/>
        </p:nvSpPr>
        <p:spPr bwMode="auto">
          <a:xfrm>
            <a:off x="5576888" y="3581400"/>
            <a:ext cx="13477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dirty="0">
                <a:solidFill>
                  <a:srgbClr val="7F7F7F"/>
                </a:solidFill>
                <a:latin typeface="Impact" pitchFamily="34" charset="0"/>
                <a:ea typeface="Malgun Gothic" pitchFamily="34" charset="-127"/>
                <a:cs typeface="Adobe Naskh Medium" pitchFamily="50" charset="-78"/>
              </a:rPr>
              <a:t>SAMPLE TEXT</a:t>
            </a:r>
            <a:endParaRPr lang="zh-CN" altLang="en-US" dirty="0">
              <a:solidFill>
                <a:srgbClr val="7F7F7F"/>
              </a:solidFill>
              <a:latin typeface="Impact" pitchFamily="34" charset="0"/>
              <a:ea typeface="Malgun Gothic" pitchFamily="34" charset="-127"/>
              <a:cs typeface="Adobe Naskh Medium" pitchFamily="50" charset="-78"/>
            </a:endParaRPr>
          </a:p>
        </p:txBody>
      </p:sp>
      <p:sp>
        <p:nvSpPr>
          <p:cNvPr id="62" name="TextBox 57"/>
          <p:cNvSpPr txBox="1"/>
          <p:nvPr/>
        </p:nvSpPr>
        <p:spPr bwMode="auto">
          <a:xfrm>
            <a:off x="8393113" y="2120900"/>
            <a:ext cx="3176587"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879475" y="2120900"/>
            <a:ext cx="3176588"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8393113" y="4660900"/>
            <a:ext cx="3176587"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57"/>
          <p:cNvSpPr txBox="1"/>
          <p:nvPr/>
        </p:nvSpPr>
        <p:spPr bwMode="auto">
          <a:xfrm>
            <a:off x="879475" y="4660900"/>
            <a:ext cx="3176588"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29"/>
                                        </p:tgtEl>
                                        <p:attrNameLst>
                                          <p:attrName>style.visibility</p:attrName>
                                        </p:attrNameLst>
                                      </p:cBhvr>
                                      <p:to>
                                        <p:strVal val="visible"/>
                                      </p:to>
                                    </p:set>
                                    <p:animEffect transition="in" filter="fade">
                                      <p:cBhvr>
                                        <p:cTn id="7" dur="500"/>
                                        <p:tgtEl>
                                          <p:spTgt spid="348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fade">
                                      <p:cBhvr>
                                        <p:cTn id="32" dur="500"/>
                                        <p:tgtEl>
                                          <p:spTgt spid="6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9" grpId="0"/>
      <p:bldP spid="62" grpId="0"/>
      <p:bldP spid="63" grpId="0"/>
      <p:bldP spid="64" grpId="0"/>
      <p:bldP spid="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Oval 5"/>
          <p:cNvSpPr>
            <a:spLocks noChangeArrowheads="1"/>
          </p:cNvSpPr>
          <p:nvPr/>
        </p:nvSpPr>
        <p:spPr bwMode="auto">
          <a:xfrm>
            <a:off x="5137150" y="2827338"/>
            <a:ext cx="1970088" cy="1979612"/>
          </a:xfrm>
          <a:prstGeom prst="ellipse">
            <a:avLst/>
          </a:prstGeom>
          <a:solidFill>
            <a:srgbClr val="00B07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Freeform 6"/>
          <p:cNvSpPr>
            <a:spLocks/>
          </p:cNvSpPr>
          <p:nvPr/>
        </p:nvSpPr>
        <p:spPr bwMode="auto">
          <a:xfrm>
            <a:off x="3863975" y="1565275"/>
            <a:ext cx="2005013" cy="2389188"/>
          </a:xfrm>
          <a:custGeom>
            <a:avLst/>
            <a:gdLst>
              <a:gd name="T0" fmla="*/ 414 w 414"/>
              <a:gd name="T1" fmla="*/ 150 h 493"/>
              <a:gd name="T2" fmla="*/ 374 w 414"/>
              <a:gd name="T3" fmla="*/ 88 h 493"/>
              <a:gd name="T4" fmla="*/ 411 w 414"/>
              <a:gd name="T5" fmla="*/ 0 h 493"/>
              <a:gd name="T6" fmla="*/ 207 w 414"/>
              <a:gd name="T7" fmla="*/ 75 h 493"/>
              <a:gd name="T8" fmla="*/ 59 w 414"/>
              <a:gd name="T9" fmla="*/ 152 h 493"/>
              <a:gd name="T10" fmla="*/ 56 w 414"/>
              <a:gd name="T11" fmla="*/ 241 h 493"/>
              <a:gd name="T12" fmla="*/ 0 w 414"/>
              <a:gd name="T13" fmla="*/ 458 h 493"/>
              <a:gd name="T14" fmla="*/ 82 w 414"/>
              <a:gd name="T15" fmla="*/ 493 h 493"/>
              <a:gd name="T16" fmla="*/ 149 w 414"/>
              <a:gd name="T17" fmla="*/ 449 h 493"/>
              <a:gd name="T18" fmla="*/ 178 w 414"/>
              <a:gd name="T19" fmla="*/ 330 h 493"/>
              <a:gd name="T20" fmla="*/ 298 w 414"/>
              <a:gd name="T21" fmla="*/ 251 h 493"/>
              <a:gd name="T22" fmla="*/ 307 w 414"/>
              <a:gd name="T23" fmla="*/ 188 h 493"/>
              <a:gd name="T24" fmla="*/ 414 w 414"/>
              <a:gd name="T25" fmla="*/ 15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4" h="493">
                <a:moveTo>
                  <a:pt x="414" y="150"/>
                </a:moveTo>
                <a:cubicBezTo>
                  <a:pt x="374" y="88"/>
                  <a:pt x="374" y="88"/>
                  <a:pt x="374" y="88"/>
                </a:cubicBezTo>
                <a:cubicBezTo>
                  <a:pt x="411" y="0"/>
                  <a:pt x="411" y="0"/>
                  <a:pt x="411" y="0"/>
                </a:cubicBezTo>
                <a:cubicBezTo>
                  <a:pt x="336" y="9"/>
                  <a:pt x="266" y="35"/>
                  <a:pt x="207" y="75"/>
                </a:cubicBezTo>
                <a:cubicBezTo>
                  <a:pt x="147" y="62"/>
                  <a:pt x="84" y="93"/>
                  <a:pt x="59" y="152"/>
                </a:cubicBezTo>
                <a:cubicBezTo>
                  <a:pt x="47" y="182"/>
                  <a:pt x="47" y="213"/>
                  <a:pt x="56" y="241"/>
                </a:cubicBezTo>
                <a:cubicBezTo>
                  <a:pt x="21" y="306"/>
                  <a:pt x="1" y="380"/>
                  <a:pt x="0" y="458"/>
                </a:cubicBezTo>
                <a:cubicBezTo>
                  <a:pt x="82" y="493"/>
                  <a:pt x="82" y="493"/>
                  <a:pt x="82" y="493"/>
                </a:cubicBezTo>
                <a:cubicBezTo>
                  <a:pt x="149" y="449"/>
                  <a:pt x="149" y="449"/>
                  <a:pt x="149" y="449"/>
                </a:cubicBezTo>
                <a:cubicBezTo>
                  <a:pt x="151" y="407"/>
                  <a:pt x="161" y="367"/>
                  <a:pt x="178" y="330"/>
                </a:cubicBezTo>
                <a:cubicBezTo>
                  <a:pt x="229" y="331"/>
                  <a:pt x="277" y="301"/>
                  <a:pt x="298" y="251"/>
                </a:cubicBezTo>
                <a:cubicBezTo>
                  <a:pt x="306" y="230"/>
                  <a:pt x="309" y="209"/>
                  <a:pt x="307" y="188"/>
                </a:cubicBezTo>
                <a:cubicBezTo>
                  <a:pt x="339" y="169"/>
                  <a:pt x="375" y="156"/>
                  <a:pt x="414" y="150"/>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7"/>
          <p:cNvSpPr>
            <a:spLocks/>
          </p:cNvSpPr>
          <p:nvPr/>
        </p:nvSpPr>
        <p:spPr bwMode="auto">
          <a:xfrm>
            <a:off x="5949950" y="1546225"/>
            <a:ext cx="2392363" cy="1917700"/>
          </a:xfrm>
          <a:custGeom>
            <a:avLst/>
            <a:gdLst>
              <a:gd name="T0" fmla="*/ 409 w 494"/>
              <a:gd name="T1" fmla="*/ 188 h 396"/>
              <a:gd name="T2" fmla="*/ 331 w 494"/>
              <a:gd name="T3" fmla="*/ 49 h 396"/>
              <a:gd name="T4" fmla="*/ 238 w 494"/>
              <a:gd name="T5" fmla="*/ 47 h 396"/>
              <a:gd name="T6" fmla="*/ 36 w 494"/>
              <a:gd name="T7" fmla="*/ 0 h 396"/>
              <a:gd name="T8" fmla="*/ 0 w 494"/>
              <a:gd name="T9" fmla="*/ 87 h 396"/>
              <a:gd name="T10" fmla="*/ 40 w 494"/>
              <a:gd name="T11" fmla="*/ 149 h 396"/>
              <a:gd name="T12" fmla="*/ 152 w 494"/>
              <a:gd name="T13" fmla="*/ 172 h 396"/>
              <a:gd name="T14" fmla="*/ 232 w 494"/>
              <a:gd name="T15" fmla="*/ 288 h 396"/>
              <a:gd name="T16" fmla="*/ 302 w 494"/>
              <a:gd name="T17" fmla="*/ 296 h 396"/>
              <a:gd name="T18" fmla="*/ 344 w 494"/>
              <a:gd name="T19" fmla="*/ 396 h 396"/>
              <a:gd name="T20" fmla="*/ 413 w 494"/>
              <a:gd name="T21" fmla="*/ 352 h 396"/>
              <a:gd name="T22" fmla="*/ 494 w 494"/>
              <a:gd name="T23" fmla="*/ 386 h 396"/>
              <a:gd name="T24" fmla="*/ 409 w 494"/>
              <a:gd name="T25" fmla="*/ 18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4" h="396">
                <a:moveTo>
                  <a:pt x="409" y="188"/>
                </a:moveTo>
                <a:cubicBezTo>
                  <a:pt x="418" y="131"/>
                  <a:pt x="387" y="72"/>
                  <a:pt x="331" y="49"/>
                </a:cubicBezTo>
                <a:cubicBezTo>
                  <a:pt x="300" y="36"/>
                  <a:pt x="267" y="36"/>
                  <a:pt x="238" y="47"/>
                </a:cubicBezTo>
                <a:cubicBezTo>
                  <a:pt x="177" y="17"/>
                  <a:pt x="108" y="1"/>
                  <a:pt x="36" y="0"/>
                </a:cubicBezTo>
                <a:cubicBezTo>
                  <a:pt x="0" y="87"/>
                  <a:pt x="0" y="87"/>
                  <a:pt x="0" y="87"/>
                </a:cubicBezTo>
                <a:cubicBezTo>
                  <a:pt x="40" y="149"/>
                  <a:pt x="40" y="149"/>
                  <a:pt x="40" y="149"/>
                </a:cubicBezTo>
                <a:cubicBezTo>
                  <a:pt x="80" y="150"/>
                  <a:pt x="117" y="158"/>
                  <a:pt x="152" y="172"/>
                </a:cubicBezTo>
                <a:cubicBezTo>
                  <a:pt x="154" y="221"/>
                  <a:pt x="183" y="268"/>
                  <a:pt x="232" y="288"/>
                </a:cubicBezTo>
                <a:cubicBezTo>
                  <a:pt x="255" y="297"/>
                  <a:pt x="279" y="300"/>
                  <a:pt x="302" y="296"/>
                </a:cubicBezTo>
                <a:cubicBezTo>
                  <a:pt x="322" y="326"/>
                  <a:pt x="336" y="360"/>
                  <a:pt x="344" y="396"/>
                </a:cubicBezTo>
                <a:cubicBezTo>
                  <a:pt x="413" y="352"/>
                  <a:pt x="413" y="352"/>
                  <a:pt x="413" y="352"/>
                </a:cubicBezTo>
                <a:cubicBezTo>
                  <a:pt x="494" y="386"/>
                  <a:pt x="494" y="386"/>
                  <a:pt x="494" y="386"/>
                </a:cubicBezTo>
                <a:cubicBezTo>
                  <a:pt x="481" y="312"/>
                  <a:pt x="451" y="245"/>
                  <a:pt x="409" y="188"/>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8"/>
          <p:cNvSpPr>
            <a:spLocks/>
          </p:cNvSpPr>
          <p:nvPr/>
        </p:nvSpPr>
        <p:spPr bwMode="auto">
          <a:xfrm>
            <a:off x="6424613" y="3522663"/>
            <a:ext cx="1966912" cy="2508250"/>
          </a:xfrm>
          <a:custGeom>
            <a:avLst/>
            <a:gdLst>
              <a:gd name="T0" fmla="*/ 370 w 406"/>
              <a:gd name="T1" fmla="*/ 330 h 518"/>
              <a:gd name="T2" fmla="*/ 370 w 406"/>
              <a:gd name="T3" fmla="*/ 231 h 518"/>
              <a:gd name="T4" fmla="*/ 402 w 406"/>
              <a:gd name="T5" fmla="*/ 35 h 518"/>
              <a:gd name="T6" fmla="*/ 320 w 406"/>
              <a:gd name="T7" fmla="*/ 0 h 518"/>
              <a:gd name="T8" fmla="*/ 254 w 406"/>
              <a:gd name="T9" fmla="*/ 43 h 518"/>
              <a:gd name="T10" fmla="*/ 240 w 406"/>
              <a:gd name="T11" fmla="*/ 152 h 518"/>
              <a:gd name="T12" fmla="*/ 132 w 406"/>
              <a:gd name="T13" fmla="*/ 231 h 518"/>
              <a:gd name="T14" fmla="*/ 126 w 406"/>
              <a:gd name="T15" fmla="*/ 313 h 518"/>
              <a:gd name="T16" fmla="*/ 0 w 406"/>
              <a:gd name="T17" fmla="*/ 369 h 518"/>
              <a:gd name="T18" fmla="*/ 47 w 406"/>
              <a:gd name="T19" fmla="*/ 441 h 518"/>
              <a:gd name="T20" fmla="*/ 14 w 406"/>
              <a:gd name="T21" fmla="*/ 518 h 518"/>
              <a:gd name="T22" fmla="*/ 243 w 406"/>
              <a:gd name="T23" fmla="*/ 410 h 518"/>
              <a:gd name="T24" fmla="*/ 370 w 406"/>
              <a:gd name="T25" fmla="*/ 33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6" h="518">
                <a:moveTo>
                  <a:pt x="370" y="330"/>
                </a:moveTo>
                <a:cubicBezTo>
                  <a:pt x="384" y="297"/>
                  <a:pt x="383" y="261"/>
                  <a:pt x="370" y="231"/>
                </a:cubicBezTo>
                <a:cubicBezTo>
                  <a:pt x="394" y="170"/>
                  <a:pt x="406" y="104"/>
                  <a:pt x="402" y="35"/>
                </a:cubicBezTo>
                <a:cubicBezTo>
                  <a:pt x="320" y="0"/>
                  <a:pt x="320" y="0"/>
                  <a:pt x="320" y="0"/>
                </a:cubicBezTo>
                <a:cubicBezTo>
                  <a:pt x="254" y="43"/>
                  <a:pt x="254" y="43"/>
                  <a:pt x="254" y="43"/>
                </a:cubicBezTo>
                <a:cubicBezTo>
                  <a:pt x="256" y="81"/>
                  <a:pt x="251" y="118"/>
                  <a:pt x="240" y="152"/>
                </a:cubicBezTo>
                <a:cubicBezTo>
                  <a:pt x="194" y="156"/>
                  <a:pt x="151" y="185"/>
                  <a:pt x="132" y="231"/>
                </a:cubicBezTo>
                <a:cubicBezTo>
                  <a:pt x="121" y="258"/>
                  <a:pt x="120" y="287"/>
                  <a:pt x="126" y="313"/>
                </a:cubicBezTo>
                <a:cubicBezTo>
                  <a:pt x="90" y="340"/>
                  <a:pt x="47" y="360"/>
                  <a:pt x="0" y="369"/>
                </a:cubicBezTo>
                <a:cubicBezTo>
                  <a:pt x="47" y="441"/>
                  <a:pt x="47" y="441"/>
                  <a:pt x="47" y="441"/>
                </a:cubicBezTo>
                <a:cubicBezTo>
                  <a:pt x="14" y="518"/>
                  <a:pt x="14" y="518"/>
                  <a:pt x="14" y="518"/>
                </a:cubicBezTo>
                <a:cubicBezTo>
                  <a:pt x="102" y="503"/>
                  <a:pt x="180" y="465"/>
                  <a:pt x="243" y="410"/>
                </a:cubicBezTo>
                <a:cubicBezTo>
                  <a:pt x="297" y="413"/>
                  <a:pt x="349" y="382"/>
                  <a:pt x="370" y="330"/>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9"/>
          <p:cNvSpPr>
            <a:spLocks/>
          </p:cNvSpPr>
          <p:nvPr/>
        </p:nvSpPr>
        <p:spPr bwMode="auto">
          <a:xfrm>
            <a:off x="3878263" y="4021138"/>
            <a:ext cx="2498725" cy="2054225"/>
          </a:xfrm>
          <a:custGeom>
            <a:avLst/>
            <a:gdLst>
              <a:gd name="T0" fmla="*/ 470 w 516"/>
              <a:gd name="T1" fmla="*/ 272 h 424"/>
              <a:gd name="T2" fmla="*/ 339 w 516"/>
              <a:gd name="T3" fmla="*/ 247 h 424"/>
              <a:gd name="T4" fmla="*/ 259 w 516"/>
              <a:gd name="T5" fmla="*/ 136 h 424"/>
              <a:gd name="T6" fmla="*/ 196 w 516"/>
              <a:gd name="T7" fmla="*/ 127 h 424"/>
              <a:gd name="T8" fmla="*/ 149 w 516"/>
              <a:gd name="T9" fmla="*/ 0 h 424"/>
              <a:gd name="T10" fmla="*/ 84 w 516"/>
              <a:gd name="T11" fmla="*/ 42 h 424"/>
              <a:gd name="T12" fmla="*/ 0 w 516"/>
              <a:gd name="T13" fmla="*/ 7 h 424"/>
              <a:gd name="T14" fmla="*/ 84 w 516"/>
              <a:gd name="T15" fmla="*/ 227 h 424"/>
              <a:gd name="T16" fmla="*/ 161 w 516"/>
              <a:gd name="T17" fmla="*/ 374 h 424"/>
              <a:gd name="T18" fmla="*/ 259 w 516"/>
              <a:gd name="T19" fmla="*/ 374 h 424"/>
              <a:gd name="T20" fmla="*/ 483 w 516"/>
              <a:gd name="T21" fmla="*/ 421 h 424"/>
              <a:gd name="T22" fmla="*/ 516 w 516"/>
              <a:gd name="T23" fmla="*/ 343 h 424"/>
              <a:gd name="T24" fmla="*/ 470 w 516"/>
              <a:gd name="T25" fmla="*/ 27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6" h="424">
                <a:moveTo>
                  <a:pt x="470" y="272"/>
                </a:moveTo>
                <a:cubicBezTo>
                  <a:pt x="424" y="273"/>
                  <a:pt x="379" y="264"/>
                  <a:pt x="339" y="247"/>
                </a:cubicBezTo>
                <a:cubicBezTo>
                  <a:pt x="336" y="199"/>
                  <a:pt x="306" y="155"/>
                  <a:pt x="259" y="136"/>
                </a:cubicBezTo>
                <a:cubicBezTo>
                  <a:pt x="239" y="127"/>
                  <a:pt x="217" y="124"/>
                  <a:pt x="196" y="127"/>
                </a:cubicBezTo>
                <a:cubicBezTo>
                  <a:pt x="172" y="89"/>
                  <a:pt x="156" y="46"/>
                  <a:pt x="149" y="0"/>
                </a:cubicBezTo>
                <a:cubicBezTo>
                  <a:pt x="84" y="42"/>
                  <a:pt x="84" y="42"/>
                  <a:pt x="84" y="42"/>
                </a:cubicBezTo>
                <a:cubicBezTo>
                  <a:pt x="0" y="7"/>
                  <a:pt x="0" y="7"/>
                  <a:pt x="0" y="7"/>
                </a:cubicBezTo>
                <a:cubicBezTo>
                  <a:pt x="9" y="89"/>
                  <a:pt x="39" y="164"/>
                  <a:pt x="84" y="227"/>
                </a:cubicBezTo>
                <a:cubicBezTo>
                  <a:pt x="71" y="287"/>
                  <a:pt x="102" y="350"/>
                  <a:pt x="161" y="374"/>
                </a:cubicBezTo>
                <a:cubicBezTo>
                  <a:pt x="194" y="388"/>
                  <a:pt x="229" y="387"/>
                  <a:pt x="259" y="374"/>
                </a:cubicBezTo>
                <a:cubicBezTo>
                  <a:pt x="327" y="407"/>
                  <a:pt x="403" y="424"/>
                  <a:pt x="483" y="421"/>
                </a:cubicBezTo>
                <a:cubicBezTo>
                  <a:pt x="516" y="343"/>
                  <a:pt x="516" y="343"/>
                  <a:pt x="516" y="343"/>
                </a:cubicBezTo>
                <a:lnTo>
                  <a:pt x="470" y="272"/>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3" name="组合 22"/>
          <p:cNvGrpSpPr/>
          <p:nvPr/>
        </p:nvGrpSpPr>
        <p:grpSpPr>
          <a:xfrm>
            <a:off x="4617579" y="5004327"/>
            <a:ext cx="529274" cy="402576"/>
            <a:chOff x="4929188" y="4928507"/>
            <a:chExt cx="411163" cy="312738"/>
          </a:xfrm>
          <a:solidFill>
            <a:srgbClr val="357879"/>
          </a:solidFill>
        </p:grpSpPr>
        <p:sp>
          <p:nvSpPr>
            <p:cNvPr id="24" name="Freeform 10"/>
            <p:cNvSpPr>
              <a:spLocks/>
            </p:cNvSpPr>
            <p:nvPr/>
          </p:nvSpPr>
          <p:spPr bwMode="auto">
            <a:xfrm>
              <a:off x="4929188" y="4966607"/>
              <a:ext cx="411163" cy="274638"/>
            </a:xfrm>
            <a:custGeom>
              <a:avLst/>
              <a:gdLst>
                <a:gd name="T0" fmla="*/ 259 w 259"/>
                <a:gd name="T1" fmla="*/ 173 h 173"/>
                <a:gd name="T2" fmla="*/ 0 w 259"/>
                <a:gd name="T3" fmla="*/ 173 h 173"/>
                <a:gd name="T4" fmla="*/ 0 w 259"/>
                <a:gd name="T5" fmla="*/ 0 h 173"/>
                <a:gd name="T6" fmla="*/ 128 w 259"/>
                <a:gd name="T7" fmla="*/ 85 h 173"/>
                <a:gd name="T8" fmla="*/ 259 w 259"/>
                <a:gd name="T9" fmla="*/ 0 h 173"/>
                <a:gd name="T10" fmla="*/ 259 w 259"/>
                <a:gd name="T11" fmla="*/ 173 h 173"/>
              </a:gdLst>
              <a:ahLst/>
              <a:cxnLst>
                <a:cxn ang="0">
                  <a:pos x="T0" y="T1"/>
                </a:cxn>
                <a:cxn ang="0">
                  <a:pos x="T2" y="T3"/>
                </a:cxn>
                <a:cxn ang="0">
                  <a:pos x="T4" y="T5"/>
                </a:cxn>
                <a:cxn ang="0">
                  <a:pos x="T6" y="T7"/>
                </a:cxn>
                <a:cxn ang="0">
                  <a:pos x="T8" y="T9"/>
                </a:cxn>
                <a:cxn ang="0">
                  <a:pos x="T10" y="T11"/>
                </a:cxn>
              </a:cxnLst>
              <a:rect l="0" t="0" r="r" b="b"/>
              <a:pathLst>
                <a:path w="259" h="173">
                  <a:moveTo>
                    <a:pt x="259" y="173"/>
                  </a:moveTo>
                  <a:lnTo>
                    <a:pt x="0" y="173"/>
                  </a:lnTo>
                  <a:lnTo>
                    <a:pt x="0" y="0"/>
                  </a:lnTo>
                  <a:lnTo>
                    <a:pt x="128" y="85"/>
                  </a:lnTo>
                  <a:lnTo>
                    <a:pt x="259" y="0"/>
                  </a:lnTo>
                  <a:lnTo>
                    <a:pt x="259" y="173"/>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1"/>
            <p:cNvSpPr>
              <a:spLocks/>
            </p:cNvSpPr>
            <p:nvPr/>
          </p:nvSpPr>
          <p:spPr bwMode="auto">
            <a:xfrm>
              <a:off x="4929188" y="4928507"/>
              <a:ext cx="411163" cy="134938"/>
            </a:xfrm>
            <a:custGeom>
              <a:avLst/>
              <a:gdLst>
                <a:gd name="T0" fmla="*/ 259 w 259"/>
                <a:gd name="T1" fmla="*/ 0 h 85"/>
                <a:gd name="T2" fmla="*/ 0 w 259"/>
                <a:gd name="T3" fmla="*/ 0 h 85"/>
                <a:gd name="T4" fmla="*/ 0 w 259"/>
                <a:gd name="T5" fmla="*/ 2 h 85"/>
                <a:gd name="T6" fmla="*/ 128 w 259"/>
                <a:gd name="T7" fmla="*/ 85 h 85"/>
                <a:gd name="T8" fmla="*/ 259 w 259"/>
                <a:gd name="T9" fmla="*/ 0 h 85"/>
              </a:gdLst>
              <a:ahLst/>
              <a:cxnLst>
                <a:cxn ang="0">
                  <a:pos x="T0" y="T1"/>
                </a:cxn>
                <a:cxn ang="0">
                  <a:pos x="T2" y="T3"/>
                </a:cxn>
                <a:cxn ang="0">
                  <a:pos x="T4" y="T5"/>
                </a:cxn>
                <a:cxn ang="0">
                  <a:pos x="T6" y="T7"/>
                </a:cxn>
                <a:cxn ang="0">
                  <a:pos x="T8" y="T9"/>
                </a:cxn>
              </a:cxnLst>
              <a:rect l="0" t="0" r="r" b="b"/>
              <a:pathLst>
                <a:path w="259" h="85">
                  <a:moveTo>
                    <a:pt x="259" y="0"/>
                  </a:moveTo>
                  <a:lnTo>
                    <a:pt x="0" y="0"/>
                  </a:lnTo>
                  <a:lnTo>
                    <a:pt x="0" y="2"/>
                  </a:lnTo>
                  <a:lnTo>
                    <a:pt x="128" y="85"/>
                  </a:lnTo>
                  <a:lnTo>
                    <a:pt x="259" y="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5851" name="Freeform 12"/>
          <p:cNvSpPr>
            <a:spLocks noEditPoints="1"/>
          </p:cNvSpPr>
          <p:nvPr/>
        </p:nvSpPr>
        <p:spPr bwMode="auto">
          <a:xfrm>
            <a:off x="7519988" y="4513263"/>
            <a:ext cx="434975" cy="576262"/>
          </a:xfrm>
          <a:custGeom>
            <a:avLst/>
            <a:gdLst>
              <a:gd name="T0" fmla="*/ 2147483647 w 90"/>
              <a:gd name="T1" fmla="*/ 2147483647 h 119"/>
              <a:gd name="T2" fmla="*/ 2147483647 w 90"/>
              <a:gd name="T3" fmla="*/ 2147483647 h 119"/>
              <a:gd name="T4" fmla="*/ 2147483647 w 90"/>
              <a:gd name="T5" fmla="*/ 2147483647 h 119"/>
              <a:gd name="T6" fmla="*/ 2147483647 w 90"/>
              <a:gd name="T7" fmla="*/ 2147483647 h 119"/>
              <a:gd name="T8" fmla="*/ 2147483647 w 90"/>
              <a:gd name="T9" fmla="*/ 2147483647 h 119"/>
              <a:gd name="T10" fmla="*/ 2147483647 w 90"/>
              <a:gd name="T11" fmla="*/ 2147483647 h 119"/>
              <a:gd name="T12" fmla="*/ 2147483647 w 90"/>
              <a:gd name="T13" fmla="*/ 2147483647 h 119"/>
              <a:gd name="T14" fmla="*/ 2147483647 w 90"/>
              <a:gd name="T15" fmla="*/ 2147483647 h 119"/>
              <a:gd name="T16" fmla="*/ 2147483647 w 90"/>
              <a:gd name="T17" fmla="*/ 2147483647 h 119"/>
              <a:gd name="T18" fmla="*/ 2147483647 w 90"/>
              <a:gd name="T19" fmla="*/ 2147483647 h 119"/>
              <a:gd name="T20" fmla="*/ 2147483647 w 90"/>
              <a:gd name="T21" fmla="*/ 2147483647 h 119"/>
              <a:gd name="T22" fmla="*/ 2147483647 w 90"/>
              <a:gd name="T23" fmla="*/ 2147483647 h 119"/>
              <a:gd name="T24" fmla="*/ 2147483647 w 90"/>
              <a:gd name="T25" fmla="*/ 2147483647 h 119"/>
              <a:gd name="T26" fmla="*/ 2147483647 w 90"/>
              <a:gd name="T27" fmla="*/ 2147483647 h 119"/>
              <a:gd name="T28" fmla="*/ 2147483647 w 90"/>
              <a:gd name="T29" fmla="*/ 2147483647 h 119"/>
              <a:gd name="T30" fmla="*/ 2147483647 w 90"/>
              <a:gd name="T31" fmla="*/ 2147483647 h 119"/>
              <a:gd name="T32" fmla="*/ 2147483647 w 90"/>
              <a:gd name="T33" fmla="*/ 2147483647 h 119"/>
              <a:gd name="T34" fmla="*/ 2147483647 w 90"/>
              <a:gd name="T35" fmla="*/ 2147483647 h 119"/>
              <a:gd name="T36" fmla="*/ 2147483647 w 90"/>
              <a:gd name="T37" fmla="*/ 2147483647 h 1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0" h="119">
                <a:moveTo>
                  <a:pt x="19" y="4"/>
                </a:moveTo>
                <a:cubicBezTo>
                  <a:pt x="31" y="2"/>
                  <a:pt x="66" y="0"/>
                  <a:pt x="76" y="5"/>
                </a:cubicBezTo>
                <a:cubicBezTo>
                  <a:pt x="89" y="13"/>
                  <a:pt x="85" y="41"/>
                  <a:pt x="85" y="61"/>
                </a:cubicBezTo>
                <a:cubicBezTo>
                  <a:pt x="85" y="81"/>
                  <a:pt x="90" y="109"/>
                  <a:pt x="74" y="115"/>
                </a:cubicBezTo>
                <a:cubicBezTo>
                  <a:pt x="65" y="119"/>
                  <a:pt x="22" y="119"/>
                  <a:pt x="14" y="115"/>
                </a:cubicBezTo>
                <a:cubicBezTo>
                  <a:pt x="0" y="109"/>
                  <a:pt x="4" y="82"/>
                  <a:pt x="4" y="61"/>
                </a:cubicBezTo>
                <a:cubicBezTo>
                  <a:pt x="4" y="51"/>
                  <a:pt x="4" y="44"/>
                  <a:pt x="4" y="37"/>
                </a:cubicBezTo>
                <a:cubicBezTo>
                  <a:pt x="4" y="20"/>
                  <a:pt x="2" y="7"/>
                  <a:pt x="19" y="4"/>
                </a:cubicBezTo>
                <a:close/>
                <a:moveTo>
                  <a:pt x="14" y="55"/>
                </a:moveTo>
                <a:cubicBezTo>
                  <a:pt x="14" y="69"/>
                  <a:pt x="13" y="85"/>
                  <a:pt x="17" y="89"/>
                </a:cubicBezTo>
                <a:cubicBezTo>
                  <a:pt x="22" y="93"/>
                  <a:pt x="38" y="91"/>
                  <a:pt x="44" y="91"/>
                </a:cubicBezTo>
                <a:cubicBezTo>
                  <a:pt x="51" y="91"/>
                  <a:pt x="67" y="93"/>
                  <a:pt x="71" y="89"/>
                </a:cubicBezTo>
                <a:cubicBezTo>
                  <a:pt x="77" y="83"/>
                  <a:pt x="74" y="66"/>
                  <a:pt x="74" y="54"/>
                </a:cubicBezTo>
                <a:cubicBezTo>
                  <a:pt x="74" y="41"/>
                  <a:pt x="77" y="24"/>
                  <a:pt x="71" y="18"/>
                </a:cubicBezTo>
                <a:cubicBezTo>
                  <a:pt x="66" y="13"/>
                  <a:pt x="33" y="13"/>
                  <a:pt x="22" y="16"/>
                </a:cubicBezTo>
                <a:cubicBezTo>
                  <a:pt x="11" y="19"/>
                  <a:pt x="14" y="36"/>
                  <a:pt x="14" y="55"/>
                </a:cubicBezTo>
                <a:close/>
                <a:moveTo>
                  <a:pt x="45" y="110"/>
                </a:moveTo>
                <a:cubicBezTo>
                  <a:pt x="53" y="109"/>
                  <a:pt x="53" y="93"/>
                  <a:pt x="42" y="97"/>
                </a:cubicBezTo>
                <a:cubicBezTo>
                  <a:pt x="34" y="100"/>
                  <a:pt x="38" y="110"/>
                  <a:pt x="45"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 name="组合 26"/>
          <p:cNvGrpSpPr/>
          <p:nvPr/>
        </p:nvGrpSpPr>
        <p:grpSpPr>
          <a:xfrm>
            <a:off x="7006462" y="2045300"/>
            <a:ext cx="594667" cy="580362"/>
            <a:chOff x="6784975" y="2629807"/>
            <a:chExt cx="461963" cy="450850"/>
          </a:xfrm>
          <a:solidFill>
            <a:srgbClr val="357879"/>
          </a:solidFill>
        </p:grpSpPr>
        <p:sp>
          <p:nvSpPr>
            <p:cNvPr id="28" name="Freeform 13"/>
            <p:cNvSpPr>
              <a:spLocks/>
            </p:cNvSpPr>
            <p:nvPr/>
          </p:nvSpPr>
          <p:spPr bwMode="auto">
            <a:xfrm>
              <a:off x="7029450" y="2967945"/>
              <a:ext cx="71438" cy="104775"/>
            </a:xfrm>
            <a:custGeom>
              <a:avLst/>
              <a:gdLst>
                <a:gd name="T0" fmla="*/ 0 w 19"/>
                <a:gd name="T1" fmla="*/ 0 h 28"/>
                <a:gd name="T2" fmla="*/ 0 w 19"/>
                <a:gd name="T3" fmla="*/ 28 h 28"/>
                <a:gd name="T4" fmla="*/ 19 w 19"/>
                <a:gd name="T5" fmla="*/ 4 h 28"/>
                <a:gd name="T6" fmla="*/ 0 w 19"/>
                <a:gd name="T7" fmla="*/ 0 h 28"/>
              </a:gdLst>
              <a:ahLst/>
              <a:cxnLst>
                <a:cxn ang="0">
                  <a:pos x="T0" y="T1"/>
                </a:cxn>
                <a:cxn ang="0">
                  <a:pos x="T2" y="T3"/>
                </a:cxn>
                <a:cxn ang="0">
                  <a:pos x="T4" y="T5"/>
                </a:cxn>
                <a:cxn ang="0">
                  <a:pos x="T6" y="T7"/>
                </a:cxn>
              </a:cxnLst>
              <a:rect l="0" t="0" r="r" b="b"/>
              <a:pathLst>
                <a:path w="19" h="28">
                  <a:moveTo>
                    <a:pt x="0" y="0"/>
                  </a:moveTo>
                  <a:cubicBezTo>
                    <a:pt x="0" y="28"/>
                    <a:pt x="0" y="28"/>
                    <a:pt x="0" y="28"/>
                  </a:cubicBezTo>
                  <a:cubicBezTo>
                    <a:pt x="7" y="25"/>
                    <a:pt x="14" y="16"/>
                    <a:pt x="19" y="4"/>
                  </a:cubicBezTo>
                  <a:cubicBezTo>
                    <a:pt x="13" y="2"/>
                    <a:pt x="6" y="0"/>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14"/>
            <p:cNvSpPr>
              <a:spLocks/>
            </p:cNvSpPr>
            <p:nvPr/>
          </p:nvSpPr>
          <p:spPr bwMode="auto">
            <a:xfrm>
              <a:off x="7029450" y="2863170"/>
              <a:ext cx="90488" cy="96838"/>
            </a:xfrm>
            <a:custGeom>
              <a:avLst/>
              <a:gdLst>
                <a:gd name="T0" fmla="*/ 24 w 24"/>
                <a:gd name="T1" fmla="*/ 0 h 26"/>
                <a:gd name="T2" fmla="*/ 0 w 24"/>
                <a:gd name="T3" fmla="*/ 0 h 26"/>
                <a:gd name="T4" fmla="*/ 0 w 24"/>
                <a:gd name="T5" fmla="*/ 21 h 26"/>
                <a:gd name="T6" fmla="*/ 21 w 24"/>
                <a:gd name="T7" fmla="*/ 26 h 26"/>
                <a:gd name="T8" fmla="*/ 24 w 24"/>
                <a:gd name="T9" fmla="*/ 0 h 26"/>
              </a:gdLst>
              <a:ahLst/>
              <a:cxnLst>
                <a:cxn ang="0">
                  <a:pos x="T0" y="T1"/>
                </a:cxn>
                <a:cxn ang="0">
                  <a:pos x="T2" y="T3"/>
                </a:cxn>
                <a:cxn ang="0">
                  <a:pos x="T4" y="T5"/>
                </a:cxn>
                <a:cxn ang="0">
                  <a:pos x="T6" y="T7"/>
                </a:cxn>
                <a:cxn ang="0">
                  <a:pos x="T8" y="T9"/>
                </a:cxn>
              </a:cxnLst>
              <a:rect l="0" t="0" r="r" b="b"/>
              <a:pathLst>
                <a:path w="24" h="26">
                  <a:moveTo>
                    <a:pt x="24" y="0"/>
                  </a:moveTo>
                  <a:cubicBezTo>
                    <a:pt x="0" y="0"/>
                    <a:pt x="0" y="0"/>
                    <a:pt x="0" y="0"/>
                  </a:cubicBezTo>
                  <a:cubicBezTo>
                    <a:pt x="0" y="21"/>
                    <a:pt x="0" y="21"/>
                    <a:pt x="0" y="21"/>
                  </a:cubicBezTo>
                  <a:cubicBezTo>
                    <a:pt x="7" y="21"/>
                    <a:pt x="14" y="23"/>
                    <a:pt x="21" y="26"/>
                  </a:cubicBezTo>
                  <a:cubicBezTo>
                    <a:pt x="23" y="18"/>
                    <a:pt x="24" y="9"/>
                    <a:pt x="2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15"/>
            <p:cNvSpPr>
              <a:spLocks/>
            </p:cNvSpPr>
            <p:nvPr/>
          </p:nvSpPr>
          <p:spPr bwMode="auto">
            <a:xfrm>
              <a:off x="7029450" y="2742520"/>
              <a:ext cx="90488" cy="96838"/>
            </a:xfrm>
            <a:custGeom>
              <a:avLst/>
              <a:gdLst>
                <a:gd name="T0" fmla="*/ 0 w 24"/>
                <a:gd name="T1" fmla="*/ 5 h 26"/>
                <a:gd name="T2" fmla="*/ 0 w 24"/>
                <a:gd name="T3" fmla="*/ 26 h 26"/>
                <a:gd name="T4" fmla="*/ 24 w 24"/>
                <a:gd name="T5" fmla="*/ 26 h 26"/>
                <a:gd name="T6" fmla="*/ 20 w 24"/>
                <a:gd name="T7" fmla="*/ 0 h 26"/>
                <a:gd name="T8" fmla="*/ 0 w 24"/>
                <a:gd name="T9" fmla="*/ 5 h 26"/>
              </a:gdLst>
              <a:ahLst/>
              <a:cxnLst>
                <a:cxn ang="0">
                  <a:pos x="T0" y="T1"/>
                </a:cxn>
                <a:cxn ang="0">
                  <a:pos x="T2" y="T3"/>
                </a:cxn>
                <a:cxn ang="0">
                  <a:pos x="T4" y="T5"/>
                </a:cxn>
                <a:cxn ang="0">
                  <a:pos x="T6" y="T7"/>
                </a:cxn>
                <a:cxn ang="0">
                  <a:pos x="T8" y="T9"/>
                </a:cxn>
              </a:cxnLst>
              <a:rect l="0" t="0" r="r" b="b"/>
              <a:pathLst>
                <a:path w="24" h="26">
                  <a:moveTo>
                    <a:pt x="0" y="5"/>
                  </a:moveTo>
                  <a:cubicBezTo>
                    <a:pt x="0" y="26"/>
                    <a:pt x="0" y="26"/>
                    <a:pt x="0" y="26"/>
                  </a:cubicBezTo>
                  <a:cubicBezTo>
                    <a:pt x="24" y="26"/>
                    <a:pt x="24" y="26"/>
                    <a:pt x="24" y="26"/>
                  </a:cubicBezTo>
                  <a:cubicBezTo>
                    <a:pt x="24" y="17"/>
                    <a:pt x="22" y="8"/>
                    <a:pt x="20" y="0"/>
                  </a:cubicBezTo>
                  <a:cubicBezTo>
                    <a:pt x="14" y="3"/>
                    <a:pt x="7" y="4"/>
                    <a:pt x="0" y="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16"/>
            <p:cNvSpPr>
              <a:spLocks/>
            </p:cNvSpPr>
            <p:nvPr/>
          </p:nvSpPr>
          <p:spPr bwMode="auto">
            <a:xfrm>
              <a:off x="6927850" y="2967945"/>
              <a:ext cx="79375" cy="104775"/>
            </a:xfrm>
            <a:custGeom>
              <a:avLst/>
              <a:gdLst>
                <a:gd name="T0" fmla="*/ 21 w 21"/>
                <a:gd name="T1" fmla="*/ 28 h 28"/>
                <a:gd name="T2" fmla="*/ 21 w 21"/>
                <a:gd name="T3" fmla="*/ 0 h 28"/>
                <a:gd name="T4" fmla="*/ 0 w 21"/>
                <a:gd name="T5" fmla="*/ 4 h 28"/>
                <a:gd name="T6" fmla="*/ 21 w 21"/>
                <a:gd name="T7" fmla="*/ 28 h 28"/>
              </a:gdLst>
              <a:ahLst/>
              <a:cxnLst>
                <a:cxn ang="0">
                  <a:pos x="T0" y="T1"/>
                </a:cxn>
                <a:cxn ang="0">
                  <a:pos x="T2" y="T3"/>
                </a:cxn>
                <a:cxn ang="0">
                  <a:pos x="T4" y="T5"/>
                </a:cxn>
                <a:cxn ang="0">
                  <a:pos x="T6" y="T7"/>
                </a:cxn>
              </a:cxnLst>
              <a:rect l="0" t="0" r="r" b="b"/>
              <a:pathLst>
                <a:path w="21" h="28">
                  <a:moveTo>
                    <a:pt x="21" y="28"/>
                  </a:moveTo>
                  <a:cubicBezTo>
                    <a:pt x="21" y="0"/>
                    <a:pt x="21" y="0"/>
                    <a:pt x="21" y="0"/>
                  </a:cubicBezTo>
                  <a:cubicBezTo>
                    <a:pt x="14" y="0"/>
                    <a:pt x="7" y="1"/>
                    <a:pt x="0" y="4"/>
                  </a:cubicBezTo>
                  <a:cubicBezTo>
                    <a:pt x="5" y="17"/>
                    <a:pt x="13" y="26"/>
                    <a:pt x="21"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17"/>
            <p:cNvSpPr>
              <a:spLocks/>
            </p:cNvSpPr>
            <p:nvPr/>
          </p:nvSpPr>
          <p:spPr bwMode="auto">
            <a:xfrm>
              <a:off x="6908800" y="2745695"/>
              <a:ext cx="98425" cy="93663"/>
            </a:xfrm>
            <a:custGeom>
              <a:avLst/>
              <a:gdLst>
                <a:gd name="T0" fmla="*/ 0 w 26"/>
                <a:gd name="T1" fmla="*/ 25 h 25"/>
                <a:gd name="T2" fmla="*/ 26 w 26"/>
                <a:gd name="T3" fmla="*/ 25 h 25"/>
                <a:gd name="T4" fmla="*/ 26 w 26"/>
                <a:gd name="T5" fmla="*/ 4 h 25"/>
                <a:gd name="T6" fmla="*/ 4 w 26"/>
                <a:gd name="T7" fmla="*/ 0 h 25"/>
                <a:gd name="T8" fmla="*/ 0 w 26"/>
                <a:gd name="T9" fmla="*/ 25 h 25"/>
              </a:gdLst>
              <a:ahLst/>
              <a:cxnLst>
                <a:cxn ang="0">
                  <a:pos x="T0" y="T1"/>
                </a:cxn>
                <a:cxn ang="0">
                  <a:pos x="T2" y="T3"/>
                </a:cxn>
                <a:cxn ang="0">
                  <a:pos x="T4" y="T5"/>
                </a:cxn>
                <a:cxn ang="0">
                  <a:pos x="T6" y="T7"/>
                </a:cxn>
                <a:cxn ang="0">
                  <a:pos x="T8" y="T9"/>
                </a:cxn>
              </a:cxnLst>
              <a:rect l="0" t="0" r="r" b="b"/>
              <a:pathLst>
                <a:path w="26" h="25">
                  <a:moveTo>
                    <a:pt x="0" y="25"/>
                  </a:moveTo>
                  <a:cubicBezTo>
                    <a:pt x="26" y="25"/>
                    <a:pt x="26" y="25"/>
                    <a:pt x="26" y="25"/>
                  </a:cubicBezTo>
                  <a:cubicBezTo>
                    <a:pt x="26" y="4"/>
                    <a:pt x="26" y="4"/>
                    <a:pt x="26" y="4"/>
                  </a:cubicBezTo>
                  <a:cubicBezTo>
                    <a:pt x="18" y="4"/>
                    <a:pt x="11" y="2"/>
                    <a:pt x="4" y="0"/>
                  </a:cubicBezTo>
                  <a:cubicBezTo>
                    <a:pt x="2" y="7"/>
                    <a:pt x="0" y="16"/>
                    <a:pt x="0" y="2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18"/>
            <p:cNvSpPr>
              <a:spLocks/>
            </p:cNvSpPr>
            <p:nvPr/>
          </p:nvSpPr>
          <p:spPr bwMode="auto">
            <a:xfrm>
              <a:off x="7029450" y="2640920"/>
              <a:ext cx="66675" cy="93663"/>
            </a:xfrm>
            <a:custGeom>
              <a:avLst/>
              <a:gdLst>
                <a:gd name="T0" fmla="*/ 0 w 18"/>
                <a:gd name="T1" fmla="*/ 0 h 25"/>
                <a:gd name="T2" fmla="*/ 0 w 18"/>
                <a:gd name="T3" fmla="*/ 25 h 25"/>
                <a:gd name="T4" fmla="*/ 18 w 18"/>
                <a:gd name="T5" fmla="*/ 21 h 25"/>
                <a:gd name="T6" fmla="*/ 0 w 18"/>
                <a:gd name="T7" fmla="*/ 0 h 25"/>
              </a:gdLst>
              <a:ahLst/>
              <a:cxnLst>
                <a:cxn ang="0">
                  <a:pos x="T0" y="T1"/>
                </a:cxn>
                <a:cxn ang="0">
                  <a:pos x="T2" y="T3"/>
                </a:cxn>
                <a:cxn ang="0">
                  <a:pos x="T4" y="T5"/>
                </a:cxn>
                <a:cxn ang="0">
                  <a:pos x="T6" y="T7"/>
                </a:cxn>
              </a:cxnLst>
              <a:rect l="0" t="0" r="r" b="b"/>
              <a:pathLst>
                <a:path w="18" h="25">
                  <a:moveTo>
                    <a:pt x="0" y="0"/>
                  </a:moveTo>
                  <a:cubicBezTo>
                    <a:pt x="0" y="25"/>
                    <a:pt x="0" y="25"/>
                    <a:pt x="0" y="25"/>
                  </a:cubicBezTo>
                  <a:cubicBezTo>
                    <a:pt x="6" y="25"/>
                    <a:pt x="12" y="23"/>
                    <a:pt x="18" y="21"/>
                  </a:cubicBezTo>
                  <a:cubicBezTo>
                    <a:pt x="13" y="10"/>
                    <a:pt x="7"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19"/>
            <p:cNvSpPr>
              <a:spLocks/>
            </p:cNvSpPr>
            <p:nvPr/>
          </p:nvSpPr>
          <p:spPr bwMode="auto">
            <a:xfrm>
              <a:off x="6931025" y="2636157"/>
              <a:ext cx="76200" cy="98425"/>
            </a:xfrm>
            <a:custGeom>
              <a:avLst/>
              <a:gdLst>
                <a:gd name="T0" fmla="*/ 20 w 20"/>
                <a:gd name="T1" fmla="*/ 26 h 26"/>
                <a:gd name="T2" fmla="*/ 20 w 20"/>
                <a:gd name="T3" fmla="*/ 0 h 26"/>
                <a:gd name="T4" fmla="*/ 0 w 20"/>
                <a:gd name="T5" fmla="*/ 22 h 26"/>
                <a:gd name="T6" fmla="*/ 20 w 20"/>
                <a:gd name="T7" fmla="*/ 26 h 26"/>
              </a:gdLst>
              <a:ahLst/>
              <a:cxnLst>
                <a:cxn ang="0">
                  <a:pos x="T0" y="T1"/>
                </a:cxn>
                <a:cxn ang="0">
                  <a:pos x="T2" y="T3"/>
                </a:cxn>
                <a:cxn ang="0">
                  <a:pos x="T4" y="T5"/>
                </a:cxn>
                <a:cxn ang="0">
                  <a:pos x="T6" y="T7"/>
                </a:cxn>
              </a:cxnLst>
              <a:rect l="0" t="0" r="r" b="b"/>
              <a:pathLst>
                <a:path w="20" h="26">
                  <a:moveTo>
                    <a:pt x="20" y="26"/>
                  </a:moveTo>
                  <a:cubicBezTo>
                    <a:pt x="20" y="0"/>
                    <a:pt x="20" y="0"/>
                    <a:pt x="20" y="0"/>
                  </a:cubicBezTo>
                  <a:cubicBezTo>
                    <a:pt x="12" y="2"/>
                    <a:pt x="5" y="11"/>
                    <a:pt x="0" y="22"/>
                  </a:cubicBezTo>
                  <a:cubicBezTo>
                    <a:pt x="6" y="25"/>
                    <a:pt x="13" y="26"/>
                    <a:pt x="20"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20"/>
            <p:cNvSpPr>
              <a:spLocks/>
            </p:cNvSpPr>
            <p:nvPr/>
          </p:nvSpPr>
          <p:spPr bwMode="auto">
            <a:xfrm>
              <a:off x="6908800" y="2863170"/>
              <a:ext cx="98425" cy="96838"/>
            </a:xfrm>
            <a:custGeom>
              <a:avLst/>
              <a:gdLst>
                <a:gd name="T0" fmla="*/ 3 w 26"/>
                <a:gd name="T1" fmla="*/ 26 h 26"/>
                <a:gd name="T2" fmla="*/ 26 w 26"/>
                <a:gd name="T3" fmla="*/ 21 h 26"/>
                <a:gd name="T4" fmla="*/ 26 w 26"/>
                <a:gd name="T5" fmla="*/ 0 h 26"/>
                <a:gd name="T6" fmla="*/ 0 w 26"/>
                <a:gd name="T7" fmla="*/ 0 h 26"/>
                <a:gd name="T8" fmla="*/ 3 w 26"/>
                <a:gd name="T9" fmla="*/ 26 h 26"/>
              </a:gdLst>
              <a:ahLst/>
              <a:cxnLst>
                <a:cxn ang="0">
                  <a:pos x="T0" y="T1"/>
                </a:cxn>
                <a:cxn ang="0">
                  <a:pos x="T2" y="T3"/>
                </a:cxn>
                <a:cxn ang="0">
                  <a:pos x="T4" y="T5"/>
                </a:cxn>
                <a:cxn ang="0">
                  <a:pos x="T6" y="T7"/>
                </a:cxn>
                <a:cxn ang="0">
                  <a:pos x="T8" y="T9"/>
                </a:cxn>
              </a:cxnLst>
              <a:rect l="0" t="0" r="r" b="b"/>
              <a:pathLst>
                <a:path w="26" h="26">
                  <a:moveTo>
                    <a:pt x="3" y="26"/>
                  </a:moveTo>
                  <a:cubicBezTo>
                    <a:pt x="10" y="23"/>
                    <a:pt x="18" y="21"/>
                    <a:pt x="26" y="21"/>
                  </a:cubicBezTo>
                  <a:cubicBezTo>
                    <a:pt x="26" y="0"/>
                    <a:pt x="26" y="0"/>
                    <a:pt x="26" y="0"/>
                  </a:cubicBezTo>
                  <a:cubicBezTo>
                    <a:pt x="0" y="0"/>
                    <a:pt x="0" y="0"/>
                    <a:pt x="0" y="0"/>
                  </a:cubicBezTo>
                  <a:cubicBezTo>
                    <a:pt x="0" y="9"/>
                    <a:pt x="1" y="18"/>
                    <a:pt x="3"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21"/>
            <p:cNvSpPr>
              <a:spLocks/>
            </p:cNvSpPr>
            <p:nvPr/>
          </p:nvSpPr>
          <p:spPr bwMode="auto">
            <a:xfrm>
              <a:off x="6784975" y="2863170"/>
              <a:ext cx="112713" cy="146050"/>
            </a:xfrm>
            <a:custGeom>
              <a:avLst/>
              <a:gdLst>
                <a:gd name="T0" fmla="*/ 30 w 30"/>
                <a:gd name="T1" fmla="*/ 28 h 39"/>
                <a:gd name="T2" fmla="*/ 27 w 30"/>
                <a:gd name="T3" fmla="*/ 0 h 39"/>
                <a:gd name="T4" fmla="*/ 0 w 30"/>
                <a:gd name="T5" fmla="*/ 0 h 39"/>
                <a:gd name="T6" fmla="*/ 16 w 30"/>
                <a:gd name="T7" fmla="*/ 39 h 39"/>
                <a:gd name="T8" fmla="*/ 30 w 30"/>
                <a:gd name="T9" fmla="*/ 28 h 39"/>
              </a:gdLst>
              <a:ahLst/>
              <a:cxnLst>
                <a:cxn ang="0">
                  <a:pos x="T0" y="T1"/>
                </a:cxn>
                <a:cxn ang="0">
                  <a:pos x="T2" y="T3"/>
                </a:cxn>
                <a:cxn ang="0">
                  <a:pos x="T4" y="T5"/>
                </a:cxn>
                <a:cxn ang="0">
                  <a:pos x="T6" y="T7"/>
                </a:cxn>
                <a:cxn ang="0">
                  <a:pos x="T8" y="T9"/>
                </a:cxn>
              </a:cxnLst>
              <a:rect l="0" t="0" r="r" b="b"/>
              <a:pathLst>
                <a:path w="30" h="39">
                  <a:moveTo>
                    <a:pt x="30" y="28"/>
                  </a:moveTo>
                  <a:cubicBezTo>
                    <a:pt x="28" y="20"/>
                    <a:pt x="27" y="10"/>
                    <a:pt x="27" y="0"/>
                  </a:cubicBezTo>
                  <a:cubicBezTo>
                    <a:pt x="0" y="0"/>
                    <a:pt x="0" y="0"/>
                    <a:pt x="0" y="0"/>
                  </a:cubicBezTo>
                  <a:cubicBezTo>
                    <a:pt x="1" y="15"/>
                    <a:pt x="7" y="28"/>
                    <a:pt x="16" y="39"/>
                  </a:cubicBezTo>
                  <a:cubicBezTo>
                    <a:pt x="20" y="35"/>
                    <a:pt x="25" y="31"/>
                    <a:pt x="30"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22"/>
            <p:cNvSpPr>
              <a:spLocks/>
            </p:cNvSpPr>
            <p:nvPr/>
          </p:nvSpPr>
          <p:spPr bwMode="auto">
            <a:xfrm>
              <a:off x="7062788" y="2629807"/>
              <a:ext cx="101600" cy="77788"/>
            </a:xfrm>
            <a:custGeom>
              <a:avLst/>
              <a:gdLst>
                <a:gd name="T0" fmla="*/ 0 w 27"/>
                <a:gd name="T1" fmla="*/ 0 h 21"/>
                <a:gd name="T2" fmla="*/ 15 w 27"/>
                <a:gd name="T3" fmla="*/ 21 h 21"/>
                <a:gd name="T4" fmla="*/ 27 w 27"/>
                <a:gd name="T5" fmla="*/ 12 h 21"/>
                <a:gd name="T6" fmla="*/ 0 w 27"/>
                <a:gd name="T7" fmla="*/ 0 h 21"/>
              </a:gdLst>
              <a:ahLst/>
              <a:cxnLst>
                <a:cxn ang="0">
                  <a:pos x="T0" y="T1"/>
                </a:cxn>
                <a:cxn ang="0">
                  <a:pos x="T2" y="T3"/>
                </a:cxn>
                <a:cxn ang="0">
                  <a:pos x="T4" y="T5"/>
                </a:cxn>
                <a:cxn ang="0">
                  <a:pos x="T6" y="T7"/>
                </a:cxn>
              </a:cxnLst>
              <a:rect l="0" t="0" r="r" b="b"/>
              <a:pathLst>
                <a:path w="27" h="21">
                  <a:moveTo>
                    <a:pt x="0" y="0"/>
                  </a:moveTo>
                  <a:cubicBezTo>
                    <a:pt x="6" y="4"/>
                    <a:pt x="11" y="11"/>
                    <a:pt x="15" y="21"/>
                  </a:cubicBezTo>
                  <a:cubicBezTo>
                    <a:pt x="19" y="19"/>
                    <a:pt x="23" y="16"/>
                    <a:pt x="27" y="12"/>
                  </a:cubicBezTo>
                  <a:cubicBezTo>
                    <a:pt x="19" y="6"/>
                    <a:pt x="10"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23"/>
            <p:cNvSpPr>
              <a:spLocks/>
            </p:cNvSpPr>
            <p:nvPr/>
          </p:nvSpPr>
          <p:spPr bwMode="auto">
            <a:xfrm>
              <a:off x="7131050" y="2863170"/>
              <a:ext cx="115888" cy="149225"/>
            </a:xfrm>
            <a:custGeom>
              <a:avLst/>
              <a:gdLst>
                <a:gd name="T0" fmla="*/ 4 w 31"/>
                <a:gd name="T1" fmla="*/ 0 h 40"/>
                <a:gd name="T2" fmla="*/ 0 w 31"/>
                <a:gd name="T3" fmla="*/ 29 h 40"/>
                <a:gd name="T4" fmla="*/ 15 w 31"/>
                <a:gd name="T5" fmla="*/ 40 h 40"/>
                <a:gd name="T6" fmla="*/ 31 w 31"/>
                <a:gd name="T7" fmla="*/ 0 h 40"/>
                <a:gd name="T8" fmla="*/ 4 w 31"/>
                <a:gd name="T9" fmla="*/ 0 h 40"/>
              </a:gdLst>
              <a:ahLst/>
              <a:cxnLst>
                <a:cxn ang="0">
                  <a:pos x="T0" y="T1"/>
                </a:cxn>
                <a:cxn ang="0">
                  <a:pos x="T2" y="T3"/>
                </a:cxn>
                <a:cxn ang="0">
                  <a:pos x="T4" y="T5"/>
                </a:cxn>
                <a:cxn ang="0">
                  <a:pos x="T6" y="T7"/>
                </a:cxn>
                <a:cxn ang="0">
                  <a:pos x="T8" y="T9"/>
                </a:cxn>
              </a:cxnLst>
              <a:rect l="0" t="0" r="r" b="b"/>
              <a:pathLst>
                <a:path w="31" h="40">
                  <a:moveTo>
                    <a:pt x="4" y="0"/>
                  </a:moveTo>
                  <a:cubicBezTo>
                    <a:pt x="4" y="10"/>
                    <a:pt x="2" y="20"/>
                    <a:pt x="0" y="29"/>
                  </a:cubicBezTo>
                  <a:cubicBezTo>
                    <a:pt x="5" y="32"/>
                    <a:pt x="10" y="36"/>
                    <a:pt x="15" y="40"/>
                  </a:cubicBezTo>
                  <a:cubicBezTo>
                    <a:pt x="25" y="30"/>
                    <a:pt x="31" y="15"/>
                    <a:pt x="31" y="0"/>
                  </a:cubicBezTo>
                  <a:cubicBezTo>
                    <a:pt x="4" y="0"/>
                    <a:pt x="4" y="0"/>
                    <a:pt x="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24"/>
            <p:cNvSpPr>
              <a:spLocks/>
            </p:cNvSpPr>
            <p:nvPr/>
          </p:nvSpPr>
          <p:spPr bwMode="auto">
            <a:xfrm>
              <a:off x="6867525" y="2629807"/>
              <a:ext cx="93663" cy="77788"/>
            </a:xfrm>
            <a:custGeom>
              <a:avLst/>
              <a:gdLst>
                <a:gd name="T0" fmla="*/ 11 w 25"/>
                <a:gd name="T1" fmla="*/ 21 h 21"/>
                <a:gd name="T2" fmla="*/ 25 w 25"/>
                <a:gd name="T3" fmla="*/ 0 h 21"/>
                <a:gd name="T4" fmla="*/ 0 w 25"/>
                <a:gd name="T5" fmla="*/ 13 h 21"/>
                <a:gd name="T6" fmla="*/ 11 w 25"/>
                <a:gd name="T7" fmla="*/ 21 h 21"/>
              </a:gdLst>
              <a:ahLst/>
              <a:cxnLst>
                <a:cxn ang="0">
                  <a:pos x="T0" y="T1"/>
                </a:cxn>
                <a:cxn ang="0">
                  <a:pos x="T2" y="T3"/>
                </a:cxn>
                <a:cxn ang="0">
                  <a:pos x="T4" y="T5"/>
                </a:cxn>
                <a:cxn ang="0">
                  <a:pos x="T6" y="T7"/>
                </a:cxn>
              </a:cxnLst>
              <a:rect l="0" t="0" r="r" b="b"/>
              <a:pathLst>
                <a:path w="25" h="21">
                  <a:moveTo>
                    <a:pt x="11" y="21"/>
                  </a:moveTo>
                  <a:cubicBezTo>
                    <a:pt x="15" y="12"/>
                    <a:pt x="20" y="5"/>
                    <a:pt x="25" y="0"/>
                  </a:cubicBezTo>
                  <a:cubicBezTo>
                    <a:pt x="16" y="3"/>
                    <a:pt x="7" y="7"/>
                    <a:pt x="0" y="13"/>
                  </a:cubicBezTo>
                  <a:cubicBezTo>
                    <a:pt x="3" y="17"/>
                    <a:pt x="7" y="19"/>
                    <a:pt x="11" y="21"/>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25"/>
            <p:cNvSpPr>
              <a:spLocks/>
            </p:cNvSpPr>
            <p:nvPr/>
          </p:nvSpPr>
          <p:spPr bwMode="auto">
            <a:xfrm>
              <a:off x="7126288" y="2693307"/>
              <a:ext cx="120650" cy="146050"/>
            </a:xfrm>
            <a:custGeom>
              <a:avLst/>
              <a:gdLst>
                <a:gd name="T0" fmla="*/ 0 w 32"/>
                <a:gd name="T1" fmla="*/ 10 h 39"/>
                <a:gd name="T2" fmla="*/ 5 w 32"/>
                <a:gd name="T3" fmla="*/ 39 h 39"/>
                <a:gd name="T4" fmla="*/ 32 w 32"/>
                <a:gd name="T5" fmla="*/ 39 h 39"/>
                <a:gd name="T6" fmla="*/ 15 w 32"/>
                <a:gd name="T7" fmla="*/ 0 h 39"/>
                <a:gd name="T8" fmla="*/ 0 w 32"/>
                <a:gd name="T9" fmla="*/ 10 h 39"/>
              </a:gdLst>
              <a:ahLst/>
              <a:cxnLst>
                <a:cxn ang="0">
                  <a:pos x="T0" y="T1"/>
                </a:cxn>
                <a:cxn ang="0">
                  <a:pos x="T2" y="T3"/>
                </a:cxn>
                <a:cxn ang="0">
                  <a:pos x="T4" y="T5"/>
                </a:cxn>
                <a:cxn ang="0">
                  <a:pos x="T6" y="T7"/>
                </a:cxn>
                <a:cxn ang="0">
                  <a:pos x="T8" y="T9"/>
                </a:cxn>
              </a:cxnLst>
              <a:rect l="0" t="0" r="r" b="b"/>
              <a:pathLst>
                <a:path w="32" h="39">
                  <a:moveTo>
                    <a:pt x="0" y="10"/>
                  </a:moveTo>
                  <a:cubicBezTo>
                    <a:pt x="3" y="19"/>
                    <a:pt x="4" y="29"/>
                    <a:pt x="5" y="39"/>
                  </a:cubicBezTo>
                  <a:cubicBezTo>
                    <a:pt x="32" y="39"/>
                    <a:pt x="32" y="39"/>
                    <a:pt x="32" y="39"/>
                  </a:cubicBezTo>
                  <a:cubicBezTo>
                    <a:pt x="31" y="24"/>
                    <a:pt x="25" y="10"/>
                    <a:pt x="15" y="0"/>
                  </a:cubicBezTo>
                  <a:cubicBezTo>
                    <a:pt x="10" y="4"/>
                    <a:pt x="6" y="7"/>
                    <a:pt x="0" y="1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26"/>
            <p:cNvSpPr>
              <a:spLocks/>
            </p:cNvSpPr>
            <p:nvPr/>
          </p:nvSpPr>
          <p:spPr bwMode="auto">
            <a:xfrm>
              <a:off x="6788150" y="2696482"/>
              <a:ext cx="112713" cy="142875"/>
            </a:xfrm>
            <a:custGeom>
              <a:avLst/>
              <a:gdLst>
                <a:gd name="T0" fmla="*/ 26 w 30"/>
                <a:gd name="T1" fmla="*/ 38 h 38"/>
                <a:gd name="T2" fmla="*/ 30 w 30"/>
                <a:gd name="T3" fmla="*/ 10 h 38"/>
                <a:gd name="T4" fmla="*/ 16 w 30"/>
                <a:gd name="T5" fmla="*/ 0 h 38"/>
                <a:gd name="T6" fmla="*/ 0 w 30"/>
                <a:gd name="T7" fmla="*/ 38 h 38"/>
                <a:gd name="T8" fmla="*/ 26 w 30"/>
                <a:gd name="T9" fmla="*/ 38 h 38"/>
              </a:gdLst>
              <a:ahLst/>
              <a:cxnLst>
                <a:cxn ang="0">
                  <a:pos x="T0" y="T1"/>
                </a:cxn>
                <a:cxn ang="0">
                  <a:pos x="T2" y="T3"/>
                </a:cxn>
                <a:cxn ang="0">
                  <a:pos x="T4" y="T5"/>
                </a:cxn>
                <a:cxn ang="0">
                  <a:pos x="T6" y="T7"/>
                </a:cxn>
                <a:cxn ang="0">
                  <a:pos x="T8" y="T9"/>
                </a:cxn>
              </a:cxnLst>
              <a:rect l="0" t="0" r="r" b="b"/>
              <a:pathLst>
                <a:path w="30" h="38">
                  <a:moveTo>
                    <a:pt x="26" y="38"/>
                  </a:moveTo>
                  <a:cubicBezTo>
                    <a:pt x="26" y="28"/>
                    <a:pt x="27" y="18"/>
                    <a:pt x="30" y="10"/>
                  </a:cubicBezTo>
                  <a:cubicBezTo>
                    <a:pt x="25" y="7"/>
                    <a:pt x="20" y="4"/>
                    <a:pt x="16" y="0"/>
                  </a:cubicBezTo>
                  <a:cubicBezTo>
                    <a:pt x="7" y="10"/>
                    <a:pt x="1" y="23"/>
                    <a:pt x="0" y="38"/>
                  </a:cubicBezTo>
                  <a:cubicBezTo>
                    <a:pt x="26" y="38"/>
                    <a:pt x="26" y="38"/>
                    <a:pt x="26" y="3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27"/>
            <p:cNvSpPr>
              <a:spLocks/>
            </p:cNvSpPr>
            <p:nvPr/>
          </p:nvSpPr>
          <p:spPr bwMode="auto">
            <a:xfrm>
              <a:off x="7070725" y="2994932"/>
              <a:ext cx="96838" cy="85725"/>
            </a:xfrm>
            <a:custGeom>
              <a:avLst/>
              <a:gdLst>
                <a:gd name="T0" fmla="*/ 14 w 26"/>
                <a:gd name="T1" fmla="*/ 0 h 23"/>
                <a:gd name="T2" fmla="*/ 0 w 26"/>
                <a:gd name="T3" fmla="*/ 23 h 23"/>
                <a:gd name="T4" fmla="*/ 26 w 26"/>
                <a:gd name="T5" fmla="*/ 10 h 23"/>
                <a:gd name="T6" fmla="*/ 14 w 26"/>
                <a:gd name="T7" fmla="*/ 0 h 23"/>
              </a:gdLst>
              <a:ahLst/>
              <a:cxnLst>
                <a:cxn ang="0">
                  <a:pos x="T0" y="T1"/>
                </a:cxn>
                <a:cxn ang="0">
                  <a:pos x="T2" y="T3"/>
                </a:cxn>
                <a:cxn ang="0">
                  <a:pos x="T4" y="T5"/>
                </a:cxn>
                <a:cxn ang="0">
                  <a:pos x="T6" y="T7"/>
                </a:cxn>
              </a:cxnLst>
              <a:rect l="0" t="0" r="r" b="b"/>
              <a:pathLst>
                <a:path w="26" h="23">
                  <a:moveTo>
                    <a:pt x="14" y="0"/>
                  </a:moveTo>
                  <a:cubicBezTo>
                    <a:pt x="10" y="10"/>
                    <a:pt x="5" y="18"/>
                    <a:pt x="0" y="23"/>
                  </a:cubicBezTo>
                  <a:cubicBezTo>
                    <a:pt x="9" y="21"/>
                    <a:pt x="18" y="16"/>
                    <a:pt x="26" y="10"/>
                  </a:cubicBezTo>
                  <a:cubicBezTo>
                    <a:pt x="22" y="6"/>
                    <a:pt x="18" y="3"/>
                    <a:pt x="1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28"/>
            <p:cNvSpPr>
              <a:spLocks/>
            </p:cNvSpPr>
            <p:nvPr/>
          </p:nvSpPr>
          <p:spPr bwMode="auto">
            <a:xfrm>
              <a:off x="6862763" y="2994932"/>
              <a:ext cx="95250" cy="82550"/>
            </a:xfrm>
            <a:custGeom>
              <a:avLst/>
              <a:gdLst>
                <a:gd name="T0" fmla="*/ 11 w 25"/>
                <a:gd name="T1" fmla="*/ 0 h 22"/>
                <a:gd name="T2" fmla="*/ 0 w 25"/>
                <a:gd name="T3" fmla="*/ 9 h 22"/>
                <a:gd name="T4" fmla="*/ 25 w 25"/>
                <a:gd name="T5" fmla="*/ 22 h 22"/>
                <a:gd name="T6" fmla="*/ 11 w 25"/>
                <a:gd name="T7" fmla="*/ 0 h 22"/>
              </a:gdLst>
              <a:ahLst/>
              <a:cxnLst>
                <a:cxn ang="0">
                  <a:pos x="T0" y="T1"/>
                </a:cxn>
                <a:cxn ang="0">
                  <a:pos x="T2" y="T3"/>
                </a:cxn>
                <a:cxn ang="0">
                  <a:pos x="T4" y="T5"/>
                </a:cxn>
                <a:cxn ang="0">
                  <a:pos x="T6" y="T7"/>
                </a:cxn>
              </a:cxnLst>
              <a:rect l="0" t="0" r="r" b="b"/>
              <a:pathLst>
                <a:path w="25" h="22">
                  <a:moveTo>
                    <a:pt x="11" y="0"/>
                  </a:moveTo>
                  <a:cubicBezTo>
                    <a:pt x="7" y="2"/>
                    <a:pt x="3" y="5"/>
                    <a:pt x="0" y="9"/>
                  </a:cubicBezTo>
                  <a:cubicBezTo>
                    <a:pt x="7" y="15"/>
                    <a:pt x="15" y="20"/>
                    <a:pt x="25" y="22"/>
                  </a:cubicBezTo>
                  <a:cubicBezTo>
                    <a:pt x="19" y="18"/>
                    <a:pt x="15" y="10"/>
                    <a:pt x="11"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5853" name="Freeform 29"/>
          <p:cNvSpPr>
            <a:spLocks noEditPoints="1"/>
          </p:cNvSpPr>
          <p:nvPr/>
        </p:nvSpPr>
        <p:spPr bwMode="auto">
          <a:xfrm>
            <a:off x="4422775" y="2228850"/>
            <a:ext cx="554038" cy="561975"/>
          </a:xfrm>
          <a:custGeom>
            <a:avLst/>
            <a:gdLst>
              <a:gd name="T0" fmla="*/ 2147483647 w 114"/>
              <a:gd name="T1" fmla="*/ 2147483647 h 116"/>
              <a:gd name="T2" fmla="*/ 2147483647 w 114"/>
              <a:gd name="T3" fmla="*/ 2147483647 h 116"/>
              <a:gd name="T4" fmla="*/ 2147483647 w 114"/>
              <a:gd name="T5" fmla="*/ 2147483647 h 116"/>
              <a:gd name="T6" fmla="*/ 2147483647 w 114"/>
              <a:gd name="T7" fmla="*/ 2147483647 h 116"/>
              <a:gd name="T8" fmla="*/ 2147483647 w 114"/>
              <a:gd name="T9" fmla="*/ 2147483647 h 116"/>
              <a:gd name="T10" fmla="*/ 2147483647 w 114"/>
              <a:gd name="T11" fmla="*/ 2147483647 h 116"/>
              <a:gd name="T12" fmla="*/ 2147483647 w 114"/>
              <a:gd name="T13" fmla="*/ 2147483647 h 116"/>
              <a:gd name="T14" fmla="*/ 2147483647 w 114"/>
              <a:gd name="T15" fmla="*/ 2147483647 h 116"/>
              <a:gd name="T16" fmla="*/ 2147483647 w 114"/>
              <a:gd name="T17" fmla="*/ 2147483647 h 116"/>
              <a:gd name="T18" fmla="*/ 2147483647 w 114"/>
              <a:gd name="T19" fmla="*/ 2147483647 h 116"/>
              <a:gd name="T20" fmla="*/ 2147483647 w 114"/>
              <a:gd name="T21" fmla="*/ 2147483647 h 116"/>
              <a:gd name="T22" fmla="*/ 2147483647 w 114"/>
              <a:gd name="T23" fmla="*/ 2147483647 h 116"/>
              <a:gd name="T24" fmla="*/ 2147483647 w 114"/>
              <a:gd name="T25" fmla="*/ 2147483647 h 116"/>
              <a:gd name="T26" fmla="*/ 2147483647 w 114"/>
              <a:gd name="T27" fmla="*/ 2147483647 h 116"/>
              <a:gd name="T28" fmla="*/ 2147483647 w 114"/>
              <a:gd name="T29" fmla="*/ 2147483647 h 116"/>
              <a:gd name="T30" fmla="*/ 2147483647 w 114"/>
              <a:gd name="T31" fmla="*/ 2147483647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TextBox 57"/>
          <p:cNvSpPr txBox="1"/>
          <p:nvPr/>
        </p:nvSpPr>
        <p:spPr bwMode="auto">
          <a:xfrm>
            <a:off x="952500" y="2273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57"/>
          <p:cNvSpPr txBox="1"/>
          <p:nvPr/>
        </p:nvSpPr>
        <p:spPr bwMode="auto">
          <a:xfrm>
            <a:off x="8643938" y="2273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57"/>
          <p:cNvSpPr txBox="1"/>
          <p:nvPr/>
        </p:nvSpPr>
        <p:spPr bwMode="auto">
          <a:xfrm>
            <a:off x="952500" y="45259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57"/>
          <p:cNvSpPr txBox="1"/>
          <p:nvPr/>
        </p:nvSpPr>
        <p:spPr bwMode="auto">
          <a:xfrm>
            <a:off x="8643938" y="45259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858" name="Freeform 226"/>
          <p:cNvSpPr>
            <a:spLocks noEditPoints="1"/>
          </p:cNvSpPr>
          <p:nvPr/>
        </p:nvSpPr>
        <p:spPr bwMode="auto">
          <a:xfrm>
            <a:off x="5621338" y="3333750"/>
            <a:ext cx="930275" cy="846138"/>
          </a:xfrm>
          <a:custGeom>
            <a:avLst/>
            <a:gdLst>
              <a:gd name="T0" fmla="*/ 2147483647 w 351"/>
              <a:gd name="T1" fmla="*/ 2147483647 h 319"/>
              <a:gd name="T2" fmla="*/ 2147483647 w 351"/>
              <a:gd name="T3" fmla="*/ 0 h 319"/>
              <a:gd name="T4" fmla="*/ 0 w 351"/>
              <a:gd name="T5" fmla="*/ 2147483647 h 319"/>
              <a:gd name="T6" fmla="*/ 2147483647 w 351"/>
              <a:gd name="T7" fmla="*/ 2147483647 h 319"/>
              <a:gd name="T8" fmla="*/ 2147483647 w 351"/>
              <a:gd name="T9" fmla="*/ 2147483647 h 319"/>
              <a:gd name="T10" fmla="*/ 2147483647 w 351"/>
              <a:gd name="T11" fmla="*/ 2147483647 h 319"/>
              <a:gd name="T12" fmla="*/ 2147483647 w 351"/>
              <a:gd name="T13" fmla="*/ 2147483647 h 319"/>
              <a:gd name="T14" fmla="*/ 2147483647 w 351"/>
              <a:gd name="T15" fmla="*/ 2147483647 h 319"/>
              <a:gd name="T16" fmla="*/ 2147483647 w 351"/>
              <a:gd name="T17" fmla="*/ 2147483647 h 319"/>
              <a:gd name="T18" fmla="*/ 2147483647 w 351"/>
              <a:gd name="T19" fmla="*/ 2147483647 h 319"/>
              <a:gd name="T20" fmla="*/ 2147483647 w 351"/>
              <a:gd name="T21" fmla="*/ 2147483647 h 319"/>
              <a:gd name="T22" fmla="*/ 2147483647 w 351"/>
              <a:gd name="T23" fmla="*/ 2147483647 h 319"/>
              <a:gd name="T24" fmla="*/ 2147483647 w 351"/>
              <a:gd name="T25" fmla="*/ 2147483647 h 319"/>
              <a:gd name="T26" fmla="*/ 2147483647 w 351"/>
              <a:gd name="T27" fmla="*/ 2147483647 h 319"/>
              <a:gd name="T28" fmla="*/ 2147483647 w 351"/>
              <a:gd name="T29" fmla="*/ 2147483647 h 319"/>
              <a:gd name="T30" fmla="*/ 2147483647 w 351"/>
              <a:gd name="T31" fmla="*/ 2147483647 h 319"/>
              <a:gd name="T32" fmla="*/ 2147483647 w 351"/>
              <a:gd name="T33" fmla="*/ 2147483647 h 319"/>
              <a:gd name="T34" fmla="*/ 2147483647 w 351"/>
              <a:gd name="T35" fmla="*/ 2147483647 h 319"/>
              <a:gd name="T36" fmla="*/ 2147483647 w 351"/>
              <a:gd name="T37" fmla="*/ 2147483647 h 319"/>
              <a:gd name="T38" fmla="*/ 2147483647 w 351"/>
              <a:gd name="T39" fmla="*/ 2147483647 h 319"/>
              <a:gd name="T40" fmla="*/ 2147483647 w 351"/>
              <a:gd name="T41" fmla="*/ 2147483647 h 319"/>
              <a:gd name="T42" fmla="*/ 2147483647 w 351"/>
              <a:gd name="T43" fmla="*/ 2147483647 h 319"/>
              <a:gd name="T44" fmla="*/ 2147483647 w 351"/>
              <a:gd name="T45" fmla="*/ 2147483647 h 319"/>
              <a:gd name="T46" fmla="*/ 2147483647 w 351"/>
              <a:gd name="T47" fmla="*/ 2147483647 h 319"/>
              <a:gd name="T48" fmla="*/ 2147483647 w 351"/>
              <a:gd name="T49" fmla="*/ 2147483647 h 319"/>
              <a:gd name="T50" fmla="*/ 2147483647 w 351"/>
              <a:gd name="T51" fmla="*/ 2147483647 h 319"/>
              <a:gd name="T52" fmla="*/ 2147483647 w 351"/>
              <a:gd name="T53" fmla="*/ 2147483647 h 319"/>
              <a:gd name="T54" fmla="*/ 2147483647 w 351"/>
              <a:gd name="T55" fmla="*/ 2147483647 h 319"/>
              <a:gd name="T56" fmla="*/ 2147483647 w 351"/>
              <a:gd name="T57" fmla="*/ 2147483647 h 319"/>
              <a:gd name="T58" fmla="*/ 2147483647 w 351"/>
              <a:gd name="T59" fmla="*/ 2147483647 h 3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51" h="319">
                <a:moveTo>
                  <a:pt x="311" y="111"/>
                </a:moveTo>
                <a:lnTo>
                  <a:pt x="263" y="0"/>
                </a:lnTo>
                <a:lnTo>
                  <a:pt x="0" y="115"/>
                </a:lnTo>
                <a:lnTo>
                  <a:pt x="64" y="259"/>
                </a:lnTo>
                <a:lnTo>
                  <a:pt x="64" y="319"/>
                </a:lnTo>
                <a:lnTo>
                  <a:pt x="351" y="319"/>
                </a:lnTo>
                <a:lnTo>
                  <a:pt x="351" y="111"/>
                </a:lnTo>
                <a:lnTo>
                  <a:pt x="311" y="111"/>
                </a:lnTo>
                <a:close/>
                <a:moveTo>
                  <a:pt x="64" y="131"/>
                </a:moveTo>
                <a:lnTo>
                  <a:pt x="56" y="135"/>
                </a:lnTo>
                <a:lnTo>
                  <a:pt x="64" y="157"/>
                </a:lnTo>
                <a:lnTo>
                  <a:pt x="64" y="211"/>
                </a:lnTo>
                <a:lnTo>
                  <a:pt x="28" y="125"/>
                </a:lnTo>
                <a:lnTo>
                  <a:pt x="253" y="30"/>
                </a:lnTo>
                <a:lnTo>
                  <a:pt x="287" y="111"/>
                </a:lnTo>
                <a:lnTo>
                  <a:pt x="265" y="111"/>
                </a:lnTo>
                <a:lnTo>
                  <a:pt x="242" y="58"/>
                </a:lnTo>
                <a:lnTo>
                  <a:pt x="114" y="111"/>
                </a:lnTo>
                <a:lnTo>
                  <a:pt x="64" y="111"/>
                </a:lnTo>
                <a:lnTo>
                  <a:pt x="64" y="131"/>
                </a:lnTo>
                <a:close/>
                <a:moveTo>
                  <a:pt x="329" y="297"/>
                </a:moveTo>
                <a:lnTo>
                  <a:pt x="84" y="297"/>
                </a:lnTo>
                <a:lnTo>
                  <a:pt x="84" y="131"/>
                </a:lnTo>
                <a:lnTo>
                  <a:pt x="329" y="131"/>
                </a:lnTo>
                <a:lnTo>
                  <a:pt x="329" y="297"/>
                </a:lnTo>
                <a:close/>
                <a:moveTo>
                  <a:pt x="309" y="153"/>
                </a:moveTo>
                <a:lnTo>
                  <a:pt x="106" y="153"/>
                </a:lnTo>
                <a:lnTo>
                  <a:pt x="106" y="277"/>
                </a:lnTo>
                <a:lnTo>
                  <a:pt x="309" y="277"/>
                </a:lnTo>
                <a:lnTo>
                  <a:pt x="309" y="1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851"/>
                                        </p:tgtEl>
                                        <p:attrNameLst>
                                          <p:attrName>style.visibility</p:attrName>
                                        </p:attrNameLst>
                                      </p:cBhvr>
                                      <p:to>
                                        <p:strVal val="visible"/>
                                      </p:to>
                                    </p:set>
                                    <p:animEffect transition="in" filter="fade">
                                      <p:cBhvr>
                                        <p:cTn id="25" dur="500"/>
                                        <p:tgtEl>
                                          <p:spTgt spid="35851"/>
                                        </p:tgtEl>
                                      </p:cBhvr>
                                    </p:animEffect>
                                  </p:childTnLst>
                                </p:cTn>
                              </p:par>
                              <p:par>
                                <p:cTn id="26" presetID="10"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5853"/>
                                        </p:tgtEl>
                                        <p:attrNameLst>
                                          <p:attrName>style.visibility</p:attrName>
                                        </p:attrNameLst>
                                      </p:cBhvr>
                                      <p:to>
                                        <p:strVal val="visible"/>
                                      </p:to>
                                    </p:set>
                                    <p:animEffect transition="in" filter="fade">
                                      <p:cBhvr>
                                        <p:cTn id="31" dur="500"/>
                                        <p:tgtEl>
                                          <p:spTgt spid="3585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858"/>
                                        </p:tgtEl>
                                        <p:attrNameLst>
                                          <p:attrName>style.visibility</p:attrName>
                                        </p:attrNameLst>
                                      </p:cBhvr>
                                      <p:to>
                                        <p:strVal val="visible"/>
                                      </p:to>
                                    </p:set>
                                    <p:animEffect transition="in" filter="fade">
                                      <p:cBhvr>
                                        <p:cTn id="34" dur="500"/>
                                        <p:tgtEl>
                                          <p:spTgt spid="35858"/>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2" fill="hold" grpId="0" nodeType="click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p:tgtEl>
                                          <p:spTgt spid="45"/>
                                        </p:tgtEl>
                                        <p:attrNameLst>
                                          <p:attrName>ppt_x</p:attrName>
                                        </p:attrNameLst>
                                      </p:cBhvr>
                                      <p:tavLst>
                                        <p:tav tm="0">
                                          <p:val>
                                            <p:strVal val="#ppt_x+#ppt_w*1.125000"/>
                                          </p:val>
                                        </p:tav>
                                        <p:tav tm="100000">
                                          <p:val>
                                            <p:strVal val="#ppt_x"/>
                                          </p:val>
                                        </p:tav>
                                      </p:tavLst>
                                    </p:anim>
                                    <p:animEffect transition="in" filter="wipe(left)">
                                      <p:cBhvr>
                                        <p:cTn id="40" dur="500"/>
                                        <p:tgtEl>
                                          <p:spTgt spid="45"/>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ppt_x</p:attrName>
                                        </p:attrNameLst>
                                      </p:cBhvr>
                                      <p:tavLst>
                                        <p:tav tm="0">
                                          <p:val>
                                            <p:strVal val="#ppt_x+#ppt_w*1.125000"/>
                                          </p:val>
                                        </p:tav>
                                        <p:tav tm="100000">
                                          <p:val>
                                            <p:strVal val="#ppt_x"/>
                                          </p:val>
                                        </p:tav>
                                      </p:tavLst>
                                    </p:anim>
                                    <p:animEffect transition="in" filter="wipe(left)">
                                      <p:cBhvr>
                                        <p:cTn id="44" dur="500"/>
                                        <p:tgtEl>
                                          <p:spTgt spid="47"/>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ppt_x</p:attrName>
                                        </p:attrNameLst>
                                      </p:cBhvr>
                                      <p:tavLst>
                                        <p:tav tm="0">
                                          <p:val>
                                            <p:strVal val="#ppt_x-#ppt_w*1.125000"/>
                                          </p:val>
                                        </p:tav>
                                        <p:tav tm="100000">
                                          <p:val>
                                            <p:strVal val="#ppt_x"/>
                                          </p:val>
                                        </p:tav>
                                      </p:tavLst>
                                    </p:anim>
                                    <p:animEffect transition="in" filter="wipe(right)">
                                      <p:cBhvr>
                                        <p:cTn id="48" dur="500"/>
                                        <p:tgtEl>
                                          <p:spTgt spid="48"/>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p:tgtEl>
                                          <p:spTgt spid="46"/>
                                        </p:tgtEl>
                                        <p:attrNameLst>
                                          <p:attrName>ppt_x</p:attrName>
                                        </p:attrNameLst>
                                      </p:cBhvr>
                                      <p:tavLst>
                                        <p:tav tm="0">
                                          <p:val>
                                            <p:strVal val="#ppt_x-#ppt_w*1.125000"/>
                                          </p:val>
                                        </p:tav>
                                        <p:tav tm="100000">
                                          <p:val>
                                            <p:strVal val="#ppt_x"/>
                                          </p:val>
                                        </p:tav>
                                      </p:tavLst>
                                    </p:anim>
                                    <p:animEffect transition="in" filter="wipe(right)">
                                      <p:cBhvr>
                                        <p:cTn id="5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35851" grpId="0" animBg="1"/>
      <p:bldP spid="35853" grpId="0" animBg="1"/>
      <p:bldP spid="45" grpId="0"/>
      <p:bldP spid="46" grpId="0"/>
      <p:bldP spid="47" grpId="0"/>
      <p:bldP spid="48" grpId="0"/>
      <p:bldP spid="3585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327150" y="2209800"/>
            <a:ext cx="1657350" cy="1657350"/>
            <a:chOff x="1327150" y="2209800"/>
            <a:chExt cx="1657350" cy="1657350"/>
          </a:xfrm>
        </p:grpSpPr>
        <p:sp>
          <p:nvSpPr>
            <p:cNvPr id="50" name="泪滴形 49"/>
            <p:cNvSpPr/>
            <p:nvPr/>
          </p:nvSpPr>
          <p:spPr>
            <a:xfrm rot="8100000">
              <a:off x="1327150" y="2209800"/>
              <a:ext cx="1657350" cy="1657350"/>
            </a:xfrm>
            <a:prstGeom prst="teardrop">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873" name="Freeform 36"/>
            <p:cNvSpPr>
              <a:spLocks noEditPoints="1"/>
            </p:cNvSpPr>
            <p:nvPr/>
          </p:nvSpPr>
          <p:spPr bwMode="auto">
            <a:xfrm>
              <a:off x="1695450" y="2705100"/>
              <a:ext cx="876300" cy="666750"/>
            </a:xfrm>
            <a:custGeom>
              <a:avLst/>
              <a:gdLst>
                <a:gd name="T0" fmla="*/ 2147483647 w 286"/>
                <a:gd name="T1" fmla="*/ 2147483647 h 217"/>
                <a:gd name="T2" fmla="*/ 2147483647 w 286"/>
                <a:gd name="T3" fmla="*/ 2147483647 h 217"/>
                <a:gd name="T4" fmla="*/ 2147483647 w 286"/>
                <a:gd name="T5" fmla="*/ 2147483647 h 217"/>
                <a:gd name="T6" fmla="*/ 2147483647 w 286"/>
                <a:gd name="T7" fmla="*/ 2147483647 h 217"/>
                <a:gd name="T8" fmla="*/ 2147483647 w 286"/>
                <a:gd name="T9" fmla="*/ 2147483647 h 217"/>
                <a:gd name="T10" fmla="*/ 2147483647 w 286"/>
                <a:gd name="T11" fmla="*/ 2147483647 h 217"/>
                <a:gd name="T12" fmla="*/ 2147483647 w 286"/>
                <a:gd name="T13" fmla="*/ 2147483647 h 217"/>
                <a:gd name="T14" fmla="*/ 2147483647 w 286"/>
                <a:gd name="T15" fmla="*/ 2147483647 h 217"/>
                <a:gd name="T16" fmla="*/ 2147483647 w 286"/>
                <a:gd name="T17" fmla="*/ 2147483647 h 217"/>
                <a:gd name="T18" fmla="*/ 2147483647 w 286"/>
                <a:gd name="T19" fmla="*/ 2147483647 h 217"/>
                <a:gd name="T20" fmla="*/ 2147483647 w 286"/>
                <a:gd name="T21" fmla="*/ 2147483647 h 217"/>
                <a:gd name="T22" fmla="*/ 2147483647 w 286"/>
                <a:gd name="T23" fmla="*/ 2147483647 h 217"/>
                <a:gd name="T24" fmla="*/ 2147483647 w 286"/>
                <a:gd name="T25" fmla="*/ 2147483647 h 217"/>
                <a:gd name="T26" fmla="*/ 2147483647 w 286"/>
                <a:gd name="T27" fmla="*/ 2147483647 h 217"/>
                <a:gd name="T28" fmla="*/ 2147483647 w 286"/>
                <a:gd name="T29" fmla="*/ 2147483647 h 217"/>
                <a:gd name="T30" fmla="*/ 2147483647 w 286"/>
                <a:gd name="T31" fmla="*/ 0 h 217"/>
                <a:gd name="T32" fmla="*/ 2147483647 w 286"/>
                <a:gd name="T33" fmla="*/ 2147483647 h 217"/>
                <a:gd name="T34" fmla="*/ 2147483647 w 286"/>
                <a:gd name="T35" fmla="*/ 2147483647 h 217"/>
                <a:gd name="T36" fmla="*/ 2147483647 w 286"/>
                <a:gd name="T37" fmla="*/ 2147483647 h 217"/>
                <a:gd name="T38" fmla="*/ 2147483647 w 286"/>
                <a:gd name="T39" fmla="*/ 2147483647 h 217"/>
                <a:gd name="T40" fmla="*/ 2147483647 w 286"/>
                <a:gd name="T41" fmla="*/ 2147483647 h 217"/>
                <a:gd name="T42" fmla="*/ 2147483647 w 286"/>
                <a:gd name="T43" fmla="*/ 2147483647 h 217"/>
                <a:gd name="T44" fmla="*/ 2147483647 w 286"/>
                <a:gd name="T45" fmla="*/ 2147483647 h 217"/>
                <a:gd name="T46" fmla="*/ 2147483647 w 286"/>
                <a:gd name="T47" fmla="*/ 2147483647 h 217"/>
                <a:gd name="T48" fmla="*/ 2147483647 w 286"/>
                <a:gd name="T49" fmla="*/ 2147483647 h 217"/>
                <a:gd name="T50" fmla="*/ 2147483647 w 286"/>
                <a:gd name="T51" fmla="*/ 2147483647 h 217"/>
                <a:gd name="T52" fmla="*/ 2147483647 w 286"/>
                <a:gd name="T53" fmla="*/ 2147483647 h 217"/>
                <a:gd name="T54" fmla="*/ 2147483647 w 286"/>
                <a:gd name="T55" fmla="*/ 2147483647 h 217"/>
                <a:gd name="T56" fmla="*/ 2147483647 w 286"/>
                <a:gd name="T57" fmla="*/ 2147483647 h 217"/>
                <a:gd name="T58" fmla="*/ 2147483647 w 286"/>
                <a:gd name="T59" fmla="*/ 2147483647 h 217"/>
                <a:gd name="T60" fmla="*/ 2147483647 w 286"/>
                <a:gd name="T61" fmla="*/ 2147483647 h 217"/>
                <a:gd name="T62" fmla="*/ 2147483647 w 286"/>
                <a:gd name="T63" fmla="*/ 2147483647 h 217"/>
                <a:gd name="T64" fmla="*/ 2147483647 w 286"/>
                <a:gd name="T65" fmla="*/ 2147483647 h 217"/>
                <a:gd name="T66" fmla="*/ 2147483647 w 286"/>
                <a:gd name="T67" fmla="*/ 2147483647 h 217"/>
                <a:gd name="T68" fmla="*/ 2147483647 w 286"/>
                <a:gd name="T69" fmla="*/ 2147483647 h 217"/>
                <a:gd name="T70" fmla="*/ 2147483647 w 286"/>
                <a:gd name="T71" fmla="*/ 2147483647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4"/>
          <p:cNvGrpSpPr/>
          <p:nvPr/>
        </p:nvGrpSpPr>
        <p:grpSpPr>
          <a:xfrm>
            <a:off x="4043363" y="2209800"/>
            <a:ext cx="1657350" cy="1657350"/>
            <a:chOff x="4043363" y="2209800"/>
            <a:chExt cx="1657350" cy="1657350"/>
          </a:xfrm>
        </p:grpSpPr>
        <p:sp>
          <p:nvSpPr>
            <p:cNvPr id="51" name="泪滴形 50"/>
            <p:cNvSpPr/>
            <p:nvPr/>
          </p:nvSpPr>
          <p:spPr>
            <a:xfrm rot="8100000">
              <a:off x="4043363" y="2209800"/>
              <a:ext cx="1657350" cy="1657350"/>
            </a:xfrm>
            <a:prstGeom prst="teardrop">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874" name="Freeform 28"/>
            <p:cNvSpPr>
              <a:spLocks noEditPoints="1"/>
            </p:cNvSpPr>
            <p:nvPr/>
          </p:nvSpPr>
          <p:spPr bwMode="auto">
            <a:xfrm>
              <a:off x="4502150" y="2649538"/>
              <a:ext cx="777875" cy="777875"/>
            </a:xfrm>
            <a:custGeom>
              <a:avLst/>
              <a:gdLst>
                <a:gd name="T0" fmla="*/ 2147483647 w 207"/>
                <a:gd name="T1" fmla="*/ 2147483647 h 207"/>
                <a:gd name="T2" fmla="*/ 2147483647 w 207"/>
                <a:gd name="T3" fmla="*/ 2147483647 h 207"/>
                <a:gd name="T4" fmla="*/ 2147483647 w 207"/>
                <a:gd name="T5" fmla="*/ 2147483647 h 207"/>
                <a:gd name="T6" fmla="*/ 2147483647 w 207"/>
                <a:gd name="T7" fmla="*/ 2147483647 h 207"/>
                <a:gd name="T8" fmla="*/ 2147483647 w 207"/>
                <a:gd name="T9" fmla="*/ 2147483647 h 207"/>
                <a:gd name="T10" fmla="*/ 2147483647 w 207"/>
                <a:gd name="T11" fmla="*/ 2147483647 h 207"/>
                <a:gd name="T12" fmla="*/ 2147483647 w 207"/>
                <a:gd name="T13" fmla="*/ 2147483647 h 207"/>
                <a:gd name="T14" fmla="*/ 2147483647 w 207"/>
                <a:gd name="T15" fmla="*/ 2147483647 h 207"/>
                <a:gd name="T16" fmla="*/ 2147483647 w 207"/>
                <a:gd name="T17" fmla="*/ 2147483647 h 207"/>
                <a:gd name="T18" fmla="*/ 2147483647 w 207"/>
                <a:gd name="T19" fmla="*/ 2147483647 h 207"/>
                <a:gd name="T20" fmla="*/ 2147483647 w 207"/>
                <a:gd name="T21" fmla="*/ 2147483647 h 207"/>
                <a:gd name="T22" fmla="*/ 2147483647 w 207"/>
                <a:gd name="T23" fmla="*/ 2147483647 h 207"/>
                <a:gd name="T24" fmla="*/ 2147483647 w 207"/>
                <a:gd name="T25" fmla="*/ 2147483647 h 207"/>
                <a:gd name="T26" fmla="*/ 2147483647 w 207"/>
                <a:gd name="T27" fmla="*/ 2147483647 h 207"/>
                <a:gd name="T28" fmla="*/ 0 w 207"/>
                <a:gd name="T29" fmla="*/ 2147483647 h 207"/>
                <a:gd name="T30" fmla="*/ 2147483647 w 207"/>
                <a:gd name="T31" fmla="*/ 2147483647 h 207"/>
                <a:gd name="T32" fmla="*/ 2147483647 w 207"/>
                <a:gd name="T33" fmla="*/ 0 h 207"/>
                <a:gd name="T34" fmla="*/ 2147483647 w 207"/>
                <a:gd name="T35" fmla="*/ 2147483647 h 207"/>
                <a:gd name="T36" fmla="*/ 2147483647 w 207"/>
                <a:gd name="T37" fmla="*/ 2147483647 h 207"/>
                <a:gd name="T38" fmla="*/ 2147483647 w 207"/>
                <a:gd name="T39" fmla="*/ 2147483647 h 207"/>
                <a:gd name="T40" fmla="*/ 2147483647 w 207"/>
                <a:gd name="T41" fmla="*/ 2147483647 h 207"/>
                <a:gd name="T42" fmla="*/ 2147483647 w 207"/>
                <a:gd name="T43" fmla="*/ 2147483647 h 207"/>
                <a:gd name="T44" fmla="*/ 2147483647 w 207"/>
                <a:gd name="T45" fmla="*/ 2147483647 h 207"/>
                <a:gd name="T46" fmla="*/ 2147483647 w 207"/>
                <a:gd name="T47" fmla="*/ 2147483647 h 207"/>
                <a:gd name="T48" fmla="*/ 2147483647 w 207"/>
                <a:gd name="T49" fmla="*/ 2147483647 h 207"/>
                <a:gd name="T50" fmla="*/ 2147483647 w 207"/>
                <a:gd name="T51" fmla="*/ 2147483647 h 207"/>
                <a:gd name="T52" fmla="*/ 2147483647 w 207"/>
                <a:gd name="T53" fmla="*/ 2147483647 h 207"/>
                <a:gd name="T54" fmla="*/ 2147483647 w 207"/>
                <a:gd name="T55" fmla="*/ 2147483647 h 207"/>
                <a:gd name="T56" fmla="*/ 2147483647 w 207"/>
                <a:gd name="T57" fmla="*/ 2147483647 h 207"/>
                <a:gd name="T58" fmla="*/ 2147483647 w 207"/>
                <a:gd name="T59" fmla="*/ 2147483647 h 207"/>
                <a:gd name="T60" fmla="*/ 2147483647 w 207"/>
                <a:gd name="T61" fmla="*/ 2147483647 h 207"/>
                <a:gd name="T62" fmla="*/ 2147483647 w 207"/>
                <a:gd name="T63" fmla="*/ 2147483647 h 207"/>
                <a:gd name="T64" fmla="*/ 2147483647 w 207"/>
                <a:gd name="T65" fmla="*/ 2147483647 h 207"/>
                <a:gd name="T66" fmla="*/ 2147483647 w 207"/>
                <a:gd name="T67" fmla="*/ 2147483647 h 207"/>
                <a:gd name="T68" fmla="*/ 2147483647 w 207"/>
                <a:gd name="T69" fmla="*/ 2147483647 h 207"/>
                <a:gd name="T70" fmla="*/ 2147483647 w 207"/>
                <a:gd name="T71" fmla="*/ 2147483647 h 207"/>
                <a:gd name="T72" fmla="*/ 2147483647 w 207"/>
                <a:gd name="T73" fmla="*/ 2147483647 h 207"/>
                <a:gd name="T74" fmla="*/ 2147483647 w 207"/>
                <a:gd name="T75" fmla="*/ 2147483647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5"/>
          <p:cNvGrpSpPr/>
          <p:nvPr/>
        </p:nvGrpSpPr>
        <p:grpSpPr>
          <a:xfrm>
            <a:off x="6757988" y="2209800"/>
            <a:ext cx="1657350" cy="1657350"/>
            <a:chOff x="6757988" y="2209800"/>
            <a:chExt cx="1657350" cy="1657350"/>
          </a:xfrm>
        </p:grpSpPr>
        <p:sp>
          <p:nvSpPr>
            <p:cNvPr id="52" name="泪滴形 51"/>
            <p:cNvSpPr/>
            <p:nvPr/>
          </p:nvSpPr>
          <p:spPr>
            <a:xfrm rot="8100000">
              <a:off x="6757988" y="2209800"/>
              <a:ext cx="1657350" cy="1657350"/>
            </a:xfrm>
            <a:prstGeom prst="teardrop">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875" name="Freeform 12"/>
            <p:cNvSpPr>
              <a:spLocks noEditPoints="1"/>
            </p:cNvSpPr>
            <p:nvPr/>
          </p:nvSpPr>
          <p:spPr bwMode="auto">
            <a:xfrm>
              <a:off x="7208838" y="2630488"/>
              <a:ext cx="773112" cy="814387"/>
            </a:xfrm>
            <a:custGeom>
              <a:avLst/>
              <a:gdLst>
                <a:gd name="T0" fmla="*/ 2147483647 w 96"/>
                <a:gd name="T1" fmla="*/ 2147483647 h 101"/>
                <a:gd name="T2" fmla="*/ 2147483647 w 96"/>
                <a:gd name="T3" fmla="*/ 2147483647 h 101"/>
                <a:gd name="T4" fmla="*/ 2147483647 w 96"/>
                <a:gd name="T5" fmla="*/ 2147483647 h 101"/>
                <a:gd name="T6" fmla="*/ 2147483647 w 96"/>
                <a:gd name="T7" fmla="*/ 2147483647 h 101"/>
                <a:gd name="T8" fmla="*/ 2147483647 w 96"/>
                <a:gd name="T9" fmla="*/ 2147483647 h 101"/>
                <a:gd name="T10" fmla="*/ 2147483647 w 96"/>
                <a:gd name="T11" fmla="*/ 2147483647 h 101"/>
                <a:gd name="T12" fmla="*/ 2147483647 w 96"/>
                <a:gd name="T13" fmla="*/ 2147483647 h 101"/>
                <a:gd name="T14" fmla="*/ 2147483647 w 96"/>
                <a:gd name="T15" fmla="*/ 2147483647 h 101"/>
                <a:gd name="T16" fmla="*/ 2147483647 w 96"/>
                <a:gd name="T17" fmla="*/ 2147483647 h 101"/>
                <a:gd name="T18" fmla="*/ 2147483647 w 96"/>
                <a:gd name="T19" fmla="*/ 2147483647 h 101"/>
                <a:gd name="T20" fmla="*/ 2147483647 w 96"/>
                <a:gd name="T21" fmla="*/ 2147483647 h 101"/>
                <a:gd name="T22" fmla="*/ 2147483647 w 96"/>
                <a:gd name="T23" fmla="*/ 2147483647 h 101"/>
                <a:gd name="T24" fmla="*/ 2147483647 w 96"/>
                <a:gd name="T25" fmla="*/ 2147483647 h 101"/>
                <a:gd name="T26" fmla="*/ 2147483647 w 96"/>
                <a:gd name="T27" fmla="*/ 2147483647 h 101"/>
                <a:gd name="T28" fmla="*/ 2147483647 w 96"/>
                <a:gd name="T29" fmla="*/ 2147483647 h 101"/>
                <a:gd name="T30" fmla="*/ 2147483647 w 96"/>
                <a:gd name="T31" fmla="*/ 2147483647 h 101"/>
                <a:gd name="T32" fmla="*/ 2147483647 w 96"/>
                <a:gd name="T33" fmla="*/ 2147483647 h 101"/>
                <a:gd name="T34" fmla="*/ 2147483647 w 96"/>
                <a:gd name="T35" fmla="*/ 2147483647 h 101"/>
                <a:gd name="T36" fmla="*/ 2147483647 w 96"/>
                <a:gd name="T37" fmla="*/ 2147483647 h 101"/>
                <a:gd name="T38" fmla="*/ 2147483647 w 96"/>
                <a:gd name="T39" fmla="*/ 2147483647 h 101"/>
                <a:gd name="T40" fmla="*/ 2147483647 w 96"/>
                <a:gd name="T41" fmla="*/ 2147483647 h 101"/>
                <a:gd name="T42" fmla="*/ 2147483647 w 96"/>
                <a:gd name="T43" fmla="*/ 2147483647 h 101"/>
                <a:gd name="T44" fmla="*/ 2147483647 w 96"/>
                <a:gd name="T45" fmla="*/ 2147483647 h 101"/>
                <a:gd name="T46" fmla="*/ 2147483647 w 96"/>
                <a:gd name="T47" fmla="*/ 2147483647 h 101"/>
                <a:gd name="T48" fmla="*/ 2147483647 w 96"/>
                <a:gd name="T49" fmla="*/ 2147483647 h 101"/>
                <a:gd name="T50" fmla="*/ 2147483647 w 96"/>
                <a:gd name="T51" fmla="*/ 2147483647 h 101"/>
                <a:gd name="T52" fmla="*/ 2147483647 w 96"/>
                <a:gd name="T53" fmla="*/ 2147483647 h 101"/>
                <a:gd name="T54" fmla="*/ 2147483647 w 96"/>
                <a:gd name="T55" fmla="*/ 2147483647 h 101"/>
                <a:gd name="T56" fmla="*/ 2147483647 w 96"/>
                <a:gd name="T57" fmla="*/ 2147483647 h 101"/>
                <a:gd name="T58" fmla="*/ 2147483647 w 96"/>
                <a:gd name="T59" fmla="*/ 0 h 101"/>
                <a:gd name="T60" fmla="*/ 2147483647 w 96"/>
                <a:gd name="T61" fmla="*/ 2147483647 h 101"/>
                <a:gd name="T62" fmla="*/ 2147483647 w 96"/>
                <a:gd name="T63" fmla="*/ 2147483647 h 101"/>
                <a:gd name="T64" fmla="*/ 2147483647 w 96"/>
                <a:gd name="T65" fmla="*/ 0 h 101"/>
                <a:gd name="T66" fmla="*/ 2147483647 w 96"/>
                <a:gd name="T67" fmla="*/ 2147483647 h 101"/>
                <a:gd name="T68" fmla="*/ 2147483647 w 96"/>
                <a:gd name="T69" fmla="*/ 2147483647 h 101"/>
                <a:gd name="T70" fmla="*/ 2147483647 w 96"/>
                <a:gd name="T71" fmla="*/ 2147483647 h 101"/>
                <a:gd name="T72" fmla="*/ 2147483647 w 96"/>
                <a:gd name="T73" fmla="*/ 2147483647 h 101"/>
                <a:gd name="T74" fmla="*/ 2147483647 w 96"/>
                <a:gd name="T75" fmla="*/ 2147483647 h 101"/>
                <a:gd name="T76" fmla="*/ 2147483647 w 96"/>
                <a:gd name="T77" fmla="*/ 2147483647 h 101"/>
                <a:gd name="T78" fmla="*/ 2147483647 w 96"/>
                <a:gd name="T79" fmla="*/ 2147483647 h 101"/>
                <a:gd name="T80" fmla="*/ 2147483647 w 96"/>
                <a:gd name="T81" fmla="*/ 2147483647 h 101"/>
                <a:gd name="T82" fmla="*/ 2147483647 w 96"/>
                <a:gd name="T83" fmla="*/ 2147483647 h 101"/>
                <a:gd name="T84" fmla="*/ 2147483647 w 96"/>
                <a:gd name="T85" fmla="*/ 2147483647 h 101"/>
                <a:gd name="T86" fmla="*/ 2147483647 w 96"/>
                <a:gd name="T87" fmla="*/ 2147483647 h 101"/>
                <a:gd name="T88" fmla="*/ 2147483647 w 96"/>
                <a:gd name="T89" fmla="*/ 2147483647 h 101"/>
                <a:gd name="T90" fmla="*/ 2147483647 w 96"/>
                <a:gd name="T91" fmla="*/ 2147483647 h 101"/>
                <a:gd name="T92" fmla="*/ 2147483647 w 96"/>
                <a:gd name="T93" fmla="*/ 2147483647 h 101"/>
                <a:gd name="T94" fmla="*/ 2147483647 w 96"/>
                <a:gd name="T95" fmla="*/ 2147483647 h 101"/>
                <a:gd name="T96" fmla="*/ 2147483647 w 96"/>
                <a:gd name="T97" fmla="*/ 2147483647 h 101"/>
                <a:gd name="T98" fmla="*/ 2147483647 w 96"/>
                <a:gd name="T99" fmla="*/ 2147483647 h 101"/>
                <a:gd name="T100" fmla="*/ 2147483647 w 96"/>
                <a:gd name="T101" fmla="*/ 2147483647 h 101"/>
                <a:gd name="T102" fmla="*/ 2147483647 w 96"/>
                <a:gd name="T103" fmla="*/ 2147483647 h 101"/>
                <a:gd name="T104" fmla="*/ 2147483647 w 96"/>
                <a:gd name="T105" fmla="*/ 2147483647 h 101"/>
                <a:gd name="T106" fmla="*/ 2147483647 w 96"/>
                <a:gd name="T107" fmla="*/ 2147483647 h 101"/>
                <a:gd name="T108" fmla="*/ 2147483647 w 96"/>
                <a:gd name="T109" fmla="*/ 2147483647 h 101"/>
                <a:gd name="T110" fmla="*/ 2147483647 w 96"/>
                <a:gd name="T111" fmla="*/ 2147483647 h 101"/>
                <a:gd name="T112" fmla="*/ 2147483647 w 96"/>
                <a:gd name="T113" fmla="*/ 2147483647 h 101"/>
                <a:gd name="T114" fmla="*/ 2147483647 w 96"/>
                <a:gd name="T115" fmla="*/ 2147483647 h 101"/>
                <a:gd name="T116" fmla="*/ 2147483647 w 96"/>
                <a:gd name="T117" fmla="*/ 2147483647 h 101"/>
                <a:gd name="T118" fmla="*/ 2147483647 w 96"/>
                <a:gd name="T119" fmla="*/ 2147483647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组合 6"/>
          <p:cNvGrpSpPr/>
          <p:nvPr/>
        </p:nvGrpSpPr>
        <p:grpSpPr>
          <a:xfrm>
            <a:off x="9474200" y="2209800"/>
            <a:ext cx="1657350" cy="1657350"/>
            <a:chOff x="9474200" y="2209800"/>
            <a:chExt cx="1657350" cy="1657350"/>
          </a:xfrm>
        </p:grpSpPr>
        <p:sp>
          <p:nvSpPr>
            <p:cNvPr id="53" name="泪滴形 52"/>
            <p:cNvSpPr/>
            <p:nvPr/>
          </p:nvSpPr>
          <p:spPr>
            <a:xfrm rot="8100000">
              <a:off x="9474200" y="2209800"/>
              <a:ext cx="1657350" cy="1657350"/>
            </a:xfrm>
            <a:prstGeom prst="teardrop">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876" name="Freeform 10"/>
            <p:cNvSpPr>
              <a:spLocks noEditPoints="1"/>
            </p:cNvSpPr>
            <p:nvPr/>
          </p:nvSpPr>
          <p:spPr bwMode="auto">
            <a:xfrm>
              <a:off x="9969500" y="2616200"/>
              <a:ext cx="744538" cy="844550"/>
            </a:xfrm>
            <a:custGeom>
              <a:avLst/>
              <a:gdLst>
                <a:gd name="T0" fmla="*/ 2147483647 w 90"/>
                <a:gd name="T1" fmla="*/ 2147483647 h 102"/>
                <a:gd name="T2" fmla="*/ 2147483647 w 90"/>
                <a:gd name="T3" fmla="*/ 2147483647 h 102"/>
                <a:gd name="T4" fmla="*/ 2147483647 w 90"/>
                <a:gd name="T5" fmla="*/ 2147483647 h 102"/>
                <a:gd name="T6" fmla="*/ 2147483647 w 90"/>
                <a:gd name="T7" fmla="*/ 2147483647 h 102"/>
                <a:gd name="T8" fmla="*/ 2147483647 w 90"/>
                <a:gd name="T9" fmla="*/ 2147483647 h 102"/>
                <a:gd name="T10" fmla="*/ 2147483647 w 90"/>
                <a:gd name="T11" fmla="*/ 2147483647 h 102"/>
                <a:gd name="T12" fmla="*/ 2147483647 w 90"/>
                <a:gd name="T13" fmla="*/ 2147483647 h 102"/>
                <a:gd name="T14" fmla="*/ 2147483647 w 90"/>
                <a:gd name="T15" fmla="*/ 2147483647 h 102"/>
                <a:gd name="T16" fmla="*/ 2147483647 w 90"/>
                <a:gd name="T17" fmla="*/ 2147483647 h 102"/>
                <a:gd name="T18" fmla="*/ 0 w 90"/>
                <a:gd name="T19" fmla="*/ 2147483647 h 102"/>
                <a:gd name="T20" fmla="*/ 0 w 90"/>
                <a:gd name="T21" fmla="*/ 2147483647 h 102"/>
                <a:gd name="T22" fmla="*/ 0 w 90"/>
                <a:gd name="T23" fmla="*/ 2147483647 h 102"/>
                <a:gd name="T24" fmla="*/ 2147483647 w 90"/>
                <a:gd name="T25" fmla="*/ 2147483647 h 102"/>
                <a:gd name="T26" fmla="*/ 2147483647 w 90"/>
                <a:gd name="T27" fmla="*/ 2147483647 h 102"/>
                <a:gd name="T28" fmla="*/ 2147483647 w 90"/>
                <a:gd name="T29" fmla="*/ 2147483647 h 102"/>
                <a:gd name="T30" fmla="*/ 2147483647 w 90"/>
                <a:gd name="T31" fmla="*/ 2147483647 h 102"/>
                <a:gd name="T32" fmla="*/ 2147483647 w 90"/>
                <a:gd name="T33" fmla="*/ 2147483647 h 102"/>
                <a:gd name="T34" fmla="*/ 2147483647 w 90"/>
                <a:gd name="T35" fmla="*/ 2147483647 h 102"/>
                <a:gd name="T36" fmla="*/ 2147483647 w 90"/>
                <a:gd name="T37" fmla="*/ 0 h 102"/>
                <a:gd name="T38" fmla="*/ 2147483647 w 90"/>
                <a:gd name="T39" fmla="*/ 2147483647 h 102"/>
                <a:gd name="T40" fmla="*/ 2147483647 w 90"/>
                <a:gd name="T41" fmla="*/ 2147483647 h 102"/>
                <a:gd name="T42" fmla="*/ 2147483647 w 90"/>
                <a:gd name="T43" fmla="*/ 2147483647 h 102"/>
                <a:gd name="T44" fmla="*/ 2147483647 w 90"/>
                <a:gd name="T45" fmla="*/ 2147483647 h 102"/>
                <a:gd name="T46" fmla="*/ 2147483647 w 90"/>
                <a:gd name="T47" fmla="*/ 2147483647 h 102"/>
                <a:gd name="T48" fmla="*/ 2147483647 w 90"/>
                <a:gd name="T49" fmla="*/ 2147483647 h 102"/>
                <a:gd name="T50" fmla="*/ 2147483647 w 90"/>
                <a:gd name="T51" fmla="*/ 2147483647 h 102"/>
                <a:gd name="T52" fmla="*/ 2147483647 w 90"/>
                <a:gd name="T53" fmla="*/ 2147483647 h 102"/>
                <a:gd name="T54" fmla="*/ 2147483647 w 90"/>
                <a:gd name="T55" fmla="*/ 2147483647 h 102"/>
                <a:gd name="T56" fmla="*/ 2147483647 w 90"/>
                <a:gd name="T57" fmla="*/ 2147483647 h 102"/>
                <a:gd name="T58" fmla="*/ 2147483647 w 90"/>
                <a:gd name="T59" fmla="*/ 2147483647 h 102"/>
                <a:gd name="T60" fmla="*/ 2147483647 w 90"/>
                <a:gd name="T61" fmla="*/ 2147483647 h 102"/>
                <a:gd name="T62" fmla="*/ 2147483647 w 90"/>
                <a:gd name="T63" fmla="*/ 2147483647 h 102"/>
                <a:gd name="T64" fmla="*/ 2147483647 w 90"/>
                <a:gd name="T65" fmla="*/ 2147483647 h 102"/>
                <a:gd name="T66" fmla="*/ 2147483647 w 90"/>
                <a:gd name="T67" fmla="*/ 2147483647 h 102"/>
                <a:gd name="T68" fmla="*/ 2147483647 w 90"/>
                <a:gd name="T69" fmla="*/ 2147483647 h 102"/>
                <a:gd name="T70" fmla="*/ 2147483647 w 90"/>
                <a:gd name="T71" fmla="*/ 2147483647 h 102"/>
                <a:gd name="T72" fmla="*/ 2147483647 w 90"/>
                <a:gd name="T73" fmla="*/ 2147483647 h 102"/>
                <a:gd name="T74" fmla="*/ 2147483647 w 90"/>
                <a:gd name="T75" fmla="*/ 2147483647 h 102"/>
                <a:gd name="T76" fmla="*/ 2147483647 w 90"/>
                <a:gd name="T77" fmla="*/ 2147483647 h 102"/>
                <a:gd name="T78" fmla="*/ 2147483647 w 90"/>
                <a:gd name="T79" fmla="*/ 2147483647 h 102"/>
                <a:gd name="T80" fmla="*/ 2147483647 w 90"/>
                <a:gd name="T81" fmla="*/ 2147483647 h 102"/>
                <a:gd name="T82" fmla="*/ 2147483647 w 90"/>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8" name="TextBox 57"/>
          <p:cNvSpPr txBox="1"/>
          <p:nvPr/>
        </p:nvSpPr>
        <p:spPr bwMode="auto">
          <a:xfrm>
            <a:off x="81915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3535363"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6249988"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57"/>
          <p:cNvSpPr txBox="1"/>
          <p:nvPr/>
        </p:nvSpPr>
        <p:spPr bwMode="auto">
          <a:xfrm>
            <a:off x="896620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9"/>
          <p:cNvSpPr>
            <a:spLocks/>
          </p:cNvSpPr>
          <p:nvPr/>
        </p:nvSpPr>
        <p:spPr bwMode="auto">
          <a:xfrm>
            <a:off x="1600200" y="2562225"/>
            <a:ext cx="2654300" cy="2076450"/>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8" name="Freeform 6"/>
          <p:cNvSpPr>
            <a:spLocks/>
          </p:cNvSpPr>
          <p:nvPr/>
        </p:nvSpPr>
        <p:spPr bwMode="auto">
          <a:xfrm>
            <a:off x="3759200" y="2562225"/>
            <a:ext cx="2509838" cy="2076450"/>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9" name="Freeform 7"/>
          <p:cNvSpPr>
            <a:spLocks/>
          </p:cNvSpPr>
          <p:nvPr/>
        </p:nvSpPr>
        <p:spPr bwMode="auto">
          <a:xfrm>
            <a:off x="5772150" y="2562225"/>
            <a:ext cx="2509838" cy="2076450"/>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0" name="Freeform 8"/>
          <p:cNvSpPr>
            <a:spLocks/>
          </p:cNvSpPr>
          <p:nvPr/>
        </p:nvSpPr>
        <p:spPr bwMode="auto">
          <a:xfrm>
            <a:off x="7785100" y="2562225"/>
            <a:ext cx="2506663" cy="2076450"/>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7894" name="Oval 27"/>
          <p:cNvSpPr>
            <a:spLocks noChangeArrowheads="1"/>
          </p:cNvSpPr>
          <p:nvPr/>
        </p:nvSpPr>
        <p:spPr bwMode="auto">
          <a:xfrm>
            <a:off x="1906588" y="3370263"/>
            <a:ext cx="2497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37895" name="Oval 27"/>
          <p:cNvSpPr>
            <a:spLocks noChangeArrowheads="1"/>
          </p:cNvSpPr>
          <p:nvPr/>
        </p:nvSpPr>
        <p:spPr bwMode="auto">
          <a:xfrm>
            <a:off x="392112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37896" name="Oval 27"/>
          <p:cNvSpPr>
            <a:spLocks noChangeArrowheads="1"/>
          </p:cNvSpPr>
          <p:nvPr/>
        </p:nvSpPr>
        <p:spPr bwMode="auto">
          <a:xfrm>
            <a:off x="593407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37897" name="Oval 27"/>
          <p:cNvSpPr>
            <a:spLocks noChangeArrowheads="1"/>
          </p:cNvSpPr>
          <p:nvPr/>
        </p:nvSpPr>
        <p:spPr bwMode="auto">
          <a:xfrm>
            <a:off x="7943850"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25" name="TextBox 57"/>
          <p:cNvSpPr txBox="1"/>
          <p:nvPr/>
        </p:nvSpPr>
        <p:spPr bwMode="auto">
          <a:xfrm>
            <a:off x="1287463"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57"/>
          <p:cNvSpPr txBox="1"/>
          <p:nvPr/>
        </p:nvSpPr>
        <p:spPr bwMode="auto">
          <a:xfrm>
            <a:off x="3370263"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57"/>
          <p:cNvSpPr txBox="1"/>
          <p:nvPr/>
        </p:nvSpPr>
        <p:spPr bwMode="auto">
          <a:xfrm>
            <a:off x="5589588"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57"/>
          <p:cNvSpPr txBox="1"/>
          <p:nvPr/>
        </p:nvSpPr>
        <p:spPr bwMode="auto">
          <a:xfrm>
            <a:off x="7285038"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90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22" name="任意多边形 21"/>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894"/>
                                        </p:tgtEl>
                                        <p:attrNameLst>
                                          <p:attrName>style.visibility</p:attrName>
                                        </p:attrNameLst>
                                      </p:cBhvr>
                                      <p:to>
                                        <p:strVal val="visible"/>
                                      </p:to>
                                    </p:set>
                                    <p:animEffect transition="in" filter="fade">
                                      <p:cBhvr>
                                        <p:cTn id="10" dur="500"/>
                                        <p:tgtEl>
                                          <p:spTgt spid="3789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7895"/>
                                        </p:tgtEl>
                                        <p:attrNameLst>
                                          <p:attrName>style.visibility</p:attrName>
                                        </p:attrNameLst>
                                      </p:cBhvr>
                                      <p:to>
                                        <p:strVal val="visible"/>
                                      </p:to>
                                    </p:set>
                                    <p:animEffect transition="in" filter="fade">
                                      <p:cBhvr>
                                        <p:cTn id="21" dur="500"/>
                                        <p:tgtEl>
                                          <p:spTgt spid="3789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7896"/>
                                        </p:tgtEl>
                                        <p:attrNameLst>
                                          <p:attrName>style.visibility</p:attrName>
                                        </p:attrNameLst>
                                      </p:cBhvr>
                                      <p:to>
                                        <p:strVal val="visible"/>
                                      </p:to>
                                    </p:set>
                                    <p:animEffect transition="in" filter="fade">
                                      <p:cBhvr>
                                        <p:cTn id="32" dur="500"/>
                                        <p:tgtEl>
                                          <p:spTgt spid="3789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897"/>
                                        </p:tgtEl>
                                        <p:attrNameLst>
                                          <p:attrName>style.visibility</p:attrName>
                                        </p:attrNameLst>
                                      </p:cBhvr>
                                      <p:to>
                                        <p:strVal val="visible"/>
                                      </p:to>
                                    </p:set>
                                    <p:animEffect transition="in" filter="fade">
                                      <p:cBhvr>
                                        <p:cTn id="43" dur="500"/>
                                        <p:tgtEl>
                                          <p:spTgt spid="3789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37894" grpId="0"/>
      <p:bldP spid="37895" grpId="0"/>
      <p:bldP spid="37896" grpId="0"/>
      <p:bldP spid="37897"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430826" y="1610626"/>
            <a:ext cx="5000624" cy="4167186"/>
            <a:chOff x="3311525" y="1416050"/>
            <a:chExt cx="5362576" cy="4468813"/>
          </a:xfrm>
          <a:solidFill>
            <a:srgbClr val="EA510D"/>
          </a:solidFill>
        </p:grpSpPr>
        <p:sp>
          <p:nvSpPr>
            <p:cNvPr id="30" name="Freeform 262"/>
            <p:cNvSpPr>
              <a:spLocks/>
            </p:cNvSpPr>
            <p:nvPr/>
          </p:nvSpPr>
          <p:spPr bwMode="auto">
            <a:xfrm>
              <a:off x="7300913" y="2155825"/>
              <a:ext cx="1373188" cy="1376363"/>
            </a:xfrm>
            <a:custGeom>
              <a:avLst/>
              <a:gdLst>
                <a:gd name="T0" fmla="*/ 124 w 700"/>
                <a:gd name="T1" fmla="*/ 127 h 701"/>
                <a:gd name="T2" fmla="*/ 575 w 700"/>
                <a:gd name="T3" fmla="*/ 127 h 701"/>
                <a:gd name="T4" fmla="*/ 575 w 700"/>
                <a:gd name="T5" fmla="*/ 577 h 701"/>
                <a:gd name="T6" fmla="*/ 163 w 700"/>
                <a:gd name="T7" fmla="*/ 609 h 701"/>
                <a:gd name="T8" fmla="*/ 49 w 700"/>
                <a:gd name="T9" fmla="*/ 647 h 701"/>
                <a:gd name="T10" fmla="*/ 88 w 700"/>
                <a:gd name="T11" fmla="*/ 532 h 701"/>
                <a:gd name="T12" fmla="*/ 124 w 700"/>
                <a:gd name="T13" fmla="*/ 127 h 701"/>
              </a:gdLst>
              <a:ahLst/>
              <a:cxnLst>
                <a:cxn ang="0">
                  <a:pos x="T0" y="T1"/>
                </a:cxn>
                <a:cxn ang="0">
                  <a:pos x="T2" y="T3"/>
                </a:cxn>
                <a:cxn ang="0">
                  <a:pos x="T4" y="T5"/>
                </a:cxn>
                <a:cxn ang="0">
                  <a:pos x="T6" y="T7"/>
                </a:cxn>
                <a:cxn ang="0">
                  <a:pos x="T8" y="T9"/>
                </a:cxn>
                <a:cxn ang="0">
                  <a:pos x="T10" y="T11"/>
                </a:cxn>
                <a:cxn ang="0">
                  <a:pos x="T12" y="T13"/>
                </a:cxn>
              </a:cxnLst>
              <a:rect l="0" t="0" r="r" b="b"/>
              <a:pathLst>
                <a:path w="700" h="701">
                  <a:moveTo>
                    <a:pt x="124" y="127"/>
                  </a:moveTo>
                  <a:cubicBezTo>
                    <a:pt x="249" y="0"/>
                    <a:pt x="452" y="0"/>
                    <a:pt x="575" y="127"/>
                  </a:cubicBezTo>
                  <a:cubicBezTo>
                    <a:pt x="700" y="249"/>
                    <a:pt x="700" y="452"/>
                    <a:pt x="575" y="577"/>
                  </a:cubicBezTo>
                  <a:cubicBezTo>
                    <a:pt x="463" y="690"/>
                    <a:pt x="286" y="701"/>
                    <a:pt x="163" y="609"/>
                  </a:cubicBezTo>
                  <a:cubicBezTo>
                    <a:pt x="49" y="647"/>
                    <a:pt x="49" y="647"/>
                    <a:pt x="49" y="647"/>
                  </a:cubicBezTo>
                  <a:cubicBezTo>
                    <a:pt x="88" y="532"/>
                    <a:pt x="88" y="532"/>
                    <a:pt x="88" y="532"/>
                  </a:cubicBezTo>
                  <a:cubicBezTo>
                    <a:pt x="0" y="409"/>
                    <a:pt x="12" y="237"/>
                    <a:pt x="124" y="127"/>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520"/>
            <p:cNvSpPr>
              <a:spLocks/>
            </p:cNvSpPr>
            <p:nvPr/>
          </p:nvSpPr>
          <p:spPr bwMode="auto">
            <a:xfrm>
              <a:off x="3311525" y="2549525"/>
              <a:ext cx="1204913" cy="1206500"/>
            </a:xfrm>
            <a:custGeom>
              <a:avLst/>
              <a:gdLst>
                <a:gd name="T0" fmla="*/ 108 w 614"/>
                <a:gd name="T1" fmla="*/ 508 h 615"/>
                <a:gd name="T2" fmla="*/ 108 w 614"/>
                <a:gd name="T3" fmla="*/ 111 h 615"/>
                <a:gd name="T4" fmla="*/ 505 w 614"/>
                <a:gd name="T5" fmla="*/ 111 h 615"/>
                <a:gd name="T6" fmla="*/ 534 w 614"/>
                <a:gd name="T7" fmla="*/ 472 h 615"/>
                <a:gd name="T8" fmla="*/ 567 w 614"/>
                <a:gd name="T9" fmla="*/ 575 h 615"/>
                <a:gd name="T10" fmla="*/ 466 w 614"/>
                <a:gd name="T11" fmla="*/ 538 h 615"/>
                <a:gd name="T12" fmla="*/ 108 w 614"/>
                <a:gd name="T13" fmla="*/ 508 h 615"/>
              </a:gdLst>
              <a:ahLst/>
              <a:cxnLst>
                <a:cxn ang="0">
                  <a:pos x="T0" y="T1"/>
                </a:cxn>
                <a:cxn ang="0">
                  <a:pos x="T2" y="T3"/>
                </a:cxn>
                <a:cxn ang="0">
                  <a:pos x="T4" y="T5"/>
                </a:cxn>
                <a:cxn ang="0">
                  <a:pos x="T6" y="T7"/>
                </a:cxn>
                <a:cxn ang="0">
                  <a:pos x="T8" y="T9"/>
                </a:cxn>
                <a:cxn ang="0">
                  <a:pos x="T10" y="T11"/>
                </a:cxn>
                <a:cxn ang="0">
                  <a:pos x="T12" y="T13"/>
                </a:cxn>
              </a:cxnLst>
              <a:rect l="0" t="0" r="r" b="b"/>
              <a:pathLst>
                <a:path w="614" h="615">
                  <a:moveTo>
                    <a:pt x="108" y="508"/>
                  </a:moveTo>
                  <a:cubicBezTo>
                    <a:pt x="0" y="398"/>
                    <a:pt x="0" y="220"/>
                    <a:pt x="108" y="111"/>
                  </a:cubicBezTo>
                  <a:cubicBezTo>
                    <a:pt x="219" y="0"/>
                    <a:pt x="397" y="0"/>
                    <a:pt x="505" y="111"/>
                  </a:cubicBezTo>
                  <a:cubicBezTo>
                    <a:pt x="603" y="210"/>
                    <a:pt x="614" y="365"/>
                    <a:pt x="534" y="472"/>
                  </a:cubicBezTo>
                  <a:cubicBezTo>
                    <a:pt x="567" y="575"/>
                    <a:pt x="567" y="575"/>
                    <a:pt x="567" y="575"/>
                  </a:cubicBezTo>
                  <a:cubicBezTo>
                    <a:pt x="466" y="538"/>
                    <a:pt x="466" y="538"/>
                    <a:pt x="466" y="538"/>
                  </a:cubicBezTo>
                  <a:cubicBezTo>
                    <a:pt x="356" y="615"/>
                    <a:pt x="206" y="605"/>
                    <a:pt x="108" y="508"/>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Freeform 778"/>
            <p:cNvSpPr>
              <a:spLocks/>
            </p:cNvSpPr>
            <p:nvPr/>
          </p:nvSpPr>
          <p:spPr bwMode="auto">
            <a:xfrm>
              <a:off x="5151438" y="1416050"/>
              <a:ext cx="1470025" cy="1711325"/>
            </a:xfrm>
            <a:custGeom>
              <a:avLst/>
              <a:gdLst>
                <a:gd name="T0" fmla="*/ 0 w 749"/>
                <a:gd name="T1" fmla="*/ 376 h 872"/>
                <a:gd name="T2" fmla="*/ 374 w 749"/>
                <a:gd name="T3" fmla="*/ 0 h 872"/>
                <a:gd name="T4" fmla="*/ 749 w 749"/>
                <a:gd name="T5" fmla="*/ 376 h 872"/>
                <a:gd name="T6" fmla="*/ 433 w 749"/>
                <a:gd name="T7" fmla="*/ 746 h 872"/>
                <a:gd name="T8" fmla="*/ 367 w 749"/>
                <a:gd name="T9" fmla="*/ 872 h 872"/>
                <a:gd name="T10" fmla="*/ 305 w 749"/>
                <a:gd name="T11" fmla="*/ 746 h 872"/>
                <a:gd name="T12" fmla="*/ 0 w 749"/>
                <a:gd name="T13" fmla="*/ 376 h 872"/>
              </a:gdLst>
              <a:ahLst/>
              <a:cxnLst>
                <a:cxn ang="0">
                  <a:pos x="T0" y="T1"/>
                </a:cxn>
                <a:cxn ang="0">
                  <a:pos x="T2" y="T3"/>
                </a:cxn>
                <a:cxn ang="0">
                  <a:pos x="T4" y="T5"/>
                </a:cxn>
                <a:cxn ang="0">
                  <a:pos x="T6" y="T7"/>
                </a:cxn>
                <a:cxn ang="0">
                  <a:pos x="T8" y="T9"/>
                </a:cxn>
                <a:cxn ang="0">
                  <a:pos x="T10" y="T11"/>
                </a:cxn>
                <a:cxn ang="0">
                  <a:pos x="T12" y="T13"/>
                </a:cxn>
              </a:cxnLst>
              <a:rect l="0" t="0" r="r" b="b"/>
              <a:pathLst>
                <a:path w="749" h="872">
                  <a:moveTo>
                    <a:pt x="0" y="376"/>
                  </a:moveTo>
                  <a:cubicBezTo>
                    <a:pt x="0" y="168"/>
                    <a:pt x="166" y="0"/>
                    <a:pt x="374" y="0"/>
                  </a:cubicBezTo>
                  <a:cubicBezTo>
                    <a:pt x="581" y="0"/>
                    <a:pt x="749" y="168"/>
                    <a:pt x="749" y="376"/>
                  </a:cubicBezTo>
                  <a:cubicBezTo>
                    <a:pt x="749" y="563"/>
                    <a:pt x="611" y="718"/>
                    <a:pt x="433" y="746"/>
                  </a:cubicBezTo>
                  <a:cubicBezTo>
                    <a:pt x="367" y="872"/>
                    <a:pt x="367" y="872"/>
                    <a:pt x="367" y="872"/>
                  </a:cubicBezTo>
                  <a:cubicBezTo>
                    <a:pt x="305" y="746"/>
                    <a:pt x="305" y="746"/>
                    <a:pt x="305" y="746"/>
                  </a:cubicBezTo>
                  <a:cubicBezTo>
                    <a:pt x="129" y="713"/>
                    <a:pt x="0" y="560"/>
                    <a:pt x="0" y="376"/>
                  </a:cubicBez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1228"/>
            <p:cNvSpPr>
              <a:spLocks/>
            </p:cNvSpPr>
            <p:nvPr/>
          </p:nvSpPr>
          <p:spPr bwMode="auto">
            <a:xfrm>
              <a:off x="4943475" y="4535488"/>
              <a:ext cx="1714500" cy="1349375"/>
            </a:xfrm>
            <a:custGeom>
              <a:avLst/>
              <a:gdLst>
                <a:gd name="T0" fmla="*/ 718 w 873"/>
                <a:gd name="T1" fmla="*/ 171 h 687"/>
                <a:gd name="T2" fmla="*/ 564 w 873"/>
                <a:gd name="T3" fmla="*/ 30 h 687"/>
                <a:gd name="T4" fmla="*/ 561 w 873"/>
                <a:gd name="T5" fmla="*/ 0 h 687"/>
                <a:gd name="T6" fmla="*/ 438 w 873"/>
                <a:gd name="T7" fmla="*/ 48 h 687"/>
                <a:gd name="T8" fmla="*/ 311 w 873"/>
                <a:gd name="T9" fmla="*/ 0 h 687"/>
                <a:gd name="T10" fmla="*/ 309 w 873"/>
                <a:gd name="T11" fmla="*/ 30 h 687"/>
                <a:gd name="T12" fmla="*/ 155 w 873"/>
                <a:gd name="T13" fmla="*/ 171 h 687"/>
                <a:gd name="T14" fmla="*/ 0 w 873"/>
                <a:gd name="T15" fmla="*/ 404 h 687"/>
                <a:gd name="T16" fmla="*/ 0 w 873"/>
                <a:gd name="T17" fmla="*/ 556 h 687"/>
                <a:gd name="T18" fmla="*/ 438 w 873"/>
                <a:gd name="T19" fmla="*/ 677 h 687"/>
                <a:gd name="T20" fmla="*/ 873 w 873"/>
                <a:gd name="T21" fmla="*/ 556 h 687"/>
                <a:gd name="T22" fmla="*/ 873 w 873"/>
                <a:gd name="T23" fmla="*/ 404 h 687"/>
                <a:gd name="T24" fmla="*/ 718 w 873"/>
                <a:gd name="T25" fmla="*/ 171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3" h="687">
                  <a:moveTo>
                    <a:pt x="718" y="171"/>
                  </a:moveTo>
                  <a:cubicBezTo>
                    <a:pt x="635" y="171"/>
                    <a:pt x="564" y="108"/>
                    <a:pt x="564" y="30"/>
                  </a:cubicBezTo>
                  <a:cubicBezTo>
                    <a:pt x="564" y="20"/>
                    <a:pt x="563" y="9"/>
                    <a:pt x="561" y="0"/>
                  </a:cubicBezTo>
                  <a:cubicBezTo>
                    <a:pt x="525" y="30"/>
                    <a:pt x="480" y="48"/>
                    <a:pt x="438" y="48"/>
                  </a:cubicBezTo>
                  <a:cubicBezTo>
                    <a:pt x="391" y="48"/>
                    <a:pt x="349" y="30"/>
                    <a:pt x="311" y="0"/>
                  </a:cubicBezTo>
                  <a:cubicBezTo>
                    <a:pt x="311" y="9"/>
                    <a:pt x="309" y="20"/>
                    <a:pt x="309" y="30"/>
                  </a:cubicBezTo>
                  <a:cubicBezTo>
                    <a:pt x="309" y="108"/>
                    <a:pt x="239" y="171"/>
                    <a:pt x="155" y="171"/>
                  </a:cubicBezTo>
                  <a:cubicBezTo>
                    <a:pt x="69" y="171"/>
                    <a:pt x="0" y="275"/>
                    <a:pt x="0" y="404"/>
                  </a:cubicBezTo>
                  <a:cubicBezTo>
                    <a:pt x="0" y="556"/>
                    <a:pt x="0" y="556"/>
                    <a:pt x="0" y="556"/>
                  </a:cubicBezTo>
                  <a:cubicBezTo>
                    <a:pt x="0" y="687"/>
                    <a:pt x="309" y="677"/>
                    <a:pt x="438" y="677"/>
                  </a:cubicBezTo>
                  <a:cubicBezTo>
                    <a:pt x="564" y="677"/>
                    <a:pt x="873" y="687"/>
                    <a:pt x="873" y="556"/>
                  </a:cubicBezTo>
                  <a:cubicBezTo>
                    <a:pt x="873" y="404"/>
                    <a:pt x="873" y="404"/>
                    <a:pt x="873" y="404"/>
                  </a:cubicBezTo>
                  <a:cubicBezTo>
                    <a:pt x="873" y="275"/>
                    <a:pt x="804" y="171"/>
                    <a:pt x="718" y="171"/>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1229"/>
            <p:cNvSpPr>
              <a:spLocks/>
            </p:cNvSpPr>
            <p:nvPr/>
          </p:nvSpPr>
          <p:spPr bwMode="auto">
            <a:xfrm>
              <a:off x="5287963" y="3416300"/>
              <a:ext cx="1025525" cy="1152525"/>
            </a:xfrm>
            <a:custGeom>
              <a:avLst/>
              <a:gdLst>
                <a:gd name="T0" fmla="*/ 495 w 523"/>
                <a:gd name="T1" fmla="*/ 163 h 587"/>
                <a:gd name="T2" fmla="*/ 484 w 523"/>
                <a:gd name="T3" fmla="*/ 166 h 587"/>
                <a:gd name="T4" fmla="*/ 475 w 523"/>
                <a:gd name="T5" fmla="*/ 128 h 587"/>
                <a:gd name="T6" fmla="*/ 470 w 523"/>
                <a:gd name="T7" fmla="*/ 128 h 587"/>
                <a:gd name="T8" fmla="*/ 228 w 523"/>
                <a:gd name="T9" fmla="*/ 0 h 587"/>
                <a:gd name="T10" fmla="*/ 169 w 523"/>
                <a:gd name="T11" fmla="*/ 46 h 587"/>
                <a:gd name="T12" fmla="*/ 50 w 523"/>
                <a:gd name="T13" fmla="*/ 169 h 587"/>
                <a:gd name="T14" fmla="*/ 30 w 523"/>
                <a:gd name="T15" fmla="*/ 207 h 587"/>
                <a:gd name="T16" fmla="*/ 29 w 523"/>
                <a:gd name="T17" fmla="*/ 166 h 587"/>
                <a:gd name="T18" fmla="*/ 29 w 523"/>
                <a:gd name="T19" fmla="*/ 163 h 587"/>
                <a:gd name="T20" fmla="*/ 0 w 523"/>
                <a:gd name="T21" fmla="*/ 191 h 587"/>
                <a:gd name="T22" fmla="*/ 0 w 523"/>
                <a:gd name="T23" fmla="*/ 330 h 587"/>
                <a:gd name="T24" fmla="*/ 30 w 523"/>
                <a:gd name="T25" fmla="*/ 361 h 587"/>
                <a:gd name="T26" fmla="*/ 40 w 523"/>
                <a:gd name="T27" fmla="*/ 358 h 587"/>
                <a:gd name="T28" fmla="*/ 263 w 523"/>
                <a:gd name="T29" fmla="*/ 587 h 587"/>
                <a:gd name="T30" fmla="*/ 484 w 523"/>
                <a:gd name="T31" fmla="*/ 358 h 587"/>
                <a:gd name="T32" fmla="*/ 495 w 523"/>
                <a:gd name="T33" fmla="*/ 361 h 587"/>
                <a:gd name="T34" fmla="*/ 523 w 523"/>
                <a:gd name="T35" fmla="*/ 330 h 587"/>
                <a:gd name="T36" fmla="*/ 523 w 523"/>
                <a:gd name="T37" fmla="*/ 191 h 587"/>
                <a:gd name="T38" fmla="*/ 495 w 523"/>
                <a:gd name="T39" fmla="*/ 16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3" h="587">
                  <a:moveTo>
                    <a:pt x="495" y="163"/>
                  </a:moveTo>
                  <a:cubicBezTo>
                    <a:pt x="490" y="163"/>
                    <a:pt x="486" y="163"/>
                    <a:pt x="484" y="166"/>
                  </a:cubicBezTo>
                  <a:cubicBezTo>
                    <a:pt x="479" y="152"/>
                    <a:pt x="477" y="140"/>
                    <a:pt x="475" y="128"/>
                  </a:cubicBezTo>
                  <a:cubicBezTo>
                    <a:pt x="470" y="128"/>
                    <a:pt x="470" y="128"/>
                    <a:pt x="470" y="128"/>
                  </a:cubicBezTo>
                  <a:cubicBezTo>
                    <a:pt x="346" y="126"/>
                    <a:pt x="263" y="43"/>
                    <a:pt x="228" y="0"/>
                  </a:cubicBezTo>
                  <a:cubicBezTo>
                    <a:pt x="222" y="17"/>
                    <a:pt x="204" y="33"/>
                    <a:pt x="169" y="46"/>
                  </a:cubicBezTo>
                  <a:cubicBezTo>
                    <a:pt x="106" y="69"/>
                    <a:pt x="53" y="169"/>
                    <a:pt x="50" y="169"/>
                  </a:cubicBezTo>
                  <a:cubicBezTo>
                    <a:pt x="30" y="207"/>
                    <a:pt x="30" y="207"/>
                    <a:pt x="30" y="207"/>
                  </a:cubicBezTo>
                  <a:cubicBezTo>
                    <a:pt x="29" y="166"/>
                    <a:pt x="29" y="166"/>
                    <a:pt x="29" y="166"/>
                  </a:cubicBezTo>
                  <a:cubicBezTo>
                    <a:pt x="29" y="163"/>
                    <a:pt x="29" y="163"/>
                    <a:pt x="29" y="163"/>
                  </a:cubicBezTo>
                  <a:cubicBezTo>
                    <a:pt x="12" y="163"/>
                    <a:pt x="0" y="176"/>
                    <a:pt x="0" y="191"/>
                  </a:cubicBezTo>
                  <a:cubicBezTo>
                    <a:pt x="0" y="330"/>
                    <a:pt x="0" y="330"/>
                    <a:pt x="0" y="330"/>
                  </a:cubicBezTo>
                  <a:cubicBezTo>
                    <a:pt x="0" y="347"/>
                    <a:pt x="12" y="361"/>
                    <a:pt x="30" y="361"/>
                  </a:cubicBezTo>
                  <a:cubicBezTo>
                    <a:pt x="34" y="361"/>
                    <a:pt x="37" y="360"/>
                    <a:pt x="40" y="358"/>
                  </a:cubicBezTo>
                  <a:cubicBezTo>
                    <a:pt x="70" y="491"/>
                    <a:pt x="158" y="587"/>
                    <a:pt x="263" y="587"/>
                  </a:cubicBezTo>
                  <a:cubicBezTo>
                    <a:pt x="366" y="587"/>
                    <a:pt x="454" y="491"/>
                    <a:pt x="484" y="358"/>
                  </a:cubicBezTo>
                  <a:cubicBezTo>
                    <a:pt x="486" y="360"/>
                    <a:pt x="490" y="361"/>
                    <a:pt x="495" y="361"/>
                  </a:cubicBezTo>
                  <a:cubicBezTo>
                    <a:pt x="511" y="361"/>
                    <a:pt x="523" y="347"/>
                    <a:pt x="523" y="330"/>
                  </a:cubicBezTo>
                  <a:cubicBezTo>
                    <a:pt x="523" y="191"/>
                    <a:pt x="523" y="191"/>
                    <a:pt x="523" y="191"/>
                  </a:cubicBezTo>
                  <a:cubicBezTo>
                    <a:pt x="523" y="176"/>
                    <a:pt x="511" y="163"/>
                    <a:pt x="495" y="163"/>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1230"/>
            <p:cNvSpPr>
              <a:spLocks/>
            </p:cNvSpPr>
            <p:nvPr/>
          </p:nvSpPr>
          <p:spPr bwMode="auto">
            <a:xfrm>
              <a:off x="5345113" y="3267075"/>
              <a:ext cx="882650" cy="447675"/>
            </a:xfrm>
            <a:custGeom>
              <a:avLst/>
              <a:gdLst>
                <a:gd name="T0" fmla="*/ 450 w 450"/>
                <a:gd name="T1" fmla="*/ 179 h 228"/>
                <a:gd name="T2" fmla="*/ 450 w 450"/>
                <a:gd name="T3" fmla="*/ 179 h 228"/>
                <a:gd name="T4" fmla="*/ 400 w 450"/>
                <a:gd name="T5" fmla="*/ 59 h 228"/>
                <a:gd name="T6" fmla="*/ 242 w 450"/>
                <a:gd name="T7" fmla="*/ 0 h 228"/>
                <a:gd name="T8" fmla="*/ 213 w 450"/>
                <a:gd name="T9" fmla="*/ 1 h 228"/>
                <a:gd name="T10" fmla="*/ 56 w 450"/>
                <a:gd name="T11" fmla="*/ 70 h 228"/>
                <a:gd name="T12" fmla="*/ 0 w 450"/>
                <a:gd name="T13" fmla="*/ 226 h 228"/>
                <a:gd name="T14" fmla="*/ 4 w 450"/>
                <a:gd name="T15" fmla="*/ 228 h 228"/>
                <a:gd name="T16" fmla="*/ 24 w 450"/>
                <a:gd name="T17" fmla="*/ 202 h 228"/>
                <a:gd name="T18" fmla="*/ 25 w 450"/>
                <a:gd name="T19" fmla="*/ 194 h 228"/>
                <a:gd name="T20" fmla="*/ 24 w 450"/>
                <a:gd name="T21" fmla="*/ 199 h 228"/>
                <a:gd name="T22" fmla="*/ 131 w 450"/>
                <a:gd name="T23" fmla="*/ 100 h 228"/>
                <a:gd name="T24" fmla="*/ 195 w 450"/>
                <a:gd name="T25" fmla="*/ 46 h 228"/>
                <a:gd name="T26" fmla="*/ 429 w 450"/>
                <a:gd name="T27" fmla="*/ 179 h 228"/>
                <a:gd name="T28" fmla="*/ 437 w 450"/>
                <a:gd name="T29" fmla="*/ 179 h 228"/>
                <a:gd name="T30" fmla="*/ 450 w 450"/>
                <a:gd name="T31" fmla="*/ 17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0" h="228">
                  <a:moveTo>
                    <a:pt x="450" y="179"/>
                  </a:moveTo>
                  <a:cubicBezTo>
                    <a:pt x="450" y="179"/>
                    <a:pt x="450" y="179"/>
                    <a:pt x="450" y="179"/>
                  </a:cubicBezTo>
                  <a:cubicBezTo>
                    <a:pt x="450" y="156"/>
                    <a:pt x="442" y="103"/>
                    <a:pt x="400" y="59"/>
                  </a:cubicBezTo>
                  <a:cubicBezTo>
                    <a:pt x="365" y="22"/>
                    <a:pt x="310" y="0"/>
                    <a:pt x="242" y="0"/>
                  </a:cubicBezTo>
                  <a:cubicBezTo>
                    <a:pt x="231" y="0"/>
                    <a:pt x="222" y="0"/>
                    <a:pt x="213" y="1"/>
                  </a:cubicBezTo>
                  <a:cubicBezTo>
                    <a:pt x="210" y="1"/>
                    <a:pt x="118" y="5"/>
                    <a:pt x="56" y="70"/>
                  </a:cubicBezTo>
                  <a:cubicBezTo>
                    <a:pt x="19" y="108"/>
                    <a:pt x="0" y="162"/>
                    <a:pt x="0" y="226"/>
                  </a:cubicBezTo>
                  <a:cubicBezTo>
                    <a:pt x="1" y="226"/>
                    <a:pt x="4" y="228"/>
                    <a:pt x="4" y="228"/>
                  </a:cubicBezTo>
                  <a:cubicBezTo>
                    <a:pt x="24" y="202"/>
                    <a:pt x="24" y="202"/>
                    <a:pt x="24" y="202"/>
                  </a:cubicBezTo>
                  <a:cubicBezTo>
                    <a:pt x="24" y="199"/>
                    <a:pt x="24" y="194"/>
                    <a:pt x="25" y="194"/>
                  </a:cubicBezTo>
                  <a:cubicBezTo>
                    <a:pt x="24" y="194"/>
                    <a:pt x="24" y="195"/>
                    <a:pt x="24" y="199"/>
                  </a:cubicBezTo>
                  <a:cubicBezTo>
                    <a:pt x="48" y="162"/>
                    <a:pt x="87" y="114"/>
                    <a:pt x="131" y="100"/>
                  </a:cubicBezTo>
                  <a:cubicBezTo>
                    <a:pt x="187" y="81"/>
                    <a:pt x="195" y="48"/>
                    <a:pt x="195" y="46"/>
                  </a:cubicBezTo>
                  <a:cubicBezTo>
                    <a:pt x="197" y="49"/>
                    <a:pt x="287" y="168"/>
                    <a:pt x="429" y="179"/>
                  </a:cubicBezTo>
                  <a:cubicBezTo>
                    <a:pt x="437" y="179"/>
                    <a:pt x="437" y="179"/>
                    <a:pt x="437" y="179"/>
                  </a:cubicBezTo>
                  <a:cubicBezTo>
                    <a:pt x="441" y="179"/>
                    <a:pt x="446" y="179"/>
                    <a:pt x="450" y="179"/>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1231"/>
            <p:cNvSpPr>
              <a:spLocks/>
            </p:cNvSpPr>
            <p:nvPr/>
          </p:nvSpPr>
          <p:spPr bwMode="auto">
            <a:xfrm>
              <a:off x="6303963" y="4408488"/>
              <a:ext cx="1327150" cy="1120775"/>
            </a:xfrm>
            <a:custGeom>
              <a:avLst/>
              <a:gdLst>
                <a:gd name="T0" fmla="*/ 547 w 676"/>
                <a:gd name="T1" fmla="*/ 142 h 571"/>
                <a:gd name="T2" fmla="*/ 420 w 676"/>
                <a:gd name="T3" fmla="*/ 25 h 571"/>
                <a:gd name="T4" fmla="*/ 417 w 676"/>
                <a:gd name="T5" fmla="*/ 0 h 571"/>
                <a:gd name="T6" fmla="*/ 312 w 676"/>
                <a:gd name="T7" fmla="*/ 37 h 571"/>
                <a:gd name="T8" fmla="*/ 208 w 676"/>
                <a:gd name="T9" fmla="*/ 0 h 571"/>
                <a:gd name="T10" fmla="*/ 207 w 676"/>
                <a:gd name="T11" fmla="*/ 25 h 571"/>
                <a:gd name="T12" fmla="*/ 78 w 676"/>
                <a:gd name="T13" fmla="*/ 142 h 571"/>
                <a:gd name="T14" fmla="*/ 0 w 676"/>
                <a:gd name="T15" fmla="*/ 179 h 571"/>
                <a:gd name="T16" fmla="*/ 25 w 676"/>
                <a:gd name="T17" fmla="*/ 182 h 571"/>
                <a:gd name="T18" fmla="*/ 177 w 676"/>
                <a:gd name="T19" fmla="*/ 272 h 571"/>
                <a:gd name="T20" fmla="*/ 234 w 676"/>
                <a:gd name="T21" fmla="*/ 469 h 571"/>
                <a:gd name="T22" fmla="*/ 234 w 676"/>
                <a:gd name="T23" fmla="*/ 565 h 571"/>
                <a:gd name="T24" fmla="*/ 312 w 676"/>
                <a:gd name="T25" fmla="*/ 565 h 571"/>
                <a:gd name="T26" fmla="*/ 676 w 676"/>
                <a:gd name="T27" fmla="*/ 466 h 571"/>
                <a:gd name="T28" fmla="*/ 676 w 676"/>
                <a:gd name="T29" fmla="*/ 336 h 571"/>
                <a:gd name="T30" fmla="*/ 547 w 676"/>
                <a:gd name="T31" fmla="*/ 14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6" h="571">
                  <a:moveTo>
                    <a:pt x="547" y="142"/>
                  </a:moveTo>
                  <a:cubicBezTo>
                    <a:pt x="477" y="142"/>
                    <a:pt x="420" y="91"/>
                    <a:pt x="420" y="25"/>
                  </a:cubicBezTo>
                  <a:cubicBezTo>
                    <a:pt x="420" y="16"/>
                    <a:pt x="418" y="8"/>
                    <a:pt x="417" y="0"/>
                  </a:cubicBezTo>
                  <a:cubicBezTo>
                    <a:pt x="385" y="25"/>
                    <a:pt x="349" y="37"/>
                    <a:pt x="312" y="37"/>
                  </a:cubicBezTo>
                  <a:cubicBezTo>
                    <a:pt x="275" y="37"/>
                    <a:pt x="240" y="25"/>
                    <a:pt x="208" y="0"/>
                  </a:cubicBezTo>
                  <a:cubicBezTo>
                    <a:pt x="207" y="8"/>
                    <a:pt x="207" y="16"/>
                    <a:pt x="207" y="25"/>
                  </a:cubicBezTo>
                  <a:cubicBezTo>
                    <a:pt x="207" y="91"/>
                    <a:pt x="148" y="142"/>
                    <a:pt x="78" y="142"/>
                  </a:cubicBezTo>
                  <a:cubicBezTo>
                    <a:pt x="50" y="142"/>
                    <a:pt x="23" y="157"/>
                    <a:pt x="0" y="179"/>
                  </a:cubicBezTo>
                  <a:cubicBezTo>
                    <a:pt x="10" y="180"/>
                    <a:pt x="17" y="182"/>
                    <a:pt x="25" y="182"/>
                  </a:cubicBezTo>
                  <a:cubicBezTo>
                    <a:pt x="82" y="182"/>
                    <a:pt x="138" y="213"/>
                    <a:pt x="177" y="272"/>
                  </a:cubicBezTo>
                  <a:cubicBezTo>
                    <a:pt x="213" y="324"/>
                    <a:pt x="234" y="394"/>
                    <a:pt x="234" y="469"/>
                  </a:cubicBezTo>
                  <a:cubicBezTo>
                    <a:pt x="234" y="565"/>
                    <a:pt x="234" y="565"/>
                    <a:pt x="234" y="565"/>
                  </a:cubicBezTo>
                  <a:cubicBezTo>
                    <a:pt x="264" y="565"/>
                    <a:pt x="292" y="565"/>
                    <a:pt x="312" y="565"/>
                  </a:cubicBezTo>
                  <a:cubicBezTo>
                    <a:pt x="420" y="565"/>
                    <a:pt x="676" y="571"/>
                    <a:pt x="676" y="466"/>
                  </a:cubicBezTo>
                  <a:cubicBezTo>
                    <a:pt x="676" y="336"/>
                    <a:pt x="676" y="336"/>
                    <a:pt x="676" y="336"/>
                  </a:cubicBezTo>
                  <a:cubicBezTo>
                    <a:pt x="676" y="230"/>
                    <a:pt x="617" y="142"/>
                    <a:pt x="547" y="142"/>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1232"/>
            <p:cNvSpPr>
              <a:spLocks/>
            </p:cNvSpPr>
            <p:nvPr/>
          </p:nvSpPr>
          <p:spPr bwMode="auto">
            <a:xfrm>
              <a:off x="6488113" y="3473450"/>
              <a:ext cx="855663" cy="965200"/>
            </a:xfrm>
            <a:custGeom>
              <a:avLst/>
              <a:gdLst>
                <a:gd name="T0" fmla="*/ 25 w 436"/>
                <a:gd name="T1" fmla="*/ 301 h 492"/>
                <a:gd name="T2" fmla="*/ 34 w 436"/>
                <a:gd name="T3" fmla="*/ 299 h 492"/>
                <a:gd name="T4" fmla="*/ 218 w 436"/>
                <a:gd name="T5" fmla="*/ 492 h 492"/>
                <a:gd name="T6" fmla="*/ 404 w 436"/>
                <a:gd name="T7" fmla="*/ 299 h 492"/>
                <a:gd name="T8" fmla="*/ 414 w 436"/>
                <a:gd name="T9" fmla="*/ 301 h 492"/>
                <a:gd name="T10" fmla="*/ 436 w 436"/>
                <a:gd name="T11" fmla="*/ 277 h 492"/>
                <a:gd name="T12" fmla="*/ 436 w 436"/>
                <a:gd name="T13" fmla="*/ 160 h 492"/>
                <a:gd name="T14" fmla="*/ 414 w 436"/>
                <a:gd name="T15" fmla="*/ 137 h 492"/>
                <a:gd name="T16" fmla="*/ 404 w 436"/>
                <a:gd name="T17" fmla="*/ 138 h 492"/>
                <a:gd name="T18" fmla="*/ 397 w 436"/>
                <a:gd name="T19" fmla="*/ 107 h 492"/>
                <a:gd name="T20" fmla="*/ 393 w 436"/>
                <a:gd name="T21" fmla="*/ 107 h 492"/>
                <a:gd name="T22" fmla="*/ 190 w 436"/>
                <a:gd name="T23" fmla="*/ 0 h 492"/>
                <a:gd name="T24" fmla="*/ 140 w 436"/>
                <a:gd name="T25" fmla="*/ 40 h 492"/>
                <a:gd name="T26" fmla="*/ 42 w 436"/>
                <a:gd name="T27" fmla="*/ 140 h 492"/>
                <a:gd name="T28" fmla="*/ 25 w 436"/>
                <a:gd name="T29" fmla="*/ 173 h 492"/>
                <a:gd name="T30" fmla="*/ 24 w 436"/>
                <a:gd name="T31" fmla="*/ 138 h 492"/>
                <a:gd name="T32" fmla="*/ 24 w 436"/>
                <a:gd name="T33" fmla="*/ 137 h 492"/>
                <a:gd name="T34" fmla="*/ 0 w 436"/>
                <a:gd name="T35" fmla="*/ 160 h 492"/>
                <a:gd name="T36" fmla="*/ 0 w 436"/>
                <a:gd name="T37" fmla="*/ 277 h 492"/>
                <a:gd name="T38" fmla="*/ 25 w 436"/>
                <a:gd name="T39" fmla="*/ 301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6" h="492">
                  <a:moveTo>
                    <a:pt x="25" y="301"/>
                  </a:moveTo>
                  <a:cubicBezTo>
                    <a:pt x="27" y="301"/>
                    <a:pt x="32" y="300"/>
                    <a:pt x="34" y="299"/>
                  </a:cubicBezTo>
                  <a:cubicBezTo>
                    <a:pt x="57" y="411"/>
                    <a:pt x="132" y="492"/>
                    <a:pt x="218" y="492"/>
                  </a:cubicBezTo>
                  <a:cubicBezTo>
                    <a:pt x="307" y="492"/>
                    <a:pt x="378" y="411"/>
                    <a:pt x="404" y="299"/>
                  </a:cubicBezTo>
                  <a:cubicBezTo>
                    <a:pt x="405" y="300"/>
                    <a:pt x="409" y="301"/>
                    <a:pt x="414" y="301"/>
                  </a:cubicBezTo>
                  <a:cubicBezTo>
                    <a:pt x="426" y="301"/>
                    <a:pt x="436" y="290"/>
                    <a:pt x="436" y="277"/>
                  </a:cubicBezTo>
                  <a:cubicBezTo>
                    <a:pt x="436" y="160"/>
                    <a:pt x="436" y="160"/>
                    <a:pt x="436" y="160"/>
                  </a:cubicBezTo>
                  <a:cubicBezTo>
                    <a:pt x="436" y="147"/>
                    <a:pt x="426" y="137"/>
                    <a:pt x="414" y="137"/>
                  </a:cubicBezTo>
                  <a:cubicBezTo>
                    <a:pt x="409" y="137"/>
                    <a:pt x="405" y="137"/>
                    <a:pt x="404" y="138"/>
                  </a:cubicBezTo>
                  <a:cubicBezTo>
                    <a:pt x="400" y="127"/>
                    <a:pt x="399" y="116"/>
                    <a:pt x="397" y="107"/>
                  </a:cubicBezTo>
                  <a:cubicBezTo>
                    <a:pt x="393" y="107"/>
                    <a:pt x="393" y="107"/>
                    <a:pt x="393" y="107"/>
                  </a:cubicBezTo>
                  <a:cubicBezTo>
                    <a:pt x="288" y="106"/>
                    <a:pt x="218" y="35"/>
                    <a:pt x="190" y="0"/>
                  </a:cubicBezTo>
                  <a:cubicBezTo>
                    <a:pt x="183" y="14"/>
                    <a:pt x="170" y="27"/>
                    <a:pt x="140" y="40"/>
                  </a:cubicBezTo>
                  <a:cubicBezTo>
                    <a:pt x="89" y="57"/>
                    <a:pt x="42" y="140"/>
                    <a:pt x="42" y="140"/>
                  </a:cubicBezTo>
                  <a:cubicBezTo>
                    <a:pt x="25" y="173"/>
                    <a:pt x="25" y="173"/>
                    <a:pt x="25" y="173"/>
                  </a:cubicBezTo>
                  <a:cubicBezTo>
                    <a:pt x="24" y="138"/>
                    <a:pt x="24" y="138"/>
                    <a:pt x="24" y="138"/>
                  </a:cubicBezTo>
                  <a:cubicBezTo>
                    <a:pt x="24" y="137"/>
                    <a:pt x="24" y="137"/>
                    <a:pt x="24" y="137"/>
                  </a:cubicBezTo>
                  <a:cubicBezTo>
                    <a:pt x="10" y="137"/>
                    <a:pt x="0" y="147"/>
                    <a:pt x="0" y="160"/>
                  </a:cubicBezTo>
                  <a:cubicBezTo>
                    <a:pt x="0" y="277"/>
                    <a:pt x="0" y="277"/>
                    <a:pt x="0" y="277"/>
                  </a:cubicBezTo>
                  <a:cubicBezTo>
                    <a:pt x="0" y="290"/>
                    <a:pt x="11" y="301"/>
                    <a:pt x="25" y="301"/>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1233"/>
            <p:cNvSpPr>
              <a:spLocks/>
            </p:cNvSpPr>
            <p:nvPr/>
          </p:nvSpPr>
          <p:spPr bwMode="auto">
            <a:xfrm>
              <a:off x="6535738" y="3349625"/>
              <a:ext cx="738188" cy="377825"/>
            </a:xfrm>
            <a:custGeom>
              <a:avLst/>
              <a:gdLst>
                <a:gd name="T0" fmla="*/ 18 w 376"/>
                <a:gd name="T1" fmla="*/ 168 h 192"/>
                <a:gd name="T2" fmla="*/ 20 w 376"/>
                <a:gd name="T3" fmla="*/ 162 h 192"/>
                <a:gd name="T4" fmla="*/ 20 w 376"/>
                <a:gd name="T5" fmla="*/ 163 h 192"/>
                <a:gd name="T6" fmla="*/ 109 w 376"/>
                <a:gd name="T7" fmla="*/ 84 h 192"/>
                <a:gd name="T8" fmla="*/ 164 w 376"/>
                <a:gd name="T9" fmla="*/ 40 h 192"/>
                <a:gd name="T10" fmla="*/ 359 w 376"/>
                <a:gd name="T11" fmla="*/ 150 h 192"/>
                <a:gd name="T12" fmla="*/ 364 w 376"/>
                <a:gd name="T13" fmla="*/ 150 h 192"/>
                <a:gd name="T14" fmla="*/ 364 w 376"/>
                <a:gd name="T15" fmla="*/ 152 h 192"/>
                <a:gd name="T16" fmla="*/ 376 w 376"/>
                <a:gd name="T17" fmla="*/ 152 h 192"/>
                <a:gd name="T18" fmla="*/ 376 w 376"/>
                <a:gd name="T19" fmla="*/ 150 h 192"/>
                <a:gd name="T20" fmla="*/ 335 w 376"/>
                <a:gd name="T21" fmla="*/ 49 h 192"/>
                <a:gd name="T22" fmla="*/ 202 w 376"/>
                <a:gd name="T23" fmla="*/ 0 h 192"/>
                <a:gd name="T24" fmla="*/ 179 w 376"/>
                <a:gd name="T25" fmla="*/ 0 h 192"/>
                <a:gd name="T26" fmla="*/ 47 w 376"/>
                <a:gd name="T27" fmla="*/ 58 h 192"/>
                <a:gd name="T28" fmla="*/ 0 w 376"/>
                <a:gd name="T29" fmla="*/ 189 h 192"/>
                <a:gd name="T30" fmla="*/ 3 w 376"/>
                <a:gd name="T31" fmla="*/ 192 h 192"/>
                <a:gd name="T32" fmla="*/ 18 w 376"/>
                <a:gd name="T33"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192">
                  <a:moveTo>
                    <a:pt x="18" y="168"/>
                  </a:moveTo>
                  <a:cubicBezTo>
                    <a:pt x="20" y="163"/>
                    <a:pt x="20" y="163"/>
                    <a:pt x="20" y="162"/>
                  </a:cubicBezTo>
                  <a:cubicBezTo>
                    <a:pt x="20" y="163"/>
                    <a:pt x="20" y="163"/>
                    <a:pt x="20" y="163"/>
                  </a:cubicBezTo>
                  <a:cubicBezTo>
                    <a:pt x="39" y="136"/>
                    <a:pt x="74" y="96"/>
                    <a:pt x="109" y="84"/>
                  </a:cubicBezTo>
                  <a:cubicBezTo>
                    <a:pt x="156" y="67"/>
                    <a:pt x="164" y="40"/>
                    <a:pt x="164" y="40"/>
                  </a:cubicBezTo>
                  <a:cubicBezTo>
                    <a:pt x="164" y="40"/>
                    <a:pt x="241" y="141"/>
                    <a:pt x="359" y="150"/>
                  </a:cubicBezTo>
                  <a:cubicBezTo>
                    <a:pt x="364" y="150"/>
                    <a:pt x="364" y="150"/>
                    <a:pt x="364" y="150"/>
                  </a:cubicBezTo>
                  <a:cubicBezTo>
                    <a:pt x="364" y="152"/>
                    <a:pt x="364" y="152"/>
                    <a:pt x="364" y="152"/>
                  </a:cubicBezTo>
                  <a:cubicBezTo>
                    <a:pt x="370" y="152"/>
                    <a:pt x="373" y="152"/>
                    <a:pt x="376" y="152"/>
                  </a:cubicBezTo>
                  <a:cubicBezTo>
                    <a:pt x="376" y="152"/>
                    <a:pt x="376" y="152"/>
                    <a:pt x="376" y="150"/>
                  </a:cubicBezTo>
                  <a:cubicBezTo>
                    <a:pt x="376" y="130"/>
                    <a:pt x="370" y="84"/>
                    <a:pt x="335" y="49"/>
                  </a:cubicBezTo>
                  <a:cubicBezTo>
                    <a:pt x="304" y="16"/>
                    <a:pt x="260" y="0"/>
                    <a:pt x="202" y="0"/>
                  </a:cubicBezTo>
                  <a:cubicBezTo>
                    <a:pt x="194" y="0"/>
                    <a:pt x="187" y="0"/>
                    <a:pt x="179" y="0"/>
                  </a:cubicBezTo>
                  <a:cubicBezTo>
                    <a:pt x="175" y="0"/>
                    <a:pt x="99" y="1"/>
                    <a:pt x="47" y="58"/>
                  </a:cubicBezTo>
                  <a:cubicBezTo>
                    <a:pt x="14" y="88"/>
                    <a:pt x="0" y="134"/>
                    <a:pt x="0" y="189"/>
                  </a:cubicBezTo>
                  <a:cubicBezTo>
                    <a:pt x="1" y="189"/>
                    <a:pt x="2" y="190"/>
                    <a:pt x="3" y="192"/>
                  </a:cubicBezTo>
                  <a:lnTo>
                    <a:pt x="18" y="168"/>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1234"/>
            <p:cNvSpPr>
              <a:spLocks/>
            </p:cNvSpPr>
            <p:nvPr/>
          </p:nvSpPr>
          <p:spPr bwMode="auto">
            <a:xfrm>
              <a:off x="4202113" y="4475163"/>
              <a:ext cx="1087438" cy="925513"/>
            </a:xfrm>
            <a:custGeom>
              <a:avLst/>
              <a:gdLst>
                <a:gd name="T0" fmla="*/ 381 w 554"/>
                <a:gd name="T1" fmla="*/ 238 h 472"/>
                <a:gd name="T2" fmla="*/ 533 w 554"/>
                <a:gd name="T3" fmla="*/ 148 h 472"/>
                <a:gd name="T4" fmla="*/ 554 w 554"/>
                <a:gd name="T5" fmla="*/ 145 h 472"/>
                <a:gd name="T6" fmla="*/ 494 w 554"/>
                <a:gd name="T7" fmla="*/ 119 h 472"/>
                <a:gd name="T8" fmla="*/ 388 w 554"/>
                <a:gd name="T9" fmla="*/ 22 h 472"/>
                <a:gd name="T10" fmla="*/ 384 w 554"/>
                <a:gd name="T11" fmla="*/ 0 h 472"/>
                <a:gd name="T12" fmla="*/ 301 w 554"/>
                <a:gd name="T13" fmla="*/ 32 h 472"/>
                <a:gd name="T14" fmla="*/ 213 w 554"/>
                <a:gd name="T15" fmla="*/ 0 h 472"/>
                <a:gd name="T16" fmla="*/ 211 w 554"/>
                <a:gd name="T17" fmla="*/ 22 h 472"/>
                <a:gd name="T18" fmla="*/ 106 w 554"/>
                <a:gd name="T19" fmla="*/ 119 h 472"/>
                <a:gd name="T20" fmla="*/ 0 w 554"/>
                <a:gd name="T21" fmla="*/ 277 h 472"/>
                <a:gd name="T22" fmla="*/ 0 w 554"/>
                <a:gd name="T23" fmla="*/ 384 h 472"/>
                <a:gd name="T24" fmla="*/ 301 w 554"/>
                <a:gd name="T25" fmla="*/ 468 h 472"/>
                <a:gd name="T26" fmla="*/ 324 w 554"/>
                <a:gd name="T27" fmla="*/ 468 h 472"/>
                <a:gd name="T28" fmla="*/ 324 w 554"/>
                <a:gd name="T29" fmla="*/ 435 h 472"/>
                <a:gd name="T30" fmla="*/ 381 w 554"/>
                <a:gd name="T31" fmla="*/ 23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72">
                  <a:moveTo>
                    <a:pt x="381" y="238"/>
                  </a:moveTo>
                  <a:cubicBezTo>
                    <a:pt x="421" y="179"/>
                    <a:pt x="474" y="148"/>
                    <a:pt x="533" y="148"/>
                  </a:cubicBezTo>
                  <a:cubicBezTo>
                    <a:pt x="540" y="148"/>
                    <a:pt x="546" y="148"/>
                    <a:pt x="554" y="145"/>
                  </a:cubicBezTo>
                  <a:cubicBezTo>
                    <a:pt x="538" y="128"/>
                    <a:pt x="517" y="119"/>
                    <a:pt x="494" y="119"/>
                  </a:cubicBezTo>
                  <a:cubicBezTo>
                    <a:pt x="436" y="119"/>
                    <a:pt x="388" y="73"/>
                    <a:pt x="388" y="22"/>
                  </a:cubicBezTo>
                  <a:cubicBezTo>
                    <a:pt x="388" y="15"/>
                    <a:pt x="388" y="7"/>
                    <a:pt x="384" y="0"/>
                  </a:cubicBezTo>
                  <a:cubicBezTo>
                    <a:pt x="359" y="20"/>
                    <a:pt x="332" y="32"/>
                    <a:pt x="301" y="32"/>
                  </a:cubicBezTo>
                  <a:cubicBezTo>
                    <a:pt x="269" y="32"/>
                    <a:pt x="241" y="20"/>
                    <a:pt x="213" y="0"/>
                  </a:cubicBezTo>
                  <a:cubicBezTo>
                    <a:pt x="212" y="7"/>
                    <a:pt x="211" y="15"/>
                    <a:pt x="211" y="22"/>
                  </a:cubicBezTo>
                  <a:cubicBezTo>
                    <a:pt x="211" y="73"/>
                    <a:pt x="164" y="119"/>
                    <a:pt x="106" y="119"/>
                  </a:cubicBezTo>
                  <a:cubicBezTo>
                    <a:pt x="47" y="119"/>
                    <a:pt x="0" y="189"/>
                    <a:pt x="0" y="277"/>
                  </a:cubicBezTo>
                  <a:cubicBezTo>
                    <a:pt x="0" y="384"/>
                    <a:pt x="0" y="384"/>
                    <a:pt x="0" y="384"/>
                  </a:cubicBezTo>
                  <a:cubicBezTo>
                    <a:pt x="0" y="472"/>
                    <a:pt x="211" y="468"/>
                    <a:pt x="301" y="468"/>
                  </a:cubicBezTo>
                  <a:cubicBezTo>
                    <a:pt x="308" y="468"/>
                    <a:pt x="315" y="468"/>
                    <a:pt x="324" y="468"/>
                  </a:cubicBezTo>
                  <a:cubicBezTo>
                    <a:pt x="324" y="435"/>
                    <a:pt x="324" y="435"/>
                    <a:pt x="324" y="435"/>
                  </a:cubicBezTo>
                  <a:cubicBezTo>
                    <a:pt x="324" y="360"/>
                    <a:pt x="345" y="290"/>
                    <a:pt x="381" y="238"/>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Freeform 1235"/>
            <p:cNvSpPr>
              <a:spLocks/>
            </p:cNvSpPr>
            <p:nvPr/>
          </p:nvSpPr>
          <p:spPr bwMode="auto">
            <a:xfrm>
              <a:off x="4437063" y="3706813"/>
              <a:ext cx="709613" cy="795338"/>
            </a:xfrm>
            <a:custGeom>
              <a:avLst/>
              <a:gdLst>
                <a:gd name="T0" fmla="*/ 19 w 361"/>
                <a:gd name="T1" fmla="*/ 245 h 405"/>
                <a:gd name="T2" fmla="*/ 26 w 361"/>
                <a:gd name="T3" fmla="*/ 245 h 405"/>
                <a:gd name="T4" fmla="*/ 181 w 361"/>
                <a:gd name="T5" fmla="*/ 405 h 405"/>
                <a:gd name="T6" fmla="*/ 333 w 361"/>
                <a:gd name="T7" fmla="*/ 245 h 405"/>
                <a:gd name="T8" fmla="*/ 341 w 361"/>
                <a:gd name="T9" fmla="*/ 245 h 405"/>
                <a:gd name="T10" fmla="*/ 361 w 361"/>
                <a:gd name="T11" fmla="*/ 228 h 405"/>
                <a:gd name="T12" fmla="*/ 361 w 361"/>
                <a:gd name="T13" fmla="*/ 130 h 405"/>
                <a:gd name="T14" fmla="*/ 341 w 361"/>
                <a:gd name="T15" fmla="*/ 110 h 405"/>
                <a:gd name="T16" fmla="*/ 333 w 361"/>
                <a:gd name="T17" fmla="*/ 111 h 405"/>
                <a:gd name="T18" fmla="*/ 326 w 361"/>
                <a:gd name="T19" fmla="*/ 87 h 405"/>
                <a:gd name="T20" fmla="*/ 321 w 361"/>
                <a:gd name="T21" fmla="*/ 87 h 405"/>
                <a:gd name="T22" fmla="*/ 158 w 361"/>
                <a:gd name="T23" fmla="*/ 0 h 405"/>
                <a:gd name="T24" fmla="*/ 114 w 361"/>
                <a:gd name="T25" fmla="*/ 30 h 405"/>
                <a:gd name="T26" fmla="*/ 34 w 361"/>
                <a:gd name="T27" fmla="*/ 115 h 405"/>
                <a:gd name="T28" fmla="*/ 20 w 361"/>
                <a:gd name="T29" fmla="*/ 142 h 405"/>
                <a:gd name="T30" fmla="*/ 19 w 361"/>
                <a:gd name="T31" fmla="*/ 114 h 405"/>
                <a:gd name="T32" fmla="*/ 19 w 361"/>
                <a:gd name="T33" fmla="*/ 110 h 405"/>
                <a:gd name="T34" fmla="*/ 0 w 361"/>
                <a:gd name="T35" fmla="*/ 130 h 405"/>
                <a:gd name="T36" fmla="*/ 0 w 361"/>
                <a:gd name="T37" fmla="*/ 228 h 405"/>
                <a:gd name="T38" fmla="*/ 19 w 361"/>
                <a:gd name="T39" fmla="*/ 24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1" h="405">
                  <a:moveTo>
                    <a:pt x="19" y="245"/>
                  </a:moveTo>
                  <a:cubicBezTo>
                    <a:pt x="21" y="245"/>
                    <a:pt x="25" y="245"/>
                    <a:pt x="26" y="245"/>
                  </a:cubicBezTo>
                  <a:cubicBezTo>
                    <a:pt x="46" y="335"/>
                    <a:pt x="108" y="405"/>
                    <a:pt x="181" y="405"/>
                  </a:cubicBezTo>
                  <a:cubicBezTo>
                    <a:pt x="252" y="405"/>
                    <a:pt x="313" y="335"/>
                    <a:pt x="333" y="245"/>
                  </a:cubicBezTo>
                  <a:cubicBezTo>
                    <a:pt x="335" y="245"/>
                    <a:pt x="337" y="245"/>
                    <a:pt x="341" y="245"/>
                  </a:cubicBezTo>
                  <a:cubicBezTo>
                    <a:pt x="352" y="245"/>
                    <a:pt x="361" y="238"/>
                    <a:pt x="361" y="228"/>
                  </a:cubicBezTo>
                  <a:cubicBezTo>
                    <a:pt x="361" y="130"/>
                    <a:pt x="361" y="130"/>
                    <a:pt x="361" y="130"/>
                  </a:cubicBezTo>
                  <a:cubicBezTo>
                    <a:pt x="361" y="119"/>
                    <a:pt x="352" y="110"/>
                    <a:pt x="341" y="110"/>
                  </a:cubicBezTo>
                  <a:cubicBezTo>
                    <a:pt x="337" y="110"/>
                    <a:pt x="335" y="110"/>
                    <a:pt x="333" y="111"/>
                  </a:cubicBezTo>
                  <a:cubicBezTo>
                    <a:pt x="331" y="101"/>
                    <a:pt x="327" y="94"/>
                    <a:pt x="326" y="87"/>
                  </a:cubicBezTo>
                  <a:cubicBezTo>
                    <a:pt x="321" y="87"/>
                    <a:pt x="321" y="87"/>
                    <a:pt x="321" y="87"/>
                  </a:cubicBezTo>
                  <a:cubicBezTo>
                    <a:pt x="238" y="83"/>
                    <a:pt x="180" y="27"/>
                    <a:pt x="158" y="0"/>
                  </a:cubicBezTo>
                  <a:cubicBezTo>
                    <a:pt x="150" y="10"/>
                    <a:pt x="139" y="21"/>
                    <a:pt x="114" y="30"/>
                  </a:cubicBezTo>
                  <a:cubicBezTo>
                    <a:pt x="72" y="46"/>
                    <a:pt x="34" y="115"/>
                    <a:pt x="34" y="115"/>
                  </a:cubicBezTo>
                  <a:cubicBezTo>
                    <a:pt x="20" y="142"/>
                    <a:pt x="20" y="142"/>
                    <a:pt x="20" y="142"/>
                  </a:cubicBezTo>
                  <a:cubicBezTo>
                    <a:pt x="19" y="114"/>
                    <a:pt x="19" y="114"/>
                    <a:pt x="19" y="114"/>
                  </a:cubicBezTo>
                  <a:cubicBezTo>
                    <a:pt x="19" y="110"/>
                    <a:pt x="19" y="110"/>
                    <a:pt x="19" y="110"/>
                  </a:cubicBezTo>
                  <a:cubicBezTo>
                    <a:pt x="9" y="110"/>
                    <a:pt x="0" y="119"/>
                    <a:pt x="0" y="130"/>
                  </a:cubicBezTo>
                  <a:cubicBezTo>
                    <a:pt x="0" y="228"/>
                    <a:pt x="0" y="228"/>
                    <a:pt x="0" y="228"/>
                  </a:cubicBezTo>
                  <a:cubicBezTo>
                    <a:pt x="0" y="238"/>
                    <a:pt x="9" y="245"/>
                    <a:pt x="19" y="245"/>
                  </a:cubicBez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Freeform 1236"/>
            <p:cNvSpPr>
              <a:spLocks/>
            </p:cNvSpPr>
            <p:nvPr/>
          </p:nvSpPr>
          <p:spPr bwMode="auto">
            <a:xfrm>
              <a:off x="4475163" y="3597275"/>
              <a:ext cx="614363" cy="315913"/>
            </a:xfrm>
            <a:custGeom>
              <a:avLst/>
              <a:gdLst>
                <a:gd name="T0" fmla="*/ 15 w 313"/>
                <a:gd name="T1" fmla="*/ 139 h 161"/>
                <a:gd name="T2" fmla="*/ 19 w 313"/>
                <a:gd name="T3" fmla="*/ 134 h 161"/>
                <a:gd name="T4" fmla="*/ 16 w 313"/>
                <a:gd name="T5" fmla="*/ 139 h 161"/>
                <a:gd name="T6" fmla="*/ 90 w 313"/>
                <a:gd name="T7" fmla="*/ 71 h 161"/>
                <a:gd name="T8" fmla="*/ 136 w 313"/>
                <a:gd name="T9" fmla="*/ 34 h 161"/>
                <a:gd name="T10" fmla="*/ 296 w 313"/>
                <a:gd name="T11" fmla="*/ 125 h 161"/>
                <a:gd name="T12" fmla="*/ 301 w 313"/>
                <a:gd name="T13" fmla="*/ 125 h 161"/>
                <a:gd name="T14" fmla="*/ 301 w 313"/>
                <a:gd name="T15" fmla="*/ 126 h 161"/>
                <a:gd name="T16" fmla="*/ 313 w 313"/>
                <a:gd name="T17" fmla="*/ 126 h 161"/>
                <a:gd name="T18" fmla="*/ 313 w 313"/>
                <a:gd name="T19" fmla="*/ 125 h 161"/>
                <a:gd name="T20" fmla="*/ 277 w 313"/>
                <a:gd name="T21" fmla="*/ 43 h 161"/>
                <a:gd name="T22" fmla="*/ 167 w 313"/>
                <a:gd name="T23" fmla="*/ 0 h 161"/>
                <a:gd name="T24" fmla="*/ 147 w 313"/>
                <a:gd name="T25" fmla="*/ 3 h 161"/>
                <a:gd name="T26" fmla="*/ 40 w 313"/>
                <a:gd name="T27" fmla="*/ 50 h 161"/>
                <a:gd name="T28" fmla="*/ 0 w 313"/>
                <a:gd name="T29" fmla="*/ 157 h 161"/>
                <a:gd name="T30" fmla="*/ 4 w 313"/>
                <a:gd name="T31" fmla="*/ 161 h 161"/>
                <a:gd name="T32" fmla="*/ 15 w 313"/>
                <a:gd name="T33"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3" h="161">
                  <a:moveTo>
                    <a:pt x="15" y="139"/>
                  </a:moveTo>
                  <a:cubicBezTo>
                    <a:pt x="15" y="139"/>
                    <a:pt x="16" y="136"/>
                    <a:pt x="19" y="134"/>
                  </a:cubicBezTo>
                  <a:cubicBezTo>
                    <a:pt x="16" y="139"/>
                    <a:pt x="16" y="139"/>
                    <a:pt x="16" y="139"/>
                  </a:cubicBezTo>
                  <a:cubicBezTo>
                    <a:pt x="33" y="113"/>
                    <a:pt x="61" y="82"/>
                    <a:pt x="90" y="71"/>
                  </a:cubicBezTo>
                  <a:cubicBezTo>
                    <a:pt x="129" y="57"/>
                    <a:pt x="136" y="36"/>
                    <a:pt x="136" y="34"/>
                  </a:cubicBezTo>
                  <a:cubicBezTo>
                    <a:pt x="136" y="36"/>
                    <a:pt x="199" y="119"/>
                    <a:pt x="296" y="125"/>
                  </a:cubicBezTo>
                  <a:cubicBezTo>
                    <a:pt x="301" y="125"/>
                    <a:pt x="301" y="125"/>
                    <a:pt x="301" y="125"/>
                  </a:cubicBezTo>
                  <a:cubicBezTo>
                    <a:pt x="301" y="126"/>
                    <a:pt x="301" y="126"/>
                    <a:pt x="301" y="126"/>
                  </a:cubicBezTo>
                  <a:cubicBezTo>
                    <a:pt x="305" y="126"/>
                    <a:pt x="308" y="126"/>
                    <a:pt x="313" y="126"/>
                  </a:cubicBezTo>
                  <a:cubicBezTo>
                    <a:pt x="313" y="125"/>
                    <a:pt x="313" y="125"/>
                    <a:pt x="313" y="125"/>
                  </a:cubicBezTo>
                  <a:cubicBezTo>
                    <a:pt x="312" y="110"/>
                    <a:pt x="306" y="71"/>
                    <a:pt x="277" y="43"/>
                  </a:cubicBezTo>
                  <a:cubicBezTo>
                    <a:pt x="251" y="15"/>
                    <a:pt x="213" y="0"/>
                    <a:pt x="167" y="0"/>
                  </a:cubicBezTo>
                  <a:cubicBezTo>
                    <a:pt x="161" y="0"/>
                    <a:pt x="154" y="3"/>
                    <a:pt x="147" y="3"/>
                  </a:cubicBezTo>
                  <a:cubicBezTo>
                    <a:pt x="145" y="3"/>
                    <a:pt x="82" y="4"/>
                    <a:pt x="40" y="50"/>
                  </a:cubicBezTo>
                  <a:cubicBezTo>
                    <a:pt x="13" y="76"/>
                    <a:pt x="0" y="113"/>
                    <a:pt x="0" y="157"/>
                  </a:cubicBezTo>
                  <a:cubicBezTo>
                    <a:pt x="1" y="157"/>
                    <a:pt x="2" y="157"/>
                    <a:pt x="4" y="161"/>
                  </a:cubicBezTo>
                  <a:lnTo>
                    <a:pt x="15" y="139"/>
                  </a:lnTo>
                  <a:close/>
                </a:path>
              </a:pathLst>
            </a:cu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2" name="组合 41"/>
          <p:cNvGrpSpPr/>
          <p:nvPr/>
        </p:nvGrpSpPr>
        <p:grpSpPr>
          <a:xfrm>
            <a:off x="1703794" y="2925215"/>
            <a:ext cx="593725" cy="593725"/>
            <a:chOff x="7274206" y="1633070"/>
            <a:chExt cx="593725" cy="593725"/>
          </a:xfrm>
          <a:solidFill>
            <a:schemeClr val="bg1"/>
          </a:solidFill>
        </p:grpSpPr>
        <p:sp>
          <p:nvSpPr>
            <p:cNvPr id="43" name="Freeform 44"/>
            <p:cNvSpPr>
              <a:spLocks noEditPoints="1"/>
            </p:cNvSpPr>
            <p:nvPr/>
          </p:nvSpPr>
          <p:spPr bwMode="auto">
            <a:xfrm>
              <a:off x="7274206" y="1633070"/>
              <a:ext cx="593725" cy="593725"/>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Oval 45"/>
            <p:cNvSpPr>
              <a:spLocks noChangeArrowheads="1"/>
            </p:cNvSpPr>
            <p:nvPr/>
          </p:nvSpPr>
          <p:spPr bwMode="auto">
            <a:xfrm>
              <a:off x="7548844" y="171720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46"/>
            <p:cNvSpPr>
              <a:spLocks/>
            </p:cNvSpPr>
            <p:nvPr/>
          </p:nvSpPr>
          <p:spPr bwMode="auto">
            <a:xfrm>
              <a:off x="7640919" y="1739433"/>
              <a:ext cx="49213" cy="49213"/>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47"/>
            <p:cNvSpPr>
              <a:spLocks/>
            </p:cNvSpPr>
            <p:nvPr/>
          </p:nvSpPr>
          <p:spPr bwMode="auto">
            <a:xfrm>
              <a:off x="7712356" y="1809283"/>
              <a:ext cx="49213" cy="50800"/>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Oval 48"/>
            <p:cNvSpPr>
              <a:spLocks noChangeArrowheads="1"/>
            </p:cNvSpPr>
            <p:nvPr/>
          </p:nvSpPr>
          <p:spPr bwMode="auto">
            <a:xfrm>
              <a:off x="7740931" y="1909295"/>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49"/>
            <p:cNvSpPr>
              <a:spLocks/>
            </p:cNvSpPr>
            <p:nvPr/>
          </p:nvSpPr>
          <p:spPr bwMode="auto">
            <a:xfrm>
              <a:off x="7450419" y="1739433"/>
              <a:ext cx="49213" cy="49213"/>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50"/>
            <p:cNvSpPr>
              <a:spLocks/>
            </p:cNvSpPr>
            <p:nvPr/>
          </p:nvSpPr>
          <p:spPr bwMode="auto">
            <a:xfrm>
              <a:off x="7378981" y="1809283"/>
              <a:ext cx="50800" cy="50800"/>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Oval 51"/>
            <p:cNvSpPr>
              <a:spLocks noChangeArrowheads="1"/>
            </p:cNvSpPr>
            <p:nvPr/>
          </p:nvSpPr>
          <p:spPr bwMode="auto">
            <a:xfrm>
              <a:off x="7358344" y="1909295"/>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52"/>
            <p:cNvSpPr>
              <a:spLocks/>
            </p:cNvSpPr>
            <p:nvPr/>
          </p:nvSpPr>
          <p:spPr bwMode="auto">
            <a:xfrm>
              <a:off x="7490106" y="1826745"/>
              <a:ext cx="122238" cy="166688"/>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8919" name="Freeform 28"/>
          <p:cNvSpPr>
            <a:spLocks noEditPoints="1"/>
          </p:cNvSpPr>
          <p:nvPr/>
        </p:nvSpPr>
        <p:spPr bwMode="auto">
          <a:xfrm>
            <a:off x="3436938" y="1911350"/>
            <a:ext cx="792162" cy="793750"/>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0" name="Freeform 70"/>
          <p:cNvSpPr>
            <a:spLocks/>
          </p:cNvSpPr>
          <p:nvPr/>
        </p:nvSpPr>
        <p:spPr bwMode="auto">
          <a:xfrm>
            <a:off x="5437188" y="2576513"/>
            <a:ext cx="708025" cy="669925"/>
          </a:xfrm>
          <a:custGeom>
            <a:avLst/>
            <a:gdLst>
              <a:gd name="T0" fmla="*/ 2147483647 w 348"/>
              <a:gd name="T1" fmla="*/ 0 h 330"/>
              <a:gd name="T2" fmla="*/ 2147483647 w 348"/>
              <a:gd name="T3" fmla="*/ 2147483647 h 330"/>
              <a:gd name="T4" fmla="*/ 2147483647 w 348"/>
              <a:gd name="T5" fmla="*/ 2147483647 h 330"/>
              <a:gd name="T6" fmla="*/ 2147483647 w 348"/>
              <a:gd name="T7" fmla="*/ 2147483647 h 330"/>
              <a:gd name="T8" fmla="*/ 2147483647 w 348"/>
              <a:gd name="T9" fmla="*/ 2147483647 h 330"/>
              <a:gd name="T10" fmla="*/ 2147483647 w 348"/>
              <a:gd name="T11" fmla="*/ 2147483647 h 330"/>
              <a:gd name="T12" fmla="*/ 2147483647 w 348"/>
              <a:gd name="T13" fmla="*/ 2147483647 h 330"/>
              <a:gd name="T14" fmla="*/ 2147483647 w 348"/>
              <a:gd name="T15" fmla="*/ 2147483647 h 330"/>
              <a:gd name="T16" fmla="*/ 0 w 348"/>
              <a:gd name="T17" fmla="*/ 2147483647 h 330"/>
              <a:gd name="T18" fmla="*/ 2147483647 w 348"/>
              <a:gd name="T19" fmla="*/ 2147483647 h 330"/>
              <a:gd name="T20" fmla="*/ 214748364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TextBox 57"/>
          <p:cNvSpPr txBox="1"/>
          <p:nvPr/>
        </p:nvSpPr>
        <p:spPr bwMode="auto">
          <a:xfrm>
            <a:off x="7432675" y="20859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7432675" y="33131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7432675" y="45418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1000"/>
                                        <p:tgtEl>
                                          <p:spTgt spid="55"/>
                                        </p:tgtEl>
                                      </p:cBhvr>
                                    </p:animEffect>
                                    <p:anim calcmode="lin" valueType="num">
                                      <p:cBhvr>
                                        <p:cTn id="18" dur="1000" fill="hold"/>
                                        <p:tgtEl>
                                          <p:spTgt spid="55"/>
                                        </p:tgtEl>
                                        <p:attrNameLst>
                                          <p:attrName>ppt_x</p:attrName>
                                        </p:attrNameLst>
                                      </p:cBhvr>
                                      <p:tavLst>
                                        <p:tav tm="0">
                                          <p:val>
                                            <p:strVal val="#ppt_x"/>
                                          </p:val>
                                        </p:tav>
                                        <p:tav tm="100000">
                                          <p:val>
                                            <p:strVal val="#ppt_x"/>
                                          </p:val>
                                        </p:tav>
                                      </p:tavLst>
                                    </p:anim>
                                    <p:anim calcmode="lin" valueType="num">
                                      <p:cBhvr>
                                        <p:cTn id="19" dur="1000" fill="hold"/>
                                        <p:tgtEl>
                                          <p:spTgt spid="55"/>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1000"/>
                                        <p:tgtEl>
                                          <p:spTgt spid="56"/>
                                        </p:tgtEl>
                                      </p:cBhvr>
                                    </p:animEffect>
                                    <p:anim calcmode="lin" valueType="num">
                                      <p:cBhvr>
                                        <p:cTn id="23" dur="1000" fill="hold"/>
                                        <p:tgtEl>
                                          <p:spTgt spid="56"/>
                                        </p:tgtEl>
                                        <p:attrNameLst>
                                          <p:attrName>ppt_x</p:attrName>
                                        </p:attrNameLst>
                                      </p:cBhvr>
                                      <p:tavLst>
                                        <p:tav tm="0">
                                          <p:val>
                                            <p:strVal val="#ppt_x"/>
                                          </p:val>
                                        </p:tav>
                                        <p:tav tm="100000">
                                          <p:val>
                                            <p:strVal val="#ppt_x"/>
                                          </p:val>
                                        </p:tav>
                                      </p:tavLst>
                                    </p:anim>
                                    <p:anim calcmode="lin" valueType="num">
                                      <p:cBhvr>
                                        <p:cTn id="24"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TextBox 57"/>
          <p:cNvSpPr txBox="1"/>
          <p:nvPr/>
        </p:nvSpPr>
        <p:spPr bwMode="auto">
          <a:xfrm>
            <a:off x="1438275"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57"/>
          <p:cNvSpPr txBox="1"/>
          <p:nvPr/>
        </p:nvSpPr>
        <p:spPr bwMode="auto">
          <a:xfrm>
            <a:off x="8056563"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1438275"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8056563"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429125" y="2009775"/>
            <a:ext cx="1790700" cy="1790700"/>
            <a:chOff x="4429125" y="2009775"/>
            <a:chExt cx="1790700" cy="1790700"/>
          </a:xfrm>
        </p:grpSpPr>
        <p:sp>
          <p:nvSpPr>
            <p:cNvPr id="57" name="椭圆 56"/>
            <p:cNvSpPr/>
            <p:nvPr/>
          </p:nvSpPr>
          <p:spPr>
            <a:xfrm>
              <a:off x="442912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39949" name="Freeform 33"/>
            <p:cNvSpPr>
              <a:spLocks noEditPoints="1"/>
            </p:cNvSpPr>
            <p:nvPr/>
          </p:nvSpPr>
          <p:spPr bwMode="auto">
            <a:xfrm>
              <a:off x="5048250" y="2579688"/>
              <a:ext cx="542925" cy="650875"/>
            </a:xfrm>
            <a:custGeom>
              <a:avLst/>
              <a:gdLst>
                <a:gd name="T0" fmla="*/ 2147483647 w 120"/>
                <a:gd name="T1" fmla="*/ 2147483647 h 144"/>
                <a:gd name="T2" fmla="*/ 2147483647 w 120"/>
                <a:gd name="T3" fmla="*/ 2147483647 h 144"/>
                <a:gd name="T4" fmla="*/ 2147483647 w 120"/>
                <a:gd name="T5" fmla="*/ 0 h 144"/>
                <a:gd name="T6" fmla="*/ 2147483647 w 120"/>
                <a:gd name="T7" fmla="*/ 2147483647 h 144"/>
                <a:gd name="T8" fmla="*/ 2147483647 w 120"/>
                <a:gd name="T9" fmla="*/ 2147483647 h 144"/>
                <a:gd name="T10" fmla="*/ 0 w 120"/>
                <a:gd name="T11" fmla="*/ 2147483647 h 144"/>
                <a:gd name="T12" fmla="*/ 0 w 120"/>
                <a:gd name="T13" fmla="*/ 2147483647 h 144"/>
                <a:gd name="T14" fmla="*/ 2147483647 w 120"/>
                <a:gd name="T15" fmla="*/ 2147483647 h 144"/>
                <a:gd name="T16" fmla="*/ 2147483647 w 120"/>
                <a:gd name="T17" fmla="*/ 2147483647 h 144"/>
                <a:gd name="T18" fmla="*/ 2147483647 w 120"/>
                <a:gd name="T19" fmla="*/ 2147483647 h 144"/>
                <a:gd name="T20" fmla="*/ 2147483647 w 120"/>
                <a:gd name="T21" fmla="*/ 2147483647 h 144"/>
                <a:gd name="T22" fmla="*/ 2147483647 w 120"/>
                <a:gd name="T23" fmla="*/ 2147483647 h 144"/>
                <a:gd name="T24" fmla="*/ 2147483647 w 120"/>
                <a:gd name="T25" fmla="*/ 2147483647 h 144"/>
                <a:gd name="T26" fmla="*/ 2147483647 w 120"/>
                <a:gd name="T27" fmla="*/ 2147483647 h 144"/>
                <a:gd name="T28" fmla="*/ 2147483647 w 120"/>
                <a:gd name="T29" fmla="*/ 2147483647 h 144"/>
                <a:gd name="T30" fmla="*/ 2147483647 w 120"/>
                <a:gd name="T31" fmla="*/ 2147483647 h 144"/>
                <a:gd name="T32" fmla="*/ 2147483647 w 120"/>
                <a:gd name="T33" fmla="*/ 2147483647 h 144"/>
                <a:gd name="T34" fmla="*/ 2147483647 w 120"/>
                <a:gd name="T35" fmla="*/ 2147483647 h 144"/>
                <a:gd name="T36" fmla="*/ 2147483647 w 120"/>
                <a:gd name="T37" fmla="*/ 2147483647 h 144"/>
                <a:gd name="T38" fmla="*/ 2147483647 w 120"/>
                <a:gd name="T39" fmla="*/ 2147483647 h 144"/>
                <a:gd name="T40" fmla="*/ 2147483647 w 120"/>
                <a:gd name="T41" fmla="*/ 2147483647 h 144"/>
                <a:gd name="T42" fmla="*/ 2147483647 w 120"/>
                <a:gd name="T43" fmla="*/ 2147483647 h 144"/>
                <a:gd name="T44" fmla="*/ 2147483647 w 120"/>
                <a:gd name="T45" fmla="*/ 2147483647 h 144"/>
                <a:gd name="T46" fmla="*/ 2147483647 w 120"/>
                <a:gd name="T47" fmla="*/ 2147483647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rgbClr val="E9A54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4"/>
          <p:cNvGrpSpPr/>
          <p:nvPr/>
        </p:nvGrpSpPr>
        <p:grpSpPr>
          <a:xfrm>
            <a:off x="5895975" y="2009775"/>
            <a:ext cx="1790700" cy="1790700"/>
            <a:chOff x="5895975" y="2009775"/>
            <a:chExt cx="1790700" cy="1790700"/>
          </a:xfrm>
        </p:grpSpPr>
        <p:sp>
          <p:nvSpPr>
            <p:cNvPr id="58" name="椭圆 57"/>
            <p:cNvSpPr/>
            <p:nvPr/>
          </p:nvSpPr>
          <p:spPr>
            <a:xfrm>
              <a:off x="589597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grpSp>
          <p:nvGrpSpPr>
            <p:cNvPr id="66" name="组合 65"/>
            <p:cNvGrpSpPr/>
            <p:nvPr/>
          </p:nvGrpSpPr>
          <p:grpSpPr>
            <a:xfrm>
              <a:off x="6410894" y="2575136"/>
              <a:ext cx="790006" cy="659978"/>
              <a:chOff x="2345019" y="1656883"/>
              <a:chExt cx="636588" cy="531812"/>
            </a:xfrm>
            <a:solidFill>
              <a:srgbClr val="00B075"/>
            </a:solidFill>
          </p:grpSpPr>
          <p:sp>
            <p:nvSpPr>
              <p:cNvPr id="67" name="Freeform 35"/>
              <p:cNvSpPr>
                <a:spLocks/>
              </p:cNvSpPr>
              <p:nvPr/>
            </p:nvSpPr>
            <p:spPr bwMode="auto">
              <a:xfrm>
                <a:off x="2345019" y="1794995"/>
                <a:ext cx="488950" cy="393700"/>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36"/>
              <p:cNvSpPr>
                <a:spLocks/>
              </p:cNvSpPr>
              <p:nvPr/>
            </p:nvSpPr>
            <p:spPr bwMode="auto">
              <a:xfrm>
                <a:off x="2494244" y="1656883"/>
                <a:ext cx="487363" cy="393700"/>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7" name="组合 6"/>
          <p:cNvGrpSpPr/>
          <p:nvPr/>
        </p:nvGrpSpPr>
        <p:grpSpPr>
          <a:xfrm>
            <a:off x="4429125" y="3563938"/>
            <a:ext cx="1790700" cy="1790700"/>
            <a:chOff x="4429125" y="3563938"/>
            <a:chExt cx="1790700" cy="1790700"/>
          </a:xfrm>
        </p:grpSpPr>
        <p:sp>
          <p:nvSpPr>
            <p:cNvPr id="59" name="椭圆 58"/>
            <p:cNvSpPr/>
            <p:nvPr/>
          </p:nvSpPr>
          <p:spPr>
            <a:xfrm>
              <a:off x="442912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39951" name="Freeform 188"/>
            <p:cNvSpPr>
              <a:spLocks/>
            </p:cNvSpPr>
            <p:nvPr/>
          </p:nvSpPr>
          <p:spPr bwMode="auto">
            <a:xfrm>
              <a:off x="4992688" y="4157663"/>
              <a:ext cx="661987" cy="628650"/>
            </a:xfrm>
            <a:custGeom>
              <a:avLst/>
              <a:gdLst>
                <a:gd name="T0" fmla="*/ 2147483647 w 165"/>
                <a:gd name="T1" fmla="*/ 2147483647 h 156"/>
                <a:gd name="T2" fmla="*/ 2147483647 w 165"/>
                <a:gd name="T3" fmla="*/ 2147483647 h 156"/>
                <a:gd name="T4" fmla="*/ 2147483647 w 165"/>
                <a:gd name="T5" fmla="*/ 2147483647 h 156"/>
                <a:gd name="T6" fmla="*/ 2147483647 w 165"/>
                <a:gd name="T7" fmla="*/ 2147483647 h 156"/>
                <a:gd name="T8" fmla="*/ 2147483647 w 165"/>
                <a:gd name="T9" fmla="*/ 2147483647 h 156"/>
                <a:gd name="T10" fmla="*/ 2147483647 w 165"/>
                <a:gd name="T11" fmla="*/ 2147483647 h 156"/>
                <a:gd name="T12" fmla="*/ 2147483647 w 165"/>
                <a:gd name="T13" fmla="*/ 2147483647 h 156"/>
                <a:gd name="T14" fmla="*/ 2147483647 w 165"/>
                <a:gd name="T15" fmla="*/ 2147483647 h 156"/>
                <a:gd name="T16" fmla="*/ 2147483647 w 165"/>
                <a:gd name="T17" fmla="*/ 2147483647 h 156"/>
                <a:gd name="T18" fmla="*/ 2147483647 w 165"/>
                <a:gd name="T19" fmla="*/ 2147483647 h 156"/>
                <a:gd name="T20" fmla="*/ 2147483647 w 165"/>
                <a:gd name="T21" fmla="*/ 2147483647 h 156"/>
                <a:gd name="T22" fmla="*/ 2147483647 w 165"/>
                <a:gd name="T23" fmla="*/ 2147483647 h 156"/>
                <a:gd name="T24" fmla="*/ 2147483647 w 165"/>
                <a:gd name="T25" fmla="*/ 2147483647 h 156"/>
                <a:gd name="T26" fmla="*/ 2147483647 w 165"/>
                <a:gd name="T27" fmla="*/ 2147483647 h 156"/>
                <a:gd name="T28" fmla="*/ 2147483647 w 165"/>
                <a:gd name="T29" fmla="*/ 2147483647 h 156"/>
                <a:gd name="T30" fmla="*/ 2147483647 w 165"/>
                <a:gd name="T31" fmla="*/ 2147483647 h 156"/>
                <a:gd name="T32" fmla="*/ 2147483647 w 165"/>
                <a:gd name="T33" fmla="*/ 2147483647 h 156"/>
                <a:gd name="T34" fmla="*/ 2147483647 w 165"/>
                <a:gd name="T35" fmla="*/ 2147483647 h 156"/>
                <a:gd name="T36" fmla="*/ 2147483647 w 165"/>
                <a:gd name="T37" fmla="*/ 2147483647 h 156"/>
                <a:gd name="T38" fmla="*/ 2147483647 w 165"/>
                <a:gd name="T39" fmla="*/ 2147483647 h 156"/>
                <a:gd name="T40" fmla="*/ 2147483647 w 165"/>
                <a:gd name="T41" fmla="*/ 2147483647 h 156"/>
                <a:gd name="T42" fmla="*/ 2147483647 w 165"/>
                <a:gd name="T43" fmla="*/ 2147483647 h 156"/>
                <a:gd name="T44" fmla="*/ 2147483647 w 165"/>
                <a:gd name="T45" fmla="*/ 2147483647 h 156"/>
                <a:gd name="T46" fmla="*/ 2147483647 w 165"/>
                <a:gd name="T47" fmla="*/ 2147483647 h 156"/>
                <a:gd name="T48" fmla="*/ 2147483647 w 165"/>
                <a:gd name="T49" fmla="*/ 2147483647 h 156"/>
                <a:gd name="T50" fmla="*/ 2147483647 w 165"/>
                <a:gd name="T51" fmla="*/ 2147483647 h 156"/>
                <a:gd name="T52" fmla="*/ 2147483647 w 165"/>
                <a:gd name="T53" fmla="*/ 2147483647 h 156"/>
                <a:gd name="T54" fmla="*/ 2147483647 w 165"/>
                <a:gd name="T55" fmla="*/ 2147483647 h 156"/>
                <a:gd name="T56" fmla="*/ 2147483647 w 165"/>
                <a:gd name="T57" fmla="*/ 2147483647 h 156"/>
                <a:gd name="T58" fmla="*/ 0 w 165"/>
                <a:gd name="T59" fmla="*/ 2147483647 h 156"/>
                <a:gd name="T60" fmla="*/ 2147483647 w 165"/>
                <a:gd name="T61" fmla="*/ 2147483647 h 156"/>
                <a:gd name="T62" fmla="*/ 2147483647 w 165"/>
                <a:gd name="T63" fmla="*/ 2147483647 h 156"/>
                <a:gd name="T64" fmla="*/ 2147483647 w 165"/>
                <a:gd name="T65" fmla="*/ 2147483647 h 156"/>
                <a:gd name="T66" fmla="*/ 2147483647 w 165"/>
                <a:gd name="T67" fmla="*/ 2147483647 h 156"/>
                <a:gd name="T68" fmla="*/ 2147483647 w 165"/>
                <a:gd name="T69" fmla="*/ 2147483647 h 156"/>
                <a:gd name="T70" fmla="*/ 2147483647 w 165"/>
                <a:gd name="T71" fmla="*/ 2147483647 h 156"/>
                <a:gd name="T72" fmla="*/ 2147483647 w 165"/>
                <a:gd name="T73" fmla="*/ 2147483647 h 156"/>
                <a:gd name="T74" fmla="*/ 2147483647 w 165"/>
                <a:gd name="T75" fmla="*/ 2147483647 h 156"/>
                <a:gd name="T76" fmla="*/ 2147483647 w 165"/>
                <a:gd name="T77" fmla="*/ 2147483647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5"/>
          <p:cNvGrpSpPr/>
          <p:nvPr/>
        </p:nvGrpSpPr>
        <p:grpSpPr>
          <a:xfrm>
            <a:off x="5895975" y="3563938"/>
            <a:ext cx="1790700" cy="1790700"/>
            <a:chOff x="5895975" y="3563938"/>
            <a:chExt cx="1790700" cy="1790700"/>
          </a:xfrm>
        </p:grpSpPr>
        <p:sp>
          <p:nvSpPr>
            <p:cNvPr id="60" name="椭圆 59"/>
            <p:cNvSpPr/>
            <p:nvPr/>
          </p:nvSpPr>
          <p:spPr>
            <a:xfrm>
              <a:off x="589597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39952" name="Freeform 374"/>
            <p:cNvSpPr>
              <a:spLocks noEditPoints="1"/>
            </p:cNvSpPr>
            <p:nvPr/>
          </p:nvSpPr>
          <p:spPr bwMode="auto">
            <a:xfrm>
              <a:off x="6461125" y="4164013"/>
              <a:ext cx="660400" cy="647700"/>
            </a:xfrm>
            <a:custGeom>
              <a:avLst/>
              <a:gdLst>
                <a:gd name="T0" fmla="*/ 2147483647 w 142"/>
                <a:gd name="T1" fmla="*/ 2147483647 h 139"/>
                <a:gd name="T2" fmla="*/ 2147483647 w 142"/>
                <a:gd name="T3" fmla="*/ 2147483647 h 139"/>
                <a:gd name="T4" fmla="*/ 2147483647 w 142"/>
                <a:gd name="T5" fmla="*/ 2147483647 h 139"/>
                <a:gd name="T6" fmla="*/ 2147483647 w 142"/>
                <a:gd name="T7" fmla="*/ 2147483647 h 139"/>
                <a:gd name="T8" fmla="*/ 2147483647 w 142"/>
                <a:gd name="T9" fmla="*/ 2147483647 h 139"/>
                <a:gd name="T10" fmla="*/ 0 w 142"/>
                <a:gd name="T11" fmla="*/ 2147483647 h 139"/>
                <a:gd name="T12" fmla="*/ 2147483647 w 142"/>
                <a:gd name="T13" fmla="*/ 2147483647 h 139"/>
                <a:gd name="T14" fmla="*/ 2147483647 w 142"/>
                <a:gd name="T15" fmla="*/ 2147483647 h 139"/>
                <a:gd name="T16" fmla="*/ 2147483647 w 142"/>
                <a:gd name="T17" fmla="*/ 2147483647 h 139"/>
                <a:gd name="T18" fmla="*/ 2147483647 w 142"/>
                <a:gd name="T19" fmla="*/ 2147483647 h 139"/>
                <a:gd name="T20" fmla="*/ 2147483647 w 142"/>
                <a:gd name="T21" fmla="*/ 2147483647 h 139"/>
                <a:gd name="T22" fmla="*/ 2147483647 w 142"/>
                <a:gd name="T23" fmla="*/ 2147483647 h 139"/>
                <a:gd name="T24" fmla="*/ 2147483647 w 142"/>
                <a:gd name="T25" fmla="*/ 2147483647 h 139"/>
                <a:gd name="T26" fmla="*/ 2147483647 w 142"/>
                <a:gd name="T27" fmla="*/ 2147483647 h 139"/>
                <a:gd name="T28" fmla="*/ 2147483647 w 142"/>
                <a:gd name="T29" fmla="*/ 2147483647 h 139"/>
                <a:gd name="T30" fmla="*/ 2147483647 w 142"/>
                <a:gd name="T31" fmla="*/ 2147483647 h 139"/>
                <a:gd name="T32" fmla="*/ 2147483647 w 142"/>
                <a:gd name="T33" fmla="*/ 2147483647 h 139"/>
                <a:gd name="T34" fmla="*/ 2147483647 w 142"/>
                <a:gd name="T35" fmla="*/ 2147483647 h 139"/>
                <a:gd name="T36" fmla="*/ 2147483647 w 142"/>
                <a:gd name="T37" fmla="*/ 2147483647 h 139"/>
                <a:gd name="T38" fmla="*/ 2147483647 w 142"/>
                <a:gd name="T39" fmla="*/ 2147483647 h 139"/>
                <a:gd name="T40" fmla="*/ 2147483647 w 142"/>
                <a:gd name="T41" fmla="*/ 2147483647 h 139"/>
                <a:gd name="T42" fmla="*/ 2147483647 w 142"/>
                <a:gd name="T43" fmla="*/ 2147483647 h 139"/>
                <a:gd name="T44" fmla="*/ 2147483647 w 142"/>
                <a:gd name="T45" fmla="*/ 2147483647 h 139"/>
                <a:gd name="T46" fmla="*/ 2147483647 w 142"/>
                <a:gd name="T47" fmla="*/ 2147483647 h 139"/>
                <a:gd name="T48" fmla="*/ 2147483647 w 142"/>
                <a:gd name="T49" fmla="*/ 2147483647 h 139"/>
                <a:gd name="T50" fmla="*/ 2147483647 w 142"/>
                <a:gd name="T51" fmla="*/ 2147483647 h 139"/>
                <a:gd name="T52" fmla="*/ 2147483647 w 142"/>
                <a:gd name="T53" fmla="*/ 2147483647 h 139"/>
                <a:gd name="T54" fmla="*/ 2147483647 w 142"/>
                <a:gd name="T55" fmla="*/ 2147483647 h 139"/>
                <a:gd name="T56" fmla="*/ 2147483647 w 142"/>
                <a:gd name="T57" fmla="*/ 2147483647 h 1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rgbClr val="E9A54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5"/>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2" fill="hold" grpId="0" nodeType="click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500"/>
                                        <p:tgtEl>
                                          <p:spTgt spid="63"/>
                                        </p:tgtEl>
                                        <p:attrNameLst>
                                          <p:attrName>ppt_x</p:attrName>
                                        </p:attrNameLst>
                                      </p:cBhvr>
                                      <p:tavLst>
                                        <p:tav tm="0">
                                          <p:val>
                                            <p:strVal val="#ppt_x+#ppt_w*1.125000"/>
                                          </p:val>
                                        </p:tav>
                                        <p:tav tm="100000">
                                          <p:val>
                                            <p:strVal val="#ppt_x"/>
                                          </p:val>
                                        </p:tav>
                                      </p:tavLst>
                                    </p:anim>
                                    <p:animEffect transition="in" filter="wipe(left)">
                                      <p:cBhvr>
                                        <p:cTn id="34" dur="500"/>
                                        <p:tgtEl>
                                          <p:spTgt spid="63"/>
                                        </p:tgtEl>
                                      </p:cBhvr>
                                    </p:animEffect>
                                  </p:childTnLst>
                                </p:cTn>
                              </p:par>
                              <p:par>
                                <p:cTn id="35" presetID="12" presetClass="entr" presetSubtype="2"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p:tgtEl>
                                          <p:spTgt spid="61"/>
                                        </p:tgtEl>
                                        <p:attrNameLst>
                                          <p:attrName>ppt_x</p:attrName>
                                        </p:attrNameLst>
                                      </p:cBhvr>
                                      <p:tavLst>
                                        <p:tav tm="0">
                                          <p:val>
                                            <p:strVal val="#ppt_x+#ppt_w*1.125000"/>
                                          </p:val>
                                        </p:tav>
                                        <p:tav tm="100000">
                                          <p:val>
                                            <p:strVal val="#ppt_x"/>
                                          </p:val>
                                        </p:tav>
                                      </p:tavLst>
                                    </p:anim>
                                    <p:animEffect transition="in" filter="wipe(left)">
                                      <p:cBhvr>
                                        <p:cTn id="38" dur="500"/>
                                        <p:tgtEl>
                                          <p:spTgt spid="61"/>
                                        </p:tgtEl>
                                      </p:cBhvr>
                                    </p:animEffect>
                                  </p:childTnLst>
                                </p:cTn>
                              </p:par>
                              <p:par>
                                <p:cTn id="39" presetID="12" presetClass="entr" presetSubtype="8"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additive="base">
                                        <p:cTn id="41" dur="500"/>
                                        <p:tgtEl>
                                          <p:spTgt spid="62"/>
                                        </p:tgtEl>
                                        <p:attrNameLst>
                                          <p:attrName>ppt_x</p:attrName>
                                        </p:attrNameLst>
                                      </p:cBhvr>
                                      <p:tavLst>
                                        <p:tav tm="0">
                                          <p:val>
                                            <p:strVal val="#ppt_x-#ppt_w*1.125000"/>
                                          </p:val>
                                        </p:tav>
                                        <p:tav tm="100000">
                                          <p:val>
                                            <p:strVal val="#ppt_x"/>
                                          </p:val>
                                        </p:tav>
                                      </p:tavLst>
                                    </p:anim>
                                    <p:animEffect transition="in" filter="wipe(right)">
                                      <p:cBhvr>
                                        <p:cTn id="42" dur="500"/>
                                        <p:tgtEl>
                                          <p:spTgt spid="62"/>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 calcmode="lin" valueType="num">
                                      <p:cBhvr additive="base">
                                        <p:cTn id="45" dur="500"/>
                                        <p:tgtEl>
                                          <p:spTgt spid="64"/>
                                        </p:tgtEl>
                                        <p:attrNameLst>
                                          <p:attrName>ppt_x</p:attrName>
                                        </p:attrNameLst>
                                      </p:cBhvr>
                                      <p:tavLst>
                                        <p:tav tm="0">
                                          <p:val>
                                            <p:strVal val="#ppt_x-#ppt_w*1.125000"/>
                                          </p:val>
                                        </p:tav>
                                        <p:tav tm="100000">
                                          <p:val>
                                            <p:strVal val="#ppt_x"/>
                                          </p:val>
                                        </p:tav>
                                      </p:tavLst>
                                    </p:anim>
                                    <p:animEffect transition="in" filter="wipe(right)">
                                      <p:cBhvr>
                                        <p:cTn id="4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7"/>
          <p:cNvSpPr>
            <a:spLocks/>
          </p:cNvSpPr>
          <p:nvPr/>
        </p:nvSpPr>
        <p:spPr bwMode="auto">
          <a:xfrm>
            <a:off x="1422400" y="3835400"/>
            <a:ext cx="2316163" cy="1662113"/>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rgbClr val="E9A54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966" name="Freeform 8"/>
          <p:cNvSpPr>
            <a:spLocks/>
          </p:cNvSpPr>
          <p:nvPr/>
        </p:nvSpPr>
        <p:spPr bwMode="auto">
          <a:xfrm>
            <a:off x="3675063" y="4791075"/>
            <a:ext cx="25400" cy="22225"/>
          </a:xfrm>
          <a:custGeom>
            <a:avLst/>
            <a:gdLst>
              <a:gd name="T0" fmla="*/ 2147483647 w 10"/>
              <a:gd name="T1" fmla="*/ 2147483647 h 9"/>
              <a:gd name="T2" fmla="*/ 2147483647 w 10"/>
              <a:gd name="T3" fmla="*/ 2147483647 h 9"/>
              <a:gd name="T4" fmla="*/ 2147483647 w 10"/>
              <a:gd name="T5" fmla="*/ 2147483647 h 9"/>
              <a:gd name="T6" fmla="*/ 2147483647 w 10"/>
              <a:gd name="T7" fmla="*/ 2147483647 h 9"/>
              <a:gd name="T8" fmla="*/ 2147483647 w 10"/>
              <a:gd name="T9" fmla="*/ 2147483647 h 9"/>
              <a:gd name="T10" fmla="*/ 2147483647 w 10"/>
              <a:gd name="T11" fmla="*/ 2147483647 h 9"/>
              <a:gd name="T12" fmla="*/ 2147483647 w 10"/>
              <a:gd name="T13" fmla="*/ 2147483647 h 9"/>
              <a:gd name="T14" fmla="*/ 2147483647 w 10"/>
              <a:gd name="T15" fmla="*/ 0 h 9"/>
              <a:gd name="T16" fmla="*/ 2147483647 w 10"/>
              <a:gd name="T17" fmla="*/ 2147483647 h 9"/>
              <a:gd name="T18" fmla="*/ 2147483647 w 10"/>
              <a:gd name="T19" fmla="*/ 2147483647 h 9"/>
              <a:gd name="T20" fmla="*/ 2147483647 w 10"/>
              <a:gd name="T21" fmla="*/ 2147483647 h 9"/>
              <a:gd name="T22" fmla="*/ 2147483647 w 10"/>
              <a:gd name="T23" fmla="*/ 2147483647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9">
                <a:moveTo>
                  <a:pt x="4" y="8"/>
                </a:moveTo>
                <a:cubicBezTo>
                  <a:pt x="3" y="8"/>
                  <a:pt x="3" y="8"/>
                  <a:pt x="3" y="8"/>
                </a:cubicBezTo>
                <a:cubicBezTo>
                  <a:pt x="3" y="7"/>
                  <a:pt x="3" y="6"/>
                  <a:pt x="3" y="6"/>
                </a:cubicBezTo>
                <a:cubicBezTo>
                  <a:pt x="4" y="5"/>
                  <a:pt x="4" y="5"/>
                  <a:pt x="5" y="4"/>
                </a:cubicBezTo>
                <a:cubicBezTo>
                  <a:pt x="4" y="4"/>
                  <a:pt x="3" y="4"/>
                  <a:pt x="2" y="4"/>
                </a:cubicBezTo>
                <a:cubicBezTo>
                  <a:pt x="2" y="5"/>
                  <a:pt x="1" y="4"/>
                  <a:pt x="1" y="3"/>
                </a:cubicBezTo>
                <a:cubicBezTo>
                  <a:pt x="0" y="2"/>
                  <a:pt x="1" y="1"/>
                  <a:pt x="2" y="1"/>
                </a:cubicBezTo>
                <a:cubicBezTo>
                  <a:pt x="4" y="1"/>
                  <a:pt x="6" y="1"/>
                  <a:pt x="8" y="0"/>
                </a:cubicBezTo>
                <a:cubicBezTo>
                  <a:pt x="9" y="0"/>
                  <a:pt x="10" y="0"/>
                  <a:pt x="10" y="1"/>
                </a:cubicBezTo>
                <a:cubicBezTo>
                  <a:pt x="10" y="2"/>
                  <a:pt x="10" y="2"/>
                  <a:pt x="10" y="3"/>
                </a:cubicBezTo>
                <a:cubicBezTo>
                  <a:pt x="8" y="4"/>
                  <a:pt x="7" y="6"/>
                  <a:pt x="6" y="8"/>
                </a:cubicBezTo>
                <a:cubicBezTo>
                  <a:pt x="5" y="8"/>
                  <a:pt x="4" y="9"/>
                  <a:pt x="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7" name="Freeform 11"/>
          <p:cNvSpPr>
            <a:spLocks/>
          </p:cNvSpPr>
          <p:nvPr/>
        </p:nvSpPr>
        <p:spPr bwMode="auto">
          <a:xfrm>
            <a:off x="2482850" y="3171825"/>
            <a:ext cx="2009775" cy="1441450"/>
          </a:xfrm>
          <a:custGeom>
            <a:avLst/>
            <a:gdLst>
              <a:gd name="T0" fmla="*/ 0 w 834"/>
              <a:gd name="T1" fmla="*/ 2147483647 h 598"/>
              <a:gd name="T2" fmla="*/ 2147483647 w 834"/>
              <a:gd name="T3" fmla="*/ 2147483647 h 598"/>
              <a:gd name="T4" fmla="*/ 2147483647 w 834"/>
              <a:gd name="T5" fmla="*/ 2147483647 h 598"/>
              <a:gd name="T6" fmla="*/ 2147483647 w 834"/>
              <a:gd name="T7" fmla="*/ 2147483647 h 598"/>
              <a:gd name="T8" fmla="*/ 2147483647 w 834"/>
              <a:gd name="T9" fmla="*/ 2147483647 h 598"/>
              <a:gd name="T10" fmla="*/ 2147483647 w 834"/>
              <a:gd name="T11" fmla="*/ 2147483647 h 598"/>
              <a:gd name="T12" fmla="*/ 2147483647 w 834"/>
              <a:gd name="T13" fmla="*/ 2147483647 h 598"/>
              <a:gd name="T14" fmla="*/ 2147483647 w 834"/>
              <a:gd name="T15" fmla="*/ 2147483647 h 598"/>
              <a:gd name="T16" fmla="*/ 2147483647 w 834"/>
              <a:gd name="T17" fmla="*/ 2147483647 h 598"/>
              <a:gd name="T18" fmla="*/ 2147483647 w 834"/>
              <a:gd name="T19" fmla="*/ 2147483647 h 598"/>
              <a:gd name="T20" fmla="*/ 2147483647 w 834"/>
              <a:gd name="T21" fmla="*/ 2147483647 h 598"/>
              <a:gd name="T22" fmla="*/ 2147483647 w 834"/>
              <a:gd name="T23" fmla="*/ 2147483647 h 598"/>
              <a:gd name="T24" fmla="*/ 2147483647 w 834"/>
              <a:gd name="T25" fmla="*/ 2147483647 h 598"/>
              <a:gd name="T26" fmla="*/ 2147483647 w 834"/>
              <a:gd name="T27" fmla="*/ 2147483647 h 598"/>
              <a:gd name="T28" fmla="*/ 2147483647 w 834"/>
              <a:gd name="T29" fmla="*/ 2147483647 h 598"/>
              <a:gd name="T30" fmla="*/ 2147483647 w 834"/>
              <a:gd name="T31" fmla="*/ 2147483647 h 598"/>
              <a:gd name="T32" fmla="*/ 2147483647 w 834"/>
              <a:gd name="T33" fmla="*/ 2147483647 h 598"/>
              <a:gd name="T34" fmla="*/ 2147483647 w 834"/>
              <a:gd name="T35" fmla="*/ 2147483647 h 598"/>
              <a:gd name="T36" fmla="*/ 0 w 834"/>
              <a:gd name="T37" fmla="*/ 2147483647 h 5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8" name="Freeform 12"/>
          <p:cNvSpPr>
            <a:spLocks/>
          </p:cNvSpPr>
          <p:nvPr/>
        </p:nvSpPr>
        <p:spPr bwMode="auto">
          <a:xfrm>
            <a:off x="2517775" y="4000500"/>
            <a:ext cx="19050"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0 w 8"/>
              <a:gd name="T17" fmla="*/ 2147483647 h 7"/>
              <a:gd name="T18" fmla="*/ 0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 h="7">
                <a:moveTo>
                  <a:pt x="5" y="7"/>
                </a:moveTo>
                <a:cubicBezTo>
                  <a:pt x="6" y="7"/>
                  <a:pt x="6" y="7"/>
                  <a:pt x="6" y="7"/>
                </a:cubicBezTo>
                <a:cubicBezTo>
                  <a:pt x="6" y="6"/>
                  <a:pt x="6" y="5"/>
                  <a:pt x="6" y="5"/>
                </a:cubicBezTo>
                <a:cubicBezTo>
                  <a:pt x="6" y="4"/>
                  <a:pt x="5" y="4"/>
                  <a:pt x="5" y="3"/>
                </a:cubicBezTo>
                <a:cubicBezTo>
                  <a:pt x="5" y="3"/>
                  <a:pt x="6" y="4"/>
                  <a:pt x="7" y="4"/>
                </a:cubicBezTo>
                <a:cubicBezTo>
                  <a:pt x="7" y="4"/>
                  <a:pt x="8" y="3"/>
                  <a:pt x="8" y="2"/>
                </a:cubicBezTo>
                <a:cubicBezTo>
                  <a:pt x="8" y="2"/>
                  <a:pt x="8" y="1"/>
                  <a:pt x="7" y="1"/>
                </a:cubicBezTo>
                <a:cubicBezTo>
                  <a:pt x="5" y="1"/>
                  <a:pt x="3" y="0"/>
                  <a:pt x="2" y="0"/>
                </a:cubicBezTo>
                <a:cubicBezTo>
                  <a:pt x="1" y="0"/>
                  <a:pt x="1" y="0"/>
                  <a:pt x="0" y="1"/>
                </a:cubicBezTo>
                <a:cubicBezTo>
                  <a:pt x="0" y="1"/>
                  <a:pt x="0" y="2"/>
                  <a:pt x="0" y="2"/>
                </a:cubicBezTo>
                <a:cubicBezTo>
                  <a:pt x="1" y="4"/>
                  <a:pt x="3" y="5"/>
                  <a:pt x="4" y="7"/>
                </a:cubicBezTo>
                <a:cubicBezTo>
                  <a:pt x="4" y="7"/>
                  <a:pt x="5"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5"/>
          <p:cNvSpPr>
            <a:spLocks/>
          </p:cNvSpPr>
          <p:nvPr/>
        </p:nvSpPr>
        <p:spPr bwMode="auto">
          <a:xfrm>
            <a:off x="1731963" y="2506663"/>
            <a:ext cx="1876425" cy="1344612"/>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rgbClr val="E9A54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970" name="Freeform 16"/>
          <p:cNvSpPr>
            <a:spLocks/>
          </p:cNvSpPr>
          <p:nvPr/>
        </p:nvSpPr>
        <p:spPr bwMode="auto">
          <a:xfrm>
            <a:off x="3557588" y="3279775"/>
            <a:ext cx="19050"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2147483647 w 8"/>
              <a:gd name="T17" fmla="*/ 2147483647 h 7"/>
              <a:gd name="T18" fmla="*/ 2147483647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 h="7">
                <a:moveTo>
                  <a:pt x="3" y="6"/>
                </a:moveTo>
                <a:cubicBezTo>
                  <a:pt x="3" y="6"/>
                  <a:pt x="3" y="6"/>
                  <a:pt x="3" y="6"/>
                </a:cubicBezTo>
                <a:cubicBezTo>
                  <a:pt x="2" y="6"/>
                  <a:pt x="2" y="5"/>
                  <a:pt x="3" y="4"/>
                </a:cubicBezTo>
                <a:cubicBezTo>
                  <a:pt x="3" y="4"/>
                  <a:pt x="3" y="4"/>
                  <a:pt x="4" y="3"/>
                </a:cubicBezTo>
                <a:cubicBezTo>
                  <a:pt x="3" y="3"/>
                  <a:pt x="3" y="3"/>
                  <a:pt x="2" y="3"/>
                </a:cubicBezTo>
                <a:cubicBezTo>
                  <a:pt x="1" y="3"/>
                  <a:pt x="1" y="3"/>
                  <a:pt x="1" y="2"/>
                </a:cubicBezTo>
                <a:cubicBezTo>
                  <a:pt x="0" y="2"/>
                  <a:pt x="1" y="1"/>
                  <a:pt x="2" y="1"/>
                </a:cubicBezTo>
                <a:cubicBezTo>
                  <a:pt x="3" y="1"/>
                  <a:pt x="5" y="0"/>
                  <a:pt x="7" y="0"/>
                </a:cubicBezTo>
                <a:cubicBezTo>
                  <a:pt x="7" y="0"/>
                  <a:pt x="8" y="0"/>
                  <a:pt x="8" y="1"/>
                </a:cubicBezTo>
                <a:cubicBezTo>
                  <a:pt x="8" y="1"/>
                  <a:pt x="8" y="2"/>
                  <a:pt x="8" y="2"/>
                </a:cubicBezTo>
                <a:cubicBezTo>
                  <a:pt x="7" y="3"/>
                  <a:pt x="6" y="5"/>
                  <a:pt x="5" y="6"/>
                </a:cubicBezTo>
                <a:cubicBezTo>
                  <a:pt x="4" y="7"/>
                  <a:pt x="4"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1" name="Freeform 19"/>
          <p:cNvSpPr>
            <a:spLocks/>
          </p:cNvSpPr>
          <p:nvPr/>
        </p:nvSpPr>
        <p:spPr bwMode="auto">
          <a:xfrm>
            <a:off x="2640013" y="2016125"/>
            <a:ext cx="1568450" cy="1125538"/>
          </a:xfrm>
          <a:custGeom>
            <a:avLst/>
            <a:gdLst>
              <a:gd name="T0" fmla="*/ 0 w 651"/>
              <a:gd name="T1" fmla="*/ 2147483647 h 467"/>
              <a:gd name="T2" fmla="*/ 2147483647 w 651"/>
              <a:gd name="T3" fmla="*/ 2147483647 h 467"/>
              <a:gd name="T4" fmla="*/ 2147483647 w 651"/>
              <a:gd name="T5" fmla="*/ 2147483647 h 467"/>
              <a:gd name="T6" fmla="*/ 2147483647 w 651"/>
              <a:gd name="T7" fmla="*/ 2147483647 h 467"/>
              <a:gd name="T8" fmla="*/ 2147483647 w 651"/>
              <a:gd name="T9" fmla="*/ 2147483647 h 467"/>
              <a:gd name="T10" fmla="*/ 2147483647 w 651"/>
              <a:gd name="T11" fmla="*/ 2147483647 h 467"/>
              <a:gd name="T12" fmla="*/ 2147483647 w 651"/>
              <a:gd name="T13" fmla="*/ 2147483647 h 467"/>
              <a:gd name="T14" fmla="*/ 2147483647 w 651"/>
              <a:gd name="T15" fmla="*/ 2147483647 h 467"/>
              <a:gd name="T16" fmla="*/ 2147483647 w 651"/>
              <a:gd name="T17" fmla="*/ 2147483647 h 467"/>
              <a:gd name="T18" fmla="*/ 2147483647 w 651"/>
              <a:gd name="T19" fmla="*/ 2147483647 h 467"/>
              <a:gd name="T20" fmla="*/ 2147483647 w 651"/>
              <a:gd name="T21" fmla="*/ 2147483647 h 467"/>
              <a:gd name="T22" fmla="*/ 2147483647 w 651"/>
              <a:gd name="T23" fmla="*/ 2147483647 h 467"/>
              <a:gd name="T24" fmla="*/ 2147483647 w 651"/>
              <a:gd name="T25" fmla="*/ 2147483647 h 467"/>
              <a:gd name="T26" fmla="*/ 2147483647 w 651"/>
              <a:gd name="T27" fmla="*/ 2147483647 h 467"/>
              <a:gd name="T28" fmla="*/ 2147483647 w 651"/>
              <a:gd name="T29" fmla="*/ 2147483647 h 467"/>
              <a:gd name="T30" fmla="*/ 2147483647 w 651"/>
              <a:gd name="T31" fmla="*/ 2147483647 h 467"/>
              <a:gd name="T32" fmla="*/ 2147483647 w 651"/>
              <a:gd name="T33" fmla="*/ 2147483647 h 467"/>
              <a:gd name="T34" fmla="*/ 2147483647 w 651"/>
              <a:gd name="T35" fmla="*/ 2147483647 h 467"/>
              <a:gd name="T36" fmla="*/ 0 w 651"/>
              <a:gd name="T37" fmla="*/ 2147483647 h 4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2" name="Freeform 20"/>
          <p:cNvSpPr>
            <a:spLocks/>
          </p:cNvSpPr>
          <p:nvPr/>
        </p:nvSpPr>
        <p:spPr bwMode="auto">
          <a:xfrm>
            <a:off x="2663825" y="2665413"/>
            <a:ext cx="15875" cy="14287"/>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0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6">
                <a:moveTo>
                  <a:pt x="5" y="5"/>
                </a:moveTo>
                <a:cubicBezTo>
                  <a:pt x="5" y="5"/>
                  <a:pt x="5" y="5"/>
                  <a:pt x="5" y="5"/>
                </a:cubicBezTo>
                <a:cubicBezTo>
                  <a:pt x="5" y="5"/>
                  <a:pt x="5" y="4"/>
                  <a:pt x="5" y="4"/>
                </a:cubicBezTo>
                <a:cubicBezTo>
                  <a:pt x="5" y="3"/>
                  <a:pt x="4" y="3"/>
                  <a:pt x="4" y="3"/>
                </a:cubicBezTo>
                <a:cubicBezTo>
                  <a:pt x="5" y="3"/>
                  <a:pt x="5" y="3"/>
                  <a:pt x="6" y="3"/>
                </a:cubicBezTo>
                <a:cubicBezTo>
                  <a:pt x="6" y="3"/>
                  <a:pt x="7" y="2"/>
                  <a:pt x="7" y="2"/>
                </a:cubicBezTo>
                <a:cubicBezTo>
                  <a:pt x="7" y="1"/>
                  <a:pt x="7" y="1"/>
                  <a:pt x="6" y="1"/>
                </a:cubicBezTo>
                <a:cubicBezTo>
                  <a:pt x="4" y="0"/>
                  <a:pt x="3" y="0"/>
                  <a:pt x="2" y="0"/>
                </a:cubicBezTo>
                <a:cubicBezTo>
                  <a:pt x="1" y="0"/>
                  <a:pt x="1" y="0"/>
                  <a:pt x="1" y="0"/>
                </a:cubicBezTo>
                <a:cubicBezTo>
                  <a:pt x="0" y="1"/>
                  <a:pt x="0" y="1"/>
                  <a:pt x="1" y="2"/>
                </a:cubicBezTo>
                <a:cubicBezTo>
                  <a:pt x="2" y="3"/>
                  <a:pt x="2" y="4"/>
                  <a:pt x="3" y="5"/>
                </a:cubicBezTo>
                <a:cubicBezTo>
                  <a:pt x="4" y="5"/>
                  <a:pt x="4" y="6"/>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3" name="Freeform 22"/>
          <p:cNvSpPr>
            <a:spLocks/>
          </p:cNvSpPr>
          <p:nvPr/>
        </p:nvSpPr>
        <p:spPr bwMode="auto">
          <a:xfrm>
            <a:off x="1758950" y="4144963"/>
            <a:ext cx="390525" cy="285750"/>
          </a:xfrm>
          <a:custGeom>
            <a:avLst/>
            <a:gdLst>
              <a:gd name="T0" fmla="*/ 2147483647 w 163"/>
              <a:gd name="T1" fmla="*/ 2147483647 h 119"/>
              <a:gd name="T2" fmla="*/ 2147483647 w 163"/>
              <a:gd name="T3" fmla="*/ 2147483647 h 119"/>
              <a:gd name="T4" fmla="*/ 2147483647 w 163"/>
              <a:gd name="T5" fmla="*/ 0 h 119"/>
              <a:gd name="T6" fmla="*/ 2147483647 w 163"/>
              <a:gd name="T7" fmla="*/ 2147483647 h 119"/>
              <a:gd name="T8" fmla="*/ 2147483647 w 163"/>
              <a:gd name="T9" fmla="*/ 2147483647 h 119"/>
              <a:gd name="T10" fmla="*/ 2147483647 w 163"/>
              <a:gd name="T11" fmla="*/ 2147483647 h 119"/>
              <a:gd name="T12" fmla="*/ 2147483647 w 163"/>
              <a:gd name="T13" fmla="*/ 2147483647 h 119"/>
              <a:gd name="T14" fmla="*/ 2147483647 w 163"/>
              <a:gd name="T15" fmla="*/ 2147483647 h 119"/>
              <a:gd name="T16" fmla="*/ 2147483647 w 163"/>
              <a:gd name="T17" fmla="*/ 2147483647 h 119"/>
              <a:gd name="T18" fmla="*/ 2147483647 w 163"/>
              <a:gd name="T19" fmla="*/ 2147483647 h 119"/>
              <a:gd name="T20" fmla="*/ 2147483647 w 163"/>
              <a:gd name="T21" fmla="*/ 2147483647 h 119"/>
              <a:gd name="T22" fmla="*/ 2147483647 w 163"/>
              <a:gd name="T23" fmla="*/ 2147483647 h 119"/>
              <a:gd name="T24" fmla="*/ 2147483647 w 163"/>
              <a:gd name="T25" fmla="*/ 2147483647 h 119"/>
              <a:gd name="T26" fmla="*/ 2147483647 w 163"/>
              <a:gd name="T27" fmla="*/ 2147483647 h 119"/>
              <a:gd name="T28" fmla="*/ 2147483647 w 163"/>
              <a:gd name="T29" fmla="*/ 2147483647 h 119"/>
              <a:gd name="T30" fmla="*/ 2147483647 w 163"/>
              <a:gd name="T31" fmla="*/ 2147483647 h 119"/>
              <a:gd name="T32" fmla="*/ 2147483647 w 163"/>
              <a:gd name="T33" fmla="*/ 0 h 119"/>
              <a:gd name="T34" fmla="*/ 2147483647 w 163"/>
              <a:gd name="T35" fmla="*/ 2147483647 h 119"/>
              <a:gd name="T36" fmla="*/ 2147483647 w 163"/>
              <a:gd name="T37" fmla="*/ 2147483647 h 119"/>
              <a:gd name="T38" fmla="*/ 0 w 163"/>
              <a:gd name="T39" fmla="*/ 2147483647 h 119"/>
              <a:gd name="T40" fmla="*/ 2147483647 w 163"/>
              <a:gd name="T41" fmla="*/ 2147483647 h 119"/>
              <a:gd name="T42" fmla="*/ 2147483647 w 163"/>
              <a:gd name="T43" fmla="*/ 2147483647 h 119"/>
              <a:gd name="T44" fmla="*/ 2147483647 w 163"/>
              <a:gd name="T45" fmla="*/ 2147483647 h 119"/>
              <a:gd name="T46" fmla="*/ 2147483647 w 163"/>
              <a:gd name="T47" fmla="*/ 2147483647 h 119"/>
              <a:gd name="T48" fmla="*/ 2147483647 w 163"/>
              <a:gd name="T49" fmla="*/ 2147483647 h 119"/>
              <a:gd name="T50" fmla="*/ 2147483647 w 163"/>
              <a:gd name="T51" fmla="*/ 2147483647 h 1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4" name="Freeform 23"/>
          <p:cNvSpPr>
            <a:spLocks/>
          </p:cNvSpPr>
          <p:nvPr/>
        </p:nvSpPr>
        <p:spPr bwMode="auto">
          <a:xfrm>
            <a:off x="1901825" y="4108450"/>
            <a:ext cx="109538" cy="109538"/>
          </a:xfrm>
          <a:custGeom>
            <a:avLst/>
            <a:gdLst>
              <a:gd name="T0" fmla="*/ 2147483647 w 45"/>
              <a:gd name="T1" fmla="*/ 2147483647 h 45"/>
              <a:gd name="T2" fmla="*/ 2147483647 w 45"/>
              <a:gd name="T3" fmla="*/ 2147483647 h 45"/>
              <a:gd name="T4" fmla="*/ 2147483647 w 45"/>
              <a:gd name="T5" fmla="*/ 2147483647 h 45"/>
              <a:gd name="T6" fmla="*/ 2147483647 w 45"/>
              <a:gd name="T7" fmla="*/ 2147483647 h 45"/>
              <a:gd name="T8" fmla="*/ 2147483647 w 45"/>
              <a:gd name="T9" fmla="*/ 2147483647 h 45"/>
              <a:gd name="T10" fmla="*/ 2147483647 w 45"/>
              <a:gd name="T11" fmla="*/ 0 h 45"/>
              <a:gd name="T12" fmla="*/ 0 w 45"/>
              <a:gd name="T13" fmla="*/ 2147483647 h 45"/>
              <a:gd name="T14" fmla="*/ 2147483647 w 45"/>
              <a:gd name="T15" fmla="*/ 2147483647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5" name="Freeform 24"/>
          <p:cNvSpPr>
            <a:spLocks/>
          </p:cNvSpPr>
          <p:nvPr/>
        </p:nvSpPr>
        <p:spPr bwMode="auto">
          <a:xfrm>
            <a:off x="3925888" y="3414713"/>
            <a:ext cx="287337" cy="334962"/>
          </a:xfrm>
          <a:custGeom>
            <a:avLst/>
            <a:gdLst>
              <a:gd name="T0" fmla="*/ 0 w 247"/>
              <a:gd name="T1" fmla="*/ 2147483647 h 289"/>
              <a:gd name="T2" fmla="*/ 0 w 247"/>
              <a:gd name="T3" fmla="*/ 2147483647 h 289"/>
              <a:gd name="T4" fmla="*/ 2147483647 w 247"/>
              <a:gd name="T5" fmla="*/ 2147483647 h 289"/>
              <a:gd name="T6" fmla="*/ 2147483647 w 247"/>
              <a:gd name="T7" fmla="*/ 2147483647 h 289"/>
              <a:gd name="T8" fmla="*/ 2147483647 w 247"/>
              <a:gd name="T9" fmla="*/ 2147483647 h 289"/>
              <a:gd name="T10" fmla="*/ 2147483647 w 247"/>
              <a:gd name="T11" fmla="*/ 2147483647 h 289"/>
              <a:gd name="T12" fmla="*/ 2147483647 w 247"/>
              <a:gd name="T13" fmla="*/ 2147483647 h 289"/>
              <a:gd name="T14" fmla="*/ 2147483647 w 247"/>
              <a:gd name="T15" fmla="*/ 2147483647 h 289"/>
              <a:gd name="T16" fmla="*/ 2147483647 w 247"/>
              <a:gd name="T17" fmla="*/ 2147483647 h 289"/>
              <a:gd name="T18" fmla="*/ 2147483647 w 247"/>
              <a:gd name="T19" fmla="*/ 2147483647 h 289"/>
              <a:gd name="T20" fmla="*/ 2147483647 w 247"/>
              <a:gd name="T21" fmla="*/ 2147483647 h 289"/>
              <a:gd name="T22" fmla="*/ 2147483647 w 247"/>
              <a:gd name="T23" fmla="*/ 2147483647 h 289"/>
              <a:gd name="T24" fmla="*/ 2147483647 w 247"/>
              <a:gd name="T25" fmla="*/ 0 h 289"/>
              <a:gd name="T26" fmla="*/ 0 w 247"/>
              <a:gd name="T27" fmla="*/ 214748364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7" h="289">
                <a:moveTo>
                  <a:pt x="0" y="123"/>
                </a:moveTo>
                <a:lnTo>
                  <a:pt x="0" y="289"/>
                </a:lnTo>
                <a:lnTo>
                  <a:pt x="83" y="289"/>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6" name="Freeform 25"/>
          <p:cNvSpPr>
            <a:spLocks/>
          </p:cNvSpPr>
          <p:nvPr/>
        </p:nvSpPr>
        <p:spPr bwMode="auto">
          <a:xfrm>
            <a:off x="3854450" y="3346450"/>
            <a:ext cx="431800" cy="236538"/>
          </a:xfrm>
          <a:custGeom>
            <a:avLst/>
            <a:gdLst>
              <a:gd name="T0" fmla="*/ 2147483647 w 179"/>
              <a:gd name="T1" fmla="*/ 2147483647 h 98"/>
              <a:gd name="T2" fmla="*/ 2147483647 w 179"/>
              <a:gd name="T3" fmla="*/ 2147483647 h 98"/>
              <a:gd name="T4" fmla="*/ 2147483647 w 179"/>
              <a:gd name="T5" fmla="*/ 2147483647 h 98"/>
              <a:gd name="T6" fmla="*/ 2147483647 w 179"/>
              <a:gd name="T7" fmla="*/ 2147483647 h 98"/>
              <a:gd name="T8" fmla="*/ 2147483647 w 179"/>
              <a:gd name="T9" fmla="*/ 2147483647 h 98"/>
              <a:gd name="T10" fmla="*/ 2147483647 w 179"/>
              <a:gd name="T11" fmla="*/ 2147483647 h 98"/>
              <a:gd name="T12" fmla="*/ 2147483647 w 179"/>
              <a:gd name="T13" fmla="*/ 2147483647 h 98"/>
              <a:gd name="T14" fmla="*/ 2147483647 w 179"/>
              <a:gd name="T15" fmla="*/ 2147483647 h 98"/>
              <a:gd name="T16" fmla="*/ 2147483647 w 179"/>
              <a:gd name="T17" fmla="*/ 2147483647 h 98"/>
              <a:gd name="T18" fmla="*/ 2147483647 w 179"/>
              <a:gd name="T19" fmla="*/ 2147483647 h 98"/>
              <a:gd name="T20" fmla="*/ 2147483647 w 179"/>
              <a:gd name="T21" fmla="*/ 2147483647 h 98"/>
              <a:gd name="T22" fmla="*/ 2147483647 w 179"/>
              <a:gd name="T23" fmla="*/ 2147483647 h 98"/>
              <a:gd name="T24" fmla="*/ 2147483647 w 179"/>
              <a:gd name="T25" fmla="*/ 2147483647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7" name="Freeform 26"/>
          <p:cNvSpPr>
            <a:spLocks noEditPoints="1"/>
          </p:cNvSpPr>
          <p:nvPr/>
        </p:nvSpPr>
        <p:spPr bwMode="auto">
          <a:xfrm>
            <a:off x="2249488" y="2789238"/>
            <a:ext cx="87312" cy="95250"/>
          </a:xfrm>
          <a:custGeom>
            <a:avLst/>
            <a:gdLst>
              <a:gd name="T0" fmla="*/ 2147483647 w 36"/>
              <a:gd name="T1" fmla="*/ 0 h 39"/>
              <a:gd name="T2" fmla="*/ 2147483647 w 36"/>
              <a:gd name="T3" fmla="*/ 0 h 39"/>
              <a:gd name="T4" fmla="*/ 0 w 36"/>
              <a:gd name="T5" fmla="*/ 2147483647 h 39"/>
              <a:gd name="T6" fmla="*/ 0 w 36"/>
              <a:gd name="T7" fmla="*/ 2147483647 h 39"/>
              <a:gd name="T8" fmla="*/ 2147483647 w 36"/>
              <a:gd name="T9" fmla="*/ 2147483647 h 39"/>
              <a:gd name="T10" fmla="*/ 2147483647 w 36"/>
              <a:gd name="T11" fmla="*/ 2147483647 h 39"/>
              <a:gd name="T12" fmla="*/ 2147483647 w 36"/>
              <a:gd name="T13" fmla="*/ 2147483647 h 39"/>
              <a:gd name="T14" fmla="*/ 2147483647 w 36"/>
              <a:gd name="T15" fmla="*/ 2147483647 h 39"/>
              <a:gd name="T16" fmla="*/ 2147483647 w 36"/>
              <a:gd name="T17" fmla="*/ 0 h 39"/>
              <a:gd name="T18" fmla="*/ 2147483647 w 36"/>
              <a:gd name="T19" fmla="*/ 2147483647 h 39"/>
              <a:gd name="T20" fmla="*/ 2147483647 w 36"/>
              <a:gd name="T21" fmla="*/ 2147483647 h 39"/>
              <a:gd name="T22" fmla="*/ 2147483647 w 36"/>
              <a:gd name="T23" fmla="*/ 2147483647 h 39"/>
              <a:gd name="T24" fmla="*/ 2147483647 w 36"/>
              <a:gd name="T25" fmla="*/ 2147483647 h 39"/>
              <a:gd name="T26" fmla="*/ 2147483647 w 36"/>
              <a:gd name="T27" fmla="*/ 2147483647 h 39"/>
              <a:gd name="T28" fmla="*/ 2147483647 w 36"/>
              <a:gd name="T29" fmla="*/ 2147483647 h 39"/>
              <a:gd name="T30" fmla="*/ 2147483647 w 36"/>
              <a:gd name="T31" fmla="*/ 2147483647 h 39"/>
              <a:gd name="T32" fmla="*/ 2147483647 w 36"/>
              <a:gd name="T33" fmla="*/ 2147483647 h 39"/>
              <a:gd name="T34" fmla="*/ 2147483647 w 36"/>
              <a:gd name="T35" fmla="*/ 2147483647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8" name="Freeform 27"/>
          <p:cNvSpPr>
            <a:spLocks noEditPoints="1"/>
          </p:cNvSpPr>
          <p:nvPr/>
        </p:nvSpPr>
        <p:spPr bwMode="auto">
          <a:xfrm>
            <a:off x="1960563" y="2820988"/>
            <a:ext cx="398462" cy="263525"/>
          </a:xfrm>
          <a:custGeom>
            <a:avLst/>
            <a:gdLst>
              <a:gd name="T0" fmla="*/ 2147483647 w 165"/>
              <a:gd name="T1" fmla="*/ 0 h 109"/>
              <a:gd name="T2" fmla="*/ 2147483647 w 165"/>
              <a:gd name="T3" fmla="*/ 0 h 109"/>
              <a:gd name="T4" fmla="*/ 0 w 165"/>
              <a:gd name="T5" fmla="*/ 2147483647 h 109"/>
              <a:gd name="T6" fmla="*/ 0 w 165"/>
              <a:gd name="T7" fmla="*/ 2147483647 h 109"/>
              <a:gd name="T8" fmla="*/ 2147483647 w 165"/>
              <a:gd name="T9" fmla="*/ 2147483647 h 109"/>
              <a:gd name="T10" fmla="*/ 2147483647 w 165"/>
              <a:gd name="T11" fmla="*/ 2147483647 h 109"/>
              <a:gd name="T12" fmla="*/ 2147483647 w 165"/>
              <a:gd name="T13" fmla="*/ 2147483647 h 109"/>
              <a:gd name="T14" fmla="*/ 2147483647 w 165"/>
              <a:gd name="T15" fmla="*/ 2147483647 h 109"/>
              <a:gd name="T16" fmla="*/ 2147483647 w 165"/>
              <a:gd name="T17" fmla="*/ 0 h 109"/>
              <a:gd name="T18" fmla="*/ 2147483647 w 165"/>
              <a:gd name="T19" fmla="*/ 2147483647 h 109"/>
              <a:gd name="T20" fmla="*/ 2147483647 w 165"/>
              <a:gd name="T21" fmla="*/ 2147483647 h 109"/>
              <a:gd name="T22" fmla="*/ 2147483647 w 165"/>
              <a:gd name="T23" fmla="*/ 2147483647 h 109"/>
              <a:gd name="T24" fmla="*/ 2147483647 w 165"/>
              <a:gd name="T25" fmla="*/ 2147483647 h 109"/>
              <a:gd name="T26" fmla="*/ 2147483647 w 165"/>
              <a:gd name="T27" fmla="*/ 2147483647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9" name="Freeform 28"/>
          <p:cNvSpPr>
            <a:spLocks noEditPoints="1"/>
          </p:cNvSpPr>
          <p:nvPr/>
        </p:nvSpPr>
        <p:spPr bwMode="auto">
          <a:xfrm>
            <a:off x="3729038" y="2189163"/>
            <a:ext cx="292100" cy="365125"/>
          </a:xfrm>
          <a:custGeom>
            <a:avLst/>
            <a:gdLst>
              <a:gd name="T0" fmla="*/ 2147483647 w 121"/>
              <a:gd name="T1" fmla="*/ 2147483647 h 151"/>
              <a:gd name="T2" fmla="*/ 2147483647 w 121"/>
              <a:gd name="T3" fmla="*/ 2147483647 h 151"/>
              <a:gd name="T4" fmla="*/ 2147483647 w 121"/>
              <a:gd name="T5" fmla="*/ 2147483647 h 151"/>
              <a:gd name="T6" fmla="*/ 2147483647 w 121"/>
              <a:gd name="T7" fmla="*/ 2147483647 h 151"/>
              <a:gd name="T8" fmla="*/ 2147483647 w 121"/>
              <a:gd name="T9" fmla="*/ 2147483647 h 151"/>
              <a:gd name="T10" fmla="*/ 2147483647 w 121"/>
              <a:gd name="T11" fmla="*/ 0 h 151"/>
              <a:gd name="T12" fmla="*/ 2147483647 w 121"/>
              <a:gd name="T13" fmla="*/ 0 h 151"/>
              <a:gd name="T14" fmla="*/ 2147483647 w 121"/>
              <a:gd name="T15" fmla="*/ 0 h 151"/>
              <a:gd name="T16" fmla="*/ 2147483647 w 121"/>
              <a:gd name="T17" fmla="*/ 0 h 151"/>
              <a:gd name="T18" fmla="*/ 2147483647 w 121"/>
              <a:gd name="T19" fmla="*/ 0 h 151"/>
              <a:gd name="T20" fmla="*/ 2147483647 w 121"/>
              <a:gd name="T21" fmla="*/ 2147483647 h 151"/>
              <a:gd name="T22" fmla="*/ 0 w 121"/>
              <a:gd name="T23" fmla="*/ 2147483647 h 151"/>
              <a:gd name="T24" fmla="*/ 2147483647 w 121"/>
              <a:gd name="T25" fmla="*/ 2147483647 h 151"/>
              <a:gd name="T26" fmla="*/ 2147483647 w 121"/>
              <a:gd name="T27" fmla="*/ 2147483647 h 151"/>
              <a:gd name="T28" fmla="*/ 2147483647 w 121"/>
              <a:gd name="T29" fmla="*/ 2147483647 h 151"/>
              <a:gd name="T30" fmla="*/ 2147483647 w 121"/>
              <a:gd name="T31" fmla="*/ 2147483647 h 151"/>
              <a:gd name="T32" fmla="*/ 2147483647 w 121"/>
              <a:gd name="T33" fmla="*/ 2147483647 h 151"/>
              <a:gd name="T34" fmla="*/ 2147483647 w 121"/>
              <a:gd name="T35" fmla="*/ 2147483647 h 151"/>
              <a:gd name="T36" fmla="*/ 2147483647 w 121"/>
              <a:gd name="T37" fmla="*/ 2147483647 h 151"/>
              <a:gd name="T38" fmla="*/ 2147483647 w 121"/>
              <a:gd name="T39" fmla="*/ 2147483647 h 151"/>
              <a:gd name="T40" fmla="*/ 2147483647 w 121"/>
              <a:gd name="T41" fmla="*/ 2147483647 h 151"/>
              <a:gd name="T42" fmla="*/ 2147483647 w 121"/>
              <a:gd name="T43" fmla="*/ 2147483647 h 151"/>
              <a:gd name="T44" fmla="*/ 2147483647 w 121"/>
              <a:gd name="T45" fmla="*/ 2147483647 h 151"/>
              <a:gd name="T46" fmla="*/ 2147483647 w 121"/>
              <a:gd name="T47" fmla="*/ 2147483647 h 151"/>
              <a:gd name="T48" fmla="*/ 2147483647 w 121"/>
              <a:gd name="T49" fmla="*/ 2147483647 h 151"/>
              <a:gd name="T50" fmla="*/ 2147483647 w 121"/>
              <a:gd name="T51" fmla="*/ 2147483647 h 151"/>
              <a:gd name="T52" fmla="*/ 2147483647 w 121"/>
              <a:gd name="T53" fmla="*/ 2147483647 h 151"/>
              <a:gd name="T54" fmla="*/ 2147483647 w 121"/>
              <a:gd name="T55" fmla="*/ 2147483647 h 151"/>
              <a:gd name="T56" fmla="*/ 2147483647 w 121"/>
              <a:gd name="T57" fmla="*/ 2147483647 h 151"/>
              <a:gd name="T58" fmla="*/ 2147483647 w 121"/>
              <a:gd name="T59" fmla="*/ 2147483647 h 151"/>
              <a:gd name="T60" fmla="*/ 2147483647 w 121"/>
              <a:gd name="T61" fmla="*/ 2147483647 h 151"/>
              <a:gd name="T62" fmla="*/ 2147483647 w 121"/>
              <a:gd name="T63" fmla="*/ 2147483647 h 151"/>
              <a:gd name="T64" fmla="*/ 2147483647 w 121"/>
              <a:gd name="T65" fmla="*/ 2147483647 h 151"/>
              <a:gd name="T66" fmla="*/ 2147483647 w 121"/>
              <a:gd name="T67" fmla="*/ 2147483647 h 151"/>
              <a:gd name="T68" fmla="*/ 2147483647 w 121"/>
              <a:gd name="T69" fmla="*/ 2147483647 h 151"/>
              <a:gd name="T70" fmla="*/ 2147483647 w 121"/>
              <a:gd name="T71" fmla="*/ 2147483647 h 151"/>
              <a:gd name="T72" fmla="*/ 2147483647 w 121"/>
              <a:gd name="T73" fmla="*/ 2147483647 h 151"/>
              <a:gd name="T74" fmla="*/ 2147483647 w 121"/>
              <a:gd name="T75" fmla="*/ 2147483647 h 151"/>
              <a:gd name="T76" fmla="*/ 2147483647 w 121"/>
              <a:gd name="T77" fmla="*/ 2147483647 h 151"/>
              <a:gd name="T78" fmla="*/ 2147483647 w 121"/>
              <a:gd name="T79" fmla="*/ 2147483647 h 151"/>
              <a:gd name="T80" fmla="*/ 2147483647 w 121"/>
              <a:gd name="T81" fmla="*/ 2147483647 h 151"/>
              <a:gd name="T82" fmla="*/ 2147483647 w 121"/>
              <a:gd name="T83" fmla="*/ 2147483647 h 151"/>
              <a:gd name="T84" fmla="*/ 2147483647 w 121"/>
              <a:gd name="T85" fmla="*/ 2147483647 h 1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TextBox 57"/>
          <p:cNvSpPr txBox="1"/>
          <p:nvPr/>
        </p:nvSpPr>
        <p:spPr bwMode="auto">
          <a:xfrm>
            <a:off x="5237163" y="23891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57"/>
          <p:cNvSpPr txBox="1"/>
          <p:nvPr/>
        </p:nvSpPr>
        <p:spPr bwMode="auto">
          <a:xfrm>
            <a:off x="8713788" y="23891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57"/>
          <p:cNvSpPr txBox="1"/>
          <p:nvPr/>
        </p:nvSpPr>
        <p:spPr bwMode="auto">
          <a:xfrm>
            <a:off x="5237163" y="42910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57"/>
          <p:cNvSpPr txBox="1"/>
          <p:nvPr/>
        </p:nvSpPr>
        <p:spPr bwMode="auto">
          <a:xfrm>
            <a:off x="8713788" y="42910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966"/>
                                        </p:tgtEl>
                                        <p:attrNameLst>
                                          <p:attrName>style.visibility</p:attrName>
                                        </p:attrNameLst>
                                      </p:cBhvr>
                                      <p:to>
                                        <p:strVal val="visible"/>
                                      </p:to>
                                    </p:set>
                                    <p:animEffect transition="in" filter="fade">
                                      <p:cBhvr>
                                        <p:cTn id="10" dur="500"/>
                                        <p:tgtEl>
                                          <p:spTgt spid="4096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967"/>
                                        </p:tgtEl>
                                        <p:attrNameLst>
                                          <p:attrName>style.visibility</p:attrName>
                                        </p:attrNameLst>
                                      </p:cBhvr>
                                      <p:to>
                                        <p:strVal val="visible"/>
                                      </p:to>
                                    </p:set>
                                    <p:animEffect transition="in" filter="fade">
                                      <p:cBhvr>
                                        <p:cTn id="13" dur="500"/>
                                        <p:tgtEl>
                                          <p:spTgt spid="4096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0968"/>
                                        </p:tgtEl>
                                        <p:attrNameLst>
                                          <p:attrName>style.visibility</p:attrName>
                                        </p:attrNameLst>
                                      </p:cBhvr>
                                      <p:to>
                                        <p:strVal val="visible"/>
                                      </p:to>
                                    </p:set>
                                    <p:animEffect transition="in" filter="fade">
                                      <p:cBhvr>
                                        <p:cTn id="16" dur="500"/>
                                        <p:tgtEl>
                                          <p:spTgt spid="4096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0970"/>
                                        </p:tgtEl>
                                        <p:attrNameLst>
                                          <p:attrName>style.visibility</p:attrName>
                                        </p:attrNameLst>
                                      </p:cBhvr>
                                      <p:to>
                                        <p:strVal val="visible"/>
                                      </p:to>
                                    </p:set>
                                    <p:animEffect transition="in" filter="fade">
                                      <p:cBhvr>
                                        <p:cTn id="22" dur="500"/>
                                        <p:tgtEl>
                                          <p:spTgt spid="4097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971"/>
                                        </p:tgtEl>
                                        <p:attrNameLst>
                                          <p:attrName>style.visibility</p:attrName>
                                        </p:attrNameLst>
                                      </p:cBhvr>
                                      <p:to>
                                        <p:strVal val="visible"/>
                                      </p:to>
                                    </p:set>
                                    <p:animEffect transition="in" filter="fade">
                                      <p:cBhvr>
                                        <p:cTn id="25" dur="500"/>
                                        <p:tgtEl>
                                          <p:spTgt spid="4097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0972"/>
                                        </p:tgtEl>
                                        <p:attrNameLst>
                                          <p:attrName>style.visibility</p:attrName>
                                        </p:attrNameLst>
                                      </p:cBhvr>
                                      <p:to>
                                        <p:strVal val="visible"/>
                                      </p:to>
                                    </p:set>
                                    <p:animEffect transition="in" filter="fade">
                                      <p:cBhvr>
                                        <p:cTn id="28" dur="500"/>
                                        <p:tgtEl>
                                          <p:spTgt spid="4097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973"/>
                                        </p:tgtEl>
                                        <p:attrNameLst>
                                          <p:attrName>style.visibility</p:attrName>
                                        </p:attrNameLst>
                                      </p:cBhvr>
                                      <p:to>
                                        <p:strVal val="visible"/>
                                      </p:to>
                                    </p:set>
                                    <p:animEffect transition="in" filter="fade">
                                      <p:cBhvr>
                                        <p:cTn id="31" dur="500"/>
                                        <p:tgtEl>
                                          <p:spTgt spid="4097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974"/>
                                        </p:tgtEl>
                                        <p:attrNameLst>
                                          <p:attrName>style.visibility</p:attrName>
                                        </p:attrNameLst>
                                      </p:cBhvr>
                                      <p:to>
                                        <p:strVal val="visible"/>
                                      </p:to>
                                    </p:set>
                                    <p:animEffect transition="in" filter="fade">
                                      <p:cBhvr>
                                        <p:cTn id="34" dur="500"/>
                                        <p:tgtEl>
                                          <p:spTgt spid="4097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975"/>
                                        </p:tgtEl>
                                        <p:attrNameLst>
                                          <p:attrName>style.visibility</p:attrName>
                                        </p:attrNameLst>
                                      </p:cBhvr>
                                      <p:to>
                                        <p:strVal val="visible"/>
                                      </p:to>
                                    </p:set>
                                    <p:animEffect transition="in" filter="fade">
                                      <p:cBhvr>
                                        <p:cTn id="37" dur="500"/>
                                        <p:tgtEl>
                                          <p:spTgt spid="4097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0976"/>
                                        </p:tgtEl>
                                        <p:attrNameLst>
                                          <p:attrName>style.visibility</p:attrName>
                                        </p:attrNameLst>
                                      </p:cBhvr>
                                      <p:to>
                                        <p:strVal val="visible"/>
                                      </p:to>
                                    </p:set>
                                    <p:animEffect transition="in" filter="fade">
                                      <p:cBhvr>
                                        <p:cTn id="40" dur="500"/>
                                        <p:tgtEl>
                                          <p:spTgt spid="4097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0977"/>
                                        </p:tgtEl>
                                        <p:attrNameLst>
                                          <p:attrName>style.visibility</p:attrName>
                                        </p:attrNameLst>
                                      </p:cBhvr>
                                      <p:to>
                                        <p:strVal val="visible"/>
                                      </p:to>
                                    </p:set>
                                    <p:animEffect transition="in" filter="fade">
                                      <p:cBhvr>
                                        <p:cTn id="43" dur="500"/>
                                        <p:tgtEl>
                                          <p:spTgt spid="4097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978"/>
                                        </p:tgtEl>
                                        <p:attrNameLst>
                                          <p:attrName>style.visibility</p:attrName>
                                        </p:attrNameLst>
                                      </p:cBhvr>
                                      <p:to>
                                        <p:strVal val="visible"/>
                                      </p:to>
                                    </p:set>
                                    <p:animEffect transition="in" filter="fade">
                                      <p:cBhvr>
                                        <p:cTn id="46" dur="500"/>
                                        <p:tgtEl>
                                          <p:spTgt spid="4097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0979"/>
                                        </p:tgtEl>
                                        <p:attrNameLst>
                                          <p:attrName>style.visibility</p:attrName>
                                        </p:attrNameLst>
                                      </p:cBhvr>
                                      <p:to>
                                        <p:strVal val="visible"/>
                                      </p:to>
                                    </p:set>
                                    <p:animEffect transition="in" filter="fade">
                                      <p:cBhvr>
                                        <p:cTn id="49" dur="500"/>
                                        <p:tgtEl>
                                          <p:spTgt spid="40979"/>
                                        </p:tgtEl>
                                      </p:cBhvr>
                                    </p:animEffect>
                                  </p:childTnLst>
                                </p:cTn>
                              </p:par>
                            </p:childTnLst>
                          </p:cTn>
                        </p:par>
                      </p:childTnLst>
                    </p:cTn>
                  </p:par>
                  <p:par>
                    <p:cTn id="50" fill="hold">
                      <p:stCondLst>
                        <p:cond delay="indefinite"/>
                      </p:stCondLst>
                      <p:childTnLst>
                        <p:par>
                          <p:cTn id="51" fill="hold">
                            <p:stCondLst>
                              <p:cond delay="0"/>
                            </p:stCondLst>
                            <p:childTnLst>
                              <p:par>
                                <p:cTn id="52" presetID="43" presetClass="entr" presetSubtype="0" fill="hold" grpId="0"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
                                        <p:tgtEl>
                                          <p:spTgt spid="34"/>
                                        </p:tgtEl>
                                      </p:cBhvr>
                                    </p:animEffect>
                                    <p:anim calcmode="lin" valueType="num">
                                      <p:cBhvr>
                                        <p:cTn id="55" dur="400" fill="hold"/>
                                        <p:tgtEl>
                                          <p:spTgt spid="34"/>
                                        </p:tgtEl>
                                        <p:attrNameLst>
                                          <p:attrName>ppt_x</p:attrName>
                                        </p:attrNameLst>
                                      </p:cBhvr>
                                      <p:tavLst>
                                        <p:tav tm="0">
                                          <p:val>
                                            <p:strVal val="#ppt_x"/>
                                          </p:val>
                                        </p:tav>
                                        <p:tav tm="100000">
                                          <p:val>
                                            <p:strVal val="#ppt_x"/>
                                          </p:val>
                                        </p:tav>
                                      </p:tavLst>
                                    </p:anim>
                                    <p:anim calcmode="lin" valueType="num">
                                      <p:cBhvr>
                                        <p:cTn id="56" dur="400" fill="hold"/>
                                        <p:tgtEl>
                                          <p:spTgt spid="34"/>
                                        </p:tgtEl>
                                        <p:attrNameLst>
                                          <p:attrName>ppt_y</p:attrName>
                                        </p:attrNameLst>
                                      </p:cBhvr>
                                      <p:tavLst>
                                        <p:tav tm="0">
                                          <p:val>
                                            <p:strVal val="#ppt_y+0.31"/>
                                          </p:val>
                                        </p:tav>
                                        <p:tav tm="100000">
                                          <p:val>
                                            <p:strVal val="#ppt_y+0.31"/>
                                          </p:val>
                                        </p:tav>
                                      </p:tavLst>
                                    </p:anim>
                                    <p:anim calcmode="lin" valueType="num">
                                      <p:cBhvr>
                                        <p:cTn id="57" dur="600" decel="50000" fill="hold">
                                          <p:stCondLst>
                                            <p:cond delay="400"/>
                                          </p:stCondLst>
                                        </p:cTn>
                                        <p:tgtEl>
                                          <p:spTgt spid="3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8" dur="600" decel="50000" fill="hold">
                                          <p:stCondLst>
                                            <p:cond delay="400"/>
                                          </p:stCondLst>
                                        </p:cTn>
                                        <p:tgtEl>
                                          <p:spTgt spid="3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59" presetID="43" presetClass="entr" presetSubtype="0" fill="hold" grpId="0" nodeType="withEffect">
                                  <p:stCondLst>
                                    <p:cond delay="60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100"/>
                                        <p:tgtEl>
                                          <p:spTgt spid="36"/>
                                        </p:tgtEl>
                                      </p:cBhvr>
                                    </p:animEffect>
                                    <p:anim calcmode="lin" valueType="num">
                                      <p:cBhvr>
                                        <p:cTn id="62" dur="400" fill="hold"/>
                                        <p:tgtEl>
                                          <p:spTgt spid="36"/>
                                        </p:tgtEl>
                                        <p:attrNameLst>
                                          <p:attrName>ppt_x</p:attrName>
                                        </p:attrNameLst>
                                      </p:cBhvr>
                                      <p:tavLst>
                                        <p:tav tm="0">
                                          <p:val>
                                            <p:strVal val="#ppt_x"/>
                                          </p:val>
                                        </p:tav>
                                        <p:tav tm="100000">
                                          <p:val>
                                            <p:strVal val="#ppt_x"/>
                                          </p:val>
                                        </p:tav>
                                      </p:tavLst>
                                    </p:anim>
                                    <p:anim calcmode="lin" valueType="num">
                                      <p:cBhvr>
                                        <p:cTn id="63" dur="400" fill="hold"/>
                                        <p:tgtEl>
                                          <p:spTgt spid="36"/>
                                        </p:tgtEl>
                                        <p:attrNameLst>
                                          <p:attrName>ppt_y</p:attrName>
                                        </p:attrNameLst>
                                      </p:cBhvr>
                                      <p:tavLst>
                                        <p:tav tm="0">
                                          <p:val>
                                            <p:strVal val="#ppt_y+0.31"/>
                                          </p:val>
                                        </p:tav>
                                        <p:tav tm="100000">
                                          <p:val>
                                            <p:strVal val="#ppt_y+0.31"/>
                                          </p:val>
                                        </p:tav>
                                      </p:tavLst>
                                    </p:anim>
                                    <p:anim calcmode="lin" valueType="num">
                                      <p:cBhvr>
                                        <p:cTn id="64" dur="600" decel="50000" fill="hold">
                                          <p:stCondLst>
                                            <p:cond delay="400"/>
                                          </p:stCondLst>
                                        </p:cTn>
                                        <p:tgtEl>
                                          <p:spTgt spid="3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5" dur="600" decel="50000" fill="hold">
                                          <p:stCondLst>
                                            <p:cond delay="400"/>
                                          </p:stCondLst>
                                        </p:cTn>
                                        <p:tgtEl>
                                          <p:spTgt spid="3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66" presetID="43" presetClass="entr" presetSubtype="0" fill="hold" grpId="0" nodeType="withEffect">
                                  <p:stCondLst>
                                    <p:cond delay="30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100"/>
                                        <p:tgtEl>
                                          <p:spTgt spid="37"/>
                                        </p:tgtEl>
                                      </p:cBhvr>
                                    </p:animEffect>
                                    <p:anim calcmode="lin" valueType="num">
                                      <p:cBhvr>
                                        <p:cTn id="69" dur="400" fill="hold"/>
                                        <p:tgtEl>
                                          <p:spTgt spid="37"/>
                                        </p:tgtEl>
                                        <p:attrNameLst>
                                          <p:attrName>ppt_x</p:attrName>
                                        </p:attrNameLst>
                                      </p:cBhvr>
                                      <p:tavLst>
                                        <p:tav tm="0">
                                          <p:val>
                                            <p:strVal val="#ppt_x"/>
                                          </p:val>
                                        </p:tav>
                                        <p:tav tm="100000">
                                          <p:val>
                                            <p:strVal val="#ppt_x"/>
                                          </p:val>
                                        </p:tav>
                                      </p:tavLst>
                                    </p:anim>
                                    <p:anim calcmode="lin" valueType="num">
                                      <p:cBhvr>
                                        <p:cTn id="70" dur="400" fill="hold"/>
                                        <p:tgtEl>
                                          <p:spTgt spid="37"/>
                                        </p:tgtEl>
                                        <p:attrNameLst>
                                          <p:attrName>ppt_y</p:attrName>
                                        </p:attrNameLst>
                                      </p:cBhvr>
                                      <p:tavLst>
                                        <p:tav tm="0">
                                          <p:val>
                                            <p:strVal val="#ppt_y+0.31"/>
                                          </p:val>
                                        </p:tav>
                                        <p:tav tm="100000">
                                          <p:val>
                                            <p:strVal val="#ppt_y+0.31"/>
                                          </p:val>
                                        </p:tav>
                                      </p:tavLst>
                                    </p:anim>
                                    <p:anim calcmode="lin" valueType="num">
                                      <p:cBhvr>
                                        <p:cTn id="71" dur="600" decel="50000" fill="hold">
                                          <p:stCondLst>
                                            <p:cond delay="400"/>
                                          </p:stCondLst>
                                        </p:cTn>
                                        <p:tgtEl>
                                          <p:spTgt spid="3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2" dur="600" decel="50000" fill="hold">
                                          <p:stCondLst>
                                            <p:cond delay="400"/>
                                          </p:stCondLst>
                                        </p:cTn>
                                        <p:tgtEl>
                                          <p:spTgt spid="3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73" presetID="43" presetClass="entr" presetSubtype="0" fill="hold" grpId="0" nodeType="withEffect">
                                  <p:stCondLst>
                                    <p:cond delay="60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100"/>
                                        <p:tgtEl>
                                          <p:spTgt spid="35"/>
                                        </p:tgtEl>
                                      </p:cBhvr>
                                    </p:animEffect>
                                    <p:anim calcmode="lin" valueType="num">
                                      <p:cBhvr>
                                        <p:cTn id="76" dur="400" fill="hold"/>
                                        <p:tgtEl>
                                          <p:spTgt spid="35"/>
                                        </p:tgtEl>
                                        <p:attrNameLst>
                                          <p:attrName>ppt_x</p:attrName>
                                        </p:attrNameLst>
                                      </p:cBhvr>
                                      <p:tavLst>
                                        <p:tav tm="0">
                                          <p:val>
                                            <p:strVal val="#ppt_x"/>
                                          </p:val>
                                        </p:tav>
                                        <p:tav tm="100000">
                                          <p:val>
                                            <p:strVal val="#ppt_x"/>
                                          </p:val>
                                        </p:tav>
                                      </p:tavLst>
                                    </p:anim>
                                    <p:anim calcmode="lin" valueType="num">
                                      <p:cBhvr>
                                        <p:cTn id="77" dur="400" fill="hold"/>
                                        <p:tgtEl>
                                          <p:spTgt spid="35"/>
                                        </p:tgtEl>
                                        <p:attrNameLst>
                                          <p:attrName>ppt_y</p:attrName>
                                        </p:attrNameLst>
                                      </p:cBhvr>
                                      <p:tavLst>
                                        <p:tav tm="0">
                                          <p:val>
                                            <p:strVal val="#ppt_y+0.31"/>
                                          </p:val>
                                        </p:tav>
                                        <p:tav tm="100000">
                                          <p:val>
                                            <p:strVal val="#ppt_y+0.31"/>
                                          </p:val>
                                        </p:tav>
                                      </p:tavLst>
                                    </p:anim>
                                    <p:anim calcmode="lin" valueType="num">
                                      <p:cBhvr>
                                        <p:cTn id="78" dur="600" decel="50000" fill="hold">
                                          <p:stCondLst>
                                            <p:cond delay="400"/>
                                          </p:stCondLst>
                                        </p:cTn>
                                        <p:tgtEl>
                                          <p:spTgt spid="3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9" dur="600" decel="50000" fill="hold">
                                          <p:stCondLst>
                                            <p:cond delay="400"/>
                                          </p:stCondLst>
                                        </p:cTn>
                                        <p:tgtEl>
                                          <p:spTgt spid="3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0966" grpId="0" animBg="1"/>
      <p:bldP spid="40967" grpId="0" animBg="1"/>
      <p:bldP spid="40968" grpId="0" animBg="1"/>
      <p:bldP spid="23" grpId="0" animBg="1"/>
      <p:bldP spid="40970" grpId="0" animBg="1"/>
      <p:bldP spid="40971" grpId="0" animBg="1"/>
      <p:bldP spid="40972" grpId="0" animBg="1"/>
      <p:bldP spid="40973" grpId="0" animBg="1"/>
      <p:bldP spid="40974" grpId="0" animBg="1"/>
      <p:bldP spid="40975" grpId="0" animBg="1"/>
      <p:bldP spid="40976" grpId="0" animBg="1"/>
      <p:bldP spid="40977" grpId="0" animBg="1"/>
      <p:bldP spid="40978" grpId="0" animBg="1"/>
      <p:bldP spid="40979" grpId="0" animBg="1"/>
      <p:bldP spid="34" grpId="0"/>
      <p:bldP spid="35" grpId="0"/>
      <p:bldP spid="36" grpId="0"/>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空心弧 37"/>
          <p:cNvSpPr/>
          <p:nvPr/>
        </p:nvSpPr>
        <p:spPr>
          <a:xfrm flipV="1">
            <a:off x="1069975" y="2249488"/>
            <a:ext cx="1906588" cy="1906587"/>
          </a:xfrm>
          <a:prstGeom prst="blockArc">
            <a:avLst>
              <a:gd name="adj1" fmla="val 6741711"/>
              <a:gd name="adj2" fmla="val 0"/>
              <a:gd name="adj3" fmla="val 19570"/>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空心弧 38"/>
          <p:cNvSpPr/>
          <p:nvPr/>
        </p:nvSpPr>
        <p:spPr>
          <a:xfrm flipV="1">
            <a:off x="3748088" y="2249488"/>
            <a:ext cx="1906587" cy="1906587"/>
          </a:xfrm>
          <a:prstGeom prst="blockArc">
            <a:avLst>
              <a:gd name="adj1" fmla="val 5607005"/>
              <a:gd name="adj2" fmla="val 0"/>
              <a:gd name="adj3" fmla="val 19570"/>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空心弧 39"/>
          <p:cNvSpPr/>
          <p:nvPr/>
        </p:nvSpPr>
        <p:spPr>
          <a:xfrm flipV="1">
            <a:off x="6407150" y="2249488"/>
            <a:ext cx="1906588" cy="1906587"/>
          </a:xfrm>
          <a:prstGeom prst="blockArc">
            <a:avLst>
              <a:gd name="adj1" fmla="val 4958870"/>
              <a:gd name="adj2" fmla="val 0"/>
              <a:gd name="adj3" fmla="val 19570"/>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空心弧 40"/>
          <p:cNvSpPr/>
          <p:nvPr/>
        </p:nvSpPr>
        <p:spPr>
          <a:xfrm flipV="1">
            <a:off x="9086850" y="2249488"/>
            <a:ext cx="1906588" cy="1906587"/>
          </a:xfrm>
          <a:prstGeom prst="blockArc">
            <a:avLst>
              <a:gd name="adj1" fmla="val 3332729"/>
              <a:gd name="adj2" fmla="val 0"/>
              <a:gd name="adj3" fmla="val 19570"/>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993" name="矩形 41"/>
          <p:cNvSpPr>
            <a:spLocks noChangeArrowheads="1"/>
          </p:cNvSpPr>
          <p:nvPr/>
        </p:nvSpPr>
        <p:spPr bwMode="auto">
          <a:xfrm>
            <a:off x="1773238" y="2984500"/>
            <a:ext cx="598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a:solidFill>
                  <a:srgbClr val="00B075"/>
                </a:solidFill>
                <a:latin typeface="Impact" pitchFamily="34" charset="0"/>
                <a:ea typeface="Malgun Gothic" pitchFamily="34" charset="-127"/>
                <a:cs typeface="Adobe Naskh Medium" pitchFamily="50" charset="-78"/>
              </a:rPr>
              <a:t>01%</a:t>
            </a:r>
            <a:endParaRPr lang="zh-CN" altLang="en-US" sz="2000">
              <a:solidFill>
                <a:srgbClr val="00B075"/>
              </a:solidFill>
              <a:latin typeface="Impact" pitchFamily="34" charset="0"/>
              <a:ea typeface="Malgun Gothic" pitchFamily="34" charset="-127"/>
              <a:cs typeface="Adobe Naskh Medium" pitchFamily="50" charset="-78"/>
            </a:endParaRPr>
          </a:p>
        </p:txBody>
      </p:sp>
      <p:sp>
        <p:nvSpPr>
          <p:cNvPr id="41994" name="矩形 42"/>
          <p:cNvSpPr>
            <a:spLocks noChangeArrowheads="1"/>
          </p:cNvSpPr>
          <p:nvPr/>
        </p:nvSpPr>
        <p:spPr bwMode="auto">
          <a:xfrm>
            <a:off x="4329113" y="2995613"/>
            <a:ext cx="6286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a:solidFill>
                  <a:srgbClr val="00B075"/>
                </a:solidFill>
                <a:latin typeface="Impact" pitchFamily="34" charset="0"/>
                <a:ea typeface="Malgun Gothic" pitchFamily="34" charset="-127"/>
                <a:cs typeface="Adobe Naskh Medium" pitchFamily="50" charset="-78"/>
              </a:rPr>
              <a:t>02%</a:t>
            </a:r>
            <a:endParaRPr lang="zh-CN" altLang="en-US" sz="2000">
              <a:solidFill>
                <a:srgbClr val="00B075"/>
              </a:solidFill>
              <a:latin typeface="Impact" pitchFamily="34" charset="0"/>
              <a:ea typeface="Malgun Gothic" pitchFamily="34" charset="-127"/>
              <a:cs typeface="Adobe Naskh Medium" pitchFamily="50" charset="-78"/>
            </a:endParaRPr>
          </a:p>
        </p:txBody>
      </p:sp>
      <p:sp>
        <p:nvSpPr>
          <p:cNvPr id="41995" name="矩形 43"/>
          <p:cNvSpPr>
            <a:spLocks noChangeArrowheads="1"/>
          </p:cNvSpPr>
          <p:nvPr/>
        </p:nvSpPr>
        <p:spPr bwMode="auto">
          <a:xfrm>
            <a:off x="6977063" y="2984500"/>
            <a:ext cx="6365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a:solidFill>
                  <a:srgbClr val="00B075"/>
                </a:solidFill>
                <a:latin typeface="Impact" pitchFamily="34" charset="0"/>
                <a:ea typeface="Malgun Gothic" pitchFamily="34" charset="-127"/>
                <a:cs typeface="Adobe Naskh Medium" pitchFamily="50" charset="-78"/>
              </a:rPr>
              <a:t>03%</a:t>
            </a:r>
            <a:endParaRPr lang="zh-CN" altLang="en-US" sz="2000">
              <a:solidFill>
                <a:srgbClr val="00B075"/>
              </a:solidFill>
              <a:latin typeface="Impact" pitchFamily="34" charset="0"/>
              <a:ea typeface="Malgun Gothic" pitchFamily="34" charset="-127"/>
              <a:cs typeface="Adobe Naskh Medium" pitchFamily="50" charset="-78"/>
            </a:endParaRPr>
          </a:p>
        </p:txBody>
      </p:sp>
      <p:sp>
        <p:nvSpPr>
          <p:cNvPr id="41996" name="矩形 44"/>
          <p:cNvSpPr>
            <a:spLocks noChangeArrowheads="1"/>
          </p:cNvSpPr>
          <p:nvPr/>
        </p:nvSpPr>
        <p:spPr bwMode="auto">
          <a:xfrm>
            <a:off x="9680575" y="2995613"/>
            <a:ext cx="6286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a:solidFill>
                  <a:srgbClr val="00B075"/>
                </a:solidFill>
                <a:latin typeface="Impact" pitchFamily="34" charset="0"/>
                <a:ea typeface="Malgun Gothic" pitchFamily="34" charset="-127"/>
                <a:cs typeface="Adobe Naskh Medium" pitchFamily="50" charset="-78"/>
              </a:rPr>
              <a:t>04%</a:t>
            </a:r>
            <a:endParaRPr lang="zh-CN" altLang="en-US" sz="2000">
              <a:solidFill>
                <a:srgbClr val="00B075"/>
              </a:solidFill>
              <a:latin typeface="Impact" pitchFamily="34" charset="0"/>
              <a:ea typeface="Malgun Gothic" pitchFamily="34" charset="-127"/>
              <a:cs typeface="Adobe Naskh Medium" pitchFamily="50" charset="-78"/>
            </a:endParaRPr>
          </a:p>
        </p:txBody>
      </p:sp>
      <p:sp>
        <p:nvSpPr>
          <p:cNvPr id="46" name="TextBox 57"/>
          <p:cNvSpPr txBox="1"/>
          <p:nvPr/>
        </p:nvSpPr>
        <p:spPr bwMode="auto">
          <a:xfrm>
            <a:off x="7366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57"/>
          <p:cNvSpPr txBox="1"/>
          <p:nvPr/>
        </p:nvSpPr>
        <p:spPr bwMode="auto">
          <a:xfrm>
            <a:off x="33655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57"/>
          <p:cNvSpPr txBox="1"/>
          <p:nvPr/>
        </p:nvSpPr>
        <p:spPr bwMode="auto">
          <a:xfrm>
            <a:off x="59594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57"/>
          <p:cNvSpPr txBox="1"/>
          <p:nvPr/>
        </p:nvSpPr>
        <p:spPr bwMode="auto">
          <a:xfrm>
            <a:off x="87026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993"/>
                                        </p:tgtEl>
                                        <p:attrNameLst>
                                          <p:attrName>style.visibility</p:attrName>
                                        </p:attrNameLst>
                                      </p:cBhvr>
                                      <p:to>
                                        <p:strVal val="visible"/>
                                      </p:to>
                                    </p:set>
                                    <p:animEffect transition="in" filter="fade">
                                      <p:cBhvr>
                                        <p:cTn id="10" dur="500"/>
                                        <p:tgtEl>
                                          <p:spTgt spid="4199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994"/>
                                        </p:tgtEl>
                                        <p:attrNameLst>
                                          <p:attrName>style.visibility</p:attrName>
                                        </p:attrNameLst>
                                      </p:cBhvr>
                                      <p:to>
                                        <p:strVal val="visible"/>
                                      </p:to>
                                    </p:set>
                                    <p:animEffect transition="in" filter="fade">
                                      <p:cBhvr>
                                        <p:cTn id="21" dur="500"/>
                                        <p:tgtEl>
                                          <p:spTgt spid="4199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1995"/>
                                        </p:tgtEl>
                                        <p:attrNameLst>
                                          <p:attrName>style.visibility</p:attrName>
                                        </p:attrNameLst>
                                      </p:cBhvr>
                                      <p:to>
                                        <p:strVal val="visible"/>
                                      </p:to>
                                    </p:set>
                                    <p:animEffect transition="in" filter="fade">
                                      <p:cBhvr>
                                        <p:cTn id="32" dur="500"/>
                                        <p:tgtEl>
                                          <p:spTgt spid="4199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1996"/>
                                        </p:tgtEl>
                                        <p:attrNameLst>
                                          <p:attrName>style.visibility</p:attrName>
                                        </p:attrNameLst>
                                      </p:cBhvr>
                                      <p:to>
                                        <p:strVal val="visible"/>
                                      </p:to>
                                    </p:set>
                                    <p:animEffect transition="in" filter="fade">
                                      <p:cBhvr>
                                        <p:cTn id="43" dur="500"/>
                                        <p:tgtEl>
                                          <p:spTgt spid="4199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1993" grpId="0"/>
      <p:bldP spid="41994" grpId="0"/>
      <p:bldP spid="41995" grpId="0"/>
      <p:bldP spid="41996" grpId="0"/>
      <p:bldP spid="46" grpId="0"/>
      <p:bldP spid="47" grpId="0"/>
      <p:bldP spid="48" grpId="0"/>
      <p:bldP spid="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10"/>
          <p:cNvSpPr>
            <a:spLocks/>
          </p:cNvSpPr>
          <p:nvPr/>
        </p:nvSpPr>
        <p:spPr bwMode="auto">
          <a:xfrm>
            <a:off x="1933575"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00B075">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11"/>
          <p:cNvSpPr>
            <a:spLocks/>
          </p:cNvSpPr>
          <p:nvPr/>
        </p:nvSpPr>
        <p:spPr bwMode="auto">
          <a:xfrm>
            <a:off x="1854200" y="1600200"/>
            <a:ext cx="2970213"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Freeform 10"/>
          <p:cNvSpPr>
            <a:spLocks/>
          </p:cNvSpPr>
          <p:nvPr/>
        </p:nvSpPr>
        <p:spPr bwMode="auto">
          <a:xfrm>
            <a:off x="7085013"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00B075">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11"/>
          <p:cNvSpPr>
            <a:spLocks/>
          </p:cNvSpPr>
          <p:nvPr/>
        </p:nvSpPr>
        <p:spPr bwMode="auto">
          <a:xfrm>
            <a:off x="7005638" y="1600200"/>
            <a:ext cx="2970212"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10"/>
          <p:cNvSpPr>
            <a:spLocks/>
          </p:cNvSpPr>
          <p:nvPr/>
        </p:nvSpPr>
        <p:spPr bwMode="auto">
          <a:xfrm>
            <a:off x="1933575"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00B075">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11"/>
          <p:cNvSpPr>
            <a:spLocks/>
          </p:cNvSpPr>
          <p:nvPr/>
        </p:nvSpPr>
        <p:spPr bwMode="auto">
          <a:xfrm>
            <a:off x="1854200" y="4213225"/>
            <a:ext cx="2970213"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10"/>
          <p:cNvSpPr>
            <a:spLocks/>
          </p:cNvSpPr>
          <p:nvPr/>
        </p:nvSpPr>
        <p:spPr bwMode="auto">
          <a:xfrm>
            <a:off x="7085013"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00B075">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11"/>
          <p:cNvSpPr>
            <a:spLocks/>
          </p:cNvSpPr>
          <p:nvPr/>
        </p:nvSpPr>
        <p:spPr bwMode="auto">
          <a:xfrm>
            <a:off x="7005638" y="4213225"/>
            <a:ext cx="2970212"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TextBox 57"/>
          <p:cNvSpPr txBox="1"/>
          <p:nvPr/>
        </p:nvSpPr>
        <p:spPr bwMode="auto">
          <a:xfrm>
            <a:off x="1947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26" name="TextBox 57"/>
          <p:cNvSpPr txBox="1"/>
          <p:nvPr/>
        </p:nvSpPr>
        <p:spPr bwMode="auto">
          <a:xfrm>
            <a:off x="7154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27" name="TextBox 57"/>
          <p:cNvSpPr txBox="1"/>
          <p:nvPr/>
        </p:nvSpPr>
        <p:spPr bwMode="auto">
          <a:xfrm>
            <a:off x="1947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28" name="TextBox 57"/>
          <p:cNvSpPr txBox="1"/>
          <p:nvPr/>
        </p:nvSpPr>
        <p:spPr bwMode="auto">
          <a:xfrm>
            <a:off x="7154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7"/>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fltVal val="0"/>
                                          </p:val>
                                        </p:tav>
                                        <p:tav tm="100000">
                                          <p:val>
                                            <p:strVal val="#ppt_w"/>
                                          </p:val>
                                        </p:tav>
                                      </p:tavLst>
                                    </p:anim>
                                    <p:anim calcmode="lin" valueType="num">
                                      <p:cBhvr>
                                        <p:cTn id="14" dur="1000" fill="hold"/>
                                        <p:tgtEl>
                                          <p:spTgt spid="18"/>
                                        </p:tgtEl>
                                        <p:attrNameLst>
                                          <p:attrName>ppt_h</p:attrName>
                                        </p:attrNameLst>
                                      </p:cBhvr>
                                      <p:tavLst>
                                        <p:tav tm="0">
                                          <p:val>
                                            <p:fltVal val="0"/>
                                          </p:val>
                                        </p:tav>
                                        <p:tav tm="100000">
                                          <p:val>
                                            <p:strVal val="#ppt_h"/>
                                          </p:val>
                                        </p:tav>
                                      </p:tavLst>
                                    </p:anim>
                                    <p:anim calcmode="lin" valueType="num">
                                      <p:cBhvr>
                                        <p:cTn id="1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8"/>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ppt_w</p:attrName>
                                        </p:attrNameLst>
                                      </p:cBhvr>
                                      <p:tavLst>
                                        <p:tav tm="0">
                                          <p:val>
                                            <p:fltVal val="0"/>
                                          </p:val>
                                        </p:tav>
                                        <p:tav tm="100000">
                                          <p:val>
                                            <p:strVal val="#ppt_w"/>
                                          </p:val>
                                        </p:tav>
                                      </p:tavLst>
                                    </p:anim>
                                    <p:anim calcmode="lin" valueType="num">
                                      <p:cBhvr>
                                        <p:cTn id="20" dur="1000" fill="hold"/>
                                        <p:tgtEl>
                                          <p:spTgt spid="25"/>
                                        </p:tgtEl>
                                        <p:attrNameLst>
                                          <p:attrName>ppt_h</p:attrName>
                                        </p:attrNameLst>
                                      </p:cBhvr>
                                      <p:tavLst>
                                        <p:tav tm="0">
                                          <p:val>
                                            <p:fltVal val="0"/>
                                          </p:val>
                                        </p:tav>
                                        <p:tav tm="100000">
                                          <p:val>
                                            <p:strVal val="#ppt_h"/>
                                          </p:val>
                                        </p:tav>
                                      </p:tavLst>
                                    </p:anim>
                                    <p:anim calcmode="lin" valueType="num">
                                      <p:cBhvr>
                                        <p:cTn id="21"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fltVal val="0"/>
                                          </p:val>
                                        </p:tav>
                                        <p:tav tm="100000">
                                          <p:val>
                                            <p:strVal val="#ppt_w"/>
                                          </p:val>
                                        </p:tav>
                                      </p:tavLst>
                                    </p:anim>
                                    <p:anim calcmode="lin" valueType="num">
                                      <p:cBhvr>
                                        <p:cTn id="28" dur="1000" fill="hold"/>
                                        <p:tgtEl>
                                          <p:spTgt spid="19"/>
                                        </p:tgtEl>
                                        <p:attrNameLst>
                                          <p:attrName>ppt_h</p:attrName>
                                        </p:attrNameLst>
                                      </p:cBhvr>
                                      <p:tavLst>
                                        <p:tav tm="0">
                                          <p:val>
                                            <p:fltVal val="0"/>
                                          </p:val>
                                        </p:tav>
                                        <p:tav tm="100000">
                                          <p:val>
                                            <p:strVal val="#ppt_h"/>
                                          </p:val>
                                        </p:tav>
                                      </p:tavLst>
                                    </p:anim>
                                    <p:anim calcmode="lin" valueType="num">
                                      <p:cBhvr>
                                        <p:cTn id="29"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9"/>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1000" fill="hold"/>
                                        <p:tgtEl>
                                          <p:spTgt spid="20"/>
                                        </p:tgtEl>
                                        <p:attrNameLst>
                                          <p:attrName>ppt_w</p:attrName>
                                        </p:attrNameLst>
                                      </p:cBhvr>
                                      <p:tavLst>
                                        <p:tav tm="0">
                                          <p:val>
                                            <p:fltVal val="0"/>
                                          </p:val>
                                        </p:tav>
                                        <p:tav tm="100000">
                                          <p:val>
                                            <p:strVal val="#ppt_w"/>
                                          </p:val>
                                        </p:tav>
                                      </p:tavLst>
                                    </p:anim>
                                    <p:anim calcmode="lin" valueType="num">
                                      <p:cBhvr>
                                        <p:cTn id="34" dur="1000" fill="hold"/>
                                        <p:tgtEl>
                                          <p:spTgt spid="20"/>
                                        </p:tgtEl>
                                        <p:attrNameLst>
                                          <p:attrName>ppt_h</p:attrName>
                                        </p:attrNameLst>
                                      </p:cBhvr>
                                      <p:tavLst>
                                        <p:tav tm="0">
                                          <p:val>
                                            <p:fltVal val="0"/>
                                          </p:val>
                                        </p:tav>
                                        <p:tav tm="100000">
                                          <p:val>
                                            <p:strVal val="#ppt_h"/>
                                          </p:val>
                                        </p:tav>
                                      </p:tavLst>
                                    </p:anim>
                                    <p:anim calcmode="lin" valueType="num">
                                      <p:cBhvr>
                                        <p:cTn id="35"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0"/>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1000" fill="hold"/>
                                        <p:tgtEl>
                                          <p:spTgt spid="26"/>
                                        </p:tgtEl>
                                        <p:attrNameLst>
                                          <p:attrName>ppt_w</p:attrName>
                                        </p:attrNameLst>
                                      </p:cBhvr>
                                      <p:tavLst>
                                        <p:tav tm="0">
                                          <p:val>
                                            <p:fltVal val="0"/>
                                          </p:val>
                                        </p:tav>
                                        <p:tav tm="100000">
                                          <p:val>
                                            <p:strVal val="#ppt_w"/>
                                          </p:val>
                                        </p:tav>
                                      </p:tavLst>
                                    </p:anim>
                                    <p:anim calcmode="lin" valueType="num">
                                      <p:cBhvr>
                                        <p:cTn id="40" dur="1000" fill="hold"/>
                                        <p:tgtEl>
                                          <p:spTgt spid="26"/>
                                        </p:tgtEl>
                                        <p:attrNameLst>
                                          <p:attrName>ppt_h</p:attrName>
                                        </p:attrNameLst>
                                      </p:cBhvr>
                                      <p:tavLst>
                                        <p:tav tm="0">
                                          <p:val>
                                            <p:fltVal val="0"/>
                                          </p:val>
                                        </p:tav>
                                        <p:tav tm="100000">
                                          <p:val>
                                            <p:strVal val="#ppt_h"/>
                                          </p:val>
                                        </p:tav>
                                      </p:tavLst>
                                    </p:anim>
                                    <p:anim calcmode="lin" valueType="num">
                                      <p:cBhvr>
                                        <p:cTn id="41"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 calcmode="lin" valueType="num">
                                      <p:cBhvr>
                                        <p:cTn id="49"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21"/>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1000" fill="hold"/>
                                        <p:tgtEl>
                                          <p:spTgt spid="22"/>
                                        </p:tgtEl>
                                        <p:attrNameLst>
                                          <p:attrName>ppt_w</p:attrName>
                                        </p:attrNameLst>
                                      </p:cBhvr>
                                      <p:tavLst>
                                        <p:tav tm="0">
                                          <p:val>
                                            <p:fltVal val="0"/>
                                          </p:val>
                                        </p:tav>
                                        <p:tav tm="100000">
                                          <p:val>
                                            <p:strVal val="#ppt_w"/>
                                          </p:val>
                                        </p:tav>
                                      </p:tavLst>
                                    </p:anim>
                                    <p:anim calcmode="lin" valueType="num">
                                      <p:cBhvr>
                                        <p:cTn id="54" dur="1000" fill="hold"/>
                                        <p:tgtEl>
                                          <p:spTgt spid="22"/>
                                        </p:tgtEl>
                                        <p:attrNameLst>
                                          <p:attrName>ppt_h</p:attrName>
                                        </p:attrNameLst>
                                      </p:cBhvr>
                                      <p:tavLst>
                                        <p:tav tm="0">
                                          <p:val>
                                            <p:fltVal val="0"/>
                                          </p:val>
                                        </p:tav>
                                        <p:tav tm="100000">
                                          <p:val>
                                            <p:strVal val="#ppt_h"/>
                                          </p:val>
                                        </p:tav>
                                      </p:tavLst>
                                    </p:anim>
                                    <p:anim calcmode="lin" valueType="num">
                                      <p:cBhvr>
                                        <p:cTn id="55"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22"/>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1000" fill="hold"/>
                                        <p:tgtEl>
                                          <p:spTgt spid="27"/>
                                        </p:tgtEl>
                                        <p:attrNameLst>
                                          <p:attrName>ppt_w</p:attrName>
                                        </p:attrNameLst>
                                      </p:cBhvr>
                                      <p:tavLst>
                                        <p:tav tm="0">
                                          <p:val>
                                            <p:fltVal val="0"/>
                                          </p:val>
                                        </p:tav>
                                        <p:tav tm="100000">
                                          <p:val>
                                            <p:strVal val="#ppt_w"/>
                                          </p:val>
                                        </p:tav>
                                      </p:tavLst>
                                    </p:anim>
                                    <p:anim calcmode="lin" valueType="num">
                                      <p:cBhvr>
                                        <p:cTn id="60" dur="1000" fill="hold"/>
                                        <p:tgtEl>
                                          <p:spTgt spid="27"/>
                                        </p:tgtEl>
                                        <p:attrNameLst>
                                          <p:attrName>ppt_h</p:attrName>
                                        </p:attrNameLst>
                                      </p:cBhvr>
                                      <p:tavLst>
                                        <p:tav tm="0">
                                          <p:val>
                                            <p:fltVal val="0"/>
                                          </p:val>
                                        </p:tav>
                                        <p:tav tm="100000">
                                          <p:val>
                                            <p:strVal val="#ppt_h"/>
                                          </p:val>
                                        </p:tav>
                                      </p:tavLst>
                                    </p:anim>
                                    <p:anim calcmode="lin" valueType="num">
                                      <p:cBhvr>
                                        <p:cTn id="61"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3" fill="hold">
                      <p:stCondLst>
                        <p:cond delay="indefinite"/>
                      </p:stCondLst>
                      <p:childTnLst>
                        <p:par>
                          <p:cTn id="64" fill="hold">
                            <p:stCondLst>
                              <p:cond delay="0"/>
                            </p:stCondLst>
                            <p:childTnLst>
                              <p:par>
                                <p:cTn id="65" presetID="15"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1000" fill="hold"/>
                                        <p:tgtEl>
                                          <p:spTgt spid="23"/>
                                        </p:tgtEl>
                                        <p:attrNameLst>
                                          <p:attrName>ppt_w</p:attrName>
                                        </p:attrNameLst>
                                      </p:cBhvr>
                                      <p:tavLst>
                                        <p:tav tm="0">
                                          <p:val>
                                            <p:fltVal val="0"/>
                                          </p:val>
                                        </p:tav>
                                        <p:tav tm="100000">
                                          <p:val>
                                            <p:strVal val="#ppt_w"/>
                                          </p:val>
                                        </p:tav>
                                      </p:tavLst>
                                    </p:anim>
                                    <p:anim calcmode="lin" valueType="num">
                                      <p:cBhvr>
                                        <p:cTn id="68" dur="1000" fill="hold"/>
                                        <p:tgtEl>
                                          <p:spTgt spid="23"/>
                                        </p:tgtEl>
                                        <p:attrNameLst>
                                          <p:attrName>ppt_h</p:attrName>
                                        </p:attrNameLst>
                                      </p:cBhvr>
                                      <p:tavLst>
                                        <p:tav tm="0">
                                          <p:val>
                                            <p:fltVal val="0"/>
                                          </p:val>
                                        </p:tav>
                                        <p:tav tm="100000">
                                          <p:val>
                                            <p:strVal val="#ppt_h"/>
                                          </p:val>
                                        </p:tav>
                                      </p:tavLst>
                                    </p:anim>
                                    <p:anim calcmode="lin" valueType="num">
                                      <p:cBhvr>
                                        <p:cTn id="69"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23"/>
                                        </p:tgtEl>
                                        <p:attrNameLst>
                                          <p:attrName>ppt_y</p:attrName>
                                        </p:attrNameLst>
                                      </p:cBhvr>
                                      <p:tavLst>
                                        <p:tav tm="0" fmla="#ppt_y+(sin(-2*pi*(1-$))*-#ppt_x+cos(-2*pi*(1-$))*(1-#ppt_y))*(1-$)">
                                          <p:val>
                                            <p:fltVal val="0"/>
                                          </p:val>
                                        </p:tav>
                                        <p:tav tm="100000">
                                          <p:val>
                                            <p:fltVal val="1"/>
                                          </p:val>
                                        </p:tav>
                                      </p:tavLst>
                                    </p:anim>
                                  </p:childTnLst>
                                </p:cTn>
                              </p:par>
                              <p:par>
                                <p:cTn id="71" presetID="15"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1000" fill="hold"/>
                                        <p:tgtEl>
                                          <p:spTgt spid="24"/>
                                        </p:tgtEl>
                                        <p:attrNameLst>
                                          <p:attrName>ppt_w</p:attrName>
                                        </p:attrNameLst>
                                      </p:cBhvr>
                                      <p:tavLst>
                                        <p:tav tm="0">
                                          <p:val>
                                            <p:fltVal val="0"/>
                                          </p:val>
                                        </p:tav>
                                        <p:tav tm="100000">
                                          <p:val>
                                            <p:strVal val="#ppt_w"/>
                                          </p:val>
                                        </p:tav>
                                      </p:tavLst>
                                    </p:anim>
                                    <p:anim calcmode="lin" valueType="num">
                                      <p:cBhvr>
                                        <p:cTn id="74" dur="1000" fill="hold"/>
                                        <p:tgtEl>
                                          <p:spTgt spid="24"/>
                                        </p:tgtEl>
                                        <p:attrNameLst>
                                          <p:attrName>ppt_h</p:attrName>
                                        </p:attrNameLst>
                                      </p:cBhvr>
                                      <p:tavLst>
                                        <p:tav tm="0">
                                          <p:val>
                                            <p:fltVal val="0"/>
                                          </p:val>
                                        </p:tav>
                                        <p:tav tm="100000">
                                          <p:val>
                                            <p:strVal val="#ppt_h"/>
                                          </p:val>
                                        </p:tav>
                                      </p:tavLst>
                                    </p:anim>
                                    <p:anim calcmode="lin" valueType="num">
                                      <p:cBhvr>
                                        <p:cTn id="75"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24"/>
                                        </p:tgtEl>
                                        <p:attrNameLst>
                                          <p:attrName>ppt_y</p:attrName>
                                        </p:attrNameLst>
                                      </p:cBhvr>
                                      <p:tavLst>
                                        <p:tav tm="0" fmla="#ppt_y+(sin(-2*pi*(1-$))*-#ppt_x+cos(-2*pi*(1-$))*(1-#ppt_y))*(1-$)">
                                          <p:val>
                                            <p:fltVal val="0"/>
                                          </p:val>
                                        </p:tav>
                                        <p:tav tm="100000">
                                          <p:val>
                                            <p:fltVal val="1"/>
                                          </p:val>
                                        </p:tav>
                                      </p:tavLst>
                                    </p:anim>
                                  </p:childTnLst>
                                </p:cTn>
                              </p:par>
                              <p:par>
                                <p:cTn id="77" presetID="15"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1000" fill="hold"/>
                                        <p:tgtEl>
                                          <p:spTgt spid="28"/>
                                        </p:tgtEl>
                                        <p:attrNameLst>
                                          <p:attrName>ppt_w</p:attrName>
                                        </p:attrNameLst>
                                      </p:cBhvr>
                                      <p:tavLst>
                                        <p:tav tm="0">
                                          <p:val>
                                            <p:fltVal val="0"/>
                                          </p:val>
                                        </p:tav>
                                        <p:tav tm="100000">
                                          <p:val>
                                            <p:strVal val="#ppt_w"/>
                                          </p:val>
                                        </p:tav>
                                      </p:tavLst>
                                    </p:anim>
                                    <p:anim calcmode="lin" valueType="num">
                                      <p:cBhvr>
                                        <p:cTn id="80" dur="1000" fill="hold"/>
                                        <p:tgtEl>
                                          <p:spTgt spid="28"/>
                                        </p:tgtEl>
                                        <p:attrNameLst>
                                          <p:attrName>ppt_h</p:attrName>
                                        </p:attrNameLst>
                                      </p:cBhvr>
                                      <p:tavLst>
                                        <p:tav tm="0">
                                          <p:val>
                                            <p:fltVal val="0"/>
                                          </p:val>
                                        </p:tav>
                                        <p:tav tm="100000">
                                          <p:val>
                                            <p:strVal val="#ppt_h"/>
                                          </p:val>
                                        </p:tav>
                                      </p:tavLst>
                                    </p:anim>
                                    <p:anim calcmode="lin" valueType="num">
                                      <p:cBhvr>
                                        <p:cTn id="81"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autoUpdateAnimBg="0"/>
      <p:bldP spid="20" grpId="0" animBg="1" autoUpdateAnimBg="0"/>
      <p:bldP spid="21" grpId="0" animBg="1" autoUpdateAnimBg="0"/>
      <p:bldP spid="22" grpId="0" animBg="1" autoUpdateAnimBg="0"/>
      <p:bldP spid="23" grpId="0" animBg="1" autoUpdateAnimBg="0"/>
      <p:bldP spid="24" grpId="0" animBg="1" autoUpdateAnimBg="0"/>
      <p:bldP spid="25" grpId="0"/>
      <p:bldP spid="26" grpId="0"/>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2306638"/>
            <a:ext cx="12192000" cy="1550987"/>
            <a:chOff x="0" y="2306638"/>
            <a:chExt cx="12192000" cy="1550987"/>
          </a:xfrm>
        </p:grpSpPr>
        <p:sp>
          <p:nvSpPr>
            <p:cNvPr id="5" name="Rectangle 24"/>
            <p:cNvSpPr/>
            <p:nvPr/>
          </p:nvSpPr>
          <p:spPr>
            <a:xfrm>
              <a:off x="0" y="2306638"/>
              <a:ext cx="12192000" cy="1550987"/>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389" name="TextBox 25"/>
            <p:cNvSpPr txBox="1">
              <a:spLocks noChangeArrowheads="1"/>
            </p:cNvSpPr>
            <p:nvPr/>
          </p:nvSpPr>
          <p:spPr bwMode="auto">
            <a:xfrm>
              <a:off x="3686175" y="2716213"/>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微软雅黑" pitchFamily="34" charset="-122"/>
                  <a:ea typeface="微软雅黑" pitchFamily="34" charset="-122"/>
                </a:rPr>
                <a:t>这里输入标题文字</a:t>
              </a:r>
            </a:p>
          </p:txBody>
        </p:sp>
        <p:sp>
          <p:nvSpPr>
            <p:cNvPr id="9" name="Rectangle 26"/>
            <p:cNvSpPr/>
            <p:nvPr/>
          </p:nvSpPr>
          <p:spPr>
            <a:xfrm>
              <a:off x="3686175" y="3216275"/>
              <a:ext cx="6829425" cy="338138"/>
            </a:xfrm>
            <a:prstGeom prst="rect">
              <a:avLst/>
            </a:prstGeom>
          </p:spPr>
          <p:txBody>
            <a:bodyPr>
              <a:spAutoFit/>
            </a:bodyPr>
            <a:lstStyle/>
            <a:p>
              <a:pPr algn="just" eaLnBrk="1" fontAlgn="auto" hangingPunct="1">
                <a:spcBef>
                  <a:spcPts val="0"/>
                </a:spcBef>
                <a:spcAft>
                  <a:spcPts val="0"/>
                </a:spcAft>
                <a:defRPr/>
              </a:pPr>
              <a:r>
                <a:rPr lang="zh-CN" altLang="en-US" sz="1600" dirty="0">
                  <a:solidFill>
                    <a:schemeClr val="bg1">
                      <a:lumMod val="95000"/>
                    </a:schemeClr>
                  </a:solidFill>
                  <a:latin typeface="微软雅黑" panose="020B0503020204020204" pitchFamily="34" charset="-122"/>
                  <a:ea typeface="微软雅黑" panose="020B0503020204020204" pitchFamily="34" charset="-122"/>
                </a:rPr>
                <a:t>这里输入标题文字这里输入标题文字这里输入标题文字这里输入标题文字</a:t>
              </a:r>
            </a:p>
          </p:txBody>
        </p:sp>
      </p:grpSp>
      <p:sp>
        <p:nvSpPr>
          <p:cNvPr id="16391" name="矩形 11"/>
          <p:cNvSpPr>
            <a:spLocks noChangeArrowheads="1"/>
          </p:cNvSpPr>
          <p:nvPr/>
        </p:nvSpPr>
        <p:spPr bwMode="auto">
          <a:xfrm>
            <a:off x="4238625" y="4316413"/>
            <a:ext cx="13970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1" name="椭圆 10"/>
          <p:cNvSpPr/>
          <p:nvPr/>
        </p:nvSpPr>
        <p:spPr>
          <a:xfrm>
            <a:off x="4238792" y="4464383"/>
            <a:ext cx="1397007" cy="1397957"/>
          </a:xfrm>
          <a:prstGeom prst="ellipse">
            <a:avLst/>
          </a:prstGeom>
          <a:blipFill>
            <a:blip r:embed="rId2" cstate="print">
              <a:extLst>
                <a:ext uri="{28A0092B-C50C-407E-A947-70E740481C1C}">
                  <a14:useLocalDpi xmlns:a14="http://schemas.microsoft.com/office/drawing/2010/main" val="0"/>
                </a:ext>
              </a:extLst>
            </a:blip>
            <a:srcRect/>
            <a:stretch>
              <a:fillRect l="-38000" r="-38000"/>
            </a:stretch>
          </a:blipFill>
          <a:ln w="57150">
            <a:solidFill>
              <a:srgbClr val="EB5C5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6395" name="矩形 13"/>
          <p:cNvSpPr>
            <a:spLocks noChangeArrowheads="1"/>
          </p:cNvSpPr>
          <p:nvPr/>
        </p:nvSpPr>
        <p:spPr bwMode="auto">
          <a:xfrm>
            <a:off x="5991225" y="4316413"/>
            <a:ext cx="1398588"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3" name="椭圆 12"/>
          <p:cNvSpPr/>
          <p:nvPr/>
        </p:nvSpPr>
        <p:spPr>
          <a:xfrm>
            <a:off x="5992392" y="4464383"/>
            <a:ext cx="1397007" cy="1397957"/>
          </a:xfrm>
          <a:prstGeom prst="ellipse">
            <a:avLst/>
          </a:prstGeom>
          <a:blipFill>
            <a:blip r:embed="rId3" cstate="print">
              <a:extLst>
                <a:ext uri="{28A0092B-C50C-407E-A947-70E740481C1C}">
                  <a14:useLocalDpi xmlns:a14="http://schemas.microsoft.com/office/drawing/2010/main" val="0"/>
                </a:ext>
              </a:extLst>
            </a:blip>
            <a:srcRect/>
            <a:stretch>
              <a:fillRect l="-20000" r="-20000"/>
            </a:stretch>
          </a:blipFill>
          <a:ln w="76200">
            <a:solidFill>
              <a:srgbClr val="EB5C5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6399" name="矩形 15"/>
          <p:cNvSpPr>
            <a:spLocks noChangeArrowheads="1"/>
          </p:cNvSpPr>
          <p:nvPr/>
        </p:nvSpPr>
        <p:spPr bwMode="auto">
          <a:xfrm>
            <a:off x="7745413" y="4316413"/>
            <a:ext cx="13970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5" name="椭圆 14"/>
          <p:cNvSpPr/>
          <p:nvPr/>
        </p:nvSpPr>
        <p:spPr>
          <a:xfrm>
            <a:off x="7745992" y="4464383"/>
            <a:ext cx="1397007" cy="1397957"/>
          </a:xfrm>
          <a:prstGeom prst="ellipse">
            <a:avLst/>
          </a:prstGeom>
          <a:blipFill>
            <a:blip r:embed="rId4" cstate="print">
              <a:extLst>
                <a:ext uri="{28A0092B-C50C-407E-A947-70E740481C1C}">
                  <a14:useLocalDpi xmlns:a14="http://schemas.microsoft.com/office/drawing/2010/main" val="0"/>
                </a:ext>
              </a:extLst>
            </a:blip>
            <a:srcRect/>
            <a:stretch>
              <a:fillRect l="-25000" r="-25000"/>
            </a:stretch>
          </a:blipFill>
          <a:ln w="76200">
            <a:solidFill>
              <a:srgbClr val="EB5C5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6403" name="矩形 17"/>
          <p:cNvSpPr>
            <a:spLocks noChangeArrowheads="1"/>
          </p:cNvSpPr>
          <p:nvPr/>
        </p:nvSpPr>
        <p:spPr bwMode="auto">
          <a:xfrm>
            <a:off x="9498013" y="4316413"/>
            <a:ext cx="1398587"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7" name="椭圆 16"/>
          <p:cNvSpPr/>
          <p:nvPr/>
        </p:nvSpPr>
        <p:spPr>
          <a:xfrm>
            <a:off x="9499592" y="4464383"/>
            <a:ext cx="1397007" cy="1397957"/>
          </a:xfrm>
          <a:prstGeom prst="ellipse">
            <a:avLst/>
          </a:prstGeom>
          <a:blipFill>
            <a:blip r:embed="rId5" cstate="print">
              <a:extLst>
                <a:ext uri="{28A0092B-C50C-407E-A947-70E740481C1C}">
                  <a14:useLocalDpi xmlns:a14="http://schemas.microsoft.com/office/drawing/2010/main" val="0"/>
                </a:ext>
              </a:extLst>
            </a:blip>
            <a:srcRect/>
            <a:stretch>
              <a:fillRect l="-25000" r="-25000"/>
            </a:stretch>
          </a:blipFill>
          <a:ln w="76200">
            <a:solidFill>
              <a:srgbClr val="EB5C5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grpSp>
        <p:nvGrpSpPr>
          <p:cNvPr id="2" name="组合 1"/>
          <p:cNvGrpSpPr/>
          <p:nvPr/>
        </p:nvGrpSpPr>
        <p:grpSpPr>
          <a:xfrm>
            <a:off x="1077913" y="1631950"/>
            <a:ext cx="2187575" cy="4589463"/>
            <a:chOff x="1077913" y="1631950"/>
            <a:chExt cx="2187575" cy="4589463"/>
          </a:xfrm>
        </p:grpSpPr>
        <p:pic>
          <p:nvPicPr>
            <p:cNvPr id="16387" name="Picture 21" descr="C:\Users\Dsgn\Desktop\iPhone_MockUp\iPhone_5C_Yellow.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7913" y="1631950"/>
              <a:ext cx="2187575" cy="458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Triangle 23"/>
            <p:cNvSpPr/>
            <p:nvPr/>
          </p:nvSpPr>
          <p:spPr>
            <a:xfrm rot="10800000">
              <a:off x="2165350" y="2308225"/>
              <a:ext cx="914400" cy="203993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pic>
          <p:nvPicPr>
            <p:cNvPr id="16407" name="图片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249363" y="2306638"/>
              <a:ext cx="1846262" cy="32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40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20" name="任意多边形 19"/>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0-#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021388" y="3829050"/>
            <a:ext cx="1614487" cy="1628775"/>
            <a:chOff x="6021388" y="3829050"/>
            <a:chExt cx="1614487" cy="1628775"/>
          </a:xfrm>
        </p:grpSpPr>
        <p:sp>
          <p:nvSpPr>
            <p:cNvPr id="31" name="Freeform 7"/>
            <p:cNvSpPr>
              <a:spLocks/>
            </p:cNvSpPr>
            <p:nvPr/>
          </p:nvSpPr>
          <p:spPr bwMode="auto">
            <a:xfrm>
              <a:off x="6021388" y="3829050"/>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8" name="组合 37"/>
            <p:cNvGrpSpPr/>
            <p:nvPr/>
          </p:nvGrpSpPr>
          <p:grpSpPr>
            <a:xfrm>
              <a:off x="6637897" y="4429547"/>
              <a:ext cx="619055" cy="622865"/>
              <a:chOff x="5595939" y="4999038"/>
              <a:chExt cx="515938" cy="519113"/>
            </a:xfrm>
            <a:solidFill>
              <a:schemeClr val="bg1"/>
            </a:solidFill>
          </p:grpSpPr>
          <p:sp>
            <p:nvSpPr>
              <p:cNvPr id="39" name="Freeform 5"/>
              <p:cNvSpPr>
                <a:spLocks/>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7"/>
              <p:cNvSpPr>
                <a:spLocks/>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0"/>
              <p:cNvSpPr>
                <a:spLocks/>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5" name="组合 4"/>
          <p:cNvGrpSpPr/>
          <p:nvPr/>
        </p:nvGrpSpPr>
        <p:grpSpPr>
          <a:xfrm>
            <a:off x="4314825" y="2136775"/>
            <a:ext cx="1636713" cy="1614488"/>
            <a:chOff x="4314825" y="2136775"/>
            <a:chExt cx="1636713" cy="1614488"/>
          </a:xfrm>
        </p:grpSpPr>
        <p:sp>
          <p:nvSpPr>
            <p:cNvPr id="30" name="Freeform 6"/>
            <p:cNvSpPr>
              <a:spLocks/>
            </p:cNvSpPr>
            <p:nvPr/>
          </p:nvSpPr>
          <p:spPr bwMode="auto">
            <a:xfrm>
              <a:off x="4314825" y="2136775"/>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5" name="组合 44"/>
            <p:cNvGrpSpPr/>
            <p:nvPr/>
          </p:nvGrpSpPr>
          <p:grpSpPr>
            <a:xfrm>
              <a:off x="4707286" y="2514650"/>
              <a:ext cx="710485" cy="483815"/>
              <a:chOff x="5842315" y="2065986"/>
              <a:chExt cx="592138" cy="403225"/>
            </a:xfrm>
            <a:solidFill>
              <a:schemeClr val="bg1"/>
            </a:solidFill>
          </p:grpSpPr>
          <p:sp>
            <p:nvSpPr>
              <p:cNvPr id="46"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47" name="组合 46"/>
              <p:cNvGrpSpPr/>
              <p:nvPr/>
            </p:nvGrpSpPr>
            <p:grpSpPr>
              <a:xfrm>
                <a:off x="5842315" y="2112023"/>
                <a:ext cx="592138" cy="357188"/>
                <a:chOff x="5543551" y="2033588"/>
                <a:chExt cx="592138" cy="357188"/>
              </a:xfrm>
              <a:grpFill/>
            </p:grpSpPr>
            <p:sp>
              <p:nvSpPr>
                <p:cNvPr id="48" name="Freeform 15"/>
                <p:cNvSpPr>
                  <a:spLocks/>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6"/>
                <p:cNvSpPr>
                  <a:spLocks/>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7"/>
                <p:cNvSpPr>
                  <a:spLocks/>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8"/>
                <p:cNvSpPr>
                  <a:spLocks/>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9"/>
                <p:cNvSpPr>
                  <a:spLocks/>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20"/>
                <p:cNvSpPr>
                  <a:spLocks/>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22"/>
                <p:cNvSpPr>
                  <a:spLocks/>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23"/>
                <p:cNvSpPr>
                  <a:spLocks/>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24"/>
                <p:cNvSpPr>
                  <a:spLocks/>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25"/>
                <p:cNvSpPr>
                  <a:spLocks/>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grpSp>
        <p:nvGrpSpPr>
          <p:cNvPr id="6" name="组合 5"/>
          <p:cNvGrpSpPr/>
          <p:nvPr/>
        </p:nvGrpSpPr>
        <p:grpSpPr>
          <a:xfrm>
            <a:off x="6021388" y="2136775"/>
            <a:ext cx="1614487" cy="1614488"/>
            <a:chOff x="6021388" y="2136775"/>
            <a:chExt cx="1614487" cy="1614488"/>
          </a:xfrm>
        </p:grpSpPr>
        <p:sp>
          <p:nvSpPr>
            <p:cNvPr id="29" name="Freeform 5"/>
            <p:cNvSpPr>
              <a:spLocks/>
            </p:cNvSpPr>
            <p:nvPr/>
          </p:nvSpPr>
          <p:spPr bwMode="auto">
            <a:xfrm>
              <a:off x="6021388" y="2136775"/>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59" name="组合 58"/>
            <p:cNvGrpSpPr/>
            <p:nvPr/>
          </p:nvGrpSpPr>
          <p:grpSpPr>
            <a:xfrm>
              <a:off x="6724565" y="2350838"/>
              <a:ext cx="630485" cy="647627"/>
              <a:chOff x="5572126" y="3962401"/>
              <a:chExt cx="525463" cy="539750"/>
            </a:xfrm>
            <a:solidFill>
              <a:schemeClr val="bg1"/>
            </a:solidFill>
          </p:grpSpPr>
          <p:sp>
            <p:nvSpPr>
              <p:cNvPr id="60"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grpSp>
        <p:nvGrpSpPr>
          <p:cNvPr id="8" name="组合 7"/>
          <p:cNvGrpSpPr/>
          <p:nvPr/>
        </p:nvGrpSpPr>
        <p:grpSpPr>
          <a:xfrm>
            <a:off x="4314825" y="3829050"/>
            <a:ext cx="1636713" cy="1628775"/>
            <a:chOff x="4314825" y="3829050"/>
            <a:chExt cx="1636713" cy="1628775"/>
          </a:xfrm>
        </p:grpSpPr>
        <p:sp>
          <p:nvSpPr>
            <p:cNvPr id="32" name="Freeform 8"/>
            <p:cNvSpPr>
              <a:spLocks/>
            </p:cNvSpPr>
            <p:nvPr/>
          </p:nvSpPr>
          <p:spPr bwMode="auto">
            <a:xfrm>
              <a:off x="4314825" y="3829050"/>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63" name="组合 62"/>
            <p:cNvGrpSpPr/>
            <p:nvPr/>
          </p:nvGrpSpPr>
          <p:grpSpPr>
            <a:xfrm>
              <a:off x="4707286" y="4455731"/>
              <a:ext cx="432387" cy="641912"/>
              <a:chOff x="5649914" y="2946401"/>
              <a:chExt cx="360363" cy="534987"/>
            </a:xfrm>
            <a:solidFill>
              <a:schemeClr val="bg1"/>
            </a:solidFill>
          </p:grpSpPr>
          <p:sp>
            <p:nvSpPr>
              <p:cNvPr id="64"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68" name="TextBox 57"/>
          <p:cNvSpPr txBox="1"/>
          <p:nvPr/>
        </p:nvSpPr>
        <p:spPr bwMode="auto">
          <a:xfrm>
            <a:off x="7874000" y="23193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TextBox 57"/>
          <p:cNvSpPr txBox="1"/>
          <p:nvPr/>
        </p:nvSpPr>
        <p:spPr bwMode="auto">
          <a:xfrm>
            <a:off x="1282700" y="23193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TextBox 57"/>
          <p:cNvSpPr txBox="1"/>
          <p:nvPr/>
        </p:nvSpPr>
        <p:spPr bwMode="auto">
          <a:xfrm>
            <a:off x="7874000" y="43561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TextBox 57"/>
          <p:cNvSpPr txBox="1"/>
          <p:nvPr/>
        </p:nvSpPr>
        <p:spPr bwMode="auto">
          <a:xfrm>
            <a:off x="1282700" y="43561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5257800" y="3079750"/>
            <a:ext cx="1441450" cy="1427163"/>
            <a:chOff x="5257800" y="3079750"/>
            <a:chExt cx="1441450" cy="1427163"/>
          </a:xfrm>
        </p:grpSpPr>
        <p:sp>
          <p:nvSpPr>
            <p:cNvPr id="73" name="Oval 9"/>
            <p:cNvSpPr>
              <a:spLocks noChangeArrowheads="1"/>
            </p:cNvSpPr>
            <p:nvPr/>
          </p:nvSpPr>
          <p:spPr bwMode="auto">
            <a:xfrm>
              <a:off x="5257800" y="3079750"/>
              <a:ext cx="1441450" cy="1427163"/>
            </a:xfrm>
            <a:prstGeom prst="ellipse">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74" name="矩形 33"/>
            <p:cNvSpPr>
              <a:spLocks noChangeArrowheads="1"/>
            </p:cNvSpPr>
            <p:nvPr/>
          </p:nvSpPr>
          <p:spPr bwMode="auto">
            <a:xfrm>
              <a:off x="5494338" y="3246438"/>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a:solidFill>
                    <a:schemeClr val="bg1"/>
                  </a:solidFill>
                  <a:latin typeface="Impact" pitchFamily="34" charset="0"/>
                  <a:ea typeface="Malgun Gothic" pitchFamily="34" charset="-127"/>
                  <a:cs typeface="Adobe Naskh Medium" pitchFamily="50" charset="-78"/>
                </a:rPr>
                <a:t>01</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75" name="矩形 34"/>
            <p:cNvSpPr>
              <a:spLocks noChangeArrowheads="1"/>
            </p:cNvSpPr>
            <p:nvPr/>
          </p:nvSpPr>
          <p:spPr bwMode="auto">
            <a:xfrm>
              <a:off x="6037263" y="3246438"/>
              <a:ext cx="50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a:solidFill>
                    <a:schemeClr val="bg1"/>
                  </a:solidFill>
                  <a:latin typeface="Impact" pitchFamily="34" charset="0"/>
                  <a:ea typeface="Malgun Gothic" pitchFamily="34" charset="-127"/>
                  <a:cs typeface="Adobe Naskh Medium" pitchFamily="50" charset="-78"/>
                </a:rPr>
                <a:t>02</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76" name="矩形 35"/>
            <p:cNvSpPr>
              <a:spLocks noChangeArrowheads="1"/>
            </p:cNvSpPr>
            <p:nvPr/>
          </p:nvSpPr>
          <p:spPr bwMode="auto">
            <a:xfrm>
              <a:off x="5473700" y="3857625"/>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a:solidFill>
                    <a:schemeClr val="bg1"/>
                  </a:solidFill>
                  <a:latin typeface="Impact" pitchFamily="34" charset="0"/>
                  <a:ea typeface="Malgun Gothic" pitchFamily="34" charset="-127"/>
                  <a:cs typeface="Adobe Naskh Medium" pitchFamily="50" charset="-78"/>
                </a:rPr>
                <a:t>04</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77" name="矩形 36"/>
            <p:cNvSpPr>
              <a:spLocks noChangeArrowheads="1"/>
            </p:cNvSpPr>
            <p:nvPr/>
          </p:nvSpPr>
          <p:spPr bwMode="auto">
            <a:xfrm>
              <a:off x="5999163" y="3848100"/>
              <a:ext cx="514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a:solidFill>
                    <a:schemeClr val="bg1"/>
                  </a:solidFill>
                  <a:latin typeface="Impact" pitchFamily="34" charset="0"/>
                  <a:ea typeface="Malgun Gothic" pitchFamily="34" charset="-127"/>
                  <a:cs typeface="Adobe Naskh Medium" pitchFamily="50" charset="-78"/>
                </a:rPr>
                <a:t>03</a:t>
              </a:r>
              <a:endParaRPr lang="zh-CN" altLang="en-US" sz="2400">
                <a:solidFill>
                  <a:schemeClr val="bg1"/>
                </a:solidFill>
                <a:latin typeface="Impact" pitchFamily="34" charset="0"/>
                <a:ea typeface="Malgun Gothic" pitchFamily="34" charset="-127"/>
                <a:cs typeface="Adobe Naskh Medium" pitchFamily="50"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anim calcmode="lin" valueType="num">
                                      <p:cBhvr>
                                        <p:cTn id="8" dur="500" fill="hold"/>
                                        <p:tgtEl>
                                          <p:spTgt spid="72"/>
                                        </p:tgtEl>
                                        <p:attrNameLst>
                                          <p:attrName>ppt_w</p:attrName>
                                        </p:attrNameLst>
                                      </p:cBhvr>
                                      <p:tavLst>
                                        <p:tav tm="0" fmla="#ppt_w*sin(2.5*pi*$)">
                                          <p:val>
                                            <p:fltVal val="0"/>
                                          </p:val>
                                        </p:tav>
                                        <p:tav tm="100000">
                                          <p:val>
                                            <p:fltVal val="1"/>
                                          </p:val>
                                        </p:tav>
                                      </p:tavLst>
                                    </p:anim>
                                    <p:anim calcmode="lin" valueType="num">
                                      <p:cBhvr>
                                        <p:cTn id="9" dur="500" fill="hold"/>
                                        <p:tgtEl>
                                          <p:spTgt spid="7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0-#ppt_h/2"/>
                                          </p:val>
                                        </p:tav>
                                        <p:tav tm="100000">
                                          <p:val>
                                            <p:strVal val="#ppt_y"/>
                                          </p:val>
                                        </p:tav>
                                      </p:tavLst>
                                    </p:anim>
                                  </p:childTnLst>
                                </p:cTn>
                              </p:par>
                              <p:par>
                                <p:cTn id="16" presetID="2" presetClass="entr" presetSubtype="3"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par>
                                <p:cTn id="20" presetID="2" presetClass="entr" presetSubtype="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500"/>
                                        <p:tgtEl>
                                          <p:spTgt spid="7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1063625" y="1796484"/>
            <a:ext cx="2174875" cy="2858294"/>
            <a:chOff x="3908425" y="969169"/>
            <a:chExt cx="2174875" cy="2858294"/>
          </a:xfrm>
          <a:solidFill>
            <a:srgbClr val="00B075"/>
          </a:solidFill>
        </p:grpSpPr>
        <p:sp>
          <p:nvSpPr>
            <p:cNvPr id="73"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4" name="Freeform 7"/>
            <p:cNvSpPr>
              <a:spLocks/>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5"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6"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7" name="椭圆 76"/>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78" name="矩形 77"/>
          <p:cNvSpPr/>
          <p:nvPr/>
        </p:nvSpPr>
        <p:spPr>
          <a:xfrm>
            <a:off x="0" y="4654550"/>
            <a:ext cx="5661025" cy="1195388"/>
          </a:xfrm>
          <a:prstGeom prst="rect">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9" name="矩形 78"/>
          <p:cNvSpPr/>
          <p:nvPr/>
        </p:nvSpPr>
        <p:spPr>
          <a:xfrm>
            <a:off x="3033713" y="3624263"/>
            <a:ext cx="4818062" cy="1031875"/>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0" name="矩形 79"/>
          <p:cNvSpPr/>
          <p:nvPr/>
        </p:nvSpPr>
        <p:spPr>
          <a:xfrm>
            <a:off x="4616450" y="2593975"/>
            <a:ext cx="4819650" cy="1030288"/>
          </a:xfrm>
          <a:prstGeom prst="rect">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矩形 80"/>
          <p:cNvSpPr/>
          <p:nvPr/>
        </p:nvSpPr>
        <p:spPr>
          <a:xfrm>
            <a:off x="0" y="4845050"/>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2" name="矩形 81"/>
          <p:cNvSpPr/>
          <p:nvPr/>
        </p:nvSpPr>
        <p:spPr>
          <a:xfrm>
            <a:off x="2613025" y="3746500"/>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83" name="矩形 82"/>
          <p:cNvSpPr/>
          <p:nvPr/>
        </p:nvSpPr>
        <p:spPr>
          <a:xfrm>
            <a:off x="4195763" y="2701925"/>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a:off x="6053138" y="1562100"/>
            <a:ext cx="4818062" cy="1031875"/>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5" name="矩形 84"/>
          <p:cNvSpPr/>
          <p:nvPr/>
        </p:nvSpPr>
        <p:spPr>
          <a:xfrm>
            <a:off x="5632450" y="1684338"/>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fade">
                                      <p:cBhvr>
                                        <p:cTn id="10" dur="500"/>
                                        <p:tgtEl>
                                          <p:spTgt spid="81"/>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1000"/>
                                        <p:tgtEl>
                                          <p:spTgt spid="72"/>
                                        </p:tgtEl>
                                      </p:cBhvr>
                                    </p:animEffect>
                                    <p:anim calcmode="lin" valueType="num">
                                      <p:cBhvr>
                                        <p:cTn id="16" dur="1000" fill="hold"/>
                                        <p:tgtEl>
                                          <p:spTgt spid="72"/>
                                        </p:tgtEl>
                                        <p:attrNameLst>
                                          <p:attrName>ppt_x</p:attrName>
                                        </p:attrNameLst>
                                      </p:cBhvr>
                                      <p:tavLst>
                                        <p:tav tm="0">
                                          <p:val>
                                            <p:strVal val="#ppt_x"/>
                                          </p:val>
                                        </p:tav>
                                        <p:tav tm="100000">
                                          <p:val>
                                            <p:strVal val="#ppt_x"/>
                                          </p:val>
                                        </p:tav>
                                      </p:tavLst>
                                    </p:anim>
                                    <p:anim calcmode="lin" valueType="num">
                                      <p:cBhvr>
                                        <p:cTn id="17"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500"/>
                                        <p:tgtEl>
                                          <p:spTgt spid="8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fade">
                                      <p:cBhvr>
                                        <p:cTn id="30" dur="500"/>
                                        <p:tgtEl>
                                          <p:spTgt spid="8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500"/>
                                        <p:tgtEl>
                                          <p:spTgt spid="8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fade">
                                      <p:cBhvr>
                                        <p:cTn id="38" dur="500"/>
                                        <p:tgtEl>
                                          <p:spTgt spid="8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p:bldP spid="82" grpId="0"/>
      <p:bldP spid="83" grpId="0"/>
      <p:bldP spid="84" grpId="0" animBg="1"/>
      <p:bldP spid="8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933700" y="3249613"/>
            <a:ext cx="528638" cy="1135062"/>
            <a:chOff x="2933700" y="3249613"/>
            <a:chExt cx="528638" cy="1135062"/>
          </a:xfrm>
        </p:grpSpPr>
        <p:sp>
          <p:nvSpPr>
            <p:cNvPr id="19" name="Freeform 5"/>
            <p:cNvSpPr>
              <a:spLocks/>
            </p:cNvSpPr>
            <p:nvPr/>
          </p:nvSpPr>
          <p:spPr bwMode="auto">
            <a:xfrm>
              <a:off x="2933700" y="3495675"/>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solidFill>
              <a:srgbClr val="E9A54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Oval 6"/>
            <p:cNvSpPr>
              <a:spLocks noChangeArrowheads="1"/>
            </p:cNvSpPr>
            <p:nvPr/>
          </p:nvSpPr>
          <p:spPr bwMode="auto">
            <a:xfrm>
              <a:off x="3074988" y="3249613"/>
              <a:ext cx="231775" cy="211137"/>
            </a:xfrm>
            <a:prstGeom prst="ellipse">
              <a:avLst/>
            </a:prstGeom>
            <a:solidFill>
              <a:srgbClr val="E9A54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8" name="组合 7"/>
          <p:cNvGrpSpPr/>
          <p:nvPr/>
        </p:nvGrpSpPr>
        <p:grpSpPr>
          <a:xfrm>
            <a:off x="3970338" y="3567113"/>
            <a:ext cx="1722437" cy="500062"/>
            <a:chOff x="3970338" y="3567113"/>
            <a:chExt cx="1722437" cy="500062"/>
          </a:xfrm>
        </p:grpSpPr>
        <p:sp>
          <p:nvSpPr>
            <p:cNvPr id="41" name="Freeform 27"/>
            <p:cNvSpPr>
              <a:spLocks/>
            </p:cNvSpPr>
            <p:nvPr/>
          </p:nvSpPr>
          <p:spPr bwMode="auto">
            <a:xfrm>
              <a:off x="5326063" y="3700463"/>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Freeform 28"/>
            <p:cNvSpPr>
              <a:spLocks/>
            </p:cNvSpPr>
            <p:nvPr/>
          </p:nvSpPr>
          <p:spPr bwMode="auto">
            <a:xfrm>
              <a:off x="5326063" y="3925888"/>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Freeform 29"/>
            <p:cNvSpPr>
              <a:spLocks/>
            </p:cNvSpPr>
            <p:nvPr/>
          </p:nvSpPr>
          <p:spPr bwMode="auto">
            <a:xfrm>
              <a:off x="5000625" y="3567113"/>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34"/>
            <p:cNvSpPr>
              <a:spLocks/>
            </p:cNvSpPr>
            <p:nvPr/>
          </p:nvSpPr>
          <p:spPr bwMode="auto">
            <a:xfrm>
              <a:off x="3970338" y="3630613"/>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2" name="组合 11"/>
          <p:cNvGrpSpPr/>
          <p:nvPr/>
        </p:nvGrpSpPr>
        <p:grpSpPr>
          <a:xfrm>
            <a:off x="836613" y="3587750"/>
            <a:ext cx="1595437" cy="487363"/>
            <a:chOff x="836613" y="3587750"/>
            <a:chExt cx="1595437" cy="487363"/>
          </a:xfrm>
        </p:grpSpPr>
        <p:sp>
          <p:nvSpPr>
            <p:cNvPr id="44" name="Freeform 30"/>
            <p:cNvSpPr>
              <a:spLocks/>
            </p:cNvSpPr>
            <p:nvPr/>
          </p:nvSpPr>
          <p:spPr bwMode="auto">
            <a:xfrm>
              <a:off x="836613" y="3587750"/>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35"/>
            <p:cNvSpPr>
              <a:spLocks/>
            </p:cNvSpPr>
            <p:nvPr/>
          </p:nvSpPr>
          <p:spPr bwMode="auto">
            <a:xfrm>
              <a:off x="1563688" y="3630613"/>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6" name="组合 5"/>
          <p:cNvGrpSpPr/>
          <p:nvPr/>
        </p:nvGrpSpPr>
        <p:grpSpPr>
          <a:xfrm>
            <a:off x="2947988" y="1547813"/>
            <a:ext cx="500062" cy="1503362"/>
            <a:chOff x="2947988" y="1547813"/>
            <a:chExt cx="500062" cy="1503362"/>
          </a:xfrm>
        </p:grpSpPr>
        <p:sp>
          <p:nvSpPr>
            <p:cNvPr id="45" name="Freeform 31"/>
            <p:cNvSpPr>
              <a:spLocks noEditPoints="1"/>
            </p:cNvSpPr>
            <p:nvPr/>
          </p:nvSpPr>
          <p:spPr bwMode="auto">
            <a:xfrm>
              <a:off x="3243263" y="1801813"/>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32"/>
            <p:cNvSpPr>
              <a:spLocks/>
            </p:cNvSpPr>
            <p:nvPr/>
          </p:nvSpPr>
          <p:spPr bwMode="auto">
            <a:xfrm>
              <a:off x="3243263" y="1865313"/>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33"/>
            <p:cNvSpPr>
              <a:spLocks/>
            </p:cNvSpPr>
            <p:nvPr/>
          </p:nvSpPr>
          <p:spPr bwMode="auto">
            <a:xfrm>
              <a:off x="2947988" y="1547813"/>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36"/>
            <p:cNvSpPr>
              <a:spLocks/>
            </p:cNvSpPr>
            <p:nvPr/>
          </p:nvSpPr>
          <p:spPr bwMode="auto">
            <a:xfrm>
              <a:off x="2997200" y="2182813"/>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0" name="组合 9"/>
          <p:cNvGrpSpPr/>
          <p:nvPr/>
        </p:nvGrpSpPr>
        <p:grpSpPr>
          <a:xfrm>
            <a:off x="2925763" y="4583113"/>
            <a:ext cx="608012" cy="1524000"/>
            <a:chOff x="2925763" y="4583113"/>
            <a:chExt cx="608012" cy="1524000"/>
          </a:xfrm>
        </p:grpSpPr>
        <p:sp>
          <p:nvSpPr>
            <p:cNvPr id="22" name="Freeform 8"/>
            <p:cNvSpPr>
              <a:spLocks noEditPoints="1"/>
            </p:cNvSpPr>
            <p:nvPr/>
          </p:nvSpPr>
          <p:spPr bwMode="auto">
            <a:xfrm>
              <a:off x="2925763" y="5648325"/>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37"/>
            <p:cNvSpPr>
              <a:spLocks/>
            </p:cNvSpPr>
            <p:nvPr/>
          </p:nvSpPr>
          <p:spPr bwMode="auto">
            <a:xfrm>
              <a:off x="3011488" y="4583113"/>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7" name="组合 6"/>
          <p:cNvGrpSpPr/>
          <p:nvPr/>
        </p:nvGrpSpPr>
        <p:grpSpPr>
          <a:xfrm>
            <a:off x="3632200" y="2035175"/>
            <a:ext cx="1376363" cy="1341438"/>
            <a:chOff x="3632200" y="2035175"/>
            <a:chExt cx="1376363" cy="1341438"/>
          </a:xfrm>
        </p:grpSpPr>
        <p:sp>
          <p:nvSpPr>
            <p:cNvPr id="24" name="Freeform 10"/>
            <p:cNvSpPr>
              <a:spLocks/>
            </p:cNvSpPr>
            <p:nvPr/>
          </p:nvSpPr>
          <p:spPr bwMode="auto">
            <a:xfrm>
              <a:off x="4732338" y="2444750"/>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11"/>
            <p:cNvSpPr>
              <a:spLocks/>
            </p:cNvSpPr>
            <p:nvPr/>
          </p:nvSpPr>
          <p:spPr bwMode="auto">
            <a:xfrm>
              <a:off x="4732338" y="2317750"/>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12"/>
            <p:cNvSpPr>
              <a:spLocks/>
            </p:cNvSpPr>
            <p:nvPr/>
          </p:nvSpPr>
          <p:spPr bwMode="auto">
            <a:xfrm>
              <a:off x="4732338" y="2168525"/>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13"/>
            <p:cNvSpPr>
              <a:spLocks/>
            </p:cNvSpPr>
            <p:nvPr/>
          </p:nvSpPr>
          <p:spPr bwMode="auto">
            <a:xfrm>
              <a:off x="4613275" y="2444750"/>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4"/>
            <p:cNvSpPr>
              <a:spLocks/>
            </p:cNvSpPr>
            <p:nvPr/>
          </p:nvSpPr>
          <p:spPr bwMode="auto">
            <a:xfrm>
              <a:off x="4591050" y="2176463"/>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Freeform 15"/>
            <p:cNvSpPr>
              <a:spLocks/>
            </p:cNvSpPr>
            <p:nvPr/>
          </p:nvSpPr>
          <p:spPr bwMode="auto">
            <a:xfrm>
              <a:off x="4732338" y="2049463"/>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16"/>
            <p:cNvSpPr>
              <a:spLocks/>
            </p:cNvSpPr>
            <p:nvPr/>
          </p:nvSpPr>
          <p:spPr bwMode="auto">
            <a:xfrm>
              <a:off x="4619625" y="2041525"/>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17"/>
            <p:cNvSpPr>
              <a:spLocks/>
            </p:cNvSpPr>
            <p:nvPr/>
          </p:nvSpPr>
          <p:spPr bwMode="auto">
            <a:xfrm>
              <a:off x="4591050" y="2317750"/>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Freeform 18"/>
            <p:cNvSpPr>
              <a:spLocks/>
            </p:cNvSpPr>
            <p:nvPr/>
          </p:nvSpPr>
          <p:spPr bwMode="auto">
            <a:xfrm>
              <a:off x="4443413" y="2317750"/>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19"/>
            <p:cNvSpPr>
              <a:spLocks/>
            </p:cNvSpPr>
            <p:nvPr/>
          </p:nvSpPr>
          <p:spPr bwMode="auto">
            <a:xfrm>
              <a:off x="4781550" y="2035175"/>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20"/>
            <p:cNvSpPr>
              <a:spLocks/>
            </p:cNvSpPr>
            <p:nvPr/>
          </p:nvSpPr>
          <p:spPr bwMode="auto">
            <a:xfrm>
              <a:off x="4859338" y="2317750"/>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21"/>
            <p:cNvSpPr>
              <a:spLocks/>
            </p:cNvSpPr>
            <p:nvPr/>
          </p:nvSpPr>
          <p:spPr bwMode="auto">
            <a:xfrm>
              <a:off x="4535488" y="2035175"/>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22"/>
            <p:cNvSpPr>
              <a:spLocks/>
            </p:cNvSpPr>
            <p:nvPr/>
          </p:nvSpPr>
          <p:spPr bwMode="auto">
            <a:xfrm>
              <a:off x="4859338" y="2112963"/>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23"/>
            <p:cNvSpPr>
              <a:spLocks/>
            </p:cNvSpPr>
            <p:nvPr/>
          </p:nvSpPr>
          <p:spPr bwMode="auto">
            <a:xfrm>
              <a:off x="4443413" y="2112963"/>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24"/>
            <p:cNvSpPr>
              <a:spLocks/>
            </p:cNvSpPr>
            <p:nvPr/>
          </p:nvSpPr>
          <p:spPr bwMode="auto">
            <a:xfrm>
              <a:off x="4781550" y="2479675"/>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25"/>
            <p:cNvSpPr>
              <a:spLocks/>
            </p:cNvSpPr>
            <p:nvPr/>
          </p:nvSpPr>
          <p:spPr bwMode="auto">
            <a:xfrm>
              <a:off x="4535488" y="2479675"/>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38"/>
            <p:cNvSpPr>
              <a:spLocks/>
            </p:cNvSpPr>
            <p:nvPr/>
          </p:nvSpPr>
          <p:spPr bwMode="auto">
            <a:xfrm>
              <a:off x="3632200" y="2627313"/>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1" name="组合 10"/>
          <p:cNvGrpSpPr/>
          <p:nvPr/>
        </p:nvGrpSpPr>
        <p:grpSpPr>
          <a:xfrm>
            <a:off x="1641475" y="4257675"/>
            <a:ext cx="1192213" cy="1257300"/>
            <a:chOff x="1641475" y="4257675"/>
            <a:chExt cx="1192213" cy="1257300"/>
          </a:xfrm>
        </p:grpSpPr>
        <p:sp>
          <p:nvSpPr>
            <p:cNvPr id="21" name="Freeform 7"/>
            <p:cNvSpPr>
              <a:spLocks noEditPoints="1"/>
            </p:cNvSpPr>
            <p:nvPr/>
          </p:nvSpPr>
          <p:spPr bwMode="auto">
            <a:xfrm>
              <a:off x="1641475" y="4964113"/>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39"/>
            <p:cNvSpPr>
              <a:spLocks/>
            </p:cNvSpPr>
            <p:nvPr/>
          </p:nvSpPr>
          <p:spPr bwMode="auto">
            <a:xfrm>
              <a:off x="2108200" y="4257675"/>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9" name="组合 8"/>
          <p:cNvGrpSpPr/>
          <p:nvPr/>
        </p:nvGrpSpPr>
        <p:grpSpPr>
          <a:xfrm>
            <a:off x="3617913" y="4243388"/>
            <a:ext cx="1249362" cy="1144587"/>
            <a:chOff x="3617913" y="4243388"/>
            <a:chExt cx="1249362" cy="1144587"/>
          </a:xfrm>
        </p:grpSpPr>
        <p:sp>
          <p:nvSpPr>
            <p:cNvPr id="23" name="Freeform 9"/>
            <p:cNvSpPr>
              <a:spLocks noEditPoints="1"/>
            </p:cNvSpPr>
            <p:nvPr/>
          </p:nvSpPr>
          <p:spPr bwMode="auto">
            <a:xfrm>
              <a:off x="4492625" y="4906963"/>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Freeform 40"/>
            <p:cNvSpPr>
              <a:spLocks/>
            </p:cNvSpPr>
            <p:nvPr/>
          </p:nvSpPr>
          <p:spPr bwMode="auto">
            <a:xfrm>
              <a:off x="3617913" y="4243388"/>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5" name="组合 4"/>
          <p:cNvGrpSpPr/>
          <p:nvPr/>
        </p:nvGrpSpPr>
        <p:grpSpPr>
          <a:xfrm>
            <a:off x="1458913" y="2006600"/>
            <a:ext cx="1319212" cy="1382713"/>
            <a:chOff x="1458913" y="2006600"/>
            <a:chExt cx="1319212" cy="1382713"/>
          </a:xfrm>
        </p:grpSpPr>
        <p:sp>
          <p:nvSpPr>
            <p:cNvPr id="40" name="Freeform 26"/>
            <p:cNvSpPr>
              <a:spLocks noEditPoints="1"/>
            </p:cNvSpPr>
            <p:nvPr/>
          </p:nvSpPr>
          <p:spPr bwMode="auto">
            <a:xfrm>
              <a:off x="1458913" y="2006600"/>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Freeform 41"/>
            <p:cNvSpPr>
              <a:spLocks/>
            </p:cNvSpPr>
            <p:nvPr/>
          </p:nvSpPr>
          <p:spPr bwMode="auto">
            <a:xfrm>
              <a:off x="2051050" y="2649538"/>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6" name="TextBox 57"/>
          <p:cNvSpPr txBox="1"/>
          <p:nvPr/>
        </p:nvSpPr>
        <p:spPr bwMode="auto">
          <a:xfrm>
            <a:off x="5872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Box 57"/>
          <p:cNvSpPr txBox="1"/>
          <p:nvPr/>
        </p:nvSpPr>
        <p:spPr bwMode="auto">
          <a:xfrm>
            <a:off x="8920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bwMode="auto">
          <a:xfrm>
            <a:off x="5872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8920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5872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57"/>
          <p:cNvSpPr txBox="1"/>
          <p:nvPr/>
        </p:nvSpPr>
        <p:spPr bwMode="auto">
          <a:xfrm>
            <a:off x="8920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par>
                                <p:cTn id="19" presetID="22" presetClass="entr" presetSubtype="8"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1"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par>
                                <p:cTn id="25" presetID="22" presetClass="entr" presetSubtype="1"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par>
                                <p:cTn id="28" presetID="22" presetClass="entr" presetSubtype="1"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2"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righ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grpId="0" nodeType="click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p:cTn id="38" dur="500" fill="hold"/>
                                        <p:tgtEl>
                                          <p:spTgt spid="56"/>
                                        </p:tgtEl>
                                        <p:attrNameLst>
                                          <p:attrName>ppt_w</p:attrName>
                                        </p:attrNameLst>
                                      </p:cBhvr>
                                      <p:tavLst>
                                        <p:tav tm="0">
                                          <p:val>
                                            <p:fltVal val="0"/>
                                          </p:val>
                                        </p:tav>
                                        <p:tav tm="100000">
                                          <p:val>
                                            <p:strVal val="#ppt_w"/>
                                          </p:val>
                                        </p:tav>
                                      </p:tavLst>
                                    </p:anim>
                                    <p:anim calcmode="lin" valueType="num">
                                      <p:cBhvr>
                                        <p:cTn id="39" dur="500" fill="hold"/>
                                        <p:tgtEl>
                                          <p:spTgt spid="56"/>
                                        </p:tgtEl>
                                        <p:attrNameLst>
                                          <p:attrName>ppt_h</p:attrName>
                                        </p:attrNameLst>
                                      </p:cBhvr>
                                      <p:tavLst>
                                        <p:tav tm="0">
                                          <p:val>
                                            <p:fltVal val="0"/>
                                          </p:val>
                                        </p:tav>
                                        <p:tav tm="100000">
                                          <p:val>
                                            <p:strVal val="#ppt_h"/>
                                          </p:val>
                                        </p:tav>
                                      </p:tavLst>
                                    </p:anim>
                                    <p:anim calcmode="lin" valueType="num">
                                      <p:cBhvr>
                                        <p:cTn id="40" dur="500" fill="hold"/>
                                        <p:tgtEl>
                                          <p:spTgt spid="56"/>
                                        </p:tgtEl>
                                        <p:attrNameLst>
                                          <p:attrName>style.rotation</p:attrName>
                                        </p:attrNameLst>
                                      </p:cBhvr>
                                      <p:tavLst>
                                        <p:tav tm="0">
                                          <p:val>
                                            <p:fltVal val="360"/>
                                          </p:val>
                                        </p:tav>
                                        <p:tav tm="100000">
                                          <p:val>
                                            <p:fltVal val="0"/>
                                          </p:val>
                                        </p:tav>
                                      </p:tavLst>
                                    </p:anim>
                                    <p:animEffect transition="in" filter="fade">
                                      <p:cBhvr>
                                        <p:cTn id="41" dur="500"/>
                                        <p:tgtEl>
                                          <p:spTgt spid="56"/>
                                        </p:tgtEl>
                                      </p:cBhvr>
                                    </p:animEffect>
                                  </p:childTnLst>
                                </p:cTn>
                              </p:par>
                              <p:par>
                                <p:cTn id="42" presetID="49" presetClass="entr" presetSubtype="0" decel="100000" fill="hold" grpId="0" nodeType="withEffect">
                                  <p:stCondLst>
                                    <p:cond delay="200"/>
                                  </p:stCondLst>
                                  <p:childTnLst>
                                    <p:set>
                                      <p:cBhvr>
                                        <p:cTn id="43" dur="1" fill="hold">
                                          <p:stCondLst>
                                            <p:cond delay="0"/>
                                          </p:stCondLst>
                                        </p:cTn>
                                        <p:tgtEl>
                                          <p:spTgt spid="58"/>
                                        </p:tgtEl>
                                        <p:attrNameLst>
                                          <p:attrName>style.visibility</p:attrName>
                                        </p:attrNameLst>
                                      </p:cBhvr>
                                      <p:to>
                                        <p:strVal val="visible"/>
                                      </p:to>
                                    </p:set>
                                    <p:anim calcmode="lin" valueType="num">
                                      <p:cBhvr>
                                        <p:cTn id="44" dur="500" fill="hold"/>
                                        <p:tgtEl>
                                          <p:spTgt spid="58"/>
                                        </p:tgtEl>
                                        <p:attrNameLst>
                                          <p:attrName>ppt_w</p:attrName>
                                        </p:attrNameLst>
                                      </p:cBhvr>
                                      <p:tavLst>
                                        <p:tav tm="0">
                                          <p:val>
                                            <p:fltVal val="0"/>
                                          </p:val>
                                        </p:tav>
                                        <p:tav tm="100000">
                                          <p:val>
                                            <p:strVal val="#ppt_w"/>
                                          </p:val>
                                        </p:tav>
                                      </p:tavLst>
                                    </p:anim>
                                    <p:anim calcmode="lin" valueType="num">
                                      <p:cBhvr>
                                        <p:cTn id="45" dur="500" fill="hold"/>
                                        <p:tgtEl>
                                          <p:spTgt spid="58"/>
                                        </p:tgtEl>
                                        <p:attrNameLst>
                                          <p:attrName>ppt_h</p:attrName>
                                        </p:attrNameLst>
                                      </p:cBhvr>
                                      <p:tavLst>
                                        <p:tav tm="0">
                                          <p:val>
                                            <p:fltVal val="0"/>
                                          </p:val>
                                        </p:tav>
                                        <p:tav tm="100000">
                                          <p:val>
                                            <p:strVal val="#ppt_h"/>
                                          </p:val>
                                        </p:tav>
                                      </p:tavLst>
                                    </p:anim>
                                    <p:anim calcmode="lin" valueType="num">
                                      <p:cBhvr>
                                        <p:cTn id="46" dur="500" fill="hold"/>
                                        <p:tgtEl>
                                          <p:spTgt spid="58"/>
                                        </p:tgtEl>
                                        <p:attrNameLst>
                                          <p:attrName>style.rotation</p:attrName>
                                        </p:attrNameLst>
                                      </p:cBhvr>
                                      <p:tavLst>
                                        <p:tav tm="0">
                                          <p:val>
                                            <p:fltVal val="360"/>
                                          </p:val>
                                        </p:tav>
                                        <p:tav tm="100000">
                                          <p:val>
                                            <p:fltVal val="0"/>
                                          </p:val>
                                        </p:tav>
                                      </p:tavLst>
                                    </p:anim>
                                    <p:animEffect transition="in" filter="fade">
                                      <p:cBhvr>
                                        <p:cTn id="47" dur="500"/>
                                        <p:tgtEl>
                                          <p:spTgt spid="58"/>
                                        </p:tgtEl>
                                      </p:cBhvr>
                                    </p:animEffect>
                                  </p:childTnLst>
                                </p:cTn>
                              </p:par>
                              <p:par>
                                <p:cTn id="48" presetID="49" presetClass="entr" presetSubtype="0" decel="100000" fill="hold" grpId="0" nodeType="withEffect">
                                  <p:stCondLst>
                                    <p:cond delay="200"/>
                                  </p:stCondLst>
                                  <p:childTnLst>
                                    <p:set>
                                      <p:cBhvr>
                                        <p:cTn id="49" dur="1" fill="hold">
                                          <p:stCondLst>
                                            <p:cond delay="0"/>
                                          </p:stCondLst>
                                        </p:cTn>
                                        <p:tgtEl>
                                          <p:spTgt spid="60"/>
                                        </p:tgtEl>
                                        <p:attrNameLst>
                                          <p:attrName>style.visibility</p:attrName>
                                        </p:attrNameLst>
                                      </p:cBhvr>
                                      <p:to>
                                        <p:strVal val="visible"/>
                                      </p:to>
                                    </p:set>
                                    <p:anim calcmode="lin" valueType="num">
                                      <p:cBhvr>
                                        <p:cTn id="50" dur="600" fill="hold"/>
                                        <p:tgtEl>
                                          <p:spTgt spid="60"/>
                                        </p:tgtEl>
                                        <p:attrNameLst>
                                          <p:attrName>ppt_w</p:attrName>
                                        </p:attrNameLst>
                                      </p:cBhvr>
                                      <p:tavLst>
                                        <p:tav tm="0">
                                          <p:val>
                                            <p:fltVal val="0"/>
                                          </p:val>
                                        </p:tav>
                                        <p:tav tm="100000">
                                          <p:val>
                                            <p:strVal val="#ppt_w"/>
                                          </p:val>
                                        </p:tav>
                                      </p:tavLst>
                                    </p:anim>
                                    <p:anim calcmode="lin" valueType="num">
                                      <p:cBhvr>
                                        <p:cTn id="51" dur="600" fill="hold"/>
                                        <p:tgtEl>
                                          <p:spTgt spid="60"/>
                                        </p:tgtEl>
                                        <p:attrNameLst>
                                          <p:attrName>ppt_h</p:attrName>
                                        </p:attrNameLst>
                                      </p:cBhvr>
                                      <p:tavLst>
                                        <p:tav tm="0">
                                          <p:val>
                                            <p:fltVal val="0"/>
                                          </p:val>
                                        </p:tav>
                                        <p:tav tm="100000">
                                          <p:val>
                                            <p:strVal val="#ppt_h"/>
                                          </p:val>
                                        </p:tav>
                                      </p:tavLst>
                                    </p:anim>
                                    <p:anim calcmode="lin" valueType="num">
                                      <p:cBhvr>
                                        <p:cTn id="52" dur="600" fill="hold"/>
                                        <p:tgtEl>
                                          <p:spTgt spid="60"/>
                                        </p:tgtEl>
                                        <p:attrNameLst>
                                          <p:attrName>style.rotation</p:attrName>
                                        </p:attrNameLst>
                                      </p:cBhvr>
                                      <p:tavLst>
                                        <p:tav tm="0">
                                          <p:val>
                                            <p:fltVal val="360"/>
                                          </p:val>
                                        </p:tav>
                                        <p:tav tm="100000">
                                          <p:val>
                                            <p:fltVal val="0"/>
                                          </p:val>
                                        </p:tav>
                                      </p:tavLst>
                                    </p:anim>
                                    <p:animEffect transition="in" filter="fade">
                                      <p:cBhvr>
                                        <p:cTn id="53" dur="600"/>
                                        <p:tgtEl>
                                          <p:spTgt spid="60"/>
                                        </p:tgtEl>
                                      </p:cBhvr>
                                    </p:animEffect>
                                  </p:childTnLst>
                                </p:cTn>
                              </p:par>
                              <p:par>
                                <p:cTn id="54" presetID="49" presetClass="entr" presetSubtype="0" decel="100000" fill="hold" grpId="0" nodeType="withEffect">
                                  <p:stCondLst>
                                    <p:cond delay="300"/>
                                  </p:stCondLst>
                                  <p:childTnLst>
                                    <p:set>
                                      <p:cBhvr>
                                        <p:cTn id="55" dur="1" fill="hold">
                                          <p:stCondLst>
                                            <p:cond delay="0"/>
                                          </p:stCondLst>
                                        </p:cTn>
                                        <p:tgtEl>
                                          <p:spTgt spid="61"/>
                                        </p:tgtEl>
                                        <p:attrNameLst>
                                          <p:attrName>style.visibility</p:attrName>
                                        </p:attrNameLst>
                                      </p:cBhvr>
                                      <p:to>
                                        <p:strVal val="visible"/>
                                      </p:to>
                                    </p:set>
                                    <p:anim calcmode="lin" valueType="num">
                                      <p:cBhvr>
                                        <p:cTn id="56" dur="700" fill="hold"/>
                                        <p:tgtEl>
                                          <p:spTgt spid="61"/>
                                        </p:tgtEl>
                                        <p:attrNameLst>
                                          <p:attrName>ppt_w</p:attrName>
                                        </p:attrNameLst>
                                      </p:cBhvr>
                                      <p:tavLst>
                                        <p:tav tm="0">
                                          <p:val>
                                            <p:fltVal val="0"/>
                                          </p:val>
                                        </p:tav>
                                        <p:tav tm="100000">
                                          <p:val>
                                            <p:strVal val="#ppt_w"/>
                                          </p:val>
                                        </p:tav>
                                      </p:tavLst>
                                    </p:anim>
                                    <p:anim calcmode="lin" valueType="num">
                                      <p:cBhvr>
                                        <p:cTn id="57" dur="700" fill="hold"/>
                                        <p:tgtEl>
                                          <p:spTgt spid="61"/>
                                        </p:tgtEl>
                                        <p:attrNameLst>
                                          <p:attrName>ppt_h</p:attrName>
                                        </p:attrNameLst>
                                      </p:cBhvr>
                                      <p:tavLst>
                                        <p:tav tm="0">
                                          <p:val>
                                            <p:fltVal val="0"/>
                                          </p:val>
                                        </p:tav>
                                        <p:tav tm="100000">
                                          <p:val>
                                            <p:strVal val="#ppt_h"/>
                                          </p:val>
                                        </p:tav>
                                      </p:tavLst>
                                    </p:anim>
                                    <p:anim calcmode="lin" valueType="num">
                                      <p:cBhvr>
                                        <p:cTn id="58" dur="700" fill="hold"/>
                                        <p:tgtEl>
                                          <p:spTgt spid="61"/>
                                        </p:tgtEl>
                                        <p:attrNameLst>
                                          <p:attrName>style.rotation</p:attrName>
                                        </p:attrNameLst>
                                      </p:cBhvr>
                                      <p:tavLst>
                                        <p:tav tm="0">
                                          <p:val>
                                            <p:fltVal val="360"/>
                                          </p:val>
                                        </p:tav>
                                        <p:tav tm="100000">
                                          <p:val>
                                            <p:fltVal val="0"/>
                                          </p:val>
                                        </p:tav>
                                      </p:tavLst>
                                    </p:anim>
                                    <p:animEffect transition="in" filter="fade">
                                      <p:cBhvr>
                                        <p:cTn id="59" dur="700"/>
                                        <p:tgtEl>
                                          <p:spTgt spid="61"/>
                                        </p:tgtEl>
                                      </p:cBhvr>
                                    </p:animEffect>
                                  </p:childTnLst>
                                </p:cTn>
                              </p:par>
                              <p:par>
                                <p:cTn id="60" presetID="49" presetClass="entr" presetSubtype="0" decel="100000" fill="hold" grpId="0" nodeType="withEffect">
                                  <p:stCondLst>
                                    <p:cond delay="100"/>
                                  </p:stCondLst>
                                  <p:childTnLst>
                                    <p:set>
                                      <p:cBhvr>
                                        <p:cTn id="61" dur="1" fill="hold">
                                          <p:stCondLst>
                                            <p:cond delay="0"/>
                                          </p:stCondLst>
                                        </p:cTn>
                                        <p:tgtEl>
                                          <p:spTgt spid="59"/>
                                        </p:tgtEl>
                                        <p:attrNameLst>
                                          <p:attrName>style.visibility</p:attrName>
                                        </p:attrNameLst>
                                      </p:cBhvr>
                                      <p:to>
                                        <p:strVal val="visible"/>
                                      </p:to>
                                    </p:set>
                                    <p:anim calcmode="lin" valueType="num">
                                      <p:cBhvr>
                                        <p:cTn id="62" dur="700" fill="hold"/>
                                        <p:tgtEl>
                                          <p:spTgt spid="59"/>
                                        </p:tgtEl>
                                        <p:attrNameLst>
                                          <p:attrName>ppt_w</p:attrName>
                                        </p:attrNameLst>
                                      </p:cBhvr>
                                      <p:tavLst>
                                        <p:tav tm="0">
                                          <p:val>
                                            <p:fltVal val="0"/>
                                          </p:val>
                                        </p:tav>
                                        <p:tav tm="100000">
                                          <p:val>
                                            <p:strVal val="#ppt_w"/>
                                          </p:val>
                                        </p:tav>
                                      </p:tavLst>
                                    </p:anim>
                                    <p:anim calcmode="lin" valueType="num">
                                      <p:cBhvr>
                                        <p:cTn id="63" dur="700" fill="hold"/>
                                        <p:tgtEl>
                                          <p:spTgt spid="59"/>
                                        </p:tgtEl>
                                        <p:attrNameLst>
                                          <p:attrName>ppt_h</p:attrName>
                                        </p:attrNameLst>
                                      </p:cBhvr>
                                      <p:tavLst>
                                        <p:tav tm="0">
                                          <p:val>
                                            <p:fltVal val="0"/>
                                          </p:val>
                                        </p:tav>
                                        <p:tav tm="100000">
                                          <p:val>
                                            <p:strVal val="#ppt_h"/>
                                          </p:val>
                                        </p:tav>
                                      </p:tavLst>
                                    </p:anim>
                                    <p:anim calcmode="lin" valueType="num">
                                      <p:cBhvr>
                                        <p:cTn id="64" dur="700" fill="hold"/>
                                        <p:tgtEl>
                                          <p:spTgt spid="59"/>
                                        </p:tgtEl>
                                        <p:attrNameLst>
                                          <p:attrName>style.rotation</p:attrName>
                                        </p:attrNameLst>
                                      </p:cBhvr>
                                      <p:tavLst>
                                        <p:tav tm="0">
                                          <p:val>
                                            <p:fltVal val="360"/>
                                          </p:val>
                                        </p:tav>
                                        <p:tav tm="100000">
                                          <p:val>
                                            <p:fltVal val="0"/>
                                          </p:val>
                                        </p:tav>
                                      </p:tavLst>
                                    </p:anim>
                                    <p:animEffect transition="in" filter="fade">
                                      <p:cBhvr>
                                        <p:cTn id="65" dur="700"/>
                                        <p:tgtEl>
                                          <p:spTgt spid="59"/>
                                        </p:tgtEl>
                                      </p:cBhvr>
                                    </p:animEffect>
                                  </p:childTnLst>
                                </p:cTn>
                              </p:par>
                              <p:par>
                                <p:cTn id="66" presetID="49" presetClass="entr" presetSubtype="0" decel="100000" fill="hold" grpId="0" nodeType="withEffect">
                                  <p:stCondLst>
                                    <p:cond delay="100"/>
                                  </p:stCondLst>
                                  <p:childTnLst>
                                    <p:set>
                                      <p:cBhvr>
                                        <p:cTn id="67" dur="1" fill="hold">
                                          <p:stCondLst>
                                            <p:cond delay="0"/>
                                          </p:stCondLst>
                                        </p:cTn>
                                        <p:tgtEl>
                                          <p:spTgt spid="57"/>
                                        </p:tgtEl>
                                        <p:attrNameLst>
                                          <p:attrName>style.visibility</p:attrName>
                                        </p:attrNameLst>
                                      </p:cBhvr>
                                      <p:to>
                                        <p:strVal val="visible"/>
                                      </p:to>
                                    </p:set>
                                    <p:anim calcmode="lin" valueType="num">
                                      <p:cBhvr>
                                        <p:cTn id="68" dur="1000" fill="hold"/>
                                        <p:tgtEl>
                                          <p:spTgt spid="57"/>
                                        </p:tgtEl>
                                        <p:attrNameLst>
                                          <p:attrName>ppt_w</p:attrName>
                                        </p:attrNameLst>
                                      </p:cBhvr>
                                      <p:tavLst>
                                        <p:tav tm="0">
                                          <p:val>
                                            <p:fltVal val="0"/>
                                          </p:val>
                                        </p:tav>
                                        <p:tav tm="100000">
                                          <p:val>
                                            <p:strVal val="#ppt_w"/>
                                          </p:val>
                                        </p:tav>
                                      </p:tavLst>
                                    </p:anim>
                                    <p:anim calcmode="lin" valueType="num">
                                      <p:cBhvr>
                                        <p:cTn id="69" dur="1000" fill="hold"/>
                                        <p:tgtEl>
                                          <p:spTgt spid="57"/>
                                        </p:tgtEl>
                                        <p:attrNameLst>
                                          <p:attrName>ppt_h</p:attrName>
                                        </p:attrNameLst>
                                      </p:cBhvr>
                                      <p:tavLst>
                                        <p:tav tm="0">
                                          <p:val>
                                            <p:fltVal val="0"/>
                                          </p:val>
                                        </p:tav>
                                        <p:tav tm="100000">
                                          <p:val>
                                            <p:strVal val="#ppt_h"/>
                                          </p:val>
                                        </p:tav>
                                      </p:tavLst>
                                    </p:anim>
                                    <p:anim calcmode="lin" valueType="num">
                                      <p:cBhvr>
                                        <p:cTn id="70" dur="1000" fill="hold"/>
                                        <p:tgtEl>
                                          <p:spTgt spid="57"/>
                                        </p:tgtEl>
                                        <p:attrNameLst>
                                          <p:attrName>style.rotation</p:attrName>
                                        </p:attrNameLst>
                                      </p:cBhvr>
                                      <p:tavLst>
                                        <p:tav tm="0">
                                          <p:val>
                                            <p:fltVal val="360"/>
                                          </p:val>
                                        </p:tav>
                                        <p:tav tm="100000">
                                          <p:val>
                                            <p:fltVal val="0"/>
                                          </p:val>
                                        </p:tav>
                                      </p:tavLst>
                                    </p:anim>
                                    <p:animEffect transition="in" filter="fade">
                                      <p:cBhvr>
                                        <p:cTn id="71"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1077913" y="1376363"/>
            <a:ext cx="3240087" cy="501650"/>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3" name="矩形 62"/>
          <p:cNvSpPr/>
          <p:nvPr/>
        </p:nvSpPr>
        <p:spPr>
          <a:xfrm>
            <a:off x="1077913" y="1878013"/>
            <a:ext cx="3240087" cy="1658937"/>
          </a:xfrm>
          <a:prstGeom prst="rect">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64" name="矩形 63"/>
          <p:cNvSpPr/>
          <p:nvPr/>
        </p:nvSpPr>
        <p:spPr>
          <a:xfrm>
            <a:off x="4429125" y="1376363"/>
            <a:ext cx="3240088" cy="501650"/>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5" name="矩形 64"/>
          <p:cNvSpPr/>
          <p:nvPr/>
        </p:nvSpPr>
        <p:spPr>
          <a:xfrm>
            <a:off x="4429125" y="1878013"/>
            <a:ext cx="3240088" cy="1658937"/>
          </a:xfrm>
          <a:prstGeom prst="rect">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66" name="矩形 65"/>
          <p:cNvSpPr/>
          <p:nvPr/>
        </p:nvSpPr>
        <p:spPr>
          <a:xfrm>
            <a:off x="7781925" y="1376363"/>
            <a:ext cx="3240088" cy="501650"/>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7" name="矩形 66"/>
          <p:cNvSpPr/>
          <p:nvPr/>
        </p:nvSpPr>
        <p:spPr>
          <a:xfrm>
            <a:off x="7781925" y="1878013"/>
            <a:ext cx="3240088" cy="1658937"/>
          </a:xfrm>
          <a:prstGeom prst="rect">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68" name="矩形 67"/>
          <p:cNvSpPr/>
          <p:nvPr/>
        </p:nvSpPr>
        <p:spPr>
          <a:xfrm>
            <a:off x="1077913" y="3762375"/>
            <a:ext cx="3240087" cy="501650"/>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9" name="矩形 68"/>
          <p:cNvSpPr/>
          <p:nvPr/>
        </p:nvSpPr>
        <p:spPr>
          <a:xfrm>
            <a:off x="1077913" y="4264025"/>
            <a:ext cx="3240087" cy="1658938"/>
          </a:xfrm>
          <a:prstGeom prst="rect">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0" name="矩形 69"/>
          <p:cNvSpPr/>
          <p:nvPr/>
        </p:nvSpPr>
        <p:spPr>
          <a:xfrm>
            <a:off x="4429125" y="3762375"/>
            <a:ext cx="3240088" cy="501650"/>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1" name="矩形 70"/>
          <p:cNvSpPr/>
          <p:nvPr/>
        </p:nvSpPr>
        <p:spPr>
          <a:xfrm>
            <a:off x="4429125" y="4264025"/>
            <a:ext cx="3240088" cy="1658938"/>
          </a:xfrm>
          <a:prstGeom prst="rect">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2" name="矩形 71"/>
          <p:cNvSpPr/>
          <p:nvPr/>
        </p:nvSpPr>
        <p:spPr>
          <a:xfrm>
            <a:off x="7781925" y="3762375"/>
            <a:ext cx="3240088" cy="501650"/>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3" name="矩形 72"/>
          <p:cNvSpPr/>
          <p:nvPr/>
        </p:nvSpPr>
        <p:spPr>
          <a:xfrm>
            <a:off x="7781925" y="4264025"/>
            <a:ext cx="3240088" cy="1658938"/>
          </a:xfrm>
          <a:prstGeom prst="rect">
            <a:avLst/>
          </a:prstGeom>
          <a:solidFill>
            <a:srgbClr val="E9A5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fade">
                                      <p:cBhvr>
                                        <p:cTn id="18" dur="500"/>
                                        <p:tgtEl>
                                          <p:spTgt spid="6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fade">
                                      <p:cBhvr>
                                        <p:cTn id="26" dur="500"/>
                                        <p:tgtEl>
                                          <p:spTgt spid="6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500"/>
                                        <p:tgtEl>
                                          <p:spTgt spid="6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fade">
                                      <p:cBhvr>
                                        <p:cTn id="39" dur="500"/>
                                        <p:tgtEl>
                                          <p:spTgt spid="7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500"/>
                                        <p:tgtEl>
                                          <p:spTgt spid="7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500"/>
                                        <p:tgtEl>
                                          <p:spTgt spid="7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autoUpdateAnimBg="0"/>
      <p:bldP spid="65" grpId="0" animBg="1" autoUpdateAnimBg="0"/>
      <p:bldP spid="66" grpId="0" animBg="1" autoUpdateAnimBg="0"/>
      <p:bldP spid="67" grpId="0" animBg="1" autoUpdateAnimBg="0"/>
      <p:bldP spid="68" grpId="0" animBg="1" autoUpdateAnimBg="0"/>
      <p:bldP spid="69" grpId="0" animBg="1" autoUpdateAnimBg="0"/>
      <p:bldP spid="70" grpId="0" animBg="1" autoUpdateAnimBg="0"/>
      <p:bldP spid="71" grpId="0" animBg="1" autoUpdateAnimBg="0"/>
      <p:bldP spid="72" grpId="0" animBg="1" autoUpdateAnimBg="0"/>
      <p:bldP spid="73"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0074872" y="2693116"/>
            <a:ext cx="1190170" cy="1190170"/>
          </a:xfrm>
          <a:custGeom>
            <a:avLst/>
            <a:gdLst>
              <a:gd name="connsiteX0" fmla="*/ 595085 w 1190170"/>
              <a:gd name="connsiteY0" fmla="*/ 0 h 1190170"/>
              <a:gd name="connsiteX1" fmla="*/ 1190170 w 1190170"/>
              <a:gd name="connsiteY1" fmla="*/ 595085 h 1190170"/>
              <a:gd name="connsiteX2" fmla="*/ 595085 w 1190170"/>
              <a:gd name="connsiteY2" fmla="*/ 1190170 h 1190170"/>
              <a:gd name="connsiteX3" fmla="*/ 0 w 1190170"/>
              <a:gd name="connsiteY3" fmla="*/ 595085 h 1190170"/>
              <a:gd name="connsiteX4" fmla="*/ 595085 w 1190170"/>
              <a:gd name="connsiteY4" fmla="*/ 0 h 1190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70" h="1190170">
                <a:moveTo>
                  <a:pt x="595085" y="0"/>
                </a:moveTo>
                <a:cubicBezTo>
                  <a:pt x="923741" y="0"/>
                  <a:pt x="1190170" y="266429"/>
                  <a:pt x="1190170" y="595085"/>
                </a:cubicBezTo>
                <a:cubicBezTo>
                  <a:pt x="1190170" y="923741"/>
                  <a:pt x="923741" y="1190170"/>
                  <a:pt x="595085" y="1190170"/>
                </a:cubicBezTo>
                <a:cubicBezTo>
                  <a:pt x="266429" y="1190170"/>
                  <a:pt x="0" y="923741"/>
                  <a:pt x="0" y="595085"/>
                </a:cubicBezTo>
                <a:cubicBezTo>
                  <a:pt x="0" y="266429"/>
                  <a:pt x="266429" y="0"/>
                  <a:pt x="595085" y="0"/>
                </a:cubicBezTo>
                <a:close/>
              </a:path>
            </a:pathLst>
          </a:custGeom>
          <a:solidFill>
            <a:srgbClr val="357879"/>
          </a:solidFill>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8592600" y="4336856"/>
            <a:ext cx="1767116" cy="1767116"/>
          </a:xfrm>
          <a:custGeom>
            <a:avLst/>
            <a:gdLst>
              <a:gd name="connsiteX0" fmla="*/ 883558 w 1767116"/>
              <a:gd name="connsiteY0" fmla="*/ 0 h 1767116"/>
              <a:gd name="connsiteX1" fmla="*/ 1767116 w 1767116"/>
              <a:gd name="connsiteY1" fmla="*/ 883558 h 1767116"/>
              <a:gd name="connsiteX2" fmla="*/ 883558 w 1767116"/>
              <a:gd name="connsiteY2" fmla="*/ 1767116 h 1767116"/>
              <a:gd name="connsiteX3" fmla="*/ 0 w 1767116"/>
              <a:gd name="connsiteY3" fmla="*/ 883558 h 1767116"/>
              <a:gd name="connsiteX4" fmla="*/ 883558 w 1767116"/>
              <a:gd name="connsiteY4" fmla="*/ 0 h 1767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116" h="1767116">
                <a:moveTo>
                  <a:pt x="883558" y="0"/>
                </a:moveTo>
                <a:cubicBezTo>
                  <a:pt x="1371534" y="0"/>
                  <a:pt x="1767116" y="395582"/>
                  <a:pt x="1767116" y="883558"/>
                </a:cubicBezTo>
                <a:cubicBezTo>
                  <a:pt x="1767116" y="1371534"/>
                  <a:pt x="1371534" y="1767116"/>
                  <a:pt x="883558" y="1767116"/>
                </a:cubicBezTo>
                <a:cubicBezTo>
                  <a:pt x="395582" y="1767116"/>
                  <a:pt x="0" y="1371534"/>
                  <a:pt x="0" y="883558"/>
                </a:cubicBezTo>
                <a:cubicBezTo>
                  <a:pt x="0" y="395582"/>
                  <a:pt x="395582" y="0"/>
                  <a:pt x="883558" y="0"/>
                </a:cubicBezTo>
                <a:close/>
              </a:path>
            </a:pathLst>
          </a:custGeom>
          <a:solidFill>
            <a:srgbClr val="357879"/>
          </a:solidFill>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6863586" y="1459400"/>
            <a:ext cx="2612572" cy="2612572"/>
          </a:xfrm>
          <a:custGeom>
            <a:avLst/>
            <a:gdLst>
              <a:gd name="connsiteX0" fmla="*/ 1306286 w 2612572"/>
              <a:gd name="connsiteY0" fmla="*/ 0 h 2612572"/>
              <a:gd name="connsiteX1" fmla="*/ 2612572 w 2612572"/>
              <a:gd name="connsiteY1" fmla="*/ 1306286 h 2612572"/>
              <a:gd name="connsiteX2" fmla="*/ 1306286 w 2612572"/>
              <a:gd name="connsiteY2" fmla="*/ 2612572 h 2612572"/>
              <a:gd name="connsiteX3" fmla="*/ 0 w 2612572"/>
              <a:gd name="connsiteY3" fmla="*/ 1306286 h 2612572"/>
              <a:gd name="connsiteX4" fmla="*/ 1306286 w 2612572"/>
              <a:gd name="connsiteY4" fmla="*/ 0 h 261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2572" h="2612572">
                <a:moveTo>
                  <a:pt x="1306286" y="0"/>
                </a:moveTo>
                <a:cubicBezTo>
                  <a:pt x="2027728" y="0"/>
                  <a:pt x="2612572" y="584844"/>
                  <a:pt x="2612572" y="1306286"/>
                </a:cubicBezTo>
                <a:cubicBezTo>
                  <a:pt x="2612572" y="2027728"/>
                  <a:pt x="2027728" y="2612572"/>
                  <a:pt x="1306286" y="2612572"/>
                </a:cubicBezTo>
                <a:cubicBezTo>
                  <a:pt x="584844" y="2612572"/>
                  <a:pt x="0" y="2027728"/>
                  <a:pt x="0" y="1306286"/>
                </a:cubicBezTo>
                <a:cubicBezTo>
                  <a:pt x="0" y="584844"/>
                  <a:pt x="584844" y="0"/>
                  <a:pt x="1306286" y="0"/>
                </a:cubicBezTo>
                <a:close/>
              </a:path>
            </a:pathLst>
          </a:custGeom>
          <a:solidFill>
            <a:srgbClr val="357879"/>
          </a:solidFill>
        </p:spPr>
      </p:pic>
      <p:sp>
        <p:nvSpPr>
          <p:cNvPr id="20" name="椭圆 19"/>
          <p:cNvSpPr/>
          <p:nvPr/>
        </p:nvSpPr>
        <p:spPr>
          <a:xfrm>
            <a:off x="9439275" y="3513138"/>
            <a:ext cx="755650" cy="754062"/>
          </a:xfrm>
          <a:prstGeom prst="ellipse">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10861675" y="3959225"/>
            <a:ext cx="377825" cy="377825"/>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2" name="椭圆 21"/>
          <p:cNvSpPr/>
          <p:nvPr/>
        </p:nvSpPr>
        <p:spPr>
          <a:xfrm>
            <a:off x="8040688" y="4348163"/>
            <a:ext cx="552450" cy="550862"/>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3" name="椭圆 22"/>
          <p:cNvSpPr/>
          <p:nvPr/>
        </p:nvSpPr>
        <p:spPr>
          <a:xfrm>
            <a:off x="9626600" y="1989138"/>
            <a:ext cx="804863" cy="804862"/>
          </a:xfrm>
          <a:prstGeom prst="ellipse">
            <a:avLst/>
          </a:prstGeom>
          <a:solidFill>
            <a:srgbClr val="EB5C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4" name="TextBox 57"/>
          <p:cNvSpPr txBox="1"/>
          <p:nvPr/>
        </p:nvSpPr>
        <p:spPr bwMode="auto">
          <a:xfrm>
            <a:off x="711200" y="2273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57"/>
          <p:cNvSpPr txBox="1"/>
          <p:nvPr/>
        </p:nvSpPr>
        <p:spPr bwMode="auto">
          <a:xfrm>
            <a:off x="3759200" y="2273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57"/>
          <p:cNvSpPr txBox="1"/>
          <p:nvPr/>
        </p:nvSpPr>
        <p:spPr bwMode="auto">
          <a:xfrm>
            <a:off x="711200" y="34480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57"/>
          <p:cNvSpPr txBox="1"/>
          <p:nvPr/>
        </p:nvSpPr>
        <p:spPr bwMode="auto">
          <a:xfrm>
            <a:off x="3759200" y="34480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57"/>
          <p:cNvSpPr txBox="1"/>
          <p:nvPr/>
        </p:nvSpPr>
        <p:spPr bwMode="auto">
          <a:xfrm>
            <a:off x="711200" y="462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3759200" y="462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48" presetClass="entr" presetSubtype="0" accel="5000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1" dur="1000" fill="hold"/>
                                        <p:tgtEl>
                                          <p:spTgt spid="24"/>
                                        </p:tgtEl>
                                        <p:attrNameLst>
                                          <p:attrName>ppt_x</p:attrName>
                                        </p:attrNameLst>
                                      </p:cBhvr>
                                      <p:tavLst>
                                        <p:tav tm="0">
                                          <p:val>
                                            <p:fltVal val="-1"/>
                                          </p:val>
                                        </p:tav>
                                        <p:tav tm="50000">
                                          <p:val>
                                            <p:fltVal val="0.95"/>
                                          </p:val>
                                        </p:tav>
                                        <p:tav tm="100000">
                                          <p:val>
                                            <p:strVal val="#ppt_x"/>
                                          </p:val>
                                        </p:tav>
                                      </p:tavLst>
                                    </p:anim>
                                    <p:anim calcmode="lin" valueType="num">
                                      <p:cBhvr>
                                        <p:cTn id="32" dur="1000" fill="hold"/>
                                        <p:tgtEl>
                                          <p:spTgt spid="24"/>
                                        </p:tgtEl>
                                        <p:attrNameLst>
                                          <p:attrName>ppt_y</p:attrName>
                                        </p:attrNameLst>
                                      </p:cBhvr>
                                      <p:tavLst>
                                        <p:tav tm="0">
                                          <p:val>
                                            <p:strVal val="#ppt_y"/>
                                          </p:val>
                                        </p:tav>
                                        <p:tav tm="100000">
                                          <p:val>
                                            <p:strVal val="#ppt_y"/>
                                          </p:val>
                                        </p:tav>
                                      </p:tavLst>
                                    </p:anim>
                                    <p:animEffect transition="in" filter="fade">
                                      <p:cBhvr>
                                        <p:cTn id="33" dur="1000"/>
                                        <p:tgtEl>
                                          <p:spTgt spid="24"/>
                                        </p:tgtEl>
                                      </p:cBhvr>
                                    </p:animEffect>
                                  </p:childTnLst>
                                </p:cTn>
                              </p:par>
                              <p:par>
                                <p:cTn id="34" presetID="48" presetClass="entr" presetSubtype="0" accel="50000" fill="hold" grpId="0"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p:cTn id="36" dur="1000" fill="hold"/>
                                        <p:tgtEl>
                                          <p:spTgt spid="2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7" dur="1000" fill="hold"/>
                                        <p:tgtEl>
                                          <p:spTgt spid="25"/>
                                        </p:tgtEl>
                                        <p:attrNameLst>
                                          <p:attrName>ppt_x</p:attrName>
                                        </p:attrNameLst>
                                      </p:cBhvr>
                                      <p:tavLst>
                                        <p:tav tm="0">
                                          <p:val>
                                            <p:fltVal val="-1"/>
                                          </p:val>
                                        </p:tav>
                                        <p:tav tm="50000">
                                          <p:val>
                                            <p:fltVal val="0.95"/>
                                          </p:val>
                                        </p:tav>
                                        <p:tav tm="100000">
                                          <p:val>
                                            <p:strVal val="#ppt_x"/>
                                          </p:val>
                                        </p:tav>
                                      </p:tavLst>
                                    </p:anim>
                                    <p:anim calcmode="lin" valueType="num">
                                      <p:cBhvr>
                                        <p:cTn id="38" dur="1000" fill="hold"/>
                                        <p:tgtEl>
                                          <p:spTgt spid="25"/>
                                        </p:tgtEl>
                                        <p:attrNameLst>
                                          <p:attrName>ppt_y</p:attrName>
                                        </p:attrNameLst>
                                      </p:cBhvr>
                                      <p:tavLst>
                                        <p:tav tm="0">
                                          <p:val>
                                            <p:strVal val="#ppt_y"/>
                                          </p:val>
                                        </p:tav>
                                        <p:tav tm="100000">
                                          <p:val>
                                            <p:strVal val="#ppt_y"/>
                                          </p:val>
                                        </p:tav>
                                      </p:tavLst>
                                    </p:anim>
                                    <p:animEffect transition="in" filter="fade">
                                      <p:cBhvr>
                                        <p:cTn id="39" dur="1000"/>
                                        <p:tgtEl>
                                          <p:spTgt spid="25"/>
                                        </p:tgtEl>
                                      </p:cBhvr>
                                    </p:animEffect>
                                  </p:childTnLst>
                                </p:cTn>
                              </p:par>
                              <p:par>
                                <p:cTn id="40" presetID="48" presetClass="entr" presetSubtype="0" accel="50000" fill="hold" grpId="0" nodeType="withEffect">
                                  <p:stCondLst>
                                    <p:cond delay="6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1000" fill="hold"/>
                                        <p:tgtEl>
                                          <p:spTgt spid="2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3" dur="1000" fill="hold"/>
                                        <p:tgtEl>
                                          <p:spTgt spid="26"/>
                                        </p:tgtEl>
                                        <p:attrNameLst>
                                          <p:attrName>ppt_x</p:attrName>
                                        </p:attrNameLst>
                                      </p:cBhvr>
                                      <p:tavLst>
                                        <p:tav tm="0">
                                          <p:val>
                                            <p:fltVal val="-1"/>
                                          </p:val>
                                        </p:tav>
                                        <p:tav tm="50000">
                                          <p:val>
                                            <p:fltVal val="0.95"/>
                                          </p:val>
                                        </p:tav>
                                        <p:tav tm="100000">
                                          <p:val>
                                            <p:strVal val="#ppt_x"/>
                                          </p:val>
                                        </p:tav>
                                      </p:tavLst>
                                    </p:anim>
                                    <p:anim calcmode="lin" valueType="num">
                                      <p:cBhvr>
                                        <p:cTn id="44" dur="1000" fill="hold"/>
                                        <p:tgtEl>
                                          <p:spTgt spid="26"/>
                                        </p:tgtEl>
                                        <p:attrNameLst>
                                          <p:attrName>ppt_y</p:attrName>
                                        </p:attrNameLst>
                                      </p:cBhvr>
                                      <p:tavLst>
                                        <p:tav tm="0">
                                          <p:val>
                                            <p:strVal val="#ppt_y"/>
                                          </p:val>
                                        </p:tav>
                                        <p:tav tm="100000">
                                          <p:val>
                                            <p:strVal val="#ppt_y"/>
                                          </p:val>
                                        </p:tav>
                                      </p:tavLst>
                                    </p:anim>
                                    <p:animEffect transition="in" filter="fade">
                                      <p:cBhvr>
                                        <p:cTn id="45" dur="1000"/>
                                        <p:tgtEl>
                                          <p:spTgt spid="26"/>
                                        </p:tgtEl>
                                      </p:cBhvr>
                                    </p:animEffect>
                                  </p:childTnLst>
                                </p:cTn>
                              </p:par>
                              <p:par>
                                <p:cTn id="46" presetID="48" presetClass="entr" presetSubtype="0" accel="50000" fill="hold" grpId="0" nodeType="withEffect">
                                  <p:stCondLst>
                                    <p:cond delay="300"/>
                                  </p:stCondLst>
                                  <p:childTnLst>
                                    <p:set>
                                      <p:cBhvr>
                                        <p:cTn id="47" dur="1" fill="hold">
                                          <p:stCondLst>
                                            <p:cond delay="0"/>
                                          </p:stCondLst>
                                        </p:cTn>
                                        <p:tgtEl>
                                          <p:spTgt spid="27"/>
                                        </p:tgtEl>
                                        <p:attrNameLst>
                                          <p:attrName>style.visibility</p:attrName>
                                        </p:attrNameLst>
                                      </p:cBhvr>
                                      <p:to>
                                        <p:strVal val="visible"/>
                                      </p:to>
                                    </p:set>
                                    <p:anim calcmode="lin" valueType="num">
                                      <p:cBhvr>
                                        <p:cTn id="48" dur="1000" fill="hold"/>
                                        <p:tgtEl>
                                          <p:spTgt spid="2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9" dur="1000" fill="hold"/>
                                        <p:tgtEl>
                                          <p:spTgt spid="27"/>
                                        </p:tgtEl>
                                        <p:attrNameLst>
                                          <p:attrName>ppt_x</p:attrName>
                                        </p:attrNameLst>
                                      </p:cBhvr>
                                      <p:tavLst>
                                        <p:tav tm="0">
                                          <p:val>
                                            <p:fltVal val="-1"/>
                                          </p:val>
                                        </p:tav>
                                        <p:tav tm="50000">
                                          <p:val>
                                            <p:fltVal val="0.95"/>
                                          </p:val>
                                        </p:tav>
                                        <p:tav tm="100000">
                                          <p:val>
                                            <p:strVal val="#ppt_x"/>
                                          </p:val>
                                        </p:tav>
                                      </p:tavLst>
                                    </p:anim>
                                    <p:anim calcmode="lin" valueType="num">
                                      <p:cBhvr>
                                        <p:cTn id="50" dur="1000" fill="hold"/>
                                        <p:tgtEl>
                                          <p:spTgt spid="27"/>
                                        </p:tgtEl>
                                        <p:attrNameLst>
                                          <p:attrName>ppt_y</p:attrName>
                                        </p:attrNameLst>
                                      </p:cBhvr>
                                      <p:tavLst>
                                        <p:tav tm="0">
                                          <p:val>
                                            <p:strVal val="#ppt_y"/>
                                          </p:val>
                                        </p:tav>
                                        <p:tav tm="100000">
                                          <p:val>
                                            <p:strVal val="#ppt_y"/>
                                          </p:val>
                                        </p:tav>
                                      </p:tavLst>
                                    </p:anim>
                                    <p:animEffect transition="in" filter="fade">
                                      <p:cBhvr>
                                        <p:cTn id="51" dur="1000"/>
                                        <p:tgtEl>
                                          <p:spTgt spid="27"/>
                                        </p:tgtEl>
                                      </p:cBhvr>
                                    </p:animEffect>
                                  </p:childTnLst>
                                </p:cTn>
                              </p:par>
                              <p:par>
                                <p:cTn id="52" presetID="48" presetClass="entr" presetSubtype="0" accel="50000" fill="hold" grpId="0" nodeType="withEffect">
                                  <p:stCondLst>
                                    <p:cond delay="400"/>
                                  </p:stCondLst>
                                  <p:childTnLst>
                                    <p:set>
                                      <p:cBhvr>
                                        <p:cTn id="53" dur="1" fill="hold">
                                          <p:stCondLst>
                                            <p:cond delay="0"/>
                                          </p:stCondLst>
                                        </p:cTn>
                                        <p:tgtEl>
                                          <p:spTgt spid="28"/>
                                        </p:tgtEl>
                                        <p:attrNameLst>
                                          <p:attrName>style.visibility</p:attrName>
                                        </p:attrNameLst>
                                      </p:cBhvr>
                                      <p:to>
                                        <p:strVal val="visible"/>
                                      </p:to>
                                    </p:set>
                                    <p:anim calcmode="lin" valueType="num">
                                      <p:cBhvr>
                                        <p:cTn id="54" dur="1000" fill="hold"/>
                                        <p:tgtEl>
                                          <p:spTgt spid="2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5" dur="1000" fill="hold"/>
                                        <p:tgtEl>
                                          <p:spTgt spid="28"/>
                                        </p:tgtEl>
                                        <p:attrNameLst>
                                          <p:attrName>ppt_x</p:attrName>
                                        </p:attrNameLst>
                                      </p:cBhvr>
                                      <p:tavLst>
                                        <p:tav tm="0">
                                          <p:val>
                                            <p:fltVal val="-1"/>
                                          </p:val>
                                        </p:tav>
                                        <p:tav tm="50000">
                                          <p:val>
                                            <p:fltVal val="0.95"/>
                                          </p:val>
                                        </p:tav>
                                        <p:tav tm="100000">
                                          <p:val>
                                            <p:strVal val="#ppt_x"/>
                                          </p:val>
                                        </p:tav>
                                      </p:tavLst>
                                    </p:anim>
                                    <p:anim calcmode="lin" valueType="num">
                                      <p:cBhvr>
                                        <p:cTn id="56" dur="1000" fill="hold"/>
                                        <p:tgtEl>
                                          <p:spTgt spid="28"/>
                                        </p:tgtEl>
                                        <p:attrNameLst>
                                          <p:attrName>ppt_y</p:attrName>
                                        </p:attrNameLst>
                                      </p:cBhvr>
                                      <p:tavLst>
                                        <p:tav tm="0">
                                          <p:val>
                                            <p:strVal val="#ppt_y"/>
                                          </p:val>
                                        </p:tav>
                                        <p:tav tm="100000">
                                          <p:val>
                                            <p:strVal val="#ppt_y"/>
                                          </p:val>
                                        </p:tav>
                                      </p:tavLst>
                                    </p:anim>
                                    <p:animEffect transition="in" filter="fade">
                                      <p:cBhvr>
                                        <p:cTn id="57" dur="1000"/>
                                        <p:tgtEl>
                                          <p:spTgt spid="28"/>
                                        </p:tgtEl>
                                      </p:cBhvr>
                                    </p:animEffect>
                                  </p:childTnLst>
                                </p:cTn>
                              </p:par>
                              <p:par>
                                <p:cTn id="58" presetID="48" presetClass="entr" presetSubtype="0" accel="50000" fill="hold" grpId="0" nodeType="withEffect">
                                  <p:stCondLst>
                                    <p:cond delay="500"/>
                                  </p:stCondLst>
                                  <p:childTnLst>
                                    <p:set>
                                      <p:cBhvr>
                                        <p:cTn id="59" dur="1" fill="hold">
                                          <p:stCondLst>
                                            <p:cond delay="0"/>
                                          </p:stCondLst>
                                        </p:cTn>
                                        <p:tgtEl>
                                          <p:spTgt spid="29"/>
                                        </p:tgtEl>
                                        <p:attrNameLst>
                                          <p:attrName>style.visibility</p:attrName>
                                        </p:attrNameLst>
                                      </p:cBhvr>
                                      <p:to>
                                        <p:strVal val="visible"/>
                                      </p:to>
                                    </p:set>
                                    <p:anim calcmode="lin" valueType="num">
                                      <p:cBhvr>
                                        <p:cTn id="60" dur="1000" fill="hold"/>
                                        <p:tgtEl>
                                          <p:spTgt spid="2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61" dur="1000" fill="hold"/>
                                        <p:tgtEl>
                                          <p:spTgt spid="29"/>
                                        </p:tgtEl>
                                        <p:attrNameLst>
                                          <p:attrName>ppt_x</p:attrName>
                                        </p:attrNameLst>
                                      </p:cBhvr>
                                      <p:tavLst>
                                        <p:tav tm="0">
                                          <p:val>
                                            <p:fltVal val="-1"/>
                                          </p:val>
                                        </p:tav>
                                        <p:tav tm="50000">
                                          <p:val>
                                            <p:fltVal val="0.95"/>
                                          </p:val>
                                        </p:tav>
                                        <p:tav tm="100000">
                                          <p:val>
                                            <p:strVal val="#ppt_x"/>
                                          </p:val>
                                        </p:tav>
                                      </p:tavLst>
                                    </p:anim>
                                    <p:anim calcmode="lin" valueType="num">
                                      <p:cBhvr>
                                        <p:cTn id="62" dur="1000" fill="hold"/>
                                        <p:tgtEl>
                                          <p:spTgt spid="29"/>
                                        </p:tgtEl>
                                        <p:attrNameLst>
                                          <p:attrName>ppt_y</p:attrName>
                                        </p:attrNameLst>
                                      </p:cBhvr>
                                      <p:tavLst>
                                        <p:tav tm="0">
                                          <p:val>
                                            <p:strVal val="#ppt_y"/>
                                          </p:val>
                                        </p:tav>
                                        <p:tav tm="100000">
                                          <p:val>
                                            <p:strVal val="#ppt_y"/>
                                          </p:val>
                                        </p:tav>
                                      </p:tavLst>
                                    </p:anim>
                                    <p:animEffect transition="in" filter="fade">
                                      <p:cBhvr>
                                        <p:cTn id="6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p:bldP spid="25" grpId="0"/>
      <p:bldP spid="26" grpId="0"/>
      <p:bldP spid="27" grpId="0"/>
      <p:bldP spid="28"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29"/>
          <p:cNvSpPr>
            <a:spLocks noEditPoints="1"/>
          </p:cNvSpPr>
          <p:nvPr/>
        </p:nvSpPr>
        <p:spPr bwMode="auto">
          <a:xfrm>
            <a:off x="990600" y="2274888"/>
            <a:ext cx="450850" cy="1331912"/>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5"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1" name="Freeform 30"/>
          <p:cNvSpPr>
            <a:spLocks noEditPoints="1"/>
          </p:cNvSpPr>
          <p:nvPr/>
        </p:nvSpPr>
        <p:spPr bwMode="auto">
          <a:xfrm>
            <a:off x="1704975" y="2274888"/>
            <a:ext cx="452438" cy="1331912"/>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2" name="Freeform 31"/>
          <p:cNvSpPr>
            <a:spLocks noEditPoints="1"/>
          </p:cNvSpPr>
          <p:nvPr/>
        </p:nvSpPr>
        <p:spPr bwMode="auto">
          <a:xfrm>
            <a:off x="2420938" y="2274888"/>
            <a:ext cx="450850" cy="1331912"/>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3" name="Freeform 32"/>
          <p:cNvSpPr>
            <a:spLocks noEditPoints="1"/>
          </p:cNvSpPr>
          <p:nvPr/>
        </p:nvSpPr>
        <p:spPr bwMode="auto">
          <a:xfrm>
            <a:off x="3138488" y="2274888"/>
            <a:ext cx="449262" cy="1331912"/>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4 h 100"/>
              <a:gd name="T20" fmla="*/ 9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9" y="64"/>
                </a:cubicBezTo>
                <a:cubicBezTo>
                  <a:pt x="9" y="92"/>
                  <a:pt x="9" y="92"/>
                  <a:pt x="9" y="92"/>
                </a:cubicBezTo>
                <a:cubicBezTo>
                  <a:pt x="9"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4" name="Freeform 33"/>
          <p:cNvSpPr>
            <a:spLocks noEditPoints="1"/>
          </p:cNvSpPr>
          <p:nvPr/>
        </p:nvSpPr>
        <p:spPr bwMode="auto">
          <a:xfrm>
            <a:off x="3867150" y="2274888"/>
            <a:ext cx="450850" cy="1331912"/>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7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7" y="100"/>
                  <a:pt x="17" y="100"/>
                  <a:pt x="17"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5" name="Freeform 34"/>
          <p:cNvSpPr>
            <a:spLocks noEditPoints="1"/>
          </p:cNvSpPr>
          <p:nvPr/>
        </p:nvSpPr>
        <p:spPr bwMode="auto">
          <a:xfrm>
            <a:off x="4583113" y="2274888"/>
            <a:ext cx="450850" cy="1331912"/>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6" name="Freeform 35"/>
          <p:cNvSpPr>
            <a:spLocks noEditPoints="1"/>
          </p:cNvSpPr>
          <p:nvPr/>
        </p:nvSpPr>
        <p:spPr bwMode="auto">
          <a:xfrm>
            <a:off x="5299075" y="2274888"/>
            <a:ext cx="450850" cy="1331912"/>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29" y="22"/>
                  <a:pt x="24"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7" name="Freeform 36"/>
          <p:cNvSpPr>
            <a:spLocks noEditPoints="1"/>
          </p:cNvSpPr>
          <p:nvPr/>
        </p:nvSpPr>
        <p:spPr bwMode="auto">
          <a:xfrm>
            <a:off x="6013450" y="2274888"/>
            <a:ext cx="452438" cy="1331912"/>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8" name="Freeform 37"/>
          <p:cNvSpPr>
            <a:spLocks noEditPoints="1"/>
          </p:cNvSpPr>
          <p:nvPr/>
        </p:nvSpPr>
        <p:spPr bwMode="auto">
          <a:xfrm>
            <a:off x="6729413" y="2274888"/>
            <a:ext cx="450850" cy="1331912"/>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9" name="Freeform 38"/>
          <p:cNvSpPr>
            <a:spLocks noEditPoints="1"/>
          </p:cNvSpPr>
          <p:nvPr/>
        </p:nvSpPr>
        <p:spPr bwMode="auto">
          <a:xfrm>
            <a:off x="7445375" y="2274888"/>
            <a:ext cx="450850" cy="1331912"/>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0" name="Freeform 39"/>
          <p:cNvSpPr>
            <a:spLocks noEditPoints="1"/>
          </p:cNvSpPr>
          <p:nvPr/>
        </p:nvSpPr>
        <p:spPr bwMode="auto">
          <a:xfrm>
            <a:off x="990600" y="402113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5"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1" name="Freeform 40"/>
          <p:cNvSpPr>
            <a:spLocks noEditPoints="1"/>
          </p:cNvSpPr>
          <p:nvPr/>
        </p:nvSpPr>
        <p:spPr bwMode="auto">
          <a:xfrm>
            <a:off x="1704975" y="4021138"/>
            <a:ext cx="452438"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2" name="Freeform 41"/>
          <p:cNvSpPr>
            <a:spLocks noEditPoints="1"/>
          </p:cNvSpPr>
          <p:nvPr/>
        </p:nvSpPr>
        <p:spPr bwMode="auto">
          <a:xfrm>
            <a:off x="2420938" y="402113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3" name="Freeform 42"/>
          <p:cNvSpPr>
            <a:spLocks noEditPoints="1"/>
          </p:cNvSpPr>
          <p:nvPr/>
        </p:nvSpPr>
        <p:spPr bwMode="auto">
          <a:xfrm>
            <a:off x="3138488" y="4021138"/>
            <a:ext cx="449262"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5 h 100"/>
              <a:gd name="T20" fmla="*/ 9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9" y="65"/>
                </a:cubicBezTo>
                <a:cubicBezTo>
                  <a:pt x="9" y="93"/>
                  <a:pt x="9" y="93"/>
                  <a:pt x="9" y="93"/>
                </a:cubicBezTo>
                <a:cubicBezTo>
                  <a:pt x="9"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4" name="Freeform 43"/>
          <p:cNvSpPr>
            <a:spLocks noEditPoints="1"/>
          </p:cNvSpPr>
          <p:nvPr/>
        </p:nvSpPr>
        <p:spPr bwMode="auto">
          <a:xfrm>
            <a:off x="3867150" y="402113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7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7" y="100"/>
                  <a:pt x="17" y="100"/>
                  <a:pt x="17"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rgbClr val="00B07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5" name="Freeform 44"/>
          <p:cNvSpPr>
            <a:spLocks noEditPoints="1"/>
          </p:cNvSpPr>
          <p:nvPr/>
        </p:nvSpPr>
        <p:spPr bwMode="auto">
          <a:xfrm>
            <a:off x="4583113" y="402113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rgbClr val="E9A54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45"/>
          <p:cNvSpPr>
            <a:spLocks noEditPoints="1"/>
          </p:cNvSpPr>
          <p:nvPr/>
        </p:nvSpPr>
        <p:spPr bwMode="auto">
          <a:xfrm>
            <a:off x="5299075" y="402113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29" y="22"/>
                  <a:pt x="24" y="22"/>
                </a:cubicBezTo>
                <a:close/>
              </a:path>
            </a:pathLst>
          </a:custGeom>
          <a:solidFill>
            <a:srgbClr val="E9A54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46"/>
          <p:cNvSpPr>
            <a:spLocks noEditPoints="1"/>
          </p:cNvSpPr>
          <p:nvPr/>
        </p:nvSpPr>
        <p:spPr bwMode="auto">
          <a:xfrm>
            <a:off x="6013450" y="4021138"/>
            <a:ext cx="452438"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rgbClr val="E9A54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47"/>
          <p:cNvSpPr>
            <a:spLocks noEditPoints="1"/>
          </p:cNvSpPr>
          <p:nvPr/>
        </p:nvSpPr>
        <p:spPr bwMode="auto">
          <a:xfrm>
            <a:off x="6729413" y="402113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rgbClr val="E9A54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48"/>
          <p:cNvSpPr>
            <a:spLocks noEditPoints="1"/>
          </p:cNvSpPr>
          <p:nvPr/>
        </p:nvSpPr>
        <p:spPr bwMode="auto">
          <a:xfrm>
            <a:off x="7445375" y="402113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E9A54E"/>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TextBox 57"/>
          <p:cNvSpPr txBox="1"/>
          <p:nvPr/>
        </p:nvSpPr>
        <p:spPr bwMode="auto">
          <a:xfrm>
            <a:off x="8562975" y="22748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8562975" y="3397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8562975" y="45212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1000"/>
                                        <p:tgtEl>
                                          <p:spTgt spid="39"/>
                                        </p:tgtEl>
                                      </p:cBhvr>
                                    </p:animEffect>
                                    <p:anim calcmode="lin" valueType="num">
                                      <p:cBhvr>
                                        <p:cTn id="53" dur="1000" fill="hold"/>
                                        <p:tgtEl>
                                          <p:spTgt spid="39"/>
                                        </p:tgtEl>
                                        <p:attrNameLst>
                                          <p:attrName>ppt_x</p:attrName>
                                        </p:attrNameLst>
                                      </p:cBhvr>
                                      <p:tavLst>
                                        <p:tav tm="0">
                                          <p:val>
                                            <p:strVal val="#ppt_x"/>
                                          </p:val>
                                        </p:tav>
                                        <p:tav tm="100000">
                                          <p:val>
                                            <p:strVal val="#ppt_x"/>
                                          </p:val>
                                        </p:tav>
                                      </p:tavLst>
                                    </p:anim>
                                    <p:anim calcmode="lin" valueType="num">
                                      <p:cBhvr>
                                        <p:cTn id="54" dur="1000" fill="hold"/>
                                        <p:tgtEl>
                                          <p:spTgt spid="3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1000"/>
                                        <p:tgtEl>
                                          <p:spTgt spid="40"/>
                                        </p:tgtEl>
                                      </p:cBhvr>
                                    </p:animEffect>
                                    <p:anim calcmode="lin" valueType="num">
                                      <p:cBhvr>
                                        <p:cTn id="58" dur="1000" fill="hold"/>
                                        <p:tgtEl>
                                          <p:spTgt spid="40"/>
                                        </p:tgtEl>
                                        <p:attrNameLst>
                                          <p:attrName>ppt_x</p:attrName>
                                        </p:attrNameLst>
                                      </p:cBhvr>
                                      <p:tavLst>
                                        <p:tav tm="0">
                                          <p:val>
                                            <p:strVal val="#ppt_x"/>
                                          </p:val>
                                        </p:tav>
                                        <p:tav tm="100000">
                                          <p:val>
                                            <p:strVal val="#ppt_x"/>
                                          </p:val>
                                        </p:tav>
                                      </p:tavLst>
                                    </p:anim>
                                    <p:anim calcmode="lin" valueType="num">
                                      <p:cBhvr>
                                        <p:cTn id="59" dur="1000" fill="hold"/>
                                        <p:tgtEl>
                                          <p:spTgt spid="4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1000"/>
                                        <p:tgtEl>
                                          <p:spTgt spid="42"/>
                                        </p:tgtEl>
                                      </p:cBhvr>
                                    </p:animEffect>
                                    <p:anim calcmode="lin" valueType="num">
                                      <p:cBhvr>
                                        <p:cTn id="68" dur="1000" fill="hold"/>
                                        <p:tgtEl>
                                          <p:spTgt spid="42"/>
                                        </p:tgtEl>
                                        <p:attrNameLst>
                                          <p:attrName>ppt_x</p:attrName>
                                        </p:attrNameLst>
                                      </p:cBhvr>
                                      <p:tavLst>
                                        <p:tav tm="0">
                                          <p:val>
                                            <p:strVal val="#ppt_x"/>
                                          </p:val>
                                        </p:tav>
                                        <p:tav tm="100000">
                                          <p:val>
                                            <p:strVal val="#ppt_x"/>
                                          </p:val>
                                        </p:tav>
                                      </p:tavLst>
                                    </p:anim>
                                    <p:anim calcmode="lin" valueType="num">
                                      <p:cBhvr>
                                        <p:cTn id="69" dur="1000" fill="hold"/>
                                        <p:tgtEl>
                                          <p:spTgt spid="4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0"/>
                                        <p:tgtEl>
                                          <p:spTgt spid="43"/>
                                        </p:tgtEl>
                                      </p:cBhvr>
                                    </p:animEffect>
                                    <p:anim calcmode="lin" valueType="num">
                                      <p:cBhvr>
                                        <p:cTn id="73" dur="1000" fill="hold"/>
                                        <p:tgtEl>
                                          <p:spTgt spid="43"/>
                                        </p:tgtEl>
                                        <p:attrNameLst>
                                          <p:attrName>ppt_x</p:attrName>
                                        </p:attrNameLst>
                                      </p:cBhvr>
                                      <p:tavLst>
                                        <p:tav tm="0">
                                          <p:val>
                                            <p:strVal val="#ppt_x"/>
                                          </p:val>
                                        </p:tav>
                                        <p:tav tm="100000">
                                          <p:val>
                                            <p:strVal val="#ppt_x"/>
                                          </p:val>
                                        </p:tav>
                                      </p:tavLst>
                                    </p:anim>
                                    <p:anim calcmode="lin" valueType="num">
                                      <p:cBhvr>
                                        <p:cTn id="74" dur="1000" fill="hold"/>
                                        <p:tgtEl>
                                          <p:spTgt spid="4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1000"/>
                                        <p:tgtEl>
                                          <p:spTgt spid="44"/>
                                        </p:tgtEl>
                                      </p:cBhvr>
                                    </p:animEffect>
                                    <p:anim calcmode="lin" valueType="num">
                                      <p:cBhvr>
                                        <p:cTn id="78" dur="1000" fill="hold"/>
                                        <p:tgtEl>
                                          <p:spTgt spid="44"/>
                                        </p:tgtEl>
                                        <p:attrNameLst>
                                          <p:attrName>ppt_x</p:attrName>
                                        </p:attrNameLst>
                                      </p:cBhvr>
                                      <p:tavLst>
                                        <p:tav tm="0">
                                          <p:val>
                                            <p:strVal val="#ppt_x"/>
                                          </p:val>
                                        </p:tav>
                                        <p:tav tm="100000">
                                          <p:val>
                                            <p:strVal val="#ppt_x"/>
                                          </p:val>
                                        </p:tav>
                                      </p:tavLst>
                                    </p:anim>
                                    <p:anim calcmode="lin" valueType="num">
                                      <p:cBhvr>
                                        <p:cTn id="79" dur="1000" fill="hold"/>
                                        <p:tgtEl>
                                          <p:spTgt spid="4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1000"/>
                                        <p:tgtEl>
                                          <p:spTgt spid="45"/>
                                        </p:tgtEl>
                                      </p:cBhvr>
                                    </p:animEffect>
                                    <p:anim calcmode="lin" valueType="num">
                                      <p:cBhvr>
                                        <p:cTn id="83" dur="1000" fill="hold"/>
                                        <p:tgtEl>
                                          <p:spTgt spid="45"/>
                                        </p:tgtEl>
                                        <p:attrNameLst>
                                          <p:attrName>ppt_x</p:attrName>
                                        </p:attrNameLst>
                                      </p:cBhvr>
                                      <p:tavLst>
                                        <p:tav tm="0">
                                          <p:val>
                                            <p:strVal val="#ppt_x"/>
                                          </p:val>
                                        </p:tav>
                                        <p:tav tm="100000">
                                          <p:val>
                                            <p:strVal val="#ppt_x"/>
                                          </p:val>
                                        </p:tav>
                                      </p:tavLst>
                                    </p:anim>
                                    <p:anim calcmode="lin" valueType="num">
                                      <p:cBhvr>
                                        <p:cTn id="84" dur="1000" fill="hold"/>
                                        <p:tgtEl>
                                          <p:spTgt spid="4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1000"/>
                                        <p:tgtEl>
                                          <p:spTgt spid="46"/>
                                        </p:tgtEl>
                                      </p:cBhvr>
                                    </p:animEffect>
                                    <p:anim calcmode="lin" valueType="num">
                                      <p:cBhvr>
                                        <p:cTn id="88" dur="1000" fill="hold"/>
                                        <p:tgtEl>
                                          <p:spTgt spid="46"/>
                                        </p:tgtEl>
                                        <p:attrNameLst>
                                          <p:attrName>ppt_x</p:attrName>
                                        </p:attrNameLst>
                                      </p:cBhvr>
                                      <p:tavLst>
                                        <p:tav tm="0">
                                          <p:val>
                                            <p:strVal val="#ppt_x"/>
                                          </p:val>
                                        </p:tav>
                                        <p:tav tm="100000">
                                          <p:val>
                                            <p:strVal val="#ppt_x"/>
                                          </p:val>
                                        </p:tav>
                                      </p:tavLst>
                                    </p:anim>
                                    <p:anim calcmode="lin" valueType="num">
                                      <p:cBhvr>
                                        <p:cTn id="89" dur="1000" fill="hold"/>
                                        <p:tgtEl>
                                          <p:spTgt spid="4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1000"/>
                                        <p:tgtEl>
                                          <p:spTgt spid="47"/>
                                        </p:tgtEl>
                                      </p:cBhvr>
                                    </p:animEffect>
                                    <p:anim calcmode="lin" valueType="num">
                                      <p:cBhvr>
                                        <p:cTn id="93" dur="1000" fill="hold"/>
                                        <p:tgtEl>
                                          <p:spTgt spid="47"/>
                                        </p:tgtEl>
                                        <p:attrNameLst>
                                          <p:attrName>ppt_x</p:attrName>
                                        </p:attrNameLst>
                                      </p:cBhvr>
                                      <p:tavLst>
                                        <p:tav tm="0">
                                          <p:val>
                                            <p:strVal val="#ppt_x"/>
                                          </p:val>
                                        </p:tav>
                                        <p:tav tm="100000">
                                          <p:val>
                                            <p:strVal val="#ppt_x"/>
                                          </p:val>
                                        </p:tav>
                                      </p:tavLst>
                                    </p:anim>
                                    <p:anim calcmode="lin" valueType="num">
                                      <p:cBhvr>
                                        <p:cTn id="94" dur="1000" fill="hold"/>
                                        <p:tgtEl>
                                          <p:spTgt spid="4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1000"/>
                                        <p:tgtEl>
                                          <p:spTgt spid="48"/>
                                        </p:tgtEl>
                                      </p:cBhvr>
                                    </p:animEffect>
                                    <p:anim calcmode="lin" valueType="num">
                                      <p:cBhvr>
                                        <p:cTn id="98" dur="1000" fill="hold"/>
                                        <p:tgtEl>
                                          <p:spTgt spid="48"/>
                                        </p:tgtEl>
                                        <p:attrNameLst>
                                          <p:attrName>ppt_x</p:attrName>
                                        </p:attrNameLst>
                                      </p:cBhvr>
                                      <p:tavLst>
                                        <p:tav tm="0">
                                          <p:val>
                                            <p:strVal val="#ppt_x"/>
                                          </p:val>
                                        </p:tav>
                                        <p:tav tm="100000">
                                          <p:val>
                                            <p:strVal val="#ppt_x"/>
                                          </p:val>
                                        </p:tav>
                                      </p:tavLst>
                                    </p:anim>
                                    <p:anim calcmode="lin" valueType="num">
                                      <p:cBhvr>
                                        <p:cTn id="99" dur="1000" fill="hold"/>
                                        <p:tgtEl>
                                          <p:spTgt spid="4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9"/>
                                        </p:tgtEl>
                                        <p:attrNameLst>
                                          <p:attrName>style.visibility</p:attrName>
                                        </p:attrNameLst>
                                      </p:cBhvr>
                                      <p:to>
                                        <p:strVal val="visible"/>
                                      </p:to>
                                    </p:set>
                                    <p:animEffect transition="in" filter="fade">
                                      <p:cBhvr>
                                        <p:cTn id="102" dur="1000"/>
                                        <p:tgtEl>
                                          <p:spTgt spid="49"/>
                                        </p:tgtEl>
                                      </p:cBhvr>
                                    </p:animEffect>
                                    <p:anim calcmode="lin" valueType="num">
                                      <p:cBhvr>
                                        <p:cTn id="103" dur="1000" fill="hold"/>
                                        <p:tgtEl>
                                          <p:spTgt spid="49"/>
                                        </p:tgtEl>
                                        <p:attrNameLst>
                                          <p:attrName>ppt_x</p:attrName>
                                        </p:attrNameLst>
                                      </p:cBhvr>
                                      <p:tavLst>
                                        <p:tav tm="0">
                                          <p:val>
                                            <p:strVal val="#ppt_x"/>
                                          </p:val>
                                        </p:tav>
                                        <p:tav tm="100000">
                                          <p:val>
                                            <p:strVal val="#ppt_x"/>
                                          </p:val>
                                        </p:tav>
                                      </p:tavLst>
                                    </p:anim>
                                    <p:anim calcmode="lin" valueType="num">
                                      <p:cBhvr>
                                        <p:cTn id="10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7" presetClass="entr" presetSubtype="0" fill="hold" grpId="0" nodeType="click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fade">
                                      <p:cBhvr>
                                        <p:cTn id="109" dur="1000"/>
                                        <p:tgtEl>
                                          <p:spTgt spid="50"/>
                                        </p:tgtEl>
                                      </p:cBhvr>
                                    </p:animEffect>
                                    <p:anim calcmode="lin" valueType="num">
                                      <p:cBhvr>
                                        <p:cTn id="110" dur="1000" fill="hold"/>
                                        <p:tgtEl>
                                          <p:spTgt spid="50"/>
                                        </p:tgtEl>
                                        <p:attrNameLst>
                                          <p:attrName>ppt_x</p:attrName>
                                        </p:attrNameLst>
                                      </p:cBhvr>
                                      <p:tavLst>
                                        <p:tav tm="0">
                                          <p:val>
                                            <p:strVal val="#ppt_x"/>
                                          </p:val>
                                        </p:tav>
                                        <p:tav tm="100000">
                                          <p:val>
                                            <p:strVal val="#ppt_x"/>
                                          </p:val>
                                        </p:tav>
                                      </p:tavLst>
                                    </p:anim>
                                    <p:anim calcmode="lin" valueType="num">
                                      <p:cBhvr>
                                        <p:cTn id="111" dur="1000" fill="hold"/>
                                        <p:tgtEl>
                                          <p:spTgt spid="50"/>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1000"/>
                                        <p:tgtEl>
                                          <p:spTgt spid="51"/>
                                        </p:tgtEl>
                                      </p:cBhvr>
                                    </p:animEffect>
                                    <p:anim calcmode="lin" valueType="num">
                                      <p:cBhvr>
                                        <p:cTn id="115" dur="1000" fill="hold"/>
                                        <p:tgtEl>
                                          <p:spTgt spid="51"/>
                                        </p:tgtEl>
                                        <p:attrNameLst>
                                          <p:attrName>ppt_x</p:attrName>
                                        </p:attrNameLst>
                                      </p:cBhvr>
                                      <p:tavLst>
                                        <p:tav tm="0">
                                          <p:val>
                                            <p:strVal val="#ppt_x"/>
                                          </p:val>
                                        </p:tav>
                                        <p:tav tm="100000">
                                          <p:val>
                                            <p:strVal val="#ppt_x"/>
                                          </p:val>
                                        </p:tav>
                                      </p:tavLst>
                                    </p:anim>
                                    <p:anim calcmode="lin" valueType="num">
                                      <p:cBhvr>
                                        <p:cTn id="116" dur="1000" fill="hold"/>
                                        <p:tgtEl>
                                          <p:spTgt spid="51"/>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52"/>
                                        </p:tgtEl>
                                        <p:attrNameLst>
                                          <p:attrName>style.visibility</p:attrName>
                                        </p:attrNameLst>
                                      </p:cBhvr>
                                      <p:to>
                                        <p:strVal val="visible"/>
                                      </p:to>
                                    </p:set>
                                    <p:animEffect transition="in" filter="fade">
                                      <p:cBhvr>
                                        <p:cTn id="119" dur="1000"/>
                                        <p:tgtEl>
                                          <p:spTgt spid="52"/>
                                        </p:tgtEl>
                                      </p:cBhvr>
                                    </p:animEffect>
                                    <p:anim calcmode="lin" valueType="num">
                                      <p:cBhvr>
                                        <p:cTn id="120" dur="1000" fill="hold"/>
                                        <p:tgtEl>
                                          <p:spTgt spid="52"/>
                                        </p:tgtEl>
                                        <p:attrNameLst>
                                          <p:attrName>ppt_x</p:attrName>
                                        </p:attrNameLst>
                                      </p:cBhvr>
                                      <p:tavLst>
                                        <p:tav tm="0">
                                          <p:val>
                                            <p:strVal val="#ppt_x"/>
                                          </p:val>
                                        </p:tav>
                                        <p:tav tm="100000">
                                          <p:val>
                                            <p:strVal val="#ppt_x"/>
                                          </p:val>
                                        </p:tav>
                                      </p:tavLst>
                                    </p:anim>
                                    <p:anim calcmode="lin" valueType="num">
                                      <p:cBhvr>
                                        <p:cTn id="121"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p:bldP spid="51" grpId="0"/>
      <p:bldP spid="5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框 1"/>
          <p:cNvSpPr txBox="1">
            <a:spLocks noChangeArrowheads="1"/>
          </p:cNvSpPr>
          <p:nvPr/>
        </p:nvSpPr>
        <p:spPr bwMode="auto">
          <a:xfrm>
            <a:off x="4349750" y="2308225"/>
            <a:ext cx="3162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800" dirty="0">
                <a:solidFill>
                  <a:srgbClr val="00B075"/>
                </a:solidFill>
              </a:rPr>
              <a:t>THANK YOU</a:t>
            </a:r>
            <a:endParaRPr lang="zh-CN" altLang="en-US" sz="4800" dirty="0">
              <a:solidFill>
                <a:srgbClr val="00B07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3000"/>
                                  </p:iterate>
                                  <p:childTnLst>
                                    <p:set>
                                      <p:cBhvr>
                                        <p:cTn id="6" dur="1" fill="hold">
                                          <p:stCondLst>
                                            <p:cond delay="0"/>
                                          </p:stCondLst>
                                        </p:cTn>
                                        <p:tgtEl>
                                          <p:spTgt spid="50178"/>
                                        </p:tgtEl>
                                        <p:attrNameLst>
                                          <p:attrName>style.visibility</p:attrName>
                                        </p:attrNameLst>
                                      </p:cBhvr>
                                      <p:to>
                                        <p:strVal val="visible"/>
                                      </p:to>
                                    </p:set>
                                    <p:anim calcmode="lin" valueType="num">
                                      <p:cBhvr>
                                        <p:cTn id="7" dur="500" fill="hold"/>
                                        <p:tgtEl>
                                          <p:spTgt spid="50178"/>
                                        </p:tgtEl>
                                        <p:attrNameLst>
                                          <p:attrName>ppt_w</p:attrName>
                                        </p:attrNameLst>
                                      </p:cBhvr>
                                      <p:tavLst>
                                        <p:tav tm="0">
                                          <p:val>
                                            <p:strVal val="4*#ppt_w"/>
                                          </p:val>
                                        </p:tav>
                                        <p:tav tm="100000">
                                          <p:val>
                                            <p:strVal val="#ppt_w"/>
                                          </p:val>
                                        </p:tav>
                                      </p:tavLst>
                                    </p:anim>
                                    <p:anim calcmode="lin" valueType="num">
                                      <p:cBhvr>
                                        <p:cTn id="8" dur="500" fill="hold"/>
                                        <p:tgtEl>
                                          <p:spTgt spid="5017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AutoShape 4"/>
          <p:cNvSpPr>
            <a:spLocks/>
          </p:cNvSpPr>
          <p:nvPr/>
        </p:nvSpPr>
        <p:spPr bwMode="auto">
          <a:xfrm>
            <a:off x="11291888" y="4522788"/>
            <a:ext cx="47307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9" name="AutoShape 5"/>
          <p:cNvSpPr>
            <a:spLocks/>
          </p:cNvSpPr>
          <p:nvPr/>
        </p:nvSpPr>
        <p:spPr bwMode="auto">
          <a:xfrm>
            <a:off x="10636250" y="4675188"/>
            <a:ext cx="9207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3" name="AutoShape 6"/>
          <p:cNvSpPr>
            <a:spLocks/>
          </p:cNvSpPr>
          <p:nvPr/>
        </p:nvSpPr>
        <p:spPr bwMode="auto">
          <a:xfrm>
            <a:off x="10301288" y="4554538"/>
            <a:ext cx="487362" cy="396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4" name="AutoShape 7"/>
          <p:cNvSpPr>
            <a:spLocks/>
          </p:cNvSpPr>
          <p:nvPr/>
        </p:nvSpPr>
        <p:spPr bwMode="auto">
          <a:xfrm>
            <a:off x="9324975" y="4506913"/>
            <a:ext cx="487363" cy="488950"/>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5" name="AutoShape 8"/>
          <p:cNvSpPr>
            <a:spLocks/>
          </p:cNvSpPr>
          <p:nvPr/>
        </p:nvSpPr>
        <p:spPr bwMode="auto">
          <a:xfrm>
            <a:off x="9537700" y="4722813"/>
            <a:ext cx="61913" cy="60325"/>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6" name="AutoShape 9"/>
          <p:cNvSpPr>
            <a:spLocks/>
          </p:cNvSpPr>
          <p:nvPr/>
        </p:nvSpPr>
        <p:spPr bwMode="auto">
          <a:xfrm>
            <a:off x="9475788" y="4662488"/>
            <a:ext cx="184150" cy="18097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7" name="AutoShape 10"/>
          <p:cNvSpPr>
            <a:spLocks/>
          </p:cNvSpPr>
          <p:nvPr/>
        </p:nvSpPr>
        <p:spPr bwMode="auto">
          <a:xfrm>
            <a:off x="9599613" y="4783138"/>
            <a:ext cx="74612" cy="7937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8" name="AutoShape 11"/>
          <p:cNvSpPr>
            <a:spLocks/>
          </p:cNvSpPr>
          <p:nvPr/>
        </p:nvSpPr>
        <p:spPr bwMode="auto">
          <a:xfrm>
            <a:off x="9628188" y="4814888"/>
            <a:ext cx="109537" cy="11112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9" name="AutoShape 12"/>
          <p:cNvSpPr>
            <a:spLocks/>
          </p:cNvSpPr>
          <p:nvPr/>
        </p:nvSpPr>
        <p:spPr bwMode="auto">
          <a:xfrm>
            <a:off x="9613900" y="4799013"/>
            <a:ext cx="92075" cy="95250"/>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0" name="AutoShape 13"/>
          <p:cNvSpPr>
            <a:spLocks/>
          </p:cNvSpPr>
          <p:nvPr/>
        </p:nvSpPr>
        <p:spPr bwMode="auto">
          <a:xfrm>
            <a:off x="9461500" y="4646613"/>
            <a:ext cx="76200" cy="76200"/>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1" name="AutoShape 14"/>
          <p:cNvSpPr>
            <a:spLocks/>
          </p:cNvSpPr>
          <p:nvPr/>
        </p:nvSpPr>
        <p:spPr bwMode="auto">
          <a:xfrm>
            <a:off x="9399588" y="4586288"/>
            <a:ext cx="109537" cy="11112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2" name="AutoShape 15"/>
          <p:cNvSpPr>
            <a:spLocks/>
          </p:cNvSpPr>
          <p:nvPr/>
        </p:nvSpPr>
        <p:spPr bwMode="auto">
          <a:xfrm>
            <a:off x="9431338" y="4614863"/>
            <a:ext cx="92075" cy="9525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3" name="AutoShape 16"/>
          <p:cNvSpPr>
            <a:spLocks/>
          </p:cNvSpPr>
          <p:nvPr/>
        </p:nvSpPr>
        <p:spPr bwMode="auto">
          <a:xfrm>
            <a:off x="8591550" y="4783138"/>
            <a:ext cx="61913" cy="60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4" name="AutoShape 17"/>
          <p:cNvSpPr>
            <a:spLocks/>
          </p:cNvSpPr>
          <p:nvPr/>
        </p:nvSpPr>
        <p:spPr bwMode="auto">
          <a:xfrm>
            <a:off x="8347075" y="4522788"/>
            <a:ext cx="488950" cy="473075"/>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5" name="AutoShape 18"/>
          <p:cNvSpPr>
            <a:spLocks/>
          </p:cNvSpPr>
          <p:nvPr/>
        </p:nvSpPr>
        <p:spPr bwMode="auto">
          <a:xfrm>
            <a:off x="7370763" y="4506913"/>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6" name="AutoShape 19"/>
          <p:cNvSpPr>
            <a:spLocks/>
          </p:cNvSpPr>
          <p:nvPr/>
        </p:nvSpPr>
        <p:spPr bwMode="auto">
          <a:xfrm>
            <a:off x="7478713" y="46910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7" name="AutoShape 20"/>
          <p:cNvSpPr>
            <a:spLocks/>
          </p:cNvSpPr>
          <p:nvPr/>
        </p:nvSpPr>
        <p:spPr bwMode="auto">
          <a:xfrm>
            <a:off x="7478713" y="47672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8" name="AutoShape 21"/>
          <p:cNvSpPr>
            <a:spLocks/>
          </p:cNvSpPr>
          <p:nvPr/>
        </p:nvSpPr>
        <p:spPr bwMode="auto">
          <a:xfrm>
            <a:off x="7478713" y="48434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9" name="AutoShape 22"/>
          <p:cNvSpPr>
            <a:spLocks/>
          </p:cNvSpPr>
          <p:nvPr/>
        </p:nvSpPr>
        <p:spPr bwMode="auto">
          <a:xfrm>
            <a:off x="7585075" y="48434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0" name="AutoShape 23"/>
          <p:cNvSpPr>
            <a:spLocks/>
          </p:cNvSpPr>
          <p:nvPr/>
        </p:nvSpPr>
        <p:spPr bwMode="auto">
          <a:xfrm>
            <a:off x="7585075" y="47672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1" name="AutoShape 24"/>
          <p:cNvSpPr>
            <a:spLocks/>
          </p:cNvSpPr>
          <p:nvPr/>
        </p:nvSpPr>
        <p:spPr bwMode="auto">
          <a:xfrm>
            <a:off x="7585075" y="46910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2" name="AutoShape 25"/>
          <p:cNvSpPr>
            <a:spLocks/>
          </p:cNvSpPr>
          <p:nvPr/>
        </p:nvSpPr>
        <p:spPr bwMode="auto">
          <a:xfrm>
            <a:off x="7691438" y="48434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3" name="AutoShape 26"/>
          <p:cNvSpPr>
            <a:spLocks/>
          </p:cNvSpPr>
          <p:nvPr/>
        </p:nvSpPr>
        <p:spPr bwMode="auto">
          <a:xfrm>
            <a:off x="7691438" y="47672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4" name="AutoShape 27"/>
          <p:cNvSpPr>
            <a:spLocks/>
          </p:cNvSpPr>
          <p:nvPr/>
        </p:nvSpPr>
        <p:spPr bwMode="auto">
          <a:xfrm>
            <a:off x="7691438" y="46910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5" name="AutoShape 28"/>
          <p:cNvSpPr>
            <a:spLocks/>
          </p:cNvSpPr>
          <p:nvPr/>
        </p:nvSpPr>
        <p:spPr bwMode="auto">
          <a:xfrm>
            <a:off x="6394450" y="4506913"/>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6" name="AutoShape 29"/>
          <p:cNvSpPr>
            <a:spLocks/>
          </p:cNvSpPr>
          <p:nvPr/>
        </p:nvSpPr>
        <p:spPr bwMode="auto">
          <a:xfrm>
            <a:off x="11276013" y="3548063"/>
            <a:ext cx="488950" cy="441325"/>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7" name="AutoShape 30"/>
          <p:cNvSpPr>
            <a:spLocks/>
          </p:cNvSpPr>
          <p:nvPr/>
        </p:nvSpPr>
        <p:spPr bwMode="auto">
          <a:xfrm>
            <a:off x="10375900" y="3532188"/>
            <a:ext cx="336550" cy="488950"/>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8" name="AutoShape 31"/>
          <p:cNvSpPr>
            <a:spLocks/>
          </p:cNvSpPr>
          <p:nvPr/>
        </p:nvSpPr>
        <p:spPr bwMode="auto">
          <a:xfrm>
            <a:off x="10437813" y="3744913"/>
            <a:ext cx="215900" cy="17462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9" name="AutoShape 32"/>
          <p:cNvSpPr>
            <a:spLocks/>
          </p:cNvSpPr>
          <p:nvPr/>
        </p:nvSpPr>
        <p:spPr bwMode="auto">
          <a:xfrm>
            <a:off x="9324975" y="3563938"/>
            <a:ext cx="487363" cy="425450"/>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0" name="AutoShape 33"/>
          <p:cNvSpPr>
            <a:spLocks/>
          </p:cNvSpPr>
          <p:nvPr/>
        </p:nvSpPr>
        <p:spPr bwMode="auto">
          <a:xfrm>
            <a:off x="8347075" y="3716338"/>
            <a:ext cx="488950" cy="304800"/>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1" name="AutoShape 34"/>
          <p:cNvSpPr>
            <a:spLocks/>
          </p:cNvSpPr>
          <p:nvPr/>
        </p:nvSpPr>
        <p:spPr bwMode="auto">
          <a:xfrm>
            <a:off x="8469313" y="3592513"/>
            <a:ext cx="34925"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2" name="AutoShape 35"/>
          <p:cNvSpPr>
            <a:spLocks/>
          </p:cNvSpPr>
          <p:nvPr/>
        </p:nvSpPr>
        <p:spPr bwMode="auto">
          <a:xfrm>
            <a:off x="8653463" y="3592513"/>
            <a:ext cx="33337"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3" name="AutoShape 36"/>
          <p:cNvSpPr>
            <a:spLocks/>
          </p:cNvSpPr>
          <p:nvPr/>
        </p:nvSpPr>
        <p:spPr bwMode="auto">
          <a:xfrm>
            <a:off x="8575675" y="3532188"/>
            <a:ext cx="34925"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4" name="AutoShape 37"/>
          <p:cNvSpPr>
            <a:spLocks/>
          </p:cNvSpPr>
          <p:nvPr/>
        </p:nvSpPr>
        <p:spPr bwMode="auto">
          <a:xfrm>
            <a:off x="7370763" y="3576638"/>
            <a:ext cx="444500" cy="444500"/>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5" name="AutoShape 38"/>
          <p:cNvSpPr>
            <a:spLocks/>
          </p:cNvSpPr>
          <p:nvPr/>
        </p:nvSpPr>
        <p:spPr bwMode="auto">
          <a:xfrm>
            <a:off x="7585075" y="3776663"/>
            <a:ext cx="76200" cy="76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6" name="AutoShape 39"/>
          <p:cNvSpPr>
            <a:spLocks/>
          </p:cNvSpPr>
          <p:nvPr/>
        </p:nvSpPr>
        <p:spPr bwMode="auto">
          <a:xfrm>
            <a:off x="7783513" y="3532188"/>
            <a:ext cx="76200" cy="76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7" name="AutoShape 40"/>
          <p:cNvSpPr>
            <a:spLocks/>
          </p:cNvSpPr>
          <p:nvPr/>
        </p:nvSpPr>
        <p:spPr bwMode="auto">
          <a:xfrm>
            <a:off x="7493000" y="3760788"/>
            <a:ext cx="60325" cy="60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8" name="AutoShape 41"/>
          <p:cNvSpPr>
            <a:spLocks/>
          </p:cNvSpPr>
          <p:nvPr/>
        </p:nvSpPr>
        <p:spPr bwMode="auto">
          <a:xfrm>
            <a:off x="7553325" y="3868738"/>
            <a:ext cx="31750"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9" name="AutoShape 42"/>
          <p:cNvSpPr>
            <a:spLocks/>
          </p:cNvSpPr>
          <p:nvPr/>
        </p:nvSpPr>
        <p:spPr bwMode="auto">
          <a:xfrm>
            <a:off x="7797800" y="3636963"/>
            <a:ext cx="30163" cy="31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0" name="AutoShape 43"/>
          <p:cNvSpPr>
            <a:spLocks/>
          </p:cNvSpPr>
          <p:nvPr/>
        </p:nvSpPr>
        <p:spPr bwMode="auto">
          <a:xfrm>
            <a:off x="6394450" y="3563938"/>
            <a:ext cx="488950"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1" name="AutoShape 44"/>
          <p:cNvSpPr>
            <a:spLocks/>
          </p:cNvSpPr>
          <p:nvPr/>
        </p:nvSpPr>
        <p:spPr bwMode="auto">
          <a:xfrm>
            <a:off x="6837363" y="3716338"/>
            <a:ext cx="30162" cy="165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2" name="AutoShape 45"/>
          <p:cNvSpPr>
            <a:spLocks/>
          </p:cNvSpPr>
          <p:nvPr/>
        </p:nvSpPr>
        <p:spPr bwMode="auto">
          <a:xfrm>
            <a:off x="6821488" y="3897313"/>
            <a:ext cx="61912"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3" name="AutoShape 46"/>
          <p:cNvSpPr>
            <a:spLocks/>
          </p:cNvSpPr>
          <p:nvPr/>
        </p:nvSpPr>
        <p:spPr bwMode="auto">
          <a:xfrm>
            <a:off x="11276013" y="2554288"/>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4" name="AutoShape 47"/>
          <p:cNvSpPr>
            <a:spLocks/>
          </p:cNvSpPr>
          <p:nvPr/>
        </p:nvSpPr>
        <p:spPr bwMode="auto">
          <a:xfrm>
            <a:off x="10301288" y="2554288"/>
            <a:ext cx="487362" cy="48895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5" name="AutoShape 48"/>
          <p:cNvSpPr>
            <a:spLocks/>
          </p:cNvSpPr>
          <p:nvPr/>
        </p:nvSpPr>
        <p:spPr bwMode="auto">
          <a:xfrm>
            <a:off x="9355138" y="2554288"/>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6" name="AutoShape 49"/>
          <p:cNvSpPr>
            <a:spLocks/>
          </p:cNvSpPr>
          <p:nvPr/>
        </p:nvSpPr>
        <p:spPr bwMode="auto">
          <a:xfrm>
            <a:off x="9690100" y="2935288"/>
            <a:ext cx="30163" cy="31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7" name="AutoShape 50"/>
          <p:cNvSpPr>
            <a:spLocks/>
          </p:cNvSpPr>
          <p:nvPr/>
        </p:nvSpPr>
        <p:spPr bwMode="auto">
          <a:xfrm>
            <a:off x="9690100" y="284638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8" name="AutoShape 51"/>
          <p:cNvSpPr>
            <a:spLocks/>
          </p:cNvSpPr>
          <p:nvPr/>
        </p:nvSpPr>
        <p:spPr bwMode="auto">
          <a:xfrm>
            <a:off x="9690100" y="2754313"/>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9" name="AutoShape 52"/>
          <p:cNvSpPr>
            <a:spLocks/>
          </p:cNvSpPr>
          <p:nvPr/>
        </p:nvSpPr>
        <p:spPr bwMode="auto">
          <a:xfrm>
            <a:off x="8347075" y="2554288"/>
            <a:ext cx="488950" cy="488950"/>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0" name="AutoShape 53"/>
          <p:cNvSpPr>
            <a:spLocks/>
          </p:cNvSpPr>
          <p:nvPr/>
        </p:nvSpPr>
        <p:spPr bwMode="auto">
          <a:xfrm>
            <a:off x="8531225" y="2722563"/>
            <a:ext cx="131763" cy="13652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1" name="AutoShape 54"/>
          <p:cNvSpPr>
            <a:spLocks/>
          </p:cNvSpPr>
          <p:nvPr/>
        </p:nvSpPr>
        <p:spPr bwMode="auto">
          <a:xfrm>
            <a:off x="8515350" y="2890838"/>
            <a:ext cx="74613" cy="7620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2" name="AutoShape 55"/>
          <p:cNvSpPr>
            <a:spLocks/>
          </p:cNvSpPr>
          <p:nvPr/>
        </p:nvSpPr>
        <p:spPr bwMode="auto">
          <a:xfrm>
            <a:off x="8591550" y="2630488"/>
            <a:ext cx="76200" cy="79375"/>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3" name="AutoShape 56"/>
          <p:cNvSpPr>
            <a:spLocks/>
          </p:cNvSpPr>
          <p:nvPr/>
        </p:nvSpPr>
        <p:spPr bwMode="auto">
          <a:xfrm>
            <a:off x="7370763" y="2554288"/>
            <a:ext cx="15398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4" name="AutoShape 57"/>
          <p:cNvSpPr>
            <a:spLocks/>
          </p:cNvSpPr>
          <p:nvPr/>
        </p:nvSpPr>
        <p:spPr bwMode="auto">
          <a:xfrm>
            <a:off x="7707313" y="2554288"/>
            <a:ext cx="15240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5" name="AutoShape 58"/>
          <p:cNvSpPr>
            <a:spLocks/>
          </p:cNvSpPr>
          <p:nvPr/>
        </p:nvSpPr>
        <p:spPr bwMode="auto">
          <a:xfrm>
            <a:off x="7539038" y="2554288"/>
            <a:ext cx="15240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6" name="AutoShape 59"/>
          <p:cNvSpPr>
            <a:spLocks/>
          </p:cNvSpPr>
          <p:nvPr/>
        </p:nvSpPr>
        <p:spPr bwMode="auto">
          <a:xfrm>
            <a:off x="6394450" y="2554288"/>
            <a:ext cx="488950" cy="4889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7" name="AutoShape 60"/>
          <p:cNvSpPr>
            <a:spLocks/>
          </p:cNvSpPr>
          <p:nvPr/>
        </p:nvSpPr>
        <p:spPr bwMode="auto">
          <a:xfrm>
            <a:off x="11506200" y="171608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8" name="AutoShape 61"/>
          <p:cNvSpPr>
            <a:spLocks/>
          </p:cNvSpPr>
          <p:nvPr/>
        </p:nvSpPr>
        <p:spPr bwMode="auto">
          <a:xfrm>
            <a:off x="11506200" y="190023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9" name="AutoShape 62"/>
          <p:cNvSpPr>
            <a:spLocks/>
          </p:cNvSpPr>
          <p:nvPr/>
        </p:nvSpPr>
        <p:spPr bwMode="auto">
          <a:xfrm>
            <a:off x="11414125" y="1808163"/>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0" name="AutoShape 63"/>
          <p:cNvSpPr>
            <a:spLocks/>
          </p:cNvSpPr>
          <p:nvPr/>
        </p:nvSpPr>
        <p:spPr bwMode="auto">
          <a:xfrm>
            <a:off x="11596688" y="1808163"/>
            <a:ext cx="31750"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1" name="AutoShape 64"/>
          <p:cNvSpPr>
            <a:spLocks/>
          </p:cNvSpPr>
          <p:nvPr/>
        </p:nvSpPr>
        <p:spPr bwMode="auto">
          <a:xfrm>
            <a:off x="11444288" y="1868488"/>
            <a:ext cx="30162" cy="31750"/>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2" name="AutoShape 65"/>
          <p:cNvSpPr>
            <a:spLocks/>
          </p:cNvSpPr>
          <p:nvPr/>
        </p:nvSpPr>
        <p:spPr bwMode="auto">
          <a:xfrm>
            <a:off x="11444288" y="1744663"/>
            <a:ext cx="30162" cy="31750"/>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3" name="AutoShape 66"/>
          <p:cNvSpPr>
            <a:spLocks/>
          </p:cNvSpPr>
          <p:nvPr/>
        </p:nvSpPr>
        <p:spPr bwMode="auto">
          <a:xfrm>
            <a:off x="11566525" y="1868488"/>
            <a:ext cx="30163" cy="31750"/>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4" name="AutoShape 67"/>
          <p:cNvSpPr>
            <a:spLocks/>
          </p:cNvSpPr>
          <p:nvPr/>
        </p:nvSpPr>
        <p:spPr bwMode="auto">
          <a:xfrm>
            <a:off x="11368088" y="1579563"/>
            <a:ext cx="334962"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5" name="AutoShape 68"/>
          <p:cNvSpPr>
            <a:spLocks/>
          </p:cNvSpPr>
          <p:nvPr/>
        </p:nvSpPr>
        <p:spPr bwMode="auto">
          <a:xfrm>
            <a:off x="11506200" y="1744663"/>
            <a:ext cx="92075" cy="95250"/>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6" name="AutoShape 69"/>
          <p:cNvSpPr>
            <a:spLocks/>
          </p:cNvSpPr>
          <p:nvPr/>
        </p:nvSpPr>
        <p:spPr bwMode="auto">
          <a:xfrm>
            <a:off x="10301288" y="1579563"/>
            <a:ext cx="487362"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7" name="AutoShape 70"/>
          <p:cNvSpPr>
            <a:spLocks/>
          </p:cNvSpPr>
          <p:nvPr/>
        </p:nvSpPr>
        <p:spPr bwMode="auto">
          <a:xfrm>
            <a:off x="10529888" y="1668463"/>
            <a:ext cx="9048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8" name="AutoShape 71"/>
          <p:cNvSpPr>
            <a:spLocks/>
          </p:cNvSpPr>
          <p:nvPr/>
        </p:nvSpPr>
        <p:spPr bwMode="auto">
          <a:xfrm>
            <a:off x="10529888" y="1716088"/>
            <a:ext cx="9048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9" name="AutoShape 72"/>
          <p:cNvSpPr>
            <a:spLocks/>
          </p:cNvSpPr>
          <p:nvPr/>
        </p:nvSpPr>
        <p:spPr bwMode="auto">
          <a:xfrm>
            <a:off x="10529888" y="1760538"/>
            <a:ext cx="19843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0" name="AutoShape 73"/>
          <p:cNvSpPr>
            <a:spLocks/>
          </p:cNvSpPr>
          <p:nvPr/>
        </p:nvSpPr>
        <p:spPr bwMode="auto">
          <a:xfrm>
            <a:off x="10361613" y="1852613"/>
            <a:ext cx="36671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1" name="AutoShape 74"/>
          <p:cNvSpPr>
            <a:spLocks/>
          </p:cNvSpPr>
          <p:nvPr/>
        </p:nvSpPr>
        <p:spPr bwMode="auto">
          <a:xfrm>
            <a:off x="10361613" y="1900238"/>
            <a:ext cx="3667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2" name="AutoShape 75"/>
          <p:cNvSpPr>
            <a:spLocks/>
          </p:cNvSpPr>
          <p:nvPr/>
        </p:nvSpPr>
        <p:spPr bwMode="auto">
          <a:xfrm>
            <a:off x="10361613" y="1944688"/>
            <a:ext cx="36671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3" name="AutoShape 76"/>
          <p:cNvSpPr>
            <a:spLocks/>
          </p:cNvSpPr>
          <p:nvPr/>
        </p:nvSpPr>
        <p:spPr bwMode="auto">
          <a:xfrm>
            <a:off x="10361613" y="1808163"/>
            <a:ext cx="3667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4" name="AutoShape 77"/>
          <p:cNvSpPr>
            <a:spLocks/>
          </p:cNvSpPr>
          <p:nvPr/>
        </p:nvSpPr>
        <p:spPr bwMode="auto">
          <a:xfrm>
            <a:off x="10361613" y="1655763"/>
            <a:ext cx="138112" cy="120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5" name="AutoShape 78"/>
          <p:cNvSpPr>
            <a:spLocks/>
          </p:cNvSpPr>
          <p:nvPr/>
        </p:nvSpPr>
        <p:spPr bwMode="auto">
          <a:xfrm>
            <a:off x="9339263" y="1579563"/>
            <a:ext cx="45720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6" name="AutoShape 79"/>
          <p:cNvSpPr>
            <a:spLocks/>
          </p:cNvSpPr>
          <p:nvPr/>
        </p:nvSpPr>
        <p:spPr bwMode="auto">
          <a:xfrm>
            <a:off x="9399588" y="1639888"/>
            <a:ext cx="336550"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7" name="AutoShape 80"/>
          <p:cNvSpPr>
            <a:spLocks/>
          </p:cNvSpPr>
          <p:nvPr/>
        </p:nvSpPr>
        <p:spPr bwMode="auto">
          <a:xfrm>
            <a:off x="9583738" y="1684338"/>
            <a:ext cx="90487"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8" name="AutoShape 81"/>
          <p:cNvSpPr>
            <a:spLocks/>
          </p:cNvSpPr>
          <p:nvPr/>
        </p:nvSpPr>
        <p:spPr bwMode="auto">
          <a:xfrm>
            <a:off x="8347075" y="1579563"/>
            <a:ext cx="48895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9" name="AutoShape 82"/>
          <p:cNvSpPr>
            <a:spLocks/>
          </p:cNvSpPr>
          <p:nvPr/>
        </p:nvSpPr>
        <p:spPr bwMode="auto">
          <a:xfrm>
            <a:off x="8393113" y="1973263"/>
            <a:ext cx="46037"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0" name="AutoShape 83"/>
          <p:cNvSpPr>
            <a:spLocks/>
          </p:cNvSpPr>
          <p:nvPr/>
        </p:nvSpPr>
        <p:spPr bwMode="auto">
          <a:xfrm>
            <a:off x="7370763" y="1655763"/>
            <a:ext cx="488950"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1" name="AutoShape 84"/>
          <p:cNvSpPr>
            <a:spLocks/>
          </p:cNvSpPr>
          <p:nvPr/>
        </p:nvSpPr>
        <p:spPr bwMode="auto">
          <a:xfrm>
            <a:off x="6394450" y="1579563"/>
            <a:ext cx="48895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2" name="AutoShape 85"/>
          <p:cNvSpPr>
            <a:spLocks/>
          </p:cNvSpPr>
          <p:nvPr/>
        </p:nvSpPr>
        <p:spPr bwMode="auto">
          <a:xfrm>
            <a:off x="6684963" y="17605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3" name="AutoShape 86"/>
          <p:cNvSpPr>
            <a:spLocks/>
          </p:cNvSpPr>
          <p:nvPr/>
        </p:nvSpPr>
        <p:spPr bwMode="auto">
          <a:xfrm>
            <a:off x="6684963" y="17160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4" name="AutoShape 87"/>
          <p:cNvSpPr>
            <a:spLocks/>
          </p:cNvSpPr>
          <p:nvPr/>
        </p:nvSpPr>
        <p:spPr bwMode="auto">
          <a:xfrm>
            <a:off x="6684963" y="1668463"/>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5" name="AutoShape 88"/>
          <p:cNvSpPr>
            <a:spLocks/>
          </p:cNvSpPr>
          <p:nvPr/>
        </p:nvSpPr>
        <p:spPr bwMode="auto">
          <a:xfrm>
            <a:off x="6516688" y="19891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6" name="AutoShape 89"/>
          <p:cNvSpPr>
            <a:spLocks/>
          </p:cNvSpPr>
          <p:nvPr/>
        </p:nvSpPr>
        <p:spPr bwMode="auto">
          <a:xfrm>
            <a:off x="6516688" y="19446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7" name="AutoShape 90"/>
          <p:cNvSpPr>
            <a:spLocks/>
          </p:cNvSpPr>
          <p:nvPr/>
        </p:nvSpPr>
        <p:spPr bwMode="auto">
          <a:xfrm>
            <a:off x="6516688" y="1900238"/>
            <a:ext cx="136525"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8" name="AutoShape 91"/>
          <p:cNvSpPr>
            <a:spLocks/>
          </p:cNvSpPr>
          <p:nvPr/>
        </p:nvSpPr>
        <p:spPr bwMode="auto">
          <a:xfrm>
            <a:off x="6684963" y="19891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9" name="AutoShape 92"/>
          <p:cNvSpPr>
            <a:spLocks/>
          </p:cNvSpPr>
          <p:nvPr/>
        </p:nvSpPr>
        <p:spPr bwMode="auto">
          <a:xfrm>
            <a:off x="6684963" y="19446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0" name="AutoShape 93"/>
          <p:cNvSpPr>
            <a:spLocks/>
          </p:cNvSpPr>
          <p:nvPr/>
        </p:nvSpPr>
        <p:spPr bwMode="auto">
          <a:xfrm>
            <a:off x="6684963" y="1900238"/>
            <a:ext cx="136525"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1" name="AutoShape 94"/>
          <p:cNvSpPr>
            <a:spLocks/>
          </p:cNvSpPr>
          <p:nvPr/>
        </p:nvSpPr>
        <p:spPr bwMode="auto">
          <a:xfrm>
            <a:off x="6516688" y="1808163"/>
            <a:ext cx="304800"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2" name="AutoShape 95"/>
          <p:cNvSpPr>
            <a:spLocks/>
          </p:cNvSpPr>
          <p:nvPr/>
        </p:nvSpPr>
        <p:spPr bwMode="auto">
          <a:xfrm>
            <a:off x="6516688" y="1852613"/>
            <a:ext cx="304800"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3" name="AutoShape 96"/>
          <p:cNvSpPr>
            <a:spLocks/>
          </p:cNvSpPr>
          <p:nvPr/>
        </p:nvSpPr>
        <p:spPr bwMode="auto">
          <a:xfrm>
            <a:off x="6516688" y="1639888"/>
            <a:ext cx="136525"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4" name="AutoShape 97"/>
          <p:cNvSpPr>
            <a:spLocks/>
          </p:cNvSpPr>
          <p:nvPr/>
        </p:nvSpPr>
        <p:spPr bwMode="auto">
          <a:xfrm>
            <a:off x="5430838" y="4513263"/>
            <a:ext cx="3349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5" name="AutoShape 98"/>
          <p:cNvSpPr>
            <a:spLocks/>
          </p:cNvSpPr>
          <p:nvPr/>
        </p:nvSpPr>
        <p:spPr bwMode="auto">
          <a:xfrm>
            <a:off x="5567363" y="4560888"/>
            <a:ext cx="619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6" name="AutoShape 99"/>
          <p:cNvSpPr>
            <a:spLocks/>
          </p:cNvSpPr>
          <p:nvPr/>
        </p:nvSpPr>
        <p:spPr bwMode="auto">
          <a:xfrm>
            <a:off x="5583238" y="4941888"/>
            <a:ext cx="3016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7" name="AutoShape 100"/>
          <p:cNvSpPr>
            <a:spLocks/>
          </p:cNvSpPr>
          <p:nvPr/>
        </p:nvSpPr>
        <p:spPr bwMode="auto">
          <a:xfrm>
            <a:off x="4408488" y="4513263"/>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8" name="AutoShape 101"/>
          <p:cNvSpPr>
            <a:spLocks/>
          </p:cNvSpPr>
          <p:nvPr/>
        </p:nvSpPr>
        <p:spPr bwMode="auto">
          <a:xfrm>
            <a:off x="3402013" y="4545013"/>
            <a:ext cx="487362" cy="425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9" name="AutoShape 102"/>
          <p:cNvSpPr>
            <a:spLocks/>
          </p:cNvSpPr>
          <p:nvPr/>
        </p:nvSpPr>
        <p:spPr bwMode="auto">
          <a:xfrm>
            <a:off x="3462338" y="4605338"/>
            <a:ext cx="373062" cy="273050"/>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0" name="AutoShape 103"/>
          <p:cNvSpPr>
            <a:spLocks/>
          </p:cNvSpPr>
          <p:nvPr/>
        </p:nvSpPr>
        <p:spPr bwMode="auto">
          <a:xfrm>
            <a:off x="2501900" y="4621213"/>
            <a:ext cx="174625"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1" name="AutoShape 104"/>
          <p:cNvSpPr>
            <a:spLocks/>
          </p:cNvSpPr>
          <p:nvPr/>
        </p:nvSpPr>
        <p:spPr bwMode="auto">
          <a:xfrm>
            <a:off x="2424113" y="4545013"/>
            <a:ext cx="488950" cy="425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2" name="AutoShape 105"/>
          <p:cNvSpPr>
            <a:spLocks/>
          </p:cNvSpPr>
          <p:nvPr/>
        </p:nvSpPr>
        <p:spPr bwMode="auto">
          <a:xfrm>
            <a:off x="1447800" y="4605338"/>
            <a:ext cx="487363"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3" name="AutoShape 106"/>
          <p:cNvSpPr>
            <a:spLocks/>
          </p:cNvSpPr>
          <p:nvPr/>
        </p:nvSpPr>
        <p:spPr bwMode="auto">
          <a:xfrm>
            <a:off x="1631950" y="4697413"/>
            <a:ext cx="68263"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4" name="AutoShape 107"/>
          <p:cNvSpPr>
            <a:spLocks/>
          </p:cNvSpPr>
          <p:nvPr/>
        </p:nvSpPr>
        <p:spPr bwMode="auto">
          <a:xfrm>
            <a:off x="1585913" y="4649788"/>
            <a:ext cx="212725" cy="215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5" name="AutoShape 108"/>
          <p:cNvSpPr>
            <a:spLocks/>
          </p:cNvSpPr>
          <p:nvPr/>
        </p:nvSpPr>
        <p:spPr bwMode="auto">
          <a:xfrm>
            <a:off x="623888" y="4605338"/>
            <a:ext cx="1841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6" name="AutoShape 109"/>
          <p:cNvSpPr>
            <a:spLocks/>
          </p:cNvSpPr>
          <p:nvPr/>
        </p:nvSpPr>
        <p:spPr bwMode="auto">
          <a:xfrm>
            <a:off x="533400" y="4513263"/>
            <a:ext cx="366713"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7" name="AutoShape 110"/>
          <p:cNvSpPr>
            <a:spLocks/>
          </p:cNvSpPr>
          <p:nvPr/>
        </p:nvSpPr>
        <p:spPr bwMode="auto">
          <a:xfrm>
            <a:off x="5414963" y="3627438"/>
            <a:ext cx="366712" cy="244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8" name="AutoShape 111"/>
          <p:cNvSpPr>
            <a:spLocks/>
          </p:cNvSpPr>
          <p:nvPr/>
        </p:nvSpPr>
        <p:spPr bwMode="auto">
          <a:xfrm>
            <a:off x="5354638" y="3567113"/>
            <a:ext cx="48895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9" name="AutoShape 112"/>
          <p:cNvSpPr>
            <a:spLocks/>
          </p:cNvSpPr>
          <p:nvPr/>
        </p:nvSpPr>
        <p:spPr bwMode="auto">
          <a:xfrm>
            <a:off x="4378325" y="3535363"/>
            <a:ext cx="487363" cy="48895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0" name="AutoShape 113"/>
          <p:cNvSpPr>
            <a:spLocks/>
          </p:cNvSpPr>
          <p:nvPr/>
        </p:nvSpPr>
        <p:spPr bwMode="auto">
          <a:xfrm>
            <a:off x="3478213" y="3535363"/>
            <a:ext cx="3349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1" name="AutoShape 114"/>
          <p:cNvSpPr>
            <a:spLocks/>
          </p:cNvSpPr>
          <p:nvPr/>
        </p:nvSpPr>
        <p:spPr bwMode="auto">
          <a:xfrm>
            <a:off x="3552825" y="3614738"/>
            <a:ext cx="100013" cy="98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2" name="AutoShape 115"/>
          <p:cNvSpPr>
            <a:spLocks/>
          </p:cNvSpPr>
          <p:nvPr/>
        </p:nvSpPr>
        <p:spPr bwMode="auto">
          <a:xfrm>
            <a:off x="2486025" y="3535363"/>
            <a:ext cx="365125"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3" name="AutoShape 116"/>
          <p:cNvSpPr>
            <a:spLocks/>
          </p:cNvSpPr>
          <p:nvPr/>
        </p:nvSpPr>
        <p:spPr bwMode="auto">
          <a:xfrm>
            <a:off x="2638425" y="3827463"/>
            <a:ext cx="60325"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4" name="AutoShape 117"/>
          <p:cNvSpPr>
            <a:spLocks/>
          </p:cNvSpPr>
          <p:nvPr/>
        </p:nvSpPr>
        <p:spPr bwMode="auto">
          <a:xfrm>
            <a:off x="1447800" y="3627438"/>
            <a:ext cx="488950" cy="368300"/>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5" name="AutoShape 118"/>
          <p:cNvSpPr>
            <a:spLocks/>
          </p:cNvSpPr>
          <p:nvPr/>
        </p:nvSpPr>
        <p:spPr bwMode="auto">
          <a:xfrm>
            <a:off x="473075" y="3598863"/>
            <a:ext cx="487363" cy="365125"/>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6" name="AutoShape 119"/>
          <p:cNvSpPr>
            <a:spLocks/>
          </p:cNvSpPr>
          <p:nvPr/>
        </p:nvSpPr>
        <p:spPr bwMode="auto">
          <a:xfrm>
            <a:off x="776288" y="3735388"/>
            <a:ext cx="92075"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7" name="AutoShape 120"/>
          <p:cNvSpPr>
            <a:spLocks/>
          </p:cNvSpPr>
          <p:nvPr/>
        </p:nvSpPr>
        <p:spPr bwMode="auto">
          <a:xfrm>
            <a:off x="5476875" y="2713038"/>
            <a:ext cx="242888" cy="244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8" name="AutoShape 121"/>
          <p:cNvSpPr>
            <a:spLocks/>
          </p:cNvSpPr>
          <p:nvPr/>
        </p:nvSpPr>
        <p:spPr bwMode="auto">
          <a:xfrm>
            <a:off x="5537200" y="2773363"/>
            <a:ext cx="68263" cy="69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9" name="AutoShape 122"/>
          <p:cNvSpPr>
            <a:spLocks/>
          </p:cNvSpPr>
          <p:nvPr/>
        </p:nvSpPr>
        <p:spPr bwMode="auto">
          <a:xfrm>
            <a:off x="5354638" y="2605088"/>
            <a:ext cx="488950" cy="412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0" name="AutoShape 123"/>
          <p:cNvSpPr>
            <a:spLocks/>
          </p:cNvSpPr>
          <p:nvPr/>
        </p:nvSpPr>
        <p:spPr bwMode="auto">
          <a:xfrm>
            <a:off x="4378325" y="2560638"/>
            <a:ext cx="487363"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1" name="AutoShape 124"/>
          <p:cNvSpPr>
            <a:spLocks/>
          </p:cNvSpPr>
          <p:nvPr/>
        </p:nvSpPr>
        <p:spPr bwMode="auto">
          <a:xfrm>
            <a:off x="4514850" y="2697163"/>
            <a:ext cx="214313"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2" name="AutoShape 125"/>
          <p:cNvSpPr>
            <a:spLocks/>
          </p:cNvSpPr>
          <p:nvPr/>
        </p:nvSpPr>
        <p:spPr bwMode="auto">
          <a:xfrm>
            <a:off x="4560888" y="2741613"/>
            <a:ext cx="122237"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3" name="AutoShape 126"/>
          <p:cNvSpPr>
            <a:spLocks/>
          </p:cNvSpPr>
          <p:nvPr/>
        </p:nvSpPr>
        <p:spPr bwMode="auto">
          <a:xfrm>
            <a:off x="3402013" y="2560638"/>
            <a:ext cx="4873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4" name="AutoShape 127"/>
          <p:cNvSpPr>
            <a:spLocks/>
          </p:cNvSpPr>
          <p:nvPr/>
        </p:nvSpPr>
        <p:spPr bwMode="auto">
          <a:xfrm>
            <a:off x="3598863" y="2636838"/>
            <a:ext cx="115887"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5" name="AutoShape 128"/>
          <p:cNvSpPr>
            <a:spLocks/>
          </p:cNvSpPr>
          <p:nvPr/>
        </p:nvSpPr>
        <p:spPr bwMode="auto">
          <a:xfrm>
            <a:off x="2424113" y="2560638"/>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6" name="AutoShape 129"/>
          <p:cNvSpPr>
            <a:spLocks/>
          </p:cNvSpPr>
          <p:nvPr/>
        </p:nvSpPr>
        <p:spPr bwMode="auto">
          <a:xfrm>
            <a:off x="2730500" y="2620963"/>
            <a:ext cx="120650" cy="120650"/>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7" name="AutoShape 130"/>
          <p:cNvSpPr>
            <a:spLocks/>
          </p:cNvSpPr>
          <p:nvPr/>
        </p:nvSpPr>
        <p:spPr bwMode="auto">
          <a:xfrm>
            <a:off x="1447800" y="2560638"/>
            <a:ext cx="488950" cy="488950"/>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8" name="AutoShape 131"/>
          <p:cNvSpPr>
            <a:spLocks/>
          </p:cNvSpPr>
          <p:nvPr/>
        </p:nvSpPr>
        <p:spPr bwMode="auto">
          <a:xfrm>
            <a:off x="503238" y="2560638"/>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79" name="AutoShape 132"/>
          <p:cNvSpPr>
            <a:spLocks/>
          </p:cNvSpPr>
          <p:nvPr/>
        </p:nvSpPr>
        <p:spPr bwMode="auto">
          <a:xfrm>
            <a:off x="593725" y="2757488"/>
            <a:ext cx="61913"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0" name="AutoShape 133"/>
          <p:cNvSpPr>
            <a:spLocks/>
          </p:cNvSpPr>
          <p:nvPr/>
        </p:nvSpPr>
        <p:spPr bwMode="auto">
          <a:xfrm>
            <a:off x="685800" y="2757488"/>
            <a:ext cx="61913"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1" name="AutoShape 134"/>
          <p:cNvSpPr>
            <a:spLocks/>
          </p:cNvSpPr>
          <p:nvPr/>
        </p:nvSpPr>
        <p:spPr bwMode="auto">
          <a:xfrm>
            <a:off x="776288" y="2757488"/>
            <a:ext cx="61912"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2" name="AutoShape 135"/>
          <p:cNvSpPr>
            <a:spLocks/>
          </p:cNvSpPr>
          <p:nvPr/>
        </p:nvSpPr>
        <p:spPr bwMode="auto">
          <a:xfrm>
            <a:off x="5354638" y="1658938"/>
            <a:ext cx="488950" cy="336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3" name="AutoShape 136"/>
          <p:cNvSpPr>
            <a:spLocks/>
          </p:cNvSpPr>
          <p:nvPr/>
        </p:nvSpPr>
        <p:spPr bwMode="auto">
          <a:xfrm>
            <a:off x="4637088" y="1643063"/>
            <a:ext cx="160337" cy="161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4" name="AutoShape 137"/>
          <p:cNvSpPr>
            <a:spLocks/>
          </p:cNvSpPr>
          <p:nvPr/>
        </p:nvSpPr>
        <p:spPr bwMode="auto">
          <a:xfrm>
            <a:off x="4378325" y="1582738"/>
            <a:ext cx="487363" cy="488950"/>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5" name="AutoShape 138"/>
          <p:cNvSpPr>
            <a:spLocks/>
          </p:cNvSpPr>
          <p:nvPr/>
        </p:nvSpPr>
        <p:spPr bwMode="auto">
          <a:xfrm>
            <a:off x="4637088" y="1582738"/>
            <a:ext cx="228600"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6" name="AutoShape 139"/>
          <p:cNvSpPr>
            <a:spLocks/>
          </p:cNvSpPr>
          <p:nvPr/>
        </p:nvSpPr>
        <p:spPr bwMode="auto">
          <a:xfrm>
            <a:off x="3402013" y="1582738"/>
            <a:ext cx="487362" cy="47307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7" name="AutoShape 140"/>
          <p:cNvSpPr>
            <a:spLocks/>
          </p:cNvSpPr>
          <p:nvPr/>
        </p:nvSpPr>
        <p:spPr bwMode="auto">
          <a:xfrm>
            <a:off x="2486025" y="1706563"/>
            <a:ext cx="304800" cy="247650"/>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8" name="AutoShape 141"/>
          <p:cNvSpPr>
            <a:spLocks/>
          </p:cNvSpPr>
          <p:nvPr/>
        </p:nvSpPr>
        <p:spPr bwMode="auto">
          <a:xfrm>
            <a:off x="2424113" y="1643063"/>
            <a:ext cx="488950" cy="3810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89" name="AutoShape 142"/>
          <p:cNvSpPr>
            <a:spLocks/>
          </p:cNvSpPr>
          <p:nvPr/>
        </p:nvSpPr>
        <p:spPr bwMode="auto">
          <a:xfrm>
            <a:off x="2806700" y="1722438"/>
            <a:ext cx="44450"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0" name="AutoShape 143"/>
          <p:cNvSpPr>
            <a:spLocks/>
          </p:cNvSpPr>
          <p:nvPr/>
        </p:nvSpPr>
        <p:spPr bwMode="auto">
          <a:xfrm>
            <a:off x="2790825" y="1919288"/>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1" name="AutoShape 144"/>
          <p:cNvSpPr>
            <a:spLocks/>
          </p:cNvSpPr>
          <p:nvPr/>
        </p:nvSpPr>
        <p:spPr bwMode="auto">
          <a:xfrm>
            <a:off x="2806700" y="1871663"/>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2" name="AutoShape 145"/>
          <p:cNvSpPr>
            <a:spLocks/>
          </p:cNvSpPr>
          <p:nvPr/>
        </p:nvSpPr>
        <p:spPr bwMode="auto">
          <a:xfrm>
            <a:off x="2806700" y="1827213"/>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3" name="AutoShape 146"/>
          <p:cNvSpPr>
            <a:spLocks/>
          </p:cNvSpPr>
          <p:nvPr/>
        </p:nvSpPr>
        <p:spPr bwMode="auto">
          <a:xfrm>
            <a:off x="2547938" y="1766888"/>
            <a:ext cx="90487" cy="63500"/>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4" name="AutoShape 147"/>
          <p:cNvSpPr>
            <a:spLocks/>
          </p:cNvSpPr>
          <p:nvPr/>
        </p:nvSpPr>
        <p:spPr bwMode="auto">
          <a:xfrm>
            <a:off x="1447800" y="1614488"/>
            <a:ext cx="488950" cy="425450"/>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5" name="AutoShape 148"/>
          <p:cNvSpPr>
            <a:spLocks/>
          </p:cNvSpPr>
          <p:nvPr/>
        </p:nvSpPr>
        <p:spPr bwMode="auto">
          <a:xfrm>
            <a:off x="1524000" y="1690688"/>
            <a:ext cx="73025"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6" name="AutoShape 149"/>
          <p:cNvSpPr>
            <a:spLocks/>
          </p:cNvSpPr>
          <p:nvPr/>
        </p:nvSpPr>
        <p:spPr bwMode="auto">
          <a:xfrm>
            <a:off x="473075" y="1643063"/>
            <a:ext cx="487363" cy="352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tx1">
              <a:lumMod val="50000"/>
              <a:lumOff val="50000"/>
            </a:schemeClr>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97" name="Freeform 147"/>
          <p:cNvSpPr>
            <a:spLocks noEditPoints="1"/>
          </p:cNvSpPr>
          <p:nvPr/>
        </p:nvSpPr>
        <p:spPr bwMode="auto">
          <a:xfrm>
            <a:off x="422275" y="5408613"/>
            <a:ext cx="401638" cy="45402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tx1">
              <a:lumMod val="50000"/>
              <a:lumOff val="50000"/>
            </a:schemeClr>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nvGrpSpPr>
          <p:cNvPr id="198" name="Group 299"/>
          <p:cNvGrpSpPr/>
          <p:nvPr/>
        </p:nvGrpSpPr>
        <p:grpSpPr>
          <a:xfrm>
            <a:off x="1619362" y="5410059"/>
            <a:ext cx="182485" cy="464152"/>
            <a:chOff x="6141009" y="3540977"/>
            <a:chExt cx="85046" cy="216315"/>
          </a:xfrm>
          <a:solidFill>
            <a:schemeClr val="tx1">
              <a:lumMod val="50000"/>
              <a:lumOff val="50000"/>
            </a:schemeClr>
          </a:solidFill>
        </p:grpSpPr>
        <p:sp>
          <p:nvSpPr>
            <p:cNvPr id="19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0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201" name="Group 302"/>
          <p:cNvGrpSpPr/>
          <p:nvPr/>
        </p:nvGrpSpPr>
        <p:grpSpPr>
          <a:xfrm>
            <a:off x="2637310" y="5410149"/>
            <a:ext cx="215525" cy="464813"/>
            <a:chOff x="6138760" y="4271257"/>
            <a:chExt cx="97227" cy="209688"/>
          </a:xfrm>
          <a:solidFill>
            <a:schemeClr val="tx1">
              <a:lumMod val="50000"/>
              <a:lumOff val="50000"/>
            </a:schemeClr>
          </a:solidFill>
        </p:grpSpPr>
        <p:sp>
          <p:nvSpPr>
            <p:cNvPr id="202" name="Oval 152"/>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03"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sp>
        <p:nvSpPr>
          <p:cNvPr id="204" name="Freeform 19"/>
          <p:cNvSpPr>
            <a:spLocks noEditPoints="1"/>
          </p:cNvSpPr>
          <p:nvPr/>
        </p:nvSpPr>
        <p:spPr bwMode="auto">
          <a:xfrm>
            <a:off x="4383088" y="5434013"/>
            <a:ext cx="515937" cy="415925"/>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tx1">
              <a:lumMod val="50000"/>
              <a:lumOff val="50000"/>
            </a:schemeClr>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05" name="Freeform 15"/>
          <p:cNvSpPr>
            <a:spLocks noEditPoints="1"/>
          </p:cNvSpPr>
          <p:nvPr/>
        </p:nvSpPr>
        <p:spPr bwMode="auto">
          <a:xfrm>
            <a:off x="3438525" y="5389563"/>
            <a:ext cx="452438" cy="45085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lumMod val="50000"/>
              <a:lumOff val="50000"/>
            </a:schemeClr>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06" name="Freeform 11"/>
          <p:cNvSpPr>
            <a:spLocks noEditPoints="1"/>
          </p:cNvSpPr>
          <p:nvPr/>
        </p:nvSpPr>
        <p:spPr bwMode="auto">
          <a:xfrm>
            <a:off x="5422900" y="5370513"/>
            <a:ext cx="474663" cy="476250"/>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tx1">
              <a:lumMod val="50000"/>
              <a:lumOff val="50000"/>
            </a:schemeClr>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07" name="Freeform 21"/>
          <p:cNvSpPr>
            <a:spLocks noEditPoints="1"/>
          </p:cNvSpPr>
          <p:nvPr/>
        </p:nvSpPr>
        <p:spPr bwMode="auto">
          <a:xfrm>
            <a:off x="6491288" y="5370513"/>
            <a:ext cx="517525" cy="517525"/>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lumMod val="50000"/>
              <a:lumOff val="50000"/>
            </a:schemeClr>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08" name="Freeform 26"/>
          <p:cNvSpPr>
            <a:spLocks/>
          </p:cNvSpPr>
          <p:nvPr/>
        </p:nvSpPr>
        <p:spPr bwMode="auto">
          <a:xfrm>
            <a:off x="7400925" y="5408613"/>
            <a:ext cx="425450" cy="44132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lumMod val="50000"/>
              <a:lumOff val="50000"/>
            </a:schemeClr>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nvGrpSpPr>
          <p:cNvPr id="209" name="Group 159"/>
          <p:cNvGrpSpPr/>
          <p:nvPr/>
        </p:nvGrpSpPr>
        <p:grpSpPr>
          <a:xfrm>
            <a:off x="8324962" y="5409406"/>
            <a:ext cx="584219" cy="460272"/>
            <a:chOff x="1058564" y="1781841"/>
            <a:chExt cx="649993" cy="512092"/>
          </a:xfrm>
          <a:solidFill>
            <a:schemeClr val="tx1">
              <a:lumMod val="50000"/>
              <a:lumOff val="50000"/>
            </a:schemeClr>
          </a:solidFill>
        </p:grpSpPr>
        <p:sp>
          <p:nvSpPr>
            <p:cNvPr id="210"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11"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212" name="Group 162"/>
          <p:cNvGrpSpPr/>
          <p:nvPr/>
        </p:nvGrpSpPr>
        <p:grpSpPr>
          <a:xfrm>
            <a:off x="9341951" y="5409406"/>
            <a:ext cx="467115" cy="355675"/>
            <a:chOff x="2070649" y="1631036"/>
            <a:chExt cx="723379" cy="550800"/>
          </a:xfrm>
          <a:solidFill>
            <a:schemeClr val="tx1">
              <a:lumMod val="50000"/>
              <a:lumOff val="50000"/>
            </a:schemeClr>
          </a:solidFill>
        </p:grpSpPr>
        <p:sp>
          <p:nvSpPr>
            <p:cNvPr id="213"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14"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15"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16"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217" name="Group 167"/>
          <p:cNvGrpSpPr/>
          <p:nvPr/>
        </p:nvGrpSpPr>
        <p:grpSpPr>
          <a:xfrm>
            <a:off x="10356962" y="5409406"/>
            <a:ext cx="466891" cy="361155"/>
            <a:chOff x="3727889" y="-113301"/>
            <a:chExt cx="548381" cy="424189"/>
          </a:xfrm>
          <a:solidFill>
            <a:schemeClr val="tx1">
              <a:lumMod val="50000"/>
              <a:lumOff val="50000"/>
            </a:schemeClr>
          </a:solidFill>
        </p:grpSpPr>
        <p:sp>
          <p:nvSpPr>
            <p:cNvPr id="218"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19"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20"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21"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22"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23"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24"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25"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226" name="Group 2"/>
          <p:cNvGrpSpPr/>
          <p:nvPr/>
        </p:nvGrpSpPr>
        <p:grpSpPr>
          <a:xfrm>
            <a:off x="11271362" y="5409406"/>
            <a:ext cx="545555" cy="452989"/>
            <a:chOff x="3965790" y="1735873"/>
            <a:chExt cx="537091" cy="445963"/>
          </a:xfrm>
          <a:solidFill>
            <a:schemeClr val="tx1">
              <a:lumMod val="50000"/>
              <a:lumOff val="50000"/>
            </a:schemeClr>
          </a:solidFill>
        </p:grpSpPr>
        <p:sp>
          <p:nvSpPr>
            <p:cNvPr id="227"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28"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29"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230"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3" name="任意多边形 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1" name="Freeform 11"/>
          <p:cNvSpPr>
            <a:spLocks noEditPoints="1"/>
          </p:cNvSpPr>
          <p:nvPr/>
        </p:nvSpPr>
        <p:spPr bwMode="auto">
          <a:xfrm>
            <a:off x="1417638" y="5470525"/>
            <a:ext cx="417512" cy="417513"/>
          </a:xfrm>
          <a:custGeom>
            <a:avLst/>
            <a:gdLst/>
            <a:ahLst/>
            <a:cxnLst>
              <a:cxn ang="0">
                <a:pos x="263" y="275"/>
              </a:cxn>
              <a:cxn ang="0">
                <a:pos x="234" y="270"/>
              </a:cxn>
              <a:cxn ang="0">
                <a:pos x="172" y="232"/>
              </a:cxn>
              <a:cxn ang="0">
                <a:pos x="121" y="243"/>
              </a:cxn>
              <a:cxn ang="0">
                <a:pos x="98" y="241"/>
              </a:cxn>
              <a:cxn ang="0">
                <a:pos x="63" y="228"/>
              </a:cxn>
              <a:cxn ang="0">
                <a:pos x="36" y="208"/>
              </a:cxn>
              <a:cxn ang="0">
                <a:pos x="15" y="179"/>
              </a:cxn>
              <a:cxn ang="0">
                <a:pos x="2" y="147"/>
              </a:cxn>
              <a:cxn ang="0">
                <a:pos x="0" y="121"/>
              </a:cxn>
              <a:cxn ang="0">
                <a:pos x="5" y="85"/>
              </a:cxn>
              <a:cxn ang="0">
                <a:pos x="22" y="52"/>
              </a:cxn>
              <a:cxn ang="0">
                <a:pos x="45" y="27"/>
              </a:cxn>
              <a:cxn ang="0">
                <a:pos x="74" y="9"/>
              </a:cxn>
              <a:cxn ang="0">
                <a:pos x="111" y="0"/>
              </a:cxn>
              <a:cxn ang="0">
                <a:pos x="134" y="0"/>
              </a:cxn>
              <a:cxn ang="0">
                <a:pos x="170" y="9"/>
              </a:cxn>
              <a:cxn ang="0">
                <a:pos x="199" y="27"/>
              </a:cxn>
              <a:cxn ang="0">
                <a:pos x="223" y="52"/>
              </a:cxn>
              <a:cxn ang="0">
                <a:pos x="239" y="85"/>
              </a:cxn>
              <a:cxn ang="0">
                <a:pos x="245" y="121"/>
              </a:cxn>
              <a:cxn ang="0">
                <a:pos x="239" y="156"/>
              </a:cxn>
              <a:cxn ang="0">
                <a:pos x="272" y="234"/>
              </a:cxn>
              <a:cxn ang="0">
                <a:pos x="279" y="252"/>
              </a:cxn>
              <a:cxn ang="0">
                <a:pos x="272" y="270"/>
              </a:cxn>
              <a:cxn ang="0">
                <a:pos x="105" y="36"/>
              </a:cxn>
              <a:cxn ang="0">
                <a:pos x="60" y="60"/>
              </a:cxn>
              <a:cxn ang="0">
                <a:pos x="36" y="103"/>
              </a:cxn>
              <a:cxn ang="0">
                <a:pos x="36" y="139"/>
              </a:cxn>
              <a:cxn ang="0">
                <a:pos x="60" y="183"/>
              </a:cxn>
              <a:cxn ang="0">
                <a:pos x="105" y="206"/>
              </a:cxn>
              <a:cxn ang="0">
                <a:pos x="140" y="206"/>
              </a:cxn>
              <a:cxn ang="0">
                <a:pos x="183" y="183"/>
              </a:cxn>
              <a:cxn ang="0">
                <a:pos x="208" y="139"/>
              </a:cxn>
              <a:cxn ang="0">
                <a:pos x="208" y="103"/>
              </a:cxn>
              <a:cxn ang="0">
                <a:pos x="183" y="60"/>
              </a:cxn>
              <a:cxn ang="0">
                <a:pos x="140" y="36"/>
              </a:cxn>
              <a:cxn ang="0">
                <a:pos x="158" y="139"/>
              </a:cxn>
              <a:cxn ang="0">
                <a:pos x="80" y="138"/>
              </a:cxn>
              <a:cxn ang="0">
                <a:pos x="71" y="121"/>
              </a:cxn>
              <a:cxn ang="0">
                <a:pos x="74" y="109"/>
              </a:cxn>
              <a:cxn ang="0">
                <a:pos x="158" y="103"/>
              </a:cxn>
              <a:cxn ang="0">
                <a:pos x="170" y="109"/>
              </a:cxn>
              <a:cxn ang="0">
                <a:pos x="174" y="121"/>
              </a:cxn>
              <a:cxn ang="0">
                <a:pos x="163" y="138"/>
              </a:cxn>
            </a:cxnLst>
            <a:rect l="0" t="0" r="r" b="b"/>
            <a:pathLst>
              <a:path w="279" h="277">
                <a:moveTo>
                  <a:pt x="272" y="270"/>
                </a:moveTo>
                <a:lnTo>
                  <a:pt x="272" y="270"/>
                </a:lnTo>
                <a:lnTo>
                  <a:pt x="263" y="275"/>
                </a:lnTo>
                <a:lnTo>
                  <a:pt x="252" y="277"/>
                </a:lnTo>
                <a:lnTo>
                  <a:pt x="243" y="275"/>
                </a:lnTo>
                <a:lnTo>
                  <a:pt x="234" y="270"/>
                </a:lnTo>
                <a:lnTo>
                  <a:pt x="189" y="225"/>
                </a:lnTo>
                <a:lnTo>
                  <a:pt x="189" y="225"/>
                </a:lnTo>
                <a:lnTo>
                  <a:pt x="172" y="232"/>
                </a:lnTo>
                <a:lnTo>
                  <a:pt x="158" y="239"/>
                </a:lnTo>
                <a:lnTo>
                  <a:pt x="140" y="243"/>
                </a:lnTo>
                <a:lnTo>
                  <a:pt x="121" y="243"/>
                </a:lnTo>
                <a:lnTo>
                  <a:pt x="121" y="243"/>
                </a:lnTo>
                <a:lnTo>
                  <a:pt x="111" y="243"/>
                </a:lnTo>
                <a:lnTo>
                  <a:pt x="98" y="241"/>
                </a:lnTo>
                <a:lnTo>
                  <a:pt x="85" y="237"/>
                </a:lnTo>
                <a:lnTo>
                  <a:pt x="74" y="234"/>
                </a:lnTo>
                <a:lnTo>
                  <a:pt x="63" y="228"/>
                </a:lnTo>
                <a:lnTo>
                  <a:pt x="54" y="223"/>
                </a:lnTo>
                <a:lnTo>
                  <a:pt x="45" y="216"/>
                </a:lnTo>
                <a:lnTo>
                  <a:pt x="36" y="208"/>
                </a:lnTo>
                <a:lnTo>
                  <a:pt x="27" y="199"/>
                </a:lnTo>
                <a:lnTo>
                  <a:pt x="22" y="190"/>
                </a:lnTo>
                <a:lnTo>
                  <a:pt x="15" y="179"/>
                </a:lnTo>
                <a:lnTo>
                  <a:pt x="9" y="168"/>
                </a:lnTo>
                <a:lnTo>
                  <a:pt x="5" y="157"/>
                </a:lnTo>
                <a:lnTo>
                  <a:pt x="2" y="147"/>
                </a:lnTo>
                <a:lnTo>
                  <a:pt x="0" y="134"/>
                </a:lnTo>
                <a:lnTo>
                  <a:pt x="0" y="121"/>
                </a:lnTo>
                <a:lnTo>
                  <a:pt x="0" y="121"/>
                </a:lnTo>
                <a:lnTo>
                  <a:pt x="0" y="109"/>
                </a:lnTo>
                <a:lnTo>
                  <a:pt x="2" y="96"/>
                </a:lnTo>
                <a:lnTo>
                  <a:pt x="5" y="85"/>
                </a:lnTo>
                <a:lnTo>
                  <a:pt x="9" y="74"/>
                </a:lnTo>
                <a:lnTo>
                  <a:pt x="15" y="63"/>
                </a:lnTo>
                <a:lnTo>
                  <a:pt x="22" y="52"/>
                </a:lnTo>
                <a:lnTo>
                  <a:pt x="27" y="43"/>
                </a:lnTo>
                <a:lnTo>
                  <a:pt x="36" y="34"/>
                </a:lnTo>
                <a:lnTo>
                  <a:pt x="45" y="27"/>
                </a:lnTo>
                <a:lnTo>
                  <a:pt x="54" y="20"/>
                </a:lnTo>
                <a:lnTo>
                  <a:pt x="63" y="14"/>
                </a:lnTo>
                <a:lnTo>
                  <a:pt x="74" y="9"/>
                </a:lnTo>
                <a:lnTo>
                  <a:pt x="85" y="5"/>
                </a:lnTo>
                <a:lnTo>
                  <a:pt x="98" y="2"/>
                </a:lnTo>
                <a:lnTo>
                  <a:pt x="111" y="0"/>
                </a:lnTo>
                <a:lnTo>
                  <a:pt x="121" y="0"/>
                </a:lnTo>
                <a:lnTo>
                  <a:pt x="121" y="0"/>
                </a:lnTo>
                <a:lnTo>
                  <a:pt x="134" y="0"/>
                </a:lnTo>
                <a:lnTo>
                  <a:pt x="147" y="2"/>
                </a:lnTo>
                <a:lnTo>
                  <a:pt x="158" y="5"/>
                </a:lnTo>
                <a:lnTo>
                  <a:pt x="170" y="9"/>
                </a:lnTo>
                <a:lnTo>
                  <a:pt x="181" y="14"/>
                </a:lnTo>
                <a:lnTo>
                  <a:pt x="190" y="20"/>
                </a:lnTo>
                <a:lnTo>
                  <a:pt x="199" y="27"/>
                </a:lnTo>
                <a:lnTo>
                  <a:pt x="208" y="34"/>
                </a:lnTo>
                <a:lnTo>
                  <a:pt x="216" y="43"/>
                </a:lnTo>
                <a:lnTo>
                  <a:pt x="223" y="52"/>
                </a:lnTo>
                <a:lnTo>
                  <a:pt x="230" y="63"/>
                </a:lnTo>
                <a:lnTo>
                  <a:pt x="236" y="74"/>
                </a:lnTo>
                <a:lnTo>
                  <a:pt x="239" y="85"/>
                </a:lnTo>
                <a:lnTo>
                  <a:pt x="241" y="96"/>
                </a:lnTo>
                <a:lnTo>
                  <a:pt x="243" y="109"/>
                </a:lnTo>
                <a:lnTo>
                  <a:pt x="245" y="121"/>
                </a:lnTo>
                <a:lnTo>
                  <a:pt x="245" y="121"/>
                </a:lnTo>
                <a:lnTo>
                  <a:pt x="243" y="139"/>
                </a:lnTo>
                <a:lnTo>
                  <a:pt x="239" y="156"/>
                </a:lnTo>
                <a:lnTo>
                  <a:pt x="234" y="172"/>
                </a:lnTo>
                <a:lnTo>
                  <a:pt x="225" y="187"/>
                </a:lnTo>
                <a:lnTo>
                  <a:pt x="272" y="234"/>
                </a:lnTo>
                <a:lnTo>
                  <a:pt x="272" y="234"/>
                </a:lnTo>
                <a:lnTo>
                  <a:pt x="277" y="243"/>
                </a:lnTo>
                <a:lnTo>
                  <a:pt x="279" y="252"/>
                </a:lnTo>
                <a:lnTo>
                  <a:pt x="277" y="261"/>
                </a:lnTo>
                <a:lnTo>
                  <a:pt x="272" y="270"/>
                </a:lnTo>
                <a:lnTo>
                  <a:pt x="272" y="270"/>
                </a:lnTo>
                <a:close/>
                <a:moveTo>
                  <a:pt x="121" y="34"/>
                </a:moveTo>
                <a:lnTo>
                  <a:pt x="121" y="34"/>
                </a:lnTo>
                <a:lnTo>
                  <a:pt x="105" y="36"/>
                </a:lnTo>
                <a:lnTo>
                  <a:pt x="89" y="41"/>
                </a:lnTo>
                <a:lnTo>
                  <a:pt x="74" y="49"/>
                </a:lnTo>
                <a:lnTo>
                  <a:pt x="60" y="60"/>
                </a:lnTo>
                <a:lnTo>
                  <a:pt x="51" y="72"/>
                </a:lnTo>
                <a:lnTo>
                  <a:pt x="42" y="87"/>
                </a:lnTo>
                <a:lnTo>
                  <a:pt x="36" y="103"/>
                </a:lnTo>
                <a:lnTo>
                  <a:pt x="34" y="121"/>
                </a:lnTo>
                <a:lnTo>
                  <a:pt x="34" y="121"/>
                </a:lnTo>
                <a:lnTo>
                  <a:pt x="36" y="139"/>
                </a:lnTo>
                <a:lnTo>
                  <a:pt x="42" y="156"/>
                </a:lnTo>
                <a:lnTo>
                  <a:pt x="51" y="170"/>
                </a:lnTo>
                <a:lnTo>
                  <a:pt x="60" y="183"/>
                </a:lnTo>
                <a:lnTo>
                  <a:pt x="74" y="194"/>
                </a:lnTo>
                <a:lnTo>
                  <a:pt x="89" y="201"/>
                </a:lnTo>
                <a:lnTo>
                  <a:pt x="105" y="206"/>
                </a:lnTo>
                <a:lnTo>
                  <a:pt x="121" y="208"/>
                </a:lnTo>
                <a:lnTo>
                  <a:pt x="121" y="208"/>
                </a:lnTo>
                <a:lnTo>
                  <a:pt x="140" y="206"/>
                </a:lnTo>
                <a:lnTo>
                  <a:pt x="156" y="201"/>
                </a:lnTo>
                <a:lnTo>
                  <a:pt x="170" y="194"/>
                </a:lnTo>
                <a:lnTo>
                  <a:pt x="183" y="183"/>
                </a:lnTo>
                <a:lnTo>
                  <a:pt x="194" y="170"/>
                </a:lnTo>
                <a:lnTo>
                  <a:pt x="203" y="156"/>
                </a:lnTo>
                <a:lnTo>
                  <a:pt x="208" y="139"/>
                </a:lnTo>
                <a:lnTo>
                  <a:pt x="210" y="121"/>
                </a:lnTo>
                <a:lnTo>
                  <a:pt x="210" y="121"/>
                </a:lnTo>
                <a:lnTo>
                  <a:pt x="208" y="103"/>
                </a:lnTo>
                <a:lnTo>
                  <a:pt x="203" y="87"/>
                </a:lnTo>
                <a:lnTo>
                  <a:pt x="194" y="72"/>
                </a:lnTo>
                <a:lnTo>
                  <a:pt x="183" y="60"/>
                </a:lnTo>
                <a:lnTo>
                  <a:pt x="170" y="49"/>
                </a:lnTo>
                <a:lnTo>
                  <a:pt x="156" y="41"/>
                </a:lnTo>
                <a:lnTo>
                  <a:pt x="140" y="36"/>
                </a:lnTo>
                <a:lnTo>
                  <a:pt x="121" y="34"/>
                </a:lnTo>
                <a:lnTo>
                  <a:pt x="121" y="34"/>
                </a:lnTo>
                <a:close/>
                <a:moveTo>
                  <a:pt x="158" y="139"/>
                </a:moveTo>
                <a:lnTo>
                  <a:pt x="87" y="139"/>
                </a:lnTo>
                <a:lnTo>
                  <a:pt x="87" y="139"/>
                </a:lnTo>
                <a:lnTo>
                  <a:pt x="80" y="138"/>
                </a:lnTo>
                <a:lnTo>
                  <a:pt x="74" y="134"/>
                </a:lnTo>
                <a:lnTo>
                  <a:pt x="71" y="128"/>
                </a:lnTo>
                <a:lnTo>
                  <a:pt x="71" y="121"/>
                </a:lnTo>
                <a:lnTo>
                  <a:pt x="71" y="121"/>
                </a:lnTo>
                <a:lnTo>
                  <a:pt x="71" y="114"/>
                </a:lnTo>
                <a:lnTo>
                  <a:pt x="74" y="109"/>
                </a:lnTo>
                <a:lnTo>
                  <a:pt x="80" y="105"/>
                </a:lnTo>
                <a:lnTo>
                  <a:pt x="87" y="103"/>
                </a:lnTo>
                <a:lnTo>
                  <a:pt x="158" y="103"/>
                </a:lnTo>
                <a:lnTo>
                  <a:pt x="158" y="103"/>
                </a:lnTo>
                <a:lnTo>
                  <a:pt x="163" y="105"/>
                </a:lnTo>
                <a:lnTo>
                  <a:pt x="170" y="109"/>
                </a:lnTo>
                <a:lnTo>
                  <a:pt x="174" y="114"/>
                </a:lnTo>
                <a:lnTo>
                  <a:pt x="174" y="121"/>
                </a:lnTo>
                <a:lnTo>
                  <a:pt x="174" y="121"/>
                </a:lnTo>
                <a:lnTo>
                  <a:pt x="174" y="128"/>
                </a:lnTo>
                <a:lnTo>
                  <a:pt x="170" y="134"/>
                </a:lnTo>
                <a:lnTo>
                  <a:pt x="163" y="138"/>
                </a:lnTo>
                <a:lnTo>
                  <a:pt x="158" y="139"/>
                </a:lnTo>
                <a:lnTo>
                  <a:pt x="158" y="139"/>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232" name="Group 83"/>
          <p:cNvGrpSpPr/>
          <p:nvPr/>
        </p:nvGrpSpPr>
        <p:grpSpPr>
          <a:xfrm>
            <a:off x="2616303" y="5465180"/>
            <a:ext cx="429624" cy="429624"/>
            <a:chOff x="1787872" y="3796481"/>
            <a:chExt cx="296916" cy="296916"/>
          </a:xfrm>
          <a:solidFill>
            <a:schemeClr val="tx1">
              <a:lumMod val="50000"/>
              <a:lumOff val="50000"/>
            </a:schemeClr>
          </a:solidFill>
        </p:grpSpPr>
        <p:sp>
          <p:nvSpPr>
            <p:cNvPr id="233" name="Freeform 12"/>
            <p:cNvSpPr>
              <a:spLocks noEditPoints="1"/>
            </p:cNvSpPr>
            <p:nvPr/>
          </p:nvSpPr>
          <p:spPr bwMode="auto">
            <a:xfrm>
              <a:off x="1787872" y="3796481"/>
              <a:ext cx="296916" cy="296916"/>
            </a:xfrm>
            <a:custGeom>
              <a:avLst/>
              <a:gdLst/>
              <a:ahLst/>
              <a:cxnLst>
                <a:cxn ang="0">
                  <a:pos x="221" y="189"/>
                </a:cxn>
                <a:cxn ang="0">
                  <a:pos x="241" y="140"/>
                </a:cxn>
                <a:cxn ang="0">
                  <a:pos x="243" y="109"/>
                </a:cxn>
                <a:cxn ang="0">
                  <a:pos x="234" y="73"/>
                </a:cxn>
                <a:cxn ang="0">
                  <a:pos x="221" y="53"/>
                </a:cxn>
                <a:cxn ang="0">
                  <a:pos x="207" y="35"/>
                </a:cxn>
                <a:cxn ang="0">
                  <a:pos x="179" y="15"/>
                </a:cxn>
                <a:cxn ang="0">
                  <a:pos x="158" y="6"/>
                </a:cxn>
                <a:cxn ang="0">
                  <a:pos x="121" y="0"/>
                </a:cxn>
                <a:cxn ang="0">
                  <a:pos x="98" y="2"/>
                </a:cxn>
                <a:cxn ang="0">
                  <a:pos x="74" y="9"/>
                </a:cxn>
                <a:cxn ang="0">
                  <a:pos x="44" y="27"/>
                </a:cxn>
                <a:cxn ang="0">
                  <a:pos x="27" y="44"/>
                </a:cxn>
                <a:cxn ang="0">
                  <a:pos x="9" y="73"/>
                </a:cxn>
                <a:cxn ang="0">
                  <a:pos x="2" y="96"/>
                </a:cxn>
                <a:cxn ang="0">
                  <a:pos x="0" y="120"/>
                </a:cxn>
                <a:cxn ang="0">
                  <a:pos x="5" y="156"/>
                </a:cxn>
                <a:cxn ang="0">
                  <a:pos x="15" y="178"/>
                </a:cxn>
                <a:cxn ang="0">
                  <a:pos x="36" y="207"/>
                </a:cxn>
                <a:cxn ang="0">
                  <a:pos x="53" y="221"/>
                </a:cxn>
                <a:cxn ang="0">
                  <a:pos x="74" y="232"/>
                </a:cxn>
                <a:cxn ang="0">
                  <a:pos x="109" y="241"/>
                </a:cxn>
                <a:cxn ang="0">
                  <a:pos x="140" y="241"/>
                </a:cxn>
                <a:cxn ang="0">
                  <a:pos x="190" y="220"/>
                </a:cxn>
                <a:cxn ang="0">
                  <a:pos x="256" y="285"/>
                </a:cxn>
                <a:cxn ang="0">
                  <a:pos x="274" y="285"/>
                </a:cxn>
                <a:cxn ang="0">
                  <a:pos x="285" y="272"/>
                </a:cxn>
                <a:cxn ang="0">
                  <a:pos x="285" y="256"/>
                </a:cxn>
                <a:cxn ang="0">
                  <a:pos x="176" y="174"/>
                </a:cxn>
                <a:cxn ang="0">
                  <a:pos x="150" y="192"/>
                </a:cxn>
                <a:cxn ang="0">
                  <a:pos x="121" y="198"/>
                </a:cxn>
                <a:cxn ang="0">
                  <a:pos x="80" y="185"/>
                </a:cxn>
                <a:cxn ang="0">
                  <a:pos x="56" y="163"/>
                </a:cxn>
                <a:cxn ang="0">
                  <a:pos x="44" y="120"/>
                </a:cxn>
                <a:cxn ang="0">
                  <a:pos x="51" y="91"/>
                </a:cxn>
                <a:cxn ang="0">
                  <a:pos x="67" y="65"/>
                </a:cxn>
                <a:cxn ang="0">
                  <a:pos x="107" y="45"/>
                </a:cxn>
                <a:cxn ang="0">
                  <a:pos x="136" y="45"/>
                </a:cxn>
                <a:cxn ang="0">
                  <a:pos x="176" y="65"/>
                </a:cxn>
                <a:cxn ang="0">
                  <a:pos x="192" y="91"/>
                </a:cxn>
                <a:cxn ang="0">
                  <a:pos x="199" y="120"/>
                </a:cxn>
                <a:cxn ang="0">
                  <a:pos x="187" y="163"/>
                </a:cxn>
              </a:cxnLst>
              <a:rect l="0" t="0" r="r" b="b"/>
              <a:pathLst>
                <a:path w="286" h="287">
                  <a:moveTo>
                    <a:pt x="281" y="249"/>
                  </a:moveTo>
                  <a:lnTo>
                    <a:pt x="221" y="189"/>
                  </a:lnTo>
                  <a:lnTo>
                    <a:pt x="221" y="189"/>
                  </a:lnTo>
                  <a:lnTo>
                    <a:pt x="230" y="174"/>
                  </a:lnTo>
                  <a:lnTo>
                    <a:pt x="237" y="156"/>
                  </a:lnTo>
                  <a:lnTo>
                    <a:pt x="241" y="140"/>
                  </a:lnTo>
                  <a:lnTo>
                    <a:pt x="243" y="120"/>
                  </a:lnTo>
                  <a:lnTo>
                    <a:pt x="243" y="120"/>
                  </a:lnTo>
                  <a:lnTo>
                    <a:pt x="243" y="109"/>
                  </a:lnTo>
                  <a:lnTo>
                    <a:pt x="241" y="96"/>
                  </a:lnTo>
                  <a:lnTo>
                    <a:pt x="237" y="85"/>
                  </a:lnTo>
                  <a:lnTo>
                    <a:pt x="234" y="73"/>
                  </a:lnTo>
                  <a:lnTo>
                    <a:pt x="234" y="73"/>
                  </a:lnTo>
                  <a:lnTo>
                    <a:pt x="228" y="62"/>
                  </a:lnTo>
                  <a:lnTo>
                    <a:pt x="221" y="53"/>
                  </a:lnTo>
                  <a:lnTo>
                    <a:pt x="216" y="44"/>
                  </a:lnTo>
                  <a:lnTo>
                    <a:pt x="207" y="35"/>
                  </a:lnTo>
                  <a:lnTo>
                    <a:pt x="207" y="35"/>
                  </a:lnTo>
                  <a:lnTo>
                    <a:pt x="199" y="27"/>
                  </a:lnTo>
                  <a:lnTo>
                    <a:pt x="190" y="20"/>
                  </a:lnTo>
                  <a:lnTo>
                    <a:pt x="179" y="15"/>
                  </a:lnTo>
                  <a:lnTo>
                    <a:pt x="169" y="9"/>
                  </a:lnTo>
                  <a:lnTo>
                    <a:pt x="169" y="9"/>
                  </a:lnTo>
                  <a:lnTo>
                    <a:pt x="158" y="6"/>
                  </a:lnTo>
                  <a:lnTo>
                    <a:pt x="145" y="2"/>
                  </a:lnTo>
                  <a:lnTo>
                    <a:pt x="134" y="0"/>
                  </a:lnTo>
                  <a:lnTo>
                    <a:pt x="121" y="0"/>
                  </a:lnTo>
                  <a:lnTo>
                    <a:pt x="121" y="0"/>
                  </a:lnTo>
                  <a:lnTo>
                    <a:pt x="109" y="0"/>
                  </a:lnTo>
                  <a:lnTo>
                    <a:pt x="98" y="2"/>
                  </a:lnTo>
                  <a:lnTo>
                    <a:pt x="85" y="6"/>
                  </a:lnTo>
                  <a:lnTo>
                    <a:pt x="74" y="9"/>
                  </a:lnTo>
                  <a:lnTo>
                    <a:pt x="74" y="9"/>
                  </a:lnTo>
                  <a:lnTo>
                    <a:pt x="63" y="15"/>
                  </a:lnTo>
                  <a:lnTo>
                    <a:pt x="53" y="20"/>
                  </a:lnTo>
                  <a:lnTo>
                    <a:pt x="44" y="27"/>
                  </a:lnTo>
                  <a:lnTo>
                    <a:pt x="36" y="35"/>
                  </a:lnTo>
                  <a:lnTo>
                    <a:pt x="36" y="35"/>
                  </a:lnTo>
                  <a:lnTo>
                    <a:pt x="27" y="44"/>
                  </a:lnTo>
                  <a:lnTo>
                    <a:pt x="22" y="53"/>
                  </a:lnTo>
                  <a:lnTo>
                    <a:pt x="15" y="62"/>
                  </a:lnTo>
                  <a:lnTo>
                    <a:pt x="9" y="73"/>
                  </a:lnTo>
                  <a:lnTo>
                    <a:pt x="9" y="73"/>
                  </a:lnTo>
                  <a:lnTo>
                    <a:pt x="5" y="85"/>
                  </a:lnTo>
                  <a:lnTo>
                    <a:pt x="2" y="96"/>
                  </a:lnTo>
                  <a:lnTo>
                    <a:pt x="0" y="109"/>
                  </a:lnTo>
                  <a:lnTo>
                    <a:pt x="0" y="120"/>
                  </a:lnTo>
                  <a:lnTo>
                    <a:pt x="0" y="120"/>
                  </a:lnTo>
                  <a:lnTo>
                    <a:pt x="0" y="132"/>
                  </a:lnTo>
                  <a:lnTo>
                    <a:pt x="2" y="145"/>
                  </a:lnTo>
                  <a:lnTo>
                    <a:pt x="5" y="156"/>
                  </a:lnTo>
                  <a:lnTo>
                    <a:pt x="9" y="167"/>
                  </a:lnTo>
                  <a:lnTo>
                    <a:pt x="9" y="167"/>
                  </a:lnTo>
                  <a:lnTo>
                    <a:pt x="15" y="178"/>
                  </a:lnTo>
                  <a:lnTo>
                    <a:pt x="22" y="189"/>
                  </a:lnTo>
                  <a:lnTo>
                    <a:pt x="27" y="198"/>
                  </a:lnTo>
                  <a:lnTo>
                    <a:pt x="36" y="207"/>
                  </a:lnTo>
                  <a:lnTo>
                    <a:pt x="36" y="207"/>
                  </a:lnTo>
                  <a:lnTo>
                    <a:pt x="44" y="214"/>
                  </a:lnTo>
                  <a:lnTo>
                    <a:pt x="53" y="221"/>
                  </a:lnTo>
                  <a:lnTo>
                    <a:pt x="63" y="227"/>
                  </a:lnTo>
                  <a:lnTo>
                    <a:pt x="74" y="232"/>
                  </a:lnTo>
                  <a:lnTo>
                    <a:pt x="74" y="232"/>
                  </a:lnTo>
                  <a:lnTo>
                    <a:pt x="85" y="236"/>
                  </a:lnTo>
                  <a:lnTo>
                    <a:pt x="98" y="239"/>
                  </a:lnTo>
                  <a:lnTo>
                    <a:pt x="109" y="241"/>
                  </a:lnTo>
                  <a:lnTo>
                    <a:pt x="121" y="241"/>
                  </a:lnTo>
                  <a:lnTo>
                    <a:pt x="121" y="241"/>
                  </a:lnTo>
                  <a:lnTo>
                    <a:pt x="140" y="241"/>
                  </a:lnTo>
                  <a:lnTo>
                    <a:pt x="158" y="236"/>
                  </a:lnTo>
                  <a:lnTo>
                    <a:pt x="174" y="230"/>
                  </a:lnTo>
                  <a:lnTo>
                    <a:pt x="190" y="220"/>
                  </a:lnTo>
                  <a:lnTo>
                    <a:pt x="248" y="279"/>
                  </a:lnTo>
                  <a:lnTo>
                    <a:pt x="248" y="279"/>
                  </a:lnTo>
                  <a:lnTo>
                    <a:pt x="256" y="285"/>
                  </a:lnTo>
                  <a:lnTo>
                    <a:pt x="265" y="287"/>
                  </a:lnTo>
                  <a:lnTo>
                    <a:pt x="265" y="287"/>
                  </a:lnTo>
                  <a:lnTo>
                    <a:pt x="274" y="285"/>
                  </a:lnTo>
                  <a:lnTo>
                    <a:pt x="281" y="279"/>
                  </a:lnTo>
                  <a:lnTo>
                    <a:pt x="281" y="279"/>
                  </a:lnTo>
                  <a:lnTo>
                    <a:pt x="285" y="272"/>
                  </a:lnTo>
                  <a:lnTo>
                    <a:pt x="286" y="263"/>
                  </a:lnTo>
                  <a:lnTo>
                    <a:pt x="286" y="263"/>
                  </a:lnTo>
                  <a:lnTo>
                    <a:pt x="285" y="256"/>
                  </a:lnTo>
                  <a:lnTo>
                    <a:pt x="281" y="249"/>
                  </a:lnTo>
                  <a:lnTo>
                    <a:pt x="281" y="249"/>
                  </a:lnTo>
                  <a:close/>
                  <a:moveTo>
                    <a:pt x="176" y="174"/>
                  </a:moveTo>
                  <a:lnTo>
                    <a:pt x="176" y="174"/>
                  </a:lnTo>
                  <a:lnTo>
                    <a:pt x="163" y="185"/>
                  </a:lnTo>
                  <a:lnTo>
                    <a:pt x="150" y="192"/>
                  </a:lnTo>
                  <a:lnTo>
                    <a:pt x="136" y="196"/>
                  </a:lnTo>
                  <a:lnTo>
                    <a:pt x="121" y="198"/>
                  </a:lnTo>
                  <a:lnTo>
                    <a:pt x="121" y="198"/>
                  </a:lnTo>
                  <a:lnTo>
                    <a:pt x="107" y="196"/>
                  </a:lnTo>
                  <a:lnTo>
                    <a:pt x="92" y="192"/>
                  </a:lnTo>
                  <a:lnTo>
                    <a:pt x="80" y="185"/>
                  </a:lnTo>
                  <a:lnTo>
                    <a:pt x="67" y="174"/>
                  </a:lnTo>
                  <a:lnTo>
                    <a:pt x="67" y="174"/>
                  </a:lnTo>
                  <a:lnTo>
                    <a:pt x="56" y="163"/>
                  </a:lnTo>
                  <a:lnTo>
                    <a:pt x="51" y="151"/>
                  </a:lnTo>
                  <a:lnTo>
                    <a:pt x="45" y="136"/>
                  </a:lnTo>
                  <a:lnTo>
                    <a:pt x="44" y="120"/>
                  </a:lnTo>
                  <a:lnTo>
                    <a:pt x="44" y="120"/>
                  </a:lnTo>
                  <a:lnTo>
                    <a:pt x="45" y="105"/>
                  </a:lnTo>
                  <a:lnTo>
                    <a:pt x="51" y="91"/>
                  </a:lnTo>
                  <a:lnTo>
                    <a:pt x="56" y="78"/>
                  </a:lnTo>
                  <a:lnTo>
                    <a:pt x="67" y="65"/>
                  </a:lnTo>
                  <a:lnTo>
                    <a:pt x="67" y="65"/>
                  </a:lnTo>
                  <a:lnTo>
                    <a:pt x="80" y="56"/>
                  </a:lnTo>
                  <a:lnTo>
                    <a:pt x="92" y="49"/>
                  </a:lnTo>
                  <a:lnTo>
                    <a:pt x="107" y="45"/>
                  </a:lnTo>
                  <a:lnTo>
                    <a:pt x="121" y="44"/>
                  </a:lnTo>
                  <a:lnTo>
                    <a:pt x="121" y="44"/>
                  </a:lnTo>
                  <a:lnTo>
                    <a:pt x="136" y="45"/>
                  </a:lnTo>
                  <a:lnTo>
                    <a:pt x="150" y="49"/>
                  </a:lnTo>
                  <a:lnTo>
                    <a:pt x="163" y="56"/>
                  </a:lnTo>
                  <a:lnTo>
                    <a:pt x="176" y="65"/>
                  </a:lnTo>
                  <a:lnTo>
                    <a:pt x="176" y="65"/>
                  </a:lnTo>
                  <a:lnTo>
                    <a:pt x="187" y="78"/>
                  </a:lnTo>
                  <a:lnTo>
                    <a:pt x="192" y="91"/>
                  </a:lnTo>
                  <a:lnTo>
                    <a:pt x="198" y="105"/>
                  </a:lnTo>
                  <a:lnTo>
                    <a:pt x="199" y="120"/>
                  </a:lnTo>
                  <a:lnTo>
                    <a:pt x="199" y="120"/>
                  </a:lnTo>
                  <a:lnTo>
                    <a:pt x="198" y="136"/>
                  </a:lnTo>
                  <a:lnTo>
                    <a:pt x="192" y="151"/>
                  </a:lnTo>
                  <a:lnTo>
                    <a:pt x="187" y="163"/>
                  </a:lnTo>
                  <a:lnTo>
                    <a:pt x="176" y="174"/>
                  </a:lnTo>
                  <a:lnTo>
                    <a:pt x="176" y="17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34" name="Freeform 13"/>
            <p:cNvSpPr>
              <a:spLocks/>
            </p:cNvSpPr>
            <p:nvPr/>
          </p:nvSpPr>
          <p:spPr bwMode="auto">
            <a:xfrm>
              <a:off x="1858467" y="3864999"/>
              <a:ext cx="112122" cy="114199"/>
            </a:xfrm>
            <a:custGeom>
              <a:avLst/>
              <a:gdLst/>
              <a:ahLst/>
              <a:cxnLst>
                <a:cxn ang="0">
                  <a:pos x="103" y="44"/>
                </a:cxn>
                <a:cxn ang="0">
                  <a:pos x="65" y="44"/>
                </a:cxn>
                <a:cxn ang="0">
                  <a:pos x="65" y="6"/>
                </a:cxn>
                <a:cxn ang="0">
                  <a:pos x="65" y="6"/>
                </a:cxn>
                <a:cxn ang="0">
                  <a:pos x="64" y="2"/>
                </a:cxn>
                <a:cxn ang="0">
                  <a:pos x="64" y="2"/>
                </a:cxn>
                <a:cxn ang="0">
                  <a:pos x="60" y="0"/>
                </a:cxn>
                <a:cxn ang="0">
                  <a:pos x="49" y="0"/>
                </a:cxn>
                <a:cxn ang="0">
                  <a:pos x="49" y="0"/>
                </a:cxn>
                <a:cxn ang="0">
                  <a:pos x="45" y="2"/>
                </a:cxn>
                <a:cxn ang="0">
                  <a:pos x="45" y="2"/>
                </a:cxn>
                <a:cxn ang="0">
                  <a:pos x="44" y="6"/>
                </a:cxn>
                <a:cxn ang="0">
                  <a:pos x="44" y="44"/>
                </a:cxn>
                <a:cxn ang="0">
                  <a:pos x="6" y="44"/>
                </a:cxn>
                <a:cxn ang="0">
                  <a:pos x="6" y="44"/>
                </a:cxn>
                <a:cxn ang="0">
                  <a:pos x="2" y="46"/>
                </a:cxn>
                <a:cxn ang="0">
                  <a:pos x="2" y="46"/>
                </a:cxn>
                <a:cxn ang="0">
                  <a:pos x="0" y="49"/>
                </a:cxn>
                <a:cxn ang="0">
                  <a:pos x="0" y="60"/>
                </a:cxn>
                <a:cxn ang="0">
                  <a:pos x="0" y="60"/>
                </a:cxn>
                <a:cxn ang="0">
                  <a:pos x="2" y="66"/>
                </a:cxn>
                <a:cxn ang="0">
                  <a:pos x="2" y="66"/>
                </a:cxn>
                <a:cxn ang="0">
                  <a:pos x="6" y="66"/>
                </a:cxn>
                <a:cxn ang="0">
                  <a:pos x="44" y="66"/>
                </a:cxn>
                <a:cxn ang="0">
                  <a:pos x="44" y="106"/>
                </a:cxn>
                <a:cxn ang="0">
                  <a:pos x="44" y="106"/>
                </a:cxn>
                <a:cxn ang="0">
                  <a:pos x="45" y="109"/>
                </a:cxn>
                <a:cxn ang="0">
                  <a:pos x="45" y="109"/>
                </a:cxn>
                <a:cxn ang="0">
                  <a:pos x="49" y="111"/>
                </a:cxn>
                <a:cxn ang="0">
                  <a:pos x="60" y="111"/>
                </a:cxn>
                <a:cxn ang="0">
                  <a:pos x="60" y="111"/>
                </a:cxn>
                <a:cxn ang="0">
                  <a:pos x="64" y="109"/>
                </a:cxn>
                <a:cxn ang="0">
                  <a:pos x="64" y="109"/>
                </a:cxn>
                <a:cxn ang="0">
                  <a:pos x="65" y="106"/>
                </a:cxn>
                <a:cxn ang="0">
                  <a:pos x="65" y="66"/>
                </a:cxn>
                <a:cxn ang="0">
                  <a:pos x="103" y="66"/>
                </a:cxn>
                <a:cxn ang="0">
                  <a:pos x="103" y="66"/>
                </a:cxn>
                <a:cxn ang="0">
                  <a:pos x="107" y="66"/>
                </a:cxn>
                <a:cxn ang="0">
                  <a:pos x="107" y="66"/>
                </a:cxn>
                <a:cxn ang="0">
                  <a:pos x="109" y="60"/>
                </a:cxn>
                <a:cxn ang="0">
                  <a:pos x="109" y="49"/>
                </a:cxn>
                <a:cxn ang="0">
                  <a:pos x="109" y="49"/>
                </a:cxn>
                <a:cxn ang="0">
                  <a:pos x="107" y="46"/>
                </a:cxn>
                <a:cxn ang="0">
                  <a:pos x="107" y="46"/>
                </a:cxn>
                <a:cxn ang="0">
                  <a:pos x="103" y="44"/>
                </a:cxn>
                <a:cxn ang="0">
                  <a:pos x="103" y="44"/>
                </a:cxn>
              </a:cxnLst>
              <a:rect l="0" t="0" r="r" b="b"/>
              <a:pathLst>
                <a:path w="109" h="111">
                  <a:moveTo>
                    <a:pt x="103" y="44"/>
                  </a:moveTo>
                  <a:lnTo>
                    <a:pt x="65" y="44"/>
                  </a:lnTo>
                  <a:lnTo>
                    <a:pt x="65" y="6"/>
                  </a:lnTo>
                  <a:lnTo>
                    <a:pt x="65" y="6"/>
                  </a:lnTo>
                  <a:lnTo>
                    <a:pt x="64" y="2"/>
                  </a:lnTo>
                  <a:lnTo>
                    <a:pt x="64" y="2"/>
                  </a:lnTo>
                  <a:lnTo>
                    <a:pt x="60" y="0"/>
                  </a:lnTo>
                  <a:lnTo>
                    <a:pt x="49" y="0"/>
                  </a:lnTo>
                  <a:lnTo>
                    <a:pt x="49" y="0"/>
                  </a:lnTo>
                  <a:lnTo>
                    <a:pt x="45" y="2"/>
                  </a:lnTo>
                  <a:lnTo>
                    <a:pt x="45" y="2"/>
                  </a:lnTo>
                  <a:lnTo>
                    <a:pt x="44" y="6"/>
                  </a:lnTo>
                  <a:lnTo>
                    <a:pt x="44" y="44"/>
                  </a:lnTo>
                  <a:lnTo>
                    <a:pt x="6" y="44"/>
                  </a:lnTo>
                  <a:lnTo>
                    <a:pt x="6" y="44"/>
                  </a:lnTo>
                  <a:lnTo>
                    <a:pt x="2" y="46"/>
                  </a:lnTo>
                  <a:lnTo>
                    <a:pt x="2" y="46"/>
                  </a:lnTo>
                  <a:lnTo>
                    <a:pt x="0" y="49"/>
                  </a:lnTo>
                  <a:lnTo>
                    <a:pt x="0" y="60"/>
                  </a:lnTo>
                  <a:lnTo>
                    <a:pt x="0" y="60"/>
                  </a:lnTo>
                  <a:lnTo>
                    <a:pt x="2" y="66"/>
                  </a:lnTo>
                  <a:lnTo>
                    <a:pt x="2" y="66"/>
                  </a:lnTo>
                  <a:lnTo>
                    <a:pt x="6" y="66"/>
                  </a:lnTo>
                  <a:lnTo>
                    <a:pt x="44" y="66"/>
                  </a:lnTo>
                  <a:lnTo>
                    <a:pt x="44" y="106"/>
                  </a:lnTo>
                  <a:lnTo>
                    <a:pt x="44" y="106"/>
                  </a:lnTo>
                  <a:lnTo>
                    <a:pt x="45" y="109"/>
                  </a:lnTo>
                  <a:lnTo>
                    <a:pt x="45" y="109"/>
                  </a:lnTo>
                  <a:lnTo>
                    <a:pt x="49" y="111"/>
                  </a:lnTo>
                  <a:lnTo>
                    <a:pt x="60" y="111"/>
                  </a:lnTo>
                  <a:lnTo>
                    <a:pt x="60" y="111"/>
                  </a:lnTo>
                  <a:lnTo>
                    <a:pt x="64" y="109"/>
                  </a:lnTo>
                  <a:lnTo>
                    <a:pt x="64" y="109"/>
                  </a:lnTo>
                  <a:lnTo>
                    <a:pt x="65" y="106"/>
                  </a:lnTo>
                  <a:lnTo>
                    <a:pt x="65" y="66"/>
                  </a:lnTo>
                  <a:lnTo>
                    <a:pt x="103" y="66"/>
                  </a:lnTo>
                  <a:lnTo>
                    <a:pt x="103" y="66"/>
                  </a:lnTo>
                  <a:lnTo>
                    <a:pt x="107" y="66"/>
                  </a:lnTo>
                  <a:lnTo>
                    <a:pt x="107" y="66"/>
                  </a:lnTo>
                  <a:lnTo>
                    <a:pt x="109" y="60"/>
                  </a:lnTo>
                  <a:lnTo>
                    <a:pt x="109" y="49"/>
                  </a:lnTo>
                  <a:lnTo>
                    <a:pt x="109" y="49"/>
                  </a:lnTo>
                  <a:lnTo>
                    <a:pt x="107" y="46"/>
                  </a:lnTo>
                  <a:lnTo>
                    <a:pt x="107" y="46"/>
                  </a:lnTo>
                  <a:lnTo>
                    <a:pt x="103" y="44"/>
                  </a:lnTo>
                  <a:lnTo>
                    <a:pt x="103" y="4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235" name="Group 84"/>
          <p:cNvGrpSpPr/>
          <p:nvPr/>
        </p:nvGrpSpPr>
        <p:grpSpPr>
          <a:xfrm>
            <a:off x="3854561" y="5477198"/>
            <a:ext cx="429624" cy="405589"/>
            <a:chOff x="2578955" y="3804786"/>
            <a:chExt cx="296915" cy="280306"/>
          </a:xfrm>
          <a:solidFill>
            <a:schemeClr val="tx1">
              <a:lumMod val="50000"/>
              <a:lumOff val="50000"/>
            </a:schemeClr>
          </a:solidFill>
        </p:grpSpPr>
        <p:sp>
          <p:nvSpPr>
            <p:cNvPr id="236" name="Freeform 14"/>
            <p:cNvSpPr>
              <a:spLocks noEditPoints="1"/>
            </p:cNvSpPr>
            <p:nvPr/>
          </p:nvSpPr>
          <p:spPr bwMode="auto">
            <a:xfrm>
              <a:off x="2578955" y="3914831"/>
              <a:ext cx="85130" cy="170259"/>
            </a:xfrm>
            <a:custGeom>
              <a:avLst/>
              <a:gdLst/>
              <a:ahLst/>
              <a:cxnLst>
                <a:cxn ang="0">
                  <a:pos x="64" y="20"/>
                </a:cxn>
                <a:cxn ang="0">
                  <a:pos x="64" y="71"/>
                </a:cxn>
                <a:cxn ang="0">
                  <a:pos x="20" y="71"/>
                </a:cxn>
                <a:cxn ang="0">
                  <a:pos x="20" y="20"/>
                </a:cxn>
                <a:cxn ang="0">
                  <a:pos x="64" y="20"/>
                </a:cxn>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64" y="20"/>
                  </a:moveTo>
                  <a:lnTo>
                    <a:pt x="64" y="71"/>
                  </a:lnTo>
                  <a:lnTo>
                    <a:pt x="20" y="71"/>
                  </a:lnTo>
                  <a:lnTo>
                    <a:pt x="20" y="20"/>
                  </a:lnTo>
                  <a:lnTo>
                    <a:pt x="64" y="20"/>
                  </a:lnTo>
                  <a:close/>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37" name="Rectangle 15"/>
            <p:cNvSpPr>
              <a:spLocks noChangeArrowheads="1"/>
            </p:cNvSpPr>
            <p:nvPr/>
          </p:nvSpPr>
          <p:spPr bwMode="auto">
            <a:xfrm>
              <a:off x="2599718" y="3935595"/>
              <a:ext cx="43604" cy="53985"/>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38" name="Freeform 16"/>
            <p:cNvSpPr>
              <a:spLocks/>
            </p:cNvSpPr>
            <p:nvPr/>
          </p:nvSpPr>
          <p:spPr bwMode="auto">
            <a:xfrm>
              <a:off x="2578955" y="3914831"/>
              <a:ext cx="85130" cy="170259"/>
            </a:xfrm>
            <a:custGeom>
              <a:avLst/>
              <a:gdLst/>
              <a:ahLst/>
              <a:cxnLst>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39" name="Freeform 17"/>
            <p:cNvSpPr>
              <a:spLocks noEditPoints="1"/>
            </p:cNvSpPr>
            <p:nvPr/>
          </p:nvSpPr>
          <p:spPr bwMode="auto">
            <a:xfrm>
              <a:off x="2682771" y="3875382"/>
              <a:ext cx="87206" cy="209710"/>
            </a:xfrm>
            <a:custGeom>
              <a:avLst/>
              <a:gdLst/>
              <a:ahLst/>
              <a:cxnLst>
                <a:cxn ang="0">
                  <a:pos x="63" y="18"/>
                </a:cxn>
                <a:cxn ang="0">
                  <a:pos x="63" y="120"/>
                </a:cxn>
                <a:cxn ang="0">
                  <a:pos x="20" y="120"/>
                </a:cxn>
                <a:cxn ang="0">
                  <a:pos x="20" y="18"/>
                </a:cxn>
                <a:cxn ang="0">
                  <a:pos x="63" y="18"/>
                </a:cxn>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63" y="18"/>
                  </a:moveTo>
                  <a:lnTo>
                    <a:pt x="63" y="120"/>
                  </a:lnTo>
                  <a:lnTo>
                    <a:pt x="20" y="120"/>
                  </a:lnTo>
                  <a:lnTo>
                    <a:pt x="20" y="18"/>
                  </a:lnTo>
                  <a:lnTo>
                    <a:pt x="63" y="18"/>
                  </a:lnTo>
                  <a:close/>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0" name="Rectangle 18"/>
            <p:cNvSpPr>
              <a:spLocks noChangeArrowheads="1"/>
            </p:cNvSpPr>
            <p:nvPr/>
          </p:nvSpPr>
          <p:spPr bwMode="auto">
            <a:xfrm>
              <a:off x="2703534" y="3894068"/>
              <a:ext cx="45679" cy="105894"/>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1" name="Freeform 19"/>
            <p:cNvSpPr>
              <a:spLocks/>
            </p:cNvSpPr>
            <p:nvPr/>
          </p:nvSpPr>
          <p:spPr bwMode="auto">
            <a:xfrm>
              <a:off x="2682771" y="3875382"/>
              <a:ext cx="87206" cy="209710"/>
            </a:xfrm>
            <a:custGeom>
              <a:avLst/>
              <a:gdLst/>
              <a:ahLst/>
              <a:cxnLst>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2" name="Freeform 20"/>
            <p:cNvSpPr>
              <a:spLocks noEditPoints="1"/>
            </p:cNvSpPr>
            <p:nvPr/>
          </p:nvSpPr>
          <p:spPr bwMode="auto">
            <a:xfrm>
              <a:off x="2790740" y="3804786"/>
              <a:ext cx="85130" cy="280305"/>
            </a:xfrm>
            <a:custGeom>
              <a:avLst/>
              <a:gdLst/>
              <a:ahLst/>
              <a:cxnLst>
                <a:cxn ang="0">
                  <a:pos x="64" y="20"/>
                </a:cxn>
                <a:cxn ang="0">
                  <a:pos x="64" y="145"/>
                </a:cxn>
                <a:cxn ang="0">
                  <a:pos x="20" y="145"/>
                </a:cxn>
                <a:cxn ang="0">
                  <a:pos x="20" y="20"/>
                </a:cxn>
                <a:cxn ang="0">
                  <a:pos x="64" y="20"/>
                </a:cxn>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64" y="20"/>
                  </a:moveTo>
                  <a:lnTo>
                    <a:pt x="64" y="145"/>
                  </a:lnTo>
                  <a:lnTo>
                    <a:pt x="20" y="145"/>
                  </a:lnTo>
                  <a:lnTo>
                    <a:pt x="20" y="20"/>
                  </a:lnTo>
                  <a:lnTo>
                    <a:pt x="64" y="20"/>
                  </a:lnTo>
                  <a:close/>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3" name="Rectangle 21"/>
            <p:cNvSpPr>
              <a:spLocks noChangeArrowheads="1"/>
            </p:cNvSpPr>
            <p:nvPr/>
          </p:nvSpPr>
          <p:spPr bwMode="auto">
            <a:xfrm>
              <a:off x="2811504" y="3825550"/>
              <a:ext cx="45679" cy="128733"/>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4" name="Freeform 22"/>
            <p:cNvSpPr>
              <a:spLocks/>
            </p:cNvSpPr>
            <p:nvPr/>
          </p:nvSpPr>
          <p:spPr bwMode="auto">
            <a:xfrm>
              <a:off x="2790740" y="3804786"/>
              <a:ext cx="85130" cy="280305"/>
            </a:xfrm>
            <a:custGeom>
              <a:avLst/>
              <a:gdLst/>
              <a:ahLst/>
              <a:cxnLst>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245" name="Freeform 23"/>
          <p:cNvSpPr>
            <a:spLocks noEditPoints="1"/>
          </p:cNvSpPr>
          <p:nvPr/>
        </p:nvSpPr>
        <p:spPr bwMode="auto">
          <a:xfrm>
            <a:off x="5010150" y="5453063"/>
            <a:ext cx="546100" cy="454025"/>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6" name="Freeform 24"/>
          <p:cNvSpPr>
            <a:spLocks noEditPoints="1"/>
          </p:cNvSpPr>
          <p:nvPr/>
        </p:nvSpPr>
        <p:spPr bwMode="auto">
          <a:xfrm>
            <a:off x="6330950" y="5527675"/>
            <a:ext cx="430213" cy="369888"/>
          </a:xfrm>
          <a:custGeom>
            <a:avLst/>
            <a:gdLst/>
            <a:ahLst/>
            <a:cxnLst>
              <a:cxn ang="0">
                <a:pos x="13" y="1"/>
              </a:cxn>
              <a:cxn ang="0">
                <a:pos x="0" y="3"/>
              </a:cxn>
              <a:cxn ang="0">
                <a:pos x="0" y="54"/>
              </a:cxn>
              <a:cxn ang="0">
                <a:pos x="8" y="63"/>
              </a:cxn>
              <a:cxn ang="0">
                <a:pos x="48" y="40"/>
              </a:cxn>
              <a:cxn ang="0">
                <a:pos x="51" y="29"/>
              </a:cxn>
              <a:cxn ang="0">
                <a:pos x="272" y="9"/>
              </a:cxn>
              <a:cxn ang="0">
                <a:pos x="86" y="11"/>
              </a:cxn>
              <a:cxn ang="0">
                <a:pos x="75" y="25"/>
              </a:cxn>
              <a:cxn ang="0">
                <a:pos x="77" y="45"/>
              </a:cxn>
              <a:cxn ang="0">
                <a:pos x="91" y="54"/>
              </a:cxn>
              <a:cxn ang="0">
                <a:pos x="278" y="54"/>
              </a:cxn>
              <a:cxn ang="0">
                <a:pos x="287" y="40"/>
              </a:cxn>
              <a:cxn ang="0">
                <a:pos x="287" y="18"/>
              </a:cxn>
              <a:cxn ang="0">
                <a:pos x="272" y="9"/>
              </a:cxn>
              <a:cxn ang="0">
                <a:pos x="48" y="130"/>
              </a:cxn>
              <a:cxn ang="0">
                <a:pos x="53" y="123"/>
              </a:cxn>
              <a:cxn ang="0">
                <a:pos x="13" y="99"/>
              </a:cxn>
              <a:cxn ang="0">
                <a:pos x="4" y="99"/>
              </a:cxn>
              <a:cxn ang="0">
                <a:pos x="0" y="147"/>
              </a:cxn>
              <a:cxn ang="0">
                <a:pos x="4" y="154"/>
              </a:cxn>
              <a:cxn ang="0">
                <a:pos x="13" y="154"/>
              </a:cxn>
              <a:cxn ang="0">
                <a:pos x="91" y="99"/>
              </a:cxn>
              <a:cxn ang="0">
                <a:pos x="77" y="110"/>
              </a:cxn>
              <a:cxn ang="0">
                <a:pos x="75" y="130"/>
              </a:cxn>
              <a:cxn ang="0">
                <a:pos x="86" y="145"/>
              </a:cxn>
              <a:cxn ang="0">
                <a:pos x="272" y="147"/>
              </a:cxn>
              <a:cxn ang="0">
                <a:pos x="287" y="136"/>
              </a:cxn>
              <a:cxn ang="0">
                <a:pos x="287" y="116"/>
              </a:cxn>
              <a:cxn ang="0">
                <a:pos x="278" y="101"/>
              </a:cxn>
              <a:cxn ang="0">
                <a:pos x="48" y="206"/>
              </a:cxn>
              <a:cxn ang="0">
                <a:pos x="8" y="183"/>
              </a:cxn>
              <a:cxn ang="0">
                <a:pos x="0" y="192"/>
              </a:cxn>
              <a:cxn ang="0">
                <a:pos x="0" y="243"/>
              </a:cxn>
              <a:cxn ang="0">
                <a:pos x="13" y="244"/>
              </a:cxn>
              <a:cxn ang="0">
                <a:pos x="51" y="219"/>
              </a:cxn>
              <a:cxn ang="0">
                <a:pos x="48" y="206"/>
              </a:cxn>
              <a:cxn ang="0">
                <a:pos x="91" y="192"/>
              </a:cxn>
              <a:cxn ang="0">
                <a:pos x="80" y="195"/>
              </a:cxn>
              <a:cxn ang="0">
                <a:pos x="75" y="221"/>
              </a:cxn>
              <a:cxn ang="0">
                <a:pos x="80" y="232"/>
              </a:cxn>
              <a:cxn ang="0">
                <a:pos x="272" y="237"/>
              </a:cxn>
              <a:cxn ang="0">
                <a:pos x="283" y="232"/>
              </a:cxn>
              <a:cxn ang="0">
                <a:pos x="287" y="206"/>
              </a:cxn>
              <a:cxn ang="0">
                <a:pos x="283" y="195"/>
              </a:cxn>
              <a:cxn ang="0">
                <a:pos x="272" y="192"/>
              </a:cxn>
            </a:cxnLst>
            <a:rect l="0" t="0" r="r" b="b"/>
            <a:pathLst>
              <a:path w="287" h="246">
                <a:moveTo>
                  <a:pt x="48" y="23"/>
                </a:moveTo>
                <a:lnTo>
                  <a:pt x="13" y="1"/>
                </a:lnTo>
                <a:lnTo>
                  <a:pt x="13" y="1"/>
                </a:lnTo>
                <a:lnTo>
                  <a:pt x="8" y="0"/>
                </a:lnTo>
                <a:lnTo>
                  <a:pt x="4" y="1"/>
                </a:lnTo>
                <a:lnTo>
                  <a:pt x="0" y="3"/>
                </a:lnTo>
                <a:lnTo>
                  <a:pt x="0" y="9"/>
                </a:lnTo>
                <a:lnTo>
                  <a:pt x="0" y="54"/>
                </a:lnTo>
                <a:lnTo>
                  <a:pt x="0" y="54"/>
                </a:lnTo>
                <a:lnTo>
                  <a:pt x="0" y="59"/>
                </a:lnTo>
                <a:lnTo>
                  <a:pt x="4" y="63"/>
                </a:lnTo>
                <a:lnTo>
                  <a:pt x="8" y="63"/>
                </a:lnTo>
                <a:lnTo>
                  <a:pt x="13" y="61"/>
                </a:lnTo>
                <a:lnTo>
                  <a:pt x="48" y="40"/>
                </a:lnTo>
                <a:lnTo>
                  <a:pt x="48" y="40"/>
                </a:lnTo>
                <a:lnTo>
                  <a:pt x="51" y="36"/>
                </a:lnTo>
                <a:lnTo>
                  <a:pt x="53" y="32"/>
                </a:lnTo>
                <a:lnTo>
                  <a:pt x="51" y="29"/>
                </a:lnTo>
                <a:lnTo>
                  <a:pt x="48" y="23"/>
                </a:lnTo>
                <a:lnTo>
                  <a:pt x="48" y="23"/>
                </a:lnTo>
                <a:close/>
                <a:moveTo>
                  <a:pt x="272" y="9"/>
                </a:moveTo>
                <a:lnTo>
                  <a:pt x="91" y="9"/>
                </a:lnTo>
                <a:lnTo>
                  <a:pt x="91" y="9"/>
                </a:lnTo>
                <a:lnTo>
                  <a:pt x="86" y="11"/>
                </a:lnTo>
                <a:lnTo>
                  <a:pt x="80" y="14"/>
                </a:lnTo>
                <a:lnTo>
                  <a:pt x="77" y="18"/>
                </a:lnTo>
                <a:lnTo>
                  <a:pt x="75" y="25"/>
                </a:lnTo>
                <a:lnTo>
                  <a:pt x="75" y="40"/>
                </a:lnTo>
                <a:lnTo>
                  <a:pt x="75" y="40"/>
                </a:lnTo>
                <a:lnTo>
                  <a:pt x="77" y="45"/>
                </a:lnTo>
                <a:lnTo>
                  <a:pt x="80" y="50"/>
                </a:lnTo>
                <a:lnTo>
                  <a:pt x="86" y="54"/>
                </a:lnTo>
                <a:lnTo>
                  <a:pt x="91" y="54"/>
                </a:lnTo>
                <a:lnTo>
                  <a:pt x="272" y="54"/>
                </a:lnTo>
                <a:lnTo>
                  <a:pt x="272" y="54"/>
                </a:lnTo>
                <a:lnTo>
                  <a:pt x="278" y="54"/>
                </a:lnTo>
                <a:lnTo>
                  <a:pt x="283" y="50"/>
                </a:lnTo>
                <a:lnTo>
                  <a:pt x="287" y="45"/>
                </a:lnTo>
                <a:lnTo>
                  <a:pt x="287" y="40"/>
                </a:lnTo>
                <a:lnTo>
                  <a:pt x="287" y="25"/>
                </a:lnTo>
                <a:lnTo>
                  <a:pt x="287" y="25"/>
                </a:lnTo>
                <a:lnTo>
                  <a:pt x="287" y="18"/>
                </a:lnTo>
                <a:lnTo>
                  <a:pt x="283" y="14"/>
                </a:lnTo>
                <a:lnTo>
                  <a:pt x="278" y="11"/>
                </a:lnTo>
                <a:lnTo>
                  <a:pt x="272" y="9"/>
                </a:lnTo>
                <a:lnTo>
                  <a:pt x="272" y="9"/>
                </a:lnTo>
                <a:close/>
                <a:moveTo>
                  <a:pt x="13" y="154"/>
                </a:moveTo>
                <a:lnTo>
                  <a:pt x="48" y="130"/>
                </a:lnTo>
                <a:lnTo>
                  <a:pt x="48" y="130"/>
                </a:lnTo>
                <a:lnTo>
                  <a:pt x="51" y="127"/>
                </a:lnTo>
                <a:lnTo>
                  <a:pt x="53" y="123"/>
                </a:lnTo>
                <a:lnTo>
                  <a:pt x="51" y="119"/>
                </a:lnTo>
                <a:lnTo>
                  <a:pt x="48" y="116"/>
                </a:lnTo>
                <a:lnTo>
                  <a:pt x="13" y="99"/>
                </a:lnTo>
                <a:lnTo>
                  <a:pt x="13" y="99"/>
                </a:lnTo>
                <a:lnTo>
                  <a:pt x="8" y="98"/>
                </a:lnTo>
                <a:lnTo>
                  <a:pt x="4" y="99"/>
                </a:lnTo>
                <a:lnTo>
                  <a:pt x="0" y="103"/>
                </a:lnTo>
                <a:lnTo>
                  <a:pt x="0" y="108"/>
                </a:lnTo>
                <a:lnTo>
                  <a:pt x="0" y="147"/>
                </a:lnTo>
                <a:lnTo>
                  <a:pt x="0" y="147"/>
                </a:lnTo>
                <a:lnTo>
                  <a:pt x="0" y="150"/>
                </a:lnTo>
                <a:lnTo>
                  <a:pt x="4" y="154"/>
                </a:lnTo>
                <a:lnTo>
                  <a:pt x="8" y="156"/>
                </a:lnTo>
                <a:lnTo>
                  <a:pt x="13" y="154"/>
                </a:lnTo>
                <a:lnTo>
                  <a:pt x="13" y="154"/>
                </a:lnTo>
                <a:close/>
                <a:moveTo>
                  <a:pt x="272" y="99"/>
                </a:moveTo>
                <a:lnTo>
                  <a:pt x="91" y="99"/>
                </a:lnTo>
                <a:lnTo>
                  <a:pt x="91" y="99"/>
                </a:lnTo>
                <a:lnTo>
                  <a:pt x="86" y="101"/>
                </a:lnTo>
                <a:lnTo>
                  <a:pt x="80" y="105"/>
                </a:lnTo>
                <a:lnTo>
                  <a:pt x="77" y="110"/>
                </a:lnTo>
                <a:lnTo>
                  <a:pt x="75" y="116"/>
                </a:lnTo>
                <a:lnTo>
                  <a:pt x="75" y="130"/>
                </a:lnTo>
                <a:lnTo>
                  <a:pt x="75" y="130"/>
                </a:lnTo>
                <a:lnTo>
                  <a:pt x="77" y="136"/>
                </a:lnTo>
                <a:lnTo>
                  <a:pt x="80" y="141"/>
                </a:lnTo>
                <a:lnTo>
                  <a:pt x="86" y="145"/>
                </a:lnTo>
                <a:lnTo>
                  <a:pt x="91" y="147"/>
                </a:lnTo>
                <a:lnTo>
                  <a:pt x="272" y="147"/>
                </a:lnTo>
                <a:lnTo>
                  <a:pt x="272" y="147"/>
                </a:lnTo>
                <a:lnTo>
                  <a:pt x="278" y="145"/>
                </a:lnTo>
                <a:lnTo>
                  <a:pt x="283" y="141"/>
                </a:lnTo>
                <a:lnTo>
                  <a:pt x="287" y="136"/>
                </a:lnTo>
                <a:lnTo>
                  <a:pt x="287" y="130"/>
                </a:lnTo>
                <a:lnTo>
                  <a:pt x="287" y="116"/>
                </a:lnTo>
                <a:lnTo>
                  <a:pt x="287" y="116"/>
                </a:lnTo>
                <a:lnTo>
                  <a:pt x="287" y="110"/>
                </a:lnTo>
                <a:lnTo>
                  <a:pt x="283" y="105"/>
                </a:lnTo>
                <a:lnTo>
                  <a:pt x="278" y="101"/>
                </a:lnTo>
                <a:lnTo>
                  <a:pt x="272" y="99"/>
                </a:lnTo>
                <a:lnTo>
                  <a:pt x="272" y="99"/>
                </a:lnTo>
                <a:close/>
                <a:moveTo>
                  <a:pt x="48" y="206"/>
                </a:moveTo>
                <a:lnTo>
                  <a:pt x="13" y="185"/>
                </a:lnTo>
                <a:lnTo>
                  <a:pt x="13" y="185"/>
                </a:lnTo>
                <a:lnTo>
                  <a:pt x="8" y="183"/>
                </a:lnTo>
                <a:lnTo>
                  <a:pt x="4" y="183"/>
                </a:lnTo>
                <a:lnTo>
                  <a:pt x="0" y="186"/>
                </a:lnTo>
                <a:lnTo>
                  <a:pt x="0" y="192"/>
                </a:lnTo>
                <a:lnTo>
                  <a:pt x="0" y="237"/>
                </a:lnTo>
                <a:lnTo>
                  <a:pt x="0" y="237"/>
                </a:lnTo>
                <a:lnTo>
                  <a:pt x="0" y="243"/>
                </a:lnTo>
                <a:lnTo>
                  <a:pt x="4" y="244"/>
                </a:lnTo>
                <a:lnTo>
                  <a:pt x="8" y="246"/>
                </a:lnTo>
                <a:lnTo>
                  <a:pt x="13" y="244"/>
                </a:lnTo>
                <a:lnTo>
                  <a:pt x="48" y="223"/>
                </a:lnTo>
                <a:lnTo>
                  <a:pt x="48" y="223"/>
                </a:lnTo>
                <a:lnTo>
                  <a:pt x="51" y="219"/>
                </a:lnTo>
                <a:lnTo>
                  <a:pt x="53" y="214"/>
                </a:lnTo>
                <a:lnTo>
                  <a:pt x="51" y="210"/>
                </a:lnTo>
                <a:lnTo>
                  <a:pt x="48" y="206"/>
                </a:lnTo>
                <a:lnTo>
                  <a:pt x="48" y="206"/>
                </a:lnTo>
                <a:close/>
                <a:moveTo>
                  <a:pt x="272" y="192"/>
                </a:moveTo>
                <a:lnTo>
                  <a:pt x="91" y="192"/>
                </a:lnTo>
                <a:lnTo>
                  <a:pt x="91" y="192"/>
                </a:lnTo>
                <a:lnTo>
                  <a:pt x="86" y="192"/>
                </a:lnTo>
                <a:lnTo>
                  <a:pt x="80" y="195"/>
                </a:lnTo>
                <a:lnTo>
                  <a:pt x="77" y="201"/>
                </a:lnTo>
                <a:lnTo>
                  <a:pt x="75" y="206"/>
                </a:lnTo>
                <a:lnTo>
                  <a:pt x="75" y="221"/>
                </a:lnTo>
                <a:lnTo>
                  <a:pt x="75" y="221"/>
                </a:lnTo>
                <a:lnTo>
                  <a:pt x="77" y="228"/>
                </a:lnTo>
                <a:lnTo>
                  <a:pt x="80" y="232"/>
                </a:lnTo>
                <a:lnTo>
                  <a:pt x="86" y="235"/>
                </a:lnTo>
                <a:lnTo>
                  <a:pt x="91" y="237"/>
                </a:lnTo>
                <a:lnTo>
                  <a:pt x="272" y="237"/>
                </a:lnTo>
                <a:lnTo>
                  <a:pt x="272" y="237"/>
                </a:lnTo>
                <a:lnTo>
                  <a:pt x="278" y="235"/>
                </a:lnTo>
                <a:lnTo>
                  <a:pt x="283" y="232"/>
                </a:lnTo>
                <a:lnTo>
                  <a:pt x="287" y="228"/>
                </a:lnTo>
                <a:lnTo>
                  <a:pt x="287" y="221"/>
                </a:lnTo>
                <a:lnTo>
                  <a:pt x="287" y="206"/>
                </a:lnTo>
                <a:lnTo>
                  <a:pt x="287" y="206"/>
                </a:lnTo>
                <a:lnTo>
                  <a:pt x="287" y="201"/>
                </a:lnTo>
                <a:lnTo>
                  <a:pt x="283" y="195"/>
                </a:lnTo>
                <a:lnTo>
                  <a:pt x="278" y="192"/>
                </a:lnTo>
                <a:lnTo>
                  <a:pt x="272" y="192"/>
                </a:lnTo>
                <a:lnTo>
                  <a:pt x="272" y="192"/>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7" name="Freeform 30"/>
          <p:cNvSpPr>
            <a:spLocks/>
          </p:cNvSpPr>
          <p:nvPr/>
        </p:nvSpPr>
        <p:spPr bwMode="auto">
          <a:xfrm>
            <a:off x="1427163" y="4492625"/>
            <a:ext cx="396875" cy="433388"/>
          </a:xfrm>
          <a:custGeom>
            <a:avLst/>
            <a:gdLst/>
            <a:ahLst/>
            <a:cxnLst>
              <a:cxn ang="0">
                <a:pos x="111" y="39"/>
              </a:cxn>
              <a:cxn ang="0">
                <a:pos x="100" y="45"/>
              </a:cxn>
              <a:cxn ang="0">
                <a:pos x="85" y="63"/>
              </a:cxn>
              <a:cxn ang="0">
                <a:pos x="84" y="204"/>
              </a:cxn>
              <a:cxn ang="0">
                <a:pos x="84" y="206"/>
              </a:cxn>
              <a:cxn ang="0">
                <a:pos x="67" y="203"/>
              </a:cxn>
              <a:cxn ang="0">
                <a:pos x="55" y="203"/>
              </a:cxn>
              <a:cxn ang="0">
                <a:pos x="35" y="210"/>
              </a:cxn>
              <a:cxn ang="0">
                <a:pos x="17" y="221"/>
              </a:cxn>
              <a:cxn ang="0">
                <a:pos x="6" y="237"/>
              </a:cxn>
              <a:cxn ang="0">
                <a:pos x="0" y="253"/>
              </a:cxn>
              <a:cxn ang="0">
                <a:pos x="2" y="262"/>
              </a:cxn>
              <a:cxn ang="0">
                <a:pos x="11" y="277"/>
              </a:cxn>
              <a:cxn ang="0">
                <a:pos x="26" y="286"/>
              </a:cxn>
              <a:cxn ang="0">
                <a:pos x="44" y="288"/>
              </a:cxn>
              <a:cxn ang="0">
                <a:pos x="55" y="288"/>
              </a:cxn>
              <a:cxn ang="0">
                <a:pos x="75" y="282"/>
              </a:cxn>
              <a:cxn ang="0">
                <a:pos x="91" y="270"/>
              </a:cxn>
              <a:cxn ang="0">
                <a:pos x="102" y="255"/>
              </a:cxn>
              <a:cxn ang="0">
                <a:pos x="105" y="237"/>
              </a:cxn>
              <a:cxn ang="0">
                <a:pos x="105" y="125"/>
              </a:cxn>
              <a:cxn ang="0">
                <a:pos x="107" y="121"/>
              </a:cxn>
              <a:cxn ang="0">
                <a:pos x="113" y="114"/>
              </a:cxn>
              <a:cxn ang="0">
                <a:pos x="229" y="76"/>
              </a:cxn>
              <a:cxn ang="0">
                <a:pos x="236" y="76"/>
              </a:cxn>
              <a:cxn ang="0">
                <a:pos x="241" y="79"/>
              </a:cxn>
              <a:cxn ang="0">
                <a:pos x="241" y="83"/>
              </a:cxn>
              <a:cxn ang="0">
                <a:pos x="241" y="174"/>
              </a:cxn>
              <a:cxn ang="0">
                <a:pos x="234" y="170"/>
              </a:cxn>
              <a:cxn ang="0">
                <a:pos x="211" y="170"/>
              </a:cxn>
              <a:cxn ang="0">
                <a:pos x="200" y="172"/>
              </a:cxn>
              <a:cxn ang="0">
                <a:pos x="180" y="181"/>
              </a:cxn>
              <a:cxn ang="0">
                <a:pos x="165" y="194"/>
              </a:cxn>
              <a:cxn ang="0">
                <a:pos x="158" y="210"/>
              </a:cxn>
              <a:cxn ang="0">
                <a:pos x="156" y="219"/>
              </a:cxn>
              <a:cxn ang="0">
                <a:pos x="162" y="235"/>
              </a:cxn>
              <a:cxn ang="0">
                <a:pos x="172" y="246"/>
              </a:cxn>
              <a:cxn ang="0">
                <a:pos x="189" y="253"/>
              </a:cxn>
              <a:cxn ang="0">
                <a:pos x="211" y="253"/>
              </a:cxn>
              <a:cxn ang="0">
                <a:pos x="221" y="252"/>
              </a:cxn>
              <a:cxn ang="0">
                <a:pos x="240" y="242"/>
              </a:cxn>
              <a:cxn ang="0">
                <a:pos x="254" y="230"/>
              </a:cxn>
              <a:cxn ang="0">
                <a:pos x="263" y="213"/>
              </a:cxn>
              <a:cxn ang="0">
                <a:pos x="263" y="19"/>
              </a:cxn>
              <a:cxn ang="0">
                <a:pos x="263" y="16"/>
              </a:cxn>
              <a:cxn ang="0">
                <a:pos x="259" y="7"/>
              </a:cxn>
              <a:cxn ang="0">
                <a:pos x="252" y="1"/>
              </a:cxn>
              <a:cxn ang="0">
                <a:pos x="241" y="0"/>
              </a:cxn>
              <a:cxn ang="0">
                <a:pos x="236" y="1"/>
              </a:cxn>
            </a:cxnLst>
            <a:rect l="0" t="0" r="r" b="b"/>
            <a:pathLst>
              <a:path w="263" h="288">
                <a:moveTo>
                  <a:pt x="236" y="1"/>
                </a:moveTo>
                <a:lnTo>
                  <a:pt x="111" y="39"/>
                </a:lnTo>
                <a:lnTo>
                  <a:pt x="111" y="39"/>
                </a:lnTo>
                <a:lnTo>
                  <a:pt x="100" y="45"/>
                </a:lnTo>
                <a:lnTo>
                  <a:pt x="93" y="52"/>
                </a:lnTo>
                <a:lnTo>
                  <a:pt x="85" y="63"/>
                </a:lnTo>
                <a:lnTo>
                  <a:pt x="84" y="74"/>
                </a:lnTo>
                <a:lnTo>
                  <a:pt x="84" y="204"/>
                </a:lnTo>
                <a:lnTo>
                  <a:pt x="84" y="206"/>
                </a:lnTo>
                <a:lnTo>
                  <a:pt x="84" y="206"/>
                </a:lnTo>
                <a:lnTo>
                  <a:pt x="76" y="203"/>
                </a:lnTo>
                <a:lnTo>
                  <a:pt x="67" y="203"/>
                </a:lnTo>
                <a:lnTo>
                  <a:pt x="55" y="203"/>
                </a:lnTo>
                <a:lnTo>
                  <a:pt x="55" y="203"/>
                </a:lnTo>
                <a:lnTo>
                  <a:pt x="44" y="204"/>
                </a:lnTo>
                <a:lnTo>
                  <a:pt x="35" y="210"/>
                </a:lnTo>
                <a:lnTo>
                  <a:pt x="26" y="215"/>
                </a:lnTo>
                <a:lnTo>
                  <a:pt x="17" y="221"/>
                </a:lnTo>
                <a:lnTo>
                  <a:pt x="11" y="228"/>
                </a:lnTo>
                <a:lnTo>
                  <a:pt x="6" y="237"/>
                </a:lnTo>
                <a:lnTo>
                  <a:pt x="2" y="244"/>
                </a:lnTo>
                <a:lnTo>
                  <a:pt x="0" y="253"/>
                </a:lnTo>
                <a:lnTo>
                  <a:pt x="0" y="253"/>
                </a:lnTo>
                <a:lnTo>
                  <a:pt x="2" y="262"/>
                </a:lnTo>
                <a:lnTo>
                  <a:pt x="6" y="270"/>
                </a:lnTo>
                <a:lnTo>
                  <a:pt x="11" y="277"/>
                </a:lnTo>
                <a:lnTo>
                  <a:pt x="17" y="281"/>
                </a:lnTo>
                <a:lnTo>
                  <a:pt x="26" y="286"/>
                </a:lnTo>
                <a:lnTo>
                  <a:pt x="35" y="288"/>
                </a:lnTo>
                <a:lnTo>
                  <a:pt x="44" y="288"/>
                </a:lnTo>
                <a:lnTo>
                  <a:pt x="55" y="288"/>
                </a:lnTo>
                <a:lnTo>
                  <a:pt x="55" y="288"/>
                </a:lnTo>
                <a:lnTo>
                  <a:pt x="66" y="286"/>
                </a:lnTo>
                <a:lnTo>
                  <a:pt x="75" y="282"/>
                </a:lnTo>
                <a:lnTo>
                  <a:pt x="84" y="277"/>
                </a:lnTo>
                <a:lnTo>
                  <a:pt x="91" y="270"/>
                </a:lnTo>
                <a:lnTo>
                  <a:pt x="98" y="262"/>
                </a:lnTo>
                <a:lnTo>
                  <a:pt x="102" y="255"/>
                </a:lnTo>
                <a:lnTo>
                  <a:pt x="105" y="246"/>
                </a:lnTo>
                <a:lnTo>
                  <a:pt x="105" y="237"/>
                </a:lnTo>
                <a:lnTo>
                  <a:pt x="105" y="237"/>
                </a:lnTo>
                <a:lnTo>
                  <a:pt x="105" y="125"/>
                </a:lnTo>
                <a:lnTo>
                  <a:pt x="105" y="125"/>
                </a:lnTo>
                <a:lnTo>
                  <a:pt x="107" y="121"/>
                </a:lnTo>
                <a:lnTo>
                  <a:pt x="109" y="119"/>
                </a:lnTo>
                <a:lnTo>
                  <a:pt x="113" y="114"/>
                </a:lnTo>
                <a:lnTo>
                  <a:pt x="118" y="110"/>
                </a:lnTo>
                <a:lnTo>
                  <a:pt x="229" y="76"/>
                </a:lnTo>
                <a:lnTo>
                  <a:pt x="229" y="76"/>
                </a:lnTo>
                <a:lnTo>
                  <a:pt x="236" y="76"/>
                </a:lnTo>
                <a:lnTo>
                  <a:pt x="240" y="77"/>
                </a:lnTo>
                <a:lnTo>
                  <a:pt x="241" y="79"/>
                </a:lnTo>
                <a:lnTo>
                  <a:pt x="241" y="83"/>
                </a:lnTo>
                <a:lnTo>
                  <a:pt x="241" y="83"/>
                </a:lnTo>
                <a:lnTo>
                  <a:pt x="241" y="174"/>
                </a:lnTo>
                <a:lnTo>
                  <a:pt x="241" y="174"/>
                </a:lnTo>
                <a:lnTo>
                  <a:pt x="241" y="174"/>
                </a:lnTo>
                <a:lnTo>
                  <a:pt x="234" y="170"/>
                </a:lnTo>
                <a:lnTo>
                  <a:pt x="223" y="168"/>
                </a:lnTo>
                <a:lnTo>
                  <a:pt x="211" y="170"/>
                </a:lnTo>
                <a:lnTo>
                  <a:pt x="211" y="170"/>
                </a:lnTo>
                <a:lnTo>
                  <a:pt x="200" y="172"/>
                </a:lnTo>
                <a:lnTo>
                  <a:pt x="189" y="175"/>
                </a:lnTo>
                <a:lnTo>
                  <a:pt x="180" y="181"/>
                </a:lnTo>
                <a:lnTo>
                  <a:pt x="172" y="186"/>
                </a:lnTo>
                <a:lnTo>
                  <a:pt x="165" y="194"/>
                </a:lnTo>
                <a:lnTo>
                  <a:pt x="162" y="201"/>
                </a:lnTo>
                <a:lnTo>
                  <a:pt x="158" y="210"/>
                </a:lnTo>
                <a:lnTo>
                  <a:pt x="156" y="219"/>
                </a:lnTo>
                <a:lnTo>
                  <a:pt x="156" y="219"/>
                </a:lnTo>
                <a:lnTo>
                  <a:pt x="158" y="228"/>
                </a:lnTo>
                <a:lnTo>
                  <a:pt x="162" y="235"/>
                </a:lnTo>
                <a:lnTo>
                  <a:pt x="165" y="241"/>
                </a:lnTo>
                <a:lnTo>
                  <a:pt x="172" y="246"/>
                </a:lnTo>
                <a:lnTo>
                  <a:pt x="180" y="252"/>
                </a:lnTo>
                <a:lnTo>
                  <a:pt x="189" y="253"/>
                </a:lnTo>
                <a:lnTo>
                  <a:pt x="200" y="255"/>
                </a:lnTo>
                <a:lnTo>
                  <a:pt x="211" y="253"/>
                </a:lnTo>
                <a:lnTo>
                  <a:pt x="211" y="253"/>
                </a:lnTo>
                <a:lnTo>
                  <a:pt x="221" y="252"/>
                </a:lnTo>
                <a:lnTo>
                  <a:pt x="230" y="248"/>
                </a:lnTo>
                <a:lnTo>
                  <a:pt x="240" y="242"/>
                </a:lnTo>
                <a:lnTo>
                  <a:pt x="249" y="237"/>
                </a:lnTo>
                <a:lnTo>
                  <a:pt x="254" y="230"/>
                </a:lnTo>
                <a:lnTo>
                  <a:pt x="259" y="223"/>
                </a:lnTo>
                <a:lnTo>
                  <a:pt x="263" y="213"/>
                </a:lnTo>
                <a:lnTo>
                  <a:pt x="263" y="204"/>
                </a:lnTo>
                <a:lnTo>
                  <a:pt x="263" y="19"/>
                </a:lnTo>
                <a:lnTo>
                  <a:pt x="263" y="19"/>
                </a:lnTo>
                <a:lnTo>
                  <a:pt x="263" y="16"/>
                </a:lnTo>
                <a:lnTo>
                  <a:pt x="261" y="10"/>
                </a:lnTo>
                <a:lnTo>
                  <a:pt x="259" y="7"/>
                </a:lnTo>
                <a:lnTo>
                  <a:pt x="256" y="3"/>
                </a:lnTo>
                <a:lnTo>
                  <a:pt x="252" y="1"/>
                </a:lnTo>
                <a:lnTo>
                  <a:pt x="247" y="0"/>
                </a:lnTo>
                <a:lnTo>
                  <a:pt x="241" y="0"/>
                </a:lnTo>
                <a:lnTo>
                  <a:pt x="236" y="1"/>
                </a:lnTo>
                <a:lnTo>
                  <a:pt x="236" y="1"/>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8" name="Freeform 31"/>
          <p:cNvSpPr>
            <a:spLocks/>
          </p:cNvSpPr>
          <p:nvPr/>
        </p:nvSpPr>
        <p:spPr bwMode="auto">
          <a:xfrm>
            <a:off x="3878263" y="4451350"/>
            <a:ext cx="382587" cy="381000"/>
          </a:xfrm>
          <a:custGeom>
            <a:avLst/>
            <a:gdLst/>
            <a:ahLst/>
            <a:cxnLst>
              <a:cxn ang="0">
                <a:pos x="253" y="201"/>
              </a:cxn>
              <a:cxn ang="0">
                <a:pos x="250" y="212"/>
              </a:cxn>
              <a:cxn ang="0">
                <a:pos x="214" y="246"/>
              </a:cxn>
              <a:cxn ang="0">
                <a:pos x="208" y="252"/>
              </a:cxn>
              <a:cxn ang="0">
                <a:pos x="201" y="254"/>
              </a:cxn>
              <a:cxn ang="0">
                <a:pos x="199" y="254"/>
              </a:cxn>
              <a:cxn ang="0">
                <a:pos x="195" y="254"/>
              </a:cxn>
              <a:cxn ang="0">
                <a:pos x="179" y="252"/>
              </a:cxn>
              <a:cxn ang="0">
                <a:pos x="150" y="245"/>
              </a:cxn>
              <a:cxn ang="0">
                <a:pos x="134" y="236"/>
              </a:cxn>
              <a:cxn ang="0">
                <a:pos x="114" y="223"/>
              </a:cxn>
              <a:cxn ang="0">
                <a:pos x="69" y="187"/>
              </a:cxn>
              <a:cxn ang="0">
                <a:pos x="52" y="169"/>
              </a:cxn>
              <a:cxn ang="0">
                <a:pos x="38" y="150"/>
              </a:cxn>
              <a:cxn ang="0">
                <a:pos x="18" y="120"/>
              </a:cxn>
              <a:cxn ang="0">
                <a:pos x="11" y="105"/>
              </a:cxn>
              <a:cxn ang="0">
                <a:pos x="7" y="92"/>
              </a:cxn>
              <a:cxn ang="0">
                <a:pos x="1" y="72"/>
              </a:cxn>
              <a:cxn ang="0">
                <a:pos x="0" y="60"/>
              </a:cxn>
              <a:cxn ang="0">
                <a:pos x="1" y="54"/>
              </a:cxn>
              <a:cxn ang="0">
                <a:pos x="3" y="47"/>
              </a:cxn>
              <a:cxn ang="0">
                <a:pos x="43" y="5"/>
              </a:cxn>
              <a:cxn ang="0">
                <a:pos x="47" y="2"/>
              </a:cxn>
              <a:cxn ang="0">
                <a:pos x="52" y="0"/>
              </a:cxn>
              <a:cxn ang="0">
                <a:pos x="58" y="4"/>
              </a:cxn>
              <a:cxn ang="0">
                <a:pos x="63" y="7"/>
              </a:cxn>
              <a:cxn ang="0">
                <a:pos x="92" y="62"/>
              </a:cxn>
              <a:cxn ang="0">
                <a:pos x="92" y="72"/>
              </a:cxn>
              <a:cxn ang="0">
                <a:pos x="90" y="76"/>
              </a:cxn>
              <a:cxn ang="0">
                <a:pos x="76" y="94"/>
              </a:cxn>
              <a:cxn ang="0">
                <a:pos x="74" y="96"/>
              </a:cxn>
              <a:cxn ang="0">
                <a:pos x="74" y="98"/>
              </a:cxn>
              <a:cxn ang="0">
                <a:pos x="79" y="110"/>
              </a:cxn>
              <a:cxn ang="0">
                <a:pos x="88" y="125"/>
              </a:cxn>
              <a:cxn ang="0">
                <a:pos x="96" y="136"/>
              </a:cxn>
              <a:cxn ang="0">
                <a:pos x="108" y="147"/>
              </a:cxn>
              <a:cxn ang="0">
                <a:pos x="128" y="167"/>
              </a:cxn>
              <a:cxn ang="0">
                <a:pos x="145" y="176"/>
              </a:cxn>
              <a:cxn ang="0">
                <a:pos x="154" y="181"/>
              </a:cxn>
              <a:cxn ang="0">
                <a:pos x="157" y="181"/>
              </a:cxn>
              <a:cxn ang="0">
                <a:pos x="159" y="181"/>
              </a:cxn>
              <a:cxn ang="0">
                <a:pos x="177" y="165"/>
              </a:cxn>
              <a:cxn ang="0">
                <a:pos x="181" y="161"/>
              </a:cxn>
              <a:cxn ang="0">
                <a:pos x="188" y="159"/>
              </a:cxn>
              <a:cxn ang="0">
                <a:pos x="195" y="161"/>
              </a:cxn>
              <a:cxn ang="0">
                <a:pos x="248" y="192"/>
              </a:cxn>
              <a:cxn ang="0">
                <a:pos x="253" y="201"/>
              </a:cxn>
            </a:cxnLst>
            <a:rect l="0" t="0" r="r" b="b"/>
            <a:pathLst>
              <a:path w="253" h="254">
                <a:moveTo>
                  <a:pt x="253" y="201"/>
                </a:moveTo>
                <a:lnTo>
                  <a:pt x="253" y="201"/>
                </a:lnTo>
                <a:lnTo>
                  <a:pt x="253" y="207"/>
                </a:lnTo>
                <a:lnTo>
                  <a:pt x="250" y="212"/>
                </a:lnTo>
                <a:lnTo>
                  <a:pt x="214" y="246"/>
                </a:lnTo>
                <a:lnTo>
                  <a:pt x="214" y="246"/>
                </a:lnTo>
                <a:lnTo>
                  <a:pt x="208" y="252"/>
                </a:lnTo>
                <a:lnTo>
                  <a:pt x="208" y="252"/>
                </a:lnTo>
                <a:lnTo>
                  <a:pt x="201" y="254"/>
                </a:lnTo>
                <a:lnTo>
                  <a:pt x="201" y="254"/>
                </a:lnTo>
                <a:lnTo>
                  <a:pt x="199" y="254"/>
                </a:lnTo>
                <a:lnTo>
                  <a:pt x="199" y="254"/>
                </a:lnTo>
                <a:lnTo>
                  <a:pt x="195" y="254"/>
                </a:lnTo>
                <a:lnTo>
                  <a:pt x="195" y="254"/>
                </a:lnTo>
                <a:lnTo>
                  <a:pt x="179" y="252"/>
                </a:lnTo>
                <a:lnTo>
                  <a:pt x="179" y="252"/>
                </a:lnTo>
                <a:lnTo>
                  <a:pt x="166" y="250"/>
                </a:lnTo>
                <a:lnTo>
                  <a:pt x="150" y="245"/>
                </a:lnTo>
                <a:lnTo>
                  <a:pt x="150" y="245"/>
                </a:lnTo>
                <a:lnTo>
                  <a:pt x="134" y="236"/>
                </a:lnTo>
                <a:lnTo>
                  <a:pt x="114" y="223"/>
                </a:lnTo>
                <a:lnTo>
                  <a:pt x="114" y="223"/>
                </a:lnTo>
                <a:lnTo>
                  <a:pt x="92" y="207"/>
                </a:lnTo>
                <a:lnTo>
                  <a:pt x="69" y="187"/>
                </a:lnTo>
                <a:lnTo>
                  <a:pt x="69" y="187"/>
                </a:lnTo>
                <a:lnTo>
                  <a:pt x="52" y="169"/>
                </a:lnTo>
                <a:lnTo>
                  <a:pt x="38" y="150"/>
                </a:lnTo>
                <a:lnTo>
                  <a:pt x="38" y="150"/>
                </a:lnTo>
                <a:lnTo>
                  <a:pt x="27" y="134"/>
                </a:lnTo>
                <a:lnTo>
                  <a:pt x="18" y="120"/>
                </a:lnTo>
                <a:lnTo>
                  <a:pt x="18" y="120"/>
                </a:lnTo>
                <a:lnTo>
                  <a:pt x="11" y="105"/>
                </a:lnTo>
                <a:lnTo>
                  <a:pt x="7" y="92"/>
                </a:lnTo>
                <a:lnTo>
                  <a:pt x="7" y="92"/>
                </a:lnTo>
                <a:lnTo>
                  <a:pt x="1" y="72"/>
                </a:lnTo>
                <a:lnTo>
                  <a:pt x="1" y="72"/>
                </a:lnTo>
                <a:lnTo>
                  <a:pt x="0" y="60"/>
                </a:lnTo>
                <a:lnTo>
                  <a:pt x="0" y="60"/>
                </a:lnTo>
                <a:lnTo>
                  <a:pt x="1" y="54"/>
                </a:lnTo>
                <a:lnTo>
                  <a:pt x="1" y="54"/>
                </a:lnTo>
                <a:lnTo>
                  <a:pt x="3" y="47"/>
                </a:lnTo>
                <a:lnTo>
                  <a:pt x="3" y="47"/>
                </a:lnTo>
                <a:lnTo>
                  <a:pt x="7" y="40"/>
                </a:lnTo>
                <a:lnTo>
                  <a:pt x="43" y="5"/>
                </a:lnTo>
                <a:lnTo>
                  <a:pt x="43" y="5"/>
                </a:lnTo>
                <a:lnTo>
                  <a:pt x="47" y="2"/>
                </a:lnTo>
                <a:lnTo>
                  <a:pt x="52" y="0"/>
                </a:lnTo>
                <a:lnTo>
                  <a:pt x="52" y="0"/>
                </a:lnTo>
                <a:lnTo>
                  <a:pt x="56" y="2"/>
                </a:lnTo>
                <a:lnTo>
                  <a:pt x="58" y="4"/>
                </a:lnTo>
                <a:lnTo>
                  <a:pt x="58" y="4"/>
                </a:lnTo>
                <a:lnTo>
                  <a:pt x="63" y="7"/>
                </a:lnTo>
                <a:lnTo>
                  <a:pt x="92" y="62"/>
                </a:lnTo>
                <a:lnTo>
                  <a:pt x="92" y="62"/>
                </a:lnTo>
                <a:lnTo>
                  <a:pt x="92" y="67"/>
                </a:lnTo>
                <a:lnTo>
                  <a:pt x="92" y="72"/>
                </a:lnTo>
                <a:lnTo>
                  <a:pt x="92" y="72"/>
                </a:lnTo>
                <a:lnTo>
                  <a:pt x="90" y="76"/>
                </a:lnTo>
                <a:lnTo>
                  <a:pt x="88" y="80"/>
                </a:lnTo>
                <a:lnTo>
                  <a:pt x="76" y="94"/>
                </a:lnTo>
                <a:lnTo>
                  <a:pt x="76" y="94"/>
                </a:lnTo>
                <a:lnTo>
                  <a:pt x="74" y="96"/>
                </a:lnTo>
                <a:lnTo>
                  <a:pt x="74" y="96"/>
                </a:lnTo>
                <a:lnTo>
                  <a:pt x="74" y="98"/>
                </a:lnTo>
                <a:lnTo>
                  <a:pt x="74" y="98"/>
                </a:lnTo>
                <a:lnTo>
                  <a:pt x="79" y="110"/>
                </a:lnTo>
                <a:lnTo>
                  <a:pt x="79" y="110"/>
                </a:lnTo>
                <a:lnTo>
                  <a:pt x="88" y="125"/>
                </a:lnTo>
                <a:lnTo>
                  <a:pt x="88" y="125"/>
                </a:lnTo>
                <a:lnTo>
                  <a:pt x="96" y="136"/>
                </a:lnTo>
                <a:lnTo>
                  <a:pt x="108" y="147"/>
                </a:lnTo>
                <a:lnTo>
                  <a:pt x="108" y="147"/>
                </a:lnTo>
                <a:lnTo>
                  <a:pt x="119" y="158"/>
                </a:lnTo>
                <a:lnTo>
                  <a:pt x="128" y="167"/>
                </a:lnTo>
                <a:lnTo>
                  <a:pt x="128" y="167"/>
                </a:lnTo>
                <a:lnTo>
                  <a:pt x="145" y="176"/>
                </a:lnTo>
                <a:lnTo>
                  <a:pt x="145" y="176"/>
                </a:lnTo>
                <a:lnTo>
                  <a:pt x="154" y="181"/>
                </a:lnTo>
                <a:lnTo>
                  <a:pt x="157" y="181"/>
                </a:lnTo>
                <a:lnTo>
                  <a:pt x="157" y="181"/>
                </a:lnTo>
                <a:lnTo>
                  <a:pt x="159" y="181"/>
                </a:lnTo>
                <a:lnTo>
                  <a:pt x="159" y="181"/>
                </a:lnTo>
                <a:lnTo>
                  <a:pt x="161" y="179"/>
                </a:lnTo>
                <a:lnTo>
                  <a:pt x="177" y="165"/>
                </a:lnTo>
                <a:lnTo>
                  <a:pt x="177" y="165"/>
                </a:lnTo>
                <a:lnTo>
                  <a:pt x="181" y="161"/>
                </a:lnTo>
                <a:lnTo>
                  <a:pt x="188" y="159"/>
                </a:lnTo>
                <a:lnTo>
                  <a:pt x="188" y="159"/>
                </a:lnTo>
                <a:lnTo>
                  <a:pt x="195" y="161"/>
                </a:lnTo>
                <a:lnTo>
                  <a:pt x="195" y="161"/>
                </a:lnTo>
                <a:lnTo>
                  <a:pt x="248" y="192"/>
                </a:lnTo>
                <a:lnTo>
                  <a:pt x="248" y="192"/>
                </a:lnTo>
                <a:lnTo>
                  <a:pt x="252" y="196"/>
                </a:lnTo>
                <a:lnTo>
                  <a:pt x="253" y="201"/>
                </a:lnTo>
                <a:lnTo>
                  <a:pt x="253" y="201"/>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49" name="Freeform 32"/>
          <p:cNvSpPr>
            <a:spLocks noEditPoints="1"/>
          </p:cNvSpPr>
          <p:nvPr/>
        </p:nvSpPr>
        <p:spPr bwMode="auto">
          <a:xfrm>
            <a:off x="5010150" y="4459288"/>
            <a:ext cx="542925" cy="444500"/>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250" name="Group 82"/>
          <p:cNvGrpSpPr/>
          <p:nvPr/>
        </p:nvGrpSpPr>
        <p:grpSpPr>
          <a:xfrm>
            <a:off x="6292020" y="4458465"/>
            <a:ext cx="507739" cy="474691"/>
            <a:chOff x="4067683" y="3042772"/>
            <a:chExt cx="350901" cy="328061"/>
          </a:xfrm>
          <a:solidFill>
            <a:schemeClr val="tx1">
              <a:lumMod val="50000"/>
              <a:lumOff val="50000"/>
            </a:schemeClr>
          </a:solidFill>
        </p:grpSpPr>
        <p:sp>
          <p:nvSpPr>
            <p:cNvPr id="251" name="Freeform 33"/>
            <p:cNvSpPr>
              <a:spLocks noEditPoints="1"/>
            </p:cNvSpPr>
            <p:nvPr/>
          </p:nvSpPr>
          <p:spPr bwMode="auto">
            <a:xfrm>
              <a:off x="4156966" y="3260787"/>
              <a:ext cx="174412" cy="110046"/>
            </a:xfrm>
            <a:custGeom>
              <a:avLst/>
              <a:gdLst/>
              <a:ahLst/>
              <a:cxnLst>
                <a:cxn ang="0">
                  <a:pos x="0" y="44"/>
                </a:cxn>
                <a:cxn ang="0">
                  <a:pos x="0" y="107"/>
                </a:cxn>
                <a:cxn ang="0">
                  <a:pos x="169" y="107"/>
                </a:cxn>
                <a:cxn ang="0">
                  <a:pos x="169" y="44"/>
                </a:cxn>
                <a:cxn ang="0">
                  <a:pos x="169" y="0"/>
                </a:cxn>
                <a:cxn ang="0">
                  <a:pos x="0" y="0"/>
                </a:cxn>
                <a:cxn ang="0">
                  <a:pos x="0" y="44"/>
                </a:cxn>
                <a:cxn ang="0">
                  <a:pos x="20" y="22"/>
                </a:cxn>
                <a:cxn ang="0">
                  <a:pos x="147" y="22"/>
                </a:cxn>
                <a:cxn ang="0">
                  <a:pos x="147" y="44"/>
                </a:cxn>
                <a:cxn ang="0">
                  <a:pos x="20" y="44"/>
                </a:cxn>
                <a:cxn ang="0">
                  <a:pos x="20" y="22"/>
                </a:cxn>
                <a:cxn ang="0">
                  <a:pos x="20" y="64"/>
                </a:cxn>
                <a:cxn ang="0">
                  <a:pos x="147" y="64"/>
                </a:cxn>
                <a:cxn ang="0">
                  <a:pos x="147" y="86"/>
                </a:cxn>
                <a:cxn ang="0">
                  <a:pos x="20" y="86"/>
                </a:cxn>
                <a:cxn ang="0">
                  <a:pos x="20" y="64"/>
                </a:cxn>
              </a:cxnLst>
              <a:rect l="0" t="0" r="r" b="b"/>
              <a:pathLst>
                <a:path w="169" h="107">
                  <a:moveTo>
                    <a:pt x="0" y="44"/>
                  </a:moveTo>
                  <a:lnTo>
                    <a:pt x="0" y="107"/>
                  </a:lnTo>
                  <a:lnTo>
                    <a:pt x="169" y="107"/>
                  </a:lnTo>
                  <a:lnTo>
                    <a:pt x="169" y="44"/>
                  </a:lnTo>
                  <a:lnTo>
                    <a:pt x="169" y="0"/>
                  </a:lnTo>
                  <a:lnTo>
                    <a:pt x="0" y="0"/>
                  </a:lnTo>
                  <a:lnTo>
                    <a:pt x="0" y="44"/>
                  </a:lnTo>
                  <a:close/>
                  <a:moveTo>
                    <a:pt x="20" y="22"/>
                  </a:moveTo>
                  <a:lnTo>
                    <a:pt x="147" y="22"/>
                  </a:lnTo>
                  <a:lnTo>
                    <a:pt x="147" y="44"/>
                  </a:lnTo>
                  <a:lnTo>
                    <a:pt x="20" y="44"/>
                  </a:lnTo>
                  <a:lnTo>
                    <a:pt x="20" y="22"/>
                  </a:lnTo>
                  <a:close/>
                  <a:moveTo>
                    <a:pt x="20" y="64"/>
                  </a:moveTo>
                  <a:lnTo>
                    <a:pt x="147" y="64"/>
                  </a:lnTo>
                  <a:lnTo>
                    <a:pt x="147" y="86"/>
                  </a:lnTo>
                  <a:lnTo>
                    <a:pt x="20" y="86"/>
                  </a:lnTo>
                  <a:lnTo>
                    <a:pt x="20" y="6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52" name="Freeform 34"/>
            <p:cNvSpPr>
              <a:spLocks/>
            </p:cNvSpPr>
            <p:nvPr/>
          </p:nvSpPr>
          <p:spPr bwMode="auto">
            <a:xfrm>
              <a:off x="4156966" y="3042772"/>
              <a:ext cx="174412" cy="107969"/>
            </a:xfrm>
            <a:custGeom>
              <a:avLst/>
              <a:gdLst/>
              <a:ahLst/>
              <a:cxnLst>
                <a:cxn ang="0">
                  <a:pos x="169" y="64"/>
                </a:cxn>
                <a:cxn ang="0">
                  <a:pos x="169" y="0"/>
                </a:cxn>
                <a:cxn ang="0">
                  <a:pos x="0" y="0"/>
                </a:cxn>
                <a:cxn ang="0">
                  <a:pos x="0" y="64"/>
                </a:cxn>
                <a:cxn ang="0">
                  <a:pos x="0" y="105"/>
                </a:cxn>
                <a:cxn ang="0">
                  <a:pos x="169" y="105"/>
                </a:cxn>
                <a:cxn ang="0">
                  <a:pos x="169" y="64"/>
                </a:cxn>
              </a:cxnLst>
              <a:rect l="0" t="0" r="r" b="b"/>
              <a:pathLst>
                <a:path w="169" h="105">
                  <a:moveTo>
                    <a:pt x="169" y="64"/>
                  </a:moveTo>
                  <a:lnTo>
                    <a:pt x="169" y="0"/>
                  </a:lnTo>
                  <a:lnTo>
                    <a:pt x="0" y="0"/>
                  </a:lnTo>
                  <a:lnTo>
                    <a:pt x="0" y="64"/>
                  </a:lnTo>
                  <a:lnTo>
                    <a:pt x="0" y="105"/>
                  </a:lnTo>
                  <a:lnTo>
                    <a:pt x="169" y="105"/>
                  </a:lnTo>
                  <a:lnTo>
                    <a:pt x="169" y="6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53" name="Freeform 35"/>
            <p:cNvSpPr>
              <a:spLocks/>
            </p:cNvSpPr>
            <p:nvPr/>
          </p:nvSpPr>
          <p:spPr bwMode="auto">
            <a:xfrm>
              <a:off x="4067683" y="3107139"/>
              <a:ext cx="350901" cy="197252"/>
            </a:xfrm>
            <a:custGeom>
              <a:avLst/>
              <a:gdLst/>
              <a:ahLst/>
              <a:cxnLst>
                <a:cxn ang="0">
                  <a:pos x="295" y="0"/>
                </a:cxn>
                <a:cxn ang="0">
                  <a:pos x="274" y="0"/>
                </a:cxn>
                <a:cxn ang="0">
                  <a:pos x="274" y="41"/>
                </a:cxn>
                <a:cxn ang="0">
                  <a:pos x="274" y="63"/>
                </a:cxn>
                <a:cxn ang="0">
                  <a:pos x="63" y="63"/>
                </a:cxn>
                <a:cxn ang="0">
                  <a:pos x="63" y="41"/>
                </a:cxn>
                <a:cxn ang="0">
                  <a:pos x="63" y="0"/>
                </a:cxn>
                <a:cxn ang="0">
                  <a:pos x="42" y="0"/>
                </a:cxn>
                <a:cxn ang="0">
                  <a:pos x="42" y="0"/>
                </a:cxn>
                <a:cxn ang="0">
                  <a:pos x="34" y="1"/>
                </a:cxn>
                <a:cxn ang="0">
                  <a:pos x="27" y="3"/>
                </a:cxn>
                <a:cxn ang="0">
                  <a:pos x="20" y="7"/>
                </a:cxn>
                <a:cxn ang="0">
                  <a:pos x="13" y="12"/>
                </a:cxn>
                <a:cxn ang="0">
                  <a:pos x="7" y="20"/>
                </a:cxn>
                <a:cxn ang="0">
                  <a:pos x="4" y="27"/>
                </a:cxn>
                <a:cxn ang="0">
                  <a:pos x="2" y="34"/>
                </a:cxn>
                <a:cxn ang="0">
                  <a:pos x="0" y="41"/>
                </a:cxn>
                <a:cxn ang="0">
                  <a:pos x="0" y="146"/>
                </a:cxn>
                <a:cxn ang="0">
                  <a:pos x="0" y="146"/>
                </a:cxn>
                <a:cxn ang="0">
                  <a:pos x="2" y="156"/>
                </a:cxn>
                <a:cxn ang="0">
                  <a:pos x="4" y="163"/>
                </a:cxn>
                <a:cxn ang="0">
                  <a:pos x="7" y="170"/>
                </a:cxn>
                <a:cxn ang="0">
                  <a:pos x="13" y="175"/>
                </a:cxn>
                <a:cxn ang="0">
                  <a:pos x="20" y="181"/>
                </a:cxn>
                <a:cxn ang="0">
                  <a:pos x="27" y="186"/>
                </a:cxn>
                <a:cxn ang="0">
                  <a:pos x="34" y="188"/>
                </a:cxn>
                <a:cxn ang="0">
                  <a:pos x="42" y="190"/>
                </a:cxn>
                <a:cxn ang="0">
                  <a:pos x="63" y="190"/>
                </a:cxn>
                <a:cxn ang="0">
                  <a:pos x="63" y="146"/>
                </a:cxn>
                <a:cxn ang="0">
                  <a:pos x="63" y="127"/>
                </a:cxn>
                <a:cxn ang="0">
                  <a:pos x="274" y="127"/>
                </a:cxn>
                <a:cxn ang="0">
                  <a:pos x="274" y="146"/>
                </a:cxn>
                <a:cxn ang="0">
                  <a:pos x="274" y="190"/>
                </a:cxn>
                <a:cxn ang="0">
                  <a:pos x="295" y="190"/>
                </a:cxn>
                <a:cxn ang="0">
                  <a:pos x="295" y="190"/>
                </a:cxn>
                <a:cxn ang="0">
                  <a:pos x="303" y="188"/>
                </a:cxn>
                <a:cxn ang="0">
                  <a:pos x="310" y="186"/>
                </a:cxn>
                <a:cxn ang="0">
                  <a:pos x="317" y="181"/>
                </a:cxn>
                <a:cxn ang="0">
                  <a:pos x="324" y="175"/>
                </a:cxn>
                <a:cxn ang="0">
                  <a:pos x="330" y="170"/>
                </a:cxn>
                <a:cxn ang="0">
                  <a:pos x="334" y="163"/>
                </a:cxn>
                <a:cxn ang="0">
                  <a:pos x="337" y="156"/>
                </a:cxn>
                <a:cxn ang="0">
                  <a:pos x="337" y="146"/>
                </a:cxn>
                <a:cxn ang="0">
                  <a:pos x="337" y="41"/>
                </a:cxn>
                <a:cxn ang="0">
                  <a:pos x="337" y="41"/>
                </a:cxn>
                <a:cxn ang="0">
                  <a:pos x="337" y="34"/>
                </a:cxn>
                <a:cxn ang="0">
                  <a:pos x="334" y="27"/>
                </a:cxn>
                <a:cxn ang="0">
                  <a:pos x="330" y="20"/>
                </a:cxn>
                <a:cxn ang="0">
                  <a:pos x="324" y="12"/>
                </a:cxn>
                <a:cxn ang="0">
                  <a:pos x="317" y="7"/>
                </a:cxn>
                <a:cxn ang="0">
                  <a:pos x="310" y="3"/>
                </a:cxn>
                <a:cxn ang="0">
                  <a:pos x="303" y="1"/>
                </a:cxn>
                <a:cxn ang="0">
                  <a:pos x="295" y="0"/>
                </a:cxn>
                <a:cxn ang="0">
                  <a:pos x="295" y="0"/>
                </a:cxn>
              </a:cxnLst>
              <a:rect l="0" t="0" r="r" b="b"/>
              <a:pathLst>
                <a:path w="337" h="190">
                  <a:moveTo>
                    <a:pt x="295" y="0"/>
                  </a:moveTo>
                  <a:lnTo>
                    <a:pt x="274" y="0"/>
                  </a:lnTo>
                  <a:lnTo>
                    <a:pt x="274" y="41"/>
                  </a:lnTo>
                  <a:lnTo>
                    <a:pt x="274" y="63"/>
                  </a:lnTo>
                  <a:lnTo>
                    <a:pt x="63" y="63"/>
                  </a:lnTo>
                  <a:lnTo>
                    <a:pt x="63" y="41"/>
                  </a:lnTo>
                  <a:lnTo>
                    <a:pt x="63" y="0"/>
                  </a:lnTo>
                  <a:lnTo>
                    <a:pt x="42" y="0"/>
                  </a:lnTo>
                  <a:lnTo>
                    <a:pt x="42" y="0"/>
                  </a:lnTo>
                  <a:lnTo>
                    <a:pt x="34" y="1"/>
                  </a:lnTo>
                  <a:lnTo>
                    <a:pt x="27" y="3"/>
                  </a:lnTo>
                  <a:lnTo>
                    <a:pt x="20" y="7"/>
                  </a:lnTo>
                  <a:lnTo>
                    <a:pt x="13" y="12"/>
                  </a:lnTo>
                  <a:lnTo>
                    <a:pt x="7" y="20"/>
                  </a:lnTo>
                  <a:lnTo>
                    <a:pt x="4" y="27"/>
                  </a:lnTo>
                  <a:lnTo>
                    <a:pt x="2" y="34"/>
                  </a:lnTo>
                  <a:lnTo>
                    <a:pt x="0" y="41"/>
                  </a:lnTo>
                  <a:lnTo>
                    <a:pt x="0" y="146"/>
                  </a:lnTo>
                  <a:lnTo>
                    <a:pt x="0" y="146"/>
                  </a:lnTo>
                  <a:lnTo>
                    <a:pt x="2" y="156"/>
                  </a:lnTo>
                  <a:lnTo>
                    <a:pt x="4" y="163"/>
                  </a:lnTo>
                  <a:lnTo>
                    <a:pt x="7" y="170"/>
                  </a:lnTo>
                  <a:lnTo>
                    <a:pt x="13" y="175"/>
                  </a:lnTo>
                  <a:lnTo>
                    <a:pt x="20" y="181"/>
                  </a:lnTo>
                  <a:lnTo>
                    <a:pt x="27" y="186"/>
                  </a:lnTo>
                  <a:lnTo>
                    <a:pt x="34" y="188"/>
                  </a:lnTo>
                  <a:lnTo>
                    <a:pt x="42" y="190"/>
                  </a:lnTo>
                  <a:lnTo>
                    <a:pt x="63" y="190"/>
                  </a:lnTo>
                  <a:lnTo>
                    <a:pt x="63" y="146"/>
                  </a:lnTo>
                  <a:lnTo>
                    <a:pt x="63" y="127"/>
                  </a:lnTo>
                  <a:lnTo>
                    <a:pt x="274" y="127"/>
                  </a:lnTo>
                  <a:lnTo>
                    <a:pt x="274" y="146"/>
                  </a:lnTo>
                  <a:lnTo>
                    <a:pt x="274" y="190"/>
                  </a:lnTo>
                  <a:lnTo>
                    <a:pt x="295" y="190"/>
                  </a:lnTo>
                  <a:lnTo>
                    <a:pt x="295" y="190"/>
                  </a:lnTo>
                  <a:lnTo>
                    <a:pt x="303" y="188"/>
                  </a:lnTo>
                  <a:lnTo>
                    <a:pt x="310" y="186"/>
                  </a:lnTo>
                  <a:lnTo>
                    <a:pt x="317" y="181"/>
                  </a:lnTo>
                  <a:lnTo>
                    <a:pt x="324" y="175"/>
                  </a:lnTo>
                  <a:lnTo>
                    <a:pt x="330" y="170"/>
                  </a:lnTo>
                  <a:lnTo>
                    <a:pt x="334" y="163"/>
                  </a:lnTo>
                  <a:lnTo>
                    <a:pt x="337" y="156"/>
                  </a:lnTo>
                  <a:lnTo>
                    <a:pt x="337" y="146"/>
                  </a:lnTo>
                  <a:lnTo>
                    <a:pt x="337" y="41"/>
                  </a:lnTo>
                  <a:lnTo>
                    <a:pt x="337" y="41"/>
                  </a:lnTo>
                  <a:lnTo>
                    <a:pt x="337" y="34"/>
                  </a:lnTo>
                  <a:lnTo>
                    <a:pt x="334" y="27"/>
                  </a:lnTo>
                  <a:lnTo>
                    <a:pt x="330" y="20"/>
                  </a:lnTo>
                  <a:lnTo>
                    <a:pt x="324" y="12"/>
                  </a:lnTo>
                  <a:lnTo>
                    <a:pt x="317" y="7"/>
                  </a:lnTo>
                  <a:lnTo>
                    <a:pt x="310" y="3"/>
                  </a:lnTo>
                  <a:lnTo>
                    <a:pt x="303" y="1"/>
                  </a:lnTo>
                  <a:lnTo>
                    <a:pt x="295" y="0"/>
                  </a:lnTo>
                  <a:lnTo>
                    <a:pt x="29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254" name="Group 79"/>
          <p:cNvGrpSpPr/>
          <p:nvPr/>
        </p:nvGrpSpPr>
        <p:grpSpPr>
          <a:xfrm>
            <a:off x="1441893" y="3438972"/>
            <a:ext cx="369536" cy="492715"/>
            <a:chOff x="1092301" y="2278682"/>
            <a:chExt cx="255389" cy="340519"/>
          </a:xfrm>
          <a:solidFill>
            <a:schemeClr val="tx1">
              <a:lumMod val="50000"/>
              <a:lumOff val="50000"/>
            </a:schemeClr>
          </a:solidFill>
        </p:grpSpPr>
        <p:sp>
          <p:nvSpPr>
            <p:cNvPr id="255" name="Freeform 41"/>
            <p:cNvSpPr>
              <a:spLocks noEditPoints="1"/>
            </p:cNvSpPr>
            <p:nvPr/>
          </p:nvSpPr>
          <p:spPr bwMode="auto">
            <a:xfrm>
              <a:off x="1092301" y="2278682"/>
              <a:ext cx="255389" cy="340518"/>
            </a:xfrm>
            <a:custGeom>
              <a:avLst/>
              <a:gdLst/>
              <a:ahLst/>
              <a:cxnLst>
                <a:cxn ang="0">
                  <a:pos x="31" y="42"/>
                </a:cxn>
                <a:cxn ang="0">
                  <a:pos x="26" y="42"/>
                </a:cxn>
                <a:cxn ang="0">
                  <a:pos x="15" y="47"/>
                </a:cxn>
                <a:cxn ang="0">
                  <a:pos x="6" y="54"/>
                </a:cxn>
                <a:cxn ang="0">
                  <a:pos x="2" y="65"/>
                </a:cxn>
                <a:cxn ang="0">
                  <a:pos x="0" y="82"/>
                </a:cxn>
                <a:cxn ang="0">
                  <a:pos x="247" y="73"/>
                </a:cxn>
                <a:cxn ang="0">
                  <a:pos x="245" y="65"/>
                </a:cxn>
                <a:cxn ang="0">
                  <a:pos x="241" y="54"/>
                </a:cxn>
                <a:cxn ang="0">
                  <a:pos x="232" y="47"/>
                </a:cxn>
                <a:cxn ang="0">
                  <a:pos x="221" y="42"/>
                </a:cxn>
                <a:cxn ang="0">
                  <a:pos x="216" y="42"/>
                </a:cxn>
                <a:cxn ang="0">
                  <a:pos x="167" y="53"/>
                </a:cxn>
                <a:cxn ang="0">
                  <a:pos x="86" y="22"/>
                </a:cxn>
                <a:cxn ang="0">
                  <a:pos x="163" y="0"/>
                </a:cxn>
                <a:cxn ang="0">
                  <a:pos x="82" y="0"/>
                </a:cxn>
                <a:cxn ang="0">
                  <a:pos x="71" y="6"/>
                </a:cxn>
                <a:cxn ang="0">
                  <a:pos x="66" y="16"/>
                </a:cxn>
                <a:cxn ang="0">
                  <a:pos x="58" y="58"/>
                </a:cxn>
                <a:cxn ang="0">
                  <a:pos x="62" y="69"/>
                </a:cxn>
                <a:cxn ang="0">
                  <a:pos x="73" y="74"/>
                </a:cxn>
                <a:cxn ang="0">
                  <a:pos x="174" y="74"/>
                </a:cxn>
                <a:cxn ang="0">
                  <a:pos x="185" y="69"/>
                </a:cxn>
                <a:cxn ang="0">
                  <a:pos x="187" y="58"/>
                </a:cxn>
                <a:cxn ang="0">
                  <a:pos x="182" y="16"/>
                </a:cxn>
                <a:cxn ang="0">
                  <a:pos x="176" y="6"/>
                </a:cxn>
                <a:cxn ang="0">
                  <a:pos x="163" y="0"/>
                </a:cxn>
                <a:cxn ang="0">
                  <a:pos x="220" y="103"/>
                </a:cxn>
                <a:cxn ang="0">
                  <a:pos x="26" y="103"/>
                </a:cxn>
                <a:cxn ang="0">
                  <a:pos x="13" y="109"/>
                </a:cxn>
                <a:cxn ang="0">
                  <a:pos x="8" y="123"/>
                </a:cxn>
                <a:cxn ang="0">
                  <a:pos x="24" y="306"/>
                </a:cxn>
                <a:cxn ang="0">
                  <a:pos x="31" y="321"/>
                </a:cxn>
                <a:cxn ang="0">
                  <a:pos x="47" y="328"/>
                </a:cxn>
                <a:cxn ang="0">
                  <a:pos x="200" y="328"/>
                </a:cxn>
                <a:cxn ang="0">
                  <a:pos x="214" y="321"/>
                </a:cxn>
                <a:cxn ang="0">
                  <a:pos x="221" y="306"/>
                </a:cxn>
                <a:cxn ang="0">
                  <a:pos x="240" y="123"/>
                </a:cxn>
                <a:cxn ang="0">
                  <a:pos x="234" y="109"/>
                </a:cxn>
                <a:cxn ang="0">
                  <a:pos x="220" y="103"/>
                </a:cxn>
                <a:cxn ang="0">
                  <a:pos x="82" y="287"/>
                </a:cxn>
                <a:cxn ang="0">
                  <a:pos x="42" y="143"/>
                </a:cxn>
                <a:cxn ang="0">
                  <a:pos x="82" y="287"/>
                </a:cxn>
                <a:cxn ang="0">
                  <a:pos x="104" y="287"/>
                </a:cxn>
                <a:cxn ang="0">
                  <a:pos x="144" y="143"/>
                </a:cxn>
                <a:cxn ang="0">
                  <a:pos x="194" y="287"/>
                </a:cxn>
                <a:cxn ang="0">
                  <a:pos x="163" y="143"/>
                </a:cxn>
                <a:cxn ang="0">
                  <a:pos x="194" y="287"/>
                </a:cxn>
              </a:cxnLst>
              <a:rect l="0" t="0" r="r" b="b"/>
              <a:pathLst>
                <a:path w="247" h="328">
                  <a:moveTo>
                    <a:pt x="216" y="42"/>
                  </a:moveTo>
                  <a:lnTo>
                    <a:pt x="31" y="42"/>
                  </a:lnTo>
                  <a:lnTo>
                    <a:pt x="31" y="42"/>
                  </a:lnTo>
                  <a:lnTo>
                    <a:pt x="26" y="42"/>
                  </a:lnTo>
                  <a:lnTo>
                    <a:pt x="20" y="44"/>
                  </a:lnTo>
                  <a:lnTo>
                    <a:pt x="15" y="47"/>
                  </a:lnTo>
                  <a:lnTo>
                    <a:pt x="9" y="51"/>
                  </a:lnTo>
                  <a:lnTo>
                    <a:pt x="6" y="54"/>
                  </a:lnTo>
                  <a:lnTo>
                    <a:pt x="4" y="60"/>
                  </a:lnTo>
                  <a:lnTo>
                    <a:pt x="2" y="65"/>
                  </a:lnTo>
                  <a:lnTo>
                    <a:pt x="0" y="73"/>
                  </a:lnTo>
                  <a:lnTo>
                    <a:pt x="0" y="82"/>
                  </a:lnTo>
                  <a:lnTo>
                    <a:pt x="247" y="82"/>
                  </a:lnTo>
                  <a:lnTo>
                    <a:pt x="247" y="73"/>
                  </a:lnTo>
                  <a:lnTo>
                    <a:pt x="247" y="73"/>
                  </a:lnTo>
                  <a:lnTo>
                    <a:pt x="245" y="65"/>
                  </a:lnTo>
                  <a:lnTo>
                    <a:pt x="243" y="60"/>
                  </a:lnTo>
                  <a:lnTo>
                    <a:pt x="241" y="54"/>
                  </a:lnTo>
                  <a:lnTo>
                    <a:pt x="238" y="51"/>
                  </a:lnTo>
                  <a:lnTo>
                    <a:pt x="232" y="47"/>
                  </a:lnTo>
                  <a:lnTo>
                    <a:pt x="227" y="44"/>
                  </a:lnTo>
                  <a:lnTo>
                    <a:pt x="221" y="42"/>
                  </a:lnTo>
                  <a:lnTo>
                    <a:pt x="216" y="42"/>
                  </a:lnTo>
                  <a:lnTo>
                    <a:pt x="216" y="42"/>
                  </a:lnTo>
                  <a:close/>
                  <a:moveTo>
                    <a:pt x="162" y="22"/>
                  </a:moveTo>
                  <a:lnTo>
                    <a:pt x="167" y="53"/>
                  </a:lnTo>
                  <a:lnTo>
                    <a:pt x="80" y="53"/>
                  </a:lnTo>
                  <a:lnTo>
                    <a:pt x="86" y="22"/>
                  </a:lnTo>
                  <a:lnTo>
                    <a:pt x="162" y="22"/>
                  </a:lnTo>
                  <a:close/>
                  <a:moveTo>
                    <a:pt x="163" y="0"/>
                  </a:moveTo>
                  <a:lnTo>
                    <a:pt x="82" y="0"/>
                  </a:lnTo>
                  <a:lnTo>
                    <a:pt x="82" y="0"/>
                  </a:lnTo>
                  <a:lnTo>
                    <a:pt x="76" y="2"/>
                  </a:lnTo>
                  <a:lnTo>
                    <a:pt x="71" y="6"/>
                  </a:lnTo>
                  <a:lnTo>
                    <a:pt x="67" y="9"/>
                  </a:lnTo>
                  <a:lnTo>
                    <a:pt x="66" y="16"/>
                  </a:lnTo>
                  <a:lnTo>
                    <a:pt x="58" y="58"/>
                  </a:lnTo>
                  <a:lnTo>
                    <a:pt x="58" y="58"/>
                  </a:lnTo>
                  <a:lnTo>
                    <a:pt x="60" y="65"/>
                  </a:lnTo>
                  <a:lnTo>
                    <a:pt x="62" y="69"/>
                  </a:lnTo>
                  <a:lnTo>
                    <a:pt x="67" y="73"/>
                  </a:lnTo>
                  <a:lnTo>
                    <a:pt x="73" y="74"/>
                  </a:lnTo>
                  <a:lnTo>
                    <a:pt x="174" y="74"/>
                  </a:lnTo>
                  <a:lnTo>
                    <a:pt x="174" y="74"/>
                  </a:lnTo>
                  <a:lnTo>
                    <a:pt x="180" y="73"/>
                  </a:lnTo>
                  <a:lnTo>
                    <a:pt x="185" y="69"/>
                  </a:lnTo>
                  <a:lnTo>
                    <a:pt x="187" y="65"/>
                  </a:lnTo>
                  <a:lnTo>
                    <a:pt x="187" y="58"/>
                  </a:lnTo>
                  <a:lnTo>
                    <a:pt x="182" y="16"/>
                  </a:lnTo>
                  <a:lnTo>
                    <a:pt x="182" y="16"/>
                  </a:lnTo>
                  <a:lnTo>
                    <a:pt x="180" y="9"/>
                  </a:lnTo>
                  <a:lnTo>
                    <a:pt x="176" y="6"/>
                  </a:lnTo>
                  <a:lnTo>
                    <a:pt x="171" y="2"/>
                  </a:lnTo>
                  <a:lnTo>
                    <a:pt x="163" y="0"/>
                  </a:lnTo>
                  <a:lnTo>
                    <a:pt x="163" y="0"/>
                  </a:lnTo>
                  <a:close/>
                  <a:moveTo>
                    <a:pt x="220" y="103"/>
                  </a:moveTo>
                  <a:lnTo>
                    <a:pt x="26" y="103"/>
                  </a:lnTo>
                  <a:lnTo>
                    <a:pt x="26" y="103"/>
                  </a:lnTo>
                  <a:lnTo>
                    <a:pt x="18" y="105"/>
                  </a:lnTo>
                  <a:lnTo>
                    <a:pt x="13" y="109"/>
                  </a:lnTo>
                  <a:lnTo>
                    <a:pt x="9" y="116"/>
                  </a:lnTo>
                  <a:lnTo>
                    <a:pt x="8" y="123"/>
                  </a:lnTo>
                  <a:lnTo>
                    <a:pt x="24" y="306"/>
                  </a:lnTo>
                  <a:lnTo>
                    <a:pt x="24" y="306"/>
                  </a:lnTo>
                  <a:lnTo>
                    <a:pt x="28" y="316"/>
                  </a:lnTo>
                  <a:lnTo>
                    <a:pt x="31" y="321"/>
                  </a:lnTo>
                  <a:lnTo>
                    <a:pt x="38" y="326"/>
                  </a:lnTo>
                  <a:lnTo>
                    <a:pt x="47" y="328"/>
                  </a:lnTo>
                  <a:lnTo>
                    <a:pt x="200" y="328"/>
                  </a:lnTo>
                  <a:lnTo>
                    <a:pt x="200" y="328"/>
                  </a:lnTo>
                  <a:lnTo>
                    <a:pt x="209" y="326"/>
                  </a:lnTo>
                  <a:lnTo>
                    <a:pt x="214" y="321"/>
                  </a:lnTo>
                  <a:lnTo>
                    <a:pt x="220" y="316"/>
                  </a:lnTo>
                  <a:lnTo>
                    <a:pt x="221" y="306"/>
                  </a:lnTo>
                  <a:lnTo>
                    <a:pt x="240" y="123"/>
                  </a:lnTo>
                  <a:lnTo>
                    <a:pt x="240" y="123"/>
                  </a:lnTo>
                  <a:lnTo>
                    <a:pt x="238" y="116"/>
                  </a:lnTo>
                  <a:lnTo>
                    <a:pt x="234" y="109"/>
                  </a:lnTo>
                  <a:lnTo>
                    <a:pt x="229" y="105"/>
                  </a:lnTo>
                  <a:lnTo>
                    <a:pt x="220" y="103"/>
                  </a:lnTo>
                  <a:lnTo>
                    <a:pt x="220" y="103"/>
                  </a:lnTo>
                  <a:close/>
                  <a:moveTo>
                    <a:pt x="82" y="287"/>
                  </a:moveTo>
                  <a:lnTo>
                    <a:pt x="51" y="287"/>
                  </a:lnTo>
                  <a:lnTo>
                    <a:pt x="42" y="143"/>
                  </a:lnTo>
                  <a:lnTo>
                    <a:pt x="82" y="143"/>
                  </a:lnTo>
                  <a:lnTo>
                    <a:pt x="82" y="287"/>
                  </a:lnTo>
                  <a:close/>
                  <a:moveTo>
                    <a:pt x="144" y="287"/>
                  </a:moveTo>
                  <a:lnTo>
                    <a:pt x="104" y="287"/>
                  </a:lnTo>
                  <a:lnTo>
                    <a:pt x="104" y="143"/>
                  </a:lnTo>
                  <a:lnTo>
                    <a:pt x="144" y="143"/>
                  </a:lnTo>
                  <a:lnTo>
                    <a:pt x="144" y="287"/>
                  </a:lnTo>
                  <a:close/>
                  <a:moveTo>
                    <a:pt x="194" y="287"/>
                  </a:moveTo>
                  <a:lnTo>
                    <a:pt x="163" y="287"/>
                  </a:lnTo>
                  <a:lnTo>
                    <a:pt x="163" y="143"/>
                  </a:lnTo>
                  <a:lnTo>
                    <a:pt x="205" y="143"/>
                  </a:lnTo>
                  <a:lnTo>
                    <a:pt x="194" y="287"/>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56" name="Freeform 42"/>
            <p:cNvSpPr>
              <a:spLocks/>
            </p:cNvSpPr>
            <p:nvPr/>
          </p:nvSpPr>
          <p:spPr bwMode="auto">
            <a:xfrm>
              <a:off x="1092301" y="2320208"/>
              <a:ext cx="255389" cy="41527"/>
            </a:xfrm>
            <a:custGeom>
              <a:avLst/>
              <a:gdLst/>
              <a:ahLst/>
              <a:cxnLst>
                <a:cxn ang="0">
                  <a:pos x="216" y="0"/>
                </a:cxn>
                <a:cxn ang="0">
                  <a:pos x="31" y="0"/>
                </a:cxn>
                <a:cxn ang="0">
                  <a:pos x="31" y="0"/>
                </a:cxn>
                <a:cxn ang="0">
                  <a:pos x="26" y="0"/>
                </a:cxn>
                <a:cxn ang="0">
                  <a:pos x="20" y="2"/>
                </a:cxn>
                <a:cxn ang="0">
                  <a:pos x="15" y="5"/>
                </a:cxn>
                <a:cxn ang="0">
                  <a:pos x="9" y="9"/>
                </a:cxn>
                <a:cxn ang="0">
                  <a:pos x="6" y="12"/>
                </a:cxn>
                <a:cxn ang="0">
                  <a:pos x="4" y="18"/>
                </a:cxn>
                <a:cxn ang="0">
                  <a:pos x="2" y="23"/>
                </a:cxn>
                <a:cxn ang="0">
                  <a:pos x="0" y="31"/>
                </a:cxn>
                <a:cxn ang="0">
                  <a:pos x="0" y="40"/>
                </a:cxn>
                <a:cxn ang="0">
                  <a:pos x="247" y="40"/>
                </a:cxn>
                <a:cxn ang="0">
                  <a:pos x="247" y="31"/>
                </a:cxn>
                <a:cxn ang="0">
                  <a:pos x="247" y="31"/>
                </a:cxn>
                <a:cxn ang="0">
                  <a:pos x="245" y="23"/>
                </a:cxn>
                <a:cxn ang="0">
                  <a:pos x="243" y="18"/>
                </a:cxn>
                <a:cxn ang="0">
                  <a:pos x="241" y="12"/>
                </a:cxn>
                <a:cxn ang="0">
                  <a:pos x="238" y="9"/>
                </a:cxn>
                <a:cxn ang="0">
                  <a:pos x="232" y="5"/>
                </a:cxn>
                <a:cxn ang="0">
                  <a:pos x="227" y="2"/>
                </a:cxn>
                <a:cxn ang="0">
                  <a:pos x="221" y="0"/>
                </a:cxn>
                <a:cxn ang="0">
                  <a:pos x="216" y="0"/>
                </a:cxn>
                <a:cxn ang="0">
                  <a:pos x="216" y="0"/>
                </a:cxn>
              </a:cxnLst>
              <a:rect l="0" t="0" r="r" b="b"/>
              <a:pathLst>
                <a:path w="247" h="40">
                  <a:moveTo>
                    <a:pt x="216" y="0"/>
                  </a:moveTo>
                  <a:lnTo>
                    <a:pt x="31" y="0"/>
                  </a:lnTo>
                  <a:lnTo>
                    <a:pt x="31" y="0"/>
                  </a:lnTo>
                  <a:lnTo>
                    <a:pt x="26" y="0"/>
                  </a:lnTo>
                  <a:lnTo>
                    <a:pt x="20" y="2"/>
                  </a:lnTo>
                  <a:lnTo>
                    <a:pt x="15" y="5"/>
                  </a:lnTo>
                  <a:lnTo>
                    <a:pt x="9" y="9"/>
                  </a:lnTo>
                  <a:lnTo>
                    <a:pt x="6" y="12"/>
                  </a:lnTo>
                  <a:lnTo>
                    <a:pt x="4" y="18"/>
                  </a:lnTo>
                  <a:lnTo>
                    <a:pt x="2" y="23"/>
                  </a:lnTo>
                  <a:lnTo>
                    <a:pt x="0" y="31"/>
                  </a:lnTo>
                  <a:lnTo>
                    <a:pt x="0" y="40"/>
                  </a:lnTo>
                  <a:lnTo>
                    <a:pt x="247" y="40"/>
                  </a:lnTo>
                  <a:lnTo>
                    <a:pt x="247" y="31"/>
                  </a:lnTo>
                  <a:lnTo>
                    <a:pt x="247" y="31"/>
                  </a:lnTo>
                  <a:lnTo>
                    <a:pt x="245" y="23"/>
                  </a:lnTo>
                  <a:lnTo>
                    <a:pt x="243" y="18"/>
                  </a:lnTo>
                  <a:lnTo>
                    <a:pt x="241" y="12"/>
                  </a:lnTo>
                  <a:lnTo>
                    <a:pt x="238" y="9"/>
                  </a:lnTo>
                  <a:lnTo>
                    <a:pt x="232" y="5"/>
                  </a:lnTo>
                  <a:lnTo>
                    <a:pt x="227" y="2"/>
                  </a:lnTo>
                  <a:lnTo>
                    <a:pt x="221" y="0"/>
                  </a:lnTo>
                  <a:lnTo>
                    <a:pt x="216" y="0"/>
                  </a:lnTo>
                  <a:lnTo>
                    <a:pt x="216"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57" name="Freeform 43"/>
            <p:cNvSpPr>
              <a:spLocks/>
            </p:cNvSpPr>
            <p:nvPr/>
          </p:nvSpPr>
          <p:spPr bwMode="auto">
            <a:xfrm>
              <a:off x="1175355" y="2299445"/>
              <a:ext cx="89283" cy="33221"/>
            </a:xfrm>
            <a:custGeom>
              <a:avLst/>
              <a:gdLst/>
              <a:ahLst/>
              <a:cxnLst>
                <a:cxn ang="0">
                  <a:pos x="82" y="0"/>
                </a:cxn>
                <a:cxn ang="0">
                  <a:pos x="87" y="31"/>
                </a:cxn>
                <a:cxn ang="0">
                  <a:pos x="0" y="31"/>
                </a:cxn>
                <a:cxn ang="0">
                  <a:pos x="6" y="0"/>
                </a:cxn>
                <a:cxn ang="0">
                  <a:pos x="82" y="0"/>
                </a:cxn>
              </a:cxnLst>
              <a:rect l="0" t="0" r="r" b="b"/>
              <a:pathLst>
                <a:path w="87" h="31">
                  <a:moveTo>
                    <a:pt x="82" y="0"/>
                  </a:moveTo>
                  <a:lnTo>
                    <a:pt x="87" y="31"/>
                  </a:lnTo>
                  <a:lnTo>
                    <a:pt x="0" y="31"/>
                  </a:lnTo>
                  <a:lnTo>
                    <a:pt x="6" y="0"/>
                  </a:lnTo>
                  <a:lnTo>
                    <a:pt x="82"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58" name="Freeform 44"/>
            <p:cNvSpPr>
              <a:spLocks/>
            </p:cNvSpPr>
            <p:nvPr/>
          </p:nvSpPr>
          <p:spPr bwMode="auto">
            <a:xfrm>
              <a:off x="1152514" y="2278682"/>
              <a:ext cx="132885" cy="76825"/>
            </a:xfrm>
            <a:custGeom>
              <a:avLst/>
              <a:gdLst/>
              <a:ahLst/>
              <a:cxnLst>
                <a:cxn ang="0">
                  <a:pos x="105" y="0"/>
                </a:cxn>
                <a:cxn ang="0">
                  <a:pos x="24" y="0"/>
                </a:cxn>
                <a:cxn ang="0">
                  <a:pos x="24" y="0"/>
                </a:cxn>
                <a:cxn ang="0">
                  <a:pos x="18" y="2"/>
                </a:cxn>
                <a:cxn ang="0">
                  <a:pos x="13" y="6"/>
                </a:cxn>
                <a:cxn ang="0">
                  <a:pos x="9" y="9"/>
                </a:cxn>
                <a:cxn ang="0">
                  <a:pos x="8" y="16"/>
                </a:cxn>
                <a:cxn ang="0">
                  <a:pos x="0" y="58"/>
                </a:cxn>
                <a:cxn ang="0">
                  <a:pos x="0" y="58"/>
                </a:cxn>
                <a:cxn ang="0">
                  <a:pos x="2" y="65"/>
                </a:cxn>
                <a:cxn ang="0">
                  <a:pos x="4" y="69"/>
                </a:cxn>
                <a:cxn ang="0">
                  <a:pos x="9" y="73"/>
                </a:cxn>
                <a:cxn ang="0">
                  <a:pos x="15" y="74"/>
                </a:cxn>
                <a:cxn ang="0">
                  <a:pos x="116" y="74"/>
                </a:cxn>
                <a:cxn ang="0">
                  <a:pos x="116" y="74"/>
                </a:cxn>
                <a:cxn ang="0">
                  <a:pos x="122" y="73"/>
                </a:cxn>
                <a:cxn ang="0">
                  <a:pos x="127" y="69"/>
                </a:cxn>
                <a:cxn ang="0">
                  <a:pos x="129" y="65"/>
                </a:cxn>
                <a:cxn ang="0">
                  <a:pos x="129" y="58"/>
                </a:cxn>
                <a:cxn ang="0">
                  <a:pos x="124" y="16"/>
                </a:cxn>
                <a:cxn ang="0">
                  <a:pos x="124" y="16"/>
                </a:cxn>
                <a:cxn ang="0">
                  <a:pos x="122" y="9"/>
                </a:cxn>
                <a:cxn ang="0">
                  <a:pos x="118" y="6"/>
                </a:cxn>
                <a:cxn ang="0">
                  <a:pos x="113" y="2"/>
                </a:cxn>
                <a:cxn ang="0">
                  <a:pos x="105" y="0"/>
                </a:cxn>
                <a:cxn ang="0">
                  <a:pos x="105" y="0"/>
                </a:cxn>
              </a:cxnLst>
              <a:rect l="0" t="0" r="r" b="b"/>
              <a:pathLst>
                <a:path w="129" h="74">
                  <a:moveTo>
                    <a:pt x="105" y="0"/>
                  </a:moveTo>
                  <a:lnTo>
                    <a:pt x="24" y="0"/>
                  </a:lnTo>
                  <a:lnTo>
                    <a:pt x="24" y="0"/>
                  </a:lnTo>
                  <a:lnTo>
                    <a:pt x="18" y="2"/>
                  </a:lnTo>
                  <a:lnTo>
                    <a:pt x="13" y="6"/>
                  </a:lnTo>
                  <a:lnTo>
                    <a:pt x="9" y="9"/>
                  </a:lnTo>
                  <a:lnTo>
                    <a:pt x="8" y="16"/>
                  </a:lnTo>
                  <a:lnTo>
                    <a:pt x="0" y="58"/>
                  </a:lnTo>
                  <a:lnTo>
                    <a:pt x="0" y="58"/>
                  </a:lnTo>
                  <a:lnTo>
                    <a:pt x="2" y="65"/>
                  </a:lnTo>
                  <a:lnTo>
                    <a:pt x="4" y="69"/>
                  </a:lnTo>
                  <a:lnTo>
                    <a:pt x="9" y="73"/>
                  </a:lnTo>
                  <a:lnTo>
                    <a:pt x="15" y="74"/>
                  </a:lnTo>
                  <a:lnTo>
                    <a:pt x="116" y="74"/>
                  </a:lnTo>
                  <a:lnTo>
                    <a:pt x="116" y="74"/>
                  </a:lnTo>
                  <a:lnTo>
                    <a:pt x="122" y="73"/>
                  </a:lnTo>
                  <a:lnTo>
                    <a:pt x="127" y="69"/>
                  </a:lnTo>
                  <a:lnTo>
                    <a:pt x="129" y="65"/>
                  </a:lnTo>
                  <a:lnTo>
                    <a:pt x="129" y="58"/>
                  </a:lnTo>
                  <a:lnTo>
                    <a:pt x="124" y="16"/>
                  </a:lnTo>
                  <a:lnTo>
                    <a:pt x="124" y="16"/>
                  </a:lnTo>
                  <a:lnTo>
                    <a:pt x="122" y="9"/>
                  </a:lnTo>
                  <a:lnTo>
                    <a:pt x="118" y="6"/>
                  </a:lnTo>
                  <a:lnTo>
                    <a:pt x="113" y="2"/>
                  </a:lnTo>
                  <a:lnTo>
                    <a:pt x="105" y="0"/>
                  </a:lnTo>
                  <a:lnTo>
                    <a:pt x="105"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59" name="Freeform 45"/>
            <p:cNvSpPr>
              <a:spLocks/>
            </p:cNvSpPr>
            <p:nvPr/>
          </p:nvSpPr>
          <p:spPr bwMode="auto">
            <a:xfrm>
              <a:off x="1098530" y="2384575"/>
              <a:ext cx="240854" cy="234626"/>
            </a:xfrm>
            <a:custGeom>
              <a:avLst/>
              <a:gdLst/>
              <a:ahLst/>
              <a:cxnLst>
                <a:cxn ang="0">
                  <a:pos x="212" y="0"/>
                </a:cxn>
                <a:cxn ang="0">
                  <a:pos x="18" y="0"/>
                </a:cxn>
                <a:cxn ang="0">
                  <a:pos x="18" y="0"/>
                </a:cxn>
                <a:cxn ang="0">
                  <a:pos x="10" y="2"/>
                </a:cxn>
                <a:cxn ang="0">
                  <a:pos x="5" y="6"/>
                </a:cxn>
                <a:cxn ang="0">
                  <a:pos x="1" y="13"/>
                </a:cxn>
                <a:cxn ang="0">
                  <a:pos x="0" y="20"/>
                </a:cxn>
                <a:cxn ang="0">
                  <a:pos x="16" y="203"/>
                </a:cxn>
                <a:cxn ang="0">
                  <a:pos x="16" y="203"/>
                </a:cxn>
                <a:cxn ang="0">
                  <a:pos x="20" y="213"/>
                </a:cxn>
                <a:cxn ang="0">
                  <a:pos x="23" y="218"/>
                </a:cxn>
                <a:cxn ang="0">
                  <a:pos x="30" y="223"/>
                </a:cxn>
                <a:cxn ang="0">
                  <a:pos x="39" y="225"/>
                </a:cxn>
                <a:cxn ang="0">
                  <a:pos x="192" y="225"/>
                </a:cxn>
                <a:cxn ang="0">
                  <a:pos x="192" y="225"/>
                </a:cxn>
                <a:cxn ang="0">
                  <a:pos x="201" y="223"/>
                </a:cxn>
                <a:cxn ang="0">
                  <a:pos x="206" y="218"/>
                </a:cxn>
                <a:cxn ang="0">
                  <a:pos x="212" y="213"/>
                </a:cxn>
                <a:cxn ang="0">
                  <a:pos x="213" y="203"/>
                </a:cxn>
                <a:cxn ang="0">
                  <a:pos x="232" y="20"/>
                </a:cxn>
                <a:cxn ang="0">
                  <a:pos x="232" y="20"/>
                </a:cxn>
                <a:cxn ang="0">
                  <a:pos x="230" y="13"/>
                </a:cxn>
                <a:cxn ang="0">
                  <a:pos x="226" y="6"/>
                </a:cxn>
                <a:cxn ang="0">
                  <a:pos x="221" y="2"/>
                </a:cxn>
                <a:cxn ang="0">
                  <a:pos x="212" y="0"/>
                </a:cxn>
                <a:cxn ang="0">
                  <a:pos x="212" y="0"/>
                </a:cxn>
              </a:cxnLst>
              <a:rect l="0" t="0" r="r" b="b"/>
              <a:pathLst>
                <a:path w="232" h="225">
                  <a:moveTo>
                    <a:pt x="212" y="0"/>
                  </a:moveTo>
                  <a:lnTo>
                    <a:pt x="18" y="0"/>
                  </a:lnTo>
                  <a:lnTo>
                    <a:pt x="18" y="0"/>
                  </a:lnTo>
                  <a:lnTo>
                    <a:pt x="10" y="2"/>
                  </a:lnTo>
                  <a:lnTo>
                    <a:pt x="5" y="6"/>
                  </a:lnTo>
                  <a:lnTo>
                    <a:pt x="1" y="13"/>
                  </a:lnTo>
                  <a:lnTo>
                    <a:pt x="0" y="20"/>
                  </a:lnTo>
                  <a:lnTo>
                    <a:pt x="16" y="203"/>
                  </a:lnTo>
                  <a:lnTo>
                    <a:pt x="16" y="203"/>
                  </a:lnTo>
                  <a:lnTo>
                    <a:pt x="20" y="213"/>
                  </a:lnTo>
                  <a:lnTo>
                    <a:pt x="23" y="218"/>
                  </a:lnTo>
                  <a:lnTo>
                    <a:pt x="30" y="223"/>
                  </a:lnTo>
                  <a:lnTo>
                    <a:pt x="39" y="225"/>
                  </a:lnTo>
                  <a:lnTo>
                    <a:pt x="192" y="225"/>
                  </a:lnTo>
                  <a:lnTo>
                    <a:pt x="192" y="225"/>
                  </a:lnTo>
                  <a:lnTo>
                    <a:pt x="201" y="223"/>
                  </a:lnTo>
                  <a:lnTo>
                    <a:pt x="206" y="218"/>
                  </a:lnTo>
                  <a:lnTo>
                    <a:pt x="212" y="213"/>
                  </a:lnTo>
                  <a:lnTo>
                    <a:pt x="213" y="203"/>
                  </a:lnTo>
                  <a:lnTo>
                    <a:pt x="232" y="20"/>
                  </a:lnTo>
                  <a:lnTo>
                    <a:pt x="232" y="20"/>
                  </a:lnTo>
                  <a:lnTo>
                    <a:pt x="230" y="13"/>
                  </a:lnTo>
                  <a:lnTo>
                    <a:pt x="226" y="6"/>
                  </a:lnTo>
                  <a:lnTo>
                    <a:pt x="221" y="2"/>
                  </a:lnTo>
                  <a:lnTo>
                    <a:pt x="212" y="0"/>
                  </a:lnTo>
                  <a:lnTo>
                    <a:pt x="212" y="0"/>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60" name="Freeform 46"/>
            <p:cNvSpPr>
              <a:spLocks/>
            </p:cNvSpPr>
            <p:nvPr/>
          </p:nvSpPr>
          <p:spPr bwMode="auto">
            <a:xfrm>
              <a:off x="1135904" y="2426102"/>
              <a:ext cx="39451" cy="149496"/>
            </a:xfrm>
            <a:custGeom>
              <a:avLst/>
              <a:gdLst/>
              <a:ahLst/>
              <a:cxnLst>
                <a:cxn ang="0">
                  <a:pos x="40" y="144"/>
                </a:cxn>
                <a:cxn ang="0">
                  <a:pos x="9" y="144"/>
                </a:cxn>
                <a:cxn ang="0">
                  <a:pos x="0" y="0"/>
                </a:cxn>
                <a:cxn ang="0">
                  <a:pos x="40" y="0"/>
                </a:cxn>
                <a:cxn ang="0">
                  <a:pos x="40" y="144"/>
                </a:cxn>
              </a:cxnLst>
              <a:rect l="0" t="0" r="r" b="b"/>
              <a:pathLst>
                <a:path w="40" h="144">
                  <a:moveTo>
                    <a:pt x="40" y="144"/>
                  </a:moveTo>
                  <a:lnTo>
                    <a:pt x="9" y="144"/>
                  </a:lnTo>
                  <a:lnTo>
                    <a:pt x="0" y="0"/>
                  </a:lnTo>
                  <a:lnTo>
                    <a:pt x="40" y="0"/>
                  </a:lnTo>
                  <a:lnTo>
                    <a:pt x="40" y="144"/>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61" name="Rectangle 47"/>
            <p:cNvSpPr>
              <a:spLocks noChangeArrowheads="1"/>
            </p:cNvSpPr>
            <p:nvPr/>
          </p:nvSpPr>
          <p:spPr bwMode="auto">
            <a:xfrm>
              <a:off x="1198194" y="2426102"/>
              <a:ext cx="41527" cy="149496"/>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62" name="Freeform 48"/>
            <p:cNvSpPr>
              <a:spLocks/>
            </p:cNvSpPr>
            <p:nvPr/>
          </p:nvSpPr>
          <p:spPr bwMode="auto">
            <a:xfrm>
              <a:off x="1260483" y="2426102"/>
              <a:ext cx="43604" cy="149496"/>
            </a:xfrm>
            <a:custGeom>
              <a:avLst/>
              <a:gdLst/>
              <a:ahLst/>
              <a:cxnLst>
                <a:cxn ang="0">
                  <a:pos x="31" y="144"/>
                </a:cxn>
                <a:cxn ang="0">
                  <a:pos x="0" y="144"/>
                </a:cxn>
                <a:cxn ang="0">
                  <a:pos x="0" y="0"/>
                </a:cxn>
                <a:cxn ang="0">
                  <a:pos x="42" y="0"/>
                </a:cxn>
                <a:cxn ang="0">
                  <a:pos x="31" y="144"/>
                </a:cxn>
              </a:cxnLst>
              <a:rect l="0" t="0" r="r" b="b"/>
              <a:pathLst>
                <a:path w="42" h="144">
                  <a:moveTo>
                    <a:pt x="31" y="144"/>
                  </a:moveTo>
                  <a:lnTo>
                    <a:pt x="0" y="144"/>
                  </a:lnTo>
                  <a:lnTo>
                    <a:pt x="0" y="0"/>
                  </a:lnTo>
                  <a:lnTo>
                    <a:pt x="42" y="0"/>
                  </a:lnTo>
                  <a:lnTo>
                    <a:pt x="31" y="144"/>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263" name="Group 80"/>
          <p:cNvGrpSpPr/>
          <p:nvPr/>
        </p:nvGrpSpPr>
        <p:grpSpPr>
          <a:xfrm>
            <a:off x="3836536" y="3517202"/>
            <a:ext cx="465675" cy="333485"/>
            <a:chOff x="2566497" y="2332666"/>
            <a:chExt cx="321832" cy="230473"/>
          </a:xfrm>
          <a:solidFill>
            <a:schemeClr val="tx1">
              <a:lumMod val="50000"/>
              <a:lumOff val="50000"/>
            </a:schemeClr>
          </a:solidFill>
        </p:grpSpPr>
        <p:sp>
          <p:nvSpPr>
            <p:cNvPr id="264" name="Freeform 49"/>
            <p:cNvSpPr>
              <a:spLocks/>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65" name="Freeform 50"/>
            <p:cNvSpPr>
              <a:spLocks/>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66" name="Freeform 51"/>
            <p:cNvSpPr>
              <a:spLocks/>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267" name="Freeform 52"/>
          <p:cNvSpPr>
            <a:spLocks noEditPoints="1"/>
          </p:cNvSpPr>
          <p:nvPr/>
        </p:nvSpPr>
        <p:spPr bwMode="auto">
          <a:xfrm>
            <a:off x="6345238" y="3408363"/>
            <a:ext cx="403225" cy="550862"/>
          </a:xfrm>
          <a:custGeom>
            <a:avLst/>
            <a:gdLst/>
            <a:ahLst/>
            <a:cxnLst>
              <a:cxn ang="0">
                <a:pos x="22" y="0"/>
              </a:cxn>
              <a:cxn ang="0">
                <a:pos x="2" y="13"/>
              </a:cxn>
              <a:cxn ang="0">
                <a:pos x="0" y="343"/>
              </a:cxn>
              <a:cxn ang="0">
                <a:pos x="13" y="363"/>
              </a:cxn>
              <a:cxn ang="0">
                <a:pos x="247" y="364"/>
              </a:cxn>
              <a:cxn ang="0">
                <a:pos x="269" y="352"/>
              </a:cxn>
              <a:cxn ang="0">
                <a:pos x="205" y="0"/>
              </a:cxn>
              <a:cxn ang="0">
                <a:pos x="211" y="63"/>
              </a:cxn>
              <a:cxn ang="0">
                <a:pos x="251" y="343"/>
              </a:cxn>
              <a:cxn ang="0">
                <a:pos x="22" y="346"/>
              </a:cxn>
              <a:cxn ang="0">
                <a:pos x="19" y="343"/>
              </a:cxn>
              <a:cxn ang="0">
                <a:pos x="20" y="20"/>
              </a:cxn>
              <a:cxn ang="0">
                <a:pos x="193" y="72"/>
              </a:cxn>
              <a:cxn ang="0">
                <a:pos x="194" y="80"/>
              </a:cxn>
              <a:cxn ang="0">
                <a:pos x="251" y="82"/>
              </a:cxn>
              <a:cxn ang="0">
                <a:pos x="211" y="100"/>
              </a:cxn>
              <a:cxn ang="0">
                <a:pos x="216" y="101"/>
              </a:cxn>
              <a:cxn ang="0">
                <a:pos x="218" y="107"/>
              </a:cxn>
              <a:cxn ang="0">
                <a:pos x="214" y="112"/>
              </a:cxn>
              <a:cxn ang="0">
                <a:pos x="51" y="114"/>
              </a:cxn>
              <a:cxn ang="0">
                <a:pos x="46" y="109"/>
              </a:cxn>
              <a:cxn ang="0">
                <a:pos x="46" y="103"/>
              </a:cxn>
              <a:cxn ang="0">
                <a:pos x="51" y="100"/>
              </a:cxn>
              <a:cxn ang="0">
                <a:pos x="218" y="154"/>
              </a:cxn>
              <a:cxn ang="0">
                <a:pos x="214" y="161"/>
              </a:cxn>
              <a:cxn ang="0">
                <a:pos x="51" y="161"/>
              </a:cxn>
              <a:cxn ang="0">
                <a:pos x="46" y="156"/>
              </a:cxn>
              <a:cxn ang="0">
                <a:pos x="46" y="150"/>
              </a:cxn>
              <a:cxn ang="0">
                <a:pos x="51" y="147"/>
              </a:cxn>
              <a:cxn ang="0">
                <a:pos x="214" y="147"/>
              </a:cxn>
              <a:cxn ang="0">
                <a:pos x="218" y="154"/>
              </a:cxn>
              <a:cxn ang="0">
                <a:pos x="218" y="199"/>
              </a:cxn>
              <a:cxn ang="0">
                <a:pos x="214" y="207"/>
              </a:cxn>
              <a:cxn ang="0">
                <a:pos x="51" y="207"/>
              </a:cxn>
              <a:cxn ang="0">
                <a:pos x="46" y="203"/>
              </a:cxn>
              <a:cxn ang="0">
                <a:pos x="46" y="198"/>
              </a:cxn>
              <a:cxn ang="0">
                <a:pos x="51" y="192"/>
              </a:cxn>
              <a:cxn ang="0">
                <a:pos x="214" y="194"/>
              </a:cxn>
              <a:cxn ang="0">
                <a:pos x="218" y="199"/>
              </a:cxn>
              <a:cxn ang="0">
                <a:pos x="218" y="247"/>
              </a:cxn>
              <a:cxn ang="0">
                <a:pos x="214" y="252"/>
              </a:cxn>
              <a:cxn ang="0">
                <a:pos x="51" y="254"/>
              </a:cxn>
              <a:cxn ang="0">
                <a:pos x="46" y="248"/>
              </a:cxn>
              <a:cxn ang="0">
                <a:pos x="46" y="243"/>
              </a:cxn>
              <a:cxn ang="0">
                <a:pos x="51" y="239"/>
              </a:cxn>
              <a:cxn ang="0">
                <a:pos x="214" y="239"/>
              </a:cxn>
              <a:cxn ang="0">
                <a:pos x="218" y="247"/>
              </a:cxn>
            </a:cxnLst>
            <a:rect l="0" t="0" r="r" b="b"/>
            <a:pathLst>
              <a:path w="269" h="364">
                <a:moveTo>
                  <a:pt x="205" y="0"/>
                </a:moveTo>
                <a:lnTo>
                  <a:pt x="22" y="0"/>
                </a:lnTo>
                <a:lnTo>
                  <a:pt x="22" y="0"/>
                </a:lnTo>
                <a:lnTo>
                  <a:pt x="13" y="2"/>
                </a:lnTo>
                <a:lnTo>
                  <a:pt x="6" y="5"/>
                </a:lnTo>
                <a:lnTo>
                  <a:pt x="2" y="13"/>
                </a:lnTo>
                <a:lnTo>
                  <a:pt x="0" y="22"/>
                </a:lnTo>
                <a:lnTo>
                  <a:pt x="0" y="343"/>
                </a:lnTo>
                <a:lnTo>
                  <a:pt x="0" y="343"/>
                </a:lnTo>
                <a:lnTo>
                  <a:pt x="2" y="352"/>
                </a:lnTo>
                <a:lnTo>
                  <a:pt x="6" y="359"/>
                </a:lnTo>
                <a:lnTo>
                  <a:pt x="13" y="363"/>
                </a:lnTo>
                <a:lnTo>
                  <a:pt x="22" y="364"/>
                </a:lnTo>
                <a:lnTo>
                  <a:pt x="247" y="364"/>
                </a:lnTo>
                <a:lnTo>
                  <a:pt x="247" y="364"/>
                </a:lnTo>
                <a:lnTo>
                  <a:pt x="256" y="363"/>
                </a:lnTo>
                <a:lnTo>
                  <a:pt x="263" y="359"/>
                </a:lnTo>
                <a:lnTo>
                  <a:pt x="269" y="352"/>
                </a:lnTo>
                <a:lnTo>
                  <a:pt x="269" y="343"/>
                </a:lnTo>
                <a:lnTo>
                  <a:pt x="269" y="69"/>
                </a:lnTo>
                <a:lnTo>
                  <a:pt x="205" y="0"/>
                </a:lnTo>
                <a:close/>
                <a:moveTo>
                  <a:pt x="211" y="33"/>
                </a:moveTo>
                <a:lnTo>
                  <a:pt x="240" y="63"/>
                </a:lnTo>
                <a:lnTo>
                  <a:pt x="211" y="63"/>
                </a:lnTo>
                <a:lnTo>
                  <a:pt x="211" y="33"/>
                </a:lnTo>
                <a:close/>
                <a:moveTo>
                  <a:pt x="251" y="343"/>
                </a:moveTo>
                <a:lnTo>
                  <a:pt x="251" y="343"/>
                </a:lnTo>
                <a:lnTo>
                  <a:pt x="251" y="344"/>
                </a:lnTo>
                <a:lnTo>
                  <a:pt x="247" y="346"/>
                </a:lnTo>
                <a:lnTo>
                  <a:pt x="22" y="346"/>
                </a:lnTo>
                <a:lnTo>
                  <a:pt x="22" y="346"/>
                </a:lnTo>
                <a:lnTo>
                  <a:pt x="20" y="344"/>
                </a:lnTo>
                <a:lnTo>
                  <a:pt x="19" y="343"/>
                </a:lnTo>
                <a:lnTo>
                  <a:pt x="19" y="22"/>
                </a:lnTo>
                <a:lnTo>
                  <a:pt x="19" y="22"/>
                </a:lnTo>
                <a:lnTo>
                  <a:pt x="20" y="20"/>
                </a:lnTo>
                <a:lnTo>
                  <a:pt x="22" y="18"/>
                </a:lnTo>
                <a:lnTo>
                  <a:pt x="193" y="18"/>
                </a:lnTo>
                <a:lnTo>
                  <a:pt x="193" y="72"/>
                </a:lnTo>
                <a:lnTo>
                  <a:pt x="193" y="72"/>
                </a:lnTo>
                <a:lnTo>
                  <a:pt x="193" y="76"/>
                </a:lnTo>
                <a:lnTo>
                  <a:pt x="194" y="80"/>
                </a:lnTo>
                <a:lnTo>
                  <a:pt x="198" y="82"/>
                </a:lnTo>
                <a:lnTo>
                  <a:pt x="202" y="82"/>
                </a:lnTo>
                <a:lnTo>
                  <a:pt x="251" y="82"/>
                </a:lnTo>
                <a:lnTo>
                  <a:pt x="251" y="343"/>
                </a:lnTo>
                <a:close/>
                <a:moveTo>
                  <a:pt x="51" y="100"/>
                </a:moveTo>
                <a:lnTo>
                  <a:pt x="211" y="100"/>
                </a:lnTo>
                <a:lnTo>
                  <a:pt x="211" y="100"/>
                </a:lnTo>
                <a:lnTo>
                  <a:pt x="214" y="100"/>
                </a:lnTo>
                <a:lnTo>
                  <a:pt x="216" y="101"/>
                </a:lnTo>
                <a:lnTo>
                  <a:pt x="218" y="103"/>
                </a:lnTo>
                <a:lnTo>
                  <a:pt x="218" y="107"/>
                </a:lnTo>
                <a:lnTo>
                  <a:pt x="218" y="107"/>
                </a:lnTo>
                <a:lnTo>
                  <a:pt x="218" y="109"/>
                </a:lnTo>
                <a:lnTo>
                  <a:pt x="216" y="112"/>
                </a:lnTo>
                <a:lnTo>
                  <a:pt x="214" y="112"/>
                </a:lnTo>
                <a:lnTo>
                  <a:pt x="211" y="114"/>
                </a:lnTo>
                <a:lnTo>
                  <a:pt x="51" y="114"/>
                </a:lnTo>
                <a:lnTo>
                  <a:pt x="51" y="114"/>
                </a:lnTo>
                <a:lnTo>
                  <a:pt x="49" y="112"/>
                </a:lnTo>
                <a:lnTo>
                  <a:pt x="48" y="112"/>
                </a:lnTo>
                <a:lnTo>
                  <a:pt x="46" y="109"/>
                </a:lnTo>
                <a:lnTo>
                  <a:pt x="44" y="107"/>
                </a:lnTo>
                <a:lnTo>
                  <a:pt x="44" y="107"/>
                </a:lnTo>
                <a:lnTo>
                  <a:pt x="46" y="103"/>
                </a:lnTo>
                <a:lnTo>
                  <a:pt x="48" y="101"/>
                </a:lnTo>
                <a:lnTo>
                  <a:pt x="49" y="100"/>
                </a:lnTo>
                <a:lnTo>
                  <a:pt x="51" y="100"/>
                </a:lnTo>
                <a:lnTo>
                  <a:pt x="51" y="100"/>
                </a:lnTo>
                <a:close/>
                <a:moveTo>
                  <a:pt x="218" y="154"/>
                </a:moveTo>
                <a:lnTo>
                  <a:pt x="218" y="154"/>
                </a:lnTo>
                <a:lnTo>
                  <a:pt x="218" y="156"/>
                </a:lnTo>
                <a:lnTo>
                  <a:pt x="216" y="160"/>
                </a:lnTo>
                <a:lnTo>
                  <a:pt x="214" y="161"/>
                </a:lnTo>
                <a:lnTo>
                  <a:pt x="211" y="161"/>
                </a:lnTo>
                <a:lnTo>
                  <a:pt x="51" y="161"/>
                </a:lnTo>
                <a:lnTo>
                  <a:pt x="51" y="161"/>
                </a:lnTo>
                <a:lnTo>
                  <a:pt x="49" y="161"/>
                </a:lnTo>
                <a:lnTo>
                  <a:pt x="48" y="160"/>
                </a:lnTo>
                <a:lnTo>
                  <a:pt x="46" y="156"/>
                </a:lnTo>
                <a:lnTo>
                  <a:pt x="44" y="154"/>
                </a:lnTo>
                <a:lnTo>
                  <a:pt x="44" y="154"/>
                </a:lnTo>
                <a:lnTo>
                  <a:pt x="46" y="150"/>
                </a:lnTo>
                <a:lnTo>
                  <a:pt x="48" y="149"/>
                </a:lnTo>
                <a:lnTo>
                  <a:pt x="49" y="147"/>
                </a:lnTo>
                <a:lnTo>
                  <a:pt x="51" y="147"/>
                </a:lnTo>
                <a:lnTo>
                  <a:pt x="211" y="147"/>
                </a:lnTo>
                <a:lnTo>
                  <a:pt x="211" y="147"/>
                </a:lnTo>
                <a:lnTo>
                  <a:pt x="214" y="147"/>
                </a:lnTo>
                <a:lnTo>
                  <a:pt x="216" y="149"/>
                </a:lnTo>
                <a:lnTo>
                  <a:pt x="218" y="150"/>
                </a:lnTo>
                <a:lnTo>
                  <a:pt x="218" y="154"/>
                </a:lnTo>
                <a:lnTo>
                  <a:pt x="218" y="154"/>
                </a:lnTo>
                <a:close/>
                <a:moveTo>
                  <a:pt x="218" y="199"/>
                </a:moveTo>
                <a:lnTo>
                  <a:pt x="218" y="199"/>
                </a:lnTo>
                <a:lnTo>
                  <a:pt x="218" y="203"/>
                </a:lnTo>
                <a:lnTo>
                  <a:pt x="216" y="205"/>
                </a:lnTo>
                <a:lnTo>
                  <a:pt x="214" y="207"/>
                </a:lnTo>
                <a:lnTo>
                  <a:pt x="211" y="207"/>
                </a:lnTo>
                <a:lnTo>
                  <a:pt x="51" y="207"/>
                </a:lnTo>
                <a:lnTo>
                  <a:pt x="51" y="207"/>
                </a:lnTo>
                <a:lnTo>
                  <a:pt x="49" y="207"/>
                </a:lnTo>
                <a:lnTo>
                  <a:pt x="48" y="205"/>
                </a:lnTo>
                <a:lnTo>
                  <a:pt x="46" y="203"/>
                </a:lnTo>
                <a:lnTo>
                  <a:pt x="44" y="199"/>
                </a:lnTo>
                <a:lnTo>
                  <a:pt x="44" y="199"/>
                </a:lnTo>
                <a:lnTo>
                  <a:pt x="46" y="198"/>
                </a:lnTo>
                <a:lnTo>
                  <a:pt x="48" y="194"/>
                </a:lnTo>
                <a:lnTo>
                  <a:pt x="49" y="194"/>
                </a:lnTo>
                <a:lnTo>
                  <a:pt x="51" y="192"/>
                </a:lnTo>
                <a:lnTo>
                  <a:pt x="211" y="192"/>
                </a:lnTo>
                <a:lnTo>
                  <a:pt x="211" y="192"/>
                </a:lnTo>
                <a:lnTo>
                  <a:pt x="214" y="194"/>
                </a:lnTo>
                <a:lnTo>
                  <a:pt x="216" y="194"/>
                </a:lnTo>
                <a:lnTo>
                  <a:pt x="218" y="198"/>
                </a:lnTo>
                <a:lnTo>
                  <a:pt x="218" y="199"/>
                </a:lnTo>
                <a:lnTo>
                  <a:pt x="218" y="199"/>
                </a:lnTo>
                <a:close/>
                <a:moveTo>
                  <a:pt x="218" y="247"/>
                </a:moveTo>
                <a:lnTo>
                  <a:pt x="218" y="247"/>
                </a:lnTo>
                <a:lnTo>
                  <a:pt x="218" y="248"/>
                </a:lnTo>
                <a:lnTo>
                  <a:pt x="216" y="252"/>
                </a:lnTo>
                <a:lnTo>
                  <a:pt x="214" y="252"/>
                </a:lnTo>
                <a:lnTo>
                  <a:pt x="211" y="254"/>
                </a:lnTo>
                <a:lnTo>
                  <a:pt x="51" y="254"/>
                </a:lnTo>
                <a:lnTo>
                  <a:pt x="51" y="254"/>
                </a:lnTo>
                <a:lnTo>
                  <a:pt x="49" y="252"/>
                </a:lnTo>
                <a:lnTo>
                  <a:pt x="48" y="252"/>
                </a:lnTo>
                <a:lnTo>
                  <a:pt x="46" y="248"/>
                </a:lnTo>
                <a:lnTo>
                  <a:pt x="44" y="247"/>
                </a:lnTo>
                <a:lnTo>
                  <a:pt x="44" y="247"/>
                </a:lnTo>
                <a:lnTo>
                  <a:pt x="46" y="243"/>
                </a:lnTo>
                <a:lnTo>
                  <a:pt x="48" y="241"/>
                </a:lnTo>
                <a:lnTo>
                  <a:pt x="49" y="239"/>
                </a:lnTo>
                <a:lnTo>
                  <a:pt x="51" y="239"/>
                </a:lnTo>
                <a:lnTo>
                  <a:pt x="211" y="239"/>
                </a:lnTo>
                <a:lnTo>
                  <a:pt x="211" y="239"/>
                </a:lnTo>
                <a:lnTo>
                  <a:pt x="214" y="239"/>
                </a:lnTo>
                <a:lnTo>
                  <a:pt x="216" y="241"/>
                </a:lnTo>
                <a:lnTo>
                  <a:pt x="218" y="243"/>
                </a:lnTo>
                <a:lnTo>
                  <a:pt x="218" y="247"/>
                </a:lnTo>
                <a:lnTo>
                  <a:pt x="218" y="247"/>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68" name="Freeform 53"/>
          <p:cNvSpPr>
            <a:spLocks noEditPoints="1"/>
          </p:cNvSpPr>
          <p:nvPr/>
        </p:nvSpPr>
        <p:spPr bwMode="auto">
          <a:xfrm>
            <a:off x="5073650" y="3454400"/>
            <a:ext cx="417513" cy="458788"/>
          </a:xfrm>
          <a:custGeom>
            <a:avLst/>
            <a:gdLst/>
            <a:ahLst/>
            <a:cxnLst>
              <a:cxn ang="0">
                <a:pos x="61" y="230"/>
              </a:cxn>
              <a:cxn ang="0">
                <a:pos x="39" y="201"/>
              </a:cxn>
              <a:cxn ang="0">
                <a:pos x="29" y="167"/>
              </a:cxn>
              <a:cxn ang="0">
                <a:pos x="30" y="134"/>
              </a:cxn>
              <a:cxn ang="0">
                <a:pos x="52" y="85"/>
              </a:cxn>
              <a:cxn ang="0">
                <a:pos x="94" y="53"/>
              </a:cxn>
              <a:cxn ang="0">
                <a:pos x="110" y="18"/>
              </a:cxn>
              <a:cxn ang="0">
                <a:pos x="49" y="49"/>
              </a:cxn>
              <a:cxn ang="0">
                <a:pos x="9" y="105"/>
              </a:cxn>
              <a:cxn ang="0">
                <a:pos x="0" y="152"/>
              </a:cxn>
              <a:cxn ang="0">
                <a:pos x="3" y="183"/>
              </a:cxn>
              <a:cxn ang="0">
                <a:pos x="20" y="223"/>
              </a:cxn>
              <a:cxn ang="0">
                <a:pos x="47" y="257"/>
              </a:cxn>
              <a:cxn ang="0">
                <a:pos x="61" y="265"/>
              </a:cxn>
              <a:cxn ang="0">
                <a:pos x="74" y="256"/>
              </a:cxn>
              <a:cxn ang="0">
                <a:pos x="68" y="239"/>
              </a:cxn>
              <a:cxn ang="0">
                <a:pos x="228" y="49"/>
              </a:cxn>
              <a:cxn ang="0">
                <a:pos x="212" y="45"/>
              </a:cxn>
              <a:cxn ang="0">
                <a:pos x="203" y="58"/>
              </a:cxn>
              <a:cxn ang="0">
                <a:pos x="208" y="67"/>
              </a:cxn>
              <a:cxn ang="0">
                <a:pos x="232" y="94"/>
              </a:cxn>
              <a:cxn ang="0">
                <a:pos x="246" y="127"/>
              </a:cxn>
              <a:cxn ang="0">
                <a:pos x="250" y="152"/>
              </a:cxn>
              <a:cxn ang="0">
                <a:pos x="235" y="207"/>
              </a:cxn>
              <a:cxn ang="0">
                <a:pos x="199" y="245"/>
              </a:cxn>
              <a:cxn ang="0">
                <a:pos x="166" y="288"/>
              </a:cxn>
              <a:cxn ang="0">
                <a:pos x="210" y="272"/>
              </a:cxn>
              <a:cxn ang="0">
                <a:pos x="259" y="221"/>
              </a:cxn>
              <a:cxn ang="0">
                <a:pos x="277" y="165"/>
              </a:cxn>
              <a:cxn ang="0">
                <a:pos x="275" y="138"/>
              </a:cxn>
              <a:cxn ang="0">
                <a:pos x="264" y="94"/>
              </a:cxn>
              <a:cxn ang="0">
                <a:pos x="239" y="58"/>
              </a:cxn>
              <a:cxn ang="0">
                <a:pos x="123" y="71"/>
              </a:cxn>
              <a:cxn ang="0">
                <a:pos x="172" y="40"/>
              </a:cxn>
              <a:cxn ang="0">
                <a:pos x="168" y="29"/>
              </a:cxn>
              <a:cxn ang="0">
                <a:pos x="117" y="0"/>
              </a:cxn>
              <a:cxn ang="0">
                <a:pos x="110" y="9"/>
              </a:cxn>
              <a:cxn ang="0">
                <a:pos x="112" y="69"/>
              </a:cxn>
              <a:cxn ang="0">
                <a:pos x="123" y="71"/>
              </a:cxn>
              <a:cxn ang="0">
                <a:pos x="108" y="263"/>
              </a:cxn>
              <a:cxn ang="0">
                <a:pos x="105" y="270"/>
              </a:cxn>
              <a:cxn ang="0">
                <a:pos x="154" y="305"/>
              </a:cxn>
              <a:cxn ang="0">
                <a:pos x="163" y="306"/>
              </a:cxn>
              <a:cxn ang="0">
                <a:pos x="166" y="243"/>
              </a:cxn>
              <a:cxn ang="0">
                <a:pos x="163" y="236"/>
              </a:cxn>
              <a:cxn ang="0">
                <a:pos x="154" y="236"/>
              </a:cxn>
            </a:cxnLst>
            <a:rect l="0" t="0" r="r" b="b"/>
            <a:pathLst>
              <a:path w="277" h="306">
                <a:moveTo>
                  <a:pt x="68" y="239"/>
                </a:moveTo>
                <a:lnTo>
                  <a:pt x="68" y="239"/>
                </a:lnTo>
                <a:lnTo>
                  <a:pt x="61" y="230"/>
                </a:lnTo>
                <a:lnTo>
                  <a:pt x="52" y="223"/>
                </a:lnTo>
                <a:lnTo>
                  <a:pt x="45" y="212"/>
                </a:lnTo>
                <a:lnTo>
                  <a:pt x="39" y="201"/>
                </a:lnTo>
                <a:lnTo>
                  <a:pt x="34" y="190"/>
                </a:lnTo>
                <a:lnTo>
                  <a:pt x="30" y="178"/>
                </a:lnTo>
                <a:lnTo>
                  <a:pt x="29" y="167"/>
                </a:lnTo>
                <a:lnTo>
                  <a:pt x="29" y="152"/>
                </a:lnTo>
                <a:lnTo>
                  <a:pt x="29" y="152"/>
                </a:lnTo>
                <a:lnTo>
                  <a:pt x="30" y="134"/>
                </a:lnTo>
                <a:lnTo>
                  <a:pt x="34" y="116"/>
                </a:lnTo>
                <a:lnTo>
                  <a:pt x="41" y="100"/>
                </a:lnTo>
                <a:lnTo>
                  <a:pt x="52" y="85"/>
                </a:lnTo>
                <a:lnTo>
                  <a:pt x="63" y="72"/>
                </a:lnTo>
                <a:lnTo>
                  <a:pt x="78" y="62"/>
                </a:lnTo>
                <a:lnTo>
                  <a:pt x="94" y="53"/>
                </a:lnTo>
                <a:lnTo>
                  <a:pt x="110" y="47"/>
                </a:lnTo>
                <a:lnTo>
                  <a:pt x="110" y="18"/>
                </a:lnTo>
                <a:lnTo>
                  <a:pt x="110" y="18"/>
                </a:lnTo>
                <a:lnTo>
                  <a:pt x="88" y="25"/>
                </a:lnTo>
                <a:lnTo>
                  <a:pt x="67" y="34"/>
                </a:lnTo>
                <a:lnTo>
                  <a:pt x="49" y="49"/>
                </a:lnTo>
                <a:lnTo>
                  <a:pt x="32" y="65"/>
                </a:lnTo>
                <a:lnTo>
                  <a:pt x="20" y="85"/>
                </a:lnTo>
                <a:lnTo>
                  <a:pt x="9" y="105"/>
                </a:lnTo>
                <a:lnTo>
                  <a:pt x="3" y="129"/>
                </a:lnTo>
                <a:lnTo>
                  <a:pt x="1" y="141"/>
                </a:lnTo>
                <a:lnTo>
                  <a:pt x="0" y="152"/>
                </a:lnTo>
                <a:lnTo>
                  <a:pt x="0" y="152"/>
                </a:lnTo>
                <a:lnTo>
                  <a:pt x="1" y="169"/>
                </a:lnTo>
                <a:lnTo>
                  <a:pt x="3" y="183"/>
                </a:lnTo>
                <a:lnTo>
                  <a:pt x="7" y="198"/>
                </a:lnTo>
                <a:lnTo>
                  <a:pt x="12" y="210"/>
                </a:lnTo>
                <a:lnTo>
                  <a:pt x="20" y="223"/>
                </a:lnTo>
                <a:lnTo>
                  <a:pt x="29" y="236"/>
                </a:lnTo>
                <a:lnTo>
                  <a:pt x="38" y="247"/>
                </a:lnTo>
                <a:lnTo>
                  <a:pt x="47" y="257"/>
                </a:lnTo>
                <a:lnTo>
                  <a:pt x="47" y="257"/>
                </a:lnTo>
                <a:lnTo>
                  <a:pt x="56" y="263"/>
                </a:lnTo>
                <a:lnTo>
                  <a:pt x="61" y="265"/>
                </a:lnTo>
                <a:lnTo>
                  <a:pt x="68" y="263"/>
                </a:lnTo>
                <a:lnTo>
                  <a:pt x="72" y="259"/>
                </a:lnTo>
                <a:lnTo>
                  <a:pt x="74" y="256"/>
                </a:lnTo>
                <a:lnTo>
                  <a:pt x="76" y="250"/>
                </a:lnTo>
                <a:lnTo>
                  <a:pt x="74" y="245"/>
                </a:lnTo>
                <a:lnTo>
                  <a:pt x="68" y="239"/>
                </a:lnTo>
                <a:lnTo>
                  <a:pt x="68" y="239"/>
                </a:lnTo>
                <a:close/>
                <a:moveTo>
                  <a:pt x="228" y="49"/>
                </a:moveTo>
                <a:lnTo>
                  <a:pt x="228" y="49"/>
                </a:lnTo>
                <a:lnTo>
                  <a:pt x="223" y="45"/>
                </a:lnTo>
                <a:lnTo>
                  <a:pt x="217" y="45"/>
                </a:lnTo>
                <a:lnTo>
                  <a:pt x="212" y="45"/>
                </a:lnTo>
                <a:lnTo>
                  <a:pt x="208" y="49"/>
                </a:lnTo>
                <a:lnTo>
                  <a:pt x="204" y="53"/>
                </a:lnTo>
                <a:lnTo>
                  <a:pt x="203" y="58"/>
                </a:lnTo>
                <a:lnTo>
                  <a:pt x="204" y="62"/>
                </a:lnTo>
                <a:lnTo>
                  <a:pt x="208" y="67"/>
                </a:lnTo>
                <a:lnTo>
                  <a:pt x="208" y="67"/>
                </a:lnTo>
                <a:lnTo>
                  <a:pt x="217" y="74"/>
                </a:lnTo>
                <a:lnTo>
                  <a:pt x="224" y="83"/>
                </a:lnTo>
                <a:lnTo>
                  <a:pt x="232" y="94"/>
                </a:lnTo>
                <a:lnTo>
                  <a:pt x="237" y="105"/>
                </a:lnTo>
                <a:lnTo>
                  <a:pt x="243" y="116"/>
                </a:lnTo>
                <a:lnTo>
                  <a:pt x="246" y="127"/>
                </a:lnTo>
                <a:lnTo>
                  <a:pt x="248" y="140"/>
                </a:lnTo>
                <a:lnTo>
                  <a:pt x="250" y="152"/>
                </a:lnTo>
                <a:lnTo>
                  <a:pt x="250" y="152"/>
                </a:lnTo>
                <a:lnTo>
                  <a:pt x="248" y="172"/>
                </a:lnTo>
                <a:lnTo>
                  <a:pt x="243" y="190"/>
                </a:lnTo>
                <a:lnTo>
                  <a:pt x="235" y="207"/>
                </a:lnTo>
                <a:lnTo>
                  <a:pt x="226" y="221"/>
                </a:lnTo>
                <a:lnTo>
                  <a:pt x="214" y="234"/>
                </a:lnTo>
                <a:lnTo>
                  <a:pt x="199" y="245"/>
                </a:lnTo>
                <a:lnTo>
                  <a:pt x="183" y="254"/>
                </a:lnTo>
                <a:lnTo>
                  <a:pt x="166" y="259"/>
                </a:lnTo>
                <a:lnTo>
                  <a:pt x="166" y="288"/>
                </a:lnTo>
                <a:lnTo>
                  <a:pt x="166" y="288"/>
                </a:lnTo>
                <a:lnTo>
                  <a:pt x="188" y="281"/>
                </a:lnTo>
                <a:lnTo>
                  <a:pt x="210" y="272"/>
                </a:lnTo>
                <a:lnTo>
                  <a:pt x="228" y="257"/>
                </a:lnTo>
                <a:lnTo>
                  <a:pt x="244" y="241"/>
                </a:lnTo>
                <a:lnTo>
                  <a:pt x="259" y="221"/>
                </a:lnTo>
                <a:lnTo>
                  <a:pt x="268" y="201"/>
                </a:lnTo>
                <a:lnTo>
                  <a:pt x="275" y="178"/>
                </a:lnTo>
                <a:lnTo>
                  <a:pt x="277" y="165"/>
                </a:lnTo>
                <a:lnTo>
                  <a:pt x="277" y="152"/>
                </a:lnTo>
                <a:lnTo>
                  <a:pt x="277" y="152"/>
                </a:lnTo>
                <a:lnTo>
                  <a:pt x="275" y="138"/>
                </a:lnTo>
                <a:lnTo>
                  <a:pt x="273" y="123"/>
                </a:lnTo>
                <a:lnTo>
                  <a:pt x="270" y="109"/>
                </a:lnTo>
                <a:lnTo>
                  <a:pt x="264" y="94"/>
                </a:lnTo>
                <a:lnTo>
                  <a:pt x="257" y="82"/>
                </a:lnTo>
                <a:lnTo>
                  <a:pt x="248" y="69"/>
                </a:lnTo>
                <a:lnTo>
                  <a:pt x="239" y="58"/>
                </a:lnTo>
                <a:lnTo>
                  <a:pt x="228" y="49"/>
                </a:lnTo>
                <a:lnTo>
                  <a:pt x="228" y="49"/>
                </a:lnTo>
                <a:close/>
                <a:moveTo>
                  <a:pt x="123" y="71"/>
                </a:moveTo>
                <a:lnTo>
                  <a:pt x="168" y="43"/>
                </a:lnTo>
                <a:lnTo>
                  <a:pt x="168" y="43"/>
                </a:lnTo>
                <a:lnTo>
                  <a:pt x="172" y="40"/>
                </a:lnTo>
                <a:lnTo>
                  <a:pt x="174" y="36"/>
                </a:lnTo>
                <a:lnTo>
                  <a:pt x="172" y="33"/>
                </a:lnTo>
                <a:lnTo>
                  <a:pt x="168" y="29"/>
                </a:lnTo>
                <a:lnTo>
                  <a:pt x="123" y="2"/>
                </a:lnTo>
                <a:lnTo>
                  <a:pt x="123" y="2"/>
                </a:lnTo>
                <a:lnTo>
                  <a:pt x="117" y="0"/>
                </a:lnTo>
                <a:lnTo>
                  <a:pt x="114" y="0"/>
                </a:lnTo>
                <a:lnTo>
                  <a:pt x="112" y="4"/>
                </a:lnTo>
                <a:lnTo>
                  <a:pt x="110" y="9"/>
                </a:lnTo>
                <a:lnTo>
                  <a:pt x="112" y="63"/>
                </a:lnTo>
                <a:lnTo>
                  <a:pt x="112" y="63"/>
                </a:lnTo>
                <a:lnTo>
                  <a:pt x="112" y="69"/>
                </a:lnTo>
                <a:lnTo>
                  <a:pt x="116" y="71"/>
                </a:lnTo>
                <a:lnTo>
                  <a:pt x="119" y="72"/>
                </a:lnTo>
                <a:lnTo>
                  <a:pt x="123" y="71"/>
                </a:lnTo>
                <a:lnTo>
                  <a:pt x="123" y="71"/>
                </a:lnTo>
                <a:close/>
                <a:moveTo>
                  <a:pt x="154" y="236"/>
                </a:moveTo>
                <a:lnTo>
                  <a:pt x="108" y="263"/>
                </a:lnTo>
                <a:lnTo>
                  <a:pt x="108" y="263"/>
                </a:lnTo>
                <a:lnTo>
                  <a:pt x="105" y="266"/>
                </a:lnTo>
                <a:lnTo>
                  <a:pt x="105" y="270"/>
                </a:lnTo>
                <a:lnTo>
                  <a:pt x="105" y="274"/>
                </a:lnTo>
                <a:lnTo>
                  <a:pt x="108" y="277"/>
                </a:lnTo>
                <a:lnTo>
                  <a:pt x="154" y="305"/>
                </a:lnTo>
                <a:lnTo>
                  <a:pt x="154" y="305"/>
                </a:lnTo>
                <a:lnTo>
                  <a:pt x="159" y="306"/>
                </a:lnTo>
                <a:lnTo>
                  <a:pt x="163" y="306"/>
                </a:lnTo>
                <a:lnTo>
                  <a:pt x="165" y="303"/>
                </a:lnTo>
                <a:lnTo>
                  <a:pt x="166" y="297"/>
                </a:lnTo>
                <a:lnTo>
                  <a:pt x="166" y="243"/>
                </a:lnTo>
                <a:lnTo>
                  <a:pt x="166" y="243"/>
                </a:lnTo>
                <a:lnTo>
                  <a:pt x="165" y="237"/>
                </a:lnTo>
                <a:lnTo>
                  <a:pt x="163" y="236"/>
                </a:lnTo>
                <a:lnTo>
                  <a:pt x="159" y="234"/>
                </a:lnTo>
                <a:lnTo>
                  <a:pt x="154" y="236"/>
                </a:lnTo>
                <a:lnTo>
                  <a:pt x="154" y="236"/>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69" name="Freeform 59"/>
          <p:cNvSpPr>
            <a:spLocks noEditPoints="1"/>
          </p:cNvSpPr>
          <p:nvPr/>
        </p:nvSpPr>
        <p:spPr bwMode="auto">
          <a:xfrm>
            <a:off x="1411288" y="2466975"/>
            <a:ext cx="430212" cy="430213"/>
          </a:xfrm>
          <a:custGeom>
            <a:avLst/>
            <a:gdLst/>
            <a:ahLst/>
            <a:cxnLst>
              <a:cxn ang="0">
                <a:pos x="129" y="1"/>
              </a:cxn>
              <a:cxn ang="0">
                <a:pos x="87" y="12"/>
              </a:cxn>
              <a:cxn ang="0">
                <a:pos x="53" y="32"/>
              </a:cxn>
              <a:cxn ang="0">
                <a:pos x="26" y="63"/>
              </a:cxn>
              <a:cxn ang="0">
                <a:pos x="8" y="101"/>
              </a:cxn>
              <a:cxn ang="0">
                <a:pos x="0" y="143"/>
              </a:cxn>
              <a:cxn ang="0">
                <a:pos x="4" y="172"/>
              </a:cxn>
              <a:cxn ang="0">
                <a:pos x="19" y="212"/>
              </a:cxn>
              <a:cxn ang="0">
                <a:pos x="42" y="244"/>
              </a:cxn>
              <a:cxn ang="0">
                <a:pos x="75" y="270"/>
              </a:cxn>
              <a:cxn ang="0">
                <a:pos x="115" y="284"/>
              </a:cxn>
              <a:cxn ang="0">
                <a:pos x="144" y="286"/>
              </a:cxn>
              <a:cxn ang="0">
                <a:pos x="185" y="281"/>
              </a:cxn>
              <a:cxn ang="0">
                <a:pos x="223" y="263"/>
              </a:cxn>
              <a:cxn ang="0">
                <a:pos x="254" y="235"/>
              </a:cxn>
              <a:cxn ang="0">
                <a:pos x="276" y="199"/>
              </a:cxn>
              <a:cxn ang="0">
                <a:pos x="285" y="157"/>
              </a:cxn>
              <a:cxn ang="0">
                <a:pos x="285" y="128"/>
              </a:cxn>
              <a:cxn ang="0">
                <a:pos x="276" y="89"/>
              </a:cxn>
              <a:cxn ang="0">
                <a:pos x="254" y="52"/>
              </a:cxn>
              <a:cxn ang="0">
                <a:pos x="223" y="25"/>
              </a:cxn>
              <a:cxn ang="0">
                <a:pos x="185" y="7"/>
              </a:cxn>
              <a:cxn ang="0">
                <a:pos x="144" y="0"/>
              </a:cxn>
              <a:cxn ang="0">
                <a:pos x="144" y="252"/>
              </a:cxn>
              <a:cxn ang="0">
                <a:pos x="102" y="243"/>
              </a:cxn>
              <a:cxn ang="0">
                <a:pos x="55" y="203"/>
              </a:cxn>
              <a:cxn ang="0">
                <a:pos x="37" y="154"/>
              </a:cxn>
              <a:cxn ang="0">
                <a:pos x="37" y="132"/>
              </a:cxn>
              <a:cxn ang="0">
                <a:pos x="55" y="83"/>
              </a:cxn>
              <a:cxn ang="0">
                <a:pos x="102" y="45"/>
              </a:cxn>
              <a:cxn ang="0">
                <a:pos x="144" y="36"/>
              </a:cxn>
              <a:cxn ang="0">
                <a:pos x="165" y="38"/>
              </a:cxn>
              <a:cxn ang="0">
                <a:pos x="220" y="67"/>
              </a:cxn>
              <a:cxn ang="0">
                <a:pos x="249" y="121"/>
              </a:cxn>
              <a:cxn ang="0">
                <a:pos x="251" y="143"/>
              </a:cxn>
              <a:cxn ang="0">
                <a:pos x="241" y="185"/>
              </a:cxn>
              <a:cxn ang="0">
                <a:pos x="203" y="232"/>
              </a:cxn>
              <a:cxn ang="0">
                <a:pos x="154" y="250"/>
              </a:cxn>
              <a:cxn ang="0">
                <a:pos x="232" y="143"/>
              </a:cxn>
              <a:cxn ang="0">
                <a:pos x="227" y="156"/>
              </a:cxn>
              <a:cxn ang="0">
                <a:pos x="144" y="161"/>
              </a:cxn>
              <a:cxn ang="0">
                <a:pos x="131" y="156"/>
              </a:cxn>
              <a:cxn ang="0">
                <a:pos x="125" y="72"/>
              </a:cxn>
              <a:cxn ang="0">
                <a:pos x="131" y="60"/>
              </a:cxn>
              <a:cxn ang="0">
                <a:pos x="144" y="54"/>
              </a:cxn>
              <a:cxn ang="0">
                <a:pos x="160" y="65"/>
              </a:cxn>
              <a:cxn ang="0">
                <a:pos x="214" y="125"/>
              </a:cxn>
              <a:cxn ang="0">
                <a:pos x="227" y="130"/>
              </a:cxn>
              <a:cxn ang="0">
                <a:pos x="232" y="143"/>
              </a:cxn>
            </a:cxnLst>
            <a:rect l="0" t="0" r="r" b="b"/>
            <a:pathLst>
              <a:path w="287" h="286">
                <a:moveTo>
                  <a:pt x="144" y="0"/>
                </a:moveTo>
                <a:lnTo>
                  <a:pt x="144" y="0"/>
                </a:lnTo>
                <a:lnTo>
                  <a:pt x="129" y="1"/>
                </a:lnTo>
                <a:lnTo>
                  <a:pt x="115" y="3"/>
                </a:lnTo>
                <a:lnTo>
                  <a:pt x="100" y="7"/>
                </a:lnTo>
                <a:lnTo>
                  <a:pt x="87" y="12"/>
                </a:lnTo>
                <a:lnTo>
                  <a:pt x="75" y="18"/>
                </a:lnTo>
                <a:lnTo>
                  <a:pt x="64" y="25"/>
                </a:lnTo>
                <a:lnTo>
                  <a:pt x="53" y="32"/>
                </a:lnTo>
                <a:lnTo>
                  <a:pt x="42" y="43"/>
                </a:lnTo>
                <a:lnTo>
                  <a:pt x="33" y="52"/>
                </a:lnTo>
                <a:lnTo>
                  <a:pt x="26" y="63"/>
                </a:lnTo>
                <a:lnTo>
                  <a:pt x="19" y="76"/>
                </a:lnTo>
                <a:lnTo>
                  <a:pt x="11" y="89"/>
                </a:lnTo>
                <a:lnTo>
                  <a:pt x="8" y="101"/>
                </a:lnTo>
                <a:lnTo>
                  <a:pt x="4" y="114"/>
                </a:lnTo>
                <a:lnTo>
                  <a:pt x="0" y="128"/>
                </a:lnTo>
                <a:lnTo>
                  <a:pt x="0" y="143"/>
                </a:lnTo>
                <a:lnTo>
                  <a:pt x="0" y="143"/>
                </a:lnTo>
                <a:lnTo>
                  <a:pt x="0" y="157"/>
                </a:lnTo>
                <a:lnTo>
                  <a:pt x="4" y="172"/>
                </a:lnTo>
                <a:lnTo>
                  <a:pt x="8" y="186"/>
                </a:lnTo>
                <a:lnTo>
                  <a:pt x="11" y="199"/>
                </a:lnTo>
                <a:lnTo>
                  <a:pt x="19" y="212"/>
                </a:lnTo>
                <a:lnTo>
                  <a:pt x="26" y="223"/>
                </a:lnTo>
                <a:lnTo>
                  <a:pt x="33" y="235"/>
                </a:lnTo>
                <a:lnTo>
                  <a:pt x="42" y="244"/>
                </a:lnTo>
                <a:lnTo>
                  <a:pt x="53" y="253"/>
                </a:lnTo>
                <a:lnTo>
                  <a:pt x="64" y="263"/>
                </a:lnTo>
                <a:lnTo>
                  <a:pt x="75" y="270"/>
                </a:lnTo>
                <a:lnTo>
                  <a:pt x="87" y="275"/>
                </a:lnTo>
                <a:lnTo>
                  <a:pt x="100" y="281"/>
                </a:lnTo>
                <a:lnTo>
                  <a:pt x="115" y="284"/>
                </a:lnTo>
                <a:lnTo>
                  <a:pt x="129" y="286"/>
                </a:lnTo>
                <a:lnTo>
                  <a:pt x="144" y="286"/>
                </a:lnTo>
                <a:lnTo>
                  <a:pt x="144" y="286"/>
                </a:lnTo>
                <a:lnTo>
                  <a:pt x="158" y="286"/>
                </a:lnTo>
                <a:lnTo>
                  <a:pt x="173" y="284"/>
                </a:lnTo>
                <a:lnTo>
                  <a:pt x="185" y="281"/>
                </a:lnTo>
                <a:lnTo>
                  <a:pt x="200" y="275"/>
                </a:lnTo>
                <a:lnTo>
                  <a:pt x="212" y="270"/>
                </a:lnTo>
                <a:lnTo>
                  <a:pt x="223" y="263"/>
                </a:lnTo>
                <a:lnTo>
                  <a:pt x="234" y="253"/>
                </a:lnTo>
                <a:lnTo>
                  <a:pt x="245" y="244"/>
                </a:lnTo>
                <a:lnTo>
                  <a:pt x="254" y="235"/>
                </a:lnTo>
                <a:lnTo>
                  <a:pt x="261" y="223"/>
                </a:lnTo>
                <a:lnTo>
                  <a:pt x="269" y="212"/>
                </a:lnTo>
                <a:lnTo>
                  <a:pt x="276" y="199"/>
                </a:lnTo>
                <a:lnTo>
                  <a:pt x="280" y="186"/>
                </a:lnTo>
                <a:lnTo>
                  <a:pt x="283" y="172"/>
                </a:lnTo>
                <a:lnTo>
                  <a:pt x="285" y="157"/>
                </a:lnTo>
                <a:lnTo>
                  <a:pt x="287" y="143"/>
                </a:lnTo>
                <a:lnTo>
                  <a:pt x="287" y="143"/>
                </a:lnTo>
                <a:lnTo>
                  <a:pt x="285" y="128"/>
                </a:lnTo>
                <a:lnTo>
                  <a:pt x="283" y="114"/>
                </a:lnTo>
                <a:lnTo>
                  <a:pt x="280" y="101"/>
                </a:lnTo>
                <a:lnTo>
                  <a:pt x="276" y="89"/>
                </a:lnTo>
                <a:lnTo>
                  <a:pt x="269" y="76"/>
                </a:lnTo>
                <a:lnTo>
                  <a:pt x="261" y="63"/>
                </a:lnTo>
                <a:lnTo>
                  <a:pt x="254" y="52"/>
                </a:lnTo>
                <a:lnTo>
                  <a:pt x="245" y="43"/>
                </a:lnTo>
                <a:lnTo>
                  <a:pt x="234" y="32"/>
                </a:lnTo>
                <a:lnTo>
                  <a:pt x="223" y="25"/>
                </a:lnTo>
                <a:lnTo>
                  <a:pt x="212" y="18"/>
                </a:lnTo>
                <a:lnTo>
                  <a:pt x="200" y="12"/>
                </a:lnTo>
                <a:lnTo>
                  <a:pt x="185" y="7"/>
                </a:lnTo>
                <a:lnTo>
                  <a:pt x="173" y="3"/>
                </a:lnTo>
                <a:lnTo>
                  <a:pt x="158" y="1"/>
                </a:lnTo>
                <a:lnTo>
                  <a:pt x="144" y="0"/>
                </a:lnTo>
                <a:lnTo>
                  <a:pt x="144" y="0"/>
                </a:lnTo>
                <a:close/>
                <a:moveTo>
                  <a:pt x="144" y="252"/>
                </a:moveTo>
                <a:lnTo>
                  <a:pt x="144" y="252"/>
                </a:lnTo>
                <a:lnTo>
                  <a:pt x="133" y="250"/>
                </a:lnTo>
                <a:lnTo>
                  <a:pt x="122" y="248"/>
                </a:lnTo>
                <a:lnTo>
                  <a:pt x="102" y="243"/>
                </a:lnTo>
                <a:lnTo>
                  <a:pt x="84" y="232"/>
                </a:lnTo>
                <a:lnTo>
                  <a:pt x="67" y="219"/>
                </a:lnTo>
                <a:lnTo>
                  <a:pt x="55" y="203"/>
                </a:lnTo>
                <a:lnTo>
                  <a:pt x="44" y="185"/>
                </a:lnTo>
                <a:lnTo>
                  <a:pt x="38" y="165"/>
                </a:lnTo>
                <a:lnTo>
                  <a:pt x="37" y="154"/>
                </a:lnTo>
                <a:lnTo>
                  <a:pt x="37" y="143"/>
                </a:lnTo>
                <a:lnTo>
                  <a:pt x="37" y="143"/>
                </a:lnTo>
                <a:lnTo>
                  <a:pt x="37" y="132"/>
                </a:lnTo>
                <a:lnTo>
                  <a:pt x="38" y="121"/>
                </a:lnTo>
                <a:lnTo>
                  <a:pt x="44" y="101"/>
                </a:lnTo>
                <a:lnTo>
                  <a:pt x="55" y="83"/>
                </a:lnTo>
                <a:lnTo>
                  <a:pt x="67" y="67"/>
                </a:lnTo>
                <a:lnTo>
                  <a:pt x="84" y="54"/>
                </a:lnTo>
                <a:lnTo>
                  <a:pt x="102" y="45"/>
                </a:lnTo>
                <a:lnTo>
                  <a:pt x="122" y="38"/>
                </a:lnTo>
                <a:lnTo>
                  <a:pt x="133" y="36"/>
                </a:lnTo>
                <a:lnTo>
                  <a:pt x="144" y="36"/>
                </a:lnTo>
                <a:lnTo>
                  <a:pt x="144" y="36"/>
                </a:lnTo>
                <a:lnTo>
                  <a:pt x="154" y="36"/>
                </a:lnTo>
                <a:lnTo>
                  <a:pt x="165" y="38"/>
                </a:lnTo>
                <a:lnTo>
                  <a:pt x="185" y="45"/>
                </a:lnTo>
                <a:lnTo>
                  <a:pt x="203" y="54"/>
                </a:lnTo>
                <a:lnTo>
                  <a:pt x="220" y="67"/>
                </a:lnTo>
                <a:lnTo>
                  <a:pt x="232" y="83"/>
                </a:lnTo>
                <a:lnTo>
                  <a:pt x="241" y="101"/>
                </a:lnTo>
                <a:lnTo>
                  <a:pt x="249" y="121"/>
                </a:lnTo>
                <a:lnTo>
                  <a:pt x="251" y="132"/>
                </a:lnTo>
                <a:lnTo>
                  <a:pt x="251" y="143"/>
                </a:lnTo>
                <a:lnTo>
                  <a:pt x="251" y="143"/>
                </a:lnTo>
                <a:lnTo>
                  <a:pt x="251" y="154"/>
                </a:lnTo>
                <a:lnTo>
                  <a:pt x="249" y="165"/>
                </a:lnTo>
                <a:lnTo>
                  <a:pt x="241" y="185"/>
                </a:lnTo>
                <a:lnTo>
                  <a:pt x="232" y="203"/>
                </a:lnTo>
                <a:lnTo>
                  <a:pt x="220" y="219"/>
                </a:lnTo>
                <a:lnTo>
                  <a:pt x="203" y="232"/>
                </a:lnTo>
                <a:lnTo>
                  <a:pt x="185" y="243"/>
                </a:lnTo>
                <a:lnTo>
                  <a:pt x="165" y="248"/>
                </a:lnTo>
                <a:lnTo>
                  <a:pt x="154" y="250"/>
                </a:lnTo>
                <a:lnTo>
                  <a:pt x="144" y="252"/>
                </a:lnTo>
                <a:lnTo>
                  <a:pt x="144" y="252"/>
                </a:lnTo>
                <a:close/>
                <a:moveTo>
                  <a:pt x="232" y="143"/>
                </a:moveTo>
                <a:lnTo>
                  <a:pt x="232" y="143"/>
                </a:lnTo>
                <a:lnTo>
                  <a:pt x="231" y="150"/>
                </a:lnTo>
                <a:lnTo>
                  <a:pt x="227" y="156"/>
                </a:lnTo>
                <a:lnTo>
                  <a:pt x="222" y="159"/>
                </a:lnTo>
                <a:lnTo>
                  <a:pt x="214" y="161"/>
                </a:lnTo>
                <a:lnTo>
                  <a:pt x="144" y="161"/>
                </a:lnTo>
                <a:lnTo>
                  <a:pt x="144" y="161"/>
                </a:lnTo>
                <a:lnTo>
                  <a:pt x="136" y="159"/>
                </a:lnTo>
                <a:lnTo>
                  <a:pt x="131" y="156"/>
                </a:lnTo>
                <a:lnTo>
                  <a:pt x="127" y="150"/>
                </a:lnTo>
                <a:lnTo>
                  <a:pt x="125" y="143"/>
                </a:lnTo>
                <a:lnTo>
                  <a:pt x="125" y="72"/>
                </a:lnTo>
                <a:lnTo>
                  <a:pt x="125" y="72"/>
                </a:lnTo>
                <a:lnTo>
                  <a:pt x="127" y="65"/>
                </a:lnTo>
                <a:lnTo>
                  <a:pt x="131" y="60"/>
                </a:lnTo>
                <a:lnTo>
                  <a:pt x="136" y="56"/>
                </a:lnTo>
                <a:lnTo>
                  <a:pt x="144" y="54"/>
                </a:lnTo>
                <a:lnTo>
                  <a:pt x="144" y="54"/>
                </a:lnTo>
                <a:lnTo>
                  <a:pt x="151" y="56"/>
                </a:lnTo>
                <a:lnTo>
                  <a:pt x="156" y="60"/>
                </a:lnTo>
                <a:lnTo>
                  <a:pt x="160" y="65"/>
                </a:lnTo>
                <a:lnTo>
                  <a:pt x="162" y="72"/>
                </a:lnTo>
                <a:lnTo>
                  <a:pt x="162" y="125"/>
                </a:lnTo>
                <a:lnTo>
                  <a:pt x="214" y="125"/>
                </a:lnTo>
                <a:lnTo>
                  <a:pt x="214" y="125"/>
                </a:lnTo>
                <a:lnTo>
                  <a:pt x="222" y="127"/>
                </a:lnTo>
                <a:lnTo>
                  <a:pt x="227" y="130"/>
                </a:lnTo>
                <a:lnTo>
                  <a:pt x="231" y="136"/>
                </a:lnTo>
                <a:lnTo>
                  <a:pt x="232" y="143"/>
                </a:lnTo>
                <a:lnTo>
                  <a:pt x="232" y="143"/>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70" name="Freeform 60"/>
          <p:cNvSpPr>
            <a:spLocks noEditPoints="1"/>
          </p:cNvSpPr>
          <p:nvPr/>
        </p:nvSpPr>
        <p:spPr bwMode="auto">
          <a:xfrm>
            <a:off x="3857625" y="2470150"/>
            <a:ext cx="427038" cy="428625"/>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271" name="Group 78"/>
          <p:cNvGrpSpPr/>
          <p:nvPr/>
        </p:nvGrpSpPr>
        <p:grpSpPr>
          <a:xfrm>
            <a:off x="5183979" y="2448811"/>
            <a:ext cx="198288" cy="468685"/>
            <a:chOff x="3405334" y="1535355"/>
            <a:chExt cx="137038" cy="323909"/>
          </a:xfrm>
          <a:solidFill>
            <a:schemeClr val="tx1">
              <a:lumMod val="50000"/>
              <a:lumOff val="50000"/>
            </a:schemeClr>
          </a:solidFill>
        </p:grpSpPr>
        <p:sp>
          <p:nvSpPr>
            <p:cNvPr id="272" name="Freeform 61"/>
            <p:cNvSpPr>
              <a:spLocks/>
            </p:cNvSpPr>
            <p:nvPr/>
          </p:nvSpPr>
          <p:spPr bwMode="auto">
            <a:xfrm>
              <a:off x="3444784" y="1535355"/>
              <a:ext cx="56062" cy="56062"/>
            </a:xfrm>
            <a:custGeom>
              <a:avLst/>
              <a:gdLst/>
              <a:ahLst/>
              <a:cxnLst>
                <a:cxn ang="0">
                  <a:pos x="25" y="0"/>
                </a:cxn>
                <a:cxn ang="0">
                  <a:pos x="25" y="0"/>
                </a:cxn>
                <a:cxn ang="0">
                  <a:pos x="36" y="2"/>
                </a:cxn>
                <a:cxn ang="0">
                  <a:pos x="45" y="7"/>
                </a:cxn>
                <a:cxn ang="0">
                  <a:pos x="51" y="16"/>
                </a:cxn>
                <a:cxn ang="0">
                  <a:pos x="53" y="27"/>
                </a:cxn>
                <a:cxn ang="0">
                  <a:pos x="53" y="27"/>
                </a:cxn>
                <a:cxn ang="0">
                  <a:pos x="51" y="36"/>
                </a:cxn>
                <a:cxn ang="0">
                  <a:pos x="45" y="45"/>
                </a:cxn>
                <a:cxn ang="0">
                  <a:pos x="36" y="51"/>
                </a:cxn>
                <a:cxn ang="0">
                  <a:pos x="25" y="52"/>
                </a:cxn>
                <a:cxn ang="0">
                  <a:pos x="25" y="52"/>
                </a:cxn>
                <a:cxn ang="0">
                  <a:pos x="16" y="51"/>
                </a:cxn>
                <a:cxn ang="0">
                  <a:pos x="7" y="45"/>
                </a:cxn>
                <a:cxn ang="0">
                  <a:pos x="2" y="36"/>
                </a:cxn>
                <a:cxn ang="0">
                  <a:pos x="0" y="27"/>
                </a:cxn>
                <a:cxn ang="0">
                  <a:pos x="0" y="27"/>
                </a:cxn>
                <a:cxn ang="0">
                  <a:pos x="2" y="16"/>
                </a:cxn>
                <a:cxn ang="0">
                  <a:pos x="7" y="7"/>
                </a:cxn>
                <a:cxn ang="0">
                  <a:pos x="16" y="2"/>
                </a:cxn>
                <a:cxn ang="0">
                  <a:pos x="25" y="0"/>
                </a:cxn>
                <a:cxn ang="0">
                  <a:pos x="25" y="0"/>
                </a:cxn>
              </a:cxnLst>
              <a:rect l="0" t="0" r="r" b="b"/>
              <a:pathLst>
                <a:path w="53" h="52">
                  <a:moveTo>
                    <a:pt x="25" y="0"/>
                  </a:moveTo>
                  <a:lnTo>
                    <a:pt x="25" y="0"/>
                  </a:lnTo>
                  <a:lnTo>
                    <a:pt x="36" y="2"/>
                  </a:lnTo>
                  <a:lnTo>
                    <a:pt x="45" y="7"/>
                  </a:lnTo>
                  <a:lnTo>
                    <a:pt x="51" y="16"/>
                  </a:lnTo>
                  <a:lnTo>
                    <a:pt x="53" y="27"/>
                  </a:lnTo>
                  <a:lnTo>
                    <a:pt x="53" y="27"/>
                  </a:lnTo>
                  <a:lnTo>
                    <a:pt x="51" y="36"/>
                  </a:lnTo>
                  <a:lnTo>
                    <a:pt x="45" y="45"/>
                  </a:lnTo>
                  <a:lnTo>
                    <a:pt x="36" y="51"/>
                  </a:lnTo>
                  <a:lnTo>
                    <a:pt x="25" y="52"/>
                  </a:lnTo>
                  <a:lnTo>
                    <a:pt x="25" y="52"/>
                  </a:lnTo>
                  <a:lnTo>
                    <a:pt x="16" y="51"/>
                  </a:lnTo>
                  <a:lnTo>
                    <a:pt x="7" y="45"/>
                  </a:lnTo>
                  <a:lnTo>
                    <a:pt x="2" y="36"/>
                  </a:lnTo>
                  <a:lnTo>
                    <a:pt x="0" y="27"/>
                  </a:lnTo>
                  <a:lnTo>
                    <a:pt x="0" y="27"/>
                  </a:lnTo>
                  <a:lnTo>
                    <a:pt x="2" y="16"/>
                  </a:lnTo>
                  <a:lnTo>
                    <a:pt x="7" y="7"/>
                  </a:lnTo>
                  <a:lnTo>
                    <a:pt x="16" y="2"/>
                  </a:lnTo>
                  <a:lnTo>
                    <a:pt x="25" y="0"/>
                  </a:lnTo>
                  <a:lnTo>
                    <a:pt x="2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73" name="Freeform 62"/>
            <p:cNvSpPr>
              <a:spLocks/>
            </p:cNvSpPr>
            <p:nvPr/>
          </p:nvSpPr>
          <p:spPr bwMode="auto">
            <a:xfrm>
              <a:off x="3405334" y="1603875"/>
              <a:ext cx="137038" cy="255389"/>
            </a:xfrm>
            <a:custGeom>
              <a:avLst/>
              <a:gdLst/>
              <a:ahLst/>
              <a:cxnLst>
                <a:cxn ang="0">
                  <a:pos x="74" y="0"/>
                </a:cxn>
                <a:cxn ang="0">
                  <a:pos x="54" y="0"/>
                </a:cxn>
                <a:cxn ang="0">
                  <a:pos x="47" y="2"/>
                </a:cxn>
                <a:cxn ang="0">
                  <a:pos x="27" y="11"/>
                </a:cxn>
                <a:cxn ang="0">
                  <a:pos x="11" y="35"/>
                </a:cxn>
                <a:cxn ang="0">
                  <a:pos x="2" y="64"/>
                </a:cxn>
                <a:cxn ang="0">
                  <a:pos x="2" y="94"/>
                </a:cxn>
                <a:cxn ang="0">
                  <a:pos x="4" y="100"/>
                </a:cxn>
                <a:cxn ang="0">
                  <a:pos x="11" y="107"/>
                </a:cxn>
                <a:cxn ang="0">
                  <a:pos x="20" y="107"/>
                </a:cxn>
                <a:cxn ang="0">
                  <a:pos x="27" y="100"/>
                </a:cxn>
                <a:cxn ang="0">
                  <a:pos x="27" y="94"/>
                </a:cxn>
                <a:cxn ang="0">
                  <a:pos x="27" y="69"/>
                </a:cxn>
                <a:cxn ang="0">
                  <a:pos x="35" y="44"/>
                </a:cxn>
                <a:cxn ang="0">
                  <a:pos x="35" y="100"/>
                </a:cxn>
                <a:cxn ang="0">
                  <a:pos x="35" y="102"/>
                </a:cxn>
                <a:cxn ang="0">
                  <a:pos x="35" y="167"/>
                </a:cxn>
                <a:cxn ang="0">
                  <a:pos x="33" y="232"/>
                </a:cxn>
                <a:cxn ang="0">
                  <a:pos x="36" y="243"/>
                </a:cxn>
                <a:cxn ang="0">
                  <a:pos x="47" y="247"/>
                </a:cxn>
                <a:cxn ang="0">
                  <a:pos x="56" y="243"/>
                </a:cxn>
                <a:cxn ang="0">
                  <a:pos x="62" y="232"/>
                </a:cxn>
                <a:cxn ang="0">
                  <a:pos x="64" y="181"/>
                </a:cxn>
                <a:cxn ang="0">
                  <a:pos x="64" y="131"/>
                </a:cxn>
                <a:cxn ang="0">
                  <a:pos x="69" y="131"/>
                </a:cxn>
                <a:cxn ang="0">
                  <a:pos x="71" y="232"/>
                </a:cxn>
                <a:cxn ang="0">
                  <a:pos x="73" y="239"/>
                </a:cxn>
                <a:cxn ang="0">
                  <a:pos x="80" y="247"/>
                </a:cxn>
                <a:cxn ang="0">
                  <a:pos x="91" y="247"/>
                </a:cxn>
                <a:cxn ang="0">
                  <a:pos x="100" y="239"/>
                </a:cxn>
                <a:cxn ang="0">
                  <a:pos x="100" y="232"/>
                </a:cxn>
                <a:cxn ang="0">
                  <a:pos x="98" y="102"/>
                </a:cxn>
                <a:cxn ang="0">
                  <a:pos x="98" y="98"/>
                </a:cxn>
                <a:cxn ang="0">
                  <a:pos x="98" y="42"/>
                </a:cxn>
                <a:cxn ang="0">
                  <a:pos x="103" y="54"/>
                </a:cxn>
                <a:cxn ang="0">
                  <a:pos x="107" y="82"/>
                </a:cxn>
                <a:cxn ang="0">
                  <a:pos x="105" y="94"/>
                </a:cxn>
                <a:cxn ang="0">
                  <a:pos x="109" y="103"/>
                </a:cxn>
                <a:cxn ang="0">
                  <a:pos x="118" y="107"/>
                </a:cxn>
                <a:cxn ang="0">
                  <a:pos x="127" y="103"/>
                </a:cxn>
                <a:cxn ang="0">
                  <a:pos x="132" y="94"/>
                </a:cxn>
                <a:cxn ang="0">
                  <a:pos x="132" y="80"/>
                </a:cxn>
                <a:cxn ang="0">
                  <a:pos x="127" y="49"/>
                </a:cxn>
                <a:cxn ang="0">
                  <a:pos x="114" y="22"/>
                </a:cxn>
                <a:cxn ang="0">
                  <a:pos x="98" y="7"/>
                </a:cxn>
                <a:cxn ang="0">
                  <a:pos x="84" y="2"/>
                </a:cxn>
                <a:cxn ang="0">
                  <a:pos x="74" y="0"/>
                </a:cxn>
              </a:cxnLst>
              <a:rect l="0" t="0" r="r" b="b"/>
              <a:pathLst>
                <a:path w="132" h="247">
                  <a:moveTo>
                    <a:pt x="74" y="0"/>
                  </a:moveTo>
                  <a:lnTo>
                    <a:pt x="74" y="0"/>
                  </a:lnTo>
                  <a:lnTo>
                    <a:pt x="65" y="0"/>
                  </a:lnTo>
                  <a:lnTo>
                    <a:pt x="54" y="0"/>
                  </a:lnTo>
                  <a:lnTo>
                    <a:pt x="54" y="0"/>
                  </a:lnTo>
                  <a:lnTo>
                    <a:pt x="47" y="2"/>
                  </a:lnTo>
                  <a:lnTo>
                    <a:pt x="40" y="4"/>
                  </a:lnTo>
                  <a:lnTo>
                    <a:pt x="27" y="11"/>
                  </a:lnTo>
                  <a:lnTo>
                    <a:pt x="18" y="22"/>
                  </a:lnTo>
                  <a:lnTo>
                    <a:pt x="11" y="35"/>
                  </a:lnTo>
                  <a:lnTo>
                    <a:pt x="6" y="49"/>
                  </a:lnTo>
                  <a:lnTo>
                    <a:pt x="2" y="64"/>
                  </a:lnTo>
                  <a:lnTo>
                    <a:pt x="0" y="80"/>
                  </a:lnTo>
                  <a:lnTo>
                    <a:pt x="2" y="94"/>
                  </a:lnTo>
                  <a:lnTo>
                    <a:pt x="2" y="94"/>
                  </a:lnTo>
                  <a:lnTo>
                    <a:pt x="4" y="100"/>
                  </a:lnTo>
                  <a:lnTo>
                    <a:pt x="6" y="103"/>
                  </a:lnTo>
                  <a:lnTo>
                    <a:pt x="11" y="107"/>
                  </a:lnTo>
                  <a:lnTo>
                    <a:pt x="16" y="107"/>
                  </a:lnTo>
                  <a:lnTo>
                    <a:pt x="20" y="107"/>
                  </a:lnTo>
                  <a:lnTo>
                    <a:pt x="24" y="103"/>
                  </a:lnTo>
                  <a:lnTo>
                    <a:pt x="27" y="100"/>
                  </a:lnTo>
                  <a:lnTo>
                    <a:pt x="27" y="94"/>
                  </a:lnTo>
                  <a:lnTo>
                    <a:pt x="27" y="94"/>
                  </a:lnTo>
                  <a:lnTo>
                    <a:pt x="27" y="83"/>
                  </a:lnTo>
                  <a:lnTo>
                    <a:pt x="27" y="69"/>
                  </a:lnTo>
                  <a:lnTo>
                    <a:pt x="29" y="56"/>
                  </a:lnTo>
                  <a:lnTo>
                    <a:pt x="35" y="44"/>
                  </a:lnTo>
                  <a:lnTo>
                    <a:pt x="35" y="44"/>
                  </a:lnTo>
                  <a:lnTo>
                    <a:pt x="35" y="100"/>
                  </a:lnTo>
                  <a:lnTo>
                    <a:pt x="35" y="102"/>
                  </a:lnTo>
                  <a:lnTo>
                    <a:pt x="35" y="102"/>
                  </a:lnTo>
                  <a:lnTo>
                    <a:pt x="35" y="102"/>
                  </a:lnTo>
                  <a:lnTo>
                    <a:pt x="35" y="167"/>
                  </a:lnTo>
                  <a:lnTo>
                    <a:pt x="33" y="232"/>
                  </a:lnTo>
                  <a:lnTo>
                    <a:pt x="33" y="232"/>
                  </a:lnTo>
                  <a:lnTo>
                    <a:pt x="33" y="239"/>
                  </a:lnTo>
                  <a:lnTo>
                    <a:pt x="36" y="243"/>
                  </a:lnTo>
                  <a:lnTo>
                    <a:pt x="42" y="247"/>
                  </a:lnTo>
                  <a:lnTo>
                    <a:pt x="47" y="247"/>
                  </a:lnTo>
                  <a:lnTo>
                    <a:pt x="53" y="247"/>
                  </a:lnTo>
                  <a:lnTo>
                    <a:pt x="56" y="243"/>
                  </a:lnTo>
                  <a:lnTo>
                    <a:pt x="60" y="239"/>
                  </a:lnTo>
                  <a:lnTo>
                    <a:pt x="62" y="232"/>
                  </a:lnTo>
                  <a:lnTo>
                    <a:pt x="62" y="232"/>
                  </a:lnTo>
                  <a:lnTo>
                    <a:pt x="64" y="181"/>
                  </a:lnTo>
                  <a:lnTo>
                    <a:pt x="64" y="131"/>
                  </a:lnTo>
                  <a:lnTo>
                    <a:pt x="64" y="131"/>
                  </a:lnTo>
                  <a:lnTo>
                    <a:pt x="69" y="131"/>
                  </a:lnTo>
                  <a:lnTo>
                    <a:pt x="69" y="131"/>
                  </a:lnTo>
                  <a:lnTo>
                    <a:pt x="69" y="181"/>
                  </a:lnTo>
                  <a:lnTo>
                    <a:pt x="71" y="232"/>
                  </a:lnTo>
                  <a:lnTo>
                    <a:pt x="71" y="232"/>
                  </a:lnTo>
                  <a:lnTo>
                    <a:pt x="73" y="239"/>
                  </a:lnTo>
                  <a:lnTo>
                    <a:pt x="76" y="243"/>
                  </a:lnTo>
                  <a:lnTo>
                    <a:pt x="80" y="247"/>
                  </a:lnTo>
                  <a:lnTo>
                    <a:pt x="85" y="247"/>
                  </a:lnTo>
                  <a:lnTo>
                    <a:pt x="91" y="247"/>
                  </a:lnTo>
                  <a:lnTo>
                    <a:pt x="96" y="243"/>
                  </a:lnTo>
                  <a:lnTo>
                    <a:pt x="100" y="239"/>
                  </a:lnTo>
                  <a:lnTo>
                    <a:pt x="100" y="232"/>
                  </a:lnTo>
                  <a:lnTo>
                    <a:pt x="100" y="232"/>
                  </a:lnTo>
                  <a:lnTo>
                    <a:pt x="98" y="167"/>
                  </a:lnTo>
                  <a:lnTo>
                    <a:pt x="98" y="102"/>
                  </a:lnTo>
                  <a:lnTo>
                    <a:pt x="98" y="102"/>
                  </a:lnTo>
                  <a:lnTo>
                    <a:pt x="98" y="98"/>
                  </a:lnTo>
                  <a:lnTo>
                    <a:pt x="98" y="98"/>
                  </a:lnTo>
                  <a:lnTo>
                    <a:pt x="98" y="42"/>
                  </a:lnTo>
                  <a:lnTo>
                    <a:pt x="98" y="42"/>
                  </a:lnTo>
                  <a:lnTo>
                    <a:pt x="103" y="54"/>
                  </a:lnTo>
                  <a:lnTo>
                    <a:pt x="105" y="67"/>
                  </a:lnTo>
                  <a:lnTo>
                    <a:pt x="107" y="82"/>
                  </a:lnTo>
                  <a:lnTo>
                    <a:pt x="105" y="94"/>
                  </a:lnTo>
                  <a:lnTo>
                    <a:pt x="105" y="94"/>
                  </a:lnTo>
                  <a:lnTo>
                    <a:pt x="105" y="100"/>
                  </a:lnTo>
                  <a:lnTo>
                    <a:pt x="109" y="103"/>
                  </a:lnTo>
                  <a:lnTo>
                    <a:pt x="113" y="107"/>
                  </a:lnTo>
                  <a:lnTo>
                    <a:pt x="118" y="107"/>
                  </a:lnTo>
                  <a:lnTo>
                    <a:pt x="122" y="107"/>
                  </a:lnTo>
                  <a:lnTo>
                    <a:pt x="127" y="103"/>
                  </a:lnTo>
                  <a:lnTo>
                    <a:pt x="131" y="100"/>
                  </a:lnTo>
                  <a:lnTo>
                    <a:pt x="132" y="94"/>
                  </a:lnTo>
                  <a:lnTo>
                    <a:pt x="132" y="94"/>
                  </a:lnTo>
                  <a:lnTo>
                    <a:pt x="132" y="80"/>
                  </a:lnTo>
                  <a:lnTo>
                    <a:pt x="131" y="64"/>
                  </a:lnTo>
                  <a:lnTo>
                    <a:pt x="127" y="49"/>
                  </a:lnTo>
                  <a:lnTo>
                    <a:pt x="122" y="35"/>
                  </a:lnTo>
                  <a:lnTo>
                    <a:pt x="114" y="22"/>
                  </a:lnTo>
                  <a:lnTo>
                    <a:pt x="103" y="11"/>
                  </a:lnTo>
                  <a:lnTo>
                    <a:pt x="98" y="7"/>
                  </a:lnTo>
                  <a:lnTo>
                    <a:pt x="91" y="4"/>
                  </a:lnTo>
                  <a:lnTo>
                    <a:pt x="84" y="2"/>
                  </a:lnTo>
                  <a:lnTo>
                    <a:pt x="74" y="0"/>
                  </a:lnTo>
                  <a:lnTo>
                    <a:pt x="74"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274" name="Freeform 63"/>
          <p:cNvSpPr>
            <a:spLocks noEditPoints="1"/>
          </p:cNvSpPr>
          <p:nvPr/>
        </p:nvSpPr>
        <p:spPr bwMode="auto">
          <a:xfrm>
            <a:off x="6303963" y="2476500"/>
            <a:ext cx="484187" cy="414338"/>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75" name="Freeform 69"/>
          <p:cNvSpPr>
            <a:spLocks noEditPoints="1"/>
          </p:cNvSpPr>
          <p:nvPr/>
        </p:nvSpPr>
        <p:spPr bwMode="auto">
          <a:xfrm>
            <a:off x="1471613" y="1470025"/>
            <a:ext cx="309562" cy="452438"/>
          </a:xfrm>
          <a:custGeom>
            <a:avLst/>
            <a:gdLst/>
            <a:ahLst/>
            <a:cxnLst>
              <a:cxn ang="0">
                <a:pos x="180" y="76"/>
              </a:cxn>
              <a:cxn ang="0">
                <a:pos x="167" y="34"/>
              </a:cxn>
              <a:cxn ang="0">
                <a:pos x="133" y="7"/>
              </a:cxn>
              <a:cxn ang="0">
                <a:pos x="104" y="0"/>
              </a:cxn>
              <a:cxn ang="0">
                <a:pos x="62" y="14"/>
              </a:cxn>
              <a:cxn ang="0">
                <a:pos x="35" y="47"/>
              </a:cxn>
              <a:cxn ang="0">
                <a:pos x="27" y="132"/>
              </a:cxn>
              <a:cxn ang="0">
                <a:pos x="17" y="136"/>
              </a:cxn>
              <a:cxn ang="0">
                <a:pos x="0" y="156"/>
              </a:cxn>
              <a:cxn ang="0">
                <a:pos x="0" y="276"/>
              </a:cxn>
              <a:cxn ang="0">
                <a:pos x="8" y="295"/>
              </a:cxn>
              <a:cxn ang="0">
                <a:pos x="27" y="303"/>
              </a:cxn>
              <a:cxn ang="0">
                <a:pos x="185" y="303"/>
              </a:cxn>
              <a:cxn ang="0">
                <a:pos x="205" y="286"/>
              </a:cxn>
              <a:cxn ang="0">
                <a:pos x="207" y="161"/>
              </a:cxn>
              <a:cxn ang="0">
                <a:pos x="205" y="150"/>
              </a:cxn>
              <a:cxn ang="0">
                <a:pos x="185" y="134"/>
              </a:cxn>
              <a:cxn ang="0">
                <a:pos x="47" y="76"/>
              </a:cxn>
              <a:cxn ang="0">
                <a:pos x="51" y="54"/>
              </a:cxn>
              <a:cxn ang="0">
                <a:pos x="71" y="29"/>
              </a:cxn>
              <a:cxn ang="0">
                <a:pos x="104" y="20"/>
              </a:cxn>
              <a:cxn ang="0">
                <a:pos x="125" y="24"/>
              </a:cxn>
              <a:cxn ang="0">
                <a:pos x="151" y="45"/>
              </a:cxn>
              <a:cxn ang="0">
                <a:pos x="160" y="76"/>
              </a:cxn>
              <a:cxn ang="0">
                <a:pos x="47" y="76"/>
              </a:cxn>
              <a:cxn ang="0">
                <a:pos x="187" y="279"/>
              </a:cxn>
              <a:cxn ang="0">
                <a:pos x="180" y="285"/>
              </a:cxn>
              <a:cxn ang="0">
                <a:pos x="24" y="283"/>
              </a:cxn>
              <a:cxn ang="0">
                <a:pos x="18" y="276"/>
              </a:cxn>
              <a:cxn ang="0">
                <a:pos x="18" y="158"/>
              </a:cxn>
              <a:cxn ang="0">
                <a:pos x="27" y="152"/>
              </a:cxn>
              <a:cxn ang="0">
                <a:pos x="183" y="152"/>
              </a:cxn>
              <a:cxn ang="0">
                <a:pos x="189" y="161"/>
              </a:cxn>
              <a:cxn ang="0">
                <a:pos x="113" y="190"/>
              </a:cxn>
              <a:cxn ang="0">
                <a:pos x="111" y="183"/>
              </a:cxn>
              <a:cxn ang="0">
                <a:pos x="104" y="179"/>
              </a:cxn>
              <a:cxn ang="0">
                <a:pos x="95" y="187"/>
              </a:cxn>
              <a:cxn ang="0">
                <a:pos x="95" y="212"/>
              </a:cxn>
              <a:cxn ang="0">
                <a:pos x="85" y="223"/>
              </a:cxn>
              <a:cxn ang="0">
                <a:pos x="85" y="236"/>
              </a:cxn>
              <a:cxn ang="0">
                <a:pos x="104" y="246"/>
              </a:cxn>
              <a:cxn ang="0">
                <a:pos x="116" y="241"/>
              </a:cxn>
              <a:cxn ang="0">
                <a:pos x="122" y="228"/>
              </a:cxn>
              <a:cxn ang="0">
                <a:pos x="116" y="214"/>
              </a:cxn>
            </a:cxnLst>
            <a:rect l="0" t="0" r="r" b="b"/>
            <a:pathLst>
              <a:path w="207" h="303">
                <a:moveTo>
                  <a:pt x="180" y="132"/>
                </a:moveTo>
                <a:lnTo>
                  <a:pt x="180" y="76"/>
                </a:lnTo>
                <a:lnTo>
                  <a:pt x="180" y="76"/>
                </a:lnTo>
                <a:lnTo>
                  <a:pt x="178" y="62"/>
                </a:lnTo>
                <a:lnTo>
                  <a:pt x="172" y="47"/>
                </a:lnTo>
                <a:lnTo>
                  <a:pt x="167" y="34"/>
                </a:lnTo>
                <a:lnTo>
                  <a:pt x="156" y="24"/>
                </a:lnTo>
                <a:lnTo>
                  <a:pt x="145" y="14"/>
                </a:lnTo>
                <a:lnTo>
                  <a:pt x="133" y="7"/>
                </a:lnTo>
                <a:lnTo>
                  <a:pt x="118" y="2"/>
                </a:lnTo>
                <a:lnTo>
                  <a:pt x="104" y="0"/>
                </a:lnTo>
                <a:lnTo>
                  <a:pt x="104" y="0"/>
                </a:lnTo>
                <a:lnTo>
                  <a:pt x="89" y="2"/>
                </a:lnTo>
                <a:lnTo>
                  <a:pt x="75" y="7"/>
                </a:lnTo>
                <a:lnTo>
                  <a:pt x="62" y="14"/>
                </a:lnTo>
                <a:lnTo>
                  <a:pt x="49" y="24"/>
                </a:lnTo>
                <a:lnTo>
                  <a:pt x="40" y="34"/>
                </a:lnTo>
                <a:lnTo>
                  <a:pt x="35" y="47"/>
                </a:lnTo>
                <a:lnTo>
                  <a:pt x="29" y="62"/>
                </a:lnTo>
                <a:lnTo>
                  <a:pt x="27" y="76"/>
                </a:lnTo>
                <a:lnTo>
                  <a:pt x="27" y="132"/>
                </a:lnTo>
                <a:lnTo>
                  <a:pt x="27" y="132"/>
                </a:lnTo>
                <a:lnTo>
                  <a:pt x="22" y="134"/>
                </a:lnTo>
                <a:lnTo>
                  <a:pt x="17" y="136"/>
                </a:lnTo>
                <a:lnTo>
                  <a:pt x="8" y="141"/>
                </a:lnTo>
                <a:lnTo>
                  <a:pt x="2" y="150"/>
                </a:lnTo>
                <a:lnTo>
                  <a:pt x="0" y="156"/>
                </a:lnTo>
                <a:lnTo>
                  <a:pt x="0" y="161"/>
                </a:lnTo>
                <a:lnTo>
                  <a:pt x="0" y="276"/>
                </a:lnTo>
                <a:lnTo>
                  <a:pt x="0" y="276"/>
                </a:lnTo>
                <a:lnTo>
                  <a:pt x="0" y="281"/>
                </a:lnTo>
                <a:lnTo>
                  <a:pt x="2" y="286"/>
                </a:lnTo>
                <a:lnTo>
                  <a:pt x="8" y="295"/>
                </a:lnTo>
                <a:lnTo>
                  <a:pt x="17" y="301"/>
                </a:lnTo>
                <a:lnTo>
                  <a:pt x="22" y="303"/>
                </a:lnTo>
                <a:lnTo>
                  <a:pt x="27" y="303"/>
                </a:lnTo>
                <a:lnTo>
                  <a:pt x="180" y="303"/>
                </a:lnTo>
                <a:lnTo>
                  <a:pt x="180" y="303"/>
                </a:lnTo>
                <a:lnTo>
                  <a:pt x="185" y="303"/>
                </a:lnTo>
                <a:lnTo>
                  <a:pt x="191" y="301"/>
                </a:lnTo>
                <a:lnTo>
                  <a:pt x="200" y="295"/>
                </a:lnTo>
                <a:lnTo>
                  <a:pt x="205" y="286"/>
                </a:lnTo>
                <a:lnTo>
                  <a:pt x="207" y="281"/>
                </a:lnTo>
                <a:lnTo>
                  <a:pt x="207" y="276"/>
                </a:lnTo>
                <a:lnTo>
                  <a:pt x="207" y="161"/>
                </a:lnTo>
                <a:lnTo>
                  <a:pt x="207" y="161"/>
                </a:lnTo>
                <a:lnTo>
                  <a:pt x="207" y="156"/>
                </a:lnTo>
                <a:lnTo>
                  <a:pt x="205" y="150"/>
                </a:lnTo>
                <a:lnTo>
                  <a:pt x="200" y="141"/>
                </a:lnTo>
                <a:lnTo>
                  <a:pt x="191" y="136"/>
                </a:lnTo>
                <a:lnTo>
                  <a:pt x="185" y="134"/>
                </a:lnTo>
                <a:lnTo>
                  <a:pt x="180" y="132"/>
                </a:lnTo>
                <a:lnTo>
                  <a:pt x="180" y="132"/>
                </a:lnTo>
                <a:close/>
                <a:moveTo>
                  <a:pt x="47" y="76"/>
                </a:moveTo>
                <a:lnTo>
                  <a:pt x="47" y="76"/>
                </a:lnTo>
                <a:lnTo>
                  <a:pt x="47" y="65"/>
                </a:lnTo>
                <a:lnTo>
                  <a:pt x="51" y="54"/>
                </a:lnTo>
                <a:lnTo>
                  <a:pt x="56" y="45"/>
                </a:lnTo>
                <a:lnTo>
                  <a:pt x="64" y="36"/>
                </a:lnTo>
                <a:lnTo>
                  <a:pt x="71" y="29"/>
                </a:lnTo>
                <a:lnTo>
                  <a:pt x="82" y="24"/>
                </a:lnTo>
                <a:lnTo>
                  <a:pt x="93" y="20"/>
                </a:lnTo>
                <a:lnTo>
                  <a:pt x="104" y="20"/>
                </a:lnTo>
                <a:lnTo>
                  <a:pt x="104" y="20"/>
                </a:lnTo>
                <a:lnTo>
                  <a:pt x="114" y="20"/>
                </a:lnTo>
                <a:lnTo>
                  <a:pt x="125" y="24"/>
                </a:lnTo>
                <a:lnTo>
                  <a:pt x="134" y="29"/>
                </a:lnTo>
                <a:lnTo>
                  <a:pt x="143" y="36"/>
                </a:lnTo>
                <a:lnTo>
                  <a:pt x="151" y="45"/>
                </a:lnTo>
                <a:lnTo>
                  <a:pt x="156" y="54"/>
                </a:lnTo>
                <a:lnTo>
                  <a:pt x="160" y="65"/>
                </a:lnTo>
                <a:lnTo>
                  <a:pt x="160" y="76"/>
                </a:lnTo>
                <a:lnTo>
                  <a:pt x="160" y="132"/>
                </a:lnTo>
                <a:lnTo>
                  <a:pt x="47" y="132"/>
                </a:lnTo>
                <a:lnTo>
                  <a:pt x="47" y="76"/>
                </a:lnTo>
                <a:close/>
                <a:moveTo>
                  <a:pt x="189" y="276"/>
                </a:moveTo>
                <a:lnTo>
                  <a:pt x="189" y="276"/>
                </a:lnTo>
                <a:lnTo>
                  <a:pt x="187" y="279"/>
                </a:lnTo>
                <a:lnTo>
                  <a:pt x="185" y="281"/>
                </a:lnTo>
                <a:lnTo>
                  <a:pt x="183" y="283"/>
                </a:lnTo>
                <a:lnTo>
                  <a:pt x="180" y="285"/>
                </a:lnTo>
                <a:lnTo>
                  <a:pt x="27" y="285"/>
                </a:lnTo>
                <a:lnTo>
                  <a:pt x="27" y="285"/>
                </a:lnTo>
                <a:lnTo>
                  <a:pt x="24" y="283"/>
                </a:lnTo>
                <a:lnTo>
                  <a:pt x="22" y="281"/>
                </a:lnTo>
                <a:lnTo>
                  <a:pt x="18" y="279"/>
                </a:lnTo>
                <a:lnTo>
                  <a:pt x="18" y="276"/>
                </a:lnTo>
                <a:lnTo>
                  <a:pt x="18" y="161"/>
                </a:lnTo>
                <a:lnTo>
                  <a:pt x="18" y="161"/>
                </a:lnTo>
                <a:lnTo>
                  <a:pt x="18" y="158"/>
                </a:lnTo>
                <a:lnTo>
                  <a:pt x="22" y="154"/>
                </a:lnTo>
                <a:lnTo>
                  <a:pt x="24" y="152"/>
                </a:lnTo>
                <a:lnTo>
                  <a:pt x="27" y="152"/>
                </a:lnTo>
                <a:lnTo>
                  <a:pt x="180" y="152"/>
                </a:lnTo>
                <a:lnTo>
                  <a:pt x="180" y="152"/>
                </a:lnTo>
                <a:lnTo>
                  <a:pt x="183" y="152"/>
                </a:lnTo>
                <a:lnTo>
                  <a:pt x="185" y="154"/>
                </a:lnTo>
                <a:lnTo>
                  <a:pt x="187" y="158"/>
                </a:lnTo>
                <a:lnTo>
                  <a:pt x="189" y="161"/>
                </a:lnTo>
                <a:lnTo>
                  <a:pt x="189" y="276"/>
                </a:lnTo>
                <a:close/>
                <a:moveTo>
                  <a:pt x="113" y="212"/>
                </a:moveTo>
                <a:lnTo>
                  <a:pt x="113" y="190"/>
                </a:lnTo>
                <a:lnTo>
                  <a:pt x="113" y="190"/>
                </a:lnTo>
                <a:lnTo>
                  <a:pt x="113" y="187"/>
                </a:lnTo>
                <a:lnTo>
                  <a:pt x="111" y="183"/>
                </a:lnTo>
                <a:lnTo>
                  <a:pt x="107" y="181"/>
                </a:lnTo>
                <a:lnTo>
                  <a:pt x="104" y="179"/>
                </a:lnTo>
                <a:lnTo>
                  <a:pt x="104" y="179"/>
                </a:lnTo>
                <a:lnTo>
                  <a:pt x="100" y="181"/>
                </a:lnTo>
                <a:lnTo>
                  <a:pt x="96" y="183"/>
                </a:lnTo>
                <a:lnTo>
                  <a:pt x="95" y="187"/>
                </a:lnTo>
                <a:lnTo>
                  <a:pt x="95" y="190"/>
                </a:lnTo>
                <a:lnTo>
                  <a:pt x="95" y="212"/>
                </a:lnTo>
                <a:lnTo>
                  <a:pt x="95" y="212"/>
                </a:lnTo>
                <a:lnTo>
                  <a:pt x="91" y="214"/>
                </a:lnTo>
                <a:lnTo>
                  <a:pt x="87" y="217"/>
                </a:lnTo>
                <a:lnTo>
                  <a:pt x="85" y="223"/>
                </a:lnTo>
                <a:lnTo>
                  <a:pt x="85" y="228"/>
                </a:lnTo>
                <a:lnTo>
                  <a:pt x="85" y="228"/>
                </a:lnTo>
                <a:lnTo>
                  <a:pt x="85" y="236"/>
                </a:lnTo>
                <a:lnTo>
                  <a:pt x="91" y="241"/>
                </a:lnTo>
                <a:lnTo>
                  <a:pt x="96" y="245"/>
                </a:lnTo>
                <a:lnTo>
                  <a:pt x="104" y="246"/>
                </a:lnTo>
                <a:lnTo>
                  <a:pt x="104" y="246"/>
                </a:lnTo>
                <a:lnTo>
                  <a:pt x="111" y="245"/>
                </a:lnTo>
                <a:lnTo>
                  <a:pt x="116" y="241"/>
                </a:lnTo>
                <a:lnTo>
                  <a:pt x="122" y="236"/>
                </a:lnTo>
                <a:lnTo>
                  <a:pt x="122" y="228"/>
                </a:lnTo>
                <a:lnTo>
                  <a:pt x="122" y="228"/>
                </a:lnTo>
                <a:lnTo>
                  <a:pt x="122" y="223"/>
                </a:lnTo>
                <a:lnTo>
                  <a:pt x="120" y="217"/>
                </a:lnTo>
                <a:lnTo>
                  <a:pt x="116" y="214"/>
                </a:lnTo>
                <a:lnTo>
                  <a:pt x="113" y="212"/>
                </a:lnTo>
                <a:lnTo>
                  <a:pt x="113" y="212"/>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76" name="Freeform 70"/>
          <p:cNvSpPr>
            <a:spLocks noEditPoints="1"/>
          </p:cNvSpPr>
          <p:nvPr/>
        </p:nvSpPr>
        <p:spPr bwMode="auto">
          <a:xfrm>
            <a:off x="2603500" y="1470025"/>
            <a:ext cx="457200" cy="452438"/>
          </a:xfrm>
          <a:custGeom>
            <a:avLst/>
            <a:gdLst/>
            <a:ahLst/>
            <a:cxnLst>
              <a:cxn ang="0">
                <a:pos x="150" y="0"/>
              </a:cxn>
              <a:cxn ang="0">
                <a:pos x="119" y="4"/>
              </a:cxn>
              <a:cxn ang="0">
                <a:pos x="92" y="13"/>
              </a:cxn>
              <a:cxn ang="0">
                <a:pos x="67" y="27"/>
              </a:cxn>
              <a:cxn ang="0">
                <a:pos x="43" y="45"/>
              </a:cxn>
              <a:cxn ang="0">
                <a:pos x="25" y="67"/>
              </a:cxn>
              <a:cxn ang="0">
                <a:pos x="11" y="92"/>
              </a:cxn>
              <a:cxn ang="0">
                <a:pos x="2" y="121"/>
              </a:cxn>
              <a:cxn ang="0">
                <a:pos x="0" y="152"/>
              </a:cxn>
              <a:cxn ang="0">
                <a:pos x="0" y="167"/>
              </a:cxn>
              <a:cxn ang="0">
                <a:pos x="5" y="198"/>
              </a:cxn>
              <a:cxn ang="0">
                <a:pos x="18" y="225"/>
              </a:cxn>
              <a:cxn ang="0">
                <a:pos x="34" y="248"/>
              </a:cxn>
              <a:cxn ang="0">
                <a:pos x="54" y="268"/>
              </a:cxn>
              <a:cxn ang="0">
                <a:pos x="78" y="285"/>
              </a:cxn>
              <a:cxn ang="0">
                <a:pos x="105" y="295"/>
              </a:cxn>
              <a:cxn ang="0">
                <a:pos x="136" y="303"/>
              </a:cxn>
              <a:cxn ang="0">
                <a:pos x="150" y="303"/>
              </a:cxn>
              <a:cxn ang="0">
                <a:pos x="181" y="301"/>
              </a:cxn>
              <a:cxn ang="0">
                <a:pos x="210" y="292"/>
              </a:cxn>
              <a:cxn ang="0">
                <a:pos x="235" y="277"/>
              </a:cxn>
              <a:cxn ang="0">
                <a:pos x="257" y="259"/>
              </a:cxn>
              <a:cxn ang="0">
                <a:pos x="275" y="236"/>
              </a:cxn>
              <a:cxn ang="0">
                <a:pos x="290" y="210"/>
              </a:cxn>
              <a:cxn ang="0">
                <a:pos x="299" y="183"/>
              </a:cxn>
              <a:cxn ang="0">
                <a:pos x="302" y="152"/>
              </a:cxn>
              <a:cxn ang="0">
                <a:pos x="301" y="136"/>
              </a:cxn>
              <a:cxn ang="0">
                <a:pos x="295" y="107"/>
              </a:cxn>
              <a:cxn ang="0">
                <a:pos x="283" y="80"/>
              </a:cxn>
              <a:cxn ang="0">
                <a:pos x="268" y="56"/>
              </a:cxn>
              <a:cxn ang="0">
                <a:pos x="246" y="34"/>
              </a:cxn>
              <a:cxn ang="0">
                <a:pos x="223" y="18"/>
              </a:cxn>
              <a:cxn ang="0">
                <a:pos x="196" y="7"/>
              </a:cxn>
              <a:cxn ang="0">
                <a:pos x="167" y="2"/>
              </a:cxn>
              <a:cxn ang="0">
                <a:pos x="150" y="0"/>
              </a:cxn>
              <a:cxn ang="0">
                <a:pos x="94" y="227"/>
              </a:cxn>
              <a:cxn ang="0">
                <a:pos x="94" y="76"/>
              </a:cxn>
              <a:cxn ang="0">
                <a:pos x="132" y="227"/>
              </a:cxn>
              <a:cxn ang="0">
                <a:pos x="170" y="227"/>
              </a:cxn>
              <a:cxn ang="0">
                <a:pos x="170" y="76"/>
              </a:cxn>
              <a:cxn ang="0">
                <a:pos x="206" y="227"/>
              </a:cxn>
            </a:cxnLst>
            <a:rect l="0" t="0" r="r" b="b"/>
            <a:pathLst>
              <a:path w="302" h="303">
                <a:moveTo>
                  <a:pt x="150" y="0"/>
                </a:moveTo>
                <a:lnTo>
                  <a:pt x="150" y="0"/>
                </a:lnTo>
                <a:lnTo>
                  <a:pt x="136" y="2"/>
                </a:lnTo>
                <a:lnTo>
                  <a:pt x="119" y="4"/>
                </a:lnTo>
                <a:lnTo>
                  <a:pt x="105" y="7"/>
                </a:lnTo>
                <a:lnTo>
                  <a:pt x="92" y="13"/>
                </a:lnTo>
                <a:lnTo>
                  <a:pt x="78" y="18"/>
                </a:lnTo>
                <a:lnTo>
                  <a:pt x="67" y="27"/>
                </a:lnTo>
                <a:lnTo>
                  <a:pt x="54" y="34"/>
                </a:lnTo>
                <a:lnTo>
                  <a:pt x="43" y="45"/>
                </a:lnTo>
                <a:lnTo>
                  <a:pt x="34" y="56"/>
                </a:lnTo>
                <a:lnTo>
                  <a:pt x="25" y="67"/>
                </a:lnTo>
                <a:lnTo>
                  <a:pt x="18" y="80"/>
                </a:lnTo>
                <a:lnTo>
                  <a:pt x="11" y="92"/>
                </a:lnTo>
                <a:lnTo>
                  <a:pt x="5" y="107"/>
                </a:lnTo>
                <a:lnTo>
                  <a:pt x="2" y="121"/>
                </a:lnTo>
                <a:lnTo>
                  <a:pt x="0" y="136"/>
                </a:lnTo>
                <a:lnTo>
                  <a:pt x="0" y="152"/>
                </a:lnTo>
                <a:lnTo>
                  <a:pt x="0" y="152"/>
                </a:lnTo>
                <a:lnTo>
                  <a:pt x="0" y="167"/>
                </a:lnTo>
                <a:lnTo>
                  <a:pt x="2" y="183"/>
                </a:lnTo>
                <a:lnTo>
                  <a:pt x="5" y="198"/>
                </a:lnTo>
                <a:lnTo>
                  <a:pt x="11" y="210"/>
                </a:lnTo>
                <a:lnTo>
                  <a:pt x="18" y="225"/>
                </a:lnTo>
                <a:lnTo>
                  <a:pt x="25" y="236"/>
                </a:lnTo>
                <a:lnTo>
                  <a:pt x="34" y="248"/>
                </a:lnTo>
                <a:lnTo>
                  <a:pt x="43" y="259"/>
                </a:lnTo>
                <a:lnTo>
                  <a:pt x="54" y="268"/>
                </a:lnTo>
                <a:lnTo>
                  <a:pt x="67" y="277"/>
                </a:lnTo>
                <a:lnTo>
                  <a:pt x="78" y="285"/>
                </a:lnTo>
                <a:lnTo>
                  <a:pt x="92" y="292"/>
                </a:lnTo>
                <a:lnTo>
                  <a:pt x="105" y="295"/>
                </a:lnTo>
                <a:lnTo>
                  <a:pt x="119" y="301"/>
                </a:lnTo>
                <a:lnTo>
                  <a:pt x="136" y="303"/>
                </a:lnTo>
                <a:lnTo>
                  <a:pt x="150" y="303"/>
                </a:lnTo>
                <a:lnTo>
                  <a:pt x="150" y="303"/>
                </a:lnTo>
                <a:lnTo>
                  <a:pt x="167" y="303"/>
                </a:lnTo>
                <a:lnTo>
                  <a:pt x="181" y="301"/>
                </a:lnTo>
                <a:lnTo>
                  <a:pt x="196" y="295"/>
                </a:lnTo>
                <a:lnTo>
                  <a:pt x="210" y="292"/>
                </a:lnTo>
                <a:lnTo>
                  <a:pt x="223" y="285"/>
                </a:lnTo>
                <a:lnTo>
                  <a:pt x="235" y="277"/>
                </a:lnTo>
                <a:lnTo>
                  <a:pt x="246" y="268"/>
                </a:lnTo>
                <a:lnTo>
                  <a:pt x="257" y="259"/>
                </a:lnTo>
                <a:lnTo>
                  <a:pt x="268" y="248"/>
                </a:lnTo>
                <a:lnTo>
                  <a:pt x="275" y="236"/>
                </a:lnTo>
                <a:lnTo>
                  <a:pt x="283" y="225"/>
                </a:lnTo>
                <a:lnTo>
                  <a:pt x="290" y="210"/>
                </a:lnTo>
                <a:lnTo>
                  <a:pt x="295" y="198"/>
                </a:lnTo>
                <a:lnTo>
                  <a:pt x="299" y="183"/>
                </a:lnTo>
                <a:lnTo>
                  <a:pt x="301" y="167"/>
                </a:lnTo>
                <a:lnTo>
                  <a:pt x="302" y="152"/>
                </a:lnTo>
                <a:lnTo>
                  <a:pt x="302" y="152"/>
                </a:lnTo>
                <a:lnTo>
                  <a:pt x="301" y="136"/>
                </a:lnTo>
                <a:lnTo>
                  <a:pt x="299" y="121"/>
                </a:lnTo>
                <a:lnTo>
                  <a:pt x="295" y="107"/>
                </a:lnTo>
                <a:lnTo>
                  <a:pt x="290" y="92"/>
                </a:lnTo>
                <a:lnTo>
                  <a:pt x="283" y="80"/>
                </a:lnTo>
                <a:lnTo>
                  <a:pt x="275" y="67"/>
                </a:lnTo>
                <a:lnTo>
                  <a:pt x="268" y="56"/>
                </a:lnTo>
                <a:lnTo>
                  <a:pt x="257" y="45"/>
                </a:lnTo>
                <a:lnTo>
                  <a:pt x="246" y="34"/>
                </a:lnTo>
                <a:lnTo>
                  <a:pt x="235" y="27"/>
                </a:lnTo>
                <a:lnTo>
                  <a:pt x="223" y="18"/>
                </a:lnTo>
                <a:lnTo>
                  <a:pt x="210" y="13"/>
                </a:lnTo>
                <a:lnTo>
                  <a:pt x="196" y="7"/>
                </a:lnTo>
                <a:lnTo>
                  <a:pt x="181" y="4"/>
                </a:lnTo>
                <a:lnTo>
                  <a:pt x="167" y="2"/>
                </a:lnTo>
                <a:lnTo>
                  <a:pt x="150" y="0"/>
                </a:lnTo>
                <a:lnTo>
                  <a:pt x="150" y="0"/>
                </a:lnTo>
                <a:close/>
                <a:moveTo>
                  <a:pt x="132" y="227"/>
                </a:moveTo>
                <a:lnTo>
                  <a:pt x="94" y="227"/>
                </a:lnTo>
                <a:lnTo>
                  <a:pt x="94" y="152"/>
                </a:lnTo>
                <a:lnTo>
                  <a:pt x="94" y="76"/>
                </a:lnTo>
                <a:lnTo>
                  <a:pt x="132" y="76"/>
                </a:lnTo>
                <a:lnTo>
                  <a:pt x="132" y="227"/>
                </a:lnTo>
                <a:close/>
                <a:moveTo>
                  <a:pt x="206" y="227"/>
                </a:moveTo>
                <a:lnTo>
                  <a:pt x="170" y="227"/>
                </a:lnTo>
                <a:lnTo>
                  <a:pt x="170" y="152"/>
                </a:lnTo>
                <a:lnTo>
                  <a:pt x="170" y="76"/>
                </a:lnTo>
                <a:lnTo>
                  <a:pt x="206" y="76"/>
                </a:lnTo>
                <a:lnTo>
                  <a:pt x="206" y="227"/>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277" name="Group 74"/>
          <p:cNvGrpSpPr/>
          <p:nvPr/>
        </p:nvGrpSpPr>
        <p:grpSpPr>
          <a:xfrm>
            <a:off x="5157057" y="1472262"/>
            <a:ext cx="249363" cy="450653"/>
            <a:chOff x="3386647" y="802411"/>
            <a:chExt cx="172336" cy="311450"/>
          </a:xfrm>
          <a:solidFill>
            <a:schemeClr val="tx1">
              <a:lumMod val="50000"/>
              <a:lumOff val="50000"/>
            </a:schemeClr>
          </a:solidFill>
        </p:grpSpPr>
        <p:sp>
          <p:nvSpPr>
            <p:cNvPr id="278" name="Freeform 71"/>
            <p:cNvSpPr>
              <a:spLocks/>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79"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80" name="Freeform 73"/>
            <p:cNvSpPr>
              <a:spLocks/>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81" name="Freeform 74"/>
            <p:cNvSpPr>
              <a:spLocks/>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82" name="Line 75"/>
            <p:cNvSpPr>
              <a:spLocks noChangeShapeType="1"/>
            </p:cNvSpPr>
            <p:nvPr/>
          </p:nvSpPr>
          <p:spPr bwMode="auto">
            <a:xfrm>
              <a:off x="3534067" y="924914"/>
              <a:ext cx="2077" cy="2077"/>
            </a:xfrm>
            <a:prstGeom prst="line">
              <a:avLst/>
            </a:pr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283" name="Group 75"/>
          <p:cNvGrpSpPr/>
          <p:nvPr/>
        </p:nvGrpSpPr>
        <p:grpSpPr>
          <a:xfrm>
            <a:off x="6309928" y="1466252"/>
            <a:ext cx="474691" cy="462672"/>
            <a:chOff x="4080141" y="798258"/>
            <a:chExt cx="328062" cy="319755"/>
          </a:xfrm>
          <a:solidFill>
            <a:schemeClr val="tx1">
              <a:lumMod val="50000"/>
              <a:lumOff val="50000"/>
            </a:schemeClr>
          </a:solidFill>
        </p:grpSpPr>
        <p:sp>
          <p:nvSpPr>
            <p:cNvPr id="284" name="Freeform 76"/>
            <p:cNvSpPr>
              <a:spLocks/>
            </p:cNvSpPr>
            <p:nvPr/>
          </p:nvSpPr>
          <p:spPr bwMode="auto">
            <a:xfrm>
              <a:off x="4080141" y="823174"/>
              <a:ext cx="294839" cy="294839"/>
            </a:xfrm>
            <a:custGeom>
              <a:avLst/>
              <a:gdLst/>
              <a:ahLst/>
              <a:cxnLst>
                <a:cxn ang="0">
                  <a:pos x="141" y="141"/>
                </a:cxn>
                <a:cxn ang="0">
                  <a:pos x="284" y="141"/>
                </a:cxn>
                <a:cxn ang="0">
                  <a:pos x="284" y="141"/>
                </a:cxn>
                <a:cxn ang="0">
                  <a:pos x="283" y="156"/>
                </a:cxn>
                <a:cxn ang="0">
                  <a:pos x="281" y="170"/>
                </a:cxn>
                <a:cxn ang="0">
                  <a:pos x="277" y="185"/>
                </a:cxn>
                <a:cxn ang="0">
                  <a:pos x="274" y="197"/>
                </a:cxn>
                <a:cxn ang="0">
                  <a:pos x="266" y="210"/>
                </a:cxn>
                <a:cxn ang="0">
                  <a:pos x="259" y="221"/>
                </a:cxn>
                <a:cxn ang="0">
                  <a:pos x="252" y="232"/>
                </a:cxn>
                <a:cxn ang="0">
                  <a:pos x="243" y="243"/>
                </a:cxn>
                <a:cxn ang="0">
                  <a:pos x="232" y="252"/>
                </a:cxn>
                <a:cxn ang="0">
                  <a:pos x="221" y="259"/>
                </a:cxn>
                <a:cxn ang="0">
                  <a:pos x="210" y="266"/>
                </a:cxn>
                <a:cxn ang="0">
                  <a:pos x="197" y="273"/>
                </a:cxn>
                <a:cxn ang="0">
                  <a:pos x="185" y="277"/>
                </a:cxn>
                <a:cxn ang="0">
                  <a:pos x="170" y="281"/>
                </a:cxn>
                <a:cxn ang="0">
                  <a:pos x="156" y="283"/>
                </a:cxn>
                <a:cxn ang="0">
                  <a:pos x="141" y="284"/>
                </a:cxn>
                <a:cxn ang="0">
                  <a:pos x="141" y="284"/>
                </a:cxn>
                <a:cxn ang="0">
                  <a:pos x="127" y="283"/>
                </a:cxn>
                <a:cxn ang="0">
                  <a:pos x="112" y="281"/>
                </a:cxn>
                <a:cxn ang="0">
                  <a:pos x="100" y="277"/>
                </a:cxn>
                <a:cxn ang="0">
                  <a:pos x="87" y="273"/>
                </a:cxn>
                <a:cxn ang="0">
                  <a:pos x="74" y="266"/>
                </a:cxn>
                <a:cxn ang="0">
                  <a:pos x="62" y="259"/>
                </a:cxn>
                <a:cxn ang="0">
                  <a:pos x="51" y="252"/>
                </a:cxn>
                <a:cxn ang="0">
                  <a:pos x="42" y="243"/>
                </a:cxn>
                <a:cxn ang="0">
                  <a:pos x="33" y="232"/>
                </a:cxn>
                <a:cxn ang="0">
                  <a:pos x="23" y="221"/>
                </a:cxn>
                <a:cxn ang="0">
                  <a:pos x="16" y="210"/>
                </a:cxn>
                <a:cxn ang="0">
                  <a:pos x="11" y="197"/>
                </a:cxn>
                <a:cxn ang="0">
                  <a:pos x="5" y="185"/>
                </a:cxn>
                <a:cxn ang="0">
                  <a:pos x="2" y="170"/>
                </a:cxn>
                <a:cxn ang="0">
                  <a:pos x="0" y="156"/>
                </a:cxn>
                <a:cxn ang="0">
                  <a:pos x="0" y="141"/>
                </a:cxn>
                <a:cxn ang="0">
                  <a:pos x="0" y="141"/>
                </a:cxn>
                <a:cxn ang="0">
                  <a:pos x="0" y="127"/>
                </a:cxn>
                <a:cxn ang="0">
                  <a:pos x="2" y="114"/>
                </a:cxn>
                <a:cxn ang="0">
                  <a:pos x="5" y="99"/>
                </a:cxn>
                <a:cxn ang="0">
                  <a:pos x="11" y="87"/>
                </a:cxn>
                <a:cxn ang="0">
                  <a:pos x="16" y="74"/>
                </a:cxn>
                <a:cxn ang="0">
                  <a:pos x="23" y="63"/>
                </a:cxn>
                <a:cxn ang="0">
                  <a:pos x="33" y="52"/>
                </a:cxn>
                <a:cxn ang="0">
                  <a:pos x="42" y="41"/>
                </a:cxn>
                <a:cxn ang="0">
                  <a:pos x="51" y="32"/>
                </a:cxn>
                <a:cxn ang="0">
                  <a:pos x="62" y="23"/>
                </a:cxn>
                <a:cxn ang="0">
                  <a:pos x="74" y="16"/>
                </a:cxn>
                <a:cxn ang="0">
                  <a:pos x="87" y="11"/>
                </a:cxn>
                <a:cxn ang="0">
                  <a:pos x="100" y="7"/>
                </a:cxn>
                <a:cxn ang="0">
                  <a:pos x="112" y="3"/>
                </a:cxn>
                <a:cxn ang="0">
                  <a:pos x="127" y="0"/>
                </a:cxn>
                <a:cxn ang="0">
                  <a:pos x="141" y="0"/>
                </a:cxn>
                <a:cxn ang="0">
                  <a:pos x="141" y="141"/>
                </a:cxn>
              </a:cxnLst>
              <a:rect l="0" t="0" r="r" b="b"/>
              <a:pathLst>
                <a:path w="284" h="284">
                  <a:moveTo>
                    <a:pt x="141" y="141"/>
                  </a:moveTo>
                  <a:lnTo>
                    <a:pt x="284" y="141"/>
                  </a:lnTo>
                  <a:lnTo>
                    <a:pt x="284" y="141"/>
                  </a:lnTo>
                  <a:lnTo>
                    <a:pt x="283" y="156"/>
                  </a:lnTo>
                  <a:lnTo>
                    <a:pt x="281" y="170"/>
                  </a:lnTo>
                  <a:lnTo>
                    <a:pt x="277" y="185"/>
                  </a:lnTo>
                  <a:lnTo>
                    <a:pt x="274" y="197"/>
                  </a:lnTo>
                  <a:lnTo>
                    <a:pt x="266" y="210"/>
                  </a:lnTo>
                  <a:lnTo>
                    <a:pt x="259" y="221"/>
                  </a:lnTo>
                  <a:lnTo>
                    <a:pt x="252" y="232"/>
                  </a:lnTo>
                  <a:lnTo>
                    <a:pt x="243" y="243"/>
                  </a:lnTo>
                  <a:lnTo>
                    <a:pt x="232" y="252"/>
                  </a:lnTo>
                  <a:lnTo>
                    <a:pt x="221" y="259"/>
                  </a:lnTo>
                  <a:lnTo>
                    <a:pt x="210" y="266"/>
                  </a:lnTo>
                  <a:lnTo>
                    <a:pt x="197" y="273"/>
                  </a:lnTo>
                  <a:lnTo>
                    <a:pt x="185" y="277"/>
                  </a:lnTo>
                  <a:lnTo>
                    <a:pt x="170" y="281"/>
                  </a:lnTo>
                  <a:lnTo>
                    <a:pt x="156" y="283"/>
                  </a:lnTo>
                  <a:lnTo>
                    <a:pt x="141" y="284"/>
                  </a:lnTo>
                  <a:lnTo>
                    <a:pt x="141" y="284"/>
                  </a:lnTo>
                  <a:lnTo>
                    <a:pt x="127" y="283"/>
                  </a:lnTo>
                  <a:lnTo>
                    <a:pt x="112" y="281"/>
                  </a:lnTo>
                  <a:lnTo>
                    <a:pt x="100" y="277"/>
                  </a:lnTo>
                  <a:lnTo>
                    <a:pt x="87" y="273"/>
                  </a:lnTo>
                  <a:lnTo>
                    <a:pt x="74" y="266"/>
                  </a:lnTo>
                  <a:lnTo>
                    <a:pt x="62" y="259"/>
                  </a:lnTo>
                  <a:lnTo>
                    <a:pt x="51" y="252"/>
                  </a:lnTo>
                  <a:lnTo>
                    <a:pt x="42" y="243"/>
                  </a:lnTo>
                  <a:lnTo>
                    <a:pt x="33" y="232"/>
                  </a:lnTo>
                  <a:lnTo>
                    <a:pt x="23" y="221"/>
                  </a:lnTo>
                  <a:lnTo>
                    <a:pt x="16" y="210"/>
                  </a:lnTo>
                  <a:lnTo>
                    <a:pt x="11" y="197"/>
                  </a:lnTo>
                  <a:lnTo>
                    <a:pt x="5" y="185"/>
                  </a:lnTo>
                  <a:lnTo>
                    <a:pt x="2" y="170"/>
                  </a:lnTo>
                  <a:lnTo>
                    <a:pt x="0" y="156"/>
                  </a:lnTo>
                  <a:lnTo>
                    <a:pt x="0" y="141"/>
                  </a:lnTo>
                  <a:lnTo>
                    <a:pt x="0" y="141"/>
                  </a:lnTo>
                  <a:lnTo>
                    <a:pt x="0" y="127"/>
                  </a:lnTo>
                  <a:lnTo>
                    <a:pt x="2" y="114"/>
                  </a:lnTo>
                  <a:lnTo>
                    <a:pt x="5" y="99"/>
                  </a:lnTo>
                  <a:lnTo>
                    <a:pt x="11" y="87"/>
                  </a:lnTo>
                  <a:lnTo>
                    <a:pt x="16" y="74"/>
                  </a:lnTo>
                  <a:lnTo>
                    <a:pt x="23" y="63"/>
                  </a:lnTo>
                  <a:lnTo>
                    <a:pt x="33" y="52"/>
                  </a:lnTo>
                  <a:lnTo>
                    <a:pt x="42" y="41"/>
                  </a:lnTo>
                  <a:lnTo>
                    <a:pt x="51" y="32"/>
                  </a:lnTo>
                  <a:lnTo>
                    <a:pt x="62" y="23"/>
                  </a:lnTo>
                  <a:lnTo>
                    <a:pt x="74" y="16"/>
                  </a:lnTo>
                  <a:lnTo>
                    <a:pt x="87" y="11"/>
                  </a:lnTo>
                  <a:lnTo>
                    <a:pt x="100" y="7"/>
                  </a:lnTo>
                  <a:lnTo>
                    <a:pt x="112" y="3"/>
                  </a:lnTo>
                  <a:lnTo>
                    <a:pt x="127" y="0"/>
                  </a:lnTo>
                  <a:lnTo>
                    <a:pt x="141" y="0"/>
                  </a:lnTo>
                  <a:lnTo>
                    <a:pt x="141" y="14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85" name="Freeform 77"/>
            <p:cNvSpPr>
              <a:spLocks/>
            </p:cNvSpPr>
            <p:nvPr/>
          </p:nvSpPr>
          <p:spPr bwMode="auto">
            <a:xfrm>
              <a:off x="4260783" y="798258"/>
              <a:ext cx="147420" cy="147420"/>
            </a:xfrm>
            <a:custGeom>
              <a:avLst/>
              <a:gdLst/>
              <a:ahLst/>
              <a:cxnLst>
                <a:cxn ang="0">
                  <a:pos x="0" y="142"/>
                </a:cxn>
                <a:cxn ang="0">
                  <a:pos x="141" y="142"/>
                </a:cxn>
                <a:cxn ang="0">
                  <a:pos x="141" y="142"/>
                </a:cxn>
                <a:cxn ang="0">
                  <a:pos x="141" y="127"/>
                </a:cxn>
                <a:cxn ang="0">
                  <a:pos x="139" y="113"/>
                </a:cxn>
                <a:cxn ang="0">
                  <a:pos x="136" y="100"/>
                </a:cxn>
                <a:cxn ang="0">
                  <a:pos x="130" y="87"/>
                </a:cxn>
                <a:cxn ang="0">
                  <a:pos x="125" y="74"/>
                </a:cxn>
                <a:cxn ang="0">
                  <a:pos x="118" y="62"/>
                </a:cxn>
                <a:cxn ang="0">
                  <a:pos x="109" y="51"/>
                </a:cxn>
                <a:cxn ang="0">
                  <a:pos x="100" y="42"/>
                </a:cxn>
                <a:cxn ang="0">
                  <a:pos x="91" y="33"/>
                </a:cxn>
                <a:cxn ang="0">
                  <a:pos x="80" y="24"/>
                </a:cxn>
                <a:cxn ang="0">
                  <a:pos x="67" y="16"/>
                </a:cxn>
                <a:cxn ang="0">
                  <a:pos x="54" y="11"/>
                </a:cxn>
                <a:cxn ang="0">
                  <a:pos x="42" y="6"/>
                </a:cxn>
                <a:cxn ang="0">
                  <a:pos x="29" y="2"/>
                </a:cxn>
                <a:cxn ang="0">
                  <a:pos x="14" y="0"/>
                </a:cxn>
                <a:cxn ang="0">
                  <a:pos x="0" y="0"/>
                </a:cxn>
                <a:cxn ang="0">
                  <a:pos x="0" y="142"/>
                </a:cxn>
              </a:cxnLst>
              <a:rect l="0" t="0" r="r" b="b"/>
              <a:pathLst>
                <a:path w="141" h="142">
                  <a:moveTo>
                    <a:pt x="0" y="142"/>
                  </a:moveTo>
                  <a:lnTo>
                    <a:pt x="141" y="142"/>
                  </a:lnTo>
                  <a:lnTo>
                    <a:pt x="141" y="142"/>
                  </a:lnTo>
                  <a:lnTo>
                    <a:pt x="141" y="127"/>
                  </a:lnTo>
                  <a:lnTo>
                    <a:pt x="139" y="113"/>
                  </a:lnTo>
                  <a:lnTo>
                    <a:pt x="136" y="100"/>
                  </a:lnTo>
                  <a:lnTo>
                    <a:pt x="130" y="87"/>
                  </a:lnTo>
                  <a:lnTo>
                    <a:pt x="125" y="74"/>
                  </a:lnTo>
                  <a:lnTo>
                    <a:pt x="118" y="62"/>
                  </a:lnTo>
                  <a:lnTo>
                    <a:pt x="109" y="51"/>
                  </a:lnTo>
                  <a:lnTo>
                    <a:pt x="100" y="42"/>
                  </a:lnTo>
                  <a:lnTo>
                    <a:pt x="91" y="33"/>
                  </a:lnTo>
                  <a:lnTo>
                    <a:pt x="80" y="24"/>
                  </a:lnTo>
                  <a:lnTo>
                    <a:pt x="67" y="16"/>
                  </a:lnTo>
                  <a:lnTo>
                    <a:pt x="54" y="11"/>
                  </a:lnTo>
                  <a:lnTo>
                    <a:pt x="42" y="6"/>
                  </a:lnTo>
                  <a:lnTo>
                    <a:pt x="29" y="2"/>
                  </a:lnTo>
                  <a:lnTo>
                    <a:pt x="14" y="0"/>
                  </a:lnTo>
                  <a:lnTo>
                    <a:pt x="0" y="0"/>
                  </a:lnTo>
                  <a:lnTo>
                    <a:pt x="0" y="14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286" name="Group 73"/>
          <p:cNvGrpSpPr/>
          <p:nvPr/>
        </p:nvGrpSpPr>
        <p:grpSpPr>
          <a:xfrm>
            <a:off x="3812500" y="1469375"/>
            <a:ext cx="513747" cy="453656"/>
            <a:chOff x="2549886" y="800334"/>
            <a:chExt cx="355053" cy="313526"/>
          </a:xfrm>
          <a:solidFill>
            <a:schemeClr val="tx1">
              <a:lumMod val="50000"/>
              <a:lumOff val="50000"/>
            </a:schemeClr>
          </a:solidFill>
        </p:grpSpPr>
        <p:sp>
          <p:nvSpPr>
            <p:cNvPr id="287" name="Freeform 88"/>
            <p:cNvSpPr>
              <a:spLocks/>
            </p:cNvSpPr>
            <p:nvPr/>
          </p:nvSpPr>
          <p:spPr bwMode="auto">
            <a:xfrm>
              <a:off x="2653702" y="1055723"/>
              <a:ext cx="58137" cy="58137"/>
            </a:xfrm>
            <a:custGeom>
              <a:avLst/>
              <a:gdLst/>
              <a:ahLst/>
              <a:cxnLst>
                <a:cxn ang="0">
                  <a:pos x="27" y="0"/>
                </a:cxn>
                <a:cxn ang="0">
                  <a:pos x="27" y="0"/>
                </a:cxn>
                <a:cxn ang="0">
                  <a:pos x="34" y="0"/>
                </a:cxn>
                <a:cxn ang="0">
                  <a:pos x="40" y="2"/>
                </a:cxn>
                <a:cxn ang="0">
                  <a:pos x="49" y="10"/>
                </a:cxn>
                <a:cxn ang="0">
                  <a:pos x="54" y="19"/>
                </a:cxn>
                <a:cxn ang="0">
                  <a:pos x="56" y="24"/>
                </a:cxn>
                <a:cxn ang="0">
                  <a:pos x="56" y="30"/>
                </a:cxn>
                <a:cxn ang="0">
                  <a:pos x="56" y="30"/>
                </a:cxn>
                <a:cxn ang="0">
                  <a:pos x="56" y="35"/>
                </a:cxn>
                <a:cxn ang="0">
                  <a:pos x="54" y="40"/>
                </a:cxn>
                <a:cxn ang="0">
                  <a:pos x="49" y="49"/>
                </a:cxn>
                <a:cxn ang="0">
                  <a:pos x="40" y="55"/>
                </a:cxn>
                <a:cxn ang="0">
                  <a:pos x="34" y="57"/>
                </a:cxn>
                <a:cxn ang="0">
                  <a:pos x="27" y="57"/>
                </a:cxn>
                <a:cxn ang="0">
                  <a:pos x="27" y="57"/>
                </a:cxn>
                <a:cxn ang="0">
                  <a:pos x="22" y="57"/>
                </a:cxn>
                <a:cxn ang="0">
                  <a:pos x="16" y="55"/>
                </a:cxn>
                <a:cxn ang="0">
                  <a:pos x="7" y="49"/>
                </a:cxn>
                <a:cxn ang="0">
                  <a:pos x="2" y="40"/>
                </a:cxn>
                <a:cxn ang="0">
                  <a:pos x="0" y="35"/>
                </a:cxn>
                <a:cxn ang="0">
                  <a:pos x="0" y="30"/>
                </a:cxn>
                <a:cxn ang="0">
                  <a:pos x="0" y="30"/>
                </a:cxn>
                <a:cxn ang="0">
                  <a:pos x="0" y="24"/>
                </a:cxn>
                <a:cxn ang="0">
                  <a:pos x="2" y="19"/>
                </a:cxn>
                <a:cxn ang="0">
                  <a:pos x="7" y="10"/>
                </a:cxn>
                <a:cxn ang="0">
                  <a:pos x="16" y="2"/>
                </a:cxn>
                <a:cxn ang="0">
                  <a:pos x="22" y="0"/>
                </a:cxn>
                <a:cxn ang="0">
                  <a:pos x="27" y="0"/>
                </a:cxn>
                <a:cxn ang="0">
                  <a:pos x="27" y="0"/>
                </a:cxn>
              </a:cxnLst>
              <a:rect l="0" t="0" r="r" b="b"/>
              <a:pathLst>
                <a:path w="56" h="57">
                  <a:moveTo>
                    <a:pt x="27" y="0"/>
                  </a:moveTo>
                  <a:lnTo>
                    <a:pt x="27" y="0"/>
                  </a:lnTo>
                  <a:lnTo>
                    <a:pt x="34" y="0"/>
                  </a:lnTo>
                  <a:lnTo>
                    <a:pt x="40" y="2"/>
                  </a:lnTo>
                  <a:lnTo>
                    <a:pt x="49" y="10"/>
                  </a:lnTo>
                  <a:lnTo>
                    <a:pt x="54" y="19"/>
                  </a:lnTo>
                  <a:lnTo>
                    <a:pt x="56" y="24"/>
                  </a:lnTo>
                  <a:lnTo>
                    <a:pt x="56" y="30"/>
                  </a:lnTo>
                  <a:lnTo>
                    <a:pt x="56" y="30"/>
                  </a:lnTo>
                  <a:lnTo>
                    <a:pt x="56" y="35"/>
                  </a:lnTo>
                  <a:lnTo>
                    <a:pt x="54" y="40"/>
                  </a:lnTo>
                  <a:lnTo>
                    <a:pt x="49" y="49"/>
                  </a:lnTo>
                  <a:lnTo>
                    <a:pt x="40" y="55"/>
                  </a:lnTo>
                  <a:lnTo>
                    <a:pt x="34" y="57"/>
                  </a:lnTo>
                  <a:lnTo>
                    <a:pt x="27" y="57"/>
                  </a:lnTo>
                  <a:lnTo>
                    <a:pt x="27" y="57"/>
                  </a:lnTo>
                  <a:lnTo>
                    <a:pt x="22" y="57"/>
                  </a:lnTo>
                  <a:lnTo>
                    <a:pt x="16" y="55"/>
                  </a:lnTo>
                  <a:lnTo>
                    <a:pt x="7" y="49"/>
                  </a:lnTo>
                  <a:lnTo>
                    <a:pt x="2" y="40"/>
                  </a:lnTo>
                  <a:lnTo>
                    <a:pt x="0" y="35"/>
                  </a:lnTo>
                  <a:lnTo>
                    <a:pt x="0" y="30"/>
                  </a:lnTo>
                  <a:lnTo>
                    <a:pt x="0" y="30"/>
                  </a:lnTo>
                  <a:lnTo>
                    <a:pt x="0" y="24"/>
                  </a:lnTo>
                  <a:lnTo>
                    <a:pt x="2" y="19"/>
                  </a:lnTo>
                  <a:lnTo>
                    <a:pt x="7" y="10"/>
                  </a:lnTo>
                  <a:lnTo>
                    <a:pt x="16" y="2"/>
                  </a:lnTo>
                  <a:lnTo>
                    <a:pt x="22" y="0"/>
                  </a:lnTo>
                  <a:lnTo>
                    <a:pt x="27" y="0"/>
                  </a:lnTo>
                  <a:lnTo>
                    <a:pt x="27"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88" name="Freeform 89"/>
            <p:cNvSpPr>
              <a:spLocks/>
            </p:cNvSpPr>
            <p:nvPr/>
          </p:nvSpPr>
          <p:spPr bwMode="auto">
            <a:xfrm>
              <a:off x="2782435" y="1055723"/>
              <a:ext cx="60214" cy="58137"/>
            </a:xfrm>
            <a:custGeom>
              <a:avLst/>
              <a:gdLst/>
              <a:ahLst/>
              <a:cxnLst>
                <a:cxn ang="0">
                  <a:pos x="29" y="0"/>
                </a:cxn>
                <a:cxn ang="0">
                  <a:pos x="29" y="0"/>
                </a:cxn>
                <a:cxn ang="0">
                  <a:pos x="35" y="0"/>
                </a:cxn>
                <a:cxn ang="0">
                  <a:pos x="40" y="2"/>
                </a:cxn>
                <a:cxn ang="0">
                  <a:pos x="49" y="10"/>
                </a:cxn>
                <a:cxn ang="0">
                  <a:pos x="55" y="19"/>
                </a:cxn>
                <a:cxn ang="0">
                  <a:pos x="56" y="24"/>
                </a:cxn>
                <a:cxn ang="0">
                  <a:pos x="58" y="30"/>
                </a:cxn>
                <a:cxn ang="0">
                  <a:pos x="58" y="30"/>
                </a:cxn>
                <a:cxn ang="0">
                  <a:pos x="56" y="35"/>
                </a:cxn>
                <a:cxn ang="0">
                  <a:pos x="55" y="40"/>
                </a:cxn>
                <a:cxn ang="0">
                  <a:pos x="49" y="49"/>
                </a:cxn>
                <a:cxn ang="0">
                  <a:pos x="40" y="55"/>
                </a:cxn>
                <a:cxn ang="0">
                  <a:pos x="35" y="57"/>
                </a:cxn>
                <a:cxn ang="0">
                  <a:pos x="29" y="57"/>
                </a:cxn>
                <a:cxn ang="0">
                  <a:pos x="29" y="57"/>
                </a:cxn>
                <a:cxn ang="0">
                  <a:pos x="24" y="57"/>
                </a:cxn>
                <a:cxn ang="0">
                  <a:pos x="18" y="55"/>
                </a:cxn>
                <a:cxn ang="0">
                  <a:pos x="9" y="49"/>
                </a:cxn>
                <a:cxn ang="0">
                  <a:pos x="4" y="40"/>
                </a:cxn>
                <a:cxn ang="0">
                  <a:pos x="2" y="35"/>
                </a:cxn>
                <a:cxn ang="0">
                  <a:pos x="0" y="30"/>
                </a:cxn>
                <a:cxn ang="0">
                  <a:pos x="0" y="30"/>
                </a:cxn>
                <a:cxn ang="0">
                  <a:pos x="2" y="24"/>
                </a:cxn>
                <a:cxn ang="0">
                  <a:pos x="4" y="19"/>
                </a:cxn>
                <a:cxn ang="0">
                  <a:pos x="9" y="10"/>
                </a:cxn>
                <a:cxn ang="0">
                  <a:pos x="18" y="2"/>
                </a:cxn>
                <a:cxn ang="0">
                  <a:pos x="24" y="0"/>
                </a:cxn>
                <a:cxn ang="0">
                  <a:pos x="29" y="0"/>
                </a:cxn>
                <a:cxn ang="0">
                  <a:pos x="29" y="0"/>
                </a:cxn>
              </a:cxnLst>
              <a:rect l="0" t="0" r="r" b="b"/>
              <a:pathLst>
                <a:path w="58" h="57">
                  <a:moveTo>
                    <a:pt x="29" y="0"/>
                  </a:moveTo>
                  <a:lnTo>
                    <a:pt x="29" y="0"/>
                  </a:lnTo>
                  <a:lnTo>
                    <a:pt x="35" y="0"/>
                  </a:lnTo>
                  <a:lnTo>
                    <a:pt x="40" y="2"/>
                  </a:lnTo>
                  <a:lnTo>
                    <a:pt x="49" y="10"/>
                  </a:lnTo>
                  <a:lnTo>
                    <a:pt x="55" y="19"/>
                  </a:lnTo>
                  <a:lnTo>
                    <a:pt x="56" y="24"/>
                  </a:lnTo>
                  <a:lnTo>
                    <a:pt x="58" y="30"/>
                  </a:lnTo>
                  <a:lnTo>
                    <a:pt x="58" y="30"/>
                  </a:lnTo>
                  <a:lnTo>
                    <a:pt x="56" y="35"/>
                  </a:lnTo>
                  <a:lnTo>
                    <a:pt x="55" y="40"/>
                  </a:lnTo>
                  <a:lnTo>
                    <a:pt x="49" y="49"/>
                  </a:lnTo>
                  <a:lnTo>
                    <a:pt x="40" y="55"/>
                  </a:lnTo>
                  <a:lnTo>
                    <a:pt x="35" y="57"/>
                  </a:lnTo>
                  <a:lnTo>
                    <a:pt x="29" y="57"/>
                  </a:lnTo>
                  <a:lnTo>
                    <a:pt x="29" y="57"/>
                  </a:lnTo>
                  <a:lnTo>
                    <a:pt x="24" y="57"/>
                  </a:lnTo>
                  <a:lnTo>
                    <a:pt x="18" y="55"/>
                  </a:lnTo>
                  <a:lnTo>
                    <a:pt x="9" y="49"/>
                  </a:lnTo>
                  <a:lnTo>
                    <a:pt x="4" y="40"/>
                  </a:lnTo>
                  <a:lnTo>
                    <a:pt x="2" y="35"/>
                  </a:lnTo>
                  <a:lnTo>
                    <a:pt x="0" y="30"/>
                  </a:lnTo>
                  <a:lnTo>
                    <a:pt x="0" y="30"/>
                  </a:lnTo>
                  <a:lnTo>
                    <a:pt x="2" y="24"/>
                  </a:lnTo>
                  <a:lnTo>
                    <a:pt x="4" y="19"/>
                  </a:lnTo>
                  <a:lnTo>
                    <a:pt x="9" y="10"/>
                  </a:lnTo>
                  <a:lnTo>
                    <a:pt x="18" y="2"/>
                  </a:lnTo>
                  <a:lnTo>
                    <a:pt x="24" y="0"/>
                  </a:lnTo>
                  <a:lnTo>
                    <a:pt x="29" y="0"/>
                  </a:lnTo>
                  <a:lnTo>
                    <a:pt x="29"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89" name="Freeform 90"/>
            <p:cNvSpPr>
              <a:spLocks/>
            </p:cNvSpPr>
            <p:nvPr/>
          </p:nvSpPr>
          <p:spPr bwMode="auto">
            <a:xfrm>
              <a:off x="2549886" y="800334"/>
              <a:ext cx="355053" cy="247084"/>
            </a:xfrm>
            <a:custGeom>
              <a:avLst/>
              <a:gdLst/>
              <a:ahLst/>
              <a:cxnLst>
                <a:cxn ang="0">
                  <a:pos x="325" y="91"/>
                </a:cxn>
                <a:cxn ang="0">
                  <a:pos x="149" y="91"/>
                </a:cxn>
                <a:cxn ang="0">
                  <a:pos x="140" y="98"/>
                </a:cxn>
                <a:cxn ang="0">
                  <a:pos x="138" y="105"/>
                </a:cxn>
                <a:cxn ang="0">
                  <a:pos x="143" y="116"/>
                </a:cxn>
                <a:cxn ang="0">
                  <a:pos x="307" y="120"/>
                </a:cxn>
                <a:cxn ang="0">
                  <a:pos x="297" y="149"/>
                </a:cxn>
                <a:cxn ang="0">
                  <a:pos x="143" y="149"/>
                </a:cxn>
                <a:cxn ang="0">
                  <a:pos x="134" y="156"/>
                </a:cxn>
                <a:cxn ang="0">
                  <a:pos x="132" y="161"/>
                </a:cxn>
                <a:cxn ang="0">
                  <a:pos x="138" y="172"/>
                </a:cxn>
                <a:cxn ang="0">
                  <a:pos x="290" y="176"/>
                </a:cxn>
                <a:cxn ang="0">
                  <a:pos x="281" y="203"/>
                </a:cxn>
                <a:cxn ang="0">
                  <a:pos x="111" y="120"/>
                </a:cxn>
                <a:cxn ang="0">
                  <a:pos x="107" y="91"/>
                </a:cxn>
                <a:cxn ang="0">
                  <a:pos x="103" y="53"/>
                </a:cxn>
                <a:cxn ang="0">
                  <a:pos x="96" y="45"/>
                </a:cxn>
                <a:cxn ang="0">
                  <a:pos x="53" y="20"/>
                </a:cxn>
                <a:cxn ang="0">
                  <a:pos x="15" y="2"/>
                </a:cxn>
                <a:cxn ang="0">
                  <a:pos x="6" y="2"/>
                </a:cxn>
                <a:cxn ang="0">
                  <a:pos x="0" y="11"/>
                </a:cxn>
                <a:cxn ang="0">
                  <a:pos x="2" y="22"/>
                </a:cxn>
                <a:cxn ang="0">
                  <a:pos x="15" y="34"/>
                </a:cxn>
                <a:cxn ang="0">
                  <a:pos x="62" y="56"/>
                </a:cxn>
                <a:cxn ang="0">
                  <a:pos x="71" y="63"/>
                </a:cxn>
                <a:cxn ang="0">
                  <a:pos x="73" y="71"/>
                </a:cxn>
                <a:cxn ang="0">
                  <a:pos x="93" y="217"/>
                </a:cxn>
                <a:cxn ang="0">
                  <a:pos x="94" y="227"/>
                </a:cxn>
                <a:cxn ang="0">
                  <a:pos x="100" y="234"/>
                </a:cxn>
                <a:cxn ang="0">
                  <a:pos x="111" y="237"/>
                </a:cxn>
                <a:cxn ang="0">
                  <a:pos x="288" y="237"/>
                </a:cxn>
                <a:cxn ang="0">
                  <a:pos x="292" y="236"/>
                </a:cxn>
                <a:cxn ang="0">
                  <a:pos x="303" y="230"/>
                </a:cxn>
                <a:cxn ang="0">
                  <a:pos x="305" y="221"/>
                </a:cxn>
                <a:cxn ang="0">
                  <a:pos x="341" y="118"/>
                </a:cxn>
                <a:cxn ang="0">
                  <a:pos x="343" y="103"/>
                </a:cxn>
                <a:cxn ang="0">
                  <a:pos x="337" y="94"/>
                </a:cxn>
                <a:cxn ang="0">
                  <a:pos x="325" y="91"/>
                </a:cxn>
              </a:cxnLst>
              <a:rect l="0" t="0" r="r" b="b"/>
              <a:pathLst>
                <a:path w="343" h="237">
                  <a:moveTo>
                    <a:pt x="325" y="91"/>
                  </a:moveTo>
                  <a:lnTo>
                    <a:pt x="325" y="91"/>
                  </a:lnTo>
                  <a:lnTo>
                    <a:pt x="149" y="91"/>
                  </a:lnTo>
                  <a:lnTo>
                    <a:pt x="149" y="91"/>
                  </a:lnTo>
                  <a:lnTo>
                    <a:pt x="143" y="92"/>
                  </a:lnTo>
                  <a:lnTo>
                    <a:pt x="140" y="98"/>
                  </a:lnTo>
                  <a:lnTo>
                    <a:pt x="138" y="105"/>
                  </a:lnTo>
                  <a:lnTo>
                    <a:pt x="138" y="105"/>
                  </a:lnTo>
                  <a:lnTo>
                    <a:pt x="140" y="111"/>
                  </a:lnTo>
                  <a:lnTo>
                    <a:pt x="143" y="116"/>
                  </a:lnTo>
                  <a:lnTo>
                    <a:pt x="149" y="120"/>
                  </a:lnTo>
                  <a:lnTo>
                    <a:pt x="307" y="120"/>
                  </a:lnTo>
                  <a:lnTo>
                    <a:pt x="297" y="149"/>
                  </a:lnTo>
                  <a:lnTo>
                    <a:pt x="297" y="149"/>
                  </a:lnTo>
                  <a:lnTo>
                    <a:pt x="143" y="149"/>
                  </a:lnTo>
                  <a:lnTo>
                    <a:pt x="143" y="149"/>
                  </a:lnTo>
                  <a:lnTo>
                    <a:pt x="138" y="152"/>
                  </a:lnTo>
                  <a:lnTo>
                    <a:pt x="134" y="156"/>
                  </a:lnTo>
                  <a:lnTo>
                    <a:pt x="132" y="161"/>
                  </a:lnTo>
                  <a:lnTo>
                    <a:pt x="132" y="161"/>
                  </a:lnTo>
                  <a:lnTo>
                    <a:pt x="134" y="169"/>
                  </a:lnTo>
                  <a:lnTo>
                    <a:pt x="138" y="172"/>
                  </a:lnTo>
                  <a:lnTo>
                    <a:pt x="143" y="176"/>
                  </a:lnTo>
                  <a:lnTo>
                    <a:pt x="290" y="176"/>
                  </a:lnTo>
                  <a:lnTo>
                    <a:pt x="290" y="176"/>
                  </a:lnTo>
                  <a:lnTo>
                    <a:pt x="281" y="203"/>
                  </a:lnTo>
                  <a:lnTo>
                    <a:pt x="122" y="203"/>
                  </a:lnTo>
                  <a:lnTo>
                    <a:pt x="111" y="120"/>
                  </a:lnTo>
                  <a:lnTo>
                    <a:pt x="107" y="91"/>
                  </a:lnTo>
                  <a:lnTo>
                    <a:pt x="107" y="91"/>
                  </a:lnTo>
                  <a:lnTo>
                    <a:pt x="103" y="53"/>
                  </a:lnTo>
                  <a:lnTo>
                    <a:pt x="103" y="53"/>
                  </a:lnTo>
                  <a:lnTo>
                    <a:pt x="102" y="49"/>
                  </a:lnTo>
                  <a:lnTo>
                    <a:pt x="96" y="45"/>
                  </a:lnTo>
                  <a:lnTo>
                    <a:pt x="80" y="33"/>
                  </a:lnTo>
                  <a:lnTo>
                    <a:pt x="53" y="20"/>
                  </a:lnTo>
                  <a:lnTo>
                    <a:pt x="15" y="2"/>
                  </a:lnTo>
                  <a:lnTo>
                    <a:pt x="15" y="2"/>
                  </a:lnTo>
                  <a:lnTo>
                    <a:pt x="9" y="0"/>
                  </a:lnTo>
                  <a:lnTo>
                    <a:pt x="6" y="2"/>
                  </a:lnTo>
                  <a:lnTo>
                    <a:pt x="2" y="5"/>
                  </a:lnTo>
                  <a:lnTo>
                    <a:pt x="0" y="11"/>
                  </a:lnTo>
                  <a:lnTo>
                    <a:pt x="0" y="16"/>
                  </a:lnTo>
                  <a:lnTo>
                    <a:pt x="2" y="22"/>
                  </a:lnTo>
                  <a:lnTo>
                    <a:pt x="7" y="29"/>
                  </a:lnTo>
                  <a:lnTo>
                    <a:pt x="15" y="34"/>
                  </a:lnTo>
                  <a:lnTo>
                    <a:pt x="62" y="56"/>
                  </a:lnTo>
                  <a:lnTo>
                    <a:pt x="62" y="56"/>
                  </a:lnTo>
                  <a:lnTo>
                    <a:pt x="67" y="60"/>
                  </a:lnTo>
                  <a:lnTo>
                    <a:pt x="71" y="63"/>
                  </a:lnTo>
                  <a:lnTo>
                    <a:pt x="73" y="71"/>
                  </a:lnTo>
                  <a:lnTo>
                    <a:pt x="73" y="71"/>
                  </a:lnTo>
                  <a:lnTo>
                    <a:pt x="93" y="217"/>
                  </a:lnTo>
                  <a:lnTo>
                    <a:pt x="93" y="217"/>
                  </a:lnTo>
                  <a:lnTo>
                    <a:pt x="93" y="221"/>
                  </a:lnTo>
                  <a:lnTo>
                    <a:pt x="94" y="227"/>
                  </a:lnTo>
                  <a:lnTo>
                    <a:pt x="98" y="230"/>
                  </a:lnTo>
                  <a:lnTo>
                    <a:pt x="100" y="234"/>
                  </a:lnTo>
                  <a:lnTo>
                    <a:pt x="105" y="236"/>
                  </a:lnTo>
                  <a:lnTo>
                    <a:pt x="111" y="237"/>
                  </a:lnTo>
                  <a:lnTo>
                    <a:pt x="111" y="237"/>
                  </a:lnTo>
                  <a:lnTo>
                    <a:pt x="288" y="237"/>
                  </a:lnTo>
                  <a:lnTo>
                    <a:pt x="288" y="237"/>
                  </a:lnTo>
                  <a:lnTo>
                    <a:pt x="292" y="236"/>
                  </a:lnTo>
                  <a:lnTo>
                    <a:pt x="297" y="234"/>
                  </a:lnTo>
                  <a:lnTo>
                    <a:pt x="303" y="230"/>
                  </a:lnTo>
                  <a:lnTo>
                    <a:pt x="305" y="225"/>
                  </a:lnTo>
                  <a:lnTo>
                    <a:pt x="305" y="221"/>
                  </a:lnTo>
                  <a:lnTo>
                    <a:pt x="341" y="118"/>
                  </a:lnTo>
                  <a:lnTo>
                    <a:pt x="341" y="118"/>
                  </a:lnTo>
                  <a:lnTo>
                    <a:pt x="341" y="114"/>
                  </a:lnTo>
                  <a:lnTo>
                    <a:pt x="343" y="103"/>
                  </a:lnTo>
                  <a:lnTo>
                    <a:pt x="341" y="100"/>
                  </a:lnTo>
                  <a:lnTo>
                    <a:pt x="337" y="94"/>
                  </a:lnTo>
                  <a:lnTo>
                    <a:pt x="334" y="92"/>
                  </a:lnTo>
                  <a:lnTo>
                    <a:pt x="325" y="91"/>
                  </a:lnTo>
                  <a:lnTo>
                    <a:pt x="325" y="9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290" name="Group 81"/>
          <p:cNvGrpSpPr/>
          <p:nvPr/>
        </p:nvGrpSpPr>
        <p:grpSpPr>
          <a:xfrm>
            <a:off x="7503651" y="3472136"/>
            <a:ext cx="465677" cy="423619"/>
            <a:chOff x="4821392" y="2301522"/>
            <a:chExt cx="321831" cy="292764"/>
          </a:xfrm>
          <a:solidFill>
            <a:schemeClr val="tx1">
              <a:lumMod val="50000"/>
              <a:lumOff val="50000"/>
            </a:schemeClr>
          </a:solidFill>
        </p:grpSpPr>
        <p:sp>
          <p:nvSpPr>
            <p:cNvPr id="291" name="Freeform 91"/>
            <p:cNvSpPr>
              <a:spLocks/>
            </p:cNvSpPr>
            <p:nvPr/>
          </p:nvSpPr>
          <p:spPr bwMode="auto">
            <a:xfrm>
              <a:off x="4856689" y="2301522"/>
              <a:ext cx="147420" cy="126657"/>
            </a:xfrm>
            <a:custGeom>
              <a:avLst/>
              <a:gdLst/>
              <a:ahLst/>
              <a:cxnLst>
                <a:cxn ang="0">
                  <a:pos x="141" y="14"/>
                </a:cxn>
                <a:cxn ang="0">
                  <a:pos x="141" y="14"/>
                </a:cxn>
                <a:cxn ang="0">
                  <a:pos x="137" y="43"/>
                </a:cxn>
                <a:cxn ang="0">
                  <a:pos x="130" y="70"/>
                </a:cxn>
                <a:cxn ang="0">
                  <a:pos x="123" y="96"/>
                </a:cxn>
                <a:cxn ang="0">
                  <a:pos x="116" y="121"/>
                </a:cxn>
                <a:cxn ang="0">
                  <a:pos x="116" y="121"/>
                </a:cxn>
                <a:cxn ang="0">
                  <a:pos x="88" y="112"/>
                </a:cxn>
                <a:cxn ang="0">
                  <a:pos x="74" y="110"/>
                </a:cxn>
                <a:cxn ang="0">
                  <a:pos x="59" y="108"/>
                </a:cxn>
                <a:cxn ang="0">
                  <a:pos x="45" y="107"/>
                </a:cxn>
                <a:cxn ang="0">
                  <a:pos x="30" y="108"/>
                </a:cxn>
                <a:cxn ang="0">
                  <a:pos x="14" y="110"/>
                </a:cxn>
                <a:cxn ang="0">
                  <a:pos x="0" y="114"/>
                </a:cxn>
                <a:cxn ang="0">
                  <a:pos x="0" y="114"/>
                </a:cxn>
                <a:cxn ang="0">
                  <a:pos x="14" y="65"/>
                </a:cxn>
                <a:cxn ang="0">
                  <a:pos x="27" y="14"/>
                </a:cxn>
                <a:cxn ang="0">
                  <a:pos x="27" y="14"/>
                </a:cxn>
                <a:cxn ang="0">
                  <a:pos x="39" y="7"/>
                </a:cxn>
                <a:cxn ang="0">
                  <a:pos x="52" y="3"/>
                </a:cxn>
                <a:cxn ang="0">
                  <a:pos x="67" y="0"/>
                </a:cxn>
                <a:cxn ang="0">
                  <a:pos x="83" y="0"/>
                </a:cxn>
                <a:cxn ang="0">
                  <a:pos x="99" y="1"/>
                </a:cxn>
                <a:cxn ang="0">
                  <a:pos x="114" y="5"/>
                </a:cxn>
                <a:cxn ang="0">
                  <a:pos x="128" y="9"/>
                </a:cxn>
                <a:cxn ang="0">
                  <a:pos x="141" y="14"/>
                </a:cxn>
                <a:cxn ang="0">
                  <a:pos x="141" y="14"/>
                </a:cxn>
              </a:cxnLst>
              <a:rect l="0" t="0" r="r" b="b"/>
              <a:pathLst>
                <a:path w="141" h="121">
                  <a:moveTo>
                    <a:pt x="141" y="14"/>
                  </a:moveTo>
                  <a:lnTo>
                    <a:pt x="141" y="14"/>
                  </a:lnTo>
                  <a:lnTo>
                    <a:pt x="137" y="43"/>
                  </a:lnTo>
                  <a:lnTo>
                    <a:pt x="130" y="70"/>
                  </a:lnTo>
                  <a:lnTo>
                    <a:pt x="123" y="96"/>
                  </a:lnTo>
                  <a:lnTo>
                    <a:pt x="116" y="121"/>
                  </a:lnTo>
                  <a:lnTo>
                    <a:pt x="116" y="121"/>
                  </a:lnTo>
                  <a:lnTo>
                    <a:pt x="88" y="112"/>
                  </a:lnTo>
                  <a:lnTo>
                    <a:pt x="74" y="110"/>
                  </a:lnTo>
                  <a:lnTo>
                    <a:pt x="59" y="108"/>
                  </a:lnTo>
                  <a:lnTo>
                    <a:pt x="45" y="107"/>
                  </a:lnTo>
                  <a:lnTo>
                    <a:pt x="30" y="108"/>
                  </a:lnTo>
                  <a:lnTo>
                    <a:pt x="14" y="110"/>
                  </a:lnTo>
                  <a:lnTo>
                    <a:pt x="0" y="114"/>
                  </a:lnTo>
                  <a:lnTo>
                    <a:pt x="0" y="114"/>
                  </a:lnTo>
                  <a:lnTo>
                    <a:pt x="14" y="65"/>
                  </a:lnTo>
                  <a:lnTo>
                    <a:pt x="27" y="14"/>
                  </a:lnTo>
                  <a:lnTo>
                    <a:pt x="27" y="14"/>
                  </a:lnTo>
                  <a:lnTo>
                    <a:pt x="39" y="7"/>
                  </a:lnTo>
                  <a:lnTo>
                    <a:pt x="52" y="3"/>
                  </a:lnTo>
                  <a:lnTo>
                    <a:pt x="67" y="0"/>
                  </a:lnTo>
                  <a:lnTo>
                    <a:pt x="83" y="0"/>
                  </a:lnTo>
                  <a:lnTo>
                    <a:pt x="99" y="1"/>
                  </a:lnTo>
                  <a:lnTo>
                    <a:pt x="114" y="5"/>
                  </a:lnTo>
                  <a:lnTo>
                    <a:pt x="128" y="9"/>
                  </a:lnTo>
                  <a:lnTo>
                    <a:pt x="141" y="14"/>
                  </a:lnTo>
                  <a:lnTo>
                    <a:pt x="141" y="1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92" name="Freeform 92"/>
            <p:cNvSpPr>
              <a:spLocks/>
            </p:cNvSpPr>
            <p:nvPr/>
          </p:nvSpPr>
          <p:spPr bwMode="auto">
            <a:xfrm>
              <a:off x="4993727" y="2338896"/>
              <a:ext cx="149496" cy="124580"/>
            </a:xfrm>
            <a:custGeom>
              <a:avLst/>
              <a:gdLst/>
              <a:ahLst/>
              <a:cxnLst>
                <a:cxn ang="0">
                  <a:pos x="31" y="0"/>
                </a:cxn>
                <a:cxn ang="0">
                  <a:pos x="31" y="0"/>
                </a:cxn>
                <a:cxn ang="0">
                  <a:pos x="42" y="6"/>
                </a:cxn>
                <a:cxn ang="0">
                  <a:pos x="56" y="9"/>
                </a:cxn>
                <a:cxn ang="0">
                  <a:pos x="69" y="13"/>
                </a:cxn>
                <a:cxn ang="0">
                  <a:pos x="85" y="15"/>
                </a:cxn>
                <a:cxn ang="0">
                  <a:pos x="100" y="15"/>
                </a:cxn>
                <a:cxn ang="0">
                  <a:pos x="116" y="13"/>
                </a:cxn>
                <a:cxn ang="0">
                  <a:pos x="131" y="11"/>
                </a:cxn>
                <a:cxn ang="0">
                  <a:pos x="145" y="7"/>
                </a:cxn>
                <a:cxn ang="0">
                  <a:pos x="145" y="7"/>
                </a:cxn>
                <a:cxn ang="0">
                  <a:pos x="138" y="33"/>
                </a:cxn>
                <a:cxn ang="0">
                  <a:pos x="131" y="60"/>
                </a:cxn>
                <a:cxn ang="0">
                  <a:pos x="123" y="85"/>
                </a:cxn>
                <a:cxn ang="0">
                  <a:pos x="114" y="111"/>
                </a:cxn>
                <a:cxn ang="0">
                  <a:pos x="114" y="111"/>
                </a:cxn>
                <a:cxn ang="0">
                  <a:pos x="102" y="116"/>
                </a:cxn>
                <a:cxn ang="0">
                  <a:pos x="87" y="120"/>
                </a:cxn>
                <a:cxn ang="0">
                  <a:pos x="71" y="122"/>
                </a:cxn>
                <a:cxn ang="0">
                  <a:pos x="54" y="122"/>
                </a:cxn>
                <a:cxn ang="0">
                  <a:pos x="38" y="120"/>
                </a:cxn>
                <a:cxn ang="0">
                  <a:pos x="24" y="116"/>
                </a:cxn>
                <a:cxn ang="0">
                  <a:pos x="11" y="111"/>
                </a:cxn>
                <a:cxn ang="0">
                  <a:pos x="0" y="103"/>
                </a:cxn>
                <a:cxn ang="0">
                  <a:pos x="0" y="103"/>
                </a:cxn>
                <a:cxn ang="0">
                  <a:pos x="15" y="51"/>
                </a:cxn>
                <a:cxn ang="0">
                  <a:pos x="31" y="0"/>
                </a:cxn>
                <a:cxn ang="0">
                  <a:pos x="31" y="0"/>
                </a:cxn>
              </a:cxnLst>
              <a:rect l="0" t="0" r="r" b="b"/>
              <a:pathLst>
                <a:path w="145" h="122">
                  <a:moveTo>
                    <a:pt x="31" y="0"/>
                  </a:moveTo>
                  <a:lnTo>
                    <a:pt x="31" y="0"/>
                  </a:lnTo>
                  <a:lnTo>
                    <a:pt x="42" y="6"/>
                  </a:lnTo>
                  <a:lnTo>
                    <a:pt x="56" y="9"/>
                  </a:lnTo>
                  <a:lnTo>
                    <a:pt x="69" y="13"/>
                  </a:lnTo>
                  <a:lnTo>
                    <a:pt x="85" y="15"/>
                  </a:lnTo>
                  <a:lnTo>
                    <a:pt x="100" y="15"/>
                  </a:lnTo>
                  <a:lnTo>
                    <a:pt x="116" y="13"/>
                  </a:lnTo>
                  <a:lnTo>
                    <a:pt x="131" y="11"/>
                  </a:lnTo>
                  <a:lnTo>
                    <a:pt x="145" y="7"/>
                  </a:lnTo>
                  <a:lnTo>
                    <a:pt x="145" y="7"/>
                  </a:lnTo>
                  <a:lnTo>
                    <a:pt x="138" y="33"/>
                  </a:lnTo>
                  <a:lnTo>
                    <a:pt x="131" y="60"/>
                  </a:lnTo>
                  <a:lnTo>
                    <a:pt x="123" y="85"/>
                  </a:lnTo>
                  <a:lnTo>
                    <a:pt x="114" y="111"/>
                  </a:lnTo>
                  <a:lnTo>
                    <a:pt x="114" y="111"/>
                  </a:lnTo>
                  <a:lnTo>
                    <a:pt x="102" y="116"/>
                  </a:lnTo>
                  <a:lnTo>
                    <a:pt x="87" y="120"/>
                  </a:lnTo>
                  <a:lnTo>
                    <a:pt x="71" y="122"/>
                  </a:lnTo>
                  <a:lnTo>
                    <a:pt x="54" y="122"/>
                  </a:lnTo>
                  <a:lnTo>
                    <a:pt x="38" y="120"/>
                  </a:lnTo>
                  <a:lnTo>
                    <a:pt x="24" y="116"/>
                  </a:lnTo>
                  <a:lnTo>
                    <a:pt x="11" y="111"/>
                  </a:lnTo>
                  <a:lnTo>
                    <a:pt x="0" y="103"/>
                  </a:lnTo>
                  <a:lnTo>
                    <a:pt x="0" y="103"/>
                  </a:lnTo>
                  <a:lnTo>
                    <a:pt x="15" y="51"/>
                  </a:lnTo>
                  <a:lnTo>
                    <a:pt x="31" y="0"/>
                  </a:lnTo>
                  <a:lnTo>
                    <a:pt x="31"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93" name="Freeform 93"/>
            <p:cNvSpPr>
              <a:spLocks/>
            </p:cNvSpPr>
            <p:nvPr/>
          </p:nvSpPr>
          <p:spPr bwMode="auto">
            <a:xfrm>
              <a:off x="4821392" y="2432330"/>
              <a:ext cx="147420" cy="128733"/>
            </a:xfrm>
            <a:custGeom>
              <a:avLst/>
              <a:gdLst/>
              <a:ahLst/>
              <a:cxnLst>
                <a:cxn ang="0">
                  <a:pos x="141" y="16"/>
                </a:cxn>
                <a:cxn ang="0">
                  <a:pos x="141" y="16"/>
                </a:cxn>
                <a:cxn ang="0">
                  <a:pos x="136" y="43"/>
                </a:cxn>
                <a:cxn ang="0">
                  <a:pos x="129" y="69"/>
                </a:cxn>
                <a:cxn ang="0">
                  <a:pos x="122" y="94"/>
                </a:cxn>
                <a:cxn ang="0">
                  <a:pos x="116" y="123"/>
                </a:cxn>
                <a:cxn ang="0">
                  <a:pos x="116" y="123"/>
                </a:cxn>
                <a:cxn ang="0">
                  <a:pos x="89" y="112"/>
                </a:cxn>
                <a:cxn ang="0">
                  <a:pos x="74" y="109"/>
                </a:cxn>
                <a:cxn ang="0">
                  <a:pos x="60" y="107"/>
                </a:cxn>
                <a:cxn ang="0">
                  <a:pos x="45" y="105"/>
                </a:cxn>
                <a:cxn ang="0">
                  <a:pos x="29" y="107"/>
                </a:cxn>
                <a:cxn ang="0">
                  <a:pos x="15" y="109"/>
                </a:cxn>
                <a:cxn ang="0">
                  <a:pos x="0" y="116"/>
                </a:cxn>
                <a:cxn ang="0">
                  <a:pos x="0" y="116"/>
                </a:cxn>
                <a:cxn ang="0">
                  <a:pos x="6" y="87"/>
                </a:cxn>
                <a:cxn ang="0">
                  <a:pos x="13" y="61"/>
                </a:cxn>
                <a:cxn ang="0">
                  <a:pos x="27" y="12"/>
                </a:cxn>
                <a:cxn ang="0">
                  <a:pos x="27" y="12"/>
                </a:cxn>
                <a:cxn ang="0">
                  <a:pos x="40" y="5"/>
                </a:cxn>
                <a:cxn ang="0">
                  <a:pos x="54" y="2"/>
                </a:cxn>
                <a:cxn ang="0">
                  <a:pos x="69" y="0"/>
                </a:cxn>
                <a:cxn ang="0">
                  <a:pos x="85" y="0"/>
                </a:cxn>
                <a:cxn ang="0">
                  <a:pos x="102" y="2"/>
                </a:cxn>
                <a:cxn ang="0">
                  <a:pos x="118" y="5"/>
                </a:cxn>
                <a:cxn ang="0">
                  <a:pos x="131" y="11"/>
                </a:cxn>
                <a:cxn ang="0">
                  <a:pos x="141" y="16"/>
                </a:cxn>
                <a:cxn ang="0">
                  <a:pos x="141" y="16"/>
                </a:cxn>
              </a:cxnLst>
              <a:rect l="0" t="0" r="r" b="b"/>
              <a:pathLst>
                <a:path w="141" h="123">
                  <a:moveTo>
                    <a:pt x="141" y="16"/>
                  </a:moveTo>
                  <a:lnTo>
                    <a:pt x="141" y="16"/>
                  </a:lnTo>
                  <a:lnTo>
                    <a:pt x="136" y="43"/>
                  </a:lnTo>
                  <a:lnTo>
                    <a:pt x="129" y="69"/>
                  </a:lnTo>
                  <a:lnTo>
                    <a:pt x="122" y="94"/>
                  </a:lnTo>
                  <a:lnTo>
                    <a:pt x="116" y="123"/>
                  </a:lnTo>
                  <a:lnTo>
                    <a:pt x="116" y="123"/>
                  </a:lnTo>
                  <a:lnTo>
                    <a:pt x="89" y="112"/>
                  </a:lnTo>
                  <a:lnTo>
                    <a:pt x="74" y="109"/>
                  </a:lnTo>
                  <a:lnTo>
                    <a:pt x="60" y="107"/>
                  </a:lnTo>
                  <a:lnTo>
                    <a:pt x="45" y="105"/>
                  </a:lnTo>
                  <a:lnTo>
                    <a:pt x="29" y="107"/>
                  </a:lnTo>
                  <a:lnTo>
                    <a:pt x="15" y="109"/>
                  </a:lnTo>
                  <a:lnTo>
                    <a:pt x="0" y="116"/>
                  </a:lnTo>
                  <a:lnTo>
                    <a:pt x="0" y="116"/>
                  </a:lnTo>
                  <a:lnTo>
                    <a:pt x="6" y="87"/>
                  </a:lnTo>
                  <a:lnTo>
                    <a:pt x="13" y="61"/>
                  </a:lnTo>
                  <a:lnTo>
                    <a:pt x="27" y="12"/>
                  </a:lnTo>
                  <a:lnTo>
                    <a:pt x="27" y="12"/>
                  </a:lnTo>
                  <a:lnTo>
                    <a:pt x="40" y="5"/>
                  </a:lnTo>
                  <a:lnTo>
                    <a:pt x="54" y="2"/>
                  </a:lnTo>
                  <a:lnTo>
                    <a:pt x="69" y="0"/>
                  </a:lnTo>
                  <a:lnTo>
                    <a:pt x="85" y="0"/>
                  </a:lnTo>
                  <a:lnTo>
                    <a:pt x="102" y="2"/>
                  </a:lnTo>
                  <a:lnTo>
                    <a:pt x="118" y="5"/>
                  </a:lnTo>
                  <a:lnTo>
                    <a:pt x="131" y="11"/>
                  </a:lnTo>
                  <a:lnTo>
                    <a:pt x="141" y="16"/>
                  </a:lnTo>
                  <a:lnTo>
                    <a:pt x="141" y="16"/>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94" name="Freeform 94"/>
            <p:cNvSpPr>
              <a:spLocks/>
            </p:cNvSpPr>
            <p:nvPr/>
          </p:nvSpPr>
          <p:spPr bwMode="auto">
            <a:xfrm>
              <a:off x="4956353" y="2463476"/>
              <a:ext cx="151573" cy="130810"/>
            </a:xfrm>
            <a:custGeom>
              <a:avLst/>
              <a:gdLst/>
              <a:ahLst/>
              <a:cxnLst>
                <a:cxn ang="0">
                  <a:pos x="30" y="0"/>
                </a:cxn>
                <a:cxn ang="0">
                  <a:pos x="30" y="0"/>
                </a:cxn>
                <a:cxn ang="0">
                  <a:pos x="41" y="7"/>
                </a:cxn>
                <a:cxn ang="0">
                  <a:pos x="56" y="12"/>
                </a:cxn>
                <a:cxn ang="0">
                  <a:pos x="70" y="16"/>
                </a:cxn>
                <a:cxn ang="0">
                  <a:pos x="85" y="16"/>
                </a:cxn>
                <a:cxn ang="0">
                  <a:pos x="99" y="16"/>
                </a:cxn>
                <a:cxn ang="0">
                  <a:pos x="116" y="16"/>
                </a:cxn>
                <a:cxn ang="0">
                  <a:pos x="130" y="12"/>
                </a:cxn>
                <a:cxn ang="0">
                  <a:pos x="145" y="7"/>
                </a:cxn>
                <a:cxn ang="0">
                  <a:pos x="145" y="7"/>
                </a:cxn>
                <a:cxn ang="0">
                  <a:pos x="130" y="59"/>
                </a:cxn>
                <a:cxn ang="0">
                  <a:pos x="114" y="110"/>
                </a:cxn>
                <a:cxn ang="0">
                  <a:pos x="114" y="110"/>
                </a:cxn>
                <a:cxn ang="0">
                  <a:pos x="101" y="117"/>
                </a:cxn>
                <a:cxn ang="0">
                  <a:pos x="88" y="121"/>
                </a:cxn>
                <a:cxn ang="0">
                  <a:pos x="72" y="125"/>
                </a:cxn>
                <a:cxn ang="0">
                  <a:pos x="56" y="125"/>
                </a:cxn>
                <a:cxn ang="0">
                  <a:pos x="39" y="123"/>
                </a:cxn>
                <a:cxn ang="0">
                  <a:pos x="25" y="119"/>
                </a:cxn>
                <a:cxn ang="0">
                  <a:pos x="10" y="114"/>
                </a:cxn>
                <a:cxn ang="0">
                  <a:pos x="0" y="107"/>
                </a:cxn>
                <a:cxn ang="0">
                  <a:pos x="0" y="107"/>
                </a:cxn>
                <a:cxn ang="0">
                  <a:pos x="5" y="79"/>
                </a:cxn>
                <a:cxn ang="0">
                  <a:pos x="12" y="52"/>
                </a:cxn>
                <a:cxn ang="0">
                  <a:pos x="21" y="25"/>
                </a:cxn>
                <a:cxn ang="0">
                  <a:pos x="30" y="0"/>
                </a:cxn>
                <a:cxn ang="0">
                  <a:pos x="30" y="0"/>
                </a:cxn>
              </a:cxnLst>
              <a:rect l="0" t="0" r="r" b="b"/>
              <a:pathLst>
                <a:path w="145" h="125">
                  <a:moveTo>
                    <a:pt x="30" y="0"/>
                  </a:moveTo>
                  <a:lnTo>
                    <a:pt x="30" y="0"/>
                  </a:lnTo>
                  <a:lnTo>
                    <a:pt x="41" y="7"/>
                  </a:lnTo>
                  <a:lnTo>
                    <a:pt x="56" y="12"/>
                  </a:lnTo>
                  <a:lnTo>
                    <a:pt x="70" y="16"/>
                  </a:lnTo>
                  <a:lnTo>
                    <a:pt x="85" y="16"/>
                  </a:lnTo>
                  <a:lnTo>
                    <a:pt x="99" y="16"/>
                  </a:lnTo>
                  <a:lnTo>
                    <a:pt x="116" y="16"/>
                  </a:lnTo>
                  <a:lnTo>
                    <a:pt x="130" y="12"/>
                  </a:lnTo>
                  <a:lnTo>
                    <a:pt x="145" y="7"/>
                  </a:lnTo>
                  <a:lnTo>
                    <a:pt x="145" y="7"/>
                  </a:lnTo>
                  <a:lnTo>
                    <a:pt x="130" y="59"/>
                  </a:lnTo>
                  <a:lnTo>
                    <a:pt x="114" y="110"/>
                  </a:lnTo>
                  <a:lnTo>
                    <a:pt x="114" y="110"/>
                  </a:lnTo>
                  <a:lnTo>
                    <a:pt x="101" y="117"/>
                  </a:lnTo>
                  <a:lnTo>
                    <a:pt x="88" y="121"/>
                  </a:lnTo>
                  <a:lnTo>
                    <a:pt x="72" y="125"/>
                  </a:lnTo>
                  <a:lnTo>
                    <a:pt x="56" y="125"/>
                  </a:lnTo>
                  <a:lnTo>
                    <a:pt x="39" y="123"/>
                  </a:lnTo>
                  <a:lnTo>
                    <a:pt x="25" y="119"/>
                  </a:lnTo>
                  <a:lnTo>
                    <a:pt x="10" y="114"/>
                  </a:lnTo>
                  <a:lnTo>
                    <a:pt x="0" y="107"/>
                  </a:lnTo>
                  <a:lnTo>
                    <a:pt x="0" y="107"/>
                  </a:lnTo>
                  <a:lnTo>
                    <a:pt x="5" y="79"/>
                  </a:lnTo>
                  <a:lnTo>
                    <a:pt x="12" y="52"/>
                  </a:lnTo>
                  <a:lnTo>
                    <a:pt x="21" y="25"/>
                  </a:lnTo>
                  <a:lnTo>
                    <a:pt x="30" y="0"/>
                  </a:lnTo>
                  <a:lnTo>
                    <a:pt x="30"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295" name="Freeform 95"/>
          <p:cNvSpPr>
            <a:spLocks noEditPoints="1"/>
          </p:cNvSpPr>
          <p:nvPr/>
        </p:nvSpPr>
        <p:spPr bwMode="auto">
          <a:xfrm>
            <a:off x="2555875" y="2489200"/>
            <a:ext cx="492125" cy="434975"/>
          </a:xfrm>
          <a:custGeom>
            <a:avLst/>
            <a:gdLst/>
            <a:ahLst/>
            <a:cxnLst>
              <a:cxn ang="0">
                <a:pos x="296" y="7"/>
              </a:cxn>
              <a:cxn ang="0">
                <a:pos x="285" y="5"/>
              </a:cxn>
              <a:cxn ang="0">
                <a:pos x="279" y="11"/>
              </a:cxn>
              <a:cxn ang="0">
                <a:pos x="276" y="16"/>
              </a:cxn>
              <a:cxn ang="0">
                <a:pos x="196" y="94"/>
              </a:cxn>
              <a:cxn ang="0">
                <a:pos x="192" y="112"/>
              </a:cxn>
              <a:cxn ang="0">
                <a:pos x="200" y="121"/>
              </a:cxn>
              <a:cxn ang="0">
                <a:pos x="129" y="83"/>
              </a:cxn>
              <a:cxn ang="0">
                <a:pos x="131" y="58"/>
              </a:cxn>
              <a:cxn ang="0">
                <a:pos x="124" y="33"/>
              </a:cxn>
              <a:cxn ang="0">
                <a:pos x="113" y="18"/>
              </a:cxn>
              <a:cxn ang="0">
                <a:pos x="91" y="4"/>
              </a:cxn>
              <a:cxn ang="0">
                <a:pos x="66" y="0"/>
              </a:cxn>
              <a:cxn ang="0">
                <a:pos x="86" y="40"/>
              </a:cxn>
              <a:cxn ang="0">
                <a:pos x="2" y="49"/>
              </a:cxn>
              <a:cxn ang="0">
                <a:pos x="0" y="65"/>
              </a:cxn>
              <a:cxn ang="0">
                <a:pos x="4" y="91"/>
              </a:cxn>
              <a:cxn ang="0">
                <a:pos x="18" y="112"/>
              </a:cxn>
              <a:cxn ang="0">
                <a:pos x="35" y="123"/>
              </a:cxn>
              <a:cxn ang="0">
                <a:pos x="60" y="131"/>
              </a:cxn>
              <a:cxn ang="0">
                <a:pos x="86" y="129"/>
              </a:cxn>
              <a:cxn ang="0">
                <a:pos x="89" y="234"/>
              </a:cxn>
              <a:cxn ang="0">
                <a:pos x="47" y="281"/>
              </a:cxn>
              <a:cxn ang="0">
                <a:pos x="104" y="248"/>
              </a:cxn>
              <a:cxn ang="0">
                <a:pos x="240" y="281"/>
              </a:cxn>
              <a:cxn ang="0">
                <a:pos x="250" y="288"/>
              </a:cxn>
              <a:cxn ang="0">
                <a:pos x="261" y="290"/>
              </a:cxn>
              <a:cxn ang="0">
                <a:pos x="278" y="285"/>
              </a:cxn>
              <a:cxn ang="0">
                <a:pos x="287" y="277"/>
              </a:cxn>
              <a:cxn ang="0">
                <a:pos x="292" y="259"/>
              </a:cxn>
              <a:cxn ang="0">
                <a:pos x="287" y="243"/>
              </a:cxn>
              <a:cxn ang="0">
                <a:pos x="212" y="134"/>
              </a:cxn>
              <a:cxn ang="0">
                <a:pos x="229" y="136"/>
              </a:cxn>
              <a:cxn ang="0">
                <a:pos x="314" y="60"/>
              </a:cxn>
              <a:cxn ang="0">
                <a:pos x="316" y="56"/>
              </a:cxn>
              <a:cxn ang="0">
                <a:pos x="321" y="53"/>
              </a:cxn>
              <a:cxn ang="0">
                <a:pos x="328" y="47"/>
              </a:cxn>
              <a:cxn ang="0">
                <a:pos x="325" y="36"/>
              </a:cxn>
              <a:cxn ang="0">
                <a:pos x="263" y="252"/>
              </a:cxn>
              <a:cxn ang="0">
                <a:pos x="276" y="259"/>
              </a:cxn>
              <a:cxn ang="0">
                <a:pos x="276" y="268"/>
              </a:cxn>
              <a:cxn ang="0">
                <a:pos x="263" y="276"/>
              </a:cxn>
              <a:cxn ang="0">
                <a:pos x="256" y="272"/>
              </a:cxn>
              <a:cxn ang="0">
                <a:pos x="252" y="265"/>
              </a:cxn>
              <a:cxn ang="0">
                <a:pos x="260" y="254"/>
              </a:cxn>
              <a:cxn ang="0">
                <a:pos x="221" y="98"/>
              </a:cxn>
              <a:cxn ang="0">
                <a:pos x="278" y="42"/>
              </a:cxn>
              <a:cxn ang="0">
                <a:pos x="234" y="111"/>
              </a:cxn>
              <a:cxn ang="0">
                <a:pos x="240" y="116"/>
              </a:cxn>
            </a:cxnLst>
            <a:rect l="0" t="0" r="r" b="b"/>
            <a:pathLst>
              <a:path w="328" h="290">
                <a:moveTo>
                  <a:pt x="325" y="36"/>
                </a:moveTo>
                <a:lnTo>
                  <a:pt x="296" y="7"/>
                </a:lnTo>
                <a:lnTo>
                  <a:pt x="296" y="7"/>
                </a:lnTo>
                <a:lnTo>
                  <a:pt x="292" y="5"/>
                </a:lnTo>
                <a:lnTo>
                  <a:pt x="289" y="4"/>
                </a:lnTo>
                <a:lnTo>
                  <a:pt x="285" y="5"/>
                </a:lnTo>
                <a:lnTo>
                  <a:pt x="281" y="7"/>
                </a:lnTo>
                <a:lnTo>
                  <a:pt x="281" y="7"/>
                </a:lnTo>
                <a:lnTo>
                  <a:pt x="279" y="11"/>
                </a:lnTo>
                <a:lnTo>
                  <a:pt x="279" y="16"/>
                </a:lnTo>
                <a:lnTo>
                  <a:pt x="279" y="16"/>
                </a:lnTo>
                <a:lnTo>
                  <a:pt x="276" y="16"/>
                </a:lnTo>
                <a:lnTo>
                  <a:pt x="272" y="18"/>
                </a:lnTo>
                <a:lnTo>
                  <a:pt x="272" y="18"/>
                </a:lnTo>
                <a:lnTo>
                  <a:pt x="196" y="94"/>
                </a:lnTo>
                <a:lnTo>
                  <a:pt x="196" y="94"/>
                </a:lnTo>
                <a:lnTo>
                  <a:pt x="196" y="103"/>
                </a:lnTo>
                <a:lnTo>
                  <a:pt x="192" y="112"/>
                </a:lnTo>
                <a:lnTo>
                  <a:pt x="200" y="121"/>
                </a:lnTo>
                <a:lnTo>
                  <a:pt x="200" y="121"/>
                </a:lnTo>
                <a:lnTo>
                  <a:pt x="200" y="121"/>
                </a:lnTo>
                <a:lnTo>
                  <a:pt x="183" y="138"/>
                </a:lnTo>
                <a:lnTo>
                  <a:pt x="129" y="83"/>
                </a:lnTo>
                <a:lnTo>
                  <a:pt x="129" y="83"/>
                </a:lnTo>
                <a:lnTo>
                  <a:pt x="131" y="74"/>
                </a:lnTo>
                <a:lnTo>
                  <a:pt x="131" y="67"/>
                </a:lnTo>
                <a:lnTo>
                  <a:pt x="131" y="58"/>
                </a:lnTo>
                <a:lnTo>
                  <a:pt x="129" y="49"/>
                </a:lnTo>
                <a:lnTo>
                  <a:pt x="127" y="42"/>
                </a:lnTo>
                <a:lnTo>
                  <a:pt x="124" y="33"/>
                </a:lnTo>
                <a:lnTo>
                  <a:pt x="118" y="25"/>
                </a:lnTo>
                <a:lnTo>
                  <a:pt x="113" y="18"/>
                </a:lnTo>
                <a:lnTo>
                  <a:pt x="113" y="18"/>
                </a:lnTo>
                <a:lnTo>
                  <a:pt x="105" y="13"/>
                </a:lnTo>
                <a:lnTo>
                  <a:pt x="98" y="9"/>
                </a:lnTo>
                <a:lnTo>
                  <a:pt x="91" y="4"/>
                </a:lnTo>
                <a:lnTo>
                  <a:pt x="82" y="2"/>
                </a:lnTo>
                <a:lnTo>
                  <a:pt x="73" y="0"/>
                </a:lnTo>
                <a:lnTo>
                  <a:pt x="66" y="0"/>
                </a:lnTo>
                <a:lnTo>
                  <a:pt x="57" y="0"/>
                </a:lnTo>
                <a:lnTo>
                  <a:pt x="47" y="2"/>
                </a:lnTo>
                <a:lnTo>
                  <a:pt x="86" y="40"/>
                </a:lnTo>
                <a:lnTo>
                  <a:pt x="76" y="76"/>
                </a:lnTo>
                <a:lnTo>
                  <a:pt x="38" y="85"/>
                </a:lnTo>
                <a:lnTo>
                  <a:pt x="2" y="49"/>
                </a:lnTo>
                <a:lnTo>
                  <a:pt x="2" y="49"/>
                </a:lnTo>
                <a:lnTo>
                  <a:pt x="0" y="56"/>
                </a:lnTo>
                <a:lnTo>
                  <a:pt x="0" y="65"/>
                </a:lnTo>
                <a:lnTo>
                  <a:pt x="0" y="74"/>
                </a:lnTo>
                <a:lnTo>
                  <a:pt x="2" y="82"/>
                </a:lnTo>
                <a:lnTo>
                  <a:pt x="4" y="91"/>
                </a:lnTo>
                <a:lnTo>
                  <a:pt x="8" y="98"/>
                </a:lnTo>
                <a:lnTo>
                  <a:pt x="13" y="105"/>
                </a:lnTo>
                <a:lnTo>
                  <a:pt x="18" y="112"/>
                </a:lnTo>
                <a:lnTo>
                  <a:pt x="18" y="112"/>
                </a:lnTo>
                <a:lnTo>
                  <a:pt x="26" y="118"/>
                </a:lnTo>
                <a:lnTo>
                  <a:pt x="35" y="123"/>
                </a:lnTo>
                <a:lnTo>
                  <a:pt x="42" y="127"/>
                </a:lnTo>
                <a:lnTo>
                  <a:pt x="51" y="129"/>
                </a:lnTo>
                <a:lnTo>
                  <a:pt x="60" y="131"/>
                </a:lnTo>
                <a:lnTo>
                  <a:pt x="69" y="131"/>
                </a:lnTo>
                <a:lnTo>
                  <a:pt x="76" y="131"/>
                </a:lnTo>
                <a:lnTo>
                  <a:pt x="86" y="129"/>
                </a:lnTo>
                <a:lnTo>
                  <a:pt x="86" y="129"/>
                </a:lnTo>
                <a:lnTo>
                  <a:pt x="140" y="181"/>
                </a:lnTo>
                <a:lnTo>
                  <a:pt x="89" y="234"/>
                </a:lnTo>
                <a:lnTo>
                  <a:pt x="86" y="230"/>
                </a:lnTo>
                <a:lnTo>
                  <a:pt x="71" y="243"/>
                </a:lnTo>
                <a:lnTo>
                  <a:pt x="47" y="281"/>
                </a:lnTo>
                <a:lnTo>
                  <a:pt x="53" y="286"/>
                </a:lnTo>
                <a:lnTo>
                  <a:pt x="91" y="263"/>
                </a:lnTo>
                <a:lnTo>
                  <a:pt x="104" y="248"/>
                </a:lnTo>
                <a:lnTo>
                  <a:pt x="100" y="245"/>
                </a:lnTo>
                <a:lnTo>
                  <a:pt x="153" y="194"/>
                </a:lnTo>
                <a:lnTo>
                  <a:pt x="240" y="281"/>
                </a:lnTo>
                <a:lnTo>
                  <a:pt x="240" y="281"/>
                </a:lnTo>
                <a:lnTo>
                  <a:pt x="245" y="285"/>
                </a:lnTo>
                <a:lnTo>
                  <a:pt x="250" y="288"/>
                </a:lnTo>
                <a:lnTo>
                  <a:pt x="256" y="290"/>
                </a:lnTo>
                <a:lnTo>
                  <a:pt x="261" y="290"/>
                </a:lnTo>
                <a:lnTo>
                  <a:pt x="261" y="290"/>
                </a:lnTo>
                <a:lnTo>
                  <a:pt x="267" y="290"/>
                </a:lnTo>
                <a:lnTo>
                  <a:pt x="272" y="288"/>
                </a:lnTo>
                <a:lnTo>
                  <a:pt x="278" y="285"/>
                </a:lnTo>
                <a:lnTo>
                  <a:pt x="283" y="281"/>
                </a:lnTo>
                <a:lnTo>
                  <a:pt x="283" y="281"/>
                </a:lnTo>
                <a:lnTo>
                  <a:pt x="287" y="277"/>
                </a:lnTo>
                <a:lnTo>
                  <a:pt x="290" y="272"/>
                </a:lnTo>
                <a:lnTo>
                  <a:pt x="292" y="265"/>
                </a:lnTo>
                <a:lnTo>
                  <a:pt x="292" y="259"/>
                </a:lnTo>
                <a:lnTo>
                  <a:pt x="292" y="254"/>
                </a:lnTo>
                <a:lnTo>
                  <a:pt x="290" y="248"/>
                </a:lnTo>
                <a:lnTo>
                  <a:pt x="287" y="243"/>
                </a:lnTo>
                <a:lnTo>
                  <a:pt x="283" y="237"/>
                </a:lnTo>
                <a:lnTo>
                  <a:pt x="196" y="150"/>
                </a:lnTo>
                <a:lnTo>
                  <a:pt x="212" y="134"/>
                </a:lnTo>
                <a:lnTo>
                  <a:pt x="220" y="141"/>
                </a:lnTo>
                <a:lnTo>
                  <a:pt x="220" y="141"/>
                </a:lnTo>
                <a:lnTo>
                  <a:pt x="229" y="136"/>
                </a:lnTo>
                <a:lnTo>
                  <a:pt x="240" y="136"/>
                </a:lnTo>
                <a:lnTo>
                  <a:pt x="314" y="62"/>
                </a:lnTo>
                <a:lnTo>
                  <a:pt x="314" y="60"/>
                </a:lnTo>
                <a:lnTo>
                  <a:pt x="314" y="60"/>
                </a:lnTo>
                <a:lnTo>
                  <a:pt x="314" y="60"/>
                </a:lnTo>
                <a:lnTo>
                  <a:pt x="316" y="56"/>
                </a:lnTo>
                <a:lnTo>
                  <a:pt x="318" y="54"/>
                </a:lnTo>
                <a:lnTo>
                  <a:pt x="318" y="54"/>
                </a:lnTo>
                <a:lnTo>
                  <a:pt x="321" y="53"/>
                </a:lnTo>
                <a:lnTo>
                  <a:pt x="325" y="51"/>
                </a:lnTo>
                <a:lnTo>
                  <a:pt x="325" y="51"/>
                </a:lnTo>
                <a:lnTo>
                  <a:pt x="328" y="47"/>
                </a:lnTo>
                <a:lnTo>
                  <a:pt x="328" y="44"/>
                </a:lnTo>
                <a:lnTo>
                  <a:pt x="328" y="40"/>
                </a:lnTo>
                <a:lnTo>
                  <a:pt x="325" y="36"/>
                </a:lnTo>
                <a:lnTo>
                  <a:pt x="325" y="36"/>
                </a:lnTo>
                <a:close/>
                <a:moveTo>
                  <a:pt x="263" y="252"/>
                </a:moveTo>
                <a:lnTo>
                  <a:pt x="263" y="252"/>
                </a:lnTo>
                <a:lnTo>
                  <a:pt x="269" y="254"/>
                </a:lnTo>
                <a:lnTo>
                  <a:pt x="272" y="256"/>
                </a:lnTo>
                <a:lnTo>
                  <a:pt x="276" y="259"/>
                </a:lnTo>
                <a:lnTo>
                  <a:pt x="276" y="265"/>
                </a:lnTo>
                <a:lnTo>
                  <a:pt x="276" y="265"/>
                </a:lnTo>
                <a:lnTo>
                  <a:pt x="276" y="268"/>
                </a:lnTo>
                <a:lnTo>
                  <a:pt x="272" y="272"/>
                </a:lnTo>
                <a:lnTo>
                  <a:pt x="269" y="276"/>
                </a:lnTo>
                <a:lnTo>
                  <a:pt x="263" y="276"/>
                </a:lnTo>
                <a:lnTo>
                  <a:pt x="263" y="276"/>
                </a:lnTo>
                <a:lnTo>
                  <a:pt x="260" y="276"/>
                </a:lnTo>
                <a:lnTo>
                  <a:pt x="256" y="272"/>
                </a:lnTo>
                <a:lnTo>
                  <a:pt x="252" y="268"/>
                </a:lnTo>
                <a:lnTo>
                  <a:pt x="252" y="265"/>
                </a:lnTo>
                <a:lnTo>
                  <a:pt x="252" y="265"/>
                </a:lnTo>
                <a:lnTo>
                  <a:pt x="252" y="259"/>
                </a:lnTo>
                <a:lnTo>
                  <a:pt x="256" y="256"/>
                </a:lnTo>
                <a:lnTo>
                  <a:pt x="260" y="254"/>
                </a:lnTo>
                <a:lnTo>
                  <a:pt x="263" y="252"/>
                </a:lnTo>
                <a:lnTo>
                  <a:pt x="263" y="252"/>
                </a:lnTo>
                <a:close/>
                <a:moveTo>
                  <a:pt x="221" y="98"/>
                </a:moveTo>
                <a:lnTo>
                  <a:pt x="216" y="92"/>
                </a:lnTo>
                <a:lnTo>
                  <a:pt x="272" y="36"/>
                </a:lnTo>
                <a:lnTo>
                  <a:pt x="278" y="42"/>
                </a:lnTo>
                <a:lnTo>
                  <a:pt x="221" y="98"/>
                </a:lnTo>
                <a:close/>
                <a:moveTo>
                  <a:pt x="240" y="116"/>
                </a:moveTo>
                <a:lnTo>
                  <a:pt x="234" y="111"/>
                </a:lnTo>
                <a:lnTo>
                  <a:pt x="290" y="54"/>
                </a:lnTo>
                <a:lnTo>
                  <a:pt x="296" y="60"/>
                </a:lnTo>
                <a:lnTo>
                  <a:pt x="240" y="116"/>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296" name="Group 77"/>
          <p:cNvGrpSpPr/>
          <p:nvPr/>
        </p:nvGrpSpPr>
        <p:grpSpPr>
          <a:xfrm>
            <a:off x="8722321" y="2476325"/>
            <a:ext cx="525763" cy="402584"/>
            <a:chOff x="5552261" y="1554043"/>
            <a:chExt cx="363359" cy="278229"/>
          </a:xfrm>
          <a:solidFill>
            <a:schemeClr val="tx1">
              <a:lumMod val="50000"/>
              <a:lumOff val="50000"/>
            </a:schemeClr>
          </a:solidFill>
        </p:grpSpPr>
        <p:sp>
          <p:nvSpPr>
            <p:cNvPr id="297" name="Freeform 96"/>
            <p:cNvSpPr>
              <a:spLocks/>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98"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299" name="Rectangle 98"/>
            <p:cNvSpPr>
              <a:spLocks noChangeArrowheads="1"/>
            </p:cNvSpPr>
            <p:nvPr/>
          </p:nvSpPr>
          <p:spPr bwMode="auto">
            <a:xfrm>
              <a:off x="5710062" y="1715997"/>
              <a:ext cx="45679" cy="18688"/>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300" name="Freeform 99"/>
          <p:cNvSpPr>
            <a:spLocks noEditPoints="1"/>
          </p:cNvSpPr>
          <p:nvPr/>
        </p:nvSpPr>
        <p:spPr bwMode="auto">
          <a:xfrm>
            <a:off x="7591425" y="2451100"/>
            <a:ext cx="293688" cy="469900"/>
          </a:xfrm>
          <a:custGeom>
            <a:avLst/>
            <a:gdLst/>
            <a:ahLst/>
            <a:cxnLst>
              <a:cxn ang="0">
                <a:pos x="98" y="0"/>
              </a:cxn>
              <a:cxn ang="0">
                <a:pos x="60" y="7"/>
              </a:cxn>
              <a:cxn ang="0">
                <a:pos x="29" y="27"/>
              </a:cxn>
              <a:cxn ang="0">
                <a:pos x="7" y="59"/>
              </a:cxn>
              <a:cxn ang="0">
                <a:pos x="0" y="98"/>
              </a:cxn>
              <a:cxn ang="0">
                <a:pos x="0" y="116"/>
              </a:cxn>
              <a:cxn ang="0">
                <a:pos x="9" y="154"/>
              </a:cxn>
              <a:cxn ang="0">
                <a:pos x="31" y="208"/>
              </a:cxn>
              <a:cxn ang="0">
                <a:pos x="67" y="270"/>
              </a:cxn>
              <a:cxn ang="0">
                <a:pos x="98" y="311"/>
              </a:cxn>
              <a:cxn ang="0">
                <a:pos x="112" y="291"/>
              </a:cxn>
              <a:cxn ang="0">
                <a:pos x="147" y="241"/>
              </a:cxn>
              <a:cxn ang="0">
                <a:pos x="180" y="172"/>
              </a:cxn>
              <a:cxn ang="0">
                <a:pos x="190" y="134"/>
              </a:cxn>
              <a:cxn ang="0">
                <a:pos x="196" y="98"/>
              </a:cxn>
              <a:cxn ang="0">
                <a:pos x="194" y="78"/>
              </a:cxn>
              <a:cxn ang="0">
                <a:pos x="178" y="41"/>
              </a:cxn>
              <a:cxn ang="0">
                <a:pos x="152" y="16"/>
              </a:cxn>
              <a:cxn ang="0">
                <a:pos x="118" y="1"/>
              </a:cxn>
              <a:cxn ang="0">
                <a:pos x="98" y="0"/>
              </a:cxn>
              <a:cxn ang="0">
                <a:pos x="98" y="157"/>
              </a:cxn>
              <a:cxn ang="0">
                <a:pos x="74" y="152"/>
              </a:cxn>
              <a:cxn ang="0">
                <a:pos x="54" y="139"/>
              </a:cxn>
              <a:cxn ang="0">
                <a:pos x="42" y="119"/>
              </a:cxn>
              <a:cxn ang="0">
                <a:pos x="38" y="98"/>
              </a:cxn>
              <a:cxn ang="0">
                <a:pos x="38" y="85"/>
              </a:cxn>
              <a:cxn ang="0">
                <a:pos x="47" y="63"/>
              </a:cxn>
              <a:cxn ang="0">
                <a:pos x="64" y="47"/>
              </a:cxn>
              <a:cxn ang="0">
                <a:pos x="85" y="38"/>
              </a:cxn>
              <a:cxn ang="0">
                <a:pos x="98" y="36"/>
              </a:cxn>
              <a:cxn ang="0">
                <a:pos x="122" y="41"/>
              </a:cxn>
              <a:cxn ang="0">
                <a:pos x="140" y="54"/>
              </a:cxn>
              <a:cxn ang="0">
                <a:pos x="152" y="74"/>
              </a:cxn>
              <a:cxn ang="0">
                <a:pos x="158" y="98"/>
              </a:cxn>
              <a:cxn ang="0">
                <a:pos x="156" y="108"/>
              </a:cxn>
              <a:cxn ang="0">
                <a:pos x="147" y="130"/>
              </a:cxn>
              <a:cxn ang="0">
                <a:pos x="131" y="146"/>
              </a:cxn>
              <a:cxn ang="0">
                <a:pos x="109" y="156"/>
              </a:cxn>
              <a:cxn ang="0">
                <a:pos x="98" y="157"/>
              </a:cxn>
              <a:cxn ang="0">
                <a:pos x="60" y="98"/>
              </a:cxn>
              <a:cxn ang="0">
                <a:pos x="62" y="112"/>
              </a:cxn>
              <a:cxn ang="0">
                <a:pos x="71" y="123"/>
              </a:cxn>
              <a:cxn ang="0">
                <a:pos x="83" y="132"/>
              </a:cxn>
              <a:cxn ang="0">
                <a:pos x="98" y="134"/>
              </a:cxn>
              <a:cxn ang="0">
                <a:pos x="105" y="134"/>
              </a:cxn>
              <a:cxn ang="0">
                <a:pos x="118" y="128"/>
              </a:cxn>
              <a:cxn ang="0">
                <a:pos x="129" y="117"/>
              </a:cxn>
              <a:cxn ang="0">
                <a:pos x="134" y="105"/>
              </a:cxn>
              <a:cxn ang="0">
                <a:pos x="136" y="98"/>
              </a:cxn>
              <a:cxn ang="0">
                <a:pos x="132" y="81"/>
              </a:cxn>
              <a:cxn ang="0">
                <a:pos x="125" y="70"/>
              </a:cxn>
              <a:cxn ang="0">
                <a:pos x="112" y="61"/>
              </a:cxn>
              <a:cxn ang="0">
                <a:pos x="98" y="59"/>
              </a:cxn>
              <a:cxn ang="0">
                <a:pos x="89" y="59"/>
              </a:cxn>
              <a:cxn ang="0">
                <a:pos x="76" y="65"/>
              </a:cxn>
              <a:cxn ang="0">
                <a:pos x="65" y="76"/>
              </a:cxn>
              <a:cxn ang="0">
                <a:pos x="60" y="88"/>
              </a:cxn>
              <a:cxn ang="0">
                <a:pos x="60" y="98"/>
              </a:cxn>
            </a:cxnLst>
            <a:rect l="0" t="0" r="r" b="b"/>
            <a:pathLst>
              <a:path w="196" h="311">
                <a:moveTo>
                  <a:pt x="98" y="0"/>
                </a:moveTo>
                <a:lnTo>
                  <a:pt x="98" y="0"/>
                </a:lnTo>
                <a:lnTo>
                  <a:pt x="78" y="1"/>
                </a:lnTo>
                <a:lnTo>
                  <a:pt x="60" y="7"/>
                </a:lnTo>
                <a:lnTo>
                  <a:pt x="44" y="16"/>
                </a:lnTo>
                <a:lnTo>
                  <a:pt x="29" y="27"/>
                </a:lnTo>
                <a:lnTo>
                  <a:pt x="16" y="41"/>
                </a:lnTo>
                <a:lnTo>
                  <a:pt x="7" y="59"/>
                </a:lnTo>
                <a:lnTo>
                  <a:pt x="2" y="78"/>
                </a:lnTo>
                <a:lnTo>
                  <a:pt x="0" y="98"/>
                </a:lnTo>
                <a:lnTo>
                  <a:pt x="0" y="98"/>
                </a:lnTo>
                <a:lnTo>
                  <a:pt x="0" y="116"/>
                </a:lnTo>
                <a:lnTo>
                  <a:pt x="4" y="134"/>
                </a:lnTo>
                <a:lnTo>
                  <a:pt x="9" y="154"/>
                </a:lnTo>
                <a:lnTo>
                  <a:pt x="15" y="172"/>
                </a:lnTo>
                <a:lnTo>
                  <a:pt x="31" y="208"/>
                </a:lnTo>
                <a:lnTo>
                  <a:pt x="49" y="241"/>
                </a:lnTo>
                <a:lnTo>
                  <a:pt x="67" y="270"/>
                </a:lnTo>
                <a:lnTo>
                  <a:pt x="82" y="291"/>
                </a:lnTo>
                <a:lnTo>
                  <a:pt x="98" y="311"/>
                </a:lnTo>
                <a:lnTo>
                  <a:pt x="98" y="311"/>
                </a:lnTo>
                <a:lnTo>
                  <a:pt x="112" y="291"/>
                </a:lnTo>
                <a:lnTo>
                  <a:pt x="129" y="270"/>
                </a:lnTo>
                <a:lnTo>
                  <a:pt x="147" y="241"/>
                </a:lnTo>
                <a:lnTo>
                  <a:pt x="165" y="208"/>
                </a:lnTo>
                <a:lnTo>
                  <a:pt x="180" y="172"/>
                </a:lnTo>
                <a:lnTo>
                  <a:pt x="187" y="154"/>
                </a:lnTo>
                <a:lnTo>
                  <a:pt x="190" y="134"/>
                </a:lnTo>
                <a:lnTo>
                  <a:pt x="194" y="116"/>
                </a:lnTo>
                <a:lnTo>
                  <a:pt x="196" y="98"/>
                </a:lnTo>
                <a:lnTo>
                  <a:pt x="196" y="98"/>
                </a:lnTo>
                <a:lnTo>
                  <a:pt x="194" y="78"/>
                </a:lnTo>
                <a:lnTo>
                  <a:pt x="187" y="59"/>
                </a:lnTo>
                <a:lnTo>
                  <a:pt x="178" y="41"/>
                </a:lnTo>
                <a:lnTo>
                  <a:pt x="167" y="27"/>
                </a:lnTo>
                <a:lnTo>
                  <a:pt x="152" y="16"/>
                </a:lnTo>
                <a:lnTo>
                  <a:pt x="136" y="7"/>
                </a:lnTo>
                <a:lnTo>
                  <a:pt x="118" y="1"/>
                </a:lnTo>
                <a:lnTo>
                  <a:pt x="98" y="0"/>
                </a:lnTo>
                <a:lnTo>
                  <a:pt x="98" y="0"/>
                </a:lnTo>
                <a:close/>
                <a:moveTo>
                  <a:pt x="98" y="157"/>
                </a:moveTo>
                <a:lnTo>
                  <a:pt x="98" y="157"/>
                </a:lnTo>
                <a:lnTo>
                  <a:pt x="85" y="156"/>
                </a:lnTo>
                <a:lnTo>
                  <a:pt x="74" y="152"/>
                </a:lnTo>
                <a:lnTo>
                  <a:pt x="64" y="146"/>
                </a:lnTo>
                <a:lnTo>
                  <a:pt x="54" y="139"/>
                </a:lnTo>
                <a:lnTo>
                  <a:pt x="47" y="130"/>
                </a:lnTo>
                <a:lnTo>
                  <a:pt x="42" y="119"/>
                </a:lnTo>
                <a:lnTo>
                  <a:pt x="38" y="108"/>
                </a:lnTo>
                <a:lnTo>
                  <a:pt x="38" y="98"/>
                </a:lnTo>
                <a:lnTo>
                  <a:pt x="38" y="98"/>
                </a:lnTo>
                <a:lnTo>
                  <a:pt x="38" y="85"/>
                </a:lnTo>
                <a:lnTo>
                  <a:pt x="42" y="74"/>
                </a:lnTo>
                <a:lnTo>
                  <a:pt x="47" y="63"/>
                </a:lnTo>
                <a:lnTo>
                  <a:pt x="54" y="54"/>
                </a:lnTo>
                <a:lnTo>
                  <a:pt x="64" y="47"/>
                </a:lnTo>
                <a:lnTo>
                  <a:pt x="74" y="41"/>
                </a:lnTo>
                <a:lnTo>
                  <a:pt x="85" y="38"/>
                </a:lnTo>
                <a:lnTo>
                  <a:pt x="98" y="36"/>
                </a:lnTo>
                <a:lnTo>
                  <a:pt x="98" y="36"/>
                </a:lnTo>
                <a:lnTo>
                  <a:pt x="109" y="38"/>
                </a:lnTo>
                <a:lnTo>
                  <a:pt x="122" y="41"/>
                </a:lnTo>
                <a:lnTo>
                  <a:pt x="131" y="47"/>
                </a:lnTo>
                <a:lnTo>
                  <a:pt x="140" y="54"/>
                </a:lnTo>
                <a:lnTo>
                  <a:pt x="147" y="63"/>
                </a:lnTo>
                <a:lnTo>
                  <a:pt x="152" y="74"/>
                </a:lnTo>
                <a:lnTo>
                  <a:pt x="156" y="85"/>
                </a:lnTo>
                <a:lnTo>
                  <a:pt x="158" y="98"/>
                </a:lnTo>
                <a:lnTo>
                  <a:pt x="158" y="98"/>
                </a:lnTo>
                <a:lnTo>
                  <a:pt x="156" y="108"/>
                </a:lnTo>
                <a:lnTo>
                  <a:pt x="152" y="119"/>
                </a:lnTo>
                <a:lnTo>
                  <a:pt x="147" y="130"/>
                </a:lnTo>
                <a:lnTo>
                  <a:pt x="140" y="139"/>
                </a:lnTo>
                <a:lnTo>
                  <a:pt x="131" y="146"/>
                </a:lnTo>
                <a:lnTo>
                  <a:pt x="122" y="152"/>
                </a:lnTo>
                <a:lnTo>
                  <a:pt x="109" y="156"/>
                </a:lnTo>
                <a:lnTo>
                  <a:pt x="98" y="157"/>
                </a:lnTo>
                <a:lnTo>
                  <a:pt x="98" y="157"/>
                </a:lnTo>
                <a:close/>
                <a:moveTo>
                  <a:pt x="60" y="98"/>
                </a:moveTo>
                <a:lnTo>
                  <a:pt x="60" y="98"/>
                </a:lnTo>
                <a:lnTo>
                  <a:pt x="60" y="105"/>
                </a:lnTo>
                <a:lnTo>
                  <a:pt x="62" y="112"/>
                </a:lnTo>
                <a:lnTo>
                  <a:pt x="65" y="117"/>
                </a:lnTo>
                <a:lnTo>
                  <a:pt x="71" y="123"/>
                </a:lnTo>
                <a:lnTo>
                  <a:pt x="76" y="128"/>
                </a:lnTo>
                <a:lnTo>
                  <a:pt x="83" y="132"/>
                </a:lnTo>
                <a:lnTo>
                  <a:pt x="89" y="134"/>
                </a:lnTo>
                <a:lnTo>
                  <a:pt x="98" y="134"/>
                </a:lnTo>
                <a:lnTo>
                  <a:pt x="98" y="134"/>
                </a:lnTo>
                <a:lnTo>
                  <a:pt x="105" y="134"/>
                </a:lnTo>
                <a:lnTo>
                  <a:pt x="112" y="132"/>
                </a:lnTo>
                <a:lnTo>
                  <a:pt x="118" y="128"/>
                </a:lnTo>
                <a:lnTo>
                  <a:pt x="125" y="123"/>
                </a:lnTo>
                <a:lnTo>
                  <a:pt x="129" y="117"/>
                </a:lnTo>
                <a:lnTo>
                  <a:pt x="132" y="112"/>
                </a:lnTo>
                <a:lnTo>
                  <a:pt x="134" y="105"/>
                </a:lnTo>
                <a:lnTo>
                  <a:pt x="136" y="98"/>
                </a:lnTo>
                <a:lnTo>
                  <a:pt x="136" y="98"/>
                </a:lnTo>
                <a:lnTo>
                  <a:pt x="134" y="88"/>
                </a:lnTo>
                <a:lnTo>
                  <a:pt x="132" y="81"/>
                </a:lnTo>
                <a:lnTo>
                  <a:pt x="129" y="76"/>
                </a:lnTo>
                <a:lnTo>
                  <a:pt x="125" y="70"/>
                </a:lnTo>
                <a:lnTo>
                  <a:pt x="118" y="65"/>
                </a:lnTo>
                <a:lnTo>
                  <a:pt x="112" y="61"/>
                </a:lnTo>
                <a:lnTo>
                  <a:pt x="105" y="59"/>
                </a:lnTo>
                <a:lnTo>
                  <a:pt x="98" y="59"/>
                </a:lnTo>
                <a:lnTo>
                  <a:pt x="98" y="59"/>
                </a:lnTo>
                <a:lnTo>
                  <a:pt x="89" y="59"/>
                </a:lnTo>
                <a:lnTo>
                  <a:pt x="83" y="61"/>
                </a:lnTo>
                <a:lnTo>
                  <a:pt x="76" y="65"/>
                </a:lnTo>
                <a:lnTo>
                  <a:pt x="71" y="70"/>
                </a:lnTo>
                <a:lnTo>
                  <a:pt x="65" y="76"/>
                </a:lnTo>
                <a:lnTo>
                  <a:pt x="62" y="81"/>
                </a:lnTo>
                <a:lnTo>
                  <a:pt x="60" y="88"/>
                </a:lnTo>
                <a:lnTo>
                  <a:pt x="60" y="98"/>
                </a:lnTo>
                <a:lnTo>
                  <a:pt x="60" y="98"/>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01" name="Freeform 100"/>
          <p:cNvSpPr>
            <a:spLocks/>
          </p:cNvSpPr>
          <p:nvPr/>
        </p:nvSpPr>
        <p:spPr bwMode="auto">
          <a:xfrm>
            <a:off x="7524750" y="4441825"/>
            <a:ext cx="427038" cy="481013"/>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302" name="Group 76"/>
          <p:cNvGrpSpPr/>
          <p:nvPr/>
        </p:nvGrpSpPr>
        <p:grpSpPr>
          <a:xfrm>
            <a:off x="8695280" y="1487989"/>
            <a:ext cx="579843" cy="402587"/>
            <a:chOff x="5533573" y="812792"/>
            <a:chExt cx="400733" cy="278229"/>
          </a:xfrm>
          <a:solidFill>
            <a:schemeClr val="tx1">
              <a:lumMod val="50000"/>
              <a:lumOff val="50000"/>
            </a:schemeClr>
          </a:solidFill>
        </p:grpSpPr>
        <p:sp>
          <p:nvSpPr>
            <p:cNvPr id="303" name="Freeform 101"/>
            <p:cNvSpPr>
              <a:spLocks/>
            </p:cNvSpPr>
            <p:nvPr/>
          </p:nvSpPr>
          <p:spPr bwMode="auto">
            <a:xfrm>
              <a:off x="5730826" y="962288"/>
              <a:ext cx="93436" cy="128733"/>
            </a:xfrm>
            <a:custGeom>
              <a:avLst/>
              <a:gdLst/>
              <a:ahLst/>
              <a:cxnLst>
                <a:cxn ang="0">
                  <a:pos x="0" y="34"/>
                </a:cxn>
                <a:cxn ang="0">
                  <a:pos x="0" y="34"/>
                </a:cxn>
                <a:cxn ang="0">
                  <a:pos x="14" y="52"/>
                </a:cxn>
                <a:cxn ang="0">
                  <a:pos x="23" y="74"/>
                </a:cxn>
                <a:cxn ang="0">
                  <a:pos x="30" y="96"/>
                </a:cxn>
                <a:cxn ang="0">
                  <a:pos x="30" y="109"/>
                </a:cxn>
                <a:cxn ang="0">
                  <a:pos x="32" y="120"/>
                </a:cxn>
                <a:cxn ang="0">
                  <a:pos x="32" y="120"/>
                </a:cxn>
                <a:cxn ang="0">
                  <a:pos x="32" y="123"/>
                </a:cxn>
                <a:cxn ang="0">
                  <a:pos x="32" y="123"/>
                </a:cxn>
                <a:cxn ang="0">
                  <a:pos x="34" y="123"/>
                </a:cxn>
                <a:cxn ang="0">
                  <a:pos x="87" y="123"/>
                </a:cxn>
                <a:cxn ang="0">
                  <a:pos x="87" y="123"/>
                </a:cxn>
                <a:cxn ang="0">
                  <a:pos x="88" y="121"/>
                </a:cxn>
                <a:cxn ang="0">
                  <a:pos x="90" y="120"/>
                </a:cxn>
                <a:cxn ang="0">
                  <a:pos x="90" y="120"/>
                </a:cxn>
                <a:cxn ang="0">
                  <a:pos x="88" y="103"/>
                </a:cxn>
                <a:cxn ang="0">
                  <a:pos x="87" y="87"/>
                </a:cxn>
                <a:cxn ang="0">
                  <a:pos x="83" y="71"/>
                </a:cxn>
                <a:cxn ang="0">
                  <a:pos x="78" y="54"/>
                </a:cxn>
                <a:cxn ang="0">
                  <a:pos x="72" y="40"/>
                </a:cxn>
                <a:cxn ang="0">
                  <a:pos x="65" y="25"/>
                </a:cxn>
                <a:cxn ang="0">
                  <a:pos x="56" y="13"/>
                </a:cxn>
                <a:cxn ang="0">
                  <a:pos x="47" y="0"/>
                </a:cxn>
                <a:cxn ang="0">
                  <a:pos x="47" y="0"/>
                </a:cxn>
                <a:cxn ang="0">
                  <a:pos x="34" y="5"/>
                </a:cxn>
                <a:cxn ang="0">
                  <a:pos x="21" y="14"/>
                </a:cxn>
                <a:cxn ang="0">
                  <a:pos x="10" y="23"/>
                </a:cxn>
                <a:cxn ang="0">
                  <a:pos x="0" y="34"/>
                </a:cxn>
                <a:cxn ang="0">
                  <a:pos x="0" y="34"/>
                </a:cxn>
              </a:cxnLst>
              <a:rect l="0" t="0" r="r" b="b"/>
              <a:pathLst>
                <a:path w="90" h="123">
                  <a:moveTo>
                    <a:pt x="0" y="34"/>
                  </a:moveTo>
                  <a:lnTo>
                    <a:pt x="0" y="34"/>
                  </a:lnTo>
                  <a:lnTo>
                    <a:pt x="14" y="52"/>
                  </a:lnTo>
                  <a:lnTo>
                    <a:pt x="23" y="74"/>
                  </a:lnTo>
                  <a:lnTo>
                    <a:pt x="30" y="96"/>
                  </a:lnTo>
                  <a:lnTo>
                    <a:pt x="30" y="109"/>
                  </a:lnTo>
                  <a:lnTo>
                    <a:pt x="32" y="120"/>
                  </a:lnTo>
                  <a:lnTo>
                    <a:pt x="32" y="120"/>
                  </a:lnTo>
                  <a:lnTo>
                    <a:pt x="32" y="123"/>
                  </a:lnTo>
                  <a:lnTo>
                    <a:pt x="32" y="123"/>
                  </a:lnTo>
                  <a:lnTo>
                    <a:pt x="34" y="123"/>
                  </a:lnTo>
                  <a:lnTo>
                    <a:pt x="87" y="123"/>
                  </a:lnTo>
                  <a:lnTo>
                    <a:pt x="87" y="123"/>
                  </a:lnTo>
                  <a:lnTo>
                    <a:pt x="88" y="121"/>
                  </a:lnTo>
                  <a:lnTo>
                    <a:pt x="90" y="120"/>
                  </a:lnTo>
                  <a:lnTo>
                    <a:pt x="90" y="120"/>
                  </a:lnTo>
                  <a:lnTo>
                    <a:pt x="88" y="103"/>
                  </a:lnTo>
                  <a:lnTo>
                    <a:pt x="87" y="87"/>
                  </a:lnTo>
                  <a:lnTo>
                    <a:pt x="83" y="71"/>
                  </a:lnTo>
                  <a:lnTo>
                    <a:pt x="78" y="54"/>
                  </a:lnTo>
                  <a:lnTo>
                    <a:pt x="72" y="40"/>
                  </a:lnTo>
                  <a:lnTo>
                    <a:pt x="65" y="25"/>
                  </a:lnTo>
                  <a:lnTo>
                    <a:pt x="56" y="13"/>
                  </a:lnTo>
                  <a:lnTo>
                    <a:pt x="47" y="0"/>
                  </a:lnTo>
                  <a:lnTo>
                    <a:pt x="47" y="0"/>
                  </a:lnTo>
                  <a:lnTo>
                    <a:pt x="34" y="5"/>
                  </a:lnTo>
                  <a:lnTo>
                    <a:pt x="21" y="14"/>
                  </a:lnTo>
                  <a:lnTo>
                    <a:pt x="10" y="23"/>
                  </a:lnTo>
                  <a:lnTo>
                    <a:pt x="0" y="34"/>
                  </a:lnTo>
                  <a:lnTo>
                    <a:pt x="0" y="3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04" name="Freeform 102"/>
            <p:cNvSpPr>
              <a:spLocks/>
            </p:cNvSpPr>
            <p:nvPr/>
          </p:nvSpPr>
          <p:spPr bwMode="auto">
            <a:xfrm>
              <a:off x="5533573" y="814869"/>
              <a:ext cx="182717" cy="151573"/>
            </a:xfrm>
            <a:custGeom>
              <a:avLst/>
              <a:gdLst/>
              <a:ahLst/>
              <a:cxnLst>
                <a:cxn ang="0">
                  <a:pos x="178" y="71"/>
                </a:cxn>
                <a:cxn ang="0">
                  <a:pos x="178" y="71"/>
                </a:cxn>
                <a:cxn ang="0">
                  <a:pos x="154" y="58"/>
                </a:cxn>
                <a:cxn ang="0">
                  <a:pos x="131" y="49"/>
                </a:cxn>
                <a:cxn ang="0">
                  <a:pos x="104" y="44"/>
                </a:cxn>
                <a:cxn ang="0">
                  <a:pos x="76" y="42"/>
                </a:cxn>
                <a:cxn ang="0">
                  <a:pos x="76" y="2"/>
                </a:cxn>
                <a:cxn ang="0">
                  <a:pos x="76" y="2"/>
                </a:cxn>
                <a:cxn ang="0">
                  <a:pos x="75" y="0"/>
                </a:cxn>
                <a:cxn ang="0">
                  <a:pos x="75" y="0"/>
                </a:cxn>
                <a:cxn ang="0">
                  <a:pos x="73" y="0"/>
                </a:cxn>
                <a:cxn ang="0">
                  <a:pos x="2" y="71"/>
                </a:cxn>
                <a:cxn ang="0">
                  <a:pos x="2" y="71"/>
                </a:cxn>
                <a:cxn ang="0">
                  <a:pos x="0" y="73"/>
                </a:cxn>
                <a:cxn ang="0">
                  <a:pos x="2" y="75"/>
                </a:cxn>
                <a:cxn ang="0">
                  <a:pos x="73" y="145"/>
                </a:cxn>
                <a:cxn ang="0">
                  <a:pos x="73" y="145"/>
                </a:cxn>
                <a:cxn ang="0">
                  <a:pos x="75" y="145"/>
                </a:cxn>
                <a:cxn ang="0">
                  <a:pos x="75" y="145"/>
                </a:cxn>
                <a:cxn ang="0">
                  <a:pos x="76" y="144"/>
                </a:cxn>
                <a:cxn ang="0">
                  <a:pos x="76" y="100"/>
                </a:cxn>
                <a:cxn ang="0">
                  <a:pos x="76" y="100"/>
                </a:cxn>
                <a:cxn ang="0">
                  <a:pos x="91" y="100"/>
                </a:cxn>
                <a:cxn ang="0">
                  <a:pos x="105" y="102"/>
                </a:cxn>
                <a:cxn ang="0">
                  <a:pos x="118" y="107"/>
                </a:cxn>
                <a:cxn ang="0">
                  <a:pos x="133" y="113"/>
                </a:cxn>
                <a:cxn ang="0">
                  <a:pos x="133" y="113"/>
                </a:cxn>
                <a:cxn ang="0">
                  <a:pos x="142" y="100"/>
                </a:cxn>
                <a:cxn ang="0">
                  <a:pos x="153" y="89"/>
                </a:cxn>
                <a:cxn ang="0">
                  <a:pos x="165" y="80"/>
                </a:cxn>
                <a:cxn ang="0">
                  <a:pos x="178" y="71"/>
                </a:cxn>
                <a:cxn ang="0">
                  <a:pos x="178" y="71"/>
                </a:cxn>
              </a:cxnLst>
              <a:rect l="0" t="0" r="r" b="b"/>
              <a:pathLst>
                <a:path w="178" h="145">
                  <a:moveTo>
                    <a:pt x="178" y="71"/>
                  </a:moveTo>
                  <a:lnTo>
                    <a:pt x="178" y="71"/>
                  </a:lnTo>
                  <a:lnTo>
                    <a:pt x="154" y="58"/>
                  </a:lnTo>
                  <a:lnTo>
                    <a:pt x="131" y="49"/>
                  </a:lnTo>
                  <a:lnTo>
                    <a:pt x="104" y="44"/>
                  </a:lnTo>
                  <a:lnTo>
                    <a:pt x="76" y="42"/>
                  </a:lnTo>
                  <a:lnTo>
                    <a:pt x="76" y="2"/>
                  </a:lnTo>
                  <a:lnTo>
                    <a:pt x="76" y="2"/>
                  </a:lnTo>
                  <a:lnTo>
                    <a:pt x="75" y="0"/>
                  </a:lnTo>
                  <a:lnTo>
                    <a:pt x="75" y="0"/>
                  </a:lnTo>
                  <a:lnTo>
                    <a:pt x="73" y="0"/>
                  </a:lnTo>
                  <a:lnTo>
                    <a:pt x="2" y="71"/>
                  </a:lnTo>
                  <a:lnTo>
                    <a:pt x="2" y="71"/>
                  </a:lnTo>
                  <a:lnTo>
                    <a:pt x="0" y="73"/>
                  </a:lnTo>
                  <a:lnTo>
                    <a:pt x="2" y="75"/>
                  </a:lnTo>
                  <a:lnTo>
                    <a:pt x="73" y="145"/>
                  </a:lnTo>
                  <a:lnTo>
                    <a:pt x="73" y="145"/>
                  </a:lnTo>
                  <a:lnTo>
                    <a:pt x="75" y="145"/>
                  </a:lnTo>
                  <a:lnTo>
                    <a:pt x="75" y="145"/>
                  </a:lnTo>
                  <a:lnTo>
                    <a:pt x="76" y="144"/>
                  </a:lnTo>
                  <a:lnTo>
                    <a:pt x="76" y="100"/>
                  </a:lnTo>
                  <a:lnTo>
                    <a:pt x="76" y="100"/>
                  </a:lnTo>
                  <a:lnTo>
                    <a:pt x="91" y="100"/>
                  </a:lnTo>
                  <a:lnTo>
                    <a:pt x="105" y="102"/>
                  </a:lnTo>
                  <a:lnTo>
                    <a:pt x="118" y="107"/>
                  </a:lnTo>
                  <a:lnTo>
                    <a:pt x="133" y="113"/>
                  </a:lnTo>
                  <a:lnTo>
                    <a:pt x="133" y="113"/>
                  </a:lnTo>
                  <a:lnTo>
                    <a:pt x="142" y="100"/>
                  </a:lnTo>
                  <a:lnTo>
                    <a:pt x="153" y="89"/>
                  </a:lnTo>
                  <a:lnTo>
                    <a:pt x="165" y="80"/>
                  </a:lnTo>
                  <a:lnTo>
                    <a:pt x="178" y="71"/>
                  </a:lnTo>
                  <a:lnTo>
                    <a:pt x="178" y="7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05" name="Freeform 103"/>
            <p:cNvSpPr>
              <a:spLocks/>
            </p:cNvSpPr>
            <p:nvPr/>
          </p:nvSpPr>
          <p:spPr bwMode="auto">
            <a:xfrm>
              <a:off x="5620779" y="812792"/>
              <a:ext cx="313527" cy="278228"/>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306" name="Freeform 104"/>
          <p:cNvSpPr>
            <a:spLocks noEditPoints="1"/>
          </p:cNvSpPr>
          <p:nvPr/>
        </p:nvSpPr>
        <p:spPr bwMode="auto">
          <a:xfrm>
            <a:off x="8751888" y="3479800"/>
            <a:ext cx="466725" cy="452438"/>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07" name="Freeform 105"/>
          <p:cNvSpPr>
            <a:spLocks/>
          </p:cNvSpPr>
          <p:nvPr/>
        </p:nvSpPr>
        <p:spPr bwMode="auto">
          <a:xfrm>
            <a:off x="7539038" y="5483225"/>
            <a:ext cx="393700" cy="393700"/>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08" name="Freeform 106"/>
          <p:cNvSpPr>
            <a:spLocks noEditPoints="1"/>
          </p:cNvSpPr>
          <p:nvPr/>
        </p:nvSpPr>
        <p:spPr bwMode="auto">
          <a:xfrm>
            <a:off x="2576513" y="4503738"/>
            <a:ext cx="517525" cy="384175"/>
          </a:xfrm>
          <a:custGeom>
            <a:avLst/>
            <a:gdLst/>
            <a:ahLst/>
            <a:cxnLst>
              <a:cxn ang="0">
                <a:pos x="41" y="0"/>
              </a:cxn>
              <a:cxn ang="0">
                <a:pos x="34" y="0"/>
              </a:cxn>
              <a:cxn ang="0">
                <a:pos x="18" y="7"/>
              </a:cxn>
              <a:cxn ang="0">
                <a:pos x="7" y="18"/>
              </a:cxn>
              <a:cxn ang="0">
                <a:pos x="0" y="33"/>
              </a:cxn>
              <a:cxn ang="0">
                <a:pos x="0" y="214"/>
              </a:cxn>
              <a:cxn ang="0">
                <a:pos x="0" y="221"/>
              </a:cxn>
              <a:cxn ang="0">
                <a:pos x="7" y="237"/>
              </a:cxn>
              <a:cxn ang="0">
                <a:pos x="18" y="248"/>
              </a:cxn>
              <a:cxn ang="0">
                <a:pos x="34" y="256"/>
              </a:cxn>
              <a:cxn ang="0">
                <a:pos x="299" y="256"/>
              </a:cxn>
              <a:cxn ang="0">
                <a:pos x="308" y="256"/>
              </a:cxn>
              <a:cxn ang="0">
                <a:pos x="322" y="248"/>
              </a:cxn>
              <a:cxn ang="0">
                <a:pos x="335" y="237"/>
              </a:cxn>
              <a:cxn ang="0">
                <a:pos x="340" y="221"/>
              </a:cxn>
              <a:cxn ang="0">
                <a:pos x="342" y="42"/>
              </a:cxn>
              <a:cxn ang="0">
                <a:pos x="340" y="33"/>
              </a:cxn>
              <a:cxn ang="0">
                <a:pos x="335" y="18"/>
              </a:cxn>
              <a:cxn ang="0">
                <a:pos x="322" y="7"/>
              </a:cxn>
              <a:cxn ang="0">
                <a:pos x="308" y="0"/>
              </a:cxn>
              <a:cxn ang="0">
                <a:pos x="299" y="0"/>
              </a:cxn>
              <a:cxn ang="0">
                <a:pos x="319" y="36"/>
              </a:cxn>
              <a:cxn ang="0">
                <a:pos x="320" y="42"/>
              </a:cxn>
              <a:cxn ang="0">
                <a:pos x="320" y="214"/>
              </a:cxn>
              <a:cxn ang="0">
                <a:pos x="228" y="114"/>
              </a:cxn>
              <a:cxn ang="0">
                <a:pos x="299" y="20"/>
              </a:cxn>
              <a:cxn ang="0">
                <a:pos x="170" y="134"/>
              </a:cxn>
              <a:cxn ang="0">
                <a:pos x="38" y="22"/>
              </a:cxn>
              <a:cxn ang="0">
                <a:pos x="299" y="20"/>
              </a:cxn>
              <a:cxn ang="0">
                <a:pos x="21" y="218"/>
              </a:cxn>
              <a:cxn ang="0">
                <a:pos x="21" y="42"/>
              </a:cxn>
              <a:cxn ang="0">
                <a:pos x="21" y="36"/>
              </a:cxn>
              <a:cxn ang="0">
                <a:pos x="21" y="218"/>
              </a:cxn>
              <a:cxn ang="0">
                <a:pos x="41" y="234"/>
              </a:cxn>
              <a:cxn ang="0">
                <a:pos x="128" y="127"/>
              </a:cxn>
              <a:cxn ang="0">
                <a:pos x="163" y="158"/>
              </a:cxn>
              <a:cxn ang="0">
                <a:pos x="170" y="160"/>
              </a:cxn>
              <a:cxn ang="0">
                <a:pos x="174" y="160"/>
              </a:cxn>
              <a:cxn ang="0">
                <a:pos x="212" y="127"/>
              </a:cxn>
              <a:cxn ang="0">
                <a:pos x="306" y="234"/>
              </a:cxn>
              <a:cxn ang="0">
                <a:pos x="41" y="234"/>
              </a:cxn>
            </a:cxnLst>
            <a:rect l="0" t="0" r="r" b="b"/>
            <a:pathLst>
              <a:path w="342" h="256">
                <a:moveTo>
                  <a:pt x="299" y="0"/>
                </a:moveTo>
                <a:lnTo>
                  <a:pt x="41" y="0"/>
                </a:lnTo>
                <a:lnTo>
                  <a:pt x="41" y="0"/>
                </a:lnTo>
                <a:lnTo>
                  <a:pt x="34" y="0"/>
                </a:lnTo>
                <a:lnTo>
                  <a:pt x="25" y="2"/>
                </a:lnTo>
                <a:lnTo>
                  <a:pt x="18" y="7"/>
                </a:lnTo>
                <a:lnTo>
                  <a:pt x="12" y="11"/>
                </a:lnTo>
                <a:lnTo>
                  <a:pt x="7" y="18"/>
                </a:lnTo>
                <a:lnTo>
                  <a:pt x="3" y="25"/>
                </a:lnTo>
                <a:lnTo>
                  <a:pt x="0" y="33"/>
                </a:lnTo>
                <a:lnTo>
                  <a:pt x="0" y="42"/>
                </a:lnTo>
                <a:lnTo>
                  <a:pt x="0" y="214"/>
                </a:lnTo>
                <a:lnTo>
                  <a:pt x="0" y="214"/>
                </a:lnTo>
                <a:lnTo>
                  <a:pt x="0" y="221"/>
                </a:lnTo>
                <a:lnTo>
                  <a:pt x="3" y="230"/>
                </a:lnTo>
                <a:lnTo>
                  <a:pt x="7" y="237"/>
                </a:lnTo>
                <a:lnTo>
                  <a:pt x="12" y="243"/>
                </a:lnTo>
                <a:lnTo>
                  <a:pt x="18" y="248"/>
                </a:lnTo>
                <a:lnTo>
                  <a:pt x="25" y="252"/>
                </a:lnTo>
                <a:lnTo>
                  <a:pt x="34" y="256"/>
                </a:lnTo>
                <a:lnTo>
                  <a:pt x="41" y="256"/>
                </a:lnTo>
                <a:lnTo>
                  <a:pt x="299" y="256"/>
                </a:lnTo>
                <a:lnTo>
                  <a:pt x="299" y="256"/>
                </a:lnTo>
                <a:lnTo>
                  <a:pt x="308" y="256"/>
                </a:lnTo>
                <a:lnTo>
                  <a:pt x="315" y="252"/>
                </a:lnTo>
                <a:lnTo>
                  <a:pt x="322" y="248"/>
                </a:lnTo>
                <a:lnTo>
                  <a:pt x="330" y="243"/>
                </a:lnTo>
                <a:lnTo>
                  <a:pt x="335" y="237"/>
                </a:lnTo>
                <a:lnTo>
                  <a:pt x="339" y="230"/>
                </a:lnTo>
                <a:lnTo>
                  <a:pt x="340" y="221"/>
                </a:lnTo>
                <a:lnTo>
                  <a:pt x="342" y="214"/>
                </a:lnTo>
                <a:lnTo>
                  <a:pt x="342" y="42"/>
                </a:lnTo>
                <a:lnTo>
                  <a:pt x="342" y="42"/>
                </a:lnTo>
                <a:lnTo>
                  <a:pt x="340" y="33"/>
                </a:lnTo>
                <a:lnTo>
                  <a:pt x="339" y="25"/>
                </a:lnTo>
                <a:lnTo>
                  <a:pt x="335" y="18"/>
                </a:lnTo>
                <a:lnTo>
                  <a:pt x="330" y="11"/>
                </a:lnTo>
                <a:lnTo>
                  <a:pt x="322" y="7"/>
                </a:lnTo>
                <a:lnTo>
                  <a:pt x="315" y="2"/>
                </a:lnTo>
                <a:lnTo>
                  <a:pt x="308" y="0"/>
                </a:lnTo>
                <a:lnTo>
                  <a:pt x="299" y="0"/>
                </a:lnTo>
                <a:lnTo>
                  <a:pt x="299" y="0"/>
                </a:lnTo>
                <a:close/>
                <a:moveTo>
                  <a:pt x="228" y="114"/>
                </a:moveTo>
                <a:lnTo>
                  <a:pt x="319" y="36"/>
                </a:lnTo>
                <a:lnTo>
                  <a:pt x="319" y="36"/>
                </a:lnTo>
                <a:lnTo>
                  <a:pt x="320" y="42"/>
                </a:lnTo>
                <a:lnTo>
                  <a:pt x="320" y="214"/>
                </a:lnTo>
                <a:lnTo>
                  <a:pt x="320" y="214"/>
                </a:lnTo>
                <a:lnTo>
                  <a:pt x="320" y="218"/>
                </a:lnTo>
                <a:lnTo>
                  <a:pt x="228" y="114"/>
                </a:lnTo>
                <a:close/>
                <a:moveTo>
                  <a:pt x="299" y="20"/>
                </a:moveTo>
                <a:lnTo>
                  <a:pt x="299" y="20"/>
                </a:lnTo>
                <a:lnTo>
                  <a:pt x="302" y="22"/>
                </a:lnTo>
                <a:lnTo>
                  <a:pt x="170" y="134"/>
                </a:lnTo>
                <a:lnTo>
                  <a:pt x="38" y="22"/>
                </a:lnTo>
                <a:lnTo>
                  <a:pt x="38" y="22"/>
                </a:lnTo>
                <a:lnTo>
                  <a:pt x="41" y="20"/>
                </a:lnTo>
                <a:lnTo>
                  <a:pt x="299" y="20"/>
                </a:lnTo>
                <a:close/>
                <a:moveTo>
                  <a:pt x="21" y="218"/>
                </a:moveTo>
                <a:lnTo>
                  <a:pt x="21" y="218"/>
                </a:lnTo>
                <a:lnTo>
                  <a:pt x="21" y="214"/>
                </a:lnTo>
                <a:lnTo>
                  <a:pt x="21" y="42"/>
                </a:lnTo>
                <a:lnTo>
                  <a:pt x="21" y="42"/>
                </a:lnTo>
                <a:lnTo>
                  <a:pt x="21" y="36"/>
                </a:lnTo>
                <a:lnTo>
                  <a:pt x="112" y="114"/>
                </a:lnTo>
                <a:lnTo>
                  <a:pt x="21" y="218"/>
                </a:lnTo>
                <a:close/>
                <a:moveTo>
                  <a:pt x="41" y="234"/>
                </a:moveTo>
                <a:lnTo>
                  <a:pt x="41" y="234"/>
                </a:lnTo>
                <a:lnTo>
                  <a:pt x="36" y="234"/>
                </a:lnTo>
                <a:lnTo>
                  <a:pt x="128" y="127"/>
                </a:lnTo>
                <a:lnTo>
                  <a:pt x="163" y="158"/>
                </a:lnTo>
                <a:lnTo>
                  <a:pt x="163" y="158"/>
                </a:lnTo>
                <a:lnTo>
                  <a:pt x="166" y="160"/>
                </a:lnTo>
                <a:lnTo>
                  <a:pt x="170" y="160"/>
                </a:lnTo>
                <a:lnTo>
                  <a:pt x="170" y="160"/>
                </a:lnTo>
                <a:lnTo>
                  <a:pt x="174" y="160"/>
                </a:lnTo>
                <a:lnTo>
                  <a:pt x="177" y="158"/>
                </a:lnTo>
                <a:lnTo>
                  <a:pt x="212" y="127"/>
                </a:lnTo>
                <a:lnTo>
                  <a:pt x="306" y="234"/>
                </a:lnTo>
                <a:lnTo>
                  <a:pt x="306" y="234"/>
                </a:lnTo>
                <a:lnTo>
                  <a:pt x="299" y="234"/>
                </a:lnTo>
                <a:lnTo>
                  <a:pt x="41" y="234"/>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09" name="Freeform 107"/>
          <p:cNvSpPr>
            <a:spLocks noEditPoints="1"/>
          </p:cNvSpPr>
          <p:nvPr/>
        </p:nvSpPr>
        <p:spPr bwMode="auto">
          <a:xfrm>
            <a:off x="8728075" y="4459288"/>
            <a:ext cx="514350" cy="441325"/>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310" name="Group 85"/>
          <p:cNvGrpSpPr/>
          <p:nvPr/>
        </p:nvGrpSpPr>
        <p:grpSpPr>
          <a:xfrm>
            <a:off x="8755486" y="5375167"/>
            <a:ext cx="456661" cy="606883"/>
            <a:chOff x="5575100" y="3734191"/>
            <a:chExt cx="315602" cy="419419"/>
          </a:xfrm>
          <a:solidFill>
            <a:schemeClr val="tx1">
              <a:lumMod val="50000"/>
              <a:lumOff val="50000"/>
            </a:schemeClr>
          </a:solidFill>
        </p:grpSpPr>
        <p:sp>
          <p:nvSpPr>
            <p:cNvPr id="311" name="Freeform 108"/>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12" name="Freeform 109"/>
            <p:cNvSpPr>
              <a:spLocks/>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313" name="Freeform 110"/>
          <p:cNvSpPr>
            <a:spLocks noEditPoints="1"/>
          </p:cNvSpPr>
          <p:nvPr/>
        </p:nvSpPr>
        <p:spPr bwMode="auto">
          <a:xfrm>
            <a:off x="7481888" y="1447800"/>
            <a:ext cx="511175" cy="501650"/>
          </a:xfrm>
          <a:custGeom>
            <a:avLst/>
            <a:gdLst/>
            <a:ahLst/>
            <a:cxnLst>
              <a:cxn ang="0">
                <a:pos x="284" y="107"/>
              </a:cxn>
              <a:cxn ang="0">
                <a:pos x="295" y="86"/>
              </a:cxn>
              <a:cxn ang="0">
                <a:pos x="302" y="60"/>
              </a:cxn>
              <a:cxn ang="0">
                <a:pos x="277" y="35"/>
              </a:cxn>
              <a:cxn ang="0">
                <a:pos x="252" y="44"/>
              </a:cxn>
              <a:cxn ang="0">
                <a:pos x="208" y="46"/>
              </a:cxn>
              <a:cxn ang="0">
                <a:pos x="199" y="22"/>
              </a:cxn>
              <a:cxn ang="0">
                <a:pos x="188" y="0"/>
              </a:cxn>
              <a:cxn ang="0">
                <a:pos x="150" y="0"/>
              </a:cxn>
              <a:cxn ang="0">
                <a:pos x="139" y="22"/>
              </a:cxn>
              <a:cxn ang="0">
                <a:pos x="110" y="55"/>
              </a:cxn>
              <a:cxn ang="0">
                <a:pos x="87" y="44"/>
              </a:cxn>
              <a:cxn ang="0">
                <a:pos x="61" y="37"/>
              </a:cxn>
              <a:cxn ang="0">
                <a:pos x="36" y="62"/>
              </a:cxn>
              <a:cxn ang="0">
                <a:pos x="45" y="86"/>
              </a:cxn>
              <a:cxn ang="0">
                <a:pos x="45" y="129"/>
              </a:cxn>
              <a:cxn ang="0">
                <a:pos x="23" y="138"/>
              </a:cxn>
              <a:cxn ang="0">
                <a:pos x="0" y="149"/>
              </a:cxn>
              <a:cxn ang="0">
                <a:pos x="0" y="185"/>
              </a:cxn>
              <a:cxn ang="0">
                <a:pos x="23" y="196"/>
              </a:cxn>
              <a:cxn ang="0">
                <a:pos x="54" y="225"/>
              </a:cxn>
              <a:cxn ang="0">
                <a:pos x="45" y="249"/>
              </a:cxn>
              <a:cxn ang="0">
                <a:pos x="36" y="272"/>
              </a:cxn>
              <a:cxn ang="0">
                <a:pos x="63" y="298"/>
              </a:cxn>
              <a:cxn ang="0">
                <a:pos x="87" y="291"/>
              </a:cxn>
              <a:cxn ang="0">
                <a:pos x="130" y="289"/>
              </a:cxn>
              <a:cxn ang="0">
                <a:pos x="141" y="310"/>
              </a:cxn>
              <a:cxn ang="0">
                <a:pos x="152" y="334"/>
              </a:cxn>
              <a:cxn ang="0">
                <a:pos x="188" y="334"/>
              </a:cxn>
              <a:cxn ang="0">
                <a:pos x="199" y="310"/>
              </a:cxn>
              <a:cxn ang="0">
                <a:pos x="230" y="280"/>
              </a:cxn>
              <a:cxn ang="0">
                <a:pos x="253" y="289"/>
              </a:cxn>
              <a:cxn ang="0">
                <a:pos x="277" y="298"/>
              </a:cxn>
              <a:cxn ang="0">
                <a:pos x="304" y="271"/>
              </a:cxn>
              <a:cxn ang="0">
                <a:pos x="295" y="247"/>
              </a:cxn>
              <a:cxn ang="0">
                <a:pos x="293" y="205"/>
              </a:cxn>
              <a:cxn ang="0">
                <a:pos x="317" y="196"/>
              </a:cxn>
              <a:cxn ang="0">
                <a:pos x="340" y="184"/>
              </a:cxn>
              <a:cxn ang="0">
                <a:pos x="340" y="147"/>
              </a:cxn>
              <a:cxn ang="0">
                <a:pos x="317" y="136"/>
              </a:cxn>
              <a:cxn ang="0">
                <a:pos x="293" y="129"/>
              </a:cxn>
              <a:cxn ang="0">
                <a:pos x="224" y="167"/>
              </a:cxn>
              <a:cxn ang="0">
                <a:pos x="219" y="187"/>
              </a:cxn>
              <a:cxn ang="0">
                <a:pos x="208" y="205"/>
              </a:cxn>
              <a:cxn ang="0">
                <a:pos x="190" y="216"/>
              </a:cxn>
              <a:cxn ang="0">
                <a:pos x="170" y="220"/>
              </a:cxn>
              <a:cxn ang="0">
                <a:pos x="159" y="220"/>
              </a:cxn>
              <a:cxn ang="0">
                <a:pos x="139" y="211"/>
              </a:cxn>
              <a:cxn ang="0">
                <a:pos x="125" y="196"/>
              </a:cxn>
              <a:cxn ang="0">
                <a:pos x="116" y="178"/>
              </a:cxn>
              <a:cxn ang="0">
                <a:pos x="116" y="167"/>
              </a:cxn>
              <a:cxn ang="0">
                <a:pos x="119" y="145"/>
              </a:cxn>
              <a:cxn ang="0">
                <a:pos x="130" y="129"/>
              </a:cxn>
              <a:cxn ang="0">
                <a:pos x="148" y="118"/>
              </a:cxn>
              <a:cxn ang="0">
                <a:pos x="170" y="113"/>
              </a:cxn>
              <a:cxn ang="0">
                <a:pos x="181" y="115"/>
              </a:cxn>
              <a:cxn ang="0">
                <a:pos x="201" y="122"/>
              </a:cxn>
              <a:cxn ang="0">
                <a:pos x="215" y="136"/>
              </a:cxn>
              <a:cxn ang="0">
                <a:pos x="223" y="156"/>
              </a:cxn>
              <a:cxn ang="0">
                <a:pos x="224" y="167"/>
              </a:cxn>
            </a:cxnLst>
            <a:rect l="0" t="0" r="r" b="b"/>
            <a:pathLst>
              <a:path w="340" h="334">
                <a:moveTo>
                  <a:pt x="293" y="129"/>
                </a:moveTo>
                <a:lnTo>
                  <a:pt x="284" y="107"/>
                </a:lnTo>
                <a:lnTo>
                  <a:pt x="284" y="107"/>
                </a:lnTo>
                <a:lnTo>
                  <a:pt x="295" y="86"/>
                </a:lnTo>
                <a:lnTo>
                  <a:pt x="300" y="69"/>
                </a:lnTo>
                <a:lnTo>
                  <a:pt x="302" y="60"/>
                </a:lnTo>
                <a:lnTo>
                  <a:pt x="277" y="35"/>
                </a:lnTo>
                <a:lnTo>
                  <a:pt x="277" y="35"/>
                </a:lnTo>
                <a:lnTo>
                  <a:pt x="268" y="37"/>
                </a:lnTo>
                <a:lnTo>
                  <a:pt x="252" y="44"/>
                </a:lnTo>
                <a:lnTo>
                  <a:pt x="230" y="55"/>
                </a:lnTo>
                <a:lnTo>
                  <a:pt x="208" y="46"/>
                </a:lnTo>
                <a:lnTo>
                  <a:pt x="208" y="46"/>
                </a:lnTo>
                <a:lnTo>
                  <a:pt x="199" y="22"/>
                </a:lnTo>
                <a:lnTo>
                  <a:pt x="192" y="8"/>
                </a:lnTo>
                <a:lnTo>
                  <a:pt x="188" y="0"/>
                </a:lnTo>
                <a:lnTo>
                  <a:pt x="150" y="0"/>
                </a:lnTo>
                <a:lnTo>
                  <a:pt x="150" y="0"/>
                </a:lnTo>
                <a:lnTo>
                  <a:pt x="146" y="8"/>
                </a:lnTo>
                <a:lnTo>
                  <a:pt x="139" y="22"/>
                </a:lnTo>
                <a:lnTo>
                  <a:pt x="130" y="46"/>
                </a:lnTo>
                <a:lnTo>
                  <a:pt x="110" y="55"/>
                </a:lnTo>
                <a:lnTo>
                  <a:pt x="110" y="55"/>
                </a:lnTo>
                <a:lnTo>
                  <a:pt x="87" y="44"/>
                </a:lnTo>
                <a:lnTo>
                  <a:pt x="70" y="39"/>
                </a:lnTo>
                <a:lnTo>
                  <a:pt x="61" y="37"/>
                </a:lnTo>
                <a:lnTo>
                  <a:pt x="36" y="62"/>
                </a:lnTo>
                <a:lnTo>
                  <a:pt x="36" y="62"/>
                </a:lnTo>
                <a:lnTo>
                  <a:pt x="38" y="71"/>
                </a:lnTo>
                <a:lnTo>
                  <a:pt x="45" y="86"/>
                </a:lnTo>
                <a:lnTo>
                  <a:pt x="54" y="109"/>
                </a:lnTo>
                <a:lnTo>
                  <a:pt x="45" y="129"/>
                </a:lnTo>
                <a:lnTo>
                  <a:pt x="45" y="129"/>
                </a:lnTo>
                <a:lnTo>
                  <a:pt x="23" y="138"/>
                </a:lnTo>
                <a:lnTo>
                  <a:pt x="7" y="145"/>
                </a:lnTo>
                <a:lnTo>
                  <a:pt x="0" y="149"/>
                </a:lnTo>
                <a:lnTo>
                  <a:pt x="0" y="185"/>
                </a:lnTo>
                <a:lnTo>
                  <a:pt x="0" y="185"/>
                </a:lnTo>
                <a:lnTo>
                  <a:pt x="7" y="191"/>
                </a:lnTo>
                <a:lnTo>
                  <a:pt x="23" y="196"/>
                </a:lnTo>
                <a:lnTo>
                  <a:pt x="47" y="205"/>
                </a:lnTo>
                <a:lnTo>
                  <a:pt x="54" y="225"/>
                </a:lnTo>
                <a:lnTo>
                  <a:pt x="54" y="225"/>
                </a:lnTo>
                <a:lnTo>
                  <a:pt x="45" y="249"/>
                </a:lnTo>
                <a:lnTo>
                  <a:pt x="38" y="265"/>
                </a:lnTo>
                <a:lnTo>
                  <a:pt x="36" y="272"/>
                </a:lnTo>
                <a:lnTo>
                  <a:pt x="63" y="298"/>
                </a:lnTo>
                <a:lnTo>
                  <a:pt x="63" y="298"/>
                </a:lnTo>
                <a:lnTo>
                  <a:pt x="70" y="296"/>
                </a:lnTo>
                <a:lnTo>
                  <a:pt x="87" y="291"/>
                </a:lnTo>
                <a:lnTo>
                  <a:pt x="110" y="280"/>
                </a:lnTo>
                <a:lnTo>
                  <a:pt x="130" y="289"/>
                </a:lnTo>
                <a:lnTo>
                  <a:pt x="130" y="289"/>
                </a:lnTo>
                <a:lnTo>
                  <a:pt x="141" y="310"/>
                </a:lnTo>
                <a:lnTo>
                  <a:pt x="146" y="327"/>
                </a:lnTo>
                <a:lnTo>
                  <a:pt x="152" y="334"/>
                </a:lnTo>
                <a:lnTo>
                  <a:pt x="188" y="334"/>
                </a:lnTo>
                <a:lnTo>
                  <a:pt x="188" y="334"/>
                </a:lnTo>
                <a:lnTo>
                  <a:pt x="194" y="327"/>
                </a:lnTo>
                <a:lnTo>
                  <a:pt x="199" y="310"/>
                </a:lnTo>
                <a:lnTo>
                  <a:pt x="208" y="289"/>
                </a:lnTo>
                <a:lnTo>
                  <a:pt x="230" y="280"/>
                </a:lnTo>
                <a:lnTo>
                  <a:pt x="230" y="280"/>
                </a:lnTo>
                <a:lnTo>
                  <a:pt x="253" y="289"/>
                </a:lnTo>
                <a:lnTo>
                  <a:pt x="270" y="296"/>
                </a:lnTo>
                <a:lnTo>
                  <a:pt x="277" y="298"/>
                </a:lnTo>
                <a:lnTo>
                  <a:pt x="304" y="271"/>
                </a:lnTo>
                <a:lnTo>
                  <a:pt x="304" y="271"/>
                </a:lnTo>
                <a:lnTo>
                  <a:pt x="302" y="263"/>
                </a:lnTo>
                <a:lnTo>
                  <a:pt x="295" y="247"/>
                </a:lnTo>
                <a:lnTo>
                  <a:pt x="284" y="225"/>
                </a:lnTo>
                <a:lnTo>
                  <a:pt x="293" y="205"/>
                </a:lnTo>
                <a:lnTo>
                  <a:pt x="293" y="205"/>
                </a:lnTo>
                <a:lnTo>
                  <a:pt x="317" y="196"/>
                </a:lnTo>
                <a:lnTo>
                  <a:pt x="333" y="189"/>
                </a:lnTo>
                <a:lnTo>
                  <a:pt x="340" y="184"/>
                </a:lnTo>
                <a:lnTo>
                  <a:pt x="340" y="147"/>
                </a:lnTo>
                <a:lnTo>
                  <a:pt x="340" y="147"/>
                </a:lnTo>
                <a:lnTo>
                  <a:pt x="333" y="144"/>
                </a:lnTo>
                <a:lnTo>
                  <a:pt x="317" y="136"/>
                </a:lnTo>
                <a:lnTo>
                  <a:pt x="293" y="129"/>
                </a:lnTo>
                <a:lnTo>
                  <a:pt x="293" y="129"/>
                </a:lnTo>
                <a:close/>
                <a:moveTo>
                  <a:pt x="224" y="167"/>
                </a:moveTo>
                <a:lnTo>
                  <a:pt x="224" y="167"/>
                </a:lnTo>
                <a:lnTo>
                  <a:pt x="223" y="178"/>
                </a:lnTo>
                <a:lnTo>
                  <a:pt x="219" y="187"/>
                </a:lnTo>
                <a:lnTo>
                  <a:pt x="215" y="196"/>
                </a:lnTo>
                <a:lnTo>
                  <a:pt x="208" y="205"/>
                </a:lnTo>
                <a:lnTo>
                  <a:pt x="201" y="211"/>
                </a:lnTo>
                <a:lnTo>
                  <a:pt x="190" y="216"/>
                </a:lnTo>
                <a:lnTo>
                  <a:pt x="181" y="220"/>
                </a:lnTo>
                <a:lnTo>
                  <a:pt x="170" y="220"/>
                </a:lnTo>
                <a:lnTo>
                  <a:pt x="170" y="220"/>
                </a:lnTo>
                <a:lnTo>
                  <a:pt x="159" y="220"/>
                </a:lnTo>
                <a:lnTo>
                  <a:pt x="148" y="216"/>
                </a:lnTo>
                <a:lnTo>
                  <a:pt x="139" y="211"/>
                </a:lnTo>
                <a:lnTo>
                  <a:pt x="130" y="205"/>
                </a:lnTo>
                <a:lnTo>
                  <a:pt x="125" y="196"/>
                </a:lnTo>
                <a:lnTo>
                  <a:pt x="119" y="187"/>
                </a:lnTo>
                <a:lnTo>
                  <a:pt x="116" y="178"/>
                </a:lnTo>
                <a:lnTo>
                  <a:pt x="116" y="167"/>
                </a:lnTo>
                <a:lnTo>
                  <a:pt x="116" y="167"/>
                </a:lnTo>
                <a:lnTo>
                  <a:pt x="116" y="156"/>
                </a:lnTo>
                <a:lnTo>
                  <a:pt x="119" y="145"/>
                </a:lnTo>
                <a:lnTo>
                  <a:pt x="125" y="136"/>
                </a:lnTo>
                <a:lnTo>
                  <a:pt x="130" y="129"/>
                </a:lnTo>
                <a:lnTo>
                  <a:pt x="139" y="122"/>
                </a:lnTo>
                <a:lnTo>
                  <a:pt x="148" y="118"/>
                </a:lnTo>
                <a:lnTo>
                  <a:pt x="159" y="115"/>
                </a:lnTo>
                <a:lnTo>
                  <a:pt x="170" y="113"/>
                </a:lnTo>
                <a:lnTo>
                  <a:pt x="170" y="113"/>
                </a:lnTo>
                <a:lnTo>
                  <a:pt x="181" y="115"/>
                </a:lnTo>
                <a:lnTo>
                  <a:pt x="190" y="118"/>
                </a:lnTo>
                <a:lnTo>
                  <a:pt x="201" y="122"/>
                </a:lnTo>
                <a:lnTo>
                  <a:pt x="208" y="129"/>
                </a:lnTo>
                <a:lnTo>
                  <a:pt x="215" y="136"/>
                </a:lnTo>
                <a:lnTo>
                  <a:pt x="219" y="145"/>
                </a:lnTo>
                <a:lnTo>
                  <a:pt x="223" y="156"/>
                </a:lnTo>
                <a:lnTo>
                  <a:pt x="224" y="167"/>
                </a:lnTo>
                <a:lnTo>
                  <a:pt x="224" y="167"/>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14" name="Freeform 111"/>
          <p:cNvSpPr>
            <a:spLocks noEditPoints="1"/>
          </p:cNvSpPr>
          <p:nvPr/>
        </p:nvSpPr>
        <p:spPr bwMode="auto">
          <a:xfrm>
            <a:off x="2622550" y="3471863"/>
            <a:ext cx="420688" cy="423862"/>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chemeClr val="tx1">
              <a:lumMod val="50000"/>
              <a:lumOff val="50000"/>
            </a:schemeClr>
          </a:solid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nvGrpSpPr>
          <p:cNvPr id="315" name="Group 115"/>
          <p:cNvGrpSpPr/>
          <p:nvPr/>
        </p:nvGrpSpPr>
        <p:grpSpPr>
          <a:xfrm>
            <a:off x="9973111" y="2381231"/>
            <a:ext cx="646533" cy="541333"/>
            <a:chOff x="2951142" y="2589225"/>
            <a:chExt cx="468313" cy="392113"/>
          </a:xfrm>
          <a:solidFill>
            <a:schemeClr val="tx1">
              <a:lumMod val="50000"/>
              <a:lumOff val="50000"/>
            </a:schemeClr>
          </a:solidFill>
        </p:grpSpPr>
        <p:sp>
          <p:nvSpPr>
            <p:cNvPr id="316"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17"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18"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319" name="Group 119"/>
          <p:cNvGrpSpPr/>
          <p:nvPr/>
        </p:nvGrpSpPr>
        <p:grpSpPr>
          <a:xfrm>
            <a:off x="10055853" y="3425123"/>
            <a:ext cx="525995" cy="504077"/>
            <a:chOff x="1168380" y="3486162"/>
            <a:chExt cx="381000" cy="365126"/>
          </a:xfrm>
          <a:solidFill>
            <a:schemeClr val="tx1">
              <a:lumMod val="50000"/>
              <a:lumOff val="50000"/>
            </a:schemeClr>
          </a:solidFill>
        </p:grpSpPr>
        <p:sp>
          <p:nvSpPr>
            <p:cNvPr id="320" name="Freeform 16"/>
            <p:cNvSpPr>
              <a:spLocks/>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21" name="Freeform 17"/>
            <p:cNvSpPr>
              <a:spLocks/>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22" name="Freeform 18"/>
            <p:cNvSpPr>
              <a:spLocks/>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323" name="Group 123"/>
          <p:cNvGrpSpPr/>
          <p:nvPr/>
        </p:nvGrpSpPr>
        <p:grpSpPr>
          <a:xfrm>
            <a:off x="9978115" y="1588527"/>
            <a:ext cx="694744" cy="245461"/>
            <a:chOff x="1441430" y="4357700"/>
            <a:chExt cx="503238" cy="177800"/>
          </a:xfrm>
          <a:solidFill>
            <a:schemeClr val="tx1">
              <a:lumMod val="50000"/>
              <a:lumOff val="50000"/>
            </a:schemeClr>
          </a:solidFill>
        </p:grpSpPr>
        <p:sp>
          <p:nvSpPr>
            <p:cNvPr id="324" name="Freeform 19"/>
            <p:cNvSpPr>
              <a:spLocks/>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25" name="Freeform 20"/>
            <p:cNvSpPr>
              <a:spLocks/>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26" name="Freeform 21"/>
            <p:cNvSpPr>
              <a:spLocks/>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327" name="Group 127"/>
          <p:cNvGrpSpPr/>
          <p:nvPr/>
        </p:nvGrpSpPr>
        <p:grpSpPr>
          <a:xfrm>
            <a:off x="9974247" y="4465603"/>
            <a:ext cx="657499" cy="433947"/>
            <a:chOff x="2141517" y="2373325"/>
            <a:chExt cx="476251" cy="314325"/>
          </a:xfrm>
          <a:solidFill>
            <a:schemeClr val="tx1">
              <a:lumMod val="50000"/>
              <a:lumOff val="50000"/>
            </a:schemeClr>
          </a:solidFill>
        </p:grpSpPr>
        <p:sp>
          <p:nvSpPr>
            <p:cNvPr id="328" name="Rectangle 22"/>
            <p:cNvSpPr>
              <a:spLocks noChangeArrowheads="1"/>
            </p:cNvSpPr>
            <p:nvPr/>
          </p:nvSpPr>
          <p:spPr bwMode="auto">
            <a:xfrm>
              <a:off x="2200255" y="2678125"/>
              <a:ext cx="387350" cy="9525"/>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29" name="Rectangle 23"/>
            <p:cNvSpPr>
              <a:spLocks noChangeArrowheads="1"/>
            </p:cNvSpPr>
            <p:nvPr/>
          </p:nvSpPr>
          <p:spPr bwMode="auto">
            <a:xfrm>
              <a:off x="2517755" y="2468575"/>
              <a:ext cx="69850" cy="209550"/>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0" name="Rectangle 24"/>
            <p:cNvSpPr>
              <a:spLocks noChangeArrowheads="1"/>
            </p:cNvSpPr>
            <p:nvPr/>
          </p:nvSpPr>
          <p:spPr bwMode="auto">
            <a:xfrm>
              <a:off x="2438380" y="2547950"/>
              <a:ext cx="69850" cy="130175"/>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1" name="Rectangle 25"/>
            <p:cNvSpPr>
              <a:spLocks noChangeArrowheads="1"/>
            </p:cNvSpPr>
            <p:nvPr/>
          </p:nvSpPr>
          <p:spPr bwMode="auto">
            <a:xfrm>
              <a:off x="2359005" y="2592400"/>
              <a:ext cx="69850" cy="85725"/>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2" name="Rectangle 26"/>
            <p:cNvSpPr>
              <a:spLocks noChangeArrowheads="1"/>
            </p:cNvSpPr>
            <p:nvPr/>
          </p:nvSpPr>
          <p:spPr bwMode="auto">
            <a:xfrm>
              <a:off x="2279630" y="2551125"/>
              <a:ext cx="69850" cy="127000"/>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3" name="Rectangle 27"/>
            <p:cNvSpPr>
              <a:spLocks noChangeArrowheads="1"/>
            </p:cNvSpPr>
            <p:nvPr/>
          </p:nvSpPr>
          <p:spPr bwMode="auto">
            <a:xfrm>
              <a:off x="2200255" y="2587637"/>
              <a:ext cx="68263" cy="90488"/>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4" name="Freeform 28"/>
            <p:cNvSpPr>
              <a:spLocks/>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5" name="Freeform 29"/>
            <p:cNvSpPr>
              <a:spLocks/>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6" name="Freeform 30"/>
            <p:cNvSpPr>
              <a:spLocks/>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grpSp>
        <p:nvGrpSpPr>
          <p:cNvPr id="337" name="Group 137"/>
          <p:cNvGrpSpPr/>
          <p:nvPr/>
        </p:nvGrpSpPr>
        <p:grpSpPr>
          <a:xfrm>
            <a:off x="6123051" y="4427023"/>
            <a:ext cx="289296" cy="624619"/>
            <a:chOff x="3328967" y="3373450"/>
            <a:chExt cx="209550" cy="452438"/>
          </a:xfrm>
          <a:solidFill>
            <a:schemeClr val="tx1">
              <a:lumMod val="50000"/>
              <a:lumOff val="50000"/>
            </a:schemeClr>
          </a:solidFill>
        </p:grpSpPr>
        <p:sp>
          <p:nvSpPr>
            <p:cNvPr id="338" name="Freeform 31"/>
            <p:cNvSpPr>
              <a:spLocks/>
            </p:cNvSpPr>
            <p:nvPr/>
          </p:nvSpPr>
          <p:spPr bwMode="auto">
            <a:xfrm>
              <a:off x="3328967" y="3373450"/>
              <a:ext cx="209550" cy="211138"/>
            </a:xfrm>
            <a:custGeom>
              <a:avLst/>
              <a:gdLst/>
              <a:ahLst/>
              <a:cxnLst>
                <a:cxn ang="0">
                  <a:pos x="134" y="0"/>
                </a:cxn>
                <a:cxn ang="0">
                  <a:pos x="160" y="4"/>
                </a:cxn>
                <a:cxn ang="0">
                  <a:pos x="184" y="11"/>
                </a:cxn>
                <a:cxn ang="0">
                  <a:pos x="208" y="23"/>
                </a:cxn>
                <a:cxn ang="0">
                  <a:pos x="226" y="39"/>
                </a:cxn>
                <a:cxn ang="0">
                  <a:pos x="244" y="59"/>
                </a:cxn>
                <a:cxn ang="0">
                  <a:pos x="256" y="81"/>
                </a:cxn>
                <a:cxn ang="0">
                  <a:pos x="263" y="106"/>
                </a:cxn>
                <a:cxn ang="0">
                  <a:pos x="266" y="133"/>
                </a:cxn>
                <a:cxn ang="0">
                  <a:pos x="265" y="147"/>
                </a:cxn>
                <a:cxn ang="0">
                  <a:pos x="260" y="173"/>
                </a:cxn>
                <a:cxn ang="0">
                  <a:pos x="250" y="196"/>
                </a:cxn>
                <a:cxn ang="0">
                  <a:pos x="235" y="217"/>
                </a:cxn>
                <a:cxn ang="0">
                  <a:pos x="218" y="236"/>
                </a:cxn>
                <a:cxn ang="0">
                  <a:pos x="197" y="250"/>
                </a:cxn>
                <a:cxn ang="0">
                  <a:pos x="172" y="261"/>
                </a:cxn>
                <a:cxn ang="0">
                  <a:pos x="146" y="266"/>
                </a:cxn>
                <a:cxn ang="0">
                  <a:pos x="134" y="266"/>
                </a:cxn>
                <a:cxn ang="0">
                  <a:pos x="106" y="263"/>
                </a:cxn>
                <a:cxn ang="0">
                  <a:pos x="82" y="256"/>
                </a:cxn>
                <a:cxn ang="0">
                  <a:pos x="58" y="243"/>
                </a:cxn>
                <a:cxn ang="0">
                  <a:pos x="40" y="227"/>
                </a:cxn>
                <a:cxn ang="0">
                  <a:pos x="22" y="208"/>
                </a:cxn>
                <a:cxn ang="0">
                  <a:pos x="10" y="185"/>
                </a:cxn>
                <a:cxn ang="0">
                  <a:pos x="3" y="161"/>
                </a:cxn>
                <a:cxn ang="0">
                  <a:pos x="0" y="133"/>
                </a:cxn>
                <a:cxn ang="0">
                  <a:pos x="1" y="120"/>
                </a:cxn>
                <a:cxn ang="0">
                  <a:pos x="6" y="94"/>
                </a:cxn>
                <a:cxn ang="0">
                  <a:pos x="16" y="70"/>
                </a:cxn>
                <a:cxn ang="0">
                  <a:pos x="31" y="49"/>
                </a:cxn>
                <a:cxn ang="0">
                  <a:pos x="48" y="31"/>
                </a:cxn>
                <a:cxn ang="0">
                  <a:pos x="69" y="16"/>
                </a:cxn>
                <a:cxn ang="0">
                  <a:pos x="94" y="6"/>
                </a:cxn>
                <a:cxn ang="0">
                  <a:pos x="120" y="1"/>
                </a:cxn>
                <a:cxn ang="0">
                  <a:pos x="134" y="0"/>
                </a:cxn>
              </a:cxnLst>
              <a:rect l="0" t="0" r="r" b="b"/>
              <a:pathLst>
                <a:path w="266" h="266">
                  <a:moveTo>
                    <a:pt x="134" y="0"/>
                  </a:moveTo>
                  <a:lnTo>
                    <a:pt x="134" y="0"/>
                  </a:lnTo>
                  <a:lnTo>
                    <a:pt x="146" y="1"/>
                  </a:lnTo>
                  <a:lnTo>
                    <a:pt x="160" y="4"/>
                  </a:lnTo>
                  <a:lnTo>
                    <a:pt x="172" y="6"/>
                  </a:lnTo>
                  <a:lnTo>
                    <a:pt x="184" y="11"/>
                  </a:lnTo>
                  <a:lnTo>
                    <a:pt x="197" y="16"/>
                  </a:lnTo>
                  <a:lnTo>
                    <a:pt x="208" y="23"/>
                  </a:lnTo>
                  <a:lnTo>
                    <a:pt x="218" y="31"/>
                  </a:lnTo>
                  <a:lnTo>
                    <a:pt x="226" y="39"/>
                  </a:lnTo>
                  <a:lnTo>
                    <a:pt x="235" y="49"/>
                  </a:lnTo>
                  <a:lnTo>
                    <a:pt x="244" y="59"/>
                  </a:lnTo>
                  <a:lnTo>
                    <a:pt x="250" y="70"/>
                  </a:lnTo>
                  <a:lnTo>
                    <a:pt x="256" y="81"/>
                  </a:lnTo>
                  <a:lnTo>
                    <a:pt x="260" y="94"/>
                  </a:lnTo>
                  <a:lnTo>
                    <a:pt x="263" y="106"/>
                  </a:lnTo>
                  <a:lnTo>
                    <a:pt x="265" y="120"/>
                  </a:lnTo>
                  <a:lnTo>
                    <a:pt x="266" y="133"/>
                  </a:lnTo>
                  <a:lnTo>
                    <a:pt x="266" y="133"/>
                  </a:lnTo>
                  <a:lnTo>
                    <a:pt x="265" y="147"/>
                  </a:lnTo>
                  <a:lnTo>
                    <a:pt x="263" y="161"/>
                  </a:lnTo>
                  <a:lnTo>
                    <a:pt x="260" y="173"/>
                  </a:lnTo>
                  <a:lnTo>
                    <a:pt x="256" y="185"/>
                  </a:lnTo>
                  <a:lnTo>
                    <a:pt x="250" y="196"/>
                  </a:lnTo>
                  <a:lnTo>
                    <a:pt x="244" y="208"/>
                  </a:lnTo>
                  <a:lnTo>
                    <a:pt x="235" y="217"/>
                  </a:lnTo>
                  <a:lnTo>
                    <a:pt x="226" y="227"/>
                  </a:lnTo>
                  <a:lnTo>
                    <a:pt x="218" y="236"/>
                  </a:lnTo>
                  <a:lnTo>
                    <a:pt x="208" y="243"/>
                  </a:lnTo>
                  <a:lnTo>
                    <a:pt x="197" y="250"/>
                  </a:lnTo>
                  <a:lnTo>
                    <a:pt x="184" y="256"/>
                  </a:lnTo>
                  <a:lnTo>
                    <a:pt x="172" y="261"/>
                  </a:lnTo>
                  <a:lnTo>
                    <a:pt x="160" y="263"/>
                  </a:lnTo>
                  <a:lnTo>
                    <a:pt x="146" y="266"/>
                  </a:lnTo>
                  <a:lnTo>
                    <a:pt x="134" y="266"/>
                  </a:lnTo>
                  <a:lnTo>
                    <a:pt x="134" y="266"/>
                  </a:lnTo>
                  <a:lnTo>
                    <a:pt x="120" y="266"/>
                  </a:lnTo>
                  <a:lnTo>
                    <a:pt x="106" y="263"/>
                  </a:lnTo>
                  <a:lnTo>
                    <a:pt x="94" y="261"/>
                  </a:lnTo>
                  <a:lnTo>
                    <a:pt x="82" y="256"/>
                  </a:lnTo>
                  <a:lnTo>
                    <a:pt x="69" y="250"/>
                  </a:lnTo>
                  <a:lnTo>
                    <a:pt x="58" y="243"/>
                  </a:lnTo>
                  <a:lnTo>
                    <a:pt x="48" y="236"/>
                  </a:lnTo>
                  <a:lnTo>
                    <a:pt x="40" y="227"/>
                  </a:lnTo>
                  <a:lnTo>
                    <a:pt x="31" y="217"/>
                  </a:lnTo>
                  <a:lnTo>
                    <a:pt x="22" y="208"/>
                  </a:lnTo>
                  <a:lnTo>
                    <a:pt x="16" y="196"/>
                  </a:lnTo>
                  <a:lnTo>
                    <a:pt x="10" y="185"/>
                  </a:lnTo>
                  <a:lnTo>
                    <a:pt x="6" y="173"/>
                  </a:lnTo>
                  <a:lnTo>
                    <a:pt x="3" y="161"/>
                  </a:lnTo>
                  <a:lnTo>
                    <a:pt x="1" y="147"/>
                  </a:lnTo>
                  <a:lnTo>
                    <a:pt x="0" y="133"/>
                  </a:lnTo>
                  <a:lnTo>
                    <a:pt x="0" y="133"/>
                  </a:lnTo>
                  <a:lnTo>
                    <a:pt x="1" y="120"/>
                  </a:lnTo>
                  <a:lnTo>
                    <a:pt x="3" y="106"/>
                  </a:lnTo>
                  <a:lnTo>
                    <a:pt x="6" y="94"/>
                  </a:lnTo>
                  <a:lnTo>
                    <a:pt x="10" y="81"/>
                  </a:lnTo>
                  <a:lnTo>
                    <a:pt x="16" y="70"/>
                  </a:lnTo>
                  <a:lnTo>
                    <a:pt x="22" y="59"/>
                  </a:lnTo>
                  <a:lnTo>
                    <a:pt x="31" y="49"/>
                  </a:lnTo>
                  <a:lnTo>
                    <a:pt x="40" y="39"/>
                  </a:lnTo>
                  <a:lnTo>
                    <a:pt x="48" y="31"/>
                  </a:lnTo>
                  <a:lnTo>
                    <a:pt x="58" y="23"/>
                  </a:lnTo>
                  <a:lnTo>
                    <a:pt x="69" y="16"/>
                  </a:lnTo>
                  <a:lnTo>
                    <a:pt x="82" y="11"/>
                  </a:lnTo>
                  <a:lnTo>
                    <a:pt x="94" y="6"/>
                  </a:lnTo>
                  <a:lnTo>
                    <a:pt x="106" y="4"/>
                  </a:lnTo>
                  <a:lnTo>
                    <a:pt x="120" y="1"/>
                  </a:lnTo>
                  <a:lnTo>
                    <a:pt x="134" y="0"/>
                  </a:lnTo>
                  <a:lnTo>
                    <a:pt x="134"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39" name="Freeform 32"/>
            <p:cNvSpPr>
              <a:spLocks/>
            </p:cNvSpPr>
            <p:nvPr/>
          </p:nvSpPr>
          <p:spPr bwMode="auto">
            <a:xfrm>
              <a:off x="3400405" y="3563950"/>
              <a:ext cx="66675" cy="261938"/>
            </a:xfrm>
            <a:custGeom>
              <a:avLst/>
              <a:gdLst/>
              <a:ahLst/>
              <a:cxnLst>
                <a:cxn ang="0">
                  <a:pos x="82" y="0"/>
                </a:cxn>
                <a:cxn ang="0">
                  <a:pos x="82" y="288"/>
                </a:cxn>
                <a:cxn ang="0">
                  <a:pos x="82" y="288"/>
                </a:cxn>
                <a:cxn ang="0">
                  <a:pos x="81" y="296"/>
                </a:cxn>
                <a:cxn ang="0">
                  <a:pos x="79" y="304"/>
                </a:cxn>
                <a:cxn ang="0">
                  <a:pos x="75" y="311"/>
                </a:cxn>
                <a:cxn ang="0">
                  <a:pos x="70" y="316"/>
                </a:cxn>
                <a:cxn ang="0">
                  <a:pos x="64" y="322"/>
                </a:cxn>
                <a:cxn ang="0">
                  <a:pos x="56" y="326"/>
                </a:cxn>
                <a:cxn ang="0">
                  <a:pos x="49" y="329"/>
                </a:cxn>
                <a:cxn ang="0">
                  <a:pos x="42" y="329"/>
                </a:cxn>
                <a:cxn ang="0">
                  <a:pos x="42" y="329"/>
                </a:cxn>
                <a:cxn ang="0">
                  <a:pos x="42" y="329"/>
                </a:cxn>
                <a:cxn ang="0">
                  <a:pos x="33" y="329"/>
                </a:cxn>
                <a:cxn ang="0">
                  <a:pos x="26" y="326"/>
                </a:cxn>
                <a:cxn ang="0">
                  <a:pos x="18" y="322"/>
                </a:cxn>
                <a:cxn ang="0">
                  <a:pos x="12" y="316"/>
                </a:cxn>
                <a:cxn ang="0">
                  <a:pos x="7" y="311"/>
                </a:cxn>
                <a:cxn ang="0">
                  <a:pos x="3" y="304"/>
                </a:cxn>
                <a:cxn ang="0">
                  <a:pos x="1" y="296"/>
                </a:cxn>
                <a:cxn ang="0">
                  <a:pos x="0" y="288"/>
                </a:cxn>
                <a:cxn ang="0">
                  <a:pos x="0" y="0"/>
                </a:cxn>
                <a:cxn ang="0">
                  <a:pos x="82" y="0"/>
                </a:cxn>
              </a:cxnLst>
              <a:rect l="0" t="0" r="r" b="b"/>
              <a:pathLst>
                <a:path w="82" h="329">
                  <a:moveTo>
                    <a:pt x="82" y="0"/>
                  </a:moveTo>
                  <a:lnTo>
                    <a:pt x="82" y="288"/>
                  </a:lnTo>
                  <a:lnTo>
                    <a:pt x="82" y="288"/>
                  </a:lnTo>
                  <a:lnTo>
                    <a:pt x="81" y="296"/>
                  </a:lnTo>
                  <a:lnTo>
                    <a:pt x="79" y="304"/>
                  </a:lnTo>
                  <a:lnTo>
                    <a:pt x="75" y="311"/>
                  </a:lnTo>
                  <a:lnTo>
                    <a:pt x="70" y="316"/>
                  </a:lnTo>
                  <a:lnTo>
                    <a:pt x="64" y="322"/>
                  </a:lnTo>
                  <a:lnTo>
                    <a:pt x="56" y="326"/>
                  </a:lnTo>
                  <a:lnTo>
                    <a:pt x="49" y="329"/>
                  </a:lnTo>
                  <a:lnTo>
                    <a:pt x="42" y="329"/>
                  </a:lnTo>
                  <a:lnTo>
                    <a:pt x="42" y="329"/>
                  </a:lnTo>
                  <a:lnTo>
                    <a:pt x="42" y="329"/>
                  </a:lnTo>
                  <a:lnTo>
                    <a:pt x="33" y="329"/>
                  </a:lnTo>
                  <a:lnTo>
                    <a:pt x="26" y="326"/>
                  </a:lnTo>
                  <a:lnTo>
                    <a:pt x="18" y="322"/>
                  </a:lnTo>
                  <a:lnTo>
                    <a:pt x="12" y="316"/>
                  </a:lnTo>
                  <a:lnTo>
                    <a:pt x="7" y="311"/>
                  </a:lnTo>
                  <a:lnTo>
                    <a:pt x="3" y="304"/>
                  </a:lnTo>
                  <a:lnTo>
                    <a:pt x="1" y="296"/>
                  </a:lnTo>
                  <a:lnTo>
                    <a:pt x="0" y="288"/>
                  </a:lnTo>
                  <a:lnTo>
                    <a:pt x="0" y="0"/>
                  </a:lnTo>
                  <a:lnTo>
                    <a:pt x="82"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40" name="Freeform 33"/>
            <p:cNvSpPr>
              <a:spLocks/>
            </p:cNvSpPr>
            <p:nvPr/>
          </p:nvSpPr>
          <p:spPr bwMode="auto">
            <a:xfrm>
              <a:off x="3375005" y="3421075"/>
              <a:ext cx="117475" cy="117475"/>
            </a:xfrm>
            <a:custGeom>
              <a:avLst/>
              <a:gdLst/>
              <a:ahLst/>
              <a:cxnLst>
                <a:cxn ang="0">
                  <a:pos x="76" y="0"/>
                </a:cxn>
                <a:cxn ang="0">
                  <a:pos x="76" y="0"/>
                </a:cxn>
                <a:cxn ang="0">
                  <a:pos x="83" y="0"/>
                </a:cxn>
                <a:cxn ang="0">
                  <a:pos x="90" y="1"/>
                </a:cxn>
                <a:cxn ang="0">
                  <a:pos x="104" y="5"/>
                </a:cxn>
                <a:cxn ang="0">
                  <a:pos x="116" y="13"/>
                </a:cxn>
                <a:cxn ang="0">
                  <a:pos x="128" y="21"/>
                </a:cxn>
                <a:cxn ang="0">
                  <a:pos x="136" y="32"/>
                </a:cxn>
                <a:cxn ang="0">
                  <a:pos x="144" y="45"/>
                </a:cxn>
                <a:cxn ang="0">
                  <a:pos x="149" y="60"/>
                </a:cxn>
                <a:cxn ang="0">
                  <a:pos x="149" y="67"/>
                </a:cxn>
                <a:cxn ang="0">
                  <a:pos x="150" y="74"/>
                </a:cxn>
                <a:cxn ang="0">
                  <a:pos x="150" y="74"/>
                </a:cxn>
                <a:cxn ang="0">
                  <a:pos x="149" y="82"/>
                </a:cxn>
                <a:cxn ang="0">
                  <a:pos x="149" y="89"/>
                </a:cxn>
                <a:cxn ang="0">
                  <a:pos x="144" y="103"/>
                </a:cxn>
                <a:cxn ang="0">
                  <a:pos x="136" y="116"/>
                </a:cxn>
                <a:cxn ang="0">
                  <a:pos x="128" y="128"/>
                </a:cxn>
                <a:cxn ang="0">
                  <a:pos x="116" y="136"/>
                </a:cxn>
                <a:cxn ang="0">
                  <a:pos x="104" y="142"/>
                </a:cxn>
                <a:cxn ang="0">
                  <a:pos x="90" y="147"/>
                </a:cxn>
                <a:cxn ang="0">
                  <a:pos x="83" y="149"/>
                </a:cxn>
                <a:cxn ang="0">
                  <a:pos x="76" y="149"/>
                </a:cxn>
                <a:cxn ang="0">
                  <a:pos x="76" y="149"/>
                </a:cxn>
                <a:cxn ang="0">
                  <a:pos x="67" y="149"/>
                </a:cxn>
                <a:cxn ang="0">
                  <a:pos x="60" y="147"/>
                </a:cxn>
                <a:cxn ang="0">
                  <a:pos x="46" y="142"/>
                </a:cxn>
                <a:cxn ang="0">
                  <a:pos x="34" y="136"/>
                </a:cxn>
                <a:cxn ang="0">
                  <a:pos x="22" y="128"/>
                </a:cxn>
                <a:cxn ang="0">
                  <a:pos x="14" y="116"/>
                </a:cxn>
                <a:cxn ang="0">
                  <a:pos x="6" y="103"/>
                </a:cxn>
                <a:cxn ang="0">
                  <a:pos x="1" y="89"/>
                </a:cxn>
                <a:cxn ang="0">
                  <a:pos x="1" y="82"/>
                </a:cxn>
                <a:cxn ang="0">
                  <a:pos x="0" y="74"/>
                </a:cxn>
                <a:cxn ang="0">
                  <a:pos x="0" y="74"/>
                </a:cxn>
                <a:cxn ang="0">
                  <a:pos x="1" y="67"/>
                </a:cxn>
                <a:cxn ang="0">
                  <a:pos x="1" y="60"/>
                </a:cxn>
                <a:cxn ang="0">
                  <a:pos x="6" y="45"/>
                </a:cxn>
                <a:cxn ang="0">
                  <a:pos x="14" y="32"/>
                </a:cxn>
                <a:cxn ang="0">
                  <a:pos x="22" y="21"/>
                </a:cxn>
                <a:cxn ang="0">
                  <a:pos x="34" y="13"/>
                </a:cxn>
                <a:cxn ang="0">
                  <a:pos x="46" y="5"/>
                </a:cxn>
                <a:cxn ang="0">
                  <a:pos x="60" y="1"/>
                </a:cxn>
                <a:cxn ang="0">
                  <a:pos x="67" y="0"/>
                </a:cxn>
                <a:cxn ang="0">
                  <a:pos x="76" y="0"/>
                </a:cxn>
                <a:cxn ang="0">
                  <a:pos x="76" y="0"/>
                </a:cxn>
              </a:cxnLst>
              <a:rect l="0" t="0" r="r" b="b"/>
              <a:pathLst>
                <a:path w="150" h="149">
                  <a:moveTo>
                    <a:pt x="76" y="0"/>
                  </a:moveTo>
                  <a:lnTo>
                    <a:pt x="76" y="0"/>
                  </a:lnTo>
                  <a:lnTo>
                    <a:pt x="83" y="0"/>
                  </a:lnTo>
                  <a:lnTo>
                    <a:pt x="90" y="1"/>
                  </a:lnTo>
                  <a:lnTo>
                    <a:pt x="104" y="5"/>
                  </a:lnTo>
                  <a:lnTo>
                    <a:pt x="116" y="13"/>
                  </a:lnTo>
                  <a:lnTo>
                    <a:pt x="128" y="21"/>
                  </a:lnTo>
                  <a:lnTo>
                    <a:pt x="136" y="32"/>
                  </a:lnTo>
                  <a:lnTo>
                    <a:pt x="144" y="45"/>
                  </a:lnTo>
                  <a:lnTo>
                    <a:pt x="149" y="60"/>
                  </a:lnTo>
                  <a:lnTo>
                    <a:pt x="149" y="67"/>
                  </a:lnTo>
                  <a:lnTo>
                    <a:pt x="150" y="74"/>
                  </a:lnTo>
                  <a:lnTo>
                    <a:pt x="150" y="74"/>
                  </a:lnTo>
                  <a:lnTo>
                    <a:pt x="149" y="82"/>
                  </a:lnTo>
                  <a:lnTo>
                    <a:pt x="149" y="89"/>
                  </a:lnTo>
                  <a:lnTo>
                    <a:pt x="144" y="103"/>
                  </a:lnTo>
                  <a:lnTo>
                    <a:pt x="136" y="116"/>
                  </a:lnTo>
                  <a:lnTo>
                    <a:pt x="128" y="128"/>
                  </a:lnTo>
                  <a:lnTo>
                    <a:pt x="116" y="136"/>
                  </a:lnTo>
                  <a:lnTo>
                    <a:pt x="104" y="142"/>
                  </a:lnTo>
                  <a:lnTo>
                    <a:pt x="90" y="147"/>
                  </a:lnTo>
                  <a:lnTo>
                    <a:pt x="83" y="149"/>
                  </a:lnTo>
                  <a:lnTo>
                    <a:pt x="76" y="149"/>
                  </a:lnTo>
                  <a:lnTo>
                    <a:pt x="76" y="149"/>
                  </a:lnTo>
                  <a:lnTo>
                    <a:pt x="67" y="149"/>
                  </a:lnTo>
                  <a:lnTo>
                    <a:pt x="60" y="147"/>
                  </a:lnTo>
                  <a:lnTo>
                    <a:pt x="46" y="142"/>
                  </a:lnTo>
                  <a:lnTo>
                    <a:pt x="34" y="136"/>
                  </a:lnTo>
                  <a:lnTo>
                    <a:pt x="22" y="128"/>
                  </a:lnTo>
                  <a:lnTo>
                    <a:pt x="14" y="116"/>
                  </a:lnTo>
                  <a:lnTo>
                    <a:pt x="6" y="103"/>
                  </a:lnTo>
                  <a:lnTo>
                    <a:pt x="1" y="89"/>
                  </a:lnTo>
                  <a:lnTo>
                    <a:pt x="1" y="82"/>
                  </a:lnTo>
                  <a:lnTo>
                    <a:pt x="0" y="74"/>
                  </a:lnTo>
                  <a:lnTo>
                    <a:pt x="0" y="74"/>
                  </a:lnTo>
                  <a:lnTo>
                    <a:pt x="1" y="67"/>
                  </a:lnTo>
                  <a:lnTo>
                    <a:pt x="1" y="60"/>
                  </a:lnTo>
                  <a:lnTo>
                    <a:pt x="6" y="45"/>
                  </a:lnTo>
                  <a:lnTo>
                    <a:pt x="14" y="32"/>
                  </a:lnTo>
                  <a:lnTo>
                    <a:pt x="22" y="21"/>
                  </a:lnTo>
                  <a:lnTo>
                    <a:pt x="34" y="13"/>
                  </a:lnTo>
                  <a:lnTo>
                    <a:pt x="46" y="5"/>
                  </a:lnTo>
                  <a:lnTo>
                    <a:pt x="60" y="1"/>
                  </a:lnTo>
                  <a:lnTo>
                    <a:pt x="67" y="0"/>
                  </a:lnTo>
                  <a:lnTo>
                    <a:pt x="76" y="0"/>
                  </a:lnTo>
                  <a:lnTo>
                    <a:pt x="76"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41" name="Freeform 34"/>
            <p:cNvSpPr>
              <a:spLocks/>
            </p:cNvSpPr>
            <p:nvPr/>
          </p:nvSpPr>
          <p:spPr bwMode="auto">
            <a:xfrm>
              <a:off x="3428980" y="3716350"/>
              <a:ext cx="88900" cy="65088"/>
            </a:xfrm>
            <a:custGeom>
              <a:avLst/>
              <a:gdLst/>
              <a:ahLst/>
              <a:cxnLst>
                <a:cxn ang="0">
                  <a:pos x="25" y="0"/>
                </a:cxn>
                <a:cxn ang="0">
                  <a:pos x="88" y="0"/>
                </a:cxn>
                <a:cxn ang="0">
                  <a:pos x="88" y="0"/>
                </a:cxn>
                <a:cxn ang="0">
                  <a:pos x="93" y="1"/>
                </a:cxn>
                <a:cxn ang="0">
                  <a:pos x="98" y="3"/>
                </a:cxn>
                <a:cxn ang="0">
                  <a:pos x="103" y="5"/>
                </a:cxn>
                <a:cxn ang="0">
                  <a:pos x="107" y="8"/>
                </a:cxn>
                <a:cxn ang="0">
                  <a:pos x="109" y="11"/>
                </a:cxn>
                <a:cxn ang="0">
                  <a:pos x="111" y="16"/>
                </a:cxn>
                <a:cxn ang="0">
                  <a:pos x="113" y="21"/>
                </a:cxn>
                <a:cxn ang="0">
                  <a:pos x="114" y="26"/>
                </a:cxn>
                <a:cxn ang="0">
                  <a:pos x="114" y="57"/>
                </a:cxn>
                <a:cxn ang="0">
                  <a:pos x="114" y="57"/>
                </a:cxn>
                <a:cxn ang="0">
                  <a:pos x="113" y="62"/>
                </a:cxn>
                <a:cxn ang="0">
                  <a:pos x="111" y="67"/>
                </a:cxn>
                <a:cxn ang="0">
                  <a:pos x="109" y="72"/>
                </a:cxn>
                <a:cxn ang="0">
                  <a:pos x="107" y="76"/>
                </a:cxn>
                <a:cxn ang="0">
                  <a:pos x="103" y="78"/>
                </a:cxn>
                <a:cxn ang="0">
                  <a:pos x="98" y="80"/>
                </a:cxn>
                <a:cxn ang="0">
                  <a:pos x="93" y="82"/>
                </a:cxn>
                <a:cxn ang="0">
                  <a:pos x="88" y="83"/>
                </a:cxn>
                <a:cxn ang="0">
                  <a:pos x="25" y="83"/>
                </a:cxn>
                <a:cxn ang="0">
                  <a:pos x="25" y="83"/>
                </a:cxn>
                <a:cxn ang="0">
                  <a:pos x="20" y="82"/>
                </a:cxn>
                <a:cxn ang="0">
                  <a:pos x="15" y="80"/>
                </a:cxn>
                <a:cxn ang="0">
                  <a:pos x="11" y="78"/>
                </a:cxn>
                <a:cxn ang="0">
                  <a:pos x="8" y="76"/>
                </a:cxn>
                <a:cxn ang="0">
                  <a:pos x="4" y="72"/>
                </a:cxn>
                <a:cxn ang="0">
                  <a:pos x="3" y="67"/>
                </a:cxn>
                <a:cxn ang="0">
                  <a:pos x="0" y="62"/>
                </a:cxn>
                <a:cxn ang="0">
                  <a:pos x="0" y="57"/>
                </a:cxn>
                <a:cxn ang="0">
                  <a:pos x="0" y="26"/>
                </a:cxn>
                <a:cxn ang="0">
                  <a:pos x="0" y="26"/>
                </a:cxn>
                <a:cxn ang="0">
                  <a:pos x="0" y="21"/>
                </a:cxn>
                <a:cxn ang="0">
                  <a:pos x="3" y="16"/>
                </a:cxn>
                <a:cxn ang="0">
                  <a:pos x="4" y="11"/>
                </a:cxn>
                <a:cxn ang="0">
                  <a:pos x="8" y="8"/>
                </a:cxn>
                <a:cxn ang="0">
                  <a:pos x="11" y="5"/>
                </a:cxn>
                <a:cxn ang="0">
                  <a:pos x="15" y="3"/>
                </a:cxn>
                <a:cxn ang="0">
                  <a:pos x="20" y="1"/>
                </a:cxn>
                <a:cxn ang="0">
                  <a:pos x="25" y="0"/>
                </a:cxn>
                <a:cxn ang="0">
                  <a:pos x="25" y="0"/>
                </a:cxn>
              </a:cxnLst>
              <a:rect l="0" t="0" r="r" b="b"/>
              <a:pathLst>
                <a:path w="114" h="83">
                  <a:moveTo>
                    <a:pt x="25" y="0"/>
                  </a:moveTo>
                  <a:lnTo>
                    <a:pt x="88" y="0"/>
                  </a:lnTo>
                  <a:lnTo>
                    <a:pt x="88" y="0"/>
                  </a:lnTo>
                  <a:lnTo>
                    <a:pt x="93" y="1"/>
                  </a:lnTo>
                  <a:lnTo>
                    <a:pt x="98" y="3"/>
                  </a:lnTo>
                  <a:lnTo>
                    <a:pt x="103" y="5"/>
                  </a:lnTo>
                  <a:lnTo>
                    <a:pt x="107" y="8"/>
                  </a:lnTo>
                  <a:lnTo>
                    <a:pt x="109" y="11"/>
                  </a:lnTo>
                  <a:lnTo>
                    <a:pt x="111" y="16"/>
                  </a:lnTo>
                  <a:lnTo>
                    <a:pt x="113" y="21"/>
                  </a:lnTo>
                  <a:lnTo>
                    <a:pt x="114" y="26"/>
                  </a:lnTo>
                  <a:lnTo>
                    <a:pt x="114" y="57"/>
                  </a:lnTo>
                  <a:lnTo>
                    <a:pt x="114" y="57"/>
                  </a:lnTo>
                  <a:lnTo>
                    <a:pt x="113" y="62"/>
                  </a:lnTo>
                  <a:lnTo>
                    <a:pt x="111" y="67"/>
                  </a:lnTo>
                  <a:lnTo>
                    <a:pt x="109" y="72"/>
                  </a:lnTo>
                  <a:lnTo>
                    <a:pt x="107" y="76"/>
                  </a:lnTo>
                  <a:lnTo>
                    <a:pt x="103" y="78"/>
                  </a:lnTo>
                  <a:lnTo>
                    <a:pt x="98" y="80"/>
                  </a:lnTo>
                  <a:lnTo>
                    <a:pt x="93" y="82"/>
                  </a:lnTo>
                  <a:lnTo>
                    <a:pt x="88" y="83"/>
                  </a:lnTo>
                  <a:lnTo>
                    <a:pt x="25" y="83"/>
                  </a:lnTo>
                  <a:lnTo>
                    <a:pt x="25" y="83"/>
                  </a:lnTo>
                  <a:lnTo>
                    <a:pt x="20" y="82"/>
                  </a:lnTo>
                  <a:lnTo>
                    <a:pt x="15" y="80"/>
                  </a:lnTo>
                  <a:lnTo>
                    <a:pt x="11" y="78"/>
                  </a:lnTo>
                  <a:lnTo>
                    <a:pt x="8" y="76"/>
                  </a:lnTo>
                  <a:lnTo>
                    <a:pt x="4" y="72"/>
                  </a:lnTo>
                  <a:lnTo>
                    <a:pt x="3" y="67"/>
                  </a:lnTo>
                  <a:lnTo>
                    <a:pt x="0" y="62"/>
                  </a:lnTo>
                  <a:lnTo>
                    <a:pt x="0" y="57"/>
                  </a:lnTo>
                  <a:lnTo>
                    <a:pt x="0" y="26"/>
                  </a:lnTo>
                  <a:lnTo>
                    <a:pt x="0" y="26"/>
                  </a:lnTo>
                  <a:lnTo>
                    <a:pt x="0" y="21"/>
                  </a:lnTo>
                  <a:lnTo>
                    <a:pt x="3" y="16"/>
                  </a:lnTo>
                  <a:lnTo>
                    <a:pt x="4" y="11"/>
                  </a:lnTo>
                  <a:lnTo>
                    <a:pt x="8" y="8"/>
                  </a:lnTo>
                  <a:lnTo>
                    <a:pt x="11" y="5"/>
                  </a:lnTo>
                  <a:lnTo>
                    <a:pt x="15" y="3"/>
                  </a:lnTo>
                  <a:lnTo>
                    <a:pt x="20" y="1"/>
                  </a:lnTo>
                  <a:lnTo>
                    <a:pt x="25" y="0"/>
                  </a:lnTo>
                  <a:lnTo>
                    <a:pt x="2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sp>
          <p:nvSpPr>
            <p:cNvPr id="342" name="Freeform 35"/>
            <p:cNvSpPr>
              <a:spLocks/>
            </p:cNvSpPr>
            <p:nvPr/>
          </p:nvSpPr>
          <p:spPr bwMode="auto">
            <a:xfrm>
              <a:off x="3428980" y="3640150"/>
              <a:ext cx="88900" cy="65088"/>
            </a:xfrm>
            <a:custGeom>
              <a:avLst/>
              <a:gdLst/>
              <a:ahLst/>
              <a:cxnLst>
                <a:cxn ang="0">
                  <a:pos x="25" y="0"/>
                </a:cxn>
                <a:cxn ang="0">
                  <a:pos x="88" y="0"/>
                </a:cxn>
                <a:cxn ang="0">
                  <a:pos x="88" y="0"/>
                </a:cxn>
                <a:cxn ang="0">
                  <a:pos x="93" y="0"/>
                </a:cxn>
                <a:cxn ang="0">
                  <a:pos x="98" y="1"/>
                </a:cxn>
                <a:cxn ang="0">
                  <a:pos x="103" y="4"/>
                </a:cxn>
                <a:cxn ang="0">
                  <a:pos x="107" y="7"/>
                </a:cxn>
                <a:cxn ang="0">
                  <a:pos x="109" y="11"/>
                </a:cxn>
                <a:cxn ang="0">
                  <a:pos x="111" y="15"/>
                </a:cxn>
                <a:cxn ang="0">
                  <a:pos x="113" y="20"/>
                </a:cxn>
                <a:cxn ang="0">
                  <a:pos x="114" y="25"/>
                </a:cxn>
                <a:cxn ang="0">
                  <a:pos x="114" y="57"/>
                </a:cxn>
                <a:cxn ang="0">
                  <a:pos x="114" y="57"/>
                </a:cxn>
                <a:cxn ang="0">
                  <a:pos x="113" y="62"/>
                </a:cxn>
                <a:cxn ang="0">
                  <a:pos x="111" y="65"/>
                </a:cxn>
                <a:cxn ang="0">
                  <a:pos x="109" y="70"/>
                </a:cxn>
                <a:cxn ang="0">
                  <a:pos x="107" y="74"/>
                </a:cxn>
                <a:cxn ang="0">
                  <a:pos x="103" y="77"/>
                </a:cxn>
                <a:cxn ang="0">
                  <a:pos x="98" y="79"/>
                </a:cxn>
                <a:cxn ang="0">
                  <a:pos x="93" y="80"/>
                </a:cxn>
                <a:cxn ang="0">
                  <a:pos x="88" y="81"/>
                </a:cxn>
                <a:cxn ang="0">
                  <a:pos x="25" y="81"/>
                </a:cxn>
                <a:cxn ang="0">
                  <a:pos x="25" y="81"/>
                </a:cxn>
                <a:cxn ang="0">
                  <a:pos x="20" y="80"/>
                </a:cxn>
                <a:cxn ang="0">
                  <a:pos x="15" y="79"/>
                </a:cxn>
                <a:cxn ang="0">
                  <a:pos x="11" y="77"/>
                </a:cxn>
                <a:cxn ang="0">
                  <a:pos x="8" y="74"/>
                </a:cxn>
                <a:cxn ang="0">
                  <a:pos x="4" y="70"/>
                </a:cxn>
                <a:cxn ang="0">
                  <a:pos x="3" y="65"/>
                </a:cxn>
                <a:cxn ang="0">
                  <a:pos x="0" y="62"/>
                </a:cxn>
                <a:cxn ang="0">
                  <a:pos x="0" y="57"/>
                </a:cxn>
                <a:cxn ang="0">
                  <a:pos x="0" y="25"/>
                </a:cxn>
                <a:cxn ang="0">
                  <a:pos x="0" y="25"/>
                </a:cxn>
                <a:cxn ang="0">
                  <a:pos x="0" y="20"/>
                </a:cxn>
                <a:cxn ang="0">
                  <a:pos x="3" y="15"/>
                </a:cxn>
                <a:cxn ang="0">
                  <a:pos x="4" y="11"/>
                </a:cxn>
                <a:cxn ang="0">
                  <a:pos x="8" y="7"/>
                </a:cxn>
                <a:cxn ang="0">
                  <a:pos x="11" y="4"/>
                </a:cxn>
                <a:cxn ang="0">
                  <a:pos x="15" y="1"/>
                </a:cxn>
                <a:cxn ang="0">
                  <a:pos x="20" y="0"/>
                </a:cxn>
                <a:cxn ang="0">
                  <a:pos x="25" y="0"/>
                </a:cxn>
                <a:cxn ang="0">
                  <a:pos x="25" y="0"/>
                </a:cxn>
              </a:cxnLst>
              <a:rect l="0" t="0" r="r" b="b"/>
              <a:pathLst>
                <a:path w="114" h="81">
                  <a:moveTo>
                    <a:pt x="25" y="0"/>
                  </a:moveTo>
                  <a:lnTo>
                    <a:pt x="88" y="0"/>
                  </a:lnTo>
                  <a:lnTo>
                    <a:pt x="88" y="0"/>
                  </a:lnTo>
                  <a:lnTo>
                    <a:pt x="93" y="0"/>
                  </a:lnTo>
                  <a:lnTo>
                    <a:pt x="98" y="1"/>
                  </a:lnTo>
                  <a:lnTo>
                    <a:pt x="103" y="4"/>
                  </a:lnTo>
                  <a:lnTo>
                    <a:pt x="107" y="7"/>
                  </a:lnTo>
                  <a:lnTo>
                    <a:pt x="109" y="11"/>
                  </a:lnTo>
                  <a:lnTo>
                    <a:pt x="111" y="15"/>
                  </a:lnTo>
                  <a:lnTo>
                    <a:pt x="113" y="20"/>
                  </a:lnTo>
                  <a:lnTo>
                    <a:pt x="114" y="25"/>
                  </a:lnTo>
                  <a:lnTo>
                    <a:pt x="114" y="57"/>
                  </a:lnTo>
                  <a:lnTo>
                    <a:pt x="114" y="57"/>
                  </a:lnTo>
                  <a:lnTo>
                    <a:pt x="113" y="62"/>
                  </a:lnTo>
                  <a:lnTo>
                    <a:pt x="111" y="65"/>
                  </a:lnTo>
                  <a:lnTo>
                    <a:pt x="109" y="70"/>
                  </a:lnTo>
                  <a:lnTo>
                    <a:pt x="107" y="74"/>
                  </a:lnTo>
                  <a:lnTo>
                    <a:pt x="103" y="77"/>
                  </a:lnTo>
                  <a:lnTo>
                    <a:pt x="98" y="79"/>
                  </a:lnTo>
                  <a:lnTo>
                    <a:pt x="93" y="80"/>
                  </a:lnTo>
                  <a:lnTo>
                    <a:pt x="88" y="81"/>
                  </a:lnTo>
                  <a:lnTo>
                    <a:pt x="25" y="81"/>
                  </a:lnTo>
                  <a:lnTo>
                    <a:pt x="25" y="81"/>
                  </a:lnTo>
                  <a:lnTo>
                    <a:pt x="20" y="80"/>
                  </a:lnTo>
                  <a:lnTo>
                    <a:pt x="15" y="79"/>
                  </a:lnTo>
                  <a:lnTo>
                    <a:pt x="11" y="77"/>
                  </a:lnTo>
                  <a:lnTo>
                    <a:pt x="8" y="74"/>
                  </a:lnTo>
                  <a:lnTo>
                    <a:pt x="4" y="70"/>
                  </a:lnTo>
                  <a:lnTo>
                    <a:pt x="3" y="65"/>
                  </a:lnTo>
                  <a:lnTo>
                    <a:pt x="0" y="62"/>
                  </a:lnTo>
                  <a:lnTo>
                    <a:pt x="0" y="57"/>
                  </a:lnTo>
                  <a:lnTo>
                    <a:pt x="0" y="25"/>
                  </a:lnTo>
                  <a:lnTo>
                    <a:pt x="0" y="25"/>
                  </a:lnTo>
                  <a:lnTo>
                    <a:pt x="0" y="20"/>
                  </a:lnTo>
                  <a:lnTo>
                    <a:pt x="3" y="15"/>
                  </a:lnTo>
                  <a:lnTo>
                    <a:pt x="4" y="11"/>
                  </a:lnTo>
                  <a:lnTo>
                    <a:pt x="8" y="7"/>
                  </a:lnTo>
                  <a:lnTo>
                    <a:pt x="11" y="4"/>
                  </a:lnTo>
                  <a:lnTo>
                    <a:pt x="15" y="1"/>
                  </a:lnTo>
                  <a:lnTo>
                    <a:pt x="20" y="0"/>
                  </a:lnTo>
                  <a:lnTo>
                    <a:pt x="25" y="0"/>
                  </a:lnTo>
                  <a:lnTo>
                    <a:pt x="25"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3200">
                <a:latin typeface="+mn-ea"/>
                <a:ea typeface="+mn-ea"/>
              </a:endParaRPr>
            </a:p>
          </p:txBody>
        </p:sp>
      </p:grpSp>
      <p:sp>
        <p:nvSpPr>
          <p:cNvPr id="343" name="Freeform 143"/>
          <p:cNvSpPr>
            <a:spLocks noEditPoints="1"/>
          </p:cNvSpPr>
          <p:nvPr/>
        </p:nvSpPr>
        <p:spPr bwMode="auto">
          <a:xfrm>
            <a:off x="10109200" y="5384800"/>
            <a:ext cx="493713" cy="50641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1">
              <a:lumMod val="50000"/>
              <a:lumOff val="50000"/>
            </a:schemeClr>
          </a:solid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hape 813"/>
          <p:cNvSpPr/>
          <p:nvPr/>
        </p:nvSpPr>
        <p:spPr>
          <a:xfrm>
            <a:off x="1862138" y="1643063"/>
            <a:ext cx="828675" cy="68897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7"/>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7"/>
                </a:cubicBezTo>
                <a:cubicBezTo>
                  <a:pt x="12386" y="7567"/>
                  <a:pt x="12305" y="7711"/>
                  <a:pt x="12259" y="7886"/>
                </a:cubicBezTo>
                <a:lnTo>
                  <a:pt x="10706" y="14598"/>
                </a:lnTo>
                <a:cubicBezTo>
                  <a:pt x="10409" y="14618"/>
                  <a:pt x="10126" y="14696"/>
                  <a:pt x="9857" y="14840"/>
                </a:cubicBezTo>
                <a:cubicBezTo>
                  <a:pt x="9590" y="14984"/>
                  <a:pt x="9358" y="15174"/>
                  <a:pt x="9163" y="15418"/>
                </a:cubicBezTo>
                <a:cubicBezTo>
                  <a:pt x="8966" y="15663"/>
                  <a:pt x="8813" y="15945"/>
                  <a:pt x="8702" y="16265"/>
                </a:cubicBezTo>
                <a:cubicBezTo>
                  <a:pt x="8592" y="16587"/>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7"/>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rgbClr val="F5A63E"/>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grpSp>
        <p:nvGrpSpPr>
          <p:cNvPr id="2" name="组合 1"/>
          <p:cNvGrpSpPr/>
          <p:nvPr/>
        </p:nvGrpSpPr>
        <p:grpSpPr>
          <a:xfrm>
            <a:off x="1089025" y="2608263"/>
            <a:ext cx="2378075" cy="3157537"/>
            <a:chOff x="1089025" y="2608263"/>
            <a:chExt cx="2378075" cy="3157537"/>
          </a:xfrm>
        </p:grpSpPr>
        <p:sp>
          <p:nvSpPr>
            <p:cNvPr id="19" name="Shape 811"/>
            <p:cNvSpPr/>
            <p:nvPr/>
          </p:nvSpPr>
          <p:spPr>
            <a:xfrm>
              <a:off x="1089025" y="2608263"/>
              <a:ext cx="2366963" cy="3157537"/>
            </a:xfrm>
            <a:prstGeom prst="roundRect">
              <a:avLst>
                <a:gd name="adj" fmla="val 3273"/>
              </a:avLst>
            </a:prstGeom>
            <a:solidFill>
              <a:srgbClr val="00B075"/>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0" name="Shape 812"/>
            <p:cNvSpPr/>
            <p:nvPr/>
          </p:nvSpPr>
          <p:spPr>
            <a:xfrm>
              <a:off x="1323975" y="2765425"/>
              <a:ext cx="1808163"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a:solidFill>
                    <a:schemeClr val="bg1"/>
                  </a:solidFill>
                  <a:latin typeface="+mn-lt"/>
                </a:rPr>
                <a:t>Project Mng.</a:t>
              </a:r>
            </a:p>
          </p:txBody>
        </p:sp>
        <p:sp>
          <p:nvSpPr>
            <p:cNvPr id="22" name="Shape 814"/>
            <p:cNvSpPr/>
            <p:nvPr/>
          </p:nvSpPr>
          <p:spPr>
            <a:xfrm>
              <a:off x="1298575" y="3536950"/>
              <a:ext cx="1951038"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dirty="0" err="1">
                  <a:solidFill>
                    <a:schemeClr val="bg1"/>
                  </a:solidFill>
                  <a:latin typeface="+mn-lt"/>
                </a:rPr>
                <a:t>Vestibulum</a:t>
              </a:r>
              <a:r>
                <a:rPr sz="1400" spc="24" dirty="0">
                  <a:solidFill>
                    <a:schemeClr val="bg1"/>
                  </a:solidFill>
                  <a:latin typeface="+mn-lt"/>
                </a:rPr>
                <a:t> id ligula </a:t>
              </a:r>
              <a:r>
                <a:rPr sz="1400" spc="24" dirty="0" err="1">
                  <a:solidFill>
                    <a:schemeClr val="bg1"/>
                  </a:solidFill>
                  <a:latin typeface="+mn-lt"/>
                </a:rPr>
                <a:t>porta</a:t>
              </a:r>
              <a:r>
                <a:rPr sz="1400" spc="24" dirty="0">
                  <a:solidFill>
                    <a:schemeClr val="bg1"/>
                  </a:solidFill>
                  <a:latin typeface="+mn-lt"/>
                </a:rPr>
                <a:t> </a:t>
              </a:r>
              <a:r>
                <a:rPr sz="1400" spc="24" dirty="0" err="1">
                  <a:solidFill>
                    <a:schemeClr val="bg1"/>
                  </a:solidFill>
                  <a:latin typeface="+mn-lt"/>
                </a:rPr>
                <a:t>felis</a:t>
              </a:r>
              <a:r>
                <a:rPr sz="1400" spc="24" dirty="0">
                  <a:solidFill>
                    <a:schemeClr val="bg1"/>
                  </a:solidFill>
                  <a:latin typeface="+mn-lt"/>
                </a:rPr>
                <a:t> </a:t>
              </a:r>
              <a:r>
                <a:rPr sz="1400" spc="24" dirty="0" err="1">
                  <a:solidFill>
                    <a:schemeClr val="bg1"/>
                  </a:solidFill>
                  <a:latin typeface="+mn-lt"/>
                </a:rPr>
                <a:t>euismod</a:t>
              </a:r>
              <a:r>
                <a:rPr sz="1400" spc="24" dirty="0">
                  <a:solidFill>
                    <a:schemeClr val="bg1"/>
                  </a:solidFill>
                  <a:latin typeface="+mn-lt"/>
                </a:rPr>
                <a:t> semper. </a:t>
              </a:r>
              <a:r>
                <a:rPr sz="1400" spc="24" dirty="0" err="1">
                  <a:solidFill>
                    <a:schemeClr val="bg1"/>
                  </a:solidFill>
                  <a:latin typeface="+mn-lt"/>
                </a:rPr>
                <a:t>Nullam</a:t>
              </a:r>
              <a:r>
                <a:rPr sz="1400" spc="24" dirty="0">
                  <a:solidFill>
                    <a:schemeClr val="bg1"/>
                  </a:solidFill>
                  <a:latin typeface="+mn-lt"/>
                </a:rPr>
                <a:t> </a:t>
              </a:r>
              <a:r>
                <a:rPr sz="1400" spc="24" dirty="0" err="1">
                  <a:solidFill>
                    <a:schemeClr val="bg1"/>
                  </a:solidFill>
                  <a:latin typeface="+mn-lt"/>
                </a:rPr>
                <a:t>quis</a:t>
              </a:r>
              <a:r>
                <a:rPr sz="1400" spc="24" dirty="0">
                  <a:solidFill>
                    <a:schemeClr val="bg1"/>
                  </a:solidFill>
                  <a:latin typeface="+mn-lt"/>
                </a:rPr>
                <a:t> </a:t>
              </a:r>
              <a:r>
                <a:rPr sz="1400" spc="24" dirty="0" err="1">
                  <a:solidFill>
                    <a:schemeClr val="bg1"/>
                  </a:solidFill>
                  <a:latin typeface="+mn-lt"/>
                </a:rPr>
                <a:t>risus</a:t>
              </a:r>
              <a:r>
                <a:rPr sz="1400" spc="24" dirty="0">
                  <a:solidFill>
                    <a:schemeClr val="bg1"/>
                  </a:solidFill>
                  <a:latin typeface="+mn-lt"/>
                </a:rPr>
                <a:t> </a:t>
              </a:r>
              <a:r>
                <a:rPr sz="1400" spc="24" dirty="0" err="1">
                  <a:solidFill>
                    <a:schemeClr val="bg1"/>
                  </a:solidFill>
                  <a:latin typeface="+mn-lt"/>
                </a:rPr>
                <a:t>eget</a:t>
              </a:r>
              <a:r>
                <a:rPr sz="1400" spc="24" dirty="0">
                  <a:solidFill>
                    <a:schemeClr val="bg1"/>
                  </a:solidFill>
                  <a:latin typeface="+mn-lt"/>
                </a:rPr>
                <a:t> </a:t>
              </a:r>
              <a:r>
                <a:rPr sz="1400" spc="24" dirty="0" err="1">
                  <a:solidFill>
                    <a:schemeClr val="bg1"/>
                  </a:solidFill>
                  <a:latin typeface="+mn-lt"/>
                </a:rPr>
                <a:t>urna</a:t>
              </a:r>
              <a:r>
                <a:rPr sz="1400" spc="24" dirty="0">
                  <a:solidFill>
                    <a:schemeClr val="bg1"/>
                  </a:solidFill>
                  <a:latin typeface="+mn-lt"/>
                </a:rPr>
                <a:t> </a:t>
              </a:r>
              <a:r>
                <a:rPr sz="1400" spc="24" dirty="0" err="1">
                  <a:solidFill>
                    <a:schemeClr val="bg1"/>
                  </a:solidFill>
                  <a:latin typeface="+mn-lt"/>
                </a:rPr>
                <a:t>mollis</a:t>
              </a:r>
              <a:r>
                <a:rPr sz="1400" spc="24" dirty="0">
                  <a:solidFill>
                    <a:schemeClr val="bg1"/>
                  </a:solidFill>
                  <a:latin typeface="+mn-lt"/>
                </a:rPr>
                <a:t> </a:t>
              </a:r>
              <a:r>
                <a:rPr sz="1400" spc="24" dirty="0" err="1">
                  <a:solidFill>
                    <a:schemeClr val="bg1"/>
                  </a:solidFill>
                  <a:latin typeface="+mn-lt"/>
                </a:rPr>
                <a:t>ornare</a:t>
              </a:r>
              <a:r>
                <a:rPr sz="1400" spc="24" dirty="0">
                  <a:solidFill>
                    <a:schemeClr val="bg1"/>
                  </a:solidFill>
                  <a:latin typeface="+mn-lt"/>
                </a:rPr>
                <a:t> </a:t>
              </a:r>
              <a:r>
                <a:rPr sz="1400" spc="24" dirty="0" err="1">
                  <a:solidFill>
                    <a:schemeClr val="bg1"/>
                  </a:solidFill>
                  <a:latin typeface="+mn-lt"/>
                </a:rPr>
                <a:t>vel</a:t>
              </a:r>
              <a:r>
                <a:rPr sz="1400" spc="24" dirty="0">
                  <a:solidFill>
                    <a:schemeClr val="bg1"/>
                  </a:solidFill>
                  <a:latin typeface="+mn-lt"/>
                </a:rPr>
                <a:t> </a:t>
              </a:r>
              <a:r>
                <a:rPr sz="1400" spc="24" dirty="0" err="1">
                  <a:solidFill>
                    <a:schemeClr val="bg1"/>
                  </a:solidFill>
                  <a:latin typeface="+mn-lt"/>
                </a:rPr>
                <a:t>eu</a:t>
              </a:r>
              <a:r>
                <a:rPr sz="1400" spc="24" dirty="0">
                  <a:solidFill>
                    <a:schemeClr val="bg1"/>
                  </a:solidFill>
                  <a:latin typeface="+mn-lt"/>
                </a:rPr>
                <a:t> </a:t>
              </a:r>
              <a:r>
                <a:rPr sz="1400" spc="24" dirty="0" err="1">
                  <a:solidFill>
                    <a:schemeClr val="bg1"/>
                  </a:solidFill>
                  <a:latin typeface="+mn-lt"/>
                </a:rPr>
                <a:t>leo</a:t>
              </a:r>
              <a:r>
                <a:rPr sz="1400" spc="24" dirty="0">
                  <a:solidFill>
                    <a:schemeClr val="bg1"/>
                  </a:solidFill>
                  <a:latin typeface="+mn-lt"/>
                </a:rPr>
                <a:t>. </a:t>
              </a:r>
              <a:r>
                <a:rPr sz="1400" spc="24" dirty="0" err="1">
                  <a:solidFill>
                    <a:schemeClr val="bg1"/>
                  </a:solidFill>
                  <a:latin typeface="+mn-lt"/>
                </a:rPr>
                <a:t>Curabitur</a:t>
              </a:r>
              <a:r>
                <a:rPr sz="1400" spc="24" dirty="0">
                  <a:solidFill>
                    <a:schemeClr val="bg1"/>
                  </a:solidFill>
                  <a:latin typeface="+mn-lt"/>
                </a:rPr>
                <a:t> </a:t>
              </a:r>
              <a:r>
                <a:rPr sz="1400" spc="24" dirty="0" err="1">
                  <a:solidFill>
                    <a:schemeClr val="bg1"/>
                  </a:solidFill>
                  <a:latin typeface="+mn-lt"/>
                </a:rPr>
                <a:t>blandit</a:t>
              </a:r>
              <a:r>
                <a:rPr sz="1400" spc="24" dirty="0">
                  <a:solidFill>
                    <a:schemeClr val="bg1"/>
                  </a:solidFill>
                  <a:latin typeface="+mn-lt"/>
                </a:rPr>
                <a:t> </a:t>
              </a:r>
            </a:p>
          </p:txBody>
        </p:sp>
        <p:sp>
          <p:nvSpPr>
            <p:cNvPr id="23" name="Shape 815"/>
            <p:cNvSpPr/>
            <p:nvPr/>
          </p:nvSpPr>
          <p:spPr>
            <a:xfrm>
              <a:off x="126365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4" name="Shape 816"/>
            <p:cNvSpPr/>
            <p:nvPr/>
          </p:nvSpPr>
          <p:spPr>
            <a:xfrm>
              <a:off x="1604963"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25" name="Shape 817"/>
            <p:cNvSpPr/>
            <p:nvPr/>
          </p:nvSpPr>
          <p:spPr>
            <a:xfrm>
              <a:off x="2722563" y="5248275"/>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17417" name="Shape 818"/>
            <p:cNvSpPr>
              <a:spLocks noChangeShapeType="1"/>
            </p:cNvSpPr>
            <p:nvPr/>
          </p:nvSpPr>
          <p:spPr bwMode="auto">
            <a:xfrm>
              <a:off x="1090613" y="3335338"/>
              <a:ext cx="2376487"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grpSp>
      <p:sp>
        <p:nvSpPr>
          <p:cNvPr id="29" name="Shape 822"/>
          <p:cNvSpPr/>
          <p:nvPr/>
        </p:nvSpPr>
        <p:spPr>
          <a:xfrm>
            <a:off x="4400550" y="1628775"/>
            <a:ext cx="847725" cy="703263"/>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1"/>
                  <a:pt x="12950" y="14499"/>
                  <a:pt x="12303" y="14758"/>
                </a:cubicBezTo>
                <a:cubicBezTo>
                  <a:pt x="11147" y="15185"/>
                  <a:pt x="9968" y="15397"/>
                  <a:pt x="8765" y="15397"/>
                </a:cubicBezTo>
                <a:cubicBezTo>
                  <a:pt x="8487" y="15397"/>
                  <a:pt x="8214" y="15382"/>
                  <a:pt x="7948" y="15354"/>
                </a:cubicBezTo>
                <a:cubicBezTo>
                  <a:pt x="7682"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4"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1"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2" y="21473"/>
                  <a:pt x="18387" y="21433"/>
                  <a:pt x="18253" y="21397"/>
                </a:cubicBezTo>
                <a:cubicBezTo>
                  <a:pt x="16855" y="21027"/>
                  <a:pt x="15593" y="20329"/>
                  <a:pt x="14468" y="19302"/>
                </a:cubicBezTo>
                <a:cubicBezTo>
                  <a:pt x="14191" y="19338"/>
                  <a:pt x="13917" y="19369"/>
                  <a:pt x="13652" y="19395"/>
                </a:cubicBezTo>
                <a:cubicBezTo>
                  <a:pt x="13383" y="19423"/>
                  <a:pt x="13112"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rgbClr val="F5A63E"/>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grpSp>
        <p:nvGrpSpPr>
          <p:cNvPr id="3" name="组合 2"/>
          <p:cNvGrpSpPr/>
          <p:nvPr/>
        </p:nvGrpSpPr>
        <p:grpSpPr>
          <a:xfrm>
            <a:off x="3624263" y="2608263"/>
            <a:ext cx="2381250" cy="3157537"/>
            <a:chOff x="3624263" y="2608263"/>
            <a:chExt cx="2381250" cy="3157537"/>
          </a:xfrm>
        </p:grpSpPr>
        <p:sp>
          <p:nvSpPr>
            <p:cNvPr id="27" name="Shape 820"/>
            <p:cNvSpPr/>
            <p:nvPr/>
          </p:nvSpPr>
          <p:spPr>
            <a:xfrm>
              <a:off x="3644900" y="2608263"/>
              <a:ext cx="2360613" cy="3157537"/>
            </a:xfrm>
            <a:prstGeom prst="roundRect">
              <a:avLst>
                <a:gd name="adj" fmla="val 3282"/>
              </a:avLst>
            </a:prstGeom>
            <a:solidFill>
              <a:srgbClr val="00B075"/>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8" name="Shape 821"/>
            <p:cNvSpPr/>
            <p:nvPr/>
          </p:nvSpPr>
          <p:spPr>
            <a:xfrm>
              <a:off x="3792538" y="2765425"/>
              <a:ext cx="190658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1 on 1 Survey</a:t>
              </a:r>
            </a:p>
          </p:txBody>
        </p:sp>
        <p:sp>
          <p:nvSpPr>
            <p:cNvPr id="30" name="Shape 823"/>
            <p:cNvSpPr/>
            <p:nvPr/>
          </p:nvSpPr>
          <p:spPr>
            <a:xfrm>
              <a:off x="384492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31" name="Shape 824"/>
            <p:cNvSpPr/>
            <p:nvPr/>
          </p:nvSpPr>
          <p:spPr>
            <a:xfrm>
              <a:off x="379730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2" name="Shape 825"/>
            <p:cNvSpPr/>
            <p:nvPr/>
          </p:nvSpPr>
          <p:spPr>
            <a:xfrm>
              <a:off x="409257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33" name="Shape 826"/>
            <p:cNvSpPr/>
            <p:nvPr/>
          </p:nvSpPr>
          <p:spPr>
            <a:xfrm>
              <a:off x="520858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17425" name="Shape 827"/>
            <p:cNvSpPr>
              <a:spLocks noChangeShapeType="1"/>
            </p:cNvSpPr>
            <p:nvPr/>
          </p:nvSpPr>
          <p:spPr bwMode="auto">
            <a:xfrm>
              <a:off x="3624263" y="3322638"/>
              <a:ext cx="2376487"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grpSp>
      <p:sp>
        <p:nvSpPr>
          <p:cNvPr id="37" name="Shape 831"/>
          <p:cNvSpPr/>
          <p:nvPr/>
        </p:nvSpPr>
        <p:spPr>
          <a:xfrm>
            <a:off x="6962775" y="1655763"/>
            <a:ext cx="815975" cy="676275"/>
          </a:xfrm>
          <a:custGeom>
            <a:avLst/>
            <a:gdLst/>
            <a:ahLst/>
            <a:cxnLst>
              <a:cxn ang="0">
                <a:pos x="wd2" y="hd2"/>
              </a:cxn>
              <a:cxn ang="5400000">
                <a:pos x="wd2" y="hd2"/>
              </a:cxn>
              <a:cxn ang="10800000">
                <a:pos x="wd2" y="hd2"/>
              </a:cxn>
              <a:cxn ang="16200000">
                <a:pos x="wd2" y="hd2"/>
              </a:cxn>
            </a:cxnLst>
            <a:rect l="0" t="0" r="r" b="b"/>
            <a:pathLst>
              <a:path w="21600" h="21600" extrusionOk="0">
                <a:moveTo>
                  <a:pt x="16302" y="0"/>
                </a:moveTo>
                <a:cubicBezTo>
                  <a:pt x="16819" y="0"/>
                  <a:pt x="17289" y="191"/>
                  <a:pt x="17720" y="567"/>
                </a:cubicBezTo>
                <a:cubicBezTo>
                  <a:pt x="18151" y="943"/>
                  <a:pt x="18442" y="1424"/>
                  <a:pt x="18599" y="2015"/>
                </a:cubicBezTo>
                <a:lnTo>
                  <a:pt x="21387" y="12236"/>
                </a:lnTo>
                <a:cubicBezTo>
                  <a:pt x="21436" y="12454"/>
                  <a:pt x="21483"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rgbClr val="F5A63E"/>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grpSp>
        <p:nvGrpSpPr>
          <p:cNvPr id="4" name="组合 3"/>
          <p:cNvGrpSpPr/>
          <p:nvPr/>
        </p:nvGrpSpPr>
        <p:grpSpPr>
          <a:xfrm>
            <a:off x="6191250" y="2608263"/>
            <a:ext cx="2398713" cy="3157537"/>
            <a:chOff x="6191250" y="2608263"/>
            <a:chExt cx="2398713" cy="3157537"/>
          </a:xfrm>
        </p:grpSpPr>
        <p:sp>
          <p:nvSpPr>
            <p:cNvPr id="35" name="Shape 829"/>
            <p:cNvSpPr/>
            <p:nvPr/>
          </p:nvSpPr>
          <p:spPr>
            <a:xfrm>
              <a:off x="6191250" y="2608263"/>
              <a:ext cx="2360613" cy="3157537"/>
            </a:xfrm>
            <a:prstGeom prst="roundRect">
              <a:avLst>
                <a:gd name="adj" fmla="val 3282"/>
              </a:avLst>
            </a:prstGeom>
            <a:solidFill>
              <a:srgbClr val="00B075"/>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6" name="Shape 830"/>
            <p:cNvSpPr/>
            <p:nvPr/>
          </p:nvSpPr>
          <p:spPr>
            <a:xfrm>
              <a:off x="6416675" y="2765425"/>
              <a:ext cx="1882775"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Huge Storage</a:t>
              </a:r>
            </a:p>
          </p:txBody>
        </p:sp>
        <p:sp>
          <p:nvSpPr>
            <p:cNvPr id="38" name="Shape 832"/>
            <p:cNvSpPr/>
            <p:nvPr/>
          </p:nvSpPr>
          <p:spPr>
            <a:xfrm>
              <a:off x="637857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39" name="Shape 833"/>
            <p:cNvSpPr/>
            <p:nvPr/>
          </p:nvSpPr>
          <p:spPr>
            <a:xfrm>
              <a:off x="635793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0" name="Shape 834"/>
            <p:cNvSpPr/>
            <p:nvPr/>
          </p:nvSpPr>
          <p:spPr>
            <a:xfrm>
              <a:off x="670242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41" name="Shape 835"/>
            <p:cNvSpPr/>
            <p:nvPr/>
          </p:nvSpPr>
          <p:spPr>
            <a:xfrm>
              <a:off x="781843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17433" name="Shape 836"/>
            <p:cNvSpPr>
              <a:spLocks noChangeShapeType="1"/>
            </p:cNvSpPr>
            <p:nvPr/>
          </p:nvSpPr>
          <p:spPr bwMode="auto">
            <a:xfrm>
              <a:off x="6213475" y="3314700"/>
              <a:ext cx="2376488"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grpSp>
      <p:sp>
        <p:nvSpPr>
          <p:cNvPr id="49" name="Shape 844"/>
          <p:cNvSpPr/>
          <p:nvPr/>
        </p:nvSpPr>
        <p:spPr>
          <a:xfrm>
            <a:off x="9523413" y="1695450"/>
            <a:ext cx="762000" cy="636588"/>
          </a:xfrm>
          <a:custGeom>
            <a:avLst/>
            <a:gdLst/>
            <a:ahLst/>
            <a:cxnLst>
              <a:cxn ang="0">
                <a:pos x="wd2" y="hd2"/>
              </a:cxn>
              <a:cxn ang="5400000">
                <a:pos x="wd2" y="hd2"/>
              </a:cxn>
              <a:cxn ang="10800000">
                <a:pos x="wd2" y="hd2"/>
              </a:cxn>
              <a:cxn ang="16200000">
                <a:pos x="wd2" y="hd2"/>
              </a:cxn>
            </a:cxnLst>
            <a:rect l="0" t="0" r="r" b="b"/>
            <a:pathLst>
              <a:path w="21600" h="21579" extrusionOk="0">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F5A63E"/>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grpSp>
        <p:nvGrpSpPr>
          <p:cNvPr id="5" name="组合 4"/>
          <p:cNvGrpSpPr/>
          <p:nvPr/>
        </p:nvGrpSpPr>
        <p:grpSpPr>
          <a:xfrm>
            <a:off x="8739188" y="2608263"/>
            <a:ext cx="2378075" cy="3157537"/>
            <a:chOff x="8739188" y="2608263"/>
            <a:chExt cx="2378075" cy="3157537"/>
          </a:xfrm>
        </p:grpSpPr>
        <p:sp>
          <p:nvSpPr>
            <p:cNvPr id="43" name="Shape 838"/>
            <p:cNvSpPr/>
            <p:nvPr/>
          </p:nvSpPr>
          <p:spPr>
            <a:xfrm>
              <a:off x="8743950" y="2608263"/>
              <a:ext cx="2362200" cy="3157537"/>
            </a:xfrm>
            <a:prstGeom prst="roundRect">
              <a:avLst>
                <a:gd name="adj" fmla="val 3282"/>
              </a:avLst>
            </a:prstGeom>
            <a:solidFill>
              <a:srgbClr val="00B075"/>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4" name="Shape 839"/>
            <p:cNvSpPr/>
            <p:nvPr/>
          </p:nvSpPr>
          <p:spPr>
            <a:xfrm>
              <a:off x="8974138" y="2765425"/>
              <a:ext cx="188753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Biz Campaign</a:t>
              </a:r>
            </a:p>
          </p:txBody>
        </p:sp>
        <p:sp>
          <p:nvSpPr>
            <p:cNvPr id="45" name="Shape 840"/>
            <p:cNvSpPr/>
            <p:nvPr/>
          </p:nvSpPr>
          <p:spPr>
            <a:xfrm>
              <a:off x="8926513"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46" name="Shape 841"/>
            <p:cNvSpPr/>
            <p:nvPr/>
          </p:nvSpPr>
          <p:spPr>
            <a:xfrm>
              <a:off x="889158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7" name="Shape 842"/>
            <p:cNvSpPr/>
            <p:nvPr/>
          </p:nvSpPr>
          <p:spPr>
            <a:xfrm>
              <a:off x="9209088"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48" name="Shape 843"/>
            <p:cNvSpPr/>
            <p:nvPr/>
          </p:nvSpPr>
          <p:spPr>
            <a:xfrm>
              <a:off x="10325100"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17441" name="Shape 845"/>
            <p:cNvSpPr>
              <a:spLocks noChangeShapeType="1"/>
            </p:cNvSpPr>
            <p:nvPr/>
          </p:nvSpPr>
          <p:spPr bwMode="auto">
            <a:xfrm>
              <a:off x="8739188" y="3302000"/>
              <a:ext cx="2378075"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grpSp>
      <p:sp>
        <p:nvSpPr>
          <p:cNvPr id="17442"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53" name="任意多边形 52"/>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p:tgtEl>
                                          <p:spTgt spid="2"/>
                                        </p:tgtEl>
                                        <p:attrNameLst>
                                          <p:attrName>ppt_y</p:attrName>
                                        </p:attrNameLst>
                                      </p:cBhvr>
                                      <p:tavLst>
                                        <p:tav tm="0">
                                          <p:val>
                                            <p:strVal val="#ppt_y-#ppt_h*1.125000"/>
                                          </p:val>
                                        </p:tav>
                                        <p:tav tm="100000">
                                          <p:val>
                                            <p:strVal val="#ppt_y"/>
                                          </p:val>
                                        </p:tav>
                                      </p:tavLst>
                                    </p:anim>
                                    <p:animEffect transition="in" filter="wipe(down)">
                                      <p:cBhvr>
                                        <p:cTn id="22" dur="500"/>
                                        <p:tgtEl>
                                          <p:spTgt spid="2"/>
                                        </p:tgtEl>
                                      </p:cBhvr>
                                    </p:animEffect>
                                  </p:childTnLst>
                                </p:cTn>
                              </p:par>
                              <p:par>
                                <p:cTn id="23" presetID="12" presetClass="entr" presetSubtype="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ppt_y</p:attrName>
                                        </p:attrNameLst>
                                      </p:cBhvr>
                                      <p:tavLst>
                                        <p:tav tm="0">
                                          <p:val>
                                            <p:strVal val="#ppt_y-#ppt_h*1.125000"/>
                                          </p:val>
                                        </p:tav>
                                        <p:tav tm="100000">
                                          <p:val>
                                            <p:strVal val="#ppt_y"/>
                                          </p:val>
                                        </p:tav>
                                      </p:tavLst>
                                    </p:anim>
                                    <p:animEffect transition="in" filter="wipe(down)">
                                      <p:cBhvr>
                                        <p:cTn id="26" dur="500"/>
                                        <p:tgtEl>
                                          <p:spTgt spid="3"/>
                                        </p:tgtEl>
                                      </p:cBhvr>
                                    </p:animEffect>
                                  </p:childTnLst>
                                </p:cTn>
                              </p:par>
                              <p:par>
                                <p:cTn id="27" presetID="12" presetClass="entr" presetSubtype="1"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p:tgtEl>
                                          <p:spTgt spid="4"/>
                                        </p:tgtEl>
                                        <p:attrNameLst>
                                          <p:attrName>ppt_y</p:attrName>
                                        </p:attrNameLst>
                                      </p:cBhvr>
                                      <p:tavLst>
                                        <p:tav tm="0">
                                          <p:val>
                                            <p:strVal val="#ppt_y-#ppt_h*1.125000"/>
                                          </p:val>
                                        </p:tav>
                                        <p:tav tm="100000">
                                          <p:val>
                                            <p:strVal val="#ppt_y"/>
                                          </p:val>
                                        </p:tav>
                                      </p:tavLst>
                                    </p:anim>
                                    <p:animEffect transition="in" filter="wipe(down)">
                                      <p:cBhvr>
                                        <p:cTn id="30" dur="500"/>
                                        <p:tgtEl>
                                          <p:spTgt spid="4"/>
                                        </p:tgtEl>
                                      </p:cBhvr>
                                    </p:animEffect>
                                  </p:childTnLst>
                                </p:cTn>
                              </p:par>
                              <p:par>
                                <p:cTn id="31" presetID="12" presetClass="entr" presetSubtype="1"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down)">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animBg="1"/>
      <p:bldP spid="37" grpId="0" animBg="1"/>
      <p:bldP spid="4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hape 540"/>
          <p:cNvSpPr/>
          <p:nvPr/>
        </p:nvSpPr>
        <p:spPr>
          <a:xfrm>
            <a:off x="1676400" y="3460750"/>
            <a:ext cx="19621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53" name="Shape 541"/>
          <p:cNvSpPr/>
          <p:nvPr/>
        </p:nvSpPr>
        <p:spPr>
          <a:xfrm>
            <a:off x="1676400" y="3937000"/>
            <a:ext cx="19621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grpSp>
        <p:nvGrpSpPr>
          <p:cNvPr id="2" name="组合 1"/>
          <p:cNvGrpSpPr/>
          <p:nvPr/>
        </p:nvGrpSpPr>
        <p:grpSpPr>
          <a:xfrm>
            <a:off x="1476375" y="1936750"/>
            <a:ext cx="2527300" cy="1274763"/>
            <a:chOff x="1476375" y="1936750"/>
            <a:chExt cx="2527300" cy="1274763"/>
          </a:xfrm>
        </p:grpSpPr>
        <p:sp>
          <p:nvSpPr>
            <p:cNvPr id="18434" name="Shape 539"/>
            <p:cNvSpPr>
              <a:spLocks/>
            </p:cNvSpPr>
            <p:nvPr/>
          </p:nvSpPr>
          <p:spPr bwMode="auto">
            <a:xfrm>
              <a:off x="1476375" y="1936750"/>
              <a:ext cx="2527300" cy="12747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54" name="Shape 542"/>
            <p:cNvSpPr/>
            <p:nvPr/>
          </p:nvSpPr>
          <p:spPr>
            <a:xfrm>
              <a:off x="2441575" y="2336800"/>
              <a:ext cx="563563" cy="469900"/>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grpSp>
      <p:sp>
        <p:nvSpPr>
          <p:cNvPr id="56" name="Shape 545"/>
          <p:cNvSpPr/>
          <p:nvPr/>
        </p:nvSpPr>
        <p:spPr>
          <a:xfrm>
            <a:off x="3924300" y="3460750"/>
            <a:ext cx="18605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57" name="Shape 546"/>
          <p:cNvSpPr/>
          <p:nvPr/>
        </p:nvSpPr>
        <p:spPr>
          <a:xfrm>
            <a:off x="3924300" y="3937000"/>
            <a:ext cx="18605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grpSp>
        <p:nvGrpSpPr>
          <p:cNvPr id="3" name="组合 2"/>
          <p:cNvGrpSpPr/>
          <p:nvPr/>
        </p:nvGrpSpPr>
        <p:grpSpPr>
          <a:xfrm>
            <a:off x="3702050" y="1935163"/>
            <a:ext cx="2528888" cy="1276350"/>
            <a:chOff x="3702050" y="1935163"/>
            <a:chExt cx="2528888" cy="1276350"/>
          </a:xfrm>
        </p:grpSpPr>
        <p:sp>
          <p:nvSpPr>
            <p:cNvPr id="18438" name="Shape 544"/>
            <p:cNvSpPr>
              <a:spLocks/>
            </p:cNvSpPr>
            <p:nvPr/>
          </p:nvSpPr>
          <p:spPr bwMode="auto">
            <a:xfrm>
              <a:off x="3702050" y="1935163"/>
              <a:ext cx="2528888"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F5A63E"/>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nchor="ctr"/>
            <a:lstStyle/>
            <a:p>
              <a:endParaRPr lang="zh-CN" altLang="en-US"/>
            </a:p>
          </p:txBody>
        </p:sp>
        <p:sp>
          <p:nvSpPr>
            <p:cNvPr id="58" name="Shape 547"/>
            <p:cNvSpPr/>
            <p:nvPr/>
          </p:nvSpPr>
          <p:spPr>
            <a:xfrm>
              <a:off x="4695825" y="2332038"/>
              <a:ext cx="585788" cy="487362"/>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grpSp>
      <p:sp>
        <p:nvSpPr>
          <p:cNvPr id="60" name="Shape 550"/>
          <p:cNvSpPr/>
          <p:nvPr/>
        </p:nvSpPr>
        <p:spPr>
          <a:xfrm>
            <a:off x="6083300" y="3460750"/>
            <a:ext cx="19177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1" name="Shape 551"/>
          <p:cNvSpPr/>
          <p:nvPr/>
        </p:nvSpPr>
        <p:spPr>
          <a:xfrm>
            <a:off x="6083300" y="3937000"/>
            <a:ext cx="18669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grpSp>
        <p:nvGrpSpPr>
          <p:cNvPr id="4" name="组合 3"/>
          <p:cNvGrpSpPr/>
          <p:nvPr/>
        </p:nvGrpSpPr>
        <p:grpSpPr>
          <a:xfrm>
            <a:off x="5932488" y="1935163"/>
            <a:ext cx="2527300" cy="1276350"/>
            <a:chOff x="5932488" y="1935163"/>
            <a:chExt cx="2527300" cy="1276350"/>
          </a:xfrm>
        </p:grpSpPr>
        <p:sp>
          <p:nvSpPr>
            <p:cNvPr id="18442" name="Shape 549"/>
            <p:cNvSpPr>
              <a:spLocks/>
            </p:cNvSpPr>
            <p:nvPr/>
          </p:nvSpPr>
          <p:spPr bwMode="auto">
            <a:xfrm>
              <a:off x="5932488" y="1935163"/>
              <a:ext cx="2527300"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00B0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62" name="Shape 553"/>
            <p:cNvSpPr/>
            <p:nvPr/>
          </p:nvSpPr>
          <p:spPr>
            <a:xfrm>
              <a:off x="6973888" y="2319338"/>
              <a:ext cx="584200" cy="488950"/>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grpSp>
      <p:sp>
        <p:nvSpPr>
          <p:cNvPr id="64" name="Shape 556"/>
          <p:cNvSpPr/>
          <p:nvPr/>
        </p:nvSpPr>
        <p:spPr>
          <a:xfrm>
            <a:off x="8350250" y="3460750"/>
            <a:ext cx="18161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5" name="Shape 557"/>
          <p:cNvSpPr/>
          <p:nvPr/>
        </p:nvSpPr>
        <p:spPr>
          <a:xfrm>
            <a:off x="8350250" y="3937000"/>
            <a:ext cx="18161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grpSp>
        <p:nvGrpSpPr>
          <p:cNvPr id="5" name="组合 4"/>
          <p:cNvGrpSpPr/>
          <p:nvPr/>
        </p:nvGrpSpPr>
        <p:grpSpPr>
          <a:xfrm>
            <a:off x="8161338" y="1935163"/>
            <a:ext cx="2528887" cy="1276350"/>
            <a:chOff x="8161338" y="1935163"/>
            <a:chExt cx="2528887" cy="1276350"/>
          </a:xfrm>
        </p:grpSpPr>
        <p:sp>
          <p:nvSpPr>
            <p:cNvPr id="18446" name="Shape 555"/>
            <p:cNvSpPr>
              <a:spLocks/>
            </p:cNvSpPr>
            <p:nvPr/>
          </p:nvSpPr>
          <p:spPr bwMode="auto">
            <a:xfrm>
              <a:off x="8161338" y="1935163"/>
              <a:ext cx="2528887"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F5A63E"/>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nchor="ctr"/>
            <a:lstStyle/>
            <a:p>
              <a:endParaRPr lang="zh-CN" altLang="en-US"/>
            </a:p>
          </p:txBody>
        </p:sp>
        <p:sp>
          <p:nvSpPr>
            <p:cNvPr id="66" name="Shape 559"/>
            <p:cNvSpPr/>
            <p:nvPr/>
          </p:nvSpPr>
          <p:spPr>
            <a:xfrm>
              <a:off x="9190038" y="2319338"/>
              <a:ext cx="573087" cy="47942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grpSp>
      <p:sp>
        <p:nvSpPr>
          <p:cNvPr id="1845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25" name="任意多边形 24"/>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500"/>
                                        <p:tgtEl>
                                          <p:spTgt spid="6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fade">
                                      <p:cBhvr>
                                        <p:cTn id="51" dur="500"/>
                                        <p:tgtEl>
                                          <p:spTgt spid="6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6" grpId="0"/>
      <p:bldP spid="57" grpId="0"/>
      <p:bldP spid="60" grpId="0"/>
      <p:bldP spid="61" grpId="0"/>
      <p:bldP spid="64" grpId="0"/>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4"/>
          <p:cNvSpPr/>
          <p:nvPr/>
        </p:nvSpPr>
        <p:spPr>
          <a:xfrm>
            <a:off x="0" y="1593850"/>
            <a:ext cx="12192000" cy="2901950"/>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2011363"/>
            <a:ext cx="6970713"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5409287" y="2286200"/>
            <a:ext cx="5129417" cy="3243938"/>
          </a:xfrm>
          <a:prstGeom prst="rect">
            <a:avLst/>
          </a:prstGeom>
          <a:blipFill>
            <a:blip r:embed="rId3">
              <a:extLst>
                <a:ext uri="{28A0092B-C50C-407E-A947-70E740481C1C}">
                  <a14:useLocalDpi xmlns:a14="http://schemas.microsoft.com/office/drawing/2010/main" val="0"/>
                </a:ex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4"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19464" name="TextBox 25"/>
          <p:cNvSpPr txBox="1">
            <a:spLocks noChangeArrowheads="1"/>
          </p:cNvSpPr>
          <p:nvPr/>
        </p:nvSpPr>
        <p:spPr bwMode="auto">
          <a:xfrm>
            <a:off x="838200" y="4572000"/>
            <a:ext cx="18430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dirty="0">
                <a:solidFill>
                  <a:srgbClr val="EB5C51"/>
                </a:solidFill>
                <a:latin typeface="微软雅黑" pitchFamily="34" charset="-122"/>
                <a:ea typeface="微软雅黑" pitchFamily="34" charset="-122"/>
              </a:rPr>
              <a:t>这里输入标题文字</a:t>
            </a:r>
          </a:p>
        </p:txBody>
      </p:sp>
      <p:sp>
        <p:nvSpPr>
          <p:cNvPr id="26" name="Rectangle 26"/>
          <p:cNvSpPr/>
          <p:nvPr/>
        </p:nvSpPr>
        <p:spPr>
          <a:xfrm>
            <a:off x="838200" y="4833938"/>
            <a:ext cx="3448050" cy="1200150"/>
          </a:xfrm>
          <a:prstGeom prst="rect">
            <a:avLst/>
          </a:prstGeom>
        </p:spPr>
        <p:txBody>
          <a:bodyPr>
            <a:spAutoFit/>
          </a:bodyPr>
          <a:lstStyle/>
          <a:p>
            <a:pPr algn="just" eaLnBrk="1" fontAlgn="auto" hangingPunct="1">
              <a:lnSpc>
                <a:spcPct val="150000"/>
              </a:lnSpc>
              <a:spcBef>
                <a:spcPts val="0"/>
              </a:spcBef>
              <a:spcAft>
                <a:spcPts val="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这里输入标题文字这里输入标题文字</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题</a:t>
            </a:r>
            <a:endParaRPr lang="zh-CN" altLang="zh-CN" sz="1600" b="1" kern="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7"/>
          <p:cNvSpPr txBox="1"/>
          <p:nvPr/>
        </p:nvSpPr>
        <p:spPr>
          <a:xfrm>
            <a:off x="1416050" y="2571750"/>
            <a:ext cx="2646363" cy="512763"/>
          </a:xfrm>
          <a:prstGeom prst="rect">
            <a:avLst/>
          </a:prstGeom>
          <a:noFill/>
        </p:spPr>
        <p:txBody>
          <a:bodyPr wrap="none">
            <a:spAutoFit/>
          </a:bodyPr>
          <a:lstStyle/>
          <a:p>
            <a:pPr algn="just" eaLnBrk="1" fontAlgn="auto" hangingPunct="1">
              <a:lnSpc>
                <a:spcPct val="125000"/>
              </a:lnSpc>
              <a:spcBef>
                <a:spcPts val="1200"/>
              </a:spcBef>
              <a:spcAft>
                <a:spcPts val="0"/>
              </a:spcAft>
              <a:defRPr/>
            </a:pPr>
            <a:r>
              <a:rPr lang="zh-CN" altLang="en-US" sz="2400" b="1" kern="100" dirty="0">
                <a:solidFill>
                  <a:schemeClr val="bg1"/>
                </a:solidFill>
                <a:latin typeface="微软雅黑" panose="020B0503020204020204" pitchFamily="34" charset="-122"/>
                <a:ea typeface="微软雅黑" panose="020B0503020204020204" pitchFamily="34" charset="-122"/>
              </a:rPr>
              <a:t>这里输入标题文字</a:t>
            </a:r>
            <a:endParaRPr lang="zh-CN" altLang="zh-CN" sz="2400" b="1" kern="100" dirty="0">
              <a:solidFill>
                <a:schemeClr val="bg1"/>
              </a:solidFill>
              <a:latin typeface="微软雅黑" panose="020B0503020204020204" pitchFamily="34" charset="-122"/>
              <a:ea typeface="微软雅黑" panose="020B0503020204020204" pitchFamily="34" charset="-122"/>
            </a:endParaRPr>
          </a:p>
        </p:txBody>
      </p:sp>
      <p:sp>
        <p:nvSpPr>
          <p:cNvPr id="19467" name="Freeform 52"/>
          <p:cNvSpPr>
            <a:spLocks noEditPoints="1"/>
          </p:cNvSpPr>
          <p:nvPr/>
        </p:nvSpPr>
        <p:spPr bwMode="auto">
          <a:xfrm>
            <a:off x="3379788" y="3214688"/>
            <a:ext cx="503237"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8" name="Freeform 44"/>
          <p:cNvSpPr>
            <a:spLocks noEditPoints="1"/>
          </p:cNvSpPr>
          <p:nvPr/>
        </p:nvSpPr>
        <p:spPr bwMode="auto">
          <a:xfrm>
            <a:off x="1266825" y="3209925"/>
            <a:ext cx="509588" cy="511175"/>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9" name="Freeform 45"/>
          <p:cNvSpPr>
            <a:spLocks noEditPoints="1"/>
          </p:cNvSpPr>
          <p:nvPr/>
        </p:nvSpPr>
        <p:spPr bwMode="auto">
          <a:xfrm>
            <a:off x="2327275" y="3214688"/>
            <a:ext cx="501650"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19" name="任意多边形 18"/>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467"/>
                                        </p:tgtEl>
                                        <p:attrNameLst>
                                          <p:attrName>style.visibility</p:attrName>
                                        </p:attrNameLst>
                                      </p:cBhvr>
                                      <p:to>
                                        <p:strVal val="visible"/>
                                      </p:to>
                                    </p:set>
                                    <p:animEffect transition="in" filter="fade">
                                      <p:cBhvr>
                                        <p:cTn id="10" dur="500"/>
                                        <p:tgtEl>
                                          <p:spTgt spid="1946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468"/>
                                        </p:tgtEl>
                                        <p:attrNameLst>
                                          <p:attrName>style.visibility</p:attrName>
                                        </p:attrNameLst>
                                      </p:cBhvr>
                                      <p:to>
                                        <p:strVal val="visible"/>
                                      </p:to>
                                    </p:set>
                                    <p:animEffect transition="in" filter="fade">
                                      <p:cBhvr>
                                        <p:cTn id="13" dur="500"/>
                                        <p:tgtEl>
                                          <p:spTgt spid="1946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469"/>
                                        </p:tgtEl>
                                        <p:attrNameLst>
                                          <p:attrName>style.visibility</p:attrName>
                                        </p:attrNameLst>
                                      </p:cBhvr>
                                      <p:to>
                                        <p:strVal val="visible"/>
                                      </p:to>
                                    </p:set>
                                    <p:animEffect transition="in" filter="fade">
                                      <p:cBhvr>
                                        <p:cTn id="16" dur="500"/>
                                        <p:tgtEl>
                                          <p:spTgt spid="1946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464"/>
                                        </p:tgtEl>
                                        <p:attrNameLst>
                                          <p:attrName>style.visibility</p:attrName>
                                        </p:attrNameLst>
                                      </p:cBhvr>
                                      <p:to>
                                        <p:strVal val="visible"/>
                                      </p:to>
                                    </p:set>
                                    <p:animEffect transition="in" filter="fade">
                                      <p:cBhvr>
                                        <p:cTn id="21" dur="500"/>
                                        <p:tgtEl>
                                          <p:spTgt spid="1946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iterate type="lt">
                                    <p:tmPct val="10000"/>
                                  </p:iterate>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P spid="26" grpId="0"/>
      <p:bldP spid="27" grpId="0"/>
      <p:bldP spid="19467" grpId="0" animBg="1"/>
      <p:bldP spid="19468" grpId="0" animBg="1"/>
      <p:bldP spid="1946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60500" y="1746250"/>
            <a:ext cx="2000250" cy="2000250"/>
            <a:chOff x="1460500" y="1746250"/>
            <a:chExt cx="2000250" cy="2000250"/>
          </a:xfrm>
        </p:grpSpPr>
        <p:sp>
          <p:nvSpPr>
            <p:cNvPr id="15" name="Shape 564"/>
            <p:cNvSpPr/>
            <p:nvPr/>
          </p:nvSpPr>
          <p:spPr>
            <a:xfrm>
              <a:off x="1635125"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483" name="Chart 565"/>
            <p:cNvGraphicFramePr>
              <a:graphicFrameLocks/>
            </p:cNvGraphicFramePr>
            <p:nvPr>
              <p:extLst>
                <p:ext uri="{D42A27DB-BD31-4B8C-83A1-F6EECF244321}">
                  <p14:modId xmlns:p14="http://schemas.microsoft.com/office/powerpoint/2010/main" val="4214961482"/>
                </p:ext>
              </p:extLst>
            </p:nvPr>
          </p:nvGraphicFramePr>
          <p:xfrm>
            <a:off x="1460500" y="1746250"/>
            <a:ext cx="2000250" cy="2000250"/>
          </p:xfrm>
          <a:graphic>
            <a:graphicData uri="http://schemas.openxmlformats.org/presentationml/2006/ole">
              <mc:AlternateContent xmlns:mc="http://schemas.openxmlformats.org/markup-compatibility/2006">
                <mc:Choice xmlns:v="urn:schemas-microsoft-com:vml" Requires="v">
                  <p:oleObj spid="_x0000_s20561" name="图表" r:id="rId4" imgW="2005758" imgH="2005758" progId="Excel.Chart.8">
                    <p:embed/>
                  </p:oleObj>
                </mc:Choice>
                <mc:Fallback>
                  <p:oleObj name="图表" r:id="rId4" imgW="2005758" imgH="2005758" progId="Excel.Chart.8">
                    <p:embed/>
                    <p:pic>
                      <p:nvPicPr>
                        <p:cNvPr id="0" name="Chart 56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050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Shape 566"/>
            <p:cNvSpPr/>
            <p:nvPr/>
          </p:nvSpPr>
          <p:spPr>
            <a:xfrm>
              <a:off x="1778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30</a:t>
              </a:r>
              <a:r>
                <a:rPr sz="2400" spc="48" dirty="0">
                  <a:solidFill>
                    <a:schemeClr val="bg1"/>
                  </a:solidFill>
                  <a:latin typeface="+mn-lt"/>
                  <a:ea typeface="Oswald Light"/>
                  <a:cs typeface="Oswald Light"/>
                  <a:sym typeface="Oswald Light"/>
                </a:rPr>
                <a:t>%</a:t>
              </a:r>
            </a:p>
          </p:txBody>
        </p:sp>
      </p:grpSp>
      <p:sp>
        <p:nvSpPr>
          <p:cNvPr id="18" name="Shape 567"/>
          <p:cNvSpPr/>
          <p:nvPr/>
        </p:nvSpPr>
        <p:spPr>
          <a:xfrm>
            <a:off x="17208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BB22F"/>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EB5C51"/>
                </a:solidFill>
                <a:latin typeface="+mn-lt"/>
              </a:rPr>
              <a:t>$1,900,000</a:t>
            </a:r>
          </a:p>
        </p:txBody>
      </p:sp>
      <p:sp>
        <p:nvSpPr>
          <p:cNvPr id="19" name="Shape 568"/>
          <p:cNvSpPr/>
          <p:nvPr/>
        </p:nvSpPr>
        <p:spPr>
          <a:xfrm>
            <a:off x="1939925" y="4508500"/>
            <a:ext cx="814388"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20" name="Shape 569"/>
          <p:cNvSpPr/>
          <p:nvPr/>
        </p:nvSpPr>
        <p:spPr>
          <a:xfrm>
            <a:off x="142875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1" name="Shape 570"/>
          <p:cNvSpPr/>
          <p:nvPr/>
        </p:nvSpPr>
        <p:spPr>
          <a:xfrm>
            <a:off x="1727200" y="3841750"/>
            <a:ext cx="1106488"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Slidehack.ltd</a:t>
            </a:r>
            <a:endParaRPr sz="1600" spc="32" dirty="0">
              <a:solidFill>
                <a:schemeClr val="bg1">
                  <a:lumMod val="50000"/>
                </a:schemeClr>
              </a:solidFill>
              <a:latin typeface="+mn-lt"/>
            </a:endParaRPr>
          </a:p>
        </p:txBody>
      </p:sp>
      <p:grpSp>
        <p:nvGrpSpPr>
          <p:cNvPr id="3" name="组合 2"/>
          <p:cNvGrpSpPr/>
          <p:nvPr/>
        </p:nvGrpSpPr>
        <p:grpSpPr>
          <a:xfrm>
            <a:off x="3890963" y="1746250"/>
            <a:ext cx="2000250" cy="2000250"/>
            <a:chOff x="3890963" y="1746250"/>
            <a:chExt cx="2000250" cy="2000250"/>
          </a:xfrm>
        </p:grpSpPr>
        <p:sp>
          <p:nvSpPr>
            <p:cNvPr id="32" name="Shape 572"/>
            <p:cNvSpPr/>
            <p:nvPr/>
          </p:nvSpPr>
          <p:spPr>
            <a:xfrm>
              <a:off x="4070350"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490" name="Chart 573"/>
            <p:cNvGraphicFramePr>
              <a:graphicFrameLocks/>
            </p:cNvGraphicFramePr>
            <p:nvPr>
              <p:extLst>
                <p:ext uri="{D42A27DB-BD31-4B8C-83A1-F6EECF244321}">
                  <p14:modId xmlns:p14="http://schemas.microsoft.com/office/powerpoint/2010/main" val="1571285449"/>
                </p:ext>
              </p:extLst>
            </p:nvPr>
          </p:nvGraphicFramePr>
          <p:xfrm>
            <a:off x="3890963" y="1746250"/>
            <a:ext cx="2000250" cy="2000250"/>
          </p:xfrm>
          <a:graphic>
            <a:graphicData uri="http://schemas.openxmlformats.org/presentationml/2006/ole">
              <mc:AlternateContent xmlns:mc="http://schemas.openxmlformats.org/markup-compatibility/2006">
                <mc:Choice xmlns:v="urn:schemas-microsoft-com:vml" Requires="v">
                  <p:oleObj spid="_x0000_s20562" name="图表" r:id="rId7" imgW="2005758" imgH="2005758" progId="Excel.Chart.8">
                    <p:embed/>
                  </p:oleObj>
                </mc:Choice>
                <mc:Fallback>
                  <p:oleObj name="图表" r:id="rId7" imgW="2005758" imgH="2005758" progId="Excel.Chart.8">
                    <p:embed/>
                    <p:pic>
                      <p:nvPicPr>
                        <p:cNvPr id="0" name="Chart 57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0963"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Shape 574"/>
            <p:cNvSpPr/>
            <p:nvPr/>
          </p:nvSpPr>
          <p:spPr>
            <a:xfrm>
              <a:off x="42037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45</a:t>
              </a:r>
              <a:r>
                <a:rPr sz="2400" spc="48" dirty="0">
                  <a:solidFill>
                    <a:schemeClr val="bg1"/>
                  </a:solidFill>
                  <a:latin typeface="+mn-lt"/>
                  <a:ea typeface="Oswald Light"/>
                  <a:cs typeface="Oswald Light"/>
                  <a:sym typeface="Oswald Light"/>
                </a:rPr>
                <a:t>%</a:t>
              </a:r>
            </a:p>
          </p:txBody>
        </p:sp>
      </p:grpSp>
      <p:sp>
        <p:nvSpPr>
          <p:cNvPr id="35" name="Shape 575"/>
          <p:cNvSpPr/>
          <p:nvPr/>
        </p:nvSpPr>
        <p:spPr>
          <a:xfrm>
            <a:off x="41465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15F47"/>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EB5C51"/>
                </a:solidFill>
                <a:latin typeface="+mn-lt"/>
              </a:rPr>
              <a:t>$2,884,000</a:t>
            </a:r>
          </a:p>
        </p:txBody>
      </p:sp>
      <p:sp>
        <p:nvSpPr>
          <p:cNvPr id="36" name="Shape 576"/>
          <p:cNvSpPr/>
          <p:nvPr/>
        </p:nvSpPr>
        <p:spPr>
          <a:xfrm>
            <a:off x="43703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37" name="Shape 577"/>
          <p:cNvSpPr/>
          <p:nvPr/>
        </p:nvSpPr>
        <p:spPr>
          <a:xfrm>
            <a:off x="4265613" y="3841750"/>
            <a:ext cx="1008062"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Connect.ltd</a:t>
            </a:r>
            <a:endParaRPr sz="1600" spc="32" dirty="0">
              <a:solidFill>
                <a:schemeClr val="bg1">
                  <a:lumMod val="50000"/>
                </a:schemeClr>
              </a:solidFill>
              <a:latin typeface="+mn-lt"/>
            </a:endParaRPr>
          </a:p>
        </p:txBody>
      </p:sp>
      <p:sp>
        <p:nvSpPr>
          <p:cNvPr id="38" name="Shape 578"/>
          <p:cNvSpPr/>
          <p:nvPr/>
        </p:nvSpPr>
        <p:spPr>
          <a:xfrm>
            <a:off x="386080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grpSp>
        <p:nvGrpSpPr>
          <p:cNvPr id="4" name="组合 3"/>
          <p:cNvGrpSpPr/>
          <p:nvPr/>
        </p:nvGrpSpPr>
        <p:grpSpPr>
          <a:xfrm>
            <a:off x="6248400" y="1746250"/>
            <a:ext cx="2000250" cy="2000250"/>
            <a:chOff x="6248400" y="1746250"/>
            <a:chExt cx="2000250" cy="2000250"/>
          </a:xfrm>
        </p:grpSpPr>
        <p:sp>
          <p:nvSpPr>
            <p:cNvPr id="39" name="Shape 580"/>
            <p:cNvSpPr/>
            <p:nvPr/>
          </p:nvSpPr>
          <p:spPr>
            <a:xfrm>
              <a:off x="642778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497" name="Chart 581"/>
            <p:cNvGraphicFramePr>
              <a:graphicFrameLocks/>
            </p:cNvGraphicFramePr>
            <p:nvPr>
              <p:extLst>
                <p:ext uri="{D42A27DB-BD31-4B8C-83A1-F6EECF244321}">
                  <p14:modId xmlns:p14="http://schemas.microsoft.com/office/powerpoint/2010/main" val="1959803784"/>
                </p:ext>
              </p:extLst>
            </p:nvPr>
          </p:nvGraphicFramePr>
          <p:xfrm>
            <a:off x="6248400" y="1746250"/>
            <a:ext cx="2000250" cy="2000250"/>
          </p:xfrm>
          <a:graphic>
            <a:graphicData uri="http://schemas.openxmlformats.org/presentationml/2006/ole">
              <mc:AlternateContent xmlns:mc="http://schemas.openxmlformats.org/markup-compatibility/2006">
                <mc:Choice xmlns:v="urn:schemas-microsoft-com:vml" Requires="v">
                  <p:oleObj spid="_x0000_s20563" name="图表" r:id="rId10" imgW="2005758" imgH="2005758" progId="Excel.Chart.8">
                    <p:embed/>
                  </p:oleObj>
                </mc:Choice>
                <mc:Fallback>
                  <p:oleObj name="图表" r:id="rId10" imgW="2005758" imgH="2005758" progId="Excel.Chart.8">
                    <p:embed/>
                    <p:pic>
                      <p:nvPicPr>
                        <p:cNvPr id="0" name="Chart 58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4840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 name="Shape 582"/>
            <p:cNvSpPr/>
            <p:nvPr/>
          </p:nvSpPr>
          <p:spPr>
            <a:xfrm>
              <a:off x="6604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67</a:t>
              </a:r>
              <a:r>
                <a:rPr sz="2400" spc="48" dirty="0">
                  <a:solidFill>
                    <a:schemeClr val="bg1"/>
                  </a:solidFill>
                  <a:latin typeface="+mn-lt"/>
                  <a:ea typeface="Oswald Light"/>
                  <a:cs typeface="Oswald Light"/>
                  <a:sym typeface="Oswald Light"/>
                </a:rPr>
                <a:t>%</a:t>
              </a:r>
            </a:p>
          </p:txBody>
        </p:sp>
      </p:grpSp>
      <p:sp>
        <p:nvSpPr>
          <p:cNvPr id="42" name="Shape 583"/>
          <p:cNvSpPr/>
          <p:nvPr/>
        </p:nvSpPr>
        <p:spPr>
          <a:xfrm>
            <a:off x="655320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2BC2AC"/>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EB5C51"/>
                </a:solidFill>
                <a:latin typeface="+mn-lt"/>
              </a:rPr>
              <a:t>$7,879,000</a:t>
            </a:r>
          </a:p>
        </p:txBody>
      </p:sp>
      <p:sp>
        <p:nvSpPr>
          <p:cNvPr id="43" name="Shape 584"/>
          <p:cNvSpPr/>
          <p:nvPr/>
        </p:nvSpPr>
        <p:spPr>
          <a:xfrm>
            <a:off x="677703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4" name="Shape 585"/>
          <p:cNvSpPr/>
          <p:nvPr/>
        </p:nvSpPr>
        <p:spPr>
          <a:xfrm>
            <a:off x="6618288" y="3841750"/>
            <a:ext cx="1009650"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Piechart.ltd</a:t>
            </a:r>
            <a:endParaRPr sz="1600" spc="32" dirty="0">
              <a:solidFill>
                <a:schemeClr val="bg1">
                  <a:lumMod val="50000"/>
                </a:schemeClr>
              </a:solidFill>
              <a:latin typeface="+mn-lt"/>
            </a:endParaRPr>
          </a:p>
        </p:txBody>
      </p:sp>
      <p:sp>
        <p:nvSpPr>
          <p:cNvPr id="45" name="Shape 586"/>
          <p:cNvSpPr/>
          <p:nvPr/>
        </p:nvSpPr>
        <p:spPr>
          <a:xfrm>
            <a:off x="62611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grpSp>
        <p:nvGrpSpPr>
          <p:cNvPr id="5" name="组合 4"/>
          <p:cNvGrpSpPr/>
          <p:nvPr/>
        </p:nvGrpSpPr>
        <p:grpSpPr>
          <a:xfrm>
            <a:off x="8743950" y="1746250"/>
            <a:ext cx="2000250" cy="2000250"/>
            <a:chOff x="8743950" y="1746250"/>
            <a:chExt cx="2000250" cy="2000250"/>
          </a:xfrm>
        </p:grpSpPr>
        <p:sp>
          <p:nvSpPr>
            <p:cNvPr id="46" name="Shape 588"/>
            <p:cNvSpPr/>
            <p:nvPr/>
          </p:nvSpPr>
          <p:spPr>
            <a:xfrm>
              <a:off x="892333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04" name="Chart 589"/>
            <p:cNvGraphicFramePr>
              <a:graphicFrameLocks/>
            </p:cNvGraphicFramePr>
            <p:nvPr>
              <p:extLst>
                <p:ext uri="{D42A27DB-BD31-4B8C-83A1-F6EECF244321}">
                  <p14:modId xmlns:p14="http://schemas.microsoft.com/office/powerpoint/2010/main" val="775678644"/>
                </p:ext>
              </p:extLst>
            </p:nvPr>
          </p:nvGraphicFramePr>
          <p:xfrm>
            <a:off x="8743950" y="1746250"/>
            <a:ext cx="2000250" cy="2000250"/>
          </p:xfrm>
          <a:graphic>
            <a:graphicData uri="http://schemas.openxmlformats.org/presentationml/2006/ole">
              <mc:AlternateContent xmlns:mc="http://schemas.openxmlformats.org/markup-compatibility/2006">
                <mc:Choice xmlns:v="urn:schemas-microsoft-com:vml" Requires="v">
                  <p:oleObj spid="_x0000_s20564" name="图表" r:id="rId13" imgW="2005758" imgH="2005758" progId="Excel.Chart.8">
                    <p:embed/>
                  </p:oleObj>
                </mc:Choice>
                <mc:Fallback>
                  <p:oleObj name="图表" r:id="rId13" imgW="2005758" imgH="2005758" progId="Excel.Chart.8">
                    <p:embed/>
                    <p:pic>
                      <p:nvPicPr>
                        <p:cNvPr id="0" name="Chart 589"/>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74395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8" name="Shape 590"/>
            <p:cNvSpPr/>
            <p:nvPr/>
          </p:nvSpPr>
          <p:spPr>
            <a:xfrm>
              <a:off x="906145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80</a:t>
              </a:r>
              <a:r>
                <a:rPr sz="2400" spc="48" dirty="0">
                  <a:solidFill>
                    <a:schemeClr val="bg1"/>
                  </a:solidFill>
                  <a:latin typeface="+mn-lt"/>
                  <a:ea typeface="Oswald Light"/>
                  <a:cs typeface="Oswald Light"/>
                  <a:sym typeface="Oswald Light"/>
                </a:rPr>
                <a:t>%</a:t>
              </a:r>
            </a:p>
          </p:txBody>
        </p:sp>
      </p:grpSp>
      <p:sp>
        <p:nvSpPr>
          <p:cNvPr id="49" name="Shape 591"/>
          <p:cNvSpPr/>
          <p:nvPr/>
        </p:nvSpPr>
        <p:spPr>
          <a:xfrm>
            <a:off x="89979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3AC7E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EB5C51"/>
                </a:solidFill>
                <a:latin typeface="+mn-lt"/>
              </a:rPr>
              <a:t>$9,000,000</a:t>
            </a:r>
          </a:p>
        </p:txBody>
      </p:sp>
      <p:sp>
        <p:nvSpPr>
          <p:cNvPr id="50" name="Shape 592"/>
          <p:cNvSpPr/>
          <p:nvPr/>
        </p:nvSpPr>
        <p:spPr>
          <a:xfrm>
            <a:off x="92217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51" name="Shape 593"/>
          <p:cNvSpPr/>
          <p:nvPr/>
        </p:nvSpPr>
        <p:spPr>
          <a:xfrm>
            <a:off x="9010650" y="3841750"/>
            <a:ext cx="1222375"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TheAgency.ltd</a:t>
            </a:r>
            <a:endParaRPr sz="1600" spc="32" dirty="0">
              <a:solidFill>
                <a:schemeClr val="bg1">
                  <a:lumMod val="50000"/>
                </a:schemeClr>
              </a:solidFill>
              <a:latin typeface="+mn-lt"/>
            </a:endParaRPr>
          </a:p>
        </p:txBody>
      </p:sp>
      <p:sp>
        <p:nvSpPr>
          <p:cNvPr id="52" name="Shape 594"/>
          <p:cNvSpPr/>
          <p:nvPr/>
        </p:nvSpPr>
        <p:spPr>
          <a:xfrm>
            <a:off x="87122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20510"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55" name="任意多边形 54"/>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heel(1)">
                                      <p:cBhvr>
                                        <p:cTn id="26" dur="20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20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heel(1)">
                                      <p:cBhvr>
                                        <p:cTn id="64" dur="2000"/>
                                        <p:tgtEl>
                                          <p:spTgt spid="5"/>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500"/>
                                        <p:tgtEl>
                                          <p:spTgt spid="5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31" grpId="0"/>
      <p:bldP spid="35" grpId="0"/>
      <p:bldP spid="36" grpId="0"/>
      <p:bldP spid="37" grpId="0"/>
      <p:bldP spid="38" grpId="0"/>
      <p:bldP spid="42" grpId="0"/>
      <p:bldP spid="43" grpId="0"/>
      <p:bldP spid="44" grpId="0"/>
      <p:bldP spid="45" grpId="0"/>
      <p:bldP spid="49" grpId="0"/>
      <p:bldP spid="50" grpId="0"/>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10175" y="1809750"/>
            <a:ext cx="1762125" cy="3694113"/>
            <a:chOff x="5210175" y="1809750"/>
            <a:chExt cx="1762125" cy="3694113"/>
          </a:xfrm>
        </p:grpSpPr>
        <p:pic>
          <p:nvPicPr>
            <p:cNvPr id="21510" name="Picture 26" descr="C:\Users\Dsgn\Desktop\iPhone_MockUp\iPhone_5C_Gree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0175" y="1809750"/>
              <a:ext cx="1762125"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矩形 57"/>
            <p:cNvSpPr/>
            <p:nvPr/>
          </p:nvSpPr>
          <p:spPr>
            <a:xfrm>
              <a:off x="5357230" y="2352688"/>
              <a:ext cx="1488958" cy="2630788"/>
            </a:xfrm>
            <a:prstGeom prst="rect">
              <a:avLst/>
            </a:prstGeom>
            <a:blipFill dpi="0" rotWithShape="1">
              <a:blip r:embed="rId3">
                <a:extLst>
                  <a:ext uri="{28A0092B-C50C-407E-A947-70E740481C1C}">
                    <a14:useLocalDpi xmlns:a14="http://schemas.microsoft.com/office/drawing/2010/main" val="0"/>
                  </a:ext>
                </a:extLst>
              </a:blip>
              <a:srcRect/>
              <a:stretch>
                <a:fillRect l="-134156" t="-5619" r="-60848" b="-3865"/>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9" name="Right Triangle 28"/>
            <p:cNvSpPr/>
            <p:nvPr/>
          </p:nvSpPr>
          <p:spPr>
            <a:xfrm rot="10800000">
              <a:off x="6091238" y="2354263"/>
              <a:ext cx="736600" cy="1643062"/>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grpSp>
      <p:grpSp>
        <p:nvGrpSpPr>
          <p:cNvPr id="7" name="组合 6"/>
          <p:cNvGrpSpPr/>
          <p:nvPr/>
        </p:nvGrpSpPr>
        <p:grpSpPr>
          <a:xfrm>
            <a:off x="7315200" y="4830763"/>
            <a:ext cx="1049338" cy="990600"/>
            <a:chOff x="7315200" y="4830763"/>
            <a:chExt cx="1049338" cy="990600"/>
          </a:xfrm>
        </p:grpSpPr>
        <p:sp>
          <p:nvSpPr>
            <p:cNvPr id="63" name="Rounded Rectangle 40"/>
            <p:cNvSpPr/>
            <p:nvPr/>
          </p:nvSpPr>
          <p:spPr>
            <a:xfrm flipH="1">
              <a:off x="7315200" y="4830763"/>
              <a:ext cx="1049338" cy="990600"/>
            </a:xfrm>
            <a:prstGeom prst="roundRect">
              <a:avLst>
                <a:gd name="adj" fmla="val 37768"/>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64" name="Group 45"/>
            <p:cNvGrpSpPr/>
            <p:nvPr/>
          </p:nvGrpSpPr>
          <p:grpSpPr>
            <a:xfrm>
              <a:off x="7648265" y="5176075"/>
              <a:ext cx="383279" cy="378060"/>
              <a:chOff x="6865938" y="5622925"/>
              <a:chExt cx="815975" cy="804863"/>
            </a:xfrm>
            <a:solidFill>
              <a:schemeClr val="bg1"/>
            </a:solidFill>
          </p:grpSpPr>
          <p:sp>
            <p:nvSpPr>
              <p:cNvPr id="65" name="Freeform 49"/>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66" name="Freeform 58"/>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grpSp>
        <p:nvGrpSpPr>
          <p:cNvPr id="6" name="组合 5"/>
          <p:cNvGrpSpPr/>
          <p:nvPr/>
        </p:nvGrpSpPr>
        <p:grpSpPr>
          <a:xfrm>
            <a:off x="3886200" y="4830763"/>
            <a:ext cx="990600" cy="990600"/>
            <a:chOff x="3886200" y="4830763"/>
            <a:chExt cx="990600" cy="990600"/>
          </a:xfrm>
        </p:grpSpPr>
        <p:sp>
          <p:nvSpPr>
            <p:cNvPr id="56" name="Rounded Rectangle 24"/>
            <p:cNvSpPr/>
            <p:nvPr/>
          </p:nvSpPr>
          <p:spPr>
            <a:xfrm>
              <a:off x="3886200" y="4830763"/>
              <a:ext cx="990600" cy="990600"/>
            </a:xfrm>
            <a:prstGeom prst="roundRect">
              <a:avLst>
                <a:gd name="adj" fmla="val 37768"/>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67" name="Group 59"/>
            <p:cNvGrpSpPr/>
            <p:nvPr/>
          </p:nvGrpSpPr>
          <p:grpSpPr>
            <a:xfrm>
              <a:off x="4189861" y="5137401"/>
              <a:ext cx="383279" cy="378060"/>
              <a:chOff x="6865938" y="5622925"/>
              <a:chExt cx="815975" cy="804863"/>
            </a:xfrm>
            <a:solidFill>
              <a:schemeClr val="bg1"/>
            </a:solidFill>
          </p:grpSpPr>
          <p:sp>
            <p:nvSpPr>
              <p:cNvPr id="68" name="Freeform 60"/>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69" name="Freeform 61"/>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grpSp>
        <p:nvGrpSpPr>
          <p:cNvPr id="5" name="组合 4"/>
          <p:cNvGrpSpPr/>
          <p:nvPr/>
        </p:nvGrpSpPr>
        <p:grpSpPr>
          <a:xfrm>
            <a:off x="2935288" y="3897313"/>
            <a:ext cx="990600" cy="990600"/>
            <a:chOff x="2935288" y="3897313"/>
            <a:chExt cx="990600" cy="990600"/>
          </a:xfrm>
        </p:grpSpPr>
        <p:sp>
          <p:nvSpPr>
            <p:cNvPr id="55" name="Rounded Rectangle 23"/>
            <p:cNvSpPr/>
            <p:nvPr/>
          </p:nvSpPr>
          <p:spPr>
            <a:xfrm>
              <a:off x="2935288" y="3897313"/>
              <a:ext cx="990600" cy="990600"/>
            </a:xfrm>
            <a:prstGeom prst="roundRect">
              <a:avLst>
                <a:gd name="adj" fmla="val 37768"/>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70" name="Group 62"/>
            <p:cNvGrpSpPr/>
            <p:nvPr/>
          </p:nvGrpSpPr>
          <p:grpSpPr>
            <a:xfrm>
              <a:off x="3222838" y="4229814"/>
              <a:ext cx="414324" cy="326232"/>
              <a:chOff x="3578225" y="5840413"/>
              <a:chExt cx="881063" cy="693737"/>
            </a:xfrm>
            <a:solidFill>
              <a:schemeClr val="bg1"/>
            </a:solidFill>
          </p:grpSpPr>
          <p:sp>
            <p:nvSpPr>
              <p:cNvPr id="71" name="Freeform 63"/>
              <p:cNvSpPr>
                <a:spLocks/>
              </p:cNvSpPr>
              <p:nvPr/>
            </p:nvSpPr>
            <p:spPr bwMode="auto">
              <a:xfrm>
                <a:off x="3638550" y="6215063"/>
                <a:ext cx="762000" cy="319087"/>
              </a:xfrm>
              <a:custGeom>
                <a:avLst/>
                <a:gdLst>
                  <a:gd name="T0" fmla="*/ 17 w 203"/>
                  <a:gd name="T1" fmla="*/ 68 h 85"/>
                  <a:gd name="T2" fmla="*/ 38 w 203"/>
                  <a:gd name="T3" fmla="*/ 85 h 85"/>
                  <a:gd name="T4" fmla="*/ 165 w 203"/>
                  <a:gd name="T5" fmla="*/ 85 h 85"/>
                  <a:gd name="T6" fmla="*/ 186 w 203"/>
                  <a:gd name="T7" fmla="*/ 68 h 85"/>
                  <a:gd name="T8" fmla="*/ 203 w 203"/>
                  <a:gd name="T9" fmla="*/ 0 h 85"/>
                  <a:gd name="T10" fmla="*/ 0 w 203"/>
                  <a:gd name="T11" fmla="*/ 0 h 85"/>
                  <a:gd name="T12" fmla="*/ 17 w 203"/>
                  <a:gd name="T13" fmla="*/ 68 h 85"/>
                </a:gdLst>
                <a:ahLst/>
                <a:cxnLst>
                  <a:cxn ang="0">
                    <a:pos x="T0" y="T1"/>
                  </a:cxn>
                  <a:cxn ang="0">
                    <a:pos x="T2" y="T3"/>
                  </a:cxn>
                  <a:cxn ang="0">
                    <a:pos x="T4" y="T5"/>
                  </a:cxn>
                  <a:cxn ang="0">
                    <a:pos x="T6" y="T7"/>
                  </a:cxn>
                  <a:cxn ang="0">
                    <a:pos x="T8" y="T9"/>
                  </a:cxn>
                  <a:cxn ang="0">
                    <a:pos x="T10" y="T11"/>
                  </a:cxn>
                  <a:cxn ang="0">
                    <a:pos x="T12" y="T13"/>
                  </a:cxn>
                </a:cxnLst>
                <a:rect l="0" t="0" r="r" b="b"/>
                <a:pathLst>
                  <a:path w="203" h="85">
                    <a:moveTo>
                      <a:pt x="17" y="68"/>
                    </a:moveTo>
                    <a:cubicBezTo>
                      <a:pt x="19" y="77"/>
                      <a:pt x="29" y="85"/>
                      <a:pt x="38" y="85"/>
                    </a:cubicBezTo>
                    <a:cubicBezTo>
                      <a:pt x="165" y="85"/>
                      <a:pt x="165" y="85"/>
                      <a:pt x="165" y="85"/>
                    </a:cubicBezTo>
                    <a:cubicBezTo>
                      <a:pt x="175" y="85"/>
                      <a:pt x="184" y="77"/>
                      <a:pt x="186" y="68"/>
                    </a:cubicBezTo>
                    <a:cubicBezTo>
                      <a:pt x="203" y="0"/>
                      <a:pt x="203" y="0"/>
                      <a:pt x="203" y="0"/>
                    </a:cubicBezTo>
                    <a:cubicBezTo>
                      <a:pt x="0" y="0"/>
                      <a:pt x="0" y="0"/>
                      <a:pt x="0" y="0"/>
                    </a:cubicBezTo>
                    <a:lnTo>
                      <a:pt x="17"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2" name="Freeform 64"/>
              <p:cNvSpPr>
                <a:spLocks/>
              </p:cNvSpPr>
              <p:nvPr/>
            </p:nvSpPr>
            <p:spPr bwMode="auto">
              <a:xfrm>
                <a:off x="3578225" y="5840413"/>
                <a:ext cx="881063" cy="347662"/>
              </a:xfrm>
              <a:custGeom>
                <a:avLst/>
                <a:gdLst>
                  <a:gd name="T0" fmla="*/ 224 w 235"/>
                  <a:gd name="T1" fmla="*/ 58 h 93"/>
                  <a:gd name="T2" fmla="*/ 208 w 235"/>
                  <a:gd name="T3" fmla="*/ 58 h 93"/>
                  <a:gd name="T4" fmla="*/ 168 w 235"/>
                  <a:gd name="T5" fmla="*/ 26 h 93"/>
                  <a:gd name="T6" fmla="*/ 169 w 235"/>
                  <a:gd name="T7" fmla="*/ 21 h 93"/>
                  <a:gd name="T8" fmla="*/ 147 w 235"/>
                  <a:gd name="T9" fmla="*/ 0 h 93"/>
                  <a:gd name="T10" fmla="*/ 126 w 235"/>
                  <a:gd name="T11" fmla="*/ 21 h 93"/>
                  <a:gd name="T12" fmla="*/ 147 w 235"/>
                  <a:gd name="T13" fmla="*/ 42 h 93"/>
                  <a:gd name="T14" fmla="*/ 157 w 235"/>
                  <a:gd name="T15" fmla="*/ 40 h 93"/>
                  <a:gd name="T16" fmla="*/ 179 w 235"/>
                  <a:gd name="T17" fmla="*/ 58 h 93"/>
                  <a:gd name="T18" fmla="*/ 56 w 235"/>
                  <a:gd name="T19" fmla="*/ 58 h 93"/>
                  <a:gd name="T20" fmla="*/ 78 w 235"/>
                  <a:gd name="T21" fmla="*/ 40 h 93"/>
                  <a:gd name="T22" fmla="*/ 88 w 235"/>
                  <a:gd name="T23" fmla="*/ 42 h 93"/>
                  <a:gd name="T24" fmla="*/ 109 w 235"/>
                  <a:gd name="T25" fmla="*/ 21 h 93"/>
                  <a:gd name="T26" fmla="*/ 88 w 235"/>
                  <a:gd name="T27" fmla="*/ 0 h 93"/>
                  <a:gd name="T28" fmla="*/ 67 w 235"/>
                  <a:gd name="T29" fmla="*/ 21 h 93"/>
                  <a:gd name="T30" fmla="*/ 67 w 235"/>
                  <a:gd name="T31" fmla="*/ 26 h 93"/>
                  <a:gd name="T32" fmla="*/ 28 w 235"/>
                  <a:gd name="T33" fmla="*/ 58 h 93"/>
                  <a:gd name="T34" fmla="*/ 11 w 235"/>
                  <a:gd name="T35" fmla="*/ 58 h 93"/>
                  <a:gd name="T36" fmla="*/ 0 w 235"/>
                  <a:gd name="T37" fmla="*/ 68 h 93"/>
                  <a:gd name="T38" fmla="*/ 0 w 235"/>
                  <a:gd name="T39" fmla="*/ 82 h 93"/>
                  <a:gd name="T40" fmla="*/ 11 w 235"/>
                  <a:gd name="T41" fmla="*/ 93 h 93"/>
                  <a:gd name="T42" fmla="*/ 224 w 235"/>
                  <a:gd name="T43" fmla="*/ 93 h 93"/>
                  <a:gd name="T44" fmla="*/ 235 w 235"/>
                  <a:gd name="T45" fmla="*/ 82 h 93"/>
                  <a:gd name="T46" fmla="*/ 235 w 235"/>
                  <a:gd name="T47" fmla="*/ 68 h 93"/>
                  <a:gd name="T48" fmla="*/ 224 w 235"/>
                  <a:gd name="T49" fmla="*/ 5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5" h="93">
                    <a:moveTo>
                      <a:pt x="224" y="58"/>
                    </a:moveTo>
                    <a:cubicBezTo>
                      <a:pt x="208" y="58"/>
                      <a:pt x="208" y="58"/>
                      <a:pt x="208" y="58"/>
                    </a:cubicBezTo>
                    <a:cubicBezTo>
                      <a:pt x="168" y="26"/>
                      <a:pt x="168" y="26"/>
                      <a:pt x="168" y="26"/>
                    </a:cubicBezTo>
                    <a:cubicBezTo>
                      <a:pt x="168" y="24"/>
                      <a:pt x="169" y="23"/>
                      <a:pt x="169" y="21"/>
                    </a:cubicBezTo>
                    <a:cubicBezTo>
                      <a:pt x="169" y="9"/>
                      <a:pt x="159" y="0"/>
                      <a:pt x="147" y="0"/>
                    </a:cubicBezTo>
                    <a:cubicBezTo>
                      <a:pt x="136" y="0"/>
                      <a:pt x="126" y="9"/>
                      <a:pt x="126" y="21"/>
                    </a:cubicBezTo>
                    <a:cubicBezTo>
                      <a:pt x="126" y="33"/>
                      <a:pt x="136" y="42"/>
                      <a:pt x="147" y="42"/>
                    </a:cubicBezTo>
                    <a:cubicBezTo>
                      <a:pt x="151" y="42"/>
                      <a:pt x="154" y="41"/>
                      <a:pt x="157" y="40"/>
                    </a:cubicBezTo>
                    <a:cubicBezTo>
                      <a:pt x="179" y="58"/>
                      <a:pt x="179" y="58"/>
                      <a:pt x="179" y="58"/>
                    </a:cubicBezTo>
                    <a:cubicBezTo>
                      <a:pt x="56" y="58"/>
                      <a:pt x="56" y="58"/>
                      <a:pt x="56" y="58"/>
                    </a:cubicBezTo>
                    <a:cubicBezTo>
                      <a:pt x="78" y="40"/>
                      <a:pt x="78" y="40"/>
                      <a:pt x="78" y="40"/>
                    </a:cubicBezTo>
                    <a:cubicBezTo>
                      <a:pt x="81" y="41"/>
                      <a:pt x="84" y="42"/>
                      <a:pt x="88" y="42"/>
                    </a:cubicBezTo>
                    <a:cubicBezTo>
                      <a:pt x="100" y="42"/>
                      <a:pt x="109" y="33"/>
                      <a:pt x="109" y="21"/>
                    </a:cubicBezTo>
                    <a:cubicBezTo>
                      <a:pt x="109" y="9"/>
                      <a:pt x="100" y="0"/>
                      <a:pt x="88" y="0"/>
                    </a:cubicBezTo>
                    <a:cubicBezTo>
                      <a:pt x="76" y="0"/>
                      <a:pt x="67" y="9"/>
                      <a:pt x="67" y="21"/>
                    </a:cubicBezTo>
                    <a:cubicBezTo>
                      <a:pt x="67" y="23"/>
                      <a:pt x="67" y="24"/>
                      <a:pt x="67" y="26"/>
                    </a:cubicBezTo>
                    <a:cubicBezTo>
                      <a:pt x="28" y="58"/>
                      <a:pt x="28" y="58"/>
                      <a:pt x="28" y="58"/>
                    </a:cubicBezTo>
                    <a:cubicBezTo>
                      <a:pt x="11" y="58"/>
                      <a:pt x="11" y="58"/>
                      <a:pt x="11" y="58"/>
                    </a:cubicBezTo>
                    <a:cubicBezTo>
                      <a:pt x="5" y="58"/>
                      <a:pt x="0" y="62"/>
                      <a:pt x="0" y="68"/>
                    </a:cubicBezTo>
                    <a:cubicBezTo>
                      <a:pt x="0" y="82"/>
                      <a:pt x="0" y="82"/>
                      <a:pt x="0" y="82"/>
                    </a:cubicBezTo>
                    <a:cubicBezTo>
                      <a:pt x="0" y="88"/>
                      <a:pt x="5" y="93"/>
                      <a:pt x="11" y="93"/>
                    </a:cubicBezTo>
                    <a:cubicBezTo>
                      <a:pt x="224" y="93"/>
                      <a:pt x="224" y="93"/>
                      <a:pt x="224" y="93"/>
                    </a:cubicBezTo>
                    <a:cubicBezTo>
                      <a:pt x="230" y="93"/>
                      <a:pt x="235" y="88"/>
                      <a:pt x="235" y="82"/>
                    </a:cubicBezTo>
                    <a:cubicBezTo>
                      <a:pt x="235" y="68"/>
                      <a:pt x="235" y="68"/>
                      <a:pt x="235" y="68"/>
                    </a:cubicBezTo>
                    <a:cubicBezTo>
                      <a:pt x="235" y="62"/>
                      <a:pt x="230" y="58"/>
                      <a:pt x="22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grpSp>
        <p:nvGrpSpPr>
          <p:cNvPr id="8" name="组合 7"/>
          <p:cNvGrpSpPr/>
          <p:nvPr/>
        </p:nvGrpSpPr>
        <p:grpSpPr>
          <a:xfrm>
            <a:off x="8323263" y="3897313"/>
            <a:ext cx="1049337" cy="990600"/>
            <a:chOff x="8323263" y="3897313"/>
            <a:chExt cx="1049337" cy="990600"/>
          </a:xfrm>
        </p:grpSpPr>
        <p:sp>
          <p:nvSpPr>
            <p:cNvPr id="62" name="Rounded Rectangle 35"/>
            <p:cNvSpPr/>
            <p:nvPr/>
          </p:nvSpPr>
          <p:spPr>
            <a:xfrm flipH="1">
              <a:off x="8323263" y="3897313"/>
              <a:ext cx="1049337" cy="990600"/>
            </a:xfrm>
            <a:prstGeom prst="roundRect">
              <a:avLst>
                <a:gd name="adj" fmla="val 37768"/>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73" name="Group 65"/>
            <p:cNvGrpSpPr/>
            <p:nvPr/>
          </p:nvGrpSpPr>
          <p:grpSpPr>
            <a:xfrm>
              <a:off x="8659378" y="4204414"/>
              <a:ext cx="377032" cy="377032"/>
              <a:chOff x="1987550" y="6086475"/>
              <a:chExt cx="754063" cy="754063"/>
            </a:xfrm>
            <a:solidFill>
              <a:schemeClr val="bg1"/>
            </a:solidFill>
          </p:grpSpPr>
          <p:sp>
            <p:nvSpPr>
              <p:cNvPr id="74" name="Freeform 66"/>
              <p:cNvSpPr>
                <a:spLocks/>
              </p:cNvSpPr>
              <p:nvPr/>
            </p:nvSpPr>
            <p:spPr bwMode="auto">
              <a:xfrm>
                <a:off x="2095500" y="6194425"/>
                <a:ext cx="71438" cy="71438"/>
              </a:xfrm>
              <a:custGeom>
                <a:avLst/>
                <a:gdLst>
                  <a:gd name="T0" fmla="*/ 16 w 19"/>
                  <a:gd name="T1" fmla="*/ 16 h 19"/>
                  <a:gd name="T2" fmla="*/ 16 w 19"/>
                  <a:gd name="T3" fmla="*/ 4 h 19"/>
                  <a:gd name="T4" fmla="*/ 4 w 19"/>
                  <a:gd name="T5" fmla="*/ 4 h 19"/>
                  <a:gd name="T6" fmla="*/ 4 w 19"/>
                  <a:gd name="T7" fmla="*/ 16 h 19"/>
                  <a:gd name="T8" fmla="*/ 16 w 19"/>
                  <a:gd name="T9" fmla="*/ 16 h 19"/>
                </a:gdLst>
                <a:ahLst/>
                <a:cxnLst>
                  <a:cxn ang="0">
                    <a:pos x="T0" y="T1"/>
                  </a:cxn>
                  <a:cxn ang="0">
                    <a:pos x="T2" y="T3"/>
                  </a:cxn>
                  <a:cxn ang="0">
                    <a:pos x="T4" y="T5"/>
                  </a:cxn>
                  <a:cxn ang="0">
                    <a:pos x="T6" y="T7"/>
                  </a:cxn>
                  <a:cxn ang="0">
                    <a:pos x="T8" y="T9"/>
                  </a:cxn>
                </a:cxnLst>
                <a:rect l="0" t="0" r="r" b="b"/>
                <a:pathLst>
                  <a:path w="19" h="19">
                    <a:moveTo>
                      <a:pt x="16" y="16"/>
                    </a:moveTo>
                    <a:cubicBezTo>
                      <a:pt x="19" y="12"/>
                      <a:pt x="19" y="7"/>
                      <a:pt x="16" y="4"/>
                    </a:cubicBezTo>
                    <a:cubicBezTo>
                      <a:pt x="12" y="0"/>
                      <a:pt x="7" y="0"/>
                      <a:pt x="4" y="4"/>
                    </a:cubicBezTo>
                    <a:cubicBezTo>
                      <a:pt x="0" y="7"/>
                      <a:pt x="0" y="12"/>
                      <a:pt x="4" y="16"/>
                    </a:cubicBezTo>
                    <a:cubicBezTo>
                      <a:pt x="7" y="19"/>
                      <a:pt x="12" y="19"/>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5" name="Freeform 67"/>
              <p:cNvSpPr>
                <a:spLocks noEditPoints="1"/>
              </p:cNvSpPr>
              <p:nvPr/>
            </p:nvSpPr>
            <p:spPr bwMode="auto">
              <a:xfrm>
                <a:off x="1987550" y="6086475"/>
                <a:ext cx="754063" cy="754063"/>
              </a:xfrm>
              <a:custGeom>
                <a:avLst/>
                <a:gdLst>
                  <a:gd name="T0" fmla="*/ 198 w 201"/>
                  <a:gd name="T1" fmla="*/ 116 h 201"/>
                  <a:gd name="T2" fmla="*/ 106 w 201"/>
                  <a:gd name="T3" fmla="*/ 25 h 201"/>
                  <a:gd name="T4" fmla="*/ 91 w 201"/>
                  <a:gd name="T5" fmla="*/ 15 h 201"/>
                  <a:gd name="T6" fmla="*/ 54 w 201"/>
                  <a:gd name="T7" fmla="*/ 2 h 201"/>
                  <a:gd name="T8" fmla="*/ 38 w 201"/>
                  <a:gd name="T9" fmla="*/ 6 h 201"/>
                  <a:gd name="T10" fmla="*/ 6 w 201"/>
                  <a:gd name="T11" fmla="*/ 38 h 201"/>
                  <a:gd name="T12" fmla="*/ 2 w 201"/>
                  <a:gd name="T13" fmla="*/ 54 h 201"/>
                  <a:gd name="T14" fmla="*/ 15 w 201"/>
                  <a:gd name="T15" fmla="*/ 91 h 201"/>
                  <a:gd name="T16" fmla="*/ 25 w 201"/>
                  <a:gd name="T17" fmla="*/ 106 h 201"/>
                  <a:gd name="T18" fmla="*/ 116 w 201"/>
                  <a:gd name="T19" fmla="*/ 198 h 201"/>
                  <a:gd name="T20" fmla="*/ 129 w 201"/>
                  <a:gd name="T21" fmla="*/ 198 h 201"/>
                  <a:gd name="T22" fmla="*/ 198 w 201"/>
                  <a:gd name="T23" fmla="*/ 129 h 201"/>
                  <a:gd name="T24" fmla="*/ 198 w 201"/>
                  <a:gd name="T25" fmla="*/ 116 h 201"/>
                  <a:gd name="T26" fmla="*/ 29 w 201"/>
                  <a:gd name="T27" fmla="*/ 29 h 201"/>
                  <a:gd name="T28" fmla="*/ 48 w 201"/>
                  <a:gd name="T29" fmla="*/ 29 h 201"/>
                  <a:gd name="T30" fmla="*/ 48 w 201"/>
                  <a:gd name="T31" fmla="*/ 48 h 201"/>
                  <a:gd name="T32" fmla="*/ 29 w 201"/>
                  <a:gd name="T33" fmla="*/ 48 h 201"/>
                  <a:gd name="T34" fmla="*/ 29 w 201"/>
                  <a:gd name="T35" fmla="*/ 29 h 201"/>
                  <a:gd name="T36" fmla="*/ 180 w 201"/>
                  <a:gd name="T37" fmla="*/ 126 h 201"/>
                  <a:gd name="T38" fmla="*/ 126 w 201"/>
                  <a:gd name="T39" fmla="*/ 180 h 201"/>
                  <a:gd name="T40" fmla="*/ 118 w 201"/>
                  <a:gd name="T41" fmla="*/ 180 h 201"/>
                  <a:gd name="T42" fmla="*/ 32 w 201"/>
                  <a:gd name="T43" fmla="*/ 95 h 201"/>
                  <a:gd name="T44" fmla="*/ 32 w 201"/>
                  <a:gd name="T45" fmla="*/ 86 h 201"/>
                  <a:gd name="T46" fmla="*/ 86 w 201"/>
                  <a:gd name="T47" fmla="*/ 32 h 201"/>
                  <a:gd name="T48" fmla="*/ 95 w 201"/>
                  <a:gd name="T49" fmla="*/ 32 h 201"/>
                  <a:gd name="T50" fmla="*/ 180 w 201"/>
                  <a:gd name="T51" fmla="*/ 118 h 201"/>
                  <a:gd name="T52" fmla="*/ 180 w 201"/>
                  <a:gd name="T53" fmla="*/ 12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201">
                    <a:moveTo>
                      <a:pt x="198" y="116"/>
                    </a:moveTo>
                    <a:cubicBezTo>
                      <a:pt x="106" y="25"/>
                      <a:pt x="106" y="25"/>
                      <a:pt x="106" y="25"/>
                    </a:cubicBezTo>
                    <a:cubicBezTo>
                      <a:pt x="103" y="21"/>
                      <a:pt x="96" y="17"/>
                      <a:pt x="91" y="15"/>
                    </a:cubicBezTo>
                    <a:cubicBezTo>
                      <a:pt x="54" y="2"/>
                      <a:pt x="54" y="2"/>
                      <a:pt x="54" y="2"/>
                    </a:cubicBezTo>
                    <a:cubicBezTo>
                      <a:pt x="49" y="0"/>
                      <a:pt x="42" y="2"/>
                      <a:pt x="38" y="6"/>
                    </a:cubicBezTo>
                    <a:cubicBezTo>
                      <a:pt x="6" y="38"/>
                      <a:pt x="6" y="38"/>
                      <a:pt x="6" y="38"/>
                    </a:cubicBezTo>
                    <a:cubicBezTo>
                      <a:pt x="2" y="42"/>
                      <a:pt x="0" y="49"/>
                      <a:pt x="2" y="54"/>
                    </a:cubicBezTo>
                    <a:cubicBezTo>
                      <a:pt x="15" y="91"/>
                      <a:pt x="15" y="91"/>
                      <a:pt x="15" y="91"/>
                    </a:cubicBezTo>
                    <a:cubicBezTo>
                      <a:pt x="17" y="96"/>
                      <a:pt x="21" y="103"/>
                      <a:pt x="25" y="106"/>
                    </a:cubicBezTo>
                    <a:cubicBezTo>
                      <a:pt x="116" y="198"/>
                      <a:pt x="116" y="198"/>
                      <a:pt x="116" y="198"/>
                    </a:cubicBezTo>
                    <a:cubicBezTo>
                      <a:pt x="120" y="201"/>
                      <a:pt x="126" y="201"/>
                      <a:pt x="129" y="198"/>
                    </a:cubicBezTo>
                    <a:cubicBezTo>
                      <a:pt x="198" y="129"/>
                      <a:pt x="198" y="129"/>
                      <a:pt x="198" y="129"/>
                    </a:cubicBezTo>
                    <a:cubicBezTo>
                      <a:pt x="201" y="126"/>
                      <a:pt x="201" y="120"/>
                      <a:pt x="198" y="116"/>
                    </a:cubicBezTo>
                    <a:close/>
                    <a:moveTo>
                      <a:pt x="29" y="29"/>
                    </a:moveTo>
                    <a:cubicBezTo>
                      <a:pt x="34" y="24"/>
                      <a:pt x="43" y="24"/>
                      <a:pt x="48" y="29"/>
                    </a:cubicBezTo>
                    <a:cubicBezTo>
                      <a:pt x="53" y="34"/>
                      <a:pt x="53" y="43"/>
                      <a:pt x="48" y="48"/>
                    </a:cubicBezTo>
                    <a:cubicBezTo>
                      <a:pt x="43" y="53"/>
                      <a:pt x="34" y="53"/>
                      <a:pt x="29" y="48"/>
                    </a:cubicBezTo>
                    <a:cubicBezTo>
                      <a:pt x="24" y="43"/>
                      <a:pt x="24" y="34"/>
                      <a:pt x="29" y="29"/>
                    </a:cubicBezTo>
                    <a:close/>
                    <a:moveTo>
                      <a:pt x="180" y="126"/>
                    </a:moveTo>
                    <a:cubicBezTo>
                      <a:pt x="126" y="180"/>
                      <a:pt x="126" y="180"/>
                      <a:pt x="126" y="180"/>
                    </a:cubicBezTo>
                    <a:cubicBezTo>
                      <a:pt x="124" y="183"/>
                      <a:pt x="120" y="183"/>
                      <a:pt x="118" y="180"/>
                    </a:cubicBezTo>
                    <a:cubicBezTo>
                      <a:pt x="32" y="95"/>
                      <a:pt x="32" y="95"/>
                      <a:pt x="32" y="95"/>
                    </a:cubicBezTo>
                    <a:cubicBezTo>
                      <a:pt x="30" y="93"/>
                      <a:pt x="30" y="89"/>
                      <a:pt x="32" y="86"/>
                    </a:cubicBezTo>
                    <a:cubicBezTo>
                      <a:pt x="86" y="32"/>
                      <a:pt x="86" y="32"/>
                      <a:pt x="86" y="32"/>
                    </a:cubicBezTo>
                    <a:cubicBezTo>
                      <a:pt x="89" y="30"/>
                      <a:pt x="93" y="30"/>
                      <a:pt x="95" y="32"/>
                    </a:cubicBezTo>
                    <a:cubicBezTo>
                      <a:pt x="180" y="118"/>
                      <a:pt x="180" y="118"/>
                      <a:pt x="180" y="118"/>
                    </a:cubicBezTo>
                    <a:cubicBezTo>
                      <a:pt x="183" y="120"/>
                      <a:pt x="183" y="124"/>
                      <a:pt x="180"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grpSp>
        <p:nvGrpSpPr>
          <p:cNvPr id="10" name="组合 9"/>
          <p:cNvGrpSpPr/>
          <p:nvPr/>
        </p:nvGrpSpPr>
        <p:grpSpPr>
          <a:xfrm>
            <a:off x="8323263" y="2570163"/>
            <a:ext cx="1049337" cy="990600"/>
            <a:chOff x="8323263" y="2570163"/>
            <a:chExt cx="1049337" cy="990600"/>
          </a:xfrm>
        </p:grpSpPr>
        <p:sp>
          <p:nvSpPr>
            <p:cNvPr id="61" name="Rounded Rectangle 34"/>
            <p:cNvSpPr/>
            <p:nvPr/>
          </p:nvSpPr>
          <p:spPr>
            <a:xfrm flipH="1">
              <a:off x="8323263" y="2570163"/>
              <a:ext cx="1049337" cy="990600"/>
            </a:xfrm>
            <a:prstGeom prst="roundRect">
              <a:avLst>
                <a:gd name="adj" fmla="val 37768"/>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76" name="Group 68"/>
            <p:cNvGrpSpPr/>
            <p:nvPr/>
          </p:nvGrpSpPr>
          <p:grpSpPr>
            <a:xfrm>
              <a:off x="8626738" y="2843683"/>
              <a:ext cx="442313" cy="444186"/>
              <a:chOff x="4619626" y="2154237"/>
              <a:chExt cx="750886" cy="754064"/>
            </a:xfrm>
            <a:solidFill>
              <a:schemeClr val="bg1"/>
            </a:solidFill>
          </p:grpSpPr>
          <p:sp>
            <p:nvSpPr>
              <p:cNvPr id="77" name="Freeform 69"/>
              <p:cNvSpPr>
                <a:spLocks/>
              </p:cNvSpPr>
              <p:nvPr/>
            </p:nvSpPr>
            <p:spPr bwMode="auto">
              <a:xfrm>
                <a:off x="4930775" y="2468563"/>
                <a:ext cx="439737" cy="439738"/>
              </a:xfrm>
              <a:custGeom>
                <a:avLst/>
                <a:gdLst>
                  <a:gd name="T0" fmla="*/ 33 w 117"/>
                  <a:gd name="T1" fmla="*/ 7 h 117"/>
                  <a:gd name="T2" fmla="*/ 50 w 117"/>
                  <a:gd name="T3" fmla="*/ 24 h 117"/>
                  <a:gd name="T4" fmla="*/ 55 w 117"/>
                  <a:gd name="T5" fmla="*/ 27 h 117"/>
                  <a:gd name="T6" fmla="*/ 90 w 117"/>
                  <a:gd name="T7" fmla="*/ 62 h 117"/>
                  <a:gd name="T8" fmla="*/ 90 w 117"/>
                  <a:gd name="T9" fmla="*/ 73 h 117"/>
                  <a:gd name="T10" fmla="*/ 73 w 117"/>
                  <a:gd name="T11" fmla="*/ 89 h 117"/>
                  <a:gd name="T12" fmla="*/ 62 w 117"/>
                  <a:gd name="T13" fmla="*/ 89 h 117"/>
                  <a:gd name="T14" fmla="*/ 27 w 117"/>
                  <a:gd name="T15" fmla="*/ 55 h 117"/>
                  <a:gd name="T16" fmla="*/ 25 w 117"/>
                  <a:gd name="T17" fmla="*/ 49 h 117"/>
                  <a:gd name="T18" fmla="*/ 8 w 117"/>
                  <a:gd name="T19" fmla="*/ 32 h 117"/>
                  <a:gd name="T20" fmla="*/ 12 w 117"/>
                  <a:gd name="T21" fmla="*/ 70 h 117"/>
                  <a:gd name="T22" fmla="*/ 46 w 117"/>
                  <a:gd name="T23" fmla="*/ 105 h 117"/>
                  <a:gd name="T24" fmla="*/ 89 w 117"/>
                  <a:gd name="T25" fmla="*/ 105 h 117"/>
                  <a:gd name="T26" fmla="*/ 105 w 117"/>
                  <a:gd name="T27" fmla="*/ 89 h 117"/>
                  <a:gd name="T28" fmla="*/ 105 w 117"/>
                  <a:gd name="T29" fmla="*/ 46 h 117"/>
                  <a:gd name="T30" fmla="*/ 70 w 117"/>
                  <a:gd name="T31" fmla="*/ 11 h 117"/>
                  <a:gd name="T32" fmla="*/ 33 w 117"/>
                  <a:gd name="T33" fmla="*/ 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33" y="7"/>
                    </a:moveTo>
                    <a:cubicBezTo>
                      <a:pt x="50" y="24"/>
                      <a:pt x="50" y="24"/>
                      <a:pt x="50" y="24"/>
                    </a:cubicBezTo>
                    <a:cubicBezTo>
                      <a:pt x="52" y="25"/>
                      <a:pt x="54" y="25"/>
                      <a:pt x="55" y="27"/>
                    </a:cubicBezTo>
                    <a:cubicBezTo>
                      <a:pt x="90" y="62"/>
                      <a:pt x="90" y="62"/>
                      <a:pt x="90" y="62"/>
                    </a:cubicBezTo>
                    <a:cubicBezTo>
                      <a:pt x="93" y="65"/>
                      <a:pt x="93" y="70"/>
                      <a:pt x="90" y="73"/>
                    </a:cubicBezTo>
                    <a:cubicBezTo>
                      <a:pt x="73" y="89"/>
                      <a:pt x="73" y="89"/>
                      <a:pt x="73" y="89"/>
                    </a:cubicBezTo>
                    <a:cubicBezTo>
                      <a:pt x="70" y="93"/>
                      <a:pt x="65" y="93"/>
                      <a:pt x="62" y="89"/>
                    </a:cubicBezTo>
                    <a:cubicBezTo>
                      <a:pt x="27" y="55"/>
                      <a:pt x="27" y="55"/>
                      <a:pt x="27" y="55"/>
                    </a:cubicBezTo>
                    <a:cubicBezTo>
                      <a:pt x="25" y="53"/>
                      <a:pt x="25" y="51"/>
                      <a:pt x="25" y="49"/>
                    </a:cubicBezTo>
                    <a:cubicBezTo>
                      <a:pt x="8" y="32"/>
                      <a:pt x="8" y="32"/>
                      <a:pt x="8" y="32"/>
                    </a:cubicBezTo>
                    <a:cubicBezTo>
                      <a:pt x="0" y="44"/>
                      <a:pt x="1" y="60"/>
                      <a:pt x="12" y="70"/>
                    </a:cubicBezTo>
                    <a:cubicBezTo>
                      <a:pt x="46" y="105"/>
                      <a:pt x="46" y="105"/>
                      <a:pt x="46" y="105"/>
                    </a:cubicBezTo>
                    <a:cubicBezTo>
                      <a:pt x="58" y="117"/>
                      <a:pt x="77" y="117"/>
                      <a:pt x="89" y="105"/>
                    </a:cubicBezTo>
                    <a:cubicBezTo>
                      <a:pt x="105" y="89"/>
                      <a:pt x="105" y="89"/>
                      <a:pt x="105" y="89"/>
                    </a:cubicBezTo>
                    <a:cubicBezTo>
                      <a:pt x="117" y="77"/>
                      <a:pt x="117" y="58"/>
                      <a:pt x="105" y="46"/>
                    </a:cubicBezTo>
                    <a:cubicBezTo>
                      <a:pt x="70" y="11"/>
                      <a:pt x="70" y="11"/>
                      <a:pt x="70" y="11"/>
                    </a:cubicBezTo>
                    <a:cubicBezTo>
                      <a:pt x="60" y="1"/>
                      <a:pt x="44" y="0"/>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8" name="Freeform 70"/>
              <p:cNvSpPr>
                <a:spLocks/>
              </p:cNvSpPr>
              <p:nvPr/>
            </p:nvSpPr>
            <p:spPr bwMode="auto">
              <a:xfrm>
                <a:off x="4619626" y="2154237"/>
                <a:ext cx="438150" cy="438150"/>
              </a:xfrm>
              <a:custGeom>
                <a:avLst/>
                <a:gdLst>
                  <a:gd name="T0" fmla="*/ 28 w 117"/>
                  <a:gd name="T1" fmla="*/ 12 h 117"/>
                  <a:gd name="T2" fmla="*/ 12 w 117"/>
                  <a:gd name="T3" fmla="*/ 28 h 117"/>
                  <a:gd name="T4" fmla="*/ 12 w 117"/>
                  <a:gd name="T5" fmla="*/ 71 h 117"/>
                  <a:gd name="T6" fmla="*/ 47 w 117"/>
                  <a:gd name="T7" fmla="*/ 105 h 117"/>
                  <a:gd name="T8" fmla="*/ 84 w 117"/>
                  <a:gd name="T9" fmla="*/ 109 h 117"/>
                  <a:gd name="T10" fmla="*/ 67 w 117"/>
                  <a:gd name="T11" fmla="*/ 92 h 117"/>
                  <a:gd name="T12" fmla="*/ 62 w 117"/>
                  <a:gd name="T13" fmla="*/ 90 h 117"/>
                  <a:gd name="T14" fmla="*/ 27 w 117"/>
                  <a:gd name="T15" fmla="*/ 55 h 117"/>
                  <a:gd name="T16" fmla="*/ 27 w 117"/>
                  <a:gd name="T17" fmla="*/ 43 h 117"/>
                  <a:gd name="T18" fmla="*/ 43 w 117"/>
                  <a:gd name="T19" fmla="*/ 27 h 117"/>
                  <a:gd name="T20" fmla="*/ 55 w 117"/>
                  <a:gd name="T21" fmla="*/ 27 h 117"/>
                  <a:gd name="T22" fmla="*/ 90 w 117"/>
                  <a:gd name="T23" fmla="*/ 62 h 117"/>
                  <a:gd name="T24" fmla="*/ 92 w 117"/>
                  <a:gd name="T25" fmla="*/ 68 h 117"/>
                  <a:gd name="T26" fmla="*/ 109 w 117"/>
                  <a:gd name="T27" fmla="*/ 85 h 117"/>
                  <a:gd name="T28" fmla="*/ 105 w 117"/>
                  <a:gd name="T29" fmla="*/ 47 h 117"/>
                  <a:gd name="T30" fmla="*/ 71 w 117"/>
                  <a:gd name="T31" fmla="*/ 12 h 117"/>
                  <a:gd name="T32" fmla="*/ 28 w 117"/>
                  <a:gd name="T33"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28" y="12"/>
                    </a:moveTo>
                    <a:cubicBezTo>
                      <a:pt x="12" y="28"/>
                      <a:pt x="12" y="28"/>
                      <a:pt x="12" y="28"/>
                    </a:cubicBezTo>
                    <a:cubicBezTo>
                      <a:pt x="0" y="40"/>
                      <a:pt x="0" y="59"/>
                      <a:pt x="12" y="71"/>
                    </a:cubicBezTo>
                    <a:cubicBezTo>
                      <a:pt x="47" y="105"/>
                      <a:pt x="47" y="105"/>
                      <a:pt x="47" y="105"/>
                    </a:cubicBezTo>
                    <a:cubicBezTo>
                      <a:pt x="57" y="116"/>
                      <a:pt x="73" y="117"/>
                      <a:pt x="84" y="109"/>
                    </a:cubicBezTo>
                    <a:cubicBezTo>
                      <a:pt x="67" y="92"/>
                      <a:pt x="67" y="92"/>
                      <a:pt x="67" y="92"/>
                    </a:cubicBezTo>
                    <a:cubicBezTo>
                      <a:pt x="65" y="92"/>
                      <a:pt x="63" y="91"/>
                      <a:pt x="62" y="90"/>
                    </a:cubicBezTo>
                    <a:cubicBezTo>
                      <a:pt x="27" y="55"/>
                      <a:pt x="27" y="55"/>
                      <a:pt x="27" y="55"/>
                    </a:cubicBezTo>
                    <a:cubicBezTo>
                      <a:pt x="24" y="52"/>
                      <a:pt x="24" y="47"/>
                      <a:pt x="27" y="43"/>
                    </a:cubicBezTo>
                    <a:cubicBezTo>
                      <a:pt x="43" y="27"/>
                      <a:pt x="43" y="27"/>
                      <a:pt x="43" y="27"/>
                    </a:cubicBezTo>
                    <a:cubicBezTo>
                      <a:pt x="47" y="24"/>
                      <a:pt x="52" y="24"/>
                      <a:pt x="55" y="27"/>
                    </a:cubicBezTo>
                    <a:cubicBezTo>
                      <a:pt x="90" y="62"/>
                      <a:pt x="90" y="62"/>
                      <a:pt x="90" y="62"/>
                    </a:cubicBezTo>
                    <a:cubicBezTo>
                      <a:pt x="92" y="64"/>
                      <a:pt x="92" y="66"/>
                      <a:pt x="92" y="68"/>
                    </a:cubicBezTo>
                    <a:cubicBezTo>
                      <a:pt x="109" y="85"/>
                      <a:pt x="109" y="85"/>
                      <a:pt x="109" y="85"/>
                    </a:cubicBezTo>
                    <a:cubicBezTo>
                      <a:pt x="117" y="73"/>
                      <a:pt x="116" y="57"/>
                      <a:pt x="105" y="47"/>
                    </a:cubicBezTo>
                    <a:cubicBezTo>
                      <a:pt x="71" y="12"/>
                      <a:pt x="71" y="12"/>
                      <a:pt x="71" y="12"/>
                    </a:cubicBezTo>
                    <a:cubicBezTo>
                      <a:pt x="59" y="0"/>
                      <a:pt x="40" y="0"/>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9" name="Freeform 71"/>
              <p:cNvSpPr>
                <a:spLocks/>
              </p:cNvSpPr>
              <p:nvPr/>
            </p:nvSpPr>
            <p:spPr bwMode="auto">
              <a:xfrm>
                <a:off x="4864100" y="2397125"/>
                <a:ext cx="261937" cy="266700"/>
              </a:xfrm>
              <a:custGeom>
                <a:avLst/>
                <a:gdLst>
                  <a:gd name="T0" fmla="*/ 66 w 70"/>
                  <a:gd name="T1" fmla="*/ 51 h 71"/>
                  <a:gd name="T2" fmla="*/ 20 w 70"/>
                  <a:gd name="T3" fmla="*/ 4 h 71"/>
                  <a:gd name="T4" fmla="*/ 4 w 70"/>
                  <a:gd name="T5" fmla="*/ 4 h 71"/>
                  <a:gd name="T6" fmla="*/ 4 w 70"/>
                  <a:gd name="T7" fmla="*/ 20 h 71"/>
                  <a:gd name="T8" fmla="*/ 50 w 70"/>
                  <a:gd name="T9" fmla="*/ 66 h 71"/>
                  <a:gd name="T10" fmla="*/ 66 w 70"/>
                  <a:gd name="T11" fmla="*/ 66 h 71"/>
                  <a:gd name="T12" fmla="*/ 66 w 70"/>
                  <a:gd name="T13" fmla="*/ 51 h 71"/>
                </a:gdLst>
                <a:ahLst/>
                <a:cxnLst>
                  <a:cxn ang="0">
                    <a:pos x="T0" y="T1"/>
                  </a:cxn>
                  <a:cxn ang="0">
                    <a:pos x="T2" y="T3"/>
                  </a:cxn>
                  <a:cxn ang="0">
                    <a:pos x="T4" y="T5"/>
                  </a:cxn>
                  <a:cxn ang="0">
                    <a:pos x="T6" y="T7"/>
                  </a:cxn>
                  <a:cxn ang="0">
                    <a:pos x="T8" y="T9"/>
                  </a:cxn>
                  <a:cxn ang="0">
                    <a:pos x="T10" y="T11"/>
                  </a:cxn>
                  <a:cxn ang="0">
                    <a:pos x="T12" y="T13"/>
                  </a:cxn>
                </a:cxnLst>
                <a:rect l="0" t="0" r="r" b="b"/>
                <a:pathLst>
                  <a:path w="70" h="71">
                    <a:moveTo>
                      <a:pt x="66" y="51"/>
                    </a:moveTo>
                    <a:cubicBezTo>
                      <a:pt x="20" y="4"/>
                      <a:pt x="20" y="4"/>
                      <a:pt x="20" y="4"/>
                    </a:cubicBezTo>
                    <a:cubicBezTo>
                      <a:pt x="15" y="0"/>
                      <a:pt x="8" y="0"/>
                      <a:pt x="4" y="4"/>
                    </a:cubicBezTo>
                    <a:cubicBezTo>
                      <a:pt x="0" y="9"/>
                      <a:pt x="0" y="16"/>
                      <a:pt x="4" y="20"/>
                    </a:cubicBezTo>
                    <a:cubicBezTo>
                      <a:pt x="50" y="66"/>
                      <a:pt x="50" y="66"/>
                      <a:pt x="50" y="66"/>
                    </a:cubicBezTo>
                    <a:cubicBezTo>
                      <a:pt x="55" y="71"/>
                      <a:pt x="62" y="71"/>
                      <a:pt x="66" y="66"/>
                    </a:cubicBezTo>
                    <a:cubicBezTo>
                      <a:pt x="70" y="62"/>
                      <a:pt x="70" y="55"/>
                      <a:pt x="66"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grpSp>
        <p:nvGrpSpPr>
          <p:cNvPr id="4" name="组合 3"/>
          <p:cNvGrpSpPr/>
          <p:nvPr/>
        </p:nvGrpSpPr>
        <p:grpSpPr>
          <a:xfrm>
            <a:off x="2935288" y="2570163"/>
            <a:ext cx="990600" cy="990600"/>
            <a:chOff x="2935288" y="2570163"/>
            <a:chExt cx="990600" cy="990600"/>
          </a:xfrm>
        </p:grpSpPr>
        <p:sp>
          <p:nvSpPr>
            <p:cNvPr id="54" name="Rounded Rectangle 21"/>
            <p:cNvSpPr/>
            <p:nvPr/>
          </p:nvSpPr>
          <p:spPr>
            <a:xfrm>
              <a:off x="2935288" y="2570163"/>
              <a:ext cx="990600" cy="990600"/>
            </a:xfrm>
            <a:prstGeom prst="roundRect">
              <a:avLst>
                <a:gd name="adj" fmla="val 37768"/>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80" name="Group 72"/>
            <p:cNvGrpSpPr/>
            <p:nvPr/>
          </p:nvGrpSpPr>
          <p:grpSpPr>
            <a:xfrm>
              <a:off x="3221409" y="2858974"/>
              <a:ext cx="417182" cy="413605"/>
              <a:chOff x="3567113" y="2855913"/>
              <a:chExt cx="555626" cy="550862"/>
            </a:xfrm>
            <a:solidFill>
              <a:schemeClr val="bg1"/>
            </a:solidFill>
          </p:grpSpPr>
          <p:sp>
            <p:nvSpPr>
              <p:cNvPr id="81" name="Freeform 73"/>
              <p:cNvSpPr>
                <a:spLocks/>
              </p:cNvSpPr>
              <p:nvPr/>
            </p:nvSpPr>
            <p:spPr bwMode="auto">
              <a:xfrm>
                <a:off x="3567113" y="2855913"/>
                <a:ext cx="468313" cy="465137"/>
              </a:xfrm>
              <a:custGeom>
                <a:avLst/>
                <a:gdLst>
                  <a:gd name="T0" fmla="*/ 101 w 125"/>
                  <a:gd name="T1" fmla="*/ 53 h 124"/>
                  <a:gd name="T2" fmla="*/ 50 w 125"/>
                  <a:gd name="T3" fmla="*/ 14 h 124"/>
                  <a:gd name="T4" fmla="*/ 47 w 125"/>
                  <a:gd name="T5" fmla="*/ 0 h 124"/>
                  <a:gd name="T6" fmla="*/ 0 w 125"/>
                  <a:gd name="T7" fmla="*/ 46 h 124"/>
                  <a:gd name="T8" fmla="*/ 14 w 125"/>
                  <a:gd name="T9" fmla="*/ 49 h 124"/>
                  <a:gd name="T10" fmla="*/ 54 w 125"/>
                  <a:gd name="T11" fmla="*/ 100 h 124"/>
                  <a:gd name="T12" fmla="*/ 57 w 125"/>
                  <a:gd name="T13" fmla="*/ 124 h 124"/>
                  <a:gd name="T14" fmla="*/ 125 w 125"/>
                  <a:gd name="T15" fmla="*/ 56 h 124"/>
                  <a:gd name="T16" fmla="*/ 101 w 125"/>
                  <a:gd name="T17" fmla="*/ 5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4">
                    <a:moveTo>
                      <a:pt x="101" y="53"/>
                    </a:moveTo>
                    <a:cubicBezTo>
                      <a:pt x="50" y="14"/>
                      <a:pt x="50" y="14"/>
                      <a:pt x="50" y="14"/>
                    </a:cubicBezTo>
                    <a:cubicBezTo>
                      <a:pt x="51" y="8"/>
                      <a:pt x="50" y="3"/>
                      <a:pt x="47" y="0"/>
                    </a:cubicBezTo>
                    <a:cubicBezTo>
                      <a:pt x="0" y="46"/>
                      <a:pt x="0" y="46"/>
                      <a:pt x="0" y="46"/>
                    </a:cubicBezTo>
                    <a:cubicBezTo>
                      <a:pt x="4" y="49"/>
                      <a:pt x="9" y="50"/>
                      <a:pt x="14" y="49"/>
                    </a:cubicBezTo>
                    <a:cubicBezTo>
                      <a:pt x="54" y="100"/>
                      <a:pt x="54" y="100"/>
                      <a:pt x="54" y="100"/>
                    </a:cubicBezTo>
                    <a:cubicBezTo>
                      <a:pt x="51" y="110"/>
                      <a:pt x="51" y="119"/>
                      <a:pt x="57" y="124"/>
                    </a:cubicBezTo>
                    <a:cubicBezTo>
                      <a:pt x="125" y="56"/>
                      <a:pt x="125" y="56"/>
                      <a:pt x="125" y="56"/>
                    </a:cubicBezTo>
                    <a:cubicBezTo>
                      <a:pt x="120" y="51"/>
                      <a:pt x="111" y="50"/>
                      <a:pt x="10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2" name="Freeform 74"/>
              <p:cNvSpPr>
                <a:spLocks/>
              </p:cNvSpPr>
              <p:nvPr/>
            </p:nvSpPr>
            <p:spPr bwMode="auto">
              <a:xfrm>
                <a:off x="3886201" y="3171825"/>
                <a:ext cx="236538" cy="234950"/>
              </a:xfrm>
              <a:custGeom>
                <a:avLst/>
                <a:gdLst>
                  <a:gd name="T0" fmla="*/ 149 w 149"/>
                  <a:gd name="T1" fmla="*/ 148 h 148"/>
                  <a:gd name="T2" fmla="*/ 38 w 149"/>
                  <a:gd name="T3" fmla="*/ 0 h 148"/>
                  <a:gd name="T4" fmla="*/ 0 w 149"/>
                  <a:gd name="T5" fmla="*/ 37 h 148"/>
                  <a:gd name="T6" fmla="*/ 149 w 149"/>
                  <a:gd name="T7" fmla="*/ 148 h 148"/>
                </a:gdLst>
                <a:ahLst/>
                <a:cxnLst>
                  <a:cxn ang="0">
                    <a:pos x="T0" y="T1"/>
                  </a:cxn>
                  <a:cxn ang="0">
                    <a:pos x="T2" y="T3"/>
                  </a:cxn>
                  <a:cxn ang="0">
                    <a:pos x="T4" y="T5"/>
                  </a:cxn>
                  <a:cxn ang="0">
                    <a:pos x="T6" y="T7"/>
                  </a:cxn>
                </a:cxnLst>
                <a:rect l="0" t="0" r="r" b="b"/>
                <a:pathLst>
                  <a:path w="149" h="148">
                    <a:moveTo>
                      <a:pt x="149" y="148"/>
                    </a:moveTo>
                    <a:lnTo>
                      <a:pt x="38" y="0"/>
                    </a:lnTo>
                    <a:lnTo>
                      <a:pt x="0" y="37"/>
                    </a:lnTo>
                    <a:lnTo>
                      <a:pt x="149"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grpSp>
        <p:nvGrpSpPr>
          <p:cNvPr id="3" name="组合 2"/>
          <p:cNvGrpSpPr/>
          <p:nvPr/>
        </p:nvGrpSpPr>
        <p:grpSpPr>
          <a:xfrm>
            <a:off x="3886200" y="1524000"/>
            <a:ext cx="990600" cy="990600"/>
            <a:chOff x="3886200" y="1524000"/>
            <a:chExt cx="990600" cy="990600"/>
          </a:xfrm>
        </p:grpSpPr>
        <p:sp>
          <p:nvSpPr>
            <p:cNvPr id="53" name="Rounded Rectangle 20"/>
            <p:cNvSpPr/>
            <p:nvPr/>
          </p:nvSpPr>
          <p:spPr>
            <a:xfrm>
              <a:off x="3886200" y="1524000"/>
              <a:ext cx="990600" cy="990600"/>
            </a:xfrm>
            <a:prstGeom prst="roundRect">
              <a:avLst>
                <a:gd name="adj" fmla="val 37768"/>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525" name="Freeform 75"/>
            <p:cNvSpPr>
              <a:spLocks noEditPoints="1"/>
            </p:cNvSpPr>
            <p:nvPr/>
          </p:nvSpPr>
          <p:spPr bwMode="auto">
            <a:xfrm>
              <a:off x="4152900" y="1790700"/>
              <a:ext cx="457200" cy="457200"/>
            </a:xfrm>
            <a:custGeom>
              <a:avLst/>
              <a:gdLst>
                <a:gd name="T0" fmla="*/ 2147483647 w 101"/>
                <a:gd name="T1" fmla="*/ 2147483647 h 101"/>
                <a:gd name="T2" fmla="*/ 2147483647 w 101"/>
                <a:gd name="T3" fmla="*/ 2147483647 h 101"/>
                <a:gd name="T4" fmla="*/ 2147483647 w 101"/>
                <a:gd name="T5" fmla="*/ 2147483647 h 101"/>
                <a:gd name="T6" fmla="*/ 2147483647 w 101"/>
                <a:gd name="T7" fmla="*/ 2147483647 h 101"/>
                <a:gd name="T8" fmla="*/ 2147483647 w 101"/>
                <a:gd name="T9" fmla="*/ 2147483647 h 101"/>
                <a:gd name="T10" fmla="*/ 2147483647 w 101"/>
                <a:gd name="T11" fmla="*/ 2147483647 h 101"/>
                <a:gd name="T12" fmla="*/ 2147483647 w 101"/>
                <a:gd name="T13" fmla="*/ 2147483647 h 101"/>
                <a:gd name="T14" fmla="*/ 2147483647 w 101"/>
                <a:gd name="T15" fmla="*/ 2147483647 h 101"/>
                <a:gd name="T16" fmla="*/ 2147483647 w 101"/>
                <a:gd name="T17" fmla="*/ 2147483647 h 101"/>
                <a:gd name="T18" fmla="*/ 2147483647 w 101"/>
                <a:gd name="T19" fmla="*/ 2147483647 h 101"/>
                <a:gd name="T20" fmla="*/ 2147483647 w 101"/>
                <a:gd name="T21" fmla="*/ 2147483647 h 101"/>
                <a:gd name="T22" fmla="*/ 2147483647 w 101"/>
                <a:gd name="T23" fmla="*/ 2147483647 h 101"/>
                <a:gd name="T24" fmla="*/ 2147483647 w 101"/>
                <a:gd name="T25" fmla="*/ 2147483647 h 101"/>
                <a:gd name="T26" fmla="*/ 2147483647 w 101"/>
                <a:gd name="T27" fmla="*/ 2147483647 h 101"/>
                <a:gd name="T28" fmla="*/ 2147483647 w 101"/>
                <a:gd name="T29" fmla="*/ 2147483647 h 101"/>
                <a:gd name="T30" fmla="*/ 2147483647 w 101"/>
                <a:gd name="T31" fmla="*/ 2147483647 h 101"/>
                <a:gd name="T32" fmla="*/ 0 w 101"/>
                <a:gd name="T33" fmla="*/ 2147483647 h 101"/>
                <a:gd name="T34" fmla="*/ 0 w 101"/>
                <a:gd name="T35" fmla="*/ 2147483647 h 101"/>
                <a:gd name="T36" fmla="*/ 2147483647 w 101"/>
                <a:gd name="T37" fmla="*/ 2147483647 h 101"/>
                <a:gd name="T38" fmla="*/ 2147483647 w 101"/>
                <a:gd name="T39" fmla="*/ 2147483647 h 101"/>
                <a:gd name="T40" fmla="*/ 2147483647 w 101"/>
                <a:gd name="T41" fmla="*/ 2147483647 h 101"/>
                <a:gd name="T42" fmla="*/ 2147483647 w 101"/>
                <a:gd name="T43" fmla="*/ 2147483647 h 101"/>
                <a:gd name="T44" fmla="*/ 2147483647 w 101"/>
                <a:gd name="T45" fmla="*/ 2147483647 h 101"/>
                <a:gd name="T46" fmla="*/ 2147483647 w 101"/>
                <a:gd name="T47" fmla="*/ 2147483647 h 101"/>
                <a:gd name="T48" fmla="*/ 2147483647 w 101"/>
                <a:gd name="T49" fmla="*/ 0 h 101"/>
                <a:gd name="T50" fmla="*/ 2147483647 w 101"/>
                <a:gd name="T51" fmla="*/ 0 h 101"/>
                <a:gd name="T52" fmla="*/ 2147483647 w 101"/>
                <a:gd name="T53" fmla="*/ 2147483647 h 101"/>
                <a:gd name="T54" fmla="*/ 2147483647 w 101"/>
                <a:gd name="T55" fmla="*/ 2147483647 h 101"/>
                <a:gd name="T56" fmla="*/ 2147483647 w 101"/>
                <a:gd name="T57" fmla="*/ 2147483647 h 101"/>
                <a:gd name="T58" fmla="*/ 2147483647 w 101"/>
                <a:gd name="T59" fmla="*/ 2147483647 h 101"/>
                <a:gd name="T60" fmla="*/ 2147483647 w 101"/>
                <a:gd name="T61" fmla="*/ 2147483647 h 101"/>
                <a:gd name="T62" fmla="*/ 2147483647 w 101"/>
                <a:gd name="T63" fmla="*/ 2147483647 h 101"/>
                <a:gd name="T64" fmla="*/ 2147483647 w 101"/>
                <a:gd name="T65" fmla="*/ 2147483647 h 101"/>
                <a:gd name="T66" fmla="*/ 2147483647 w 101"/>
                <a:gd name="T67" fmla="*/ 2147483647 h 101"/>
                <a:gd name="T68" fmla="*/ 2147483647 w 101"/>
                <a:gd name="T69" fmla="*/ 2147483647 h 101"/>
                <a:gd name="T70" fmla="*/ 2147483647 w 101"/>
                <a:gd name="T71" fmla="*/ 2147483647 h 101"/>
                <a:gd name="T72" fmla="*/ 2147483647 w 101"/>
                <a:gd name="T73" fmla="*/ 2147483647 h 101"/>
                <a:gd name="T74" fmla="*/ 2147483647 w 101"/>
                <a:gd name="T75" fmla="*/ 2147483647 h 101"/>
                <a:gd name="T76" fmla="*/ 2147483647 w 101"/>
                <a:gd name="T77" fmla="*/ 2147483647 h 101"/>
                <a:gd name="T78" fmla="*/ 2147483647 w 101"/>
                <a:gd name="T79" fmla="*/ 2147483647 h 101"/>
                <a:gd name="T80" fmla="*/ 2147483647 w 101"/>
                <a:gd name="T81" fmla="*/ 2147483647 h 101"/>
                <a:gd name="T82" fmla="*/ 2147483647 w 101"/>
                <a:gd name="T83" fmla="*/ 2147483647 h 101"/>
                <a:gd name="T84" fmla="*/ 2147483647 w 101"/>
                <a:gd name="T85" fmla="*/ 2147483647 h 1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1" h="101">
                  <a:moveTo>
                    <a:pt x="50" y="76"/>
                  </a:moveTo>
                  <a:cubicBezTo>
                    <a:pt x="36" y="76"/>
                    <a:pt x="25" y="65"/>
                    <a:pt x="25" y="51"/>
                  </a:cubicBezTo>
                  <a:cubicBezTo>
                    <a:pt x="25" y="37"/>
                    <a:pt x="36" y="26"/>
                    <a:pt x="50" y="26"/>
                  </a:cubicBezTo>
                  <a:cubicBezTo>
                    <a:pt x="64" y="26"/>
                    <a:pt x="75" y="37"/>
                    <a:pt x="75" y="51"/>
                  </a:cubicBezTo>
                  <a:cubicBezTo>
                    <a:pt x="75" y="65"/>
                    <a:pt x="64" y="76"/>
                    <a:pt x="50" y="76"/>
                  </a:cubicBezTo>
                  <a:close/>
                  <a:moveTo>
                    <a:pt x="50" y="62"/>
                  </a:moveTo>
                  <a:cubicBezTo>
                    <a:pt x="44" y="62"/>
                    <a:pt x="39" y="57"/>
                    <a:pt x="39" y="51"/>
                  </a:cubicBezTo>
                  <a:cubicBezTo>
                    <a:pt x="39" y="45"/>
                    <a:pt x="44" y="40"/>
                    <a:pt x="50" y="40"/>
                  </a:cubicBezTo>
                  <a:cubicBezTo>
                    <a:pt x="56" y="40"/>
                    <a:pt x="61" y="45"/>
                    <a:pt x="61" y="51"/>
                  </a:cubicBezTo>
                  <a:cubicBezTo>
                    <a:pt x="61" y="57"/>
                    <a:pt x="56" y="62"/>
                    <a:pt x="50" y="62"/>
                  </a:cubicBezTo>
                  <a:close/>
                  <a:moveTo>
                    <a:pt x="42" y="88"/>
                  </a:moveTo>
                  <a:cubicBezTo>
                    <a:pt x="37" y="87"/>
                    <a:pt x="33" y="85"/>
                    <a:pt x="30" y="83"/>
                  </a:cubicBezTo>
                  <a:cubicBezTo>
                    <a:pt x="20" y="92"/>
                    <a:pt x="20" y="92"/>
                    <a:pt x="20" y="92"/>
                  </a:cubicBezTo>
                  <a:cubicBezTo>
                    <a:pt x="9" y="81"/>
                    <a:pt x="9" y="81"/>
                    <a:pt x="9" y="81"/>
                  </a:cubicBezTo>
                  <a:cubicBezTo>
                    <a:pt x="18" y="71"/>
                    <a:pt x="18" y="71"/>
                    <a:pt x="18" y="71"/>
                  </a:cubicBezTo>
                  <a:cubicBezTo>
                    <a:pt x="16" y="68"/>
                    <a:pt x="14" y="64"/>
                    <a:pt x="13" y="59"/>
                  </a:cubicBezTo>
                  <a:cubicBezTo>
                    <a:pt x="0" y="59"/>
                    <a:pt x="0" y="59"/>
                    <a:pt x="0" y="59"/>
                  </a:cubicBezTo>
                  <a:cubicBezTo>
                    <a:pt x="0" y="42"/>
                    <a:pt x="0" y="42"/>
                    <a:pt x="0" y="42"/>
                  </a:cubicBezTo>
                  <a:cubicBezTo>
                    <a:pt x="13" y="42"/>
                    <a:pt x="13" y="42"/>
                    <a:pt x="13" y="42"/>
                  </a:cubicBezTo>
                  <a:cubicBezTo>
                    <a:pt x="14" y="38"/>
                    <a:pt x="16" y="34"/>
                    <a:pt x="18" y="30"/>
                  </a:cubicBezTo>
                  <a:cubicBezTo>
                    <a:pt x="9" y="21"/>
                    <a:pt x="9" y="21"/>
                    <a:pt x="9" y="21"/>
                  </a:cubicBezTo>
                  <a:cubicBezTo>
                    <a:pt x="20" y="9"/>
                    <a:pt x="20" y="9"/>
                    <a:pt x="20" y="9"/>
                  </a:cubicBezTo>
                  <a:cubicBezTo>
                    <a:pt x="30" y="18"/>
                    <a:pt x="30" y="18"/>
                    <a:pt x="30" y="18"/>
                  </a:cubicBezTo>
                  <a:cubicBezTo>
                    <a:pt x="33" y="16"/>
                    <a:pt x="37" y="14"/>
                    <a:pt x="42" y="13"/>
                  </a:cubicBezTo>
                  <a:cubicBezTo>
                    <a:pt x="42" y="0"/>
                    <a:pt x="42" y="0"/>
                    <a:pt x="42" y="0"/>
                  </a:cubicBezTo>
                  <a:cubicBezTo>
                    <a:pt x="59" y="0"/>
                    <a:pt x="59" y="0"/>
                    <a:pt x="59" y="0"/>
                  </a:cubicBezTo>
                  <a:cubicBezTo>
                    <a:pt x="59" y="13"/>
                    <a:pt x="59" y="13"/>
                    <a:pt x="59" y="13"/>
                  </a:cubicBezTo>
                  <a:cubicBezTo>
                    <a:pt x="63" y="14"/>
                    <a:pt x="67" y="16"/>
                    <a:pt x="71" y="18"/>
                  </a:cubicBezTo>
                  <a:cubicBezTo>
                    <a:pt x="80" y="9"/>
                    <a:pt x="80" y="9"/>
                    <a:pt x="80" y="9"/>
                  </a:cubicBezTo>
                  <a:cubicBezTo>
                    <a:pt x="92" y="21"/>
                    <a:pt x="92" y="21"/>
                    <a:pt x="92" y="21"/>
                  </a:cubicBezTo>
                  <a:cubicBezTo>
                    <a:pt x="83" y="30"/>
                    <a:pt x="83" y="30"/>
                    <a:pt x="83" y="30"/>
                  </a:cubicBezTo>
                  <a:cubicBezTo>
                    <a:pt x="85" y="34"/>
                    <a:pt x="87" y="38"/>
                    <a:pt x="88" y="42"/>
                  </a:cubicBezTo>
                  <a:cubicBezTo>
                    <a:pt x="101" y="42"/>
                    <a:pt x="101" y="42"/>
                    <a:pt x="101" y="42"/>
                  </a:cubicBezTo>
                  <a:cubicBezTo>
                    <a:pt x="101" y="59"/>
                    <a:pt x="101" y="59"/>
                    <a:pt x="101" y="59"/>
                  </a:cubicBezTo>
                  <a:cubicBezTo>
                    <a:pt x="88" y="59"/>
                    <a:pt x="88" y="59"/>
                    <a:pt x="88" y="59"/>
                  </a:cubicBezTo>
                  <a:cubicBezTo>
                    <a:pt x="87" y="64"/>
                    <a:pt x="85" y="68"/>
                    <a:pt x="83" y="71"/>
                  </a:cubicBezTo>
                  <a:cubicBezTo>
                    <a:pt x="92" y="81"/>
                    <a:pt x="92" y="81"/>
                    <a:pt x="92" y="81"/>
                  </a:cubicBezTo>
                  <a:cubicBezTo>
                    <a:pt x="80" y="92"/>
                    <a:pt x="80" y="92"/>
                    <a:pt x="80" y="92"/>
                  </a:cubicBezTo>
                  <a:cubicBezTo>
                    <a:pt x="71" y="83"/>
                    <a:pt x="71" y="83"/>
                    <a:pt x="71" y="83"/>
                  </a:cubicBezTo>
                  <a:cubicBezTo>
                    <a:pt x="67" y="85"/>
                    <a:pt x="63" y="87"/>
                    <a:pt x="59" y="88"/>
                  </a:cubicBezTo>
                  <a:cubicBezTo>
                    <a:pt x="59" y="101"/>
                    <a:pt x="59" y="101"/>
                    <a:pt x="59" y="101"/>
                  </a:cubicBezTo>
                  <a:cubicBezTo>
                    <a:pt x="42" y="101"/>
                    <a:pt x="42" y="101"/>
                    <a:pt x="42" y="101"/>
                  </a:cubicBezTo>
                  <a:cubicBezTo>
                    <a:pt x="42" y="88"/>
                    <a:pt x="42" y="88"/>
                    <a:pt x="42"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526" name="TextBox 77"/>
          <p:cNvSpPr txBox="1">
            <a:spLocks noChangeArrowheads="1"/>
          </p:cNvSpPr>
          <p:nvPr/>
        </p:nvSpPr>
        <p:spPr bwMode="auto">
          <a:xfrm>
            <a:off x="1411288" y="1585913"/>
            <a:ext cx="1298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85" name="Rectangle 78"/>
          <p:cNvSpPr/>
          <p:nvPr/>
        </p:nvSpPr>
        <p:spPr>
          <a:xfrm>
            <a:off x="14208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1528" name="TextBox 79"/>
          <p:cNvSpPr txBox="1">
            <a:spLocks noChangeArrowheads="1"/>
          </p:cNvSpPr>
          <p:nvPr/>
        </p:nvSpPr>
        <p:spPr bwMode="auto">
          <a:xfrm>
            <a:off x="1398588" y="4953000"/>
            <a:ext cx="1298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87" name="Rectangle 80"/>
          <p:cNvSpPr/>
          <p:nvPr/>
        </p:nvSpPr>
        <p:spPr>
          <a:xfrm>
            <a:off x="1409700"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1530" name="TextBox 81"/>
          <p:cNvSpPr txBox="1">
            <a:spLocks noChangeArrowheads="1"/>
          </p:cNvSpPr>
          <p:nvPr/>
        </p:nvSpPr>
        <p:spPr bwMode="auto">
          <a:xfrm>
            <a:off x="8447088" y="1585913"/>
            <a:ext cx="1298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89" name="Rectangle 82"/>
          <p:cNvSpPr/>
          <p:nvPr/>
        </p:nvSpPr>
        <p:spPr>
          <a:xfrm>
            <a:off x="84566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1532" name="TextBox 83"/>
          <p:cNvSpPr txBox="1">
            <a:spLocks noChangeArrowheads="1"/>
          </p:cNvSpPr>
          <p:nvPr/>
        </p:nvSpPr>
        <p:spPr bwMode="auto">
          <a:xfrm>
            <a:off x="8458200" y="4953000"/>
            <a:ext cx="1298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1" name="Rectangle 84"/>
          <p:cNvSpPr/>
          <p:nvPr/>
        </p:nvSpPr>
        <p:spPr>
          <a:xfrm>
            <a:off x="8467725"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1534" name="TextBox 85"/>
          <p:cNvSpPr txBox="1">
            <a:spLocks noChangeArrowheads="1"/>
          </p:cNvSpPr>
          <p:nvPr/>
        </p:nvSpPr>
        <p:spPr bwMode="auto">
          <a:xfrm>
            <a:off x="9412288" y="26400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3" name="Rectangle 86"/>
          <p:cNvSpPr/>
          <p:nvPr/>
        </p:nvSpPr>
        <p:spPr>
          <a:xfrm>
            <a:off x="9412288" y="29210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1536" name="TextBox 87"/>
          <p:cNvSpPr txBox="1">
            <a:spLocks noChangeArrowheads="1"/>
          </p:cNvSpPr>
          <p:nvPr/>
        </p:nvSpPr>
        <p:spPr bwMode="auto">
          <a:xfrm>
            <a:off x="9405938" y="39354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5" name="Rectangle 88"/>
          <p:cNvSpPr/>
          <p:nvPr/>
        </p:nvSpPr>
        <p:spPr>
          <a:xfrm>
            <a:off x="9404350" y="42164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1538" name="TextBox 89"/>
          <p:cNvSpPr txBox="1">
            <a:spLocks noChangeArrowheads="1"/>
          </p:cNvSpPr>
          <p:nvPr/>
        </p:nvSpPr>
        <p:spPr bwMode="auto">
          <a:xfrm>
            <a:off x="884238" y="26400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7" name="Rectangle 90"/>
          <p:cNvSpPr/>
          <p:nvPr/>
        </p:nvSpPr>
        <p:spPr>
          <a:xfrm>
            <a:off x="884238" y="29210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1540" name="TextBox 91"/>
          <p:cNvSpPr txBox="1">
            <a:spLocks noChangeArrowheads="1"/>
          </p:cNvSpPr>
          <p:nvPr/>
        </p:nvSpPr>
        <p:spPr bwMode="auto">
          <a:xfrm>
            <a:off x="877888" y="39354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9" name="Rectangle 92"/>
          <p:cNvSpPr/>
          <p:nvPr/>
        </p:nvSpPr>
        <p:spPr>
          <a:xfrm>
            <a:off x="877888" y="42164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grpSp>
        <p:nvGrpSpPr>
          <p:cNvPr id="9" name="组合 8"/>
          <p:cNvGrpSpPr/>
          <p:nvPr/>
        </p:nvGrpSpPr>
        <p:grpSpPr>
          <a:xfrm>
            <a:off x="7315200" y="1524000"/>
            <a:ext cx="1049338" cy="990600"/>
            <a:chOff x="7315200" y="1524000"/>
            <a:chExt cx="1049338" cy="990600"/>
          </a:xfrm>
        </p:grpSpPr>
        <p:sp>
          <p:nvSpPr>
            <p:cNvPr id="60" name="Rounded Rectangle 33"/>
            <p:cNvSpPr/>
            <p:nvPr/>
          </p:nvSpPr>
          <p:spPr>
            <a:xfrm flipH="1">
              <a:off x="7315200" y="1524000"/>
              <a:ext cx="1049338" cy="990600"/>
            </a:xfrm>
            <a:prstGeom prst="roundRect">
              <a:avLst>
                <a:gd name="adj" fmla="val 37768"/>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542" name="Freeform 114"/>
            <p:cNvSpPr>
              <a:spLocks noEditPoints="1"/>
            </p:cNvSpPr>
            <p:nvPr/>
          </p:nvSpPr>
          <p:spPr bwMode="auto">
            <a:xfrm>
              <a:off x="7673975" y="1770063"/>
              <a:ext cx="350838" cy="463550"/>
            </a:xfrm>
            <a:custGeom>
              <a:avLst/>
              <a:gdLst>
                <a:gd name="T0" fmla="*/ 2147483647 w 100"/>
                <a:gd name="T1" fmla="*/ 2147483647 h 132"/>
                <a:gd name="T2" fmla="*/ 2147483647 w 100"/>
                <a:gd name="T3" fmla="*/ 2147483647 h 132"/>
                <a:gd name="T4" fmla="*/ 2147483647 w 100"/>
                <a:gd name="T5" fmla="*/ 2147483647 h 132"/>
                <a:gd name="T6" fmla="*/ 2147483647 w 100"/>
                <a:gd name="T7" fmla="*/ 2147483647 h 132"/>
                <a:gd name="T8" fmla="*/ 2147483647 w 100"/>
                <a:gd name="T9" fmla="*/ 2147483647 h 132"/>
                <a:gd name="T10" fmla="*/ 2147483647 w 100"/>
                <a:gd name="T11" fmla="*/ 2147483647 h 132"/>
                <a:gd name="T12" fmla="*/ 2147483647 w 100"/>
                <a:gd name="T13" fmla="*/ 2147483647 h 132"/>
                <a:gd name="T14" fmla="*/ 2147483647 w 100"/>
                <a:gd name="T15" fmla="*/ 2147483647 h 132"/>
                <a:gd name="T16" fmla="*/ 2147483647 w 100"/>
                <a:gd name="T17" fmla="*/ 2147483647 h 132"/>
                <a:gd name="T18" fmla="*/ 2147483647 w 100"/>
                <a:gd name="T19" fmla="*/ 2147483647 h 132"/>
                <a:gd name="T20" fmla="*/ 2147483647 w 100"/>
                <a:gd name="T21" fmla="*/ 2147483647 h 132"/>
                <a:gd name="T22" fmla="*/ 2147483647 w 100"/>
                <a:gd name="T23" fmla="*/ 2147483647 h 132"/>
                <a:gd name="T24" fmla="*/ 2147483647 w 100"/>
                <a:gd name="T25" fmla="*/ 2147483647 h 132"/>
                <a:gd name="T26" fmla="*/ 2147483647 w 100"/>
                <a:gd name="T27" fmla="*/ 2147483647 h 132"/>
                <a:gd name="T28" fmla="*/ 2147483647 w 100"/>
                <a:gd name="T29" fmla="*/ 2147483647 h 132"/>
                <a:gd name="T30" fmla="*/ 2147483647 w 100"/>
                <a:gd name="T31" fmla="*/ 2147483647 h 132"/>
                <a:gd name="T32" fmla="*/ 2147483647 w 100"/>
                <a:gd name="T33" fmla="*/ 0 h 132"/>
                <a:gd name="T34" fmla="*/ 2147483647 w 100"/>
                <a:gd name="T35" fmla="*/ 2147483647 h 132"/>
                <a:gd name="T36" fmla="*/ 2147483647 w 100"/>
                <a:gd name="T37" fmla="*/ 2147483647 h 132"/>
                <a:gd name="T38" fmla="*/ 0 w 100"/>
                <a:gd name="T39" fmla="*/ 2147483647 h 132"/>
                <a:gd name="T40" fmla="*/ 0 w 100"/>
                <a:gd name="T41" fmla="*/ 2147483647 h 132"/>
                <a:gd name="T42" fmla="*/ 2147483647 w 100"/>
                <a:gd name="T43" fmla="*/ 2147483647 h 132"/>
                <a:gd name="T44" fmla="*/ 2147483647 w 100"/>
                <a:gd name="T45" fmla="*/ 2147483647 h 132"/>
                <a:gd name="T46" fmla="*/ 2147483647 w 100"/>
                <a:gd name="T47" fmla="*/ 2147483647 h 132"/>
                <a:gd name="T48" fmla="*/ 2147483647 w 100"/>
                <a:gd name="T49" fmla="*/ 2147483647 h 132"/>
                <a:gd name="T50" fmla="*/ 2147483647 w 100"/>
                <a:gd name="T51" fmla="*/ 2147483647 h 132"/>
                <a:gd name="T52" fmla="*/ 2147483647 w 100"/>
                <a:gd name="T53" fmla="*/ 2147483647 h 132"/>
                <a:gd name="T54" fmla="*/ 2147483647 w 100"/>
                <a:gd name="T55" fmla="*/ 2147483647 h 132"/>
                <a:gd name="T56" fmla="*/ 2147483647 w 100"/>
                <a:gd name="T57" fmla="*/ 2147483647 h 132"/>
                <a:gd name="T58" fmla="*/ 2147483647 w 100"/>
                <a:gd name="T59" fmla="*/ 2147483647 h 132"/>
                <a:gd name="T60" fmla="*/ 2147483647 w 100"/>
                <a:gd name="T61" fmla="*/ 2147483647 h 132"/>
                <a:gd name="T62" fmla="*/ 2147483647 w 100"/>
                <a:gd name="T63" fmla="*/ 2147483647 h 132"/>
                <a:gd name="T64" fmla="*/ 2147483647 w 100"/>
                <a:gd name="T65" fmla="*/ 2147483647 h 132"/>
                <a:gd name="T66" fmla="*/ 2147483647 w 100"/>
                <a:gd name="T67" fmla="*/ 2147483647 h 132"/>
                <a:gd name="T68" fmla="*/ 2147483647 w 100"/>
                <a:gd name="T69" fmla="*/ 2147483647 h 132"/>
                <a:gd name="T70" fmla="*/ 2147483647 w 100"/>
                <a:gd name="T71" fmla="*/ 2147483647 h 132"/>
                <a:gd name="T72" fmla="*/ 2147483647 w 100"/>
                <a:gd name="T73" fmla="*/ 2147483647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543"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88" name="任意多边形 87"/>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0"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ppt_w</p:attrName>
                                        </p:attrNameLst>
                                      </p:cBhvr>
                                      <p:tavLst>
                                        <p:tav tm="0" fmla="#ppt_w*sin(2.5*pi*$)">
                                          <p:val>
                                            <p:fltVal val="0"/>
                                          </p:val>
                                        </p:tav>
                                        <p:tav tm="100000">
                                          <p:val>
                                            <p:fltVal val="1"/>
                                          </p:val>
                                        </p:tav>
                                      </p:tavLst>
                                    </p:anim>
                                    <p:anim calcmode="lin" valueType="num">
                                      <p:cBhvr>
                                        <p:cTn id="9"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1"/>
                                          </p:val>
                                        </p:tav>
                                        <p:tav tm="100000">
                                          <p:val>
                                            <p:strVal val="#ppt_x"/>
                                          </p:val>
                                        </p:tav>
                                      </p:tavLst>
                                    </p:anim>
                                    <p:anim calcmode="lin" valueType="num">
                                      <p:cBhvr>
                                        <p:cTn id="16" dur="1000" fill="hold"/>
                                        <p:tgtEl>
                                          <p:spTgt spid="10"/>
                                        </p:tgtEl>
                                        <p:attrNameLst>
                                          <p:attrName>ppt_y</p:attrName>
                                        </p:attrNameLst>
                                      </p:cBhvr>
                                      <p:tavLst>
                                        <p:tav tm="0">
                                          <p:val>
                                            <p:strVal val="#ppt_y"/>
                                          </p:val>
                                        </p:tav>
                                        <p:tav tm="100000">
                                          <p:val>
                                            <p:strVal val="#ppt_y"/>
                                          </p:val>
                                        </p:tav>
                                      </p:tavLst>
                                    </p:anim>
                                  </p:childTnLst>
                                </p:cTn>
                              </p:par>
                              <p:par>
                                <p:cTn id="17" presetID="40" presetClass="entr" presetSubtype="0" fill="hold" nodeType="with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1"/>
                                          </p:val>
                                        </p:tav>
                                        <p:tav tm="100000">
                                          <p:val>
                                            <p:strVal val="#ppt_x"/>
                                          </p:val>
                                        </p:tav>
                                      </p:tavLst>
                                    </p:anim>
                                    <p:anim calcmode="lin" valueType="num">
                                      <p:cBhvr>
                                        <p:cTn id="21" dur="1000" fill="hold"/>
                                        <p:tgtEl>
                                          <p:spTgt spid="9"/>
                                        </p:tgtEl>
                                        <p:attrNameLst>
                                          <p:attrName>ppt_y</p:attrName>
                                        </p:attrNameLst>
                                      </p:cBhvr>
                                      <p:tavLst>
                                        <p:tav tm="0">
                                          <p:val>
                                            <p:strVal val="#ppt_y"/>
                                          </p:val>
                                        </p:tav>
                                        <p:tav tm="100000">
                                          <p:val>
                                            <p:strVal val="#ppt_y"/>
                                          </p:val>
                                        </p:tav>
                                      </p:tavLst>
                                    </p:anim>
                                  </p:childTnLst>
                                </p:cTn>
                              </p:par>
                              <p:par>
                                <p:cTn id="22" presetID="40" presetClass="entr" presetSubtype="0" fill="hold" nodeType="with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1"/>
                                          </p:val>
                                        </p:tav>
                                        <p:tav tm="100000">
                                          <p:val>
                                            <p:strVal val="#ppt_x"/>
                                          </p:val>
                                        </p:tav>
                                      </p:tavLst>
                                    </p:anim>
                                    <p:anim calcmode="lin" valueType="num">
                                      <p:cBhvr>
                                        <p:cTn id="26" dur="1000" fill="hold"/>
                                        <p:tgtEl>
                                          <p:spTgt spid="8"/>
                                        </p:tgtEl>
                                        <p:attrNameLst>
                                          <p:attrName>ppt_y</p:attrName>
                                        </p:attrNameLst>
                                      </p:cBhvr>
                                      <p:tavLst>
                                        <p:tav tm="0">
                                          <p:val>
                                            <p:strVal val="#ppt_y"/>
                                          </p:val>
                                        </p:tav>
                                        <p:tav tm="100000">
                                          <p:val>
                                            <p:strVal val="#ppt_y"/>
                                          </p:val>
                                        </p:tav>
                                      </p:tavLst>
                                    </p:anim>
                                  </p:childTnLst>
                                </p:cTn>
                              </p:par>
                              <p:par>
                                <p:cTn id="27" presetID="40" presetClass="entr" presetSubtype="0" fill="hold" nodeType="withEffect">
                                  <p:stCondLst>
                                    <p:cond delay="0"/>
                                  </p:stCondLst>
                                  <p:iterate type="lt">
                                    <p:tmPct val="10000"/>
                                  </p:iterate>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1"/>
                                          </p:val>
                                        </p:tav>
                                        <p:tav tm="100000">
                                          <p:val>
                                            <p:strVal val="#ppt_x"/>
                                          </p:val>
                                        </p:tav>
                                      </p:tavLst>
                                    </p:anim>
                                    <p:anim calcmode="lin" valueType="num">
                                      <p:cBhvr>
                                        <p:cTn id="31" dur="1000" fill="hold"/>
                                        <p:tgtEl>
                                          <p:spTgt spid="7"/>
                                        </p:tgtEl>
                                        <p:attrNameLst>
                                          <p:attrName>ppt_y</p:attrName>
                                        </p:attrNameLst>
                                      </p:cBhvr>
                                      <p:tavLst>
                                        <p:tav tm="0">
                                          <p:val>
                                            <p:strVal val="#ppt_y"/>
                                          </p:val>
                                        </p:tav>
                                        <p:tav tm="100000">
                                          <p:val>
                                            <p:strVal val="#ppt_y"/>
                                          </p:val>
                                        </p:tav>
                                      </p:tavLst>
                                    </p:anim>
                                  </p:childTnLst>
                                </p:cTn>
                              </p:par>
                              <p:par>
                                <p:cTn id="32" presetID="40" presetClass="entr" presetSubtype="0" fill="hold" nodeType="withEffect">
                                  <p:stCondLst>
                                    <p:cond delay="0"/>
                                  </p:stCondLst>
                                  <p:iterate type="lt">
                                    <p:tmPct val="10000"/>
                                  </p:iterate>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1"/>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childTnLst>
                                </p:cTn>
                              </p:par>
                              <p:par>
                                <p:cTn id="37" presetID="40" presetClass="entr" presetSubtype="0" fill="hold" nodeType="withEffect">
                                  <p:stCondLst>
                                    <p:cond delay="0"/>
                                  </p:stCondLst>
                                  <p:iterate type="lt">
                                    <p:tmPct val="10000"/>
                                  </p:iterate>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1"/>
                                          </p:val>
                                        </p:tav>
                                        <p:tav tm="100000">
                                          <p:val>
                                            <p:strVal val="#ppt_x"/>
                                          </p:val>
                                        </p:tav>
                                      </p:tavLst>
                                    </p:anim>
                                    <p:anim calcmode="lin" valueType="num">
                                      <p:cBhvr>
                                        <p:cTn id="41" dur="1000" fill="hold"/>
                                        <p:tgtEl>
                                          <p:spTgt spid="5"/>
                                        </p:tgtEl>
                                        <p:attrNameLst>
                                          <p:attrName>ppt_y</p:attrName>
                                        </p:attrNameLst>
                                      </p:cBhvr>
                                      <p:tavLst>
                                        <p:tav tm="0">
                                          <p:val>
                                            <p:strVal val="#ppt_y"/>
                                          </p:val>
                                        </p:tav>
                                        <p:tav tm="100000">
                                          <p:val>
                                            <p:strVal val="#ppt_y"/>
                                          </p:val>
                                        </p:tav>
                                      </p:tavLst>
                                    </p:anim>
                                  </p:childTnLst>
                                </p:cTn>
                              </p:par>
                              <p:par>
                                <p:cTn id="42" presetID="40" presetClass="entr" presetSubtype="0" fill="hold" nodeType="withEffect">
                                  <p:stCondLst>
                                    <p:cond delay="0"/>
                                  </p:stCondLst>
                                  <p:iterate type="lt">
                                    <p:tmPct val="10000"/>
                                  </p:iterate>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1"/>
                                          </p:val>
                                        </p:tav>
                                        <p:tav tm="100000">
                                          <p:val>
                                            <p:strVal val="#ppt_x"/>
                                          </p:val>
                                        </p:tav>
                                      </p:tavLst>
                                    </p:anim>
                                    <p:anim calcmode="lin" valueType="num">
                                      <p:cBhvr>
                                        <p:cTn id="46" dur="1000" fill="hold"/>
                                        <p:tgtEl>
                                          <p:spTgt spid="4"/>
                                        </p:tgtEl>
                                        <p:attrNameLst>
                                          <p:attrName>ppt_y</p:attrName>
                                        </p:attrNameLst>
                                      </p:cBhvr>
                                      <p:tavLst>
                                        <p:tav tm="0">
                                          <p:val>
                                            <p:strVal val="#ppt_y"/>
                                          </p:val>
                                        </p:tav>
                                        <p:tav tm="100000">
                                          <p:val>
                                            <p:strVal val="#ppt_y"/>
                                          </p:val>
                                        </p:tav>
                                      </p:tavLst>
                                    </p:anim>
                                  </p:childTnLst>
                                </p:cTn>
                              </p:par>
                              <p:par>
                                <p:cTn id="47" presetID="40" presetClass="entr" presetSubtype="0" fill="hold" nodeType="withEffect">
                                  <p:stCondLst>
                                    <p:cond delay="0"/>
                                  </p:stCondLst>
                                  <p:iterate type="lt">
                                    <p:tmPct val="10000"/>
                                  </p:iterate>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1"/>
                                          </p:val>
                                        </p:tav>
                                        <p:tav tm="100000">
                                          <p:val>
                                            <p:strVal val="#ppt_x"/>
                                          </p:val>
                                        </p:tav>
                                      </p:tavLst>
                                    </p:anim>
                                    <p:anim calcmode="lin" valueType="num">
                                      <p:cBhvr>
                                        <p:cTn id="51"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1530"/>
                                        </p:tgtEl>
                                        <p:attrNameLst>
                                          <p:attrName>style.visibility</p:attrName>
                                        </p:attrNameLst>
                                      </p:cBhvr>
                                      <p:to>
                                        <p:strVal val="visible"/>
                                      </p:to>
                                    </p:set>
                                    <p:animEffect transition="in" filter="fade">
                                      <p:cBhvr>
                                        <p:cTn id="56" dur="500"/>
                                        <p:tgtEl>
                                          <p:spTgt spid="2153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fade">
                                      <p:cBhvr>
                                        <p:cTn id="59" dur="500"/>
                                        <p:tgtEl>
                                          <p:spTgt spid="8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534"/>
                                        </p:tgtEl>
                                        <p:attrNameLst>
                                          <p:attrName>style.visibility</p:attrName>
                                        </p:attrNameLst>
                                      </p:cBhvr>
                                      <p:to>
                                        <p:strVal val="visible"/>
                                      </p:to>
                                    </p:set>
                                    <p:animEffect transition="in" filter="fade">
                                      <p:cBhvr>
                                        <p:cTn id="62" dur="500"/>
                                        <p:tgtEl>
                                          <p:spTgt spid="2153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500"/>
                                        <p:tgtEl>
                                          <p:spTgt spid="9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536"/>
                                        </p:tgtEl>
                                        <p:attrNameLst>
                                          <p:attrName>style.visibility</p:attrName>
                                        </p:attrNameLst>
                                      </p:cBhvr>
                                      <p:to>
                                        <p:strVal val="visible"/>
                                      </p:to>
                                    </p:set>
                                    <p:animEffect transition="in" filter="fade">
                                      <p:cBhvr>
                                        <p:cTn id="68" dur="500"/>
                                        <p:tgtEl>
                                          <p:spTgt spid="2153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fade">
                                      <p:cBhvr>
                                        <p:cTn id="71" dur="500"/>
                                        <p:tgtEl>
                                          <p:spTgt spid="9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1532"/>
                                        </p:tgtEl>
                                        <p:attrNameLst>
                                          <p:attrName>style.visibility</p:attrName>
                                        </p:attrNameLst>
                                      </p:cBhvr>
                                      <p:to>
                                        <p:strVal val="visible"/>
                                      </p:to>
                                    </p:set>
                                    <p:animEffect transition="in" filter="fade">
                                      <p:cBhvr>
                                        <p:cTn id="74" dur="500"/>
                                        <p:tgtEl>
                                          <p:spTgt spid="2153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fade">
                                      <p:cBhvr>
                                        <p:cTn id="77" dur="500"/>
                                        <p:tgtEl>
                                          <p:spTgt spid="9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1528"/>
                                        </p:tgtEl>
                                        <p:attrNameLst>
                                          <p:attrName>style.visibility</p:attrName>
                                        </p:attrNameLst>
                                      </p:cBhvr>
                                      <p:to>
                                        <p:strVal val="visible"/>
                                      </p:to>
                                    </p:set>
                                    <p:animEffect transition="in" filter="fade">
                                      <p:cBhvr>
                                        <p:cTn id="80" dur="500"/>
                                        <p:tgtEl>
                                          <p:spTgt spid="2152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1538"/>
                                        </p:tgtEl>
                                        <p:attrNameLst>
                                          <p:attrName>style.visibility</p:attrName>
                                        </p:attrNameLst>
                                      </p:cBhvr>
                                      <p:to>
                                        <p:strVal val="visible"/>
                                      </p:to>
                                    </p:set>
                                    <p:animEffect transition="in" filter="fade">
                                      <p:cBhvr>
                                        <p:cTn id="83" dur="500"/>
                                        <p:tgtEl>
                                          <p:spTgt spid="2153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97"/>
                                        </p:tgtEl>
                                        <p:attrNameLst>
                                          <p:attrName>style.visibility</p:attrName>
                                        </p:attrNameLst>
                                      </p:cBhvr>
                                      <p:to>
                                        <p:strVal val="visible"/>
                                      </p:to>
                                    </p:set>
                                    <p:animEffect transition="in" filter="fade">
                                      <p:cBhvr>
                                        <p:cTn id="86" dur="500"/>
                                        <p:tgtEl>
                                          <p:spTgt spid="9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1540"/>
                                        </p:tgtEl>
                                        <p:attrNameLst>
                                          <p:attrName>style.visibility</p:attrName>
                                        </p:attrNameLst>
                                      </p:cBhvr>
                                      <p:to>
                                        <p:strVal val="visible"/>
                                      </p:to>
                                    </p:set>
                                    <p:animEffect transition="in" filter="fade">
                                      <p:cBhvr>
                                        <p:cTn id="89" dur="500"/>
                                        <p:tgtEl>
                                          <p:spTgt spid="2154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9"/>
                                        </p:tgtEl>
                                        <p:attrNameLst>
                                          <p:attrName>style.visibility</p:attrName>
                                        </p:attrNameLst>
                                      </p:cBhvr>
                                      <p:to>
                                        <p:strVal val="visible"/>
                                      </p:to>
                                    </p:set>
                                    <p:animEffect transition="in" filter="fade">
                                      <p:cBhvr>
                                        <p:cTn id="92" dur="500"/>
                                        <p:tgtEl>
                                          <p:spTgt spid="9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1526"/>
                                        </p:tgtEl>
                                        <p:attrNameLst>
                                          <p:attrName>style.visibility</p:attrName>
                                        </p:attrNameLst>
                                      </p:cBhvr>
                                      <p:to>
                                        <p:strVal val="visible"/>
                                      </p:to>
                                    </p:set>
                                    <p:animEffect transition="in" filter="fade">
                                      <p:cBhvr>
                                        <p:cTn id="95" dur="500"/>
                                        <p:tgtEl>
                                          <p:spTgt spid="2152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fade">
                                      <p:cBhvr>
                                        <p:cTn id="98" dur="500"/>
                                        <p:tgtEl>
                                          <p:spTgt spid="85"/>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87"/>
                                        </p:tgtEl>
                                        <p:attrNameLst>
                                          <p:attrName>style.visibility</p:attrName>
                                        </p:attrNameLst>
                                      </p:cBhvr>
                                      <p:to>
                                        <p:strVal val="visible"/>
                                      </p:to>
                                    </p:set>
                                    <p:animEffect transition="in" filter="fade">
                                      <p:cBhvr>
                                        <p:cTn id="101"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6" grpId="0"/>
      <p:bldP spid="85" grpId="0"/>
      <p:bldP spid="21528" grpId="0"/>
      <p:bldP spid="87" grpId="0"/>
      <p:bldP spid="21530" grpId="0"/>
      <p:bldP spid="89" grpId="0"/>
      <p:bldP spid="21532" grpId="0"/>
      <p:bldP spid="91" grpId="0"/>
      <p:bldP spid="21534" grpId="0"/>
      <p:bldP spid="93" grpId="0"/>
      <p:bldP spid="21536" grpId="0"/>
      <p:bldP spid="95" grpId="0"/>
      <p:bldP spid="21538" grpId="0"/>
      <p:bldP spid="97" grpId="0"/>
      <p:bldP spid="21540" grpId="0"/>
      <p:bldP spid="9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1679" y="1356064"/>
            <a:ext cx="5828643" cy="3292136"/>
          </a:xfrm>
          <a:prstGeom prst="rect">
            <a:avLst/>
          </a:prstGeom>
          <a:effectLst>
            <a:reflection stA="14000" endPos="12000" dist="63500" dir="5400000" sy="-100000" algn="bl" rotWithShape="0"/>
          </a:effectLst>
        </p:spPr>
      </p:pic>
      <p:sp>
        <p:nvSpPr>
          <p:cNvPr id="102" name="矩形 101"/>
          <p:cNvSpPr/>
          <p:nvPr/>
        </p:nvSpPr>
        <p:spPr>
          <a:xfrm>
            <a:off x="3923332" y="1575551"/>
            <a:ext cx="4345315" cy="2821432"/>
          </a:xfrm>
          <a:prstGeom prst="rect">
            <a:avLst/>
          </a:prstGeom>
          <a:blipFill>
            <a:blip r:embed="rId3" cstate="print">
              <a:extLst>
                <a:ext uri="{28A0092B-C50C-407E-A947-70E740481C1C}">
                  <a14:useLocalDpi xmlns:a14="http://schemas.microsoft.com/office/drawing/2010/main" val="0"/>
                </a:ex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2539" name="TextBox 31"/>
          <p:cNvSpPr txBox="1">
            <a:spLocks noChangeArrowheads="1"/>
          </p:cNvSpPr>
          <p:nvPr/>
        </p:nvSpPr>
        <p:spPr bwMode="auto">
          <a:xfrm>
            <a:off x="1447800" y="3316288"/>
            <a:ext cx="1858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b="1">
                <a:solidFill>
                  <a:srgbClr val="2A3B4B"/>
                </a:solidFill>
                <a:latin typeface="Segoe UI" pitchFamily="34" charset="0"/>
                <a:cs typeface="Segoe UI" pitchFamily="34" charset="0"/>
              </a:rPr>
              <a:t>TEXT EXAMPLE</a:t>
            </a:r>
          </a:p>
        </p:txBody>
      </p:sp>
      <p:sp>
        <p:nvSpPr>
          <p:cNvPr id="22540" name="TextBox 32"/>
          <p:cNvSpPr txBox="1">
            <a:spLocks noChangeArrowheads="1"/>
          </p:cNvSpPr>
          <p:nvPr/>
        </p:nvSpPr>
        <p:spPr bwMode="auto">
          <a:xfrm>
            <a:off x="8891588" y="3316288"/>
            <a:ext cx="1846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b="1">
                <a:solidFill>
                  <a:srgbClr val="2A3B4B"/>
                </a:solidFill>
                <a:latin typeface="Segoe UI" pitchFamily="34" charset="0"/>
                <a:cs typeface="Segoe UI" pitchFamily="34" charset="0"/>
              </a:rPr>
              <a:t>TEXT EXAMPLE</a:t>
            </a:r>
          </a:p>
        </p:txBody>
      </p:sp>
      <p:sp>
        <p:nvSpPr>
          <p:cNvPr id="22545" name="Freeform 127"/>
          <p:cNvSpPr>
            <a:spLocks noEditPoints="1"/>
          </p:cNvSpPr>
          <p:nvPr/>
        </p:nvSpPr>
        <p:spPr bwMode="auto">
          <a:xfrm>
            <a:off x="2063750" y="2665413"/>
            <a:ext cx="625475" cy="641350"/>
          </a:xfrm>
          <a:custGeom>
            <a:avLst/>
            <a:gdLst>
              <a:gd name="T0" fmla="*/ 2147483647 w 129"/>
              <a:gd name="T1" fmla="*/ 2147483647 h 132"/>
              <a:gd name="T2" fmla="*/ 2147483647 w 129"/>
              <a:gd name="T3" fmla="*/ 2147483647 h 132"/>
              <a:gd name="T4" fmla="*/ 2147483647 w 129"/>
              <a:gd name="T5" fmla="*/ 2147483647 h 132"/>
              <a:gd name="T6" fmla="*/ 2147483647 w 129"/>
              <a:gd name="T7" fmla="*/ 2147483647 h 132"/>
              <a:gd name="T8" fmla="*/ 2147483647 w 129"/>
              <a:gd name="T9" fmla="*/ 2147483647 h 132"/>
              <a:gd name="T10" fmla="*/ 2147483647 w 129"/>
              <a:gd name="T11" fmla="*/ 2147483647 h 132"/>
              <a:gd name="T12" fmla="*/ 2147483647 w 129"/>
              <a:gd name="T13" fmla="*/ 2147483647 h 132"/>
              <a:gd name="T14" fmla="*/ 2147483647 w 129"/>
              <a:gd name="T15" fmla="*/ 2147483647 h 132"/>
              <a:gd name="T16" fmla="*/ 2147483647 w 129"/>
              <a:gd name="T17" fmla="*/ 2147483647 h 132"/>
              <a:gd name="T18" fmla="*/ 2147483647 w 129"/>
              <a:gd name="T19" fmla="*/ 2147483647 h 132"/>
              <a:gd name="T20" fmla="*/ 2147483647 w 129"/>
              <a:gd name="T21" fmla="*/ 2147483647 h 132"/>
              <a:gd name="T22" fmla="*/ 2147483647 w 129"/>
              <a:gd name="T23" fmla="*/ 2147483647 h 132"/>
              <a:gd name="T24" fmla="*/ 2147483647 w 129"/>
              <a:gd name="T25" fmla="*/ 2147483647 h 132"/>
              <a:gd name="T26" fmla="*/ 2147483647 w 129"/>
              <a:gd name="T27" fmla="*/ 2147483647 h 132"/>
              <a:gd name="T28" fmla="*/ 2147483647 w 129"/>
              <a:gd name="T29" fmla="*/ 2147483647 h 132"/>
              <a:gd name="T30" fmla="*/ 2147483647 w 129"/>
              <a:gd name="T31" fmla="*/ 2147483647 h 132"/>
              <a:gd name="T32" fmla="*/ 2147483647 w 129"/>
              <a:gd name="T33" fmla="*/ 2147483647 h 132"/>
              <a:gd name="T34" fmla="*/ 2147483647 w 129"/>
              <a:gd name="T35" fmla="*/ 2147483647 h 132"/>
              <a:gd name="T36" fmla="*/ 2147483647 w 129"/>
              <a:gd name="T37" fmla="*/ 2147483647 h 132"/>
              <a:gd name="T38" fmla="*/ 2147483647 w 129"/>
              <a:gd name="T39" fmla="*/ 2147483647 h 132"/>
              <a:gd name="T40" fmla="*/ 2147483647 w 129"/>
              <a:gd name="T41" fmla="*/ 2147483647 h 132"/>
              <a:gd name="T42" fmla="*/ 2147483647 w 129"/>
              <a:gd name="T43" fmla="*/ 2147483647 h 132"/>
              <a:gd name="T44" fmla="*/ 2147483647 w 129"/>
              <a:gd name="T45" fmla="*/ 2147483647 h 132"/>
              <a:gd name="T46" fmla="*/ 2147483647 w 129"/>
              <a:gd name="T47" fmla="*/ 2147483647 h 132"/>
              <a:gd name="T48" fmla="*/ 2147483647 w 129"/>
              <a:gd name="T49" fmla="*/ 2147483647 h 132"/>
              <a:gd name="T50" fmla="*/ 2147483647 w 129"/>
              <a:gd name="T51" fmla="*/ 2147483647 h 132"/>
              <a:gd name="T52" fmla="*/ 2147483647 w 129"/>
              <a:gd name="T53" fmla="*/ 2147483647 h 132"/>
              <a:gd name="T54" fmla="*/ 2147483647 w 129"/>
              <a:gd name="T55" fmla="*/ 2147483647 h 132"/>
              <a:gd name="T56" fmla="*/ 2147483647 w 129"/>
              <a:gd name="T57" fmla="*/ 2147483647 h 132"/>
              <a:gd name="T58" fmla="*/ 2147483647 w 129"/>
              <a:gd name="T59" fmla="*/ 2147483647 h 132"/>
              <a:gd name="T60" fmla="*/ 2147483647 w 129"/>
              <a:gd name="T61" fmla="*/ 2147483647 h 132"/>
              <a:gd name="T62" fmla="*/ 2147483647 w 129"/>
              <a:gd name="T63" fmla="*/ 2147483647 h 132"/>
              <a:gd name="T64" fmla="*/ 2147483647 w 129"/>
              <a:gd name="T65" fmla="*/ 2147483647 h 132"/>
              <a:gd name="T66" fmla="*/ 2147483647 w 129"/>
              <a:gd name="T67" fmla="*/ 2147483647 h 132"/>
              <a:gd name="T68" fmla="*/ 2147483647 w 129"/>
              <a:gd name="T69" fmla="*/ 2147483647 h 132"/>
              <a:gd name="T70" fmla="*/ 2147483647 w 129"/>
              <a:gd name="T71" fmla="*/ 2147483647 h 132"/>
              <a:gd name="T72" fmla="*/ 2147483647 w 129"/>
              <a:gd name="T73" fmla="*/ 2147483647 h 132"/>
              <a:gd name="T74" fmla="*/ 2147483647 w 129"/>
              <a:gd name="T75" fmla="*/ 2147483647 h 132"/>
              <a:gd name="T76" fmla="*/ 2147483647 w 129"/>
              <a:gd name="T77" fmla="*/ 2147483647 h 132"/>
              <a:gd name="T78" fmla="*/ 2147483647 w 129"/>
              <a:gd name="T79" fmla="*/ 2147483647 h 132"/>
              <a:gd name="T80" fmla="*/ 2147483647 w 129"/>
              <a:gd name="T81" fmla="*/ 2147483647 h 132"/>
              <a:gd name="T82" fmla="*/ 2147483647 w 129"/>
              <a:gd name="T83" fmla="*/ 2147483647 h 132"/>
              <a:gd name="T84" fmla="*/ 2147483647 w 129"/>
              <a:gd name="T85" fmla="*/ 2147483647 h 132"/>
              <a:gd name="T86" fmla="*/ 2147483647 w 129"/>
              <a:gd name="T87" fmla="*/ 2147483647 h 132"/>
              <a:gd name="T88" fmla="*/ 2147483647 w 129"/>
              <a:gd name="T89" fmla="*/ 2147483647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9" h="132">
                <a:moveTo>
                  <a:pt x="107" y="50"/>
                </a:moveTo>
                <a:cubicBezTo>
                  <a:pt x="90" y="39"/>
                  <a:pt x="90" y="39"/>
                  <a:pt x="90" y="39"/>
                </a:cubicBezTo>
                <a:cubicBezTo>
                  <a:pt x="88" y="37"/>
                  <a:pt x="87" y="35"/>
                  <a:pt x="87" y="32"/>
                </a:cubicBezTo>
                <a:cubicBezTo>
                  <a:pt x="87" y="32"/>
                  <a:pt x="87" y="32"/>
                  <a:pt x="87" y="31"/>
                </a:cubicBezTo>
                <a:cubicBezTo>
                  <a:pt x="24" y="31"/>
                  <a:pt x="24" y="31"/>
                  <a:pt x="24" y="31"/>
                </a:cubicBezTo>
                <a:cubicBezTo>
                  <a:pt x="18" y="31"/>
                  <a:pt x="12" y="37"/>
                  <a:pt x="11" y="43"/>
                </a:cubicBezTo>
                <a:cubicBezTo>
                  <a:pt x="1" y="121"/>
                  <a:pt x="1" y="121"/>
                  <a:pt x="1" y="121"/>
                </a:cubicBezTo>
                <a:cubicBezTo>
                  <a:pt x="0" y="127"/>
                  <a:pt x="5" y="132"/>
                  <a:pt x="11" y="132"/>
                </a:cubicBezTo>
                <a:cubicBezTo>
                  <a:pt x="106" y="132"/>
                  <a:pt x="106" y="132"/>
                  <a:pt x="106" y="132"/>
                </a:cubicBezTo>
                <a:cubicBezTo>
                  <a:pt x="113" y="132"/>
                  <a:pt x="117" y="127"/>
                  <a:pt x="116" y="121"/>
                </a:cubicBezTo>
                <a:lnTo>
                  <a:pt x="107" y="50"/>
                </a:lnTo>
                <a:close/>
                <a:moveTo>
                  <a:pt x="81" y="39"/>
                </a:moveTo>
                <a:cubicBezTo>
                  <a:pt x="83" y="39"/>
                  <a:pt x="84" y="40"/>
                  <a:pt x="84" y="42"/>
                </a:cubicBezTo>
                <a:cubicBezTo>
                  <a:pt x="84" y="44"/>
                  <a:pt x="83" y="45"/>
                  <a:pt x="81" y="45"/>
                </a:cubicBezTo>
                <a:cubicBezTo>
                  <a:pt x="79" y="45"/>
                  <a:pt x="78" y="44"/>
                  <a:pt x="78" y="42"/>
                </a:cubicBezTo>
                <a:cubicBezTo>
                  <a:pt x="78" y="40"/>
                  <a:pt x="79" y="39"/>
                  <a:pt x="81" y="39"/>
                </a:cubicBezTo>
                <a:close/>
                <a:moveTo>
                  <a:pt x="38" y="39"/>
                </a:moveTo>
                <a:cubicBezTo>
                  <a:pt x="40" y="39"/>
                  <a:pt x="41" y="40"/>
                  <a:pt x="41" y="42"/>
                </a:cubicBezTo>
                <a:cubicBezTo>
                  <a:pt x="41" y="44"/>
                  <a:pt x="40" y="45"/>
                  <a:pt x="38" y="45"/>
                </a:cubicBezTo>
                <a:cubicBezTo>
                  <a:pt x="36" y="45"/>
                  <a:pt x="35" y="44"/>
                  <a:pt x="35" y="42"/>
                </a:cubicBezTo>
                <a:cubicBezTo>
                  <a:pt x="35" y="40"/>
                  <a:pt x="36" y="39"/>
                  <a:pt x="38" y="39"/>
                </a:cubicBezTo>
                <a:close/>
                <a:moveTo>
                  <a:pt x="84" y="81"/>
                </a:moveTo>
                <a:cubicBezTo>
                  <a:pt x="74" y="90"/>
                  <a:pt x="74" y="90"/>
                  <a:pt x="74" y="90"/>
                </a:cubicBezTo>
                <a:cubicBezTo>
                  <a:pt x="74" y="90"/>
                  <a:pt x="73" y="91"/>
                  <a:pt x="73" y="92"/>
                </a:cubicBezTo>
                <a:cubicBezTo>
                  <a:pt x="73" y="92"/>
                  <a:pt x="73" y="92"/>
                  <a:pt x="73" y="92"/>
                </a:cubicBezTo>
                <a:cubicBezTo>
                  <a:pt x="76" y="105"/>
                  <a:pt x="76" y="105"/>
                  <a:pt x="76" y="105"/>
                </a:cubicBezTo>
                <a:cubicBezTo>
                  <a:pt x="76" y="105"/>
                  <a:pt x="76" y="106"/>
                  <a:pt x="76" y="106"/>
                </a:cubicBezTo>
                <a:cubicBezTo>
                  <a:pt x="76" y="106"/>
                  <a:pt x="76" y="107"/>
                  <a:pt x="75" y="108"/>
                </a:cubicBezTo>
                <a:cubicBezTo>
                  <a:pt x="75" y="108"/>
                  <a:pt x="74" y="109"/>
                  <a:pt x="73" y="109"/>
                </a:cubicBezTo>
                <a:cubicBezTo>
                  <a:pt x="73" y="109"/>
                  <a:pt x="72" y="108"/>
                  <a:pt x="72" y="108"/>
                </a:cubicBezTo>
                <a:cubicBezTo>
                  <a:pt x="60" y="102"/>
                  <a:pt x="60" y="102"/>
                  <a:pt x="60" y="102"/>
                </a:cubicBezTo>
                <a:cubicBezTo>
                  <a:pt x="60" y="102"/>
                  <a:pt x="59" y="102"/>
                  <a:pt x="59" y="102"/>
                </a:cubicBezTo>
                <a:cubicBezTo>
                  <a:pt x="58" y="102"/>
                  <a:pt x="58" y="102"/>
                  <a:pt x="58" y="102"/>
                </a:cubicBezTo>
                <a:cubicBezTo>
                  <a:pt x="46" y="108"/>
                  <a:pt x="46" y="108"/>
                  <a:pt x="46" y="108"/>
                </a:cubicBezTo>
                <a:cubicBezTo>
                  <a:pt x="45" y="108"/>
                  <a:pt x="45" y="109"/>
                  <a:pt x="44" y="109"/>
                </a:cubicBezTo>
                <a:cubicBezTo>
                  <a:pt x="44" y="109"/>
                  <a:pt x="44" y="109"/>
                  <a:pt x="44" y="109"/>
                </a:cubicBezTo>
                <a:cubicBezTo>
                  <a:pt x="43" y="109"/>
                  <a:pt x="43" y="108"/>
                  <a:pt x="42" y="108"/>
                </a:cubicBezTo>
                <a:cubicBezTo>
                  <a:pt x="42" y="107"/>
                  <a:pt x="41" y="106"/>
                  <a:pt x="41" y="106"/>
                </a:cubicBezTo>
                <a:cubicBezTo>
                  <a:pt x="41" y="106"/>
                  <a:pt x="41" y="105"/>
                  <a:pt x="41" y="105"/>
                </a:cubicBezTo>
                <a:cubicBezTo>
                  <a:pt x="44" y="92"/>
                  <a:pt x="44" y="92"/>
                  <a:pt x="44" y="92"/>
                </a:cubicBezTo>
                <a:cubicBezTo>
                  <a:pt x="44" y="92"/>
                  <a:pt x="44" y="92"/>
                  <a:pt x="44" y="92"/>
                </a:cubicBezTo>
                <a:cubicBezTo>
                  <a:pt x="44" y="91"/>
                  <a:pt x="44" y="90"/>
                  <a:pt x="43" y="90"/>
                </a:cubicBezTo>
                <a:cubicBezTo>
                  <a:pt x="34" y="81"/>
                  <a:pt x="34" y="81"/>
                  <a:pt x="34" y="81"/>
                </a:cubicBezTo>
                <a:cubicBezTo>
                  <a:pt x="33" y="80"/>
                  <a:pt x="32" y="79"/>
                  <a:pt x="32" y="78"/>
                </a:cubicBezTo>
                <a:cubicBezTo>
                  <a:pt x="32" y="77"/>
                  <a:pt x="33" y="77"/>
                  <a:pt x="33" y="76"/>
                </a:cubicBezTo>
                <a:cubicBezTo>
                  <a:pt x="34" y="76"/>
                  <a:pt x="35" y="76"/>
                  <a:pt x="35" y="75"/>
                </a:cubicBezTo>
                <a:cubicBezTo>
                  <a:pt x="49" y="74"/>
                  <a:pt x="49" y="74"/>
                  <a:pt x="49" y="74"/>
                </a:cubicBezTo>
                <a:cubicBezTo>
                  <a:pt x="49" y="74"/>
                  <a:pt x="49" y="74"/>
                  <a:pt x="49" y="73"/>
                </a:cubicBezTo>
                <a:cubicBezTo>
                  <a:pt x="50" y="73"/>
                  <a:pt x="50" y="73"/>
                  <a:pt x="50" y="73"/>
                </a:cubicBezTo>
                <a:cubicBezTo>
                  <a:pt x="56" y="60"/>
                  <a:pt x="56" y="60"/>
                  <a:pt x="56" y="60"/>
                </a:cubicBezTo>
                <a:cubicBezTo>
                  <a:pt x="56" y="60"/>
                  <a:pt x="56" y="60"/>
                  <a:pt x="57" y="59"/>
                </a:cubicBezTo>
                <a:cubicBezTo>
                  <a:pt x="57" y="59"/>
                  <a:pt x="58" y="58"/>
                  <a:pt x="59" y="58"/>
                </a:cubicBezTo>
                <a:cubicBezTo>
                  <a:pt x="59" y="58"/>
                  <a:pt x="60" y="59"/>
                  <a:pt x="60" y="59"/>
                </a:cubicBezTo>
                <a:cubicBezTo>
                  <a:pt x="61" y="60"/>
                  <a:pt x="61" y="60"/>
                  <a:pt x="61" y="60"/>
                </a:cubicBezTo>
                <a:cubicBezTo>
                  <a:pt x="67" y="73"/>
                  <a:pt x="67" y="73"/>
                  <a:pt x="67" y="73"/>
                </a:cubicBezTo>
                <a:cubicBezTo>
                  <a:pt x="67" y="73"/>
                  <a:pt x="68" y="73"/>
                  <a:pt x="68" y="73"/>
                </a:cubicBezTo>
                <a:cubicBezTo>
                  <a:pt x="68" y="74"/>
                  <a:pt x="69" y="74"/>
                  <a:pt x="69" y="74"/>
                </a:cubicBezTo>
                <a:cubicBezTo>
                  <a:pt x="82" y="75"/>
                  <a:pt x="82" y="75"/>
                  <a:pt x="82" y="75"/>
                </a:cubicBezTo>
                <a:cubicBezTo>
                  <a:pt x="83" y="76"/>
                  <a:pt x="83" y="76"/>
                  <a:pt x="84" y="76"/>
                </a:cubicBezTo>
                <a:cubicBezTo>
                  <a:pt x="84" y="77"/>
                  <a:pt x="85" y="77"/>
                  <a:pt x="85" y="78"/>
                </a:cubicBezTo>
                <a:cubicBezTo>
                  <a:pt x="85" y="79"/>
                  <a:pt x="84" y="80"/>
                  <a:pt x="84" y="81"/>
                </a:cubicBezTo>
                <a:close/>
                <a:moveTo>
                  <a:pt x="126" y="35"/>
                </a:moveTo>
                <a:cubicBezTo>
                  <a:pt x="102" y="20"/>
                  <a:pt x="102" y="20"/>
                  <a:pt x="102" y="20"/>
                </a:cubicBezTo>
                <a:cubicBezTo>
                  <a:pt x="100" y="19"/>
                  <a:pt x="96" y="19"/>
                  <a:pt x="94" y="22"/>
                </a:cubicBezTo>
                <a:cubicBezTo>
                  <a:pt x="93" y="24"/>
                  <a:pt x="93" y="24"/>
                  <a:pt x="93" y="24"/>
                </a:cubicBezTo>
                <a:cubicBezTo>
                  <a:pt x="91" y="23"/>
                  <a:pt x="88" y="22"/>
                  <a:pt x="87" y="22"/>
                </a:cubicBezTo>
                <a:cubicBezTo>
                  <a:pt x="85" y="22"/>
                  <a:pt x="83" y="22"/>
                  <a:pt x="82" y="23"/>
                </a:cubicBezTo>
                <a:cubicBezTo>
                  <a:pt x="81" y="17"/>
                  <a:pt x="79" y="12"/>
                  <a:pt x="76" y="8"/>
                </a:cubicBezTo>
                <a:cubicBezTo>
                  <a:pt x="72" y="3"/>
                  <a:pt x="65" y="0"/>
                  <a:pt x="59" y="0"/>
                </a:cubicBezTo>
                <a:cubicBezTo>
                  <a:pt x="52" y="0"/>
                  <a:pt x="46" y="3"/>
                  <a:pt x="41" y="8"/>
                </a:cubicBezTo>
                <a:cubicBezTo>
                  <a:pt x="37" y="14"/>
                  <a:pt x="35" y="21"/>
                  <a:pt x="35" y="28"/>
                </a:cubicBezTo>
                <a:cubicBezTo>
                  <a:pt x="39" y="28"/>
                  <a:pt x="39" y="28"/>
                  <a:pt x="39" y="28"/>
                </a:cubicBezTo>
                <a:cubicBezTo>
                  <a:pt x="39" y="22"/>
                  <a:pt x="41" y="16"/>
                  <a:pt x="45" y="11"/>
                </a:cubicBezTo>
                <a:cubicBezTo>
                  <a:pt x="49" y="7"/>
                  <a:pt x="53" y="5"/>
                  <a:pt x="59" y="5"/>
                </a:cubicBezTo>
                <a:cubicBezTo>
                  <a:pt x="64" y="5"/>
                  <a:pt x="69" y="7"/>
                  <a:pt x="72" y="11"/>
                </a:cubicBezTo>
                <a:cubicBezTo>
                  <a:pt x="76" y="16"/>
                  <a:pt x="78" y="22"/>
                  <a:pt x="78" y="28"/>
                </a:cubicBezTo>
                <a:cubicBezTo>
                  <a:pt x="83" y="28"/>
                  <a:pt x="83" y="28"/>
                  <a:pt x="83" y="28"/>
                </a:cubicBezTo>
                <a:cubicBezTo>
                  <a:pt x="83" y="27"/>
                  <a:pt x="83" y="26"/>
                  <a:pt x="83" y="25"/>
                </a:cubicBezTo>
                <a:cubicBezTo>
                  <a:pt x="84" y="25"/>
                  <a:pt x="85" y="24"/>
                  <a:pt x="87" y="24"/>
                </a:cubicBezTo>
                <a:cubicBezTo>
                  <a:pt x="88" y="24"/>
                  <a:pt x="90" y="25"/>
                  <a:pt x="92" y="26"/>
                </a:cubicBezTo>
                <a:cubicBezTo>
                  <a:pt x="90" y="29"/>
                  <a:pt x="90" y="29"/>
                  <a:pt x="90" y="29"/>
                </a:cubicBezTo>
                <a:cubicBezTo>
                  <a:pt x="88" y="32"/>
                  <a:pt x="89" y="35"/>
                  <a:pt x="92" y="37"/>
                </a:cubicBezTo>
                <a:cubicBezTo>
                  <a:pt x="115" y="52"/>
                  <a:pt x="115" y="52"/>
                  <a:pt x="115" y="52"/>
                </a:cubicBezTo>
                <a:cubicBezTo>
                  <a:pt x="118" y="54"/>
                  <a:pt x="121" y="53"/>
                  <a:pt x="123" y="50"/>
                </a:cubicBezTo>
                <a:cubicBezTo>
                  <a:pt x="127" y="43"/>
                  <a:pt x="127" y="43"/>
                  <a:pt x="127" y="43"/>
                </a:cubicBezTo>
                <a:cubicBezTo>
                  <a:pt x="129" y="40"/>
                  <a:pt x="128" y="37"/>
                  <a:pt x="126" y="35"/>
                </a:cubicBezTo>
                <a:close/>
                <a:moveTo>
                  <a:pt x="97" y="26"/>
                </a:moveTo>
                <a:cubicBezTo>
                  <a:pt x="98" y="26"/>
                  <a:pt x="99" y="27"/>
                  <a:pt x="99" y="28"/>
                </a:cubicBezTo>
                <a:cubicBezTo>
                  <a:pt x="99" y="30"/>
                  <a:pt x="98" y="30"/>
                  <a:pt x="97" y="30"/>
                </a:cubicBezTo>
                <a:cubicBezTo>
                  <a:pt x="96" y="30"/>
                  <a:pt x="95" y="30"/>
                  <a:pt x="95" y="28"/>
                </a:cubicBezTo>
                <a:cubicBezTo>
                  <a:pt x="95" y="27"/>
                  <a:pt x="96" y="26"/>
                  <a:pt x="97" y="26"/>
                </a:cubicBezTo>
                <a:close/>
              </a:path>
            </a:pathLst>
          </a:custGeom>
          <a:solidFill>
            <a:srgbClr val="2A3B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6" name="Freeform 96"/>
          <p:cNvSpPr>
            <a:spLocks noEditPoints="1"/>
          </p:cNvSpPr>
          <p:nvPr/>
        </p:nvSpPr>
        <p:spPr bwMode="auto">
          <a:xfrm>
            <a:off x="9569450" y="2689225"/>
            <a:ext cx="495300" cy="593725"/>
          </a:xfrm>
          <a:custGeom>
            <a:avLst/>
            <a:gdLst>
              <a:gd name="T0" fmla="*/ 2147483647 w 118"/>
              <a:gd name="T1" fmla="*/ 2147483647 h 141"/>
              <a:gd name="T2" fmla="*/ 2147483647 w 118"/>
              <a:gd name="T3" fmla="*/ 2147483647 h 141"/>
              <a:gd name="T4" fmla="*/ 2147483647 w 118"/>
              <a:gd name="T5" fmla="*/ 2147483647 h 141"/>
              <a:gd name="T6" fmla="*/ 2147483647 w 118"/>
              <a:gd name="T7" fmla="*/ 2147483647 h 141"/>
              <a:gd name="T8" fmla="*/ 2147483647 w 118"/>
              <a:gd name="T9" fmla="*/ 2147483647 h 141"/>
              <a:gd name="T10" fmla="*/ 2147483647 w 118"/>
              <a:gd name="T11" fmla="*/ 2147483647 h 141"/>
              <a:gd name="T12" fmla="*/ 2147483647 w 118"/>
              <a:gd name="T13" fmla="*/ 2147483647 h 141"/>
              <a:gd name="T14" fmla="*/ 2147483647 w 118"/>
              <a:gd name="T15" fmla="*/ 2147483647 h 141"/>
              <a:gd name="T16" fmla="*/ 0 w 118"/>
              <a:gd name="T17" fmla="*/ 2147483647 h 141"/>
              <a:gd name="T18" fmla="*/ 2147483647 w 118"/>
              <a:gd name="T19" fmla="*/ 2147483647 h 141"/>
              <a:gd name="T20" fmla="*/ 2147483647 w 118"/>
              <a:gd name="T21" fmla="*/ 2147483647 h 141"/>
              <a:gd name="T22" fmla="*/ 2147483647 w 118"/>
              <a:gd name="T23" fmla="*/ 2147483647 h 141"/>
              <a:gd name="T24" fmla="*/ 2147483647 w 118"/>
              <a:gd name="T25" fmla="*/ 2147483647 h 141"/>
              <a:gd name="T26" fmla="*/ 2147483647 w 118"/>
              <a:gd name="T27" fmla="*/ 2147483647 h 141"/>
              <a:gd name="T28" fmla="*/ 2147483647 w 118"/>
              <a:gd name="T29" fmla="*/ 2147483647 h 141"/>
              <a:gd name="T30" fmla="*/ 2147483647 w 118"/>
              <a:gd name="T31" fmla="*/ 2147483647 h 141"/>
              <a:gd name="T32" fmla="*/ 2147483647 w 118"/>
              <a:gd name="T33" fmla="*/ 2147483647 h 141"/>
              <a:gd name="T34" fmla="*/ 2147483647 w 118"/>
              <a:gd name="T35" fmla="*/ 2147483647 h 141"/>
              <a:gd name="T36" fmla="*/ 2147483647 w 118"/>
              <a:gd name="T37" fmla="*/ 2147483647 h 141"/>
              <a:gd name="T38" fmla="*/ 2147483647 w 118"/>
              <a:gd name="T39" fmla="*/ 2147483647 h 141"/>
              <a:gd name="T40" fmla="*/ 2147483647 w 118"/>
              <a:gd name="T41" fmla="*/ 2147483647 h 141"/>
              <a:gd name="T42" fmla="*/ 2147483647 w 118"/>
              <a:gd name="T43" fmla="*/ 2147483647 h 141"/>
              <a:gd name="T44" fmla="*/ 2147483647 w 118"/>
              <a:gd name="T45" fmla="*/ 2147483647 h 141"/>
              <a:gd name="T46" fmla="*/ 2147483647 w 118"/>
              <a:gd name="T47" fmla="*/ 2147483647 h 141"/>
              <a:gd name="T48" fmla="*/ 2147483647 w 118"/>
              <a:gd name="T49" fmla="*/ 2147483647 h 141"/>
              <a:gd name="T50" fmla="*/ 2147483647 w 118"/>
              <a:gd name="T51" fmla="*/ 2147483647 h 141"/>
              <a:gd name="T52" fmla="*/ 2147483647 w 118"/>
              <a:gd name="T53" fmla="*/ 2147483647 h 141"/>
              <a:gd name="T54" fmla="*/ 2147483647 w 118"/>
              <a:gd name="T55" fmla="*/ 2147483647 h 141"/>
              <a:gd name="T56" fmla="*/ 2147483647 w 118"/>
              <a:gd name="T57" fmla="*/ 2147483647 h 141"/>
              <a:gd name="T58" fmla="*/ 2147483647 w 118"/>
              <a:gd name="T59" fmla="*/ 2147483647 h 141"/>
              <a:gd name="T60" fmla="*/ 2147483647 w 118"/>
              <a:gd name="T61" fmla="*/ 2147483647 h 141"/>
              <a:gd name="T62" fmla="*/ 2147483647 w 118"/>
              <a:gd name="T63" fmla="*/ 2147483647 h 141"/>
              <a:gd name="T64" fmla="*/ 2147483647 w 118"/>
              <a:gd name="T65" fmla="*/ 2147483647 h 141"/>
              <a:gd name="T66" fmla="*/ 2147483647 w 118"/>
              <a:gd name="T67" fmla="*/ 2147483647 h 141"/>
              <a:gd name="T68" fmla="*/ 2147483647 w 118"/>
              <a:gd name="T69" fmla="*/ 2147483647 h 141"/>
              <a:gd name="T70" fmla="*/ 2147483647 w 118"/>
              <a:gd name="T71" fmla="*/ 2147483647 h 141"/>
              <a:gd name="T72" fmla="*/ 2147483647 w 118"/>
              <a:gd name="T73" fmla="*/ 2147483647 h 141"/>
              <a:gd name="T74" fmla="*/ 2147483647 w 118"/>
              <a:gd name="T75" fmla="*/ 2147483647 h 141"/>
              <a:gd name="T76" fmla="*/ 2147483647 w 118"/>
              <a:gd name="T77" fmla="*/ 2147483647 h 141"/>
              <a:gd name="T78" fmla="*/ 2147483647 w 118"/>
              <a:gd name="T79" fmla="*/ 2147483647 h 141"/>
              <a:gd name="T80" fmla="*/ 2147483647 w 118"/>
              <a:gd name="T81" fmla="*/ 2147483647 h 141"/>
              <a:gd name="T82" fmla="*/ 2147483647 w 118"/>
              <a:gd name="T83" fmla="*/ 2147483647 h 141"/>
              <a:gd name="T84" fmla="*/ 2147483647 w 118"/>
              <a:gd name="T85" fmla="*/ 2147483647 h 141"/>
              <a:gd name="T86" fmla="*/ 2147483647 w 118"/>
              <a:gd name="T87" fmla="*/ 2147483647 h 141"/>
              <a:gd name="T88" fmla="*/ 2147483647 w 118"/>
              <a:gd name="T89" fmla="*/ 2147483647 h 141"/>
              <a:gd name="T90" fmla="*/ 2147483647 w 118"/>
              <a:gd name="T91" fmla="*/ 2147483647 h 141"/>
              <a:gd name="T92" fmla="*/ 2147483647 w 118"/>
              <a:gd name="T93" fmla="*/ 2147483647 h 141"/>
              <a:gd name="T94" fmla="*/ 2147483647 w 118"/>
              <a:gd name="T95" fmla="*/ 2147483647 h 141"/>
              <a:gd name="T96" fmla="*/ 2147483647 w 118"/>
              <a:gd name="T97" fmla="*/ 2147483647 h 141"/>
              <a:gd name="T98" fmla="*/ 2147483647 w 118"/>
              <a:gd name="T99" fmla="*/ 2147483647 h 141"/>
              <a:gd name="T100" fmla="*/ 2147483647 w 118"/>
              <a:gd name="T101" fmla="*/ 2147483647 h 141"/>
              <a:gd name="T102" fmla="*/ 2147483647 w 118"/>
              <a:gd name="T103" fmla="*/ 2147483647 h 141"/>
              <a:gd name="T104" fmla="*/ 2147483647 w 118"/>
              <a:gd name="T105" fmla="*/ 2147483647 h 141"/>
              <a:gd name="T106" fmla="*/ 2147483647 w 118"/>
              <a:gd name="T107" fmla="*/ 2147483647 h 14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rgbClr val="2A3B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 name="组合 1"/>
          <p:cNvGrpSpPr/>
          <p:nvPr/>
        </p:nvGrpSpPr>
        <p:grpSpPr>
          <a:xfrm>
            <a:off x="1152525" y="4800600"/>
            <a:ext cx="2343150" cy="1338263"/>
            <a:chOff x="1152525" y="4800600"/>
            <a:chExt cx="2343150" cy="1338263"/>
          </a:xfrm>
        </p:grpSpPr>
        <p:sp>
          <p:nvSpPr>
            <p:cNvPr id="104" name="Rectangle 24"/>
            <p:cNvSpPr/>
            <p:nvPr/>
          </p:nvSpPr>
          <p:spPr>
            <a:xfrm>
              <a:off x="1152525" y="4800600"/>
              <a:ext cx="2343150" cy="1338263"/>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22544" name="TextBox 40"/>
            <p:cNvSpPr txBox="1">
              <a:spLocks noChangeArrowheads="1"/>
            </p:cNvSpPr>
            <p:nvPr/>
          </p:nvSpPr>
          <p:spPr bwMode="auto">
            <a:xfrm>
              <a:off x="1452563" y="5624513"/>
              <a:ext cx="1760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dirty="0">
                  <a:solidFill>
                    <a:schemeClr val="bg1"/>
                  </a:solidFill>
                  <a:latin typeface="Segoe UI" pitchFamily="34" charset="0"/>
                  <a:cs typeface="Segoe UI" pitchFamily="34" charset="0"/>
                </a:rPr>
                <a:t>CONTENT HERE.</a:t>
              </a:r>
            </a:p>
          </p:txBody>
        </p:sp>
        <p:sp>
          <p:nvSpPr>
            <p:cNvPr id="22547" name="Freeform 20"/>
            <p:cNvSpPr>
              <a:spLocks noEditPoints="1"/>
            </p:cNvSpPr>
            <p:nvPr/>
          </p:nvSpPr>
          <p:spPr bwMode="auto">
            <a:xfrm>
              <a:off x="20939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0 h 333"/>
                <a:gd name="T10" fmla="*/ 2147483647 w 364"/>
                <a:gd name="T11" fmla="*/ 2147483647 h 333"/>
                <a:gd name="T12" fmla="*/ 2147483647 w 364"/>
                <a:gd name="T13" fmla="*/ 2147483647 h 333"/>
                <a:gd name="T14" fmla="*/ 0 w 364"/>
                <a:gd name="T15" fmla="*/ 2147483647 h 333"/>
                <a:gd name="T16" fmla="*/ 2147483647 w 364"/>
                <a:gd name="T17" fmla="*/ 2147483647 h 333"/>
                <a:gd name="T18" fmla="*/ 2147483647 w 364"/>
                <a:gd name="T19" fmla="*/ 2147483647 h 333"/>
                <a:gd name="T20" fmla="*/ 2147483647 w 364"/>
                <a:gd name="T21" fmla="*/ 2147483647 h 333"/>
                <a:gd name="T22" fmla="*/ 2147483647 w 364"/>
                <a:gd name="T23" fmla="*/ 2147483647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4" h="333">
                  <a:moveTo>
                    <a:pt x="359" y="119"/>
                  </a:moveTo>
                  <a:cubicBezTo>
                    <a:pt x="355" y="114"/>
                    <a:pt x="349"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2" y="51"/>
                    <a:pt x="252" y="51"/>
                    <a:pt x="252" y="51"/>
                  </a:cubicBezTo>
                  <a:cubicBezTo>
                    <a:pt x="252" y="10"/>
                    <a:pt x="252" y="10"/>
                    <a:pt x="252" y="10"/>
                  </a:cubicBezTo>
                  <a:cubicBezTo>
                    <a:pt x="252" y="5"/>
                    <a:pt x="248" y="0"/>
                    <a:pt x="242" y="0"/>
                  </a:cubicBezTo>
                  <a:cubicBezTo>
                    <a:pt x="41" y="0"/>
                    <a:pt x="41" y="0"/>
                    <a:pt x="41" y="0"/>
                  </a:cubicBezTo>
                  <a:cubicBezTo>
                    <a:pt x="35" y="0"/>
                    <a:pt x="30" y="5"/>
                    <a:pt x="30" y="10"/>
                  </a:cubicBezTo>
                  <a:cubicBezTo>
                    <a:pt x="30" y="51"/>
                    <a:pt x="30" y="51"/>
                    <a:pt x="30" y="51"/>
                  </a:cubicBezTo>
                  <a:cubicBezTo>
                    <a:pt x="20" y="51"/>
                    <a:pt x="20" y="51"/>
                    <a:pt x="20" y="51"/>
                  </a:cubicBezTo>
                  <a:cubicBezTo>
                    <a:pt x="9" y="51"/>
                    <a:pt x="0" y="60"/>
                    <a:pt x="0" y="71"/>
                  </a:cubicBezTo>
                  <a:cubicBezTo>
                    <a:pt x="0" y="313"/>
                    <a:pt x="0" y="313"/>
                    <a:pt x="0" y="313"/>
                  </a:cubicBezTo>
                  <a:cubicBezTo>
                    <a:pt x="0" y="324"/>
                    <a:pt x="9" y="333"/>
                    <a:pt x="20" y="333"/>
                  </a:cubicBezTo>
                  <a:cubicBezTo>
                    <a:pt x="61" y="333"/>
                    <a:pt x="61" y="333"/>
                    <a:pt x="61" y="333"/>
                  </a:cubicBezTo>
                  <a:cubicBezTo>
                    <a:pt x="156" y="333"/>
                    <a:pt x="156" y="333"/>
                    <a:pt x="156" y="333"/>
                  </a:cubicBezTo>
                  <a:cubicBezTo>
                    <a:pt x="156" y="247"/>
                    <a:pt x="156" y="247"/>
                    <a:pt x="156" y="247"/>
                  </a:cubicBezTo>
                  <a:cubicBezTo>
                    <a:pt x="131" y="247"/>
                    <a:pt x="131" y="247"/>
                    <a:pt x="131" y="247"/>
                  </a:cubicBezTo>
                  <a:cubicBezTo>
                    <a:pt x="127" y="247"/>
                    <a:pt x="123" y="245"/>
                    <a:pt x="121" y="241"/>
                  </a:cubicBezTo>
                  <a:cubicBezTo>
                    <a:pt x="120" y="237"/>
                    <a:pt x="121" y="233"/>
                    <a:pt x="124" y="230"/>
                  </a:cubicBezTo>
                  <a:cubicBezTo>
                    <a:pt x="194" y="159"/>
                    <a:pt x="194" y="159"/>
                    <a:pt x="194" y="159"/>
                  </a:cubicBezTo>
                  <a:cubicBezTo>
                    <a:pt x="198" y="155"/>
                    <a:pt x="205" y="155"/>
                    <a:pt x="208" y="159"/>
                  </a:cubicBezTo>
                  <a:cubicBezTo>
                    <a:pt x="279" y="230"/>
                    <a:pt x="279" y="230"/>
                    <a:pt x="279" y="230"/>
                  </a:cubicBezTo>
                  <a:cubicBezTo>
                    <a:pt x="282" y="233"/>
                    <a:pt x="283" y="237"/>
                    <a:pt x="281" y="241"/>
                  </a:cubicBezTo>
                  <a:cubicBezTo>
                    <a:pt x="280" y="245"/>
                    <a:pt x="276" y="247"/>
                    <a:pt x="272" y="247"/>
                  </a:cubicBezTo>
                  <a:cubicBezTo>
                    <a:pt x="247" y="247"/>
                    <a:pt x="247" y="247"/>
                    <a:pt x="247" y="247"/>
                  </a:cubicBezTo>
                  <a:cubicBezTo>
                    <a:pt x="247" y="333"/>
                    <a:pt x="247" y="333"/>
                    <a:pt x="247" y="333"/>
                  </a:cubicBezTo>
                  <a:cubicBezTo>
                    <a:pt x="263" y="333"/>
                    <a:pt x="263" y="333"/>
                    <a:pt x="263" y="333"/>
                  </a:cubicBezTo>
                  <a:cubicBezTo>
                    <a:pt x="303" y="333"/>
                    <a:pt x="303" y="333"/>
                    <a:pt x="303" y="333"/>
                  </a:cubicBezTo>
                  <a:cubicBezTo>
                    <a:pt x="312" y="333"/>
                    <a:pt x="321" y="327"/>
                    <a:pt x="323" y="318"/>
                  </a:cubicBezTo>
                  <a:cubicBezTo>
                    <a:pt x="363" y="136"/>
                    <a:pt x="363" y="136"/>
                    <a:pt x="363" y="136"/>
                  </a:cubicBezTo>
                  <a:cubicBezTo>
                    <a:pt x="364" y="130"/>
                    <a:pt x="363" y="124"/>
                    <a:pt x="359" y="119"/>
                  </a:cubicBezTo>
                  <a:close/>
                  <a:moveTo>
                    <a:pt x="30" y="313"/>
                  </a:moveTo>
                  <a:cubicBezTo>
                    <a:pt x="20" y="313"/>
                    <a:pt x="20" y="313"/>
                    <a:pt x="20" y="313"/>
                  </a:cubicBezTo>
                  <a:cubicBezTo>
                    <a:pt x="20" y="71"/>
                    <a:pt x="20" y="71"/>
                    <a:pt x="20" y="71"/>
                  </a:cubicBezTo>
                  <a:cubicBezTo>
                    <a:pt x="30" y="71"/>
                    <a:pt x="30" y="71"/>
                    <a:pt x="30" y="71"/>
                  </a:cubicBezTo>
                  <a:lnTo>
                    <a:pt x="30" y="313"/>
                  </a:lnTo>
                  <a:close/>
                  <a:moveTo>
                    <a:pt x="242" y="91"/>
                  </a:moveTo>
                  <a:cubicBezTo>
                    <a:pt x="231" y="91"/>
                    <a:pt x="222" y="100"/>
                    <a:pt x="222" y="111"/>
                  </a:cubicBezTo>
                  <a:cubicBezTo>
                    <a:pt x="101" y="111"/>
                    <a:pt x="101" y="111"/>
                    <a:pt x="101" y="111"/>
                  </a:cubicBezTo>
                  <a:cubicBezTo>
                    <a:pt x="92" y="111"/>
                    <a:pt x="83" y="118"/>
                    <a:pt x="81" y="127"/>
                  </a:cubicBezTo>
                  <a:cubicBezTo>
                    <a:pt x="81" y="127"/>
                    <a:pt x="41" y="312"/>
                    <a:pt x="41" y="313"/>
                  </a:cubicBezTo>
                  <a:cubicBezTo>
                    <a:pt x="41" y="313"/>
                    <a:pt x="41" y="313"/>
                    <a:pt x="41" y="313"/>
                  </a:cubicBezTo>
                  <a:cubicBezTo>
                    <a:pt x="41" y="10"/>
                    <a:pt x="41" y="10"/>
                    <a:pt x="41" y="10"/>
                  </a:cubicBezTo>
                  <a:cubicBezTo>
                    <a:pt x="242" y="10"/>
                    <a:pt x="242" y="10"/>
                    <a:pt x="242" y="10"/>
                  </a:cubicBezTo>
                  <a:lnTo>
                    <a:pt x="242" y="91"/>
                  </a:lnTo>
                  <a:close/>
                  <a:moveTo>
                    <a:pt x="263" y="91"/>
                  </a:moveTo>
                  <a:cubicBezTo>
                    <a:pt x="252" y="91"/>
                    <a:pt x="252" y="91"/>
                    <a:pt x="252" y="91"/>
                  </a:cubicBezTo>
                  <a:cubicBezTo>
                    <a:pt x="252" y="71"/>
                    <a:pt x="252" y="71"/>
                    <a:pt x="252" y="71"/>
                  </a:cubicBezTo>
                  <a:cubicBezTo>
                    <a:pt x="263" y="71"/>
                    <a:pt x="263" y="71"/>
                    <a:pt x="263" y="71"/>
                  </a:cubicBezTo>
                  <a:lnTo>
                    <a:pt x="263" y="91"/>
                  </a:lnTo>
                  <a:close/>
                  <a:moveTo>
                    <a:pt x="70" y="86"/>
                  </a:moveTo>
                  <a:cubicBezTo>
                    <a:pt x="70" y="81"/>
                    <a:pt x="75" y="76"/>
                    <a:pt x="80" y="76"/>
                  </a:cubicBezTo>
                  <a:cubicBezTo>
                    <a:pt x="201" y="76"/>
                    <a:pt x="201" y="76"/>
                    <a:pt x="201" y="76"/>
                  </a:cubicBezTo>
                  <a:cubicBezTo>
                    <a:pt x="206" y="76"/>
                    <a:pt x="211" y="81"/>
                    <a:pt x="211" y="86"/>
                  </a:cubicBezTo>
                  <a:cubicBezTo>
                    <a:pt x="211" y="92"/>
                    <a:pt x="206" y="96"/>
                    <a:pt x="201" y="96"/>
                  </a:cubicBezTo>
                  <a:cubicBezTo>
                    <a:pt x="80" y="96"/>
                    <a:pt x="80" y="96"/>
                    <a:pt x="80" y="96"/>
                  </a:cubicBezTo>
                  <a:cubicBezTo>
                    <a:pt x="75" y="96"/>
                    <a:pt x="70" y="92"/>
                    <a:pt x="70" y="86"/>
                  </a:cubicBez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3667125" y="4800600"/>
            <a:ext cx="2343150" cy="1338263"/>
            <a:chOff x="3667125" y="4800600"/>
            <a:chExt cx="2343150" cy="1338263"/>
          </a:xfrm>
        </p:grpSpPr>
        <p:sp>
          <p:nvSpPr>
            <p:cNvPr id="105" name="Rectangle 27"/>
            <p:cNvSpPr/>
            <p:nvPr/>
          </p:nvSpPr>
          <p:spPr>
            <a:xfrm>
              <a:off x="3667125" y="4800600"/>
              <a:ext cx="2343150" cy="1338263"/>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543" name="TextBox 35"/>
            <p:cNvSpPr txBox="1">
              <a:spLocks noChangeArrowheads="1"/>
            </p:cNvSpPr>
            <p:nvPr/>
          </p:nvSpPr>
          <p:spPr bwMode="auto">
            <a:xfrm>
              <a:off x="3963988" y="5624513"/>
              <a:ext cx="1760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2548" name="Freeform 21"/>
            <p:cNvSpPr>
              <a:spLocks noEditPoints="1"/>
            </p:cNvSpPr>
            <p:nvPr/>
          </p:nvSpPr>
          <p:spPr bwMode="auto">
            <a:xfrm>
              <a:off x="4645025" y="5072063"/>
              <a:ext cx="500063" cy="455612"/>
            </a:xfrm>
            <a:custGeom>
              <a:avLst/>
              <a:gdLst>
                <a:gd name="T0" fmla="*/ 2147483647 w 365"/>
                <a:gd name="T1" fmla="*/ 2147483647 h 333"/>
                <a:gd name="T2" fmla="*/ 2147483647 w 365"/>
                <a:gd name="T3" fmla="*/ 2147483647 h 333"/>
                <a:gd name="T4" fmla="*/ 2147483647 w 365"/>
                <a:gd name="T5" fmla="*/ 2147483647 h 333"/>
                <a:gd name="T6" fmla="*/ 2147483647 w 365"/>
                <a:gd name="T7" fmla="*/ 2147483647 h 333"/>
                <a:gd name="T8" fmla="*/ 2147483647 w 365"/>
                <a:gd name="T9" fmla="*/ 0 h 333"/>
                <a:gd name="T10" fmla="*/ 2147483647 w 365"/>
                <a:gd name="T11" fmla="*/ 2147483647 h 333"/>
                <a:gd name="T12" fmla="*/ 2147483647 w 365"/>
                <a:gd name="T13" fmla="*/ 2147483647 h 333"/>
                <a:gd name="T14" fmla="*/ 0 w 365"/>
                <a:gd name="T15" fmla="*/ 2147483647 h 333"/>
                <a:gd name="T16" fmla="*/ 2147483647 w 365"/>
                <a:gd name="T17" fmla="*/ 2147483647 h 333"/>
                <a:gd name="T18" fmla="*/ 2147483647 w 365"/>
                <a:gd name="T19" fmla="*/ 2147483647 h 333"/>
                <a:gd name="T20" fmla="*/ 2147483647 w 365"/>
                <a:gd name="T21" fmla="*/ 2147483647 h 333"/>
                <a:gd name="T22" fmla="*/ 2147483647 w 365"/>
                <a:gd name="T23" fmla="*/ 2147483647 h 333"/>
                <a:gd name="T24" fmla="*/ 2147483647 w 365"/>
                <a:gd name="T25" fmla="*/ 2147483647 h 333"/>
                <a:gd name="T26" fmla="*/ 2147483647 w 365"/>
                <a:gd name="T27" fmla="*/ 2147483647 h 333"/>
                <a:gd name="T28" fmla="*/ 2147483647 w 365"/>
                <a:gd name="T29" fmla="*/ 2147483647 h 333"/>
                <a:gd name="T30" fmla="*/ 2147483647 w 365"/>
                <a:gd name="T31" fmla="*/ 2147483647 h 333"/>
                <a:gd name="T32" fmla="*/ 2147483647 w 365"/>
                <a:gd name="T33" fmla="*/ 2147483647 h 333"/>
                <a:gd name="T34" fmla="*/ 2147483647 w 365"/>
                <a:gd name="T35" fmla="*/ 2147483647 h 333"/>
                <a:gd name="T36" fmla="*/ 2147483647 w 365"/>
                <a:gd name="T37" fmla="*/ 2147483647 h 333"/>
                <a:gd name="T38" fmla="*/ 2147483647 w 365"/>
                <a:gd name="T39" fmla="*/ 2147483647 h 333"/>
                <a:gd name="T40" fmla="*/ 2147483647 w 365"/>
                <a:gd name="T41" fmla="*/ 2147483647 h 333"/>
                <a:gd name="T42" fmla="*/ 2147483647 w 365"/>
                <a:gd name="T43" fmla="*/ 2147483647 h 333"/>
                <a:gd name="T44" fmla="*/ 2147483647 w 365"/>
                <a:gd name="T45" fmla="*/ 2147483647 h 333"/>
                <a:gd name="T46" fmla="*/ 2147483647 w 365"/>
                <a:gd name="T47" fmla="*/ 2147483647 h 333"/>
                <a:gd name="T48" fmla="*/ 2147483647 w 365"/>
                <a:gd name="T49" fmla="*/ 2147483647 h 333"/>
                <a:gd name="T50" fmla="*/ 2147483647 w 365"/>
                <a:gd name="T51" fmla="*/ 2147483647 h 333"/>
                <a:gd name="T52" fmla="*/ 2147483647 w 365"/>
                <a:gd name="T53" fmla="*/ 2147483647 h 333"/>
                <a:gd name="T54" fmla="*/ 2147483647 w 365"/>
                <a:gd name="T55" fmla="*/ 2147483647 h 333"/>
                <a:gd name="T56" fmla="*/ 2147483647 w 365"/>
                <a:gd name="T57" fmla="*/ 2147483647 h 333"/>
                <a:gd name="T58" fmla="*/ 2147483647 w 365"/>
                <a:gd name="T59" fmla="*/ 2147483647 h 333"/>
                <a:gd name="T60" fmla="*/ 2147483647 w 365"/>
                <a:gd name="T61" fmla="*/ 2147483647 h 333"/>
                <a:gd name="T62" fmla="*/ 2147483647 w 365"/>
                <a:gd name="T63" fmla="*/ 2147483647 h 333"/>
                <a:gd name="T64" fmla="*/ 2147483647 w 365"/>
                <a:gd name="T65" fmla="*/ 2147483647 h 333"/>
                <a:gd name="T66" fmla="*/ 2147483647 w 365"/>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5" h="333">
                  <a:moveTo>
                    <a:pt x="359" y="119"/>
                  </a:moveTo>
                  <a:cubicBezTo>
                    <a:pt x="355" y="114"/>
                    <a:pt x="350"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3" y="51"/>
                    <a:pt x="253" y="51"/>
                    <a:pt x="253" y="51"/>
                  </a:cubicBezTo>
                  <a:cubicBezTo>
                    <a:pt x="253" y="10"/>
                    <a:pt x="253" y="10"/>
                    <a:pt x="253" y="10"/>
                  </a:cubicBezTo>
                  <a:cubicBezTo>
                    <a:pt x="253" y="5"/>
                    <a:pt x="248" y="0"/>
                    <a:pt x="243" y="0"/>
                  </a:cubicBezTo>
                  <a:cubicBezTo>
                    <a:pt x="41" y="0"/>
                    <a:pt x="41" y="0"/>
                    <a:pt x="41" y="0"/>
                  </a:cubicBezTo>
                  <a:cubicBezTo>
                    <a:pt x="35" y="0"/>
                    <a:pt x="31" y="5"/>
                    <a:pt x="31" y="10"/>
                  </a:cubicBezTo>
                  <a:cubicBezTo>
                    <a:pt x="31" y="51"/>
                    <a:pt x="31" y="51"/>
                    <a:pt x="31" y="51"/>
                  </a:cubicBezTo>
                  <a:cubicBezTo>
                    <a:pt x="21" y="51"/>
                    <a:pt x="21" y="51"/>
                    <a:pt x="21" y="51"/>
                  </a:cubicBezTo>
                  <a:cubicBezTo>
                    <a:pt x="9" y="51"/>
                    <a:pt x="0" y="60"/>
                    <a:pt x="0" y="71"/>
                  </a:cubicBezTo>
                  <a:cubicBezTo>
                    <a:pt x="0" y="313"/>
                    <a:pt x="0" y="313"/>
                    <a:pt x="0" y="313"/>
                  </a:cubicBezTo>
                  <a:cubicBezTo>
                    <a:pt x="0" y="324"/>
                    <a:pt x="9" y="333"/>
                    <a:pt x="21" y="333"/>
                  </a:cubicBezTo>
                  <a:cubicBezTo>
                    <a:pt x="61" y="333"/>
                    <a:pt x="61" y="333"/>
                    <a:pt x="61" y="333"/>
                  </a:cubicBezTo>
                  <a:cubicBezTo>
                    <a:pt x="263" y="333"/>
                    <a:pt x="263" y="333"/>
                    <a:pt x="263" y="333"/>
                  </a:cubicBezTo>
                  <a:cubicBezTo>
                    <a:pt x="303" y="333"/>
                    <a:pt x="303" y="333"/>
                    <a:pt x="303" y="333"/>
                  </a:cubicBezTo>
                  <a:cubicBezTo>
                    <a:pt x="313" y="333"/>
                    <a:pt x="321" y="327"/>
                    <a:pt x="323" y="318"/>
                  </a:cubicBezTo>
                  <a:cubicBezTo>
                    <a:pt x="363" y="136"/>
                    <a:pt x="363" y="136"/>
                    <a:pt x="363" y="136"/>
                  </a:cubicBezTo>
                  <a:cubicBezTo>
                    <a:pt x="365" y="130"/>
                    <a:pt x="363" y="124"/>
                    <a:pt x="359" y="119"/>
                  </a:cubicBezTo>
                  <a:close/>
                  <a:moveTo>
                    <a:pt x="31" y="313"/>
                  </a:moveTo>
                  <a:cubicBezTo>
                    <a:pt x="21" y="313"/>
                    <a:pt x="21" y="313"/>
                    <a:pt x="21" y="313"/>
                  </a:cubicBezTo>
                  <a:cubicBezTo>
                    <a:pt x="21" y="71"/>
                    <a:pt x="21" y="71"/>
                    <a:pt x="21" y="71"/>
                  </a:cubicBezTo>
                  <a:cubicBezTo>
                    <a:pt x="31" y="71"/>
                    <a:pt x="31" y="71"/>
                    <a:pt x="31" y="71"/>
                  </a:cubicBezTo>
                  <a:lnTo>
                    <a:pt x="31" y="313"/>
                  </a:lnTo>
                  <a:close/>
                  <a:moveTo>
                    <a:pt x="254" y="215"/>
                  </a:moveTo>
                  <a:cubicBezTo>
                    <a:pt x="184" y="286"/>
                    <a:pt x="184" y="286"/>
                    <a:pt x="184" y="286"/>
                  </a:cubicBezTo>
                  <a:cubicBezTo>
                    <a:pt x="180" y="290"/>
                    <a:pt x="173" y="290"/>
                    <a:pt x="169" y="286"/>
                  </a:cubicBezTo>
                  <a:cubicBezTo>
                    <a:pt x="99" y="215"/>
                    <a:pt x="99" y="215"/>
                    <a:pt x="99" y="215"/>
                  </a:cubicBezTo>
                  <a:cubicBezTo>
                    <a:pt x="96" y="212"/>
                    <a:pt x="95" y="208"/>
                    <a:pt x="97" y="204"/>
                  </a:cubicBezTo>
                  <a:cubicBezTo>
                    <a:pt x="98" y="200"/>
                    <a:pt x="102" y="198"/>
                    <a:pt x="106" y="198"/>
                  </a:cubicBezTo>
                  <a:cubicBezTo>
                    <a:pt x="131" y="198"/>
                    <a:pt x="131" y="198"/>
                    <a:pt x="131" y="198"/>
                  </a:cubicBezTo>
                  <a:cubicBezTo>
                    <a:pt x="131" y="111"/>
                    <a:pt x="131" y="111"/>
                    <a:pt x="131" y="111"/>
                  </a:cubicBezTo>
                  <a:cubicBezTo>
                    <a:pt x="101" y="111"/>
                    <a:pt x="101" y="111"/>
                    <a:pt x="101" y="111"/>
                  </a:cubicBezTo>
                  <a:cubicBezTo>
                    <a:pt x="92" y="111"/>
                    <a:pt x="84" y="118"/>
                    <a:pt x="82" y="127"/>
                  </a:cubicBezTo>
                  <a:cubicBezTo>
                    <a:pt x="82" y="127"/>
                    <a:pt x="41" y="312"/>
                    <a:pt x="41" y="313"/>
                  </a:cubicBezTo>
                  <a:cubicBezTo>
                    <a:pt x="41" y="313"/>
                    <a:pt x="41" y="313"/>
                    <a:pt x="41" y="313"/>
                  </a:cubicBezTo>
                  <a:cubicBezTo>
                    <a:pt x="41" y="10"/>
                    <a:pt x="41" y="10"/>
                    <a:pt x="41" y="10"/>
                  </a:cubicBezTo>
                  <a:cubicBezTo>
                    <a:pt x="243" y="10"/>
                    <a:pt x="243" y="10"/>
                    <a:pt x="243" y="10"/>
                  </a:cubicBezTo>
                  <a:cubicBezTo>
                    <a:pt x="243" y="91"/>
                    <a:pt x="243" y="91"/>
                    <a:pt x="243" y="91"/>
                  </a:cubicBezTo>
                  <a:cubicBezTo>
                    <a:pt x="231" y="91"/>
                    <a:pt x="222" y="100"/>
                    <a:pt x="222" y="111"/>
                  </a:cubicBezTo>
                  <a:cubicBezTo>
                    <a:pt x="222" y="111"/>
                    <a:pt x="222" y="111"/>
                    <a:pt x="222" y="111"/>
                  </a:cubicBezTo>
                  <a:cubicBezTo>
                    <a:pt x="222" y="198"/>
                    <a:pt x="222" y="198"/>
                    <a:pt x="222" y="198"/>
                  </a:cubicBezTo>
                  <a:cubicBezTo>
                    <a:pt x="247" y="198"/>
                    <a:pt x="247" y="198"/>
                    <a:pt x="247" y="198"/>
                  </a:cubicBezTo>
                  <a:cubicBezTo>
                    <a:pt x="251" y="198"/>
                    <a:pt x="255" y="200"/>
                    <a:pt x="257" y="204"/>
                  </a:cubicBezTo>
                  <a:cubicBezTo>
                    <a:pt x="258" y="208"/>
                    <a:pt x="257" y="212"/>
                    <a:pt x="254" y="215"/>
                  </a:cubicBezTo>
                  <a:close/>
                  <a:moveTo>
                    <a:pt x="263" y="91"/>
                  </a:moveTo>
                  <a:cubicBezTo>
                    <a:pt x="253" y="91"/>
                    <a:pt x="253" y="91"/>
                    <a:pt x="253" y="91"/>
                  </a:cubicBezTo>
                  <a:cubicBezTo>
                    <a:pt x="253" y="71"/>
                    <a:pt x="253" y="71"/>
                    <a:pt x="253" y="71"/>
                  </a:cubicBezTo>
                  <a:cubicBezTo>
                    <a:pt x="263" y="71"/>
                    <a:pt x="263" y="71"/>
                    <a:pt x="263" y="71"/>
                  </a:cubicBezTo>
                  <a:lnTo>
                    <a:pt x="263" y="91"/>
                  </a:ln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moveTo>
                    <a:pt x="201" y="96"/>
                  </a:moveTo>
                  <a:cubicBezTo>
                    <a:pt x="80" y="96"/>
                    <a:pt x="80" y="96"/>
                    <a:pt x="80" y="96"/>
                  </a:cubicBezTo>
                  <a:cubicBezTo>
                    <a:pt x="75" y="96"/>
                    <a:pt x="70" y="92"/>
                    <a:pt x="70" y="86"/>
                  </a:cubicBezTo>
                  <a:cubicBezTo>
                    <a:pt x="70" y="81"/>
                    <a:pt x="75" y="76"/>
                    <a:pt x="80" y="76"/>
                  </a:cubicBezTo>
                  <a:cubicBezTo>
                    <a:pt x="201" y="76"/>
                    <a:pt x="201" y="76"/>
                    <a:pt x="201" y="76"/>
                  </a:cubicBezTo>
                  <a:cubicBezTo>
                    <a:pt x="206" y="76"/>
                    <a:pt x="211" y="81"/>
                    <a:pt x="211" y="86"/>
                  </a:cubicBezTo>
                  <a:cubicBezTo>
                    <a:pt x="211" y="92"/>
                    <a:pt x="206" y="96"/>
                    <a:pt x="201"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3" name="Right Triangle 23"/>
          <p:cNvSpPr/>
          <p:nvPr/>
        </p:nvSpPr>
        <p:spPr>
          <a:xfrm rot="10800000">
            <a:off x="6772275" y="1574800"/>
            <a:ext cx="1482725" cy="248761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grpSp>
        <p:nvGrpSpPr>
          <p:cNvPr id="6" name="组合 5"/>
          <p:cNvGrpSpPr/>
          <p:nvPr/>
        </p:nvGrpSpPr>
        <p:grpSpPr>
          <a:xfrm>
            <a:off x="6181725" y="4800600"/>
            <a:ext cx="2343150" cy="1338263"/>
            <a:chOff x="6181725" y="4800600"/>
            <a:chExt cx="2343150" cy="1338263"/>
          </a:xfrm>
        </p:grpSpPr>
        <p:sp>
          <p:nvSpPr>
            <p:cNvPr id="106" name="Rectangle 28"/>
            <p:cNvSpPr/>
            <p:nvPr/>
          </p:nvSpPr>
          <p:spPr>
            <a:xfrm>
              <a:off x="6181725" y="4800600"/>
              <a:ext cx="2343150" cy="1338263"/>
            </a:xfrm>
            <a:prstGeom prst="rect">
              <a:avLst/>
            </a:pr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22542" name="TextBox 34"/>
            <p:cNvSpPr txBox="1">
              <a:spLocks noChangeArrowheads="1"/>
            </p:cNvSpPr>
            <p:nvPr/>
          </p:nvSpPr>
          <p:spPr bwMode="auto">
            <a:xfrm>
              <a:off x="6475413" y="5624513"/>
              <a:ext cx="1762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2549" name="Freeform 24"/>
            <p:cNvSpPr>
              <a:spLocks noEditPoints="1"/>
            </p:cNvSpPr>
            <p:nvPr/>
          </p:nvSpPr>
          <p:spPr bwMode="auto">
            <a:xfrm>
              <a:off x="70850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2147483647 w 364"/>
                <a:gd name="T19" fmla="*/ 2147483647 h 333"/>
                <a:gd name="T20" fmla="*/ 0 w 364"/>
                <a:gd name="T21" fmla="*/ 2147483647 h 333"/>
                <a:gd name="T22" fmla="*/ 2147483647 w 364"/>
                <a:gd name="T23" fmla="*/ 2147483647 h 333"/>
                <a:gd name="T24" fmla="*/ 2147483647 w 364"/>
                <a:gd name="T25" fmla="*/ 0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64" h="333">
                  <a:moveTo>
                    <a:pt x="210" y="45"/>
                  </a:moveTo>
                  <a:cubicBezTo>
                    <a:pt x="210" y="51"/>
                    <a:pt x="206" y="55"/>
                    <a:pt x="200" y="55"/>
                  </a:cubicBezTo>
                  <a:cubicBezTo>
                    <a:pt x="80" y="55"/>
                    <a:pt x="80" y="55"/>
                    <a:pt x="80" y="55"/>
                  </a:cubicBezTo>
                  <a:cubicBezTo>
                    <a:pt x="74" y="55"/>
                    <a:pt x="69" y="51"/>
                    <a:pt x="69" y="45"/>
                  </a:cubicBezTo>
                  <a:cubicBezTo>
                    <a:pt x="69" y="40"/>
                    <a:pt x="74" y="35"/>
                    <a:pt x="80" y="35"/>
                  </a:cubicBezTo>
                  <a:cubicBezTo>
                    <a:pt x="200" y="35"/>
                    <a:pt x="200" y="35"/>
                    <a:pt x="200" y="35"/>
                  </a:cubicBezTo>
                  <a:cubicBezTo>
                    <a:pt x="206" y="35"/>
                    <a:pt x="210" y="40"/>
                    <a:pt x="210" y="45"/>
                  </a:cubicBezTo>
                  <a:close/>
                  <a:moveTo>
                    <a:pt x="200" y="76"/>
                  </a:moveTo>
                  <a:cubicBezTo>
                    <a:pt x="80" y="76"/>
                    <a:pt x="80" y="76"/>
                    <a:pt x="80" y="76"/>
                  </a:cubicBezTo>
                  <a:cubicBezTo>
                    <a:pt x="74" y="76"/>
                    <a:pt x="69" y="81"/>
                    <a:pt x="69" y="86"/>
                  </a:cubicBezTo>
                  <a:cubicBezTo>
                    <a:pt x="69" y="92"/>
                    <a:pt x="74" y="96"/>
                    <a:pt x="80" y="96"/>
                  </a:cubicBezTo>
                  <a:cubicBezTo>
                    <a:pt x="200" y="96"/>
                    <a:pt x="200" y="96"/>
                    <a:pt x="200" y="96"/>
                  </a:cubicBezTo>
                  <a:cubicBezTo>
                    <a:pt x="206" y="96"/>
                    <a:pt x="210" y="92"/>
                    <a:pt x="210" y="86"/>
                  </a:cubicBezTo>
                  <a:cubicBezTo>
                    <a:pt x="210" y="81"/>
                    <a:pt x="206" y="76"/>
                    <a:pt x="200" y="76"/>
                  </a:cubicBezTo>
                  <a:close/>
                  <a:moveTo>
                    <a:pt x="362"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3" y="91"/>
                    <a:pt x="322" y="100"/>
                    <a:pt x="322" y="111"/>
                  </a:cubicBezTo>
                  <a:cubicBezTo>
                    <a:pt x="343" y="111"/>
                    <a:pt x="343" y="111"/>
                    <a:pt x="343" y="111"/>
                  </a:cubicBezTo>
                  <a:cubicBezTo>
                    <a:pt x="349" y="111"/>
                    <a:pt x="355" y="114"/>
                    <a:pt x="358" y="119"/>
                  </a:cubicBezTo>
                  <a:cubicBezTo>
                    <a:pt x="362" y="124"/>
                    <a:pt x="364" y="130"/>
                    <a:pt x="362"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0"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0" y="111"/>
                  </a:cubicBezTo>
                  <a:close/>
                  <a:moveTo>
                    <a:pt x="278" y="279"/>
                  </a:moveTo>
                  <a:cubicBezTo>
                    <a:pt x="246" y="253"/>
                    <a:pt x="246" y="253"/>
                    <a:pt x="246" y="253"/>
                  </a:cubicBezTo>
                  <a:cubicBezTo>
                    <a:pt x="243" y="250"/>
                    <a:pt x="240" y="250"/>
                    <a:pt x="236" y="250"/>
                  </a:cubicBezTo>
                  <a:cubicBezTo>
                    <a:pt x="233" y="247"/>
                    <a:pt x="233" y="247"/>
                    <a:pt x="233" y="247"/>
                  </a:cubicBezTo>
                  <a:cubicBezTo>
                    <a:pt x="240" y="236"/>
                    <a:pt x="244" y="222"/>
                    <a:pt x="242" y="208"/>
                  </a:cubicBezTo>
                  <a:cubicBezTo>
                    <a:pt x="241" y="192"/>
                    <a:pt x="233" y="177"/>
                    <a:pt x="220" y="167"/>
                  </a:cubicBezTo>
                  <a:cubicBezTo>
                    <a:pt x="210" y="158"/>
                    <a:pt x="196" y="153"/>
                    <a:pt x="182" y="153"/>
                  </a:cubicBezTo>
                  <a:cubicBezTo>
                    <a:pt x="164" y="153"/>
                    <a:pt x="147" y="161"/>
                    <a:pt x="135" y="175"/>
                  </a:cubicBezTo>
                  <a:cubicBezTo>
                    <a:pt x="114" y="201"/>
                    <a:pt x="118" y="240"/>
                    <a:pt x="144" y="261"/>
                  </a:cubicBezTo>
                  <a:cubicBezTo>
                    <a:pt x="154" y="269"/>
                    <a:pt x="168" y="274"/>
                    <a:pt x="182" y="274"/>
                  </a:cubicBezTo>
                  <a:cubicBezTo>
                    <a:pt x="197" y="274"/>
                    <a:pt x="211" y="269"/>
                    <a:pt x="222" y="259"/>
                  </a:cubicBezTo>
                  <a:cubicBezTo>
                    <a:pt x="226" y="263"/>
                    <a:pt x="226" y="263"/>
                    <a:pt x="226" y="263"/>
                  </a:cubicBezTo>
                  <a:cubicBezTo>
                    <a:pt x="226" y="266"/>
                    <a:pt x="228" y="269"/>
                    <a:pt x="230" y="271"/>
                  </a:cubicBezTo>
                  <a:cubicBezTo>
                    <a:pt x="262" y="297"/>
                    <a:pt x="262" y="297"/>
                    <a:pt x="262" y="297"/>
                  </a:cubicBezTo>
                  <a:cubicBezTo>
                    <a:pt x="265" y="299"/>
                    <a:pt x="267" y="300"/>
                    <a:pt x="270" y="300"/>
                  </a:cubicBezTo>
                  <a:cubicBezTo>
                    <a:pt x="273" y="300"/>
                    <a:pt x="277" y="299"/>
                    <a:pt x="279" y="296"/>
                  </a:cubicBezTo>
                  <a:cubicBezTo>
                    <a:pt x="284" y="291"/>
                    <a:pt x="283" y="283"/>
                    <a:pt x="278" y="279"/>
                  </a:cubicBezTo>
                  <a:close/>
                  <a:moveTo>
                    <a:pt x="208" y="183"/>
                  </a:moveTo>
                  <a:cubicBezTo>
                    <a:pt x="200" y="176"/>
                    <a:pt x="191" y="173"/>
                    <a:pt x="182" y="173"/>
                  </a:cubicBezTo>
                  <a:cubicBezTo>
                    <a:pt x="170" y="173"/>
                    <a:pt x="159" y="178"/>
                    <a:pt x="151" y="188"/>
                  </a:cubicBezTo>
                  <a:cubicBezTo>
                    <a:pt x="137" y="206"/>
                    <a:pt x="139" y="231"/>
                    <a:pt x="156" y="245"/>
                  </a:cubicBezTo>
                  <a:cubicBezTo>
                    <a:pt x="164" y="251"/>
                    <a:pt x="173" y="254"/>
                    <a:pt x="182" y="254"/>
                  </a:cubicBezTo>
                  <a:cubicBezTo>
                    <a:pt x="194" y="254"/>
                    <a:pt x="205" y="249"/>
                    <a:pt x="213" y="239"/>
                  </a:cubicBezTo>
                  <a:cubicBezTo>
                    <a:pt x="227" y="222"/>
                    <a:pt x="225" y="197"/>
                    <a:pt x="208" y="1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4"/>
          <p:cNvGrpSpPr/>
          <p:nvPr/>
        </p:nvGrpSpPr>
        <p:grpSpPr>
          <a:xfrm>
            <a:off x="8696325" y="4800600"/>
            <a:ext cx="2343150" cy="1338263"/>
            <a:chOff x="8696325" y="4800600"/>
            <a:chExt cx="2343150" cy="1338263"/>
          </a:xfrm>
        </p:grpSpPr>
        <p:sp>
          <p:nvSpPr>
            <p:cNvPr id="107" name="Rectangle 29"/>
            <p:cNvSpPr/>
            <p:nvPr/>
          </p:nvSpPr>
          <p:spPr>
            <a:xfrm>
              <a:off x="8696325" y="4800600"/>
              <a:ext cx="2343150" cy="1338263"/>
            </a:xfrm>
            <a:prstGeom prst="rect">
              <a:avLst/>
            </a:prstGeom>
            <a:solidFill>
              <a:srgbClr val="F5A6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541" name="TextBox 33"/>
            <p:cNvSpPr txBox="1">
              <a:spLocks noChangeArrowheads="1"/>
            </p:cNvSpPr>
            <p:nvPr/>
          </p:nvSpPr>
          <p:spPr bwMode="auto">
            <a:xfrm>
              <a:off x="8986838" y="5624513"/>
              <a:ext cx="1762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2550" name="Freeform 11"/>
            <p:cNvSpPr>
              <a:spLocks noEditPoints="1"/>
            </p:cNvSpPr>
            <p:nvPr/>
          </p:nvSpPr>
          <p:spPr bwMode="auto">
            <a:xfrm>
              <a:off x="9547225"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0 w 364"/>
                <a:gd name="T19" fmla="*/ 2147483647 h 333"/>
                <a:gd name="T20" fmla="*/ 2147483647 w 364"/>
                <a:gd name="T21" fmla="*/ 2147483647 h 333"/>
                <a:gd name="T22" fmla="*/ 2147483647 w 364"/>
                <a:gd name="T23" fmla="*/ 0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2147483647 w 364"/>
                <a:gd name="T81" fmla="*/ 2147483647 h 333"/>
                <a:gd name="T82" fmla="*/ 2147483647 w 364"/>
                <a:gd name="T83" fmla="*/ 2147483647 h 333"/>
                <a:gd name="T84" fmla="*/ 2147483647 w 364"/>
                <a:gd name="T85" fmla="*/ 2147483647 h 333"/>
                <a:gd name="T86" fmla="*/ 2147483647 w 364"/>
                <a:gd name="T87" fmla="*/ 2147483647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33">
                  <a:moveTo>
                    <a:pt x="210" y="86"/>
                  </a:moveTo>
                  <a:cubicBezTo>
                    <a:pt x="210" y="92"/>
                    <a:pt x="206" y="96"/>
                    <a:pt x="200" y="96"/>
                  </a:cubicBezTo>
                  <a:cubicBezTo>
                    <a:pt x="80" y="96"/>
                    <a:pt x="80" y="96"/>
                    <a:pt x="80" y="96"/>
                  </a:cubicBezTo>
                  <a:cubicBezTo>
                    <a:pt x="74" y="96"/>
                    <a:pt x="70" y="92"/>
                    <a:pt x="70" y="86"/>
                  </a:cubicBezTo>
                  <a:cubicBezTo>
                    <a:pt x="70" y="81"/>
                    <a:pt x="74" y="76"/>
                    <a:pt x="80" y="76"/>
                  </a:cubicBezTo>
                  <a:cubicBezTo>
                    <a:pt x="200" y="76"/>
                    <a:pt x="200" y="76"/>
                    <a:pt x="200" y="76"/>
                  </a:cubicBezTo>
                  <a:cubicBezTo>
                    <a:pt x="206" y="76"/>
                    <a:pt x="210" y="81"/>
                    <a:pt x="210" y="86"/>
                  </a:cubicBezTo>
                  <a:close/>
                  <a:moveTo>
                    <a:pt x="171" y="184"/>
                  </a:moveTo>
                  <a:cubicBezTo>
                    <a:pt x="232" y="184"/>
                    <a:pt x="232" y="184"/>
                    <a:pt x="232" y="184"/>
                  </a:cubicBezTo>
                  <a:cubicBezTo>
                    <a:pt x="232" y="163"/>
                    <a:pt x="232" y="163"/>
                    <a:pt x="232" y="163"/>
                  </a:cubicBezTo>
                  <a:cubicBezTo>
                    <a:pt x="171" y="163"/>
                    <a:pt x="171" y="163"/>
                    <a:pt x="171" y="163"/>
                  </a:cubicBezTo>
                  <a:lnTo>
                    <a:pt x="171" y="184"/>
                  </a:lnTo>
                  <a:close/>
                  <a:moveTo>
                    <a:pt x="363"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4" y="91"/>
                    <a:pt x="323" y="100"/>
                    <a:pt x="323" y="111"/>
                  </a:cubicBezTo>
                  <a:cubicBezTo>
                    <a:pt x="343" y="111"/>
                    <a:pt x="343" y="111"/>
                    <a:pt x="343" y="111"/>
                  </a:cubicBezTo>
                  <a:cubicBezTo>
                    <a:pt x="349" y="111"/>
                    <a:pt x="355" y="114"/>
                    <a:pt x="359" y="119"/>
                  </a:cubicBezTo>
                  <a:cubicBezTo>
                    <a:pt x="362" y="124"/>
                    <a:pt x="364" y="130"/>
                    <a:pt x="363"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1"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1" y="111"/>
                  </a:cubicBezTo>
                  <a:close/>
                  <a:moveTo>
                    <a:pt x="282" y="204"/>
                  </a:moveTo>
                  <a:cubicBezTo>
                    <a:pt x="282" y="193"/>
                    <a:pt x="273" y="184"/>
                    <a:pt x="262" y="184"/>
                  </a:cubicBezTo>
                  <a:cubicBezTo>
                    <a:pt x="252" y="184"/>
                    <a:pt x="252" y="184"/>
                    <a:pt x="252" y="184"/>
                  </a:cubicBezTo>
                  <a:cubicBezTo>
                    <a:pt x="252" y="163"/>
                    <a:pt x="252" y="163"/>
                    <a:pt x="252" y="163"/>
                  </a:cubicBezTo>
                  <a:cubicBezTo>
                    <a:pt x="252" y="152"/>
                    <a:pt x="243" y="143"/>
                    <a:pt x="232" y="143"/>
                  </a:cubicBezTo>
                  <a:cubicBezTo>
                    <a:pt x="171" y="143"/>
                    <a:pt x="171" y="143"/>
                    <a:pt x="171" y="143"/>
                  </a:cubicBezTo>
                  <a:cubicBezTo>
                    <a:pt x="160" y="143"/>
                    <a:pt x="151" y="152"/>
                    <a:pt x="151" y="163"/>
                  </a:cubicBezTo>
                  <a:cubicBezTo>
                    <a:pt x="151" y="184"/>
                    <a:pt x="151" y="184"/>
                    <a:pt x="151" y="184"/>
                  </a:cubicBezTo>
                  <a:cubicBezTo>
                    <a:pt x="141" y="184"/>
                    <a:pt x="141" y="184"/>
                    <a:pt x="141" y="184"/>
                  </a:cubicBezTo>
                  <a:cubicBezTo>
                    <a:pt x="130" y="184"/>
                    <a:pt x="121" y="193"/>
                    <a:pt x="121" y="204"/>
                  </a:cubicBezTo>
                  <a:cubicBezTo>
                    <a:pt x="121" y="284"/>
                    <a:pt x="121" y="284"/>
                    <a:pt x="121" y="284"/>
                  </a:cubicBezTo>
                  <a:cubicBezTo>
                    <a:pt x="121" y="296"/>
                    <a:pt x="130" y="305"/>
                    <a:pt x="141" y="305"/>
                  </a:cubicBezTo>
                  <a:cubicBezTo>
                    <a:pt x="262" y="305"/>
                    <a:pt x="262" y="305"/>
                    <a:pt x="262" y="305"/>
                  </a:cubicBezTo>
                  <a:cubicBezTo>
                    <a:pt x="273" y="305"/>
                    <a:pt x="282" y="296"/>
                    <a:pt x="282" y="284"/>
                  </a:cubicBezTo>
                  <a:lnTo>
                    <a:pt x="282" y="204"/>
                  </a:lnTo>
                  <a:close/>
                  <a:moveTo>
                    <a:pt x="200" y="35"/>
                  </a:moveTo>
                  <a:cubicBezTo>
                    <a:pt x="80" y="35"/>
                    <a:pt x="80" y="35"/>
                    <a:pt x="80" y="35"/>
                  </a:cubicBezTo>
                  <a:cubicBezTo>
                    <a:pt x="74" y="35"/>
                    <a:pt x="70" y="40"/>
                    <a:pt x="70" y="45"/>
                  </a:cubicBezTo>
                  <a:cubicBezTo>
                    <a:pt x="70" y="51"/>
                    <a:pt x="74" y="55"/>
                    <a:pt x="80" y="55"/>
                  </a:cubicBezTo>
                  <a:cubicBezTo>
                    <a:pt x="200" y="55"/>
                    <a:pt x="200" y="55"/>
                    <a:pt x="200" y="55"/>
                  </a:cubicBezTo>
                  <a:cubicBezTo>
                    <a:pt x="206" y="55"/>
                    <a:pt x="210" y="51"/>
                    <a:pt x="210" y="45"/>
                  </a:cubicBezTo>
                  <a:cubicBezTo>
                    <a:pt x="210" y="40"/>
                    <a:pt x="206" y="35"/>
                    <a:pt x="200" y="35"/>
                  </a:cubicBezTo>
                  <a:close/>
                  <a:moveTo>
                    <a:pt x="202" y="207"/>
                  </a:moveTo>
                  <a:cubicBezTo>
                    <a:pt x="191" y="207"/>
                    <a:pt x="181" y="216"/>
                    <a:pt x="181" y="227"/>
                  </a:cubicBezTo>
                  <a:cubicBezTo>
                    <a:pt x="181" y="233"/>
                    <a:pt x="184" y="238"/>
                    <a:pt x="188" y="242"/>
                  </a:cubicBezTo>
                  <a:cubicBezTo>
                    <a:pt x="182" y="277"/>
                    <a:pt x="182" y="277"/>
                    <a:pt x="182" y="277"/>
                  </a:cubicBezTo>
                  <a:cubicBezTo>
                    <a:pt x="182" y="278"/>
                    <a:pt x="182" y="279"/>
                    <a:pt x="182" y="280"/>
                  </a:cubicBezTo>
                  <a:cubicBezTo>
                    <a:pt x="183" y="281"/>
                    <a:pt x="184" y="281"/>
                    <a:pt x="185" y="281"/>
                  </a:cubicBezTo>
                  <a:cubicBezTo>
                    <a:pt x="218" y="281"/>
                    <a:pt x="218" y="281"/>
                    <a:pt x="218" y="281"/>
                  </a:cubicBezTo>
                  <a:cubicBezTo>
                    <a:pt x="219" y="281"/>
                    <a:pt x="220" y="281"/>
                    <a:pt x="221" y="280"/>
                  </a:cubicBezTo>
                  <a:cubicBezTo>
                    <a:pt x="221" y="279"/>
                    <a:pt x="222" y="278"/>
                    <a:pt x="222" y="277"/>
                  </a:cubicBezTo>
                  <a:cubicBezTo>
                    <a:pt x="215" y="242"/>
                    <a:pt x="215" y="242"/>
                    <a:pt x="215" y="242"/>
                  </a:cubicBezTo>
                  <a:cubicBezTo>
                    <a:pt x="220" y="238"/>
                    <a:pt x="222" y="233"/>
                    <a:pt x="222" y="227"/>
                  </a:cubicBezTo>
                  <a:cubicBezTo>
                    <a:pt x="222" y="216"/>
                    <a:pt x="213" y="207"/>
                    <a:pt x="202"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551" name="文本框 1"/>
          <p:cNvSpPr txBox="1">
            <a:spLocks noChangeArrowheads="1"/>
          </p:cNvSpPr>
          <p:nvPr/>
        </p:nvSpPr>
        <p:spPr bwMode="auto">
          <a:xfrm>
            <a:off x="247650" y="236538"/>
            <a:ext cx="70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000">
                <a:solidFill>
                  <a:srgbClr val="00B075"/>
                </a:solidFill>
              </a:rPr>
              <a:t>01</a:t>
            </a:r>
            <a:endParaRPr lang="zh-CN" altLang="en-US" sz="4000">
              <a:solidFill>
                <a:srgbClr val="00B075"/>
              </a:solidFill>
            </a:endParaRPr>
          </a:p>
        </p:txBody>
      </p:sp>
      <p:sp>
        <p:nvSpPr>
          <p:cNvPr id="28" name="任意多边形 27"/>
          <p:cNvSpPr/>
          <p:nvPr/>
        </p:nvSpPr>
        <p:spPr>
          <a:xfrm rot="18900000">
            <a:off x="-242888" y="-141288"/>
            <a:ext cx="1362076" cy="1174751"/>
          </a:xfrm>
          <a:custGeom>
            <a:avLst/>
            <a:gdLst>
              <a:gd name="connsiteX0" fmla="*/ 1196814 w 2393628"/>
              <a:gd name="connsiteY0" fmla="*/ 381000 h 2063472"/>
              <a:gd name="connsiteX1" fmla="*/ 331470 w 2393628"/>
              <a:gd name="connsiteY1" fmla="*/ 1872972 h 2063472"/>
              <a:gd name="connsiteX2" fmla="*/ 2062158 w 2393628"/>
              <a:gd name="connsiteY2" fmla="*/ 1872972 h 2063472"/>
              <a:gd name="connsiteX3" fmla="*/ 1196814 w 2393628"/>
              <a:gd name="connsiteY3" fmla="*/ 0 h 2063472"/>
              <a:gd name="connsiteX4" fmla="*/ 2393628 w 2393628"/>
              <a:gd name="connsiteY4" fmla="*/ 2063472 h 2063472"/>
              <a:gd name="connsiteX5" fmla="*/ 0 w 2393628"/>
              <a:gd name="connsiteY5" fmla="*/ 2063472 h 206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28" h="2063472">
                <a:moveTo>
                  <a:pt x="1196814" y="381000"/>
                </a:moveTo>
                <a:lnTo>
                  <a:pt x="331470" y="1872972"/>
                </a:lnTo>
                <a:lnTo>
                  <a:pt x="2062158" y="1872972"/>
                </a:lnTo>
                <a:close/>
                <a:moveTo>
                  <a:pt x="1196814" y="0"/>
                </a:moveTo>
                <a:lnTo>
                  <a:pt x="2393628" y="2063472"/>
                </a:lnTo>
                <a:lnTo>
                  <a:pt x="0" y="2063472"/>
                </a:lnTo>
                <a:close/>
              </a:path>
            </a:pathLst>
          </a:custGeom>
          <a:solidFill>
            <a:srgbClr val="00B0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文本框 3"/>
          <p:cNvSpPr txBox="1"/>
          <p:nvPr/>
        </p:nvSpPr>
        <p:spPr>
          <a:xfrm>
            <a:off x="742950" y="482600"/>
            <a:ext cx="4400550" cy="461963"/>
          </a:xfrm>
          <a:prstGeom prst="rect">
            <a:avLst/>
          </a:prstGeom>
          <a:noFill/>
        </p:spPr>
        <p:txBody>
          <a:bodyPr anchor="ctr">
            <a:spAutoFit/>
          </a:bodyPr>
          <a:lstStyle/>
          <a:p>
            <a:pPr algn="ctr" eaLnBrk="1" fontAlgn="auto" hangingPunct="1">
              <a:spcBef>
                <a:spcPts val="0"/>
              </a:spcBef>
              <a:spcAft>
                <a:spcPts val="0"/>
              </a:spcAft>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MORE THAN TEMPLATE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539"/>
                                        </p:tgtEl>
                                        <p:attrNameLst>
                                          <p:attrName>style.visibility</p:attrName>
                                        </p:attrNameLst>
                                      </p:cBhvr>
                                      <p:to>
                                        <p:strVal val="visible"/>
                                      </p:to>
                                    </p:set>
                                    <p:animEffect transition="in" filter="fade">
                                      <p:cBhvr>
                                        <p:cTn id="10" dur="500"/>
                                        <p:tgtEl>
                                          <p:spTgt spid="225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540"/>
                                        </p:tgtEl>
                                        <p:attrNameLst>
                                          <p:attrName>style.visibility</p:attrName>
                                        </p:attrNameLst>
                                      </p:cBhvr>
                                      <p:to>
                                        <p:strVal val="visible"/>
                                      </p:to>
                                    </p:set>
                                    <p:animEffect transition="in" filter="fade">
                                      <p:cBhvr>
                                        <p:cTn id="13" dur="500"/>
                                        <p:tgtEl>
                                          <p:spTgt spid="225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545"/>
                                        </p:tgtEl>
                                        <p:attrNameLst>
                                          <p:attrName>style.visibility</p:attrName>
                                        </p:attrNameLst>
                                      </p:cBhvr>
                                      <p:to>
                                        <p:strVal val="visible"/>
                                      </p:to>
                                    </p:set>
                                    <p:animEffect transition="in" filter="fade">
                                      <p:cBhvr>
                                        <p:cTn id="16" dur="500"/>
                                        <p:tgtEl>
                                          <p:spTgt spid="2254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546"/>
                                        </p:tgtEl>
                                        <p:attrNameLst>
                                          <p:attrName>style.visibility</p:attrName>
                                        </p:attrNameLst>
                                      </p:cBhvr>
                                      <p:to>
                                        <p:strVal val="visible"/>
                                      </p:to>
                                    </p:set>
                                    <p:animEffect transition="in" filter="fade">
                                      <p:cBhvr>
                                        <p:cTn id="19" dur="500"/>
                                        <p:tgtEl>
                                          <p:spTgt spid="22546"/>
                                        </p:tgtEl>
                                      </p:cBhvr>
                                    </p:animEffect>
                                  </p:childTnLst>
                                </p:cTn>
                              </p:par>
                              <p:par>
                                <p:cTn id="20" presetID="10" presetClass="entr" presetSubtype="0" fill="hold" nodeType="with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fade">
                                      <p:cBhvr>
                                        <p:cTn id="22" dur="500"/>
                                        <p:tgtEl>
                                          <p:spTgt spid="10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down)">
                                      <p:cBhvr>
                                        <p:cTn id="28" dur="500"/>
                                        <p:tgtEl>
                                          <p:spTgt spid="2"/>
                                        </p:tgtEl>
                                      </p:cBhvr>
                                    </p:animEffect>
                                  </p:childTnLst>
                                </p:cTn>
                              </p:par>
                              <p:par>
                                <p:cTn id="29" presetID="12" presetClass="entr" presetSubtype="1"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p:tgtEl>
                                          <p:spTgt spid="3"/>
                                        </p:tgtEl>
                                        <p:attrNameLst>
                                          <p:attrName>ppt_y</p:attrName>
                                        </p:attrNameLst>
                                      </p:cBhvr>
                                      <p:tavLst>
                                        <p:tav tm="0">
                                          <p:val>
                                            <p:strVal val="#ppt_y-#ppt_h*1.125000"/>
                                          </p:val>
                                        </p:tav>
                                        <p:tav tm="100000">
                                          <p:val>
                                            <p:strVal val="#ppt_y"/>
                                          </p:val>
                                        </p:tav>
                                      </p:tavLst>
                                    </p:anim>
                                    <p:animEffect transition="in" filter="wipe(down)">
                                      <p:cBhvr>
                                        <p:cTn id="32" dur="500"/>
                                        <p:tgtEl>
                                          <p:spTgt spid="3"/>
                                        </p:tgtEl>
                                      </p:cBhvr>
                                    </p:animEffect>
                                  </p:childTnLst>
                                </p:cTn>
                              </p:par>
                              <p:par>
                                <p:cTn id="33" presetID="12" presetClass="entr" presetSubtype="1"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p:tgtEl>
                                          <p:spTgt spid="6"/>
                                        </p:tgtEl>
                                        <p:attrNameLst>
                                          <p:attrName>ppt_y</p:attrName>
                                        </p:attrNameLst>
                                      </p:cBhvr>
                                      <p:tavLst>
                                        <p:tav tm="0">
                                          <p:val>
                                            <p:strVal val="#ppt_y-#ppt_h*1.125000"/>
                                          </p:val>
                                        </p:tav>
                                        <p:tav tm="100000">
                                          <p:val>
                                            <p:strVal val="#ppt_y"/>
                                          </p:val>
                                        </p:tav>
                                      </p:tavLst>
                                    </p:anim>
                                    <p:animEffect transition="in" filter="wipe(down)">
                                      <p:cBhvr>
                                        <p:cTn id="36" dur="500"/>
                                        <p:tgtEl>
                                          <p:spTgt spid="6"/>
                                        </p:tgtEl>
                                      </p:cBhvr>
                                    </p:animEffect>
                                  </p:childTnLst>
                                </p:cTn>
                              </p:par>
                              <p:par>
                                <p:cTn id="37" presetID="12" presetClass="entr" presetSubtype="1"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down)">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9" grpId="0"/>
      <p:bldP spid="22540" grpId="0"/>
      <p:bldP spid="22545" grpId="0" animBg="1"/>
      <p:bldP spid="22546"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TotalTime>
  <Words>2378</Words>
  <Application>Microsoft Office PowerPoint</Application>
  <PresentationFormat>宽屏</PresentationFormat>
  <Paragraphs>435</Paragraphs>
  <Slides>38</Slides>
  <Notes>0</Notes>
  <HiddenSlides>0</HiddenSlides>
  <MMClips>0</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1</vt:i4>
      </vt:variant>
      <vt:variant>
        <vt:lpstr>幻灯片标题</vt:lpstr>
      </vt:variant>
      <vt:variant>
        <vt:i4>38</vt:i4>
      </vt:variant>
    </vt:vector>
  </HeadingPairs>
  <TitlesOfParts>
    <vt:vector size="58" baseType="lpstr">
      <vt:lpstr>Adobe Naskh Medium</vt:lpstr>
      <vt:lpstr>HelveticaNeueLT Pro 43 LtEx</vt:lpstr>
      <vt:lpstr>HelveticaNeueLTPro-Lt</vt:lpstr>
      <vt:lpstr>Malgun Gothic</vt:lpstr>
      <vt:lpstr>Oswald Light</vt:lpstr>
      <vt:lpstr>Oswald Regular</vt:lpstr>
      <vt:lpstr>新細明體</vt:lpstr>
      <vt:lpstr>Source Sans Pro</vt:lpstr>
      <vt:lpstr>宋体</vt:lpstr>
      <vt:lpstr>微软雅黑</vt:lpstr>
      <vt:lpstr>Arial</vt:lpstr>
      <vt:lpstr>Bodoni MT Condensed</vt:lpstr>
      <vt:lpstr>Calibri</vt:lpstr>
      <vt:lpstr>Calibri Light</vt:lpstr>
      <vt:lpstr>Impact</vt:lpstr>
      <vt:lpstr>Modern No. 20</vt:lpstr>
      <vt:lpstr>Segoe UI</vt:lpstr>
      <vt:lpstr>清风素材 https://12sc.taobao.com/</vt:lpstr>
      <vt:lpstr>自定义设计方案</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Yasin</cp:lastModifiedBy>
  <cp:revision>39</cp:revision>
  <dcterms:created xsi:type="dcterms:W3CDTF">2015-05-13T09:03:40Z</dcterms:created>
  <dcterms:modified xsi:type="dcterms:W3CDTF">2016-12-28T07:04:12Z</dcterms:modified>
  <cp:category>https://800sucai.taobao.com</cp:category>
  <cp:contentStatus>12sc.taobao.com</cp:contentStatus>
</cp:coreProperties>
</file>