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3"/>
    <p:sldId id="257" r:id="rId4"/>
    <p:sldId id="259" r:id="rId5"/>
    <p:sldId id="266" r:id="rId6"/>
    <p:sldId id="267" r:id="rId7"/>
    <p:sldId id="317" r:id="rId8"/>
    <p:sldId id="318" r:id="rId9"/>
    <p:sldId id="319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329" r:id="rId18"/>
    <p:sldId id="330" r:id="rId19"/>
    <p:sldId id="290" r:id="rId20"/>
    <p:sldId id="301" r:id="rId21"/>
    <p:sldId id="303" r:id="rId22"/>
    <p:sldId id="304" r:id="rId23"/>
    <p:sldId id="291" r:id="rId24"/>
    <p:sldId id="326" r:id="rId25"/>
    <p:sldId id="327" r:id="rId26"/>
    <p:sldId id="328" r:id="rId27"/>
    <p:sldId id="292" r:id="rId28"/>
    <p:sldId id="293" r:id="rId29"/>
    <p:sldId id="294" r:id="rId30"/>
    <p:sldId id="347" r:id="rId31"/>
    <p:sldId id="297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7" autoAdjust="0"/>
    <p:restoredTop sz="94667"/>
  </p:normalViewPr>
  <p:slideViewPr>
    <p:cSldViewPr snapToGrid="0" snapToObjects="1">
      <p:cViewPr>
        <p:scale>
          <a:sx n="80" d="100"/>
          <a:sy n="80" d="100"/>
        </p:scale>
        <p:origin x="1674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9" d="100"/>
          <a:sy n="119" d="100"/>
        </p:scale>
        <p:origin x="5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EACAE-64CB-DD48-974C-817D1BB12D03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76ADA-F775-9645-B7A8-D3AB9538B14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AF9E9-FFAF-344B-9102-B3033B29C8EB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C56C6-4E0C-6E4D-BED9-5AA3891B6E3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829994" y="1"/>
            <a:ext cx="11362006" cy="439972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0" y="1"/>
            <a:ext cx="6096000" cy="201168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13619" y="2135303"/>
            <a:ext cx="2564762" cy="256476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970740" y="0"/>
            <a:ext cx="7221260" cy="685799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4035603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5999" y="2417197"/>
            <a:ext cx="3103659" cy="444080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992314" y="1270596"/>
            <a:ext cx="1442650" cy="18940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804452" y="1192693"/>
            <a:ext cx="4333461" cy="433346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1" y="-1"/>
            <a:ext cx="3111610" cy="444477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650234" y="2544417"/>
            <a:ext cx="2541766" cy="190036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7987597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961322" y="-1"/>
            <a:ext cx="5234607" cy="685800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5555312" y="2655735"/>
            <a:ext cx="6636687" cy="420226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240313" y="4307619"/>
            <a:ext cx="2541766" cy="255038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8873656" cy="190831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2548707"/>
            <a:ext cx="3002280" cy="2232013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8105844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843714" y="0"/>
            <a:ext cx="2348285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8431846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970740" y="0"/>
            <a:ext cx="7221260" cy="685799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7868328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221260" cy="685799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208580" y="0"/>
            <a:ext cx="3983420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992313" y="2375337"/>
            <a:ext cx="1854473" cy="211257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442740" y="1187669"/>
            <a:ext cx="2821426" cy="4078014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816561" y="1187669"/>
            <a:ext cx="2036101" cy="233329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360064" y="1187669"/>
            <a:ext cx="2831936" cy="283779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85865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674066" y="2701159"/>
            <a:ext cx="2821426" cy="415684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495493" y="0"/>
            <a:ext cx="1935322" cy="233329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96000" y="4030636"/>
            <a:ext cx="4572000" cy="283779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85865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101857" y="3429000"/>
            <a:ext cx="2821426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393423" y="0"/>
            <a:ext cx="5529859" cy="28482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375228" y="1282262"/>
            <a:ext cx="2816771" cy="427771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85865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30015" y="872358"/>
            <a:ext cx="3205654" cy="517109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340774" y="3488268"/>
            <a:ext cx="2816771" cy="255518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4340774" y="872357"/>
            <a:ext cx="2816771" cy="249399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7868328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7541662" y="1223492"/>
            <a:ext cx="2450477" cy="252687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632174" y="1948070"/>
            <a:ext cx="1746207" cy="180229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55026" y="3909391"/>
            <a:ext cx="1746207" cy="180229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79673" y="3909392"/>
            <a:ext cx="1136606" cy="1173114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784035" y="3909392"/>
            <a:ext cx="1285461" cy="132675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3892825"/>
            <a:ext cx="3268800" cy="154056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3892825"/>
            <a:ext cx="3268800" cy="154056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1992313" y="1494182"/>
            <a:ext cx="3268800" cy="154056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3754657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1480930"/>
            <a:ext cx="3268800" cy="154056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3754657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1999" cy="302149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2" y="1888433"/>
            <a:ext cx="4395235" cy="308113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35816" y="-133262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0175632" y="0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096000" y="353099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8135816" y="2198370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10175632" y="353099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135816" y="572936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2" y="604912"/>
            <a:ext cx="4872722" cy="5648174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719057" y="604912"/>
            <a:ext cx="4872722" cy="5648174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3291839"/>
            <a:ext cx="3020271" cy="281047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171610" y="3291839"/>
            <a:ext cx="3020271" cy="281047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350907" y="3291839"/>
            <a:ext cx="3020271" cy="281047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3527475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171610" y="3527475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350907" y="3527475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1992313" y="699416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5171610" y="699416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8350907" y="699416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872197"/>
            <a:ext cx="3020271" cy="523011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171610" y="872197"/>
            <a:ext cx="3020271" cy="523011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350907" y="872197"/>
            <a:ext cx="3020271" cy="523011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872197"/>
            <a:ext cx="4408489" cy="362946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6592447" y="872197"/>
            <a:ext cx="4408489" cy="362946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35030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457200"/>
            <a:ext cx="4797212" cy="595704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6915176" y="457200"/>
            <a:ext cx="4797212" cy="595704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6096000" y="1"/>
            <a:ext cx="6096000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6096000" y="3429000"/>
            <a:ext cx="6096000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325164" y="1211056"/>
            <a:ext cx="2368671" cy="22041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8815145" y="1211056"/>
            <a:ext cx="2368671" cy="22041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6325164" y="3547270"/>
            <a:ext cx="2368671" cy="22041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8815145" y="3547270"/>
            <a:ext cx="2368671" cy="22041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325164" y="-1"/>
            <a:ext cx="2368671" cy="346934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8693835" y="1211056"/>
            <a:ext cx="2368671" cy="348196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6325163" y="3469340"/>
            <a:ext cx="2368671" cy="338866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1992313" y="2337684"/>
            <a:ext cx="4332849" cy="235534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1211056"/>
            <a:ext cx="1800000" cy="180000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6311095" y="1211056"/>
            <a:ext cx="1800000" cy="180000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325164" y="0"/>
            <a:ext cx="5866836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829994" y="0"/>
            <a:ext cx="11362006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bg>
      <p:bgPr>
        <a:solidFill>
          <a:schemeClr val="tx1">
            <a:alpha val="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2015124" y="1256511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321002" y="1256511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6626880" y="1256511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8932758" y="1256511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2015124" y="3880442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4321002" y="3880442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6626880" y="3880442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8932758" y="3880442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288970" y="1034425"/>
            <a:ext cx="7073035" cy="491314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35030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92313" y="1527109"/>
            <a:ext cx="2638602" cy="263860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132671" y="1527109"/>
            <a:ext cx="2638602" cy="263860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273028" y="1527109"/>
            <a:ext cx="2638602" cy="263860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 rot="16200000">
            <a:off x="3063376" y="1706031"/>
            <a:ext cx="6065247" cy="8483079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2553876" y="3267473"/>
            <a:ext cx="7079789" cy="530624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 rot="1800000">
            <a:off x="7210771" y="-839011"/>
            <a:ext cx="2529176" cy="5136776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 rot="1800000">
            <a:off x="7424624" y="-137642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 rot="1800000">
            <a:off x="10086974" y="-427160"/>
            <a:ext cx="2529176" cy="5136776"/>
          </a:xfrm>
          <a:prstGeom prst="rect">
            <a:avLst/>
          </a:prstGeom>
        </p:spPr>
      </p:pic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 rot="1800000">
            <a:off x="10300827" y="274209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 rot="1800000">
            <a:off x="7464635" y="4128214"/>
            <a:ext cx="2529176" cy="5136776"/>
          </a:xfrm>
          <a:prstGeom prst="rect">
            <a:avLst/>
          </a:prstGeom>
        </p:spPr>
      </p:pic>
      <p:sp>
        <p:nvSpPr>
          <p:cNvPr id="22" name="Picture Placeholder 4"/>
          <p:cNvSpPr>
            <a:spLocks noGrp="1"/>
          </p:cNvSpPr>
          <p:nvPr>
            <p:ph type="pic" sz="quarter" idx="16"/>
          </p:nvPr>
        </p:nvSpPr>
        <p:spPr>
          <a:xfrm rot="1800000">
            <a:off x="7678488" y="4829583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6761400" y="1034425"/>
            <a:ext cx="4086710" cy="8300140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7112542" y="2156271"/>
            <a:ext cx="3394592" cy="603951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4832968" y="1020268"/>
            <a:ext cx="2529176" cy="5136776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046821" y="17216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7575997" y="17216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9891320" y="17216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202322" y="17216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2517645" y="17216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992314" y="1"/>
            <a:ext cx="6654146" cy="340210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897443" y="2945517"/>
            <a:ext cx="8697925" cy="894893"/>
          </a:xfrm>
          <a:custGeom>
            <a:avLst/>
            <a:gdLst/>
            <a:ahLst/>
            <a:cxnLst/>
            <a:rect l="l" t="t" r="r" b="b"/>
            <a:pathLst>
              <a:path w="8697925" h="894893">
                <a:moveTo>
                  <a:pt x="4167531" y="287731"/>
                </a:moveTo>
                <a:lnTo>
                  <a:pt x="4041953" y="587655"/>
                </a:lnTo>
                <a:lnTo>
                  <a:pt x="4285793" y="587655"/>
                </a:lnTo>
                <a:close/>
                <a:moveTo>
                  <a:pt x="1870329" y="24384"/>
                </a:moveTo>
                <a:lnTo>
                  <a:pt x="2277542" y="24384"/>
                </a:lnTo>
                <a:cubicBezTo>
                  <a:pt x="2376704" y="24384"/>
                  <a:pt x="2451481" y="45517"/>
                  <a:pt x="2501875" y="87783"/>
                </a:cubicBezTo>
                <a:cubicBezTo>
                  <a:pt x="2553894" y="132487"/>
                  <a:pt x="2579903" y="192634"/>
                  <a:pt x="2579903" y="268224"/>
                </a:cubicBezTo>
                <a:cubicBezTo>
                  <a:pt x="2579903" y="305613"/>
                  <a:pt x="2572588" y="340970"/>
                  <a:pt x="2557958" y="374295"/>
                </a:cubicBezTo>
                <a:cubicBezTo>
                  <a:pt x="2530323" y="438506"/>
                  <a:pt x="2479117" y="482397"/>
                  <a:pt x="2404339" y="505968"/>
                </a:cubicBezTo>
                <a:cubicBezTo>
                  <a:pt x="2382393" y="513283"/>
                  <a:pt x="2362073" y="516941"/>
                  <a:pt x="2343380" y="516941"/>
                </a:cubicBezTo>
                <a:cubicBezTo>
                  <a:pt x="2285670" y="516941"/>
                  <a:pt x="2234058" y="501904"/>
                  <a:pt x="2188541" y="471831"/>
                </a:cubicBezTo>
                <a:lnTo>
                  <a:pt x="2188541" y="459639"/>
                </a:lnTo>
                <a:cubicBezTo>
                  <a:pt x="2249500" y="461264"/>
                  <a:pt x="2298675" y="441351"/>
                  <a:pt x="2336064" y="399898"/>
                </a:cubicBezTo>
                <a:cubicBezTo>
                  <a:pt x="2368576" y="364135"/>
                  <a:pt x="2384832" y="317399"/>
                  <a:pt x="2384832" y="259690"/>
                </a:cubicBezTo>
                <a:cubicBezTo>
                  <a:pt x="2384832" y="201168"/>
                  <a:pt x="2370811" y="155855"/>
                  <a:pt x="2342769" y="123749"/>
                </a:cubicBezTo>
                <a:cubicBezTo>
                  <a:pt x="2314728" y="91643"/>
                  <a:pt x="2276729" y="75591"/>
                  <a:pt x="2228774" y="75591"/>
                </a:cubicBezTo>
                <a:lnTo>
                  <a:pt x="2147088" y="75591"/>
                </a:lnTo>
                <a:lnTo>
                  <a:pt x="2147088" y="788823"/>
                </a:lnTo>
                <a:cubicBezTo>
                  <a:pt x="2147088" y="809955"/>
                  <a:pt x="2154810" y="828040"/>
                  <a:pt x="2170253" y="843077"/>
                </a:cubicBezTo>
                <a:cubicBezTo>
                  <a:pt x="2185696" y="858114"/>
                  <a:pt x="2203984" y="865632"/>
                  <a:pt x="2225117" y="865632"/>
                </a:cubicBezTo>
                <a:lnTo>
                  <a:pt x="2240966" y="865632"/>
                </a:lnTo>
                <a:lnTo>
                  <a:pt x="2240966" y="877824"/>
                </a:lnTo>
                <a:lnTo>
                  <a:pt x="1870329" y="877824"/>
                </a:lnTo>
                <a:lnTo>
                  <a:pt x="1870329" y="865632"/>
                </a:lnTo>
                <a:lnTo>
                  <a:pt x="1886179" y="865632"/>
                </a:lnTo>
                <a:cubicBezTo>
                  <a:pt x="1907312" y="865632"/>
                  <a:pt x="1925397" y="858114"/>
                  <a:pt x="1940434" y="843077"/>
                </a:cubicBezTo>
                <a:cubicBezTo>
                  <a:pt x="1955470" y="828040"/>
                  <a:pt x="1963395" y="809955"/>
                  <a:pt x="1964208" y="788823"/>
                </a:cubicBezTo>
                <a:lnTo>
                  <a:pt x="1964208" y="107290"/>
                </a:lnTo>
                <a:cubicBezTo>
                  <a:pt x="1964208" y="86970"/>
                  <a:pt x="1956486" y="70104"/>
                  <a:pt x="1941043" y="56693"/>
                </a:cubicBezTo>
                <a:cubicBezTo>
                  <a:pt x="1925600" y="43282"/>
                  <a:pt x="1907312" y="36576"/>
                  <a:pt x="1886179" y="36576"/>
                </a:cubicBezTo>
                <a:lnTo>
                  <a:pt x="1870329" y="36576"/>
                </a:lnTo>
                <a:close/>
                <a:moveTo>
                  <a:pt x="6387313" y="7315"/>
                </a:moveTo>
                <a:cubicBezTo>
                  <a:pt x="6505168" y="7315"/>
                  <a:pt x="6606362" y="29261"/>
                  <a:pt x="6690894" y="73152"/>
                </a:cubicBezTo>
                <a:lnTo>
                  <a:pt x="6693332" y="282855"/>
                </a:lnTo>
                <a:lnTo>
                  <a:pt x="6683578" y="282855"/>
                </a:lnTo>
                <a:cubicBezTo>
                  <a:pt x="6642126" y="133299"/>
                  <a:pt x="6547434" y="58522"/>
                  <a:pt x="6399504" y="58522"/>
                </a:cubicBezTo>
                <a:cubicBezTo>
                  <a:pt x="6303594" y="58522"/>
                  <a:pt x="6227800" y="93269"/>
                  <a:pt x="6172124" y="162763"/>
                </a:cubicBezTo>
                <a:cubicBezTo>
                  <a:pt x="6116447" y="232258"/>
                  <a:pt x="6088609" y="327152"/>
                  <a:pt x="6088609" y="447447"/>
                </a:cubicBezTo>
                <a:cubicBezTo>
                  <a:pt x="6088609" y="567741"/>
                  <a:pt x="6115228" y="663245"/>
                  <a:pt x="6168466" y="733959"/>
                </a:cubicBezTo>
                <a:cubicBezTo>
                  <a:pt x="6221705" y="804672"/>
                  <a:pt x="6293841" y="841248"/>
                  <a:pt x="6384874" y="843687"/>
                </a:cubicBezTo>
                <a:cubicBezTo>
                  <a:pt x="6479159" y="843687"/>
                  <a:pt x="6551092" y="820115"/>
                  <a:pt x="6600672" y="772973"/>
                </a:cubicBezTo>
                <a:cubicBezTo>
                  <a:pt x="6651066" y="724205"/>
                  <a:pt x="6686016" y="640487"/>
                  <a:pt x="6705524" y="521818"/>
                </a:cubicBezTo>
                <a:lnTo>
                  <a:pt x="6715278" y="521818"/>
                </a:lnTo>
                <a:lnTo>
                  <a:pt x="6727469" y="731520"/>
                </a:lnTo>
                <a:cubicBezTo>
                  <a:pt x="6661632" y="840435"/>
                  <a:pt x="6550278" y="894690"/>
                  <a:pt x="6393409" y="894283"/>
                </a:cubicBezTo>
                <a:cubicBezTo>
                  <a:pt x="6236538" y="893877"/>
                  <a:pt x="6113399" y="854253"/>
                  <a:pt x="6023991" y="775411"/>
                </a:cubicBezTo>
                <a:cubicBezTo>
                  <a:pt x="5934583" y="696570"/>
                  <a:pt x="5889879" y="588467"/>
                  <a:pt x="5889879" y="451104"/>
                </a:cubicBezTo>
                <a:cubicBezTo>
                  <a:pt x="5889879" y="313741"/>
                  <a:pt x="5934176" y="205435"/>
                  <a:pt x="6022772" y="126187"/>
                </a:cubicBezTo>
                <a:cubicBezTo>
                  <a:pt x="6111367" y="46939"/>
                  <a:pt x="6232881" y="7315"/>
                  <a:pt x="6387313" y="7315"/>
                </a:cubicBezTo>
                <a:close/>
                <a:moveTo>
                  <a:pt x="276759" y="7315"/>
                </a:moveTo>
                <a:cubicBezTo>
                  <a:pt x="321463" y="7315"/>
                  <a:pt x="376733" y="11379"/>
                  <a:pt x="442570" y="19507"/>
                </a:cubicBezTo>
                <a:lnTo>
                  <a:pt x="519380" y="19507"/>
                </a:lnTo>
                <a:lnTo>
                  <a:pt x="503530" y="198730"/>
                </a:lnTo>
                <a:lnTo>
                  <a:pt x="491338" y="198730"/>
                </a:lnTo>
                <a:cubicBezTo>
                  <a:pt x="491338" y="156464"/>
                  <a:pt x="475692" y="122530"/>
                  <a:pt x="444399" y="96927"/>
                </a:cubicBezTo>
                <a:cubicBezTo>
                  <a:pt x="413106" y="71323"/>
                  <a:pt x="371450" y="58522"/>
                  <a:pt x="319431" y="58522"/>
                </a:cubicBezTo>
                <a:cubicBezTo>
                  <a:pt x="256032" y="58522"/>
                  <a:pt x="210109" y="78029"/>
                  <a:pt x="181661" y="117043"/>
                </a:cubicBezTo>
                <a:cubicBezTo>
                  <a:pt x="167031" y="135738"/>
                  <a:pt x="159716" y="154432"/>
                  <a:pt x="159716" y="173127"/>
                </a:cubicBezTo>
                <a:cubicBezTo>
                  <a:pt x="159716" y="191821"/>
                  <a:pt x="163373" y="207670"/>
                  <a:pt x="170688" y="220675"/>
                </a:cubicBezTo>
                <a:cubicBezTo>
                  <a:pt x="182068" y="241808"/>
                  <a:pt x="206858" y="264567"/>
                  <a:pt x="245060" y="288951"/>
                </a:cubicBezTo>
                <a:lnTo>
                  <a:pt x="477927" y="440131"/>
                </a:lnTo>
                <a:cubicBezTo>
                  <a:pt x="551079" y="488087"/>
                  <a:pt x="587655" y="550672"/>
                  <a:pt x="587655" y="627888"/>
                </a:cubicBezTo>
                <a:cubicBezTo>
                  <a:pt x="587655" y="714045"/>
                  <a:pt x="558191" y="780085"/>
                  <a:pt x="499263" y="826008"/>
                </a:cubicBezTo>
                <a:cubicBezTo>
                  <a:pt x="440335" y="871931"/>
                  <a:pt x="362103" y="894893"/>
                  <a:pt x="264567" y="894893"/>
                </a:cubicBezTo>
                <a:cubicBezTo>
                  <a:pt x="209296" y="894893"/>
                  <a:pt x="158293" y="888187"/>
                  <a:pt x="111557" y="874776"/>
                </a:cubicBezTo>
                <a:cubicBezTo>
                  <a:pt x="64821" y="861365"/>
                  <a:pt x="30481" y="843280"/>
                  <a:pt x="8535" y="820522"/>
                </a:cubicBezTo>
                <a:cubicBezTo>
                  <a:pt x="2845" y="805079"/>
                  <a:pt x="0" y="786384"/>
                  <a:pt x="0" y="764439"/>
                </a:cubicBezTo>
                <a:cubicBezTo>
                  <a:pt x="0" y="705917"/>
                  <a:pt x="12599" y="655930"/>
                  <a:pt x="37796" y="614477"/>
                </a:cubicBezTo>
                <a:lnTo>
                  <a:pt x="48769" y="614477"/>
                </a:lnTo>
                <a:cubicBezTo>
                  <a:pt x="47956" y="620979"/>
                  <a:pt x="47549" y="627482"/>
                  <a:pt x="47549" y="633984"/>
                </a:cubicBezTo>
                <a:cubicBezTo>
                  <a:pt x="47549" y="690067"/>
                  <a:pt x="67666" y="739039"/>
                  <a:pt x="107900" y="780898"/>
                </a:cubicBezTo>
                <a:cubicBezTo>
                  <a:pt x="148133" y="822757"/>
                  <a:pt x="203200" y="843687"/>
                  <a:pt x="273101" y="843687"/>
                </a:cubicBezTo>
                <a:cubicBezTo>
                  <a:pt x="327559" y="843687"/>
                  <a:pt x="370028" y="830682"/>
                  <a:pt x="400508" y="804672"/>
                </a:cubicBezTo>
                <a:cubicBezTo>
                  <a:pt x="430988" y="778663"/>
                  <a:pt x="446228" y="745744"/>
                  <a:pt x="446228" y="705917"/>
                </a:cubicBezTo>
                <a:cubicBezTo>
                  <a:pt x="446228" y="682346"/>
                  <a:pt x="438709" y="661213"/>
                  <a:pt x="423673" y="642519"/>
                </a:cubicBezTo>
                <a:cubicBezTo>
                  <a:pt x="408636" y="623824"/>
                  <a:pt x="383642" y="603098"/>
                  <a:pt x="348692" y="580339"/>
                </a:cubicBezTo>
                <a:lnTo>
                  <a:pt x="136551" y="440131"/>
                </a:lnTo>
                <a:cubicBezTo>
                  <a:pt x="57709" y="387299"/>
                  <a:pt x="18288" y="322275"/>
                  <a:pt x="18288" y="245059"/>
                </a:cubicBezTo>
                <a:cubicBezTo>
                  <a:pt x="18288" y="236931"/>
                  <a:pt x="19101" y="228803"/>
                  <a:pt x="20727" y="220675"/>
                </a:cubicBezTo>
                <a:cubicBezTo>
                  <a:pt x="25604" y="156464"/>
                  <a:pt x="50597" y="104851"/>
                  <a:pt x="95707" y="65837"/>
                </a:cubicBezTo>
                <a:cubicBezTo>
                  <a:pt x="140818" y="26823"/>
                  <a:pt x="201168" y="7315"/>
                  <a:pt x="276759" y="7315"/>
                </a:cubicBezTo>
                <a:close/>
                <a:moveTo>
                  <a:pt x="8623554" y="2439"/>
                </a:moveTo>
                <a:lnTo>
                  <a:pt x="8623554" y="215799"/>
                </a:lnTo>
                <a:lnTo>
                  <a:pt x="8611362" y="214579"/>
                </a:lnTo>
                <a:lnTo>
                  <a:pt x="8611362" y="201168"/>
                </a:lnTo>
                <a:cubicBezTo>
                  <a:pt x="8611362" y="150775"/>
                  <a:pt x="8592667" y="115011"/>
                  <a:pt x="8555278" y="93879"/>
                </a:cubicBezTo>
                <a:cubicBezTo>
                  <a:pt x="8537397" y="83312"/>
                  <a:pt x="8516264" y="77623"/>
                  <a:pt x="8491880" y="76810"/>
                </a:cubicBezTo>
                <a:lnTo>
                  <a:pt x="8287055" y="76810"/>
                </a:lnTo>
                <a:lnTo>
                  <a:pt x="8287055" y="431597"/>
                </a:lnTo>
                <a:lnTo>
                  <a:pt x="8447989" y="431597"/>
                </a:lnTo>
                <a:cubicBezTo>
                  <a:pt x="8478063" y="430784"/>
                  <a:pt x="8502853" y="420421"/>
                  <a:pt x="8522360" y="400507"/>
                </a:cubicBezTo>
                <a:cubicBezTo>
                  <a:pt x="8541868" y="380594"/>
                  <a:pt x="8551621" y="356007"/>
                  <a:pt x="8551621" y="326746"/>
                </a:cubicBezTo>
                <a:lnTo>
                  <a:pt x="8551621" y="315773"/>
                </a:lnTo>
                <a:lnTo>
                  <a:pt x="8563813" y="315773"/>
                </a:lnTo>
                <a:lnTo>
                  <a:pt x="8563813" y="597408"/>
                </a:lnTo>
                <a:lnTo>
                  <a:pt x="8551621" y="597408"/>
                </a:lnTo>
                <a:lnTo>
                  <a:pt x="8551621" y="587655"/>
                </a:lnTo>
                <a:cubicBezTo>
                  <a:pt x="8551621" y="557581"/>
                  <a:pt x="8542070" y="532791"/>
                  <a:pt x="8522970" y="513283"/>
                </a:cubicBezTo>
                <a:cubicBezTo>
                  <a:pt x="8503869" y="493776"/>
                  <a:pt x="8479688" y="483616"/>
                  <a:pt x="8450427" y="482803"/>
                </a:cubicBezTo>
                <a:lnTo>
                  <a:pt x="8287055" y="482803"/>
                </a:lnTo>
                <a:lnTo>
                  <a:pt x="8287055" y="825399"/>
                </a:lnTo>
                <a:lnTo>
                  <a:pt x="8446770" y="825399"/>
                </a:lnTo>
                <a:cubicBezTo>
                  <a:pt x="8506104" y="825399"/>
                  <a:pt x="8555888" y="808330"/>
                  <a:pt x="8596122" y="774192"/>
                </a:cubicBezTo>
                <a:cubicBezTo>
                  <a:pt x="8636355" y="740055"/>
                  <a:pt x="8666226" y="691693"/>
                  <a:pt x="8685733" y="629107"/>
                </a:cubicBezTo>
                <a:lnTo>
                  <a:pt x="8697925" y="629107"/>
                </a:lnTo>
                <a:lnTo>
                  <a:pt x="8641842" y="877824"/>
                </a:lnTo>
                <a:lnTo>
                  <a:pt x="8010296" y="877824"/>
                </a:lnTo>
                <a:lnTo>
                  <a:pt x="8010296" y="865632"/>
                </a:lnTo>
                <a:lnTo>
                  <a:pt x="8026146" y="865632"/>
                </a:lnTo>
                <a:cubicBezTo>
                  <a:pt x="8047279" y="865632"/>
                  <a:pt x="8065364" y="858114"/>
                  <a:pt x="8080400" y="843077"/>
                </a:cubicBezTo>
                <a:cubicBezTo>
                  <a:pt x="8095437" y="828040"/>
                  <a:pt x="8103362" y="809955"/>
                  <a:pt x="8104175" y="788823"/>
                </a:cubicBezTo>
                <a:lnTo>
                  <a:pt x="8104175" y="109728"/>
                </a:lnTo>
                <a:cubicBezTo>
                  <a:pt x="8102549" y="88595"/>
                  <a:pt x="8096453" y="73152"/>
                  <a:pt x="8085887" y="63399"/>
                </a:cubicBezTo>
                <a:cubicBezTo>
                  <a:pt x="8066379" y="45517"/>
                  <a:pt x="8046466" y="36576"/>
                  <a:pt x="8026146" y="36576"/>
                </a:cubicBezTo>
                <a:lnTo>
                  <a:pt x="8010296" y="36576"/>
                </a:lnTo>
                <a:lnTo>
                  <a:pt x="8010296" y="24384"/>
                </a:lnTo>
                <a:lnTo>
                  <a:pt x="8477250" y="24384"/>
                </a:lnTo>
                <a:cubicBezTo>
                  <a:pt x="8517077" y="24384"/>
                  <a:pt x="8549996" y="21336"/>
                  <a:pt x="8576005" y="15240"/>
                </a:cubicBezTo>
                <a:cubicBezTo>
                  <a:pt x="8602014" y="9144"/>
                  <a:pt x="8617864" y="4877"/>
                  <a:pt x="8623554" y="2439"/>
                </a:cubicBezTo>
                <a:close/>
                <a:moveTo>
                  <a:pt x="4210203" y="0"/>
                </a:moveTo>
                <a:lnTo>
                  <a:pt x="4221176" y="0"/>
                </a:lnTo>
                <a:lnTo>
                  <a:pt x="4583277" y="794919"/>
                </a:lnTo>
                <a:cubicBezTo>
                  <a:pt x="4595470" y="818490"/>
                  <a:pt x="4610913" y="836168"/>
                  <a:pt x="4629607" y="847954"/>
                </a:cubicBezTo>
                <a:cubicBezTo>
                  <a:pt x="4648302" y="859739"/>
                  <a:pt x="4667403" y="865632"/>
                  <a:pt x="4686910" y="865632"/>
                </a:cubicBezTo>
                <a:lnTo>
                  <a:pt x="4697883" y="865632"/>
                </a:lnTo>
                <a:lnTo>
                  <a:pt x="4697883" y="877824"/>
                </a:lnTo>
                <a:lnTo>
                  <a:pt x="4308958" y="877824"/>
                </a:lnTo>
                <a:lnTo>
                  <a:pt x="4308958" y="865632"/>
                </a:lnTo>
                <a:lnTo>
                  <a:pt x="4319931" y="865632"/>
                </a:lnTo>
                <a:cubicBezTo>
                  <a:pt x="4337812" y="865632"/>
                  <a:pt x="4351020" y="860146"/>
                  <a:pt x="4359555" y="849173"/>
                </a:cubicBezTo>
                <a:cubicBezTo>
                  <a:pt x="4368089" y="838200"/>
                  <a:pt x="4372356" y="827837"/>
                  <a:pt x="4372356" y="818083"/>
                </a:cubicBezTo>
                <a:cubicBezTo>
                  <a:pt x="4372356" y="808330"/>
                  <a:pt x="4370324" y="798576"/>
                  <a:pt x="4366260" y="788823"/>
                </a:cubicBezTo>
                <a:lnTo>
                  <a:pt x="4306520" y="638861"/>
                </a:lnTo>
                <a:lnTo>
                  <a:pt x="4021227" y="638861"/>
                </a:lnTo>
                <a:lnTo>
                  <a:pt x="3957828" y="788823"/>
                </a:lnTo>
                <a:cubicBezTo>
                  <a:pt x="3953764" y="799389"/>
                  <a:pt x="3951732" y="809346"/>
                  <a:pt x="3951732" y="818693"/>
                </a:cubicBezTo>
                <a:cubicBezTo>
                  <a:pt x="3951732" y="828040"/>
                  <a:pt x="3956203" y="838200"/>
                  <a:pt x="3965144" y="849173"/>
                </a:cubicBezTo>
                <a:cubicBezTo>
                  <a:pt x="3974084" y="860146"/>
                  <a:pt x="3987496" y="865632"/>
                  <a:pt x="4005377" y="865632"/>
                </a:cubicBezTo>
                <a:lnTo>
                  <a:pt x="4015131" y="865632"/>
                </a:lnTo>
                <a:lnTo>
                  <a:pt x="4015131" y="877824"/>
                </a:lnTo>
                <a:lnTo>
                  <a:pt x="3754222" y="877824"/>
                </a:lnTo>
                <a:lnTo>
                  <a:pt x="3754222" y="865632"/>
                </a:lnTo>
                <a:lnTo>
                  <a:pt x="3765195" y="865632"/>
                </a:lnTo>
                <a:cubicBezTo>
                  <a:pt x="3783889" y="865632"/>
                  <a:pt x="3802583" y="859943"/>
                  <a:pt x="3821278" y="848563"/>
                </a:cubicBezTo>
                <a:cubicBezTo>
                  <a:pt x="3839973" y="837184"/>
                  <a:pt x="3855416" y="820115"/>
                  <a:pt x="3867608" y="797357"/>
                </a:cubicBezTo>
                <a:lnTo>
                  <a:pt x="4149243" y="159715"/>
                </a:lnTo>
                <a:cubicBezTo>
                  <a:pt x="4187445" y="79248"/>
                  <a:pt x="4207764" y="26010"/>
                  <a:pt x="4210203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8431846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99090" y="1176159"/>
            <a:ext cx="9387178" cy="1325563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9090" y="2358363"/>
            <a:ext cx="9387178" cy="4351338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Cinzel" charset="0"/>
          <a:ea typeface="Cinzel" charset="0"/>
          <a:cs typeface="Cinze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.xml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5.jpe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4.jpeg"/><Relationship Id="rId10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image" Target="../media/image18.jpeg"/><Relationship Id="rId7" Type="http://schemas.openxmlformats.org/officeDocument/2006/relationships/tags" Target="../tags/tag29.xml"/><Relationship Id="rId6" Type="http://schemas.openxmlformats.org/officeDocument/2006/relationships/image" Target="../media/image17.jpeg"/><Relationship Id="rId5" Type="http://schemas.openxmlformats.org/officeDocument/2006/relationships/tags" Target="../tags/tag28.xml"/><Relationship Id="rId4" Type="http://schemas.openxmlformats.org/officeDocument/2006/relationships/image" Target="../media/image16.jpeg"/><Relationship Id="rId3" Type="http://schemas.openxmlformats.org/officeDocument/2006/relationships/tags" Target="../tags/tag27.xml"/><Relationship Id="rId2" Type="http://schemas.openxmlformats.org/officeDocument/2006/relationships/image" Target="../media/image15.jpeg"/><Relationship Id="rId15" Type="http://schemas.openxmlformats.org/officeDocument/2006/relationships/slideLayout" Target="../slideLayouts/slideLayout33.xml"/><Relationship Id="rId14" Type="http://schemas.openxmlformats.org/officeDocument/2006/relationships/image" Target="../media/image21.jpeg"/><Relationship Id="rId13" Type="http://schemas.openxmlformats.org/officeDocument/2006/relationships/tags" Target="../tags/tag32.xml"/><Relationship Id="rId12" Type="http://schemas.openxmlformats.org/officeDocument/2006/relationships/image" Target="../media/image20.jpeg"/><Relationship Id="rId11" Type="http://schemas.openxmlformats.org/officeDocument/2006/relationships/tags" Target="../tags/tag31.xml"/><Relationship Id="rId10" Type="http://schemas.openxmlformats.org/officeDocument/2006/relationships/image" Target="../media/image19.jpe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25.jpeg"/><Relationship Id="rId3" Type="http://schemas.openxmlformats.org/officeDocument/2006/relationships/tags" Target="../tags/tag34.xml"/><Relationship Id="rId2" Type="http://schemas.openxmlformats.org/officeDocument/2006/relationships/image" Target="../media/image24.jpeg"/><Relationship Id="rId1" Type="http://schemas.openxmlformats.org/officeDocument/2006/relationships/tags" Target="../tags/tag3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jpeg"/><Relationship Id="rId8" Type="http://schemas.openxmlformats.org/officeDocument/2006/relationships/tags" Target="../tags/tag39.xml"/><Relationship Id="rId7" Type="http://schemas.openxmlformats.org/officeDocument/2006/relationships/image" Target="../media/image28.jpeg"/><Relationship Id="rId6" Type="http://schemas.openxmlformats.org/officeDocument/2006/relationships/tags" Target="../tags/tag38.xml"/><Relationship Id="rId5" Type="http://schemas.openxmlformats.org/officeDocument/2006/relationships/image" Target="../media/image27.jpeg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26.jpeg"/><Relationship Id="rId10" Type="http://schemas.openxmlformats.org/officeDocument/2006/relationships/slideLayout" Target="../slideLayouts/slideLayout43.xml"/><Relationship Id="rId1" Type="http://schemas.openxmlformats.org/officeDocument/2006/relationships/tags" Target="../tags/tag3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image" Target="../media/image33.jpeg"/><Relationship Id="rId7" Type="http://schemas.openxmlformats.org/officeDocument/2006/relationships/tags" Target="../tags/tag43.xml"/><Relationship Id="rId6" Type="http://schemas.openxmlformats.org/officeDocument/2006/relationships/image" Target="../media/image32.jpeg"/><Relationship Id="rId5" Type="http://schemas.openxmlformats.org/officeDocument/2006/relationships/tags" Target="../tags/tag42.xml"/><Relationship Id="rId4" Type="http://schemas.openxmlformats.org/officeDocument/2006/relationships/image" Target="../media/image31.jpeg"/><Relationship Id="rId3" Type="http://schemas.openxmlformats.org/officeDocument/2006/relationships/tags" Target="../tags/tag41.xml"/><Relationship Id="rId2" Type="http://schemas.openxmlformats.org/officeDocument/2006/relationships/image" Target="../media/image30.jpeg"/><Relationship Id="rId1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tags" Target="../tags/tag11.xml"/><Relationship Id="rId7" Type="http://schemas.openxmlformats.org/officeDocument/2006/relationships/image" Target="../media/image5.jpeg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image" Target="../media/image43.jpeg"/><Relationship Id="rId7" Type="http://schemas.openxmlformats.org/officeDocument/2006/relationships/image" Target="../media/image42.jpe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0.xml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4" Type="http://schemas.openxmlformats.org/officeDocument/2006/relationships/slideLayout" Target="../slideLayouts/slideLayout12.xml"/><Relationship Id="rId13" Type="http://schemas.openxmlformats.org/officeDocument/2006/relationships/image" Target="../media/image47.jpeg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tags" Target="../tags/tag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8.jpeg"/><Relationship Id="rId1" Type="http://schemas.openxmlformats.org/officeDocument/2006/relationships/tags" Target="../tags/tag5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9.jpeg"/><Relationship Id="rId1" Type="http://schemas.openxmlformats.org/officeDocument/2006/relationships/tags" Target="../tags/tag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0.jpeg"/><Relationship Id="rId1" Type="http://schemas.openxmlformats.org/officeDocument/2006/relationships/tags" Target="../tags/tag5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9" Type="http://schemas.openxmlformats.org/officeDocument/2006/relationships/slideLayout" Target="../slideLayouts/slideLayout3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5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image" Target="../media/image51.jpeg"/><Relationship Id="rId1" Type="http://schemas.openxmlformats.org/officeDocument/2006/relationships/tags" Target="../tags/tag7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jpeg"/><Relationship Id="rId8" Type="http://schemas.openxmlformats.org/officeDocument/2006/relationships/image" Target="../media/image56.jpeg"/><Relationship Id="rId7" Type="http://schemas.openxmlformats.org/officeDocument/2006/relationships/tags" Target="../tags/tag81.xml"/><Relationship Id="rId6" Type="http://schemas.openxmlformats.org/officeDocument/2006/relationships/image" Target="../media/image55.jpeg"/><Relationship Id="rId5" Type="http://schemas.openxmlformats.org/officeDocument/2006/relationships/tags" Target="../tags/tag80.xml"/><Relationship Id="rId4" Type="http://schemas.openxmlformats.org/officeDocument/2006/relationships/image" Target="../media/image54.jpeg"/><Relationship Id="rId3" Type="http://schemas.openxmlformats.org/officeDocument/2006/relationships/tags" Target="../tags/tag79.xml"/><Relationship Id="rId2" Type="http://schemas.openxmlformats.org/officeDocument/2006/relationships/image" Target="../media/image53.jpeg"/><Relationship Id="rId10" Type="http://schemas.openxmlformats.org/officeDocument/2006/relationships/slideLayout" Target="../slideLayouts/slideLayout54.xml"/><Relationship Id="rId1" Type="http://schemas.openxmlformats.org/officeDocument/2006/relationships/tags" Target="../tags/tag7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8.jpeg"/><Relationship Id="rId1" Type="http://schemas.openxmlformats.org/officeDocument/2006/relationships/tags" Target="../tags/tag1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1" Type="http://schemas.openxmlformats.org/officeDocument/2006/relationships/slideLayout" Target="../slideLayouts/slideLayout47.xml"/><Relationship Id="rId10" Type="http://schemas.openxmlformats.org/officeDocument/2006/relationships/tags" Target="../tags/tag90.xml"/><Relationship Id="rId1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9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4.jpeg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</a:t>
            </a:r>
            <a:br>
              <a:rPr lang="en-US" dirty="0"/>
            </a:br>
            <a:r>
              <a:rPr lang="en-US" dirty="0"/>
              <a:t>ARE MUTU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ABOUT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992313" y="4700984"/>
            <a:ext cx="2412887" cy="10756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992314" y="4151244"/>
            <a:ext cx="606954" cy="185211"/>
            <a:chOff x="1992314" y="3802370"/>
            <a:chExt cx="606954" cy="185211"/>
          </a:xfrm>
        </p:grpSpPr>
        <p:sp>
          <p:nvSpPr>
            <p:cNvPr id="7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12" name="PA_库_PicturePlaceholder 11"/>
          <p:cNvPicPr>
            <a:picLocks noGrp="1" noChangeAspect="1"/>
          </p:cNvPicPr>
          <p:nvPr>
            <p:ph type="pic" sz="quarter" idx="12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970740" y="0"/>
            <a:ext cx="7221260" cy="6857999"/>
          </a:xfrm>
        </p:spPr>
      </p:pic>
      <p:grpSp>
        <p:nvGrpSpPr>
          <p:cNvPr id="11" name="Group 9"/>
          <p:cNvGrpSpPr/>
          <p:nvPr/>
        </p:nvGrpSpPr>
        <p:grpSpPr>
          <a:xfrm>
            <a:off x="4033260" y="1250732"/>
            <a:ext cx="1914682" cy="584262"/>
            <a:chOff x="1992314" y="3802370"/>
            <a:chExt cx="606954" cy="185211"/>
          </a:xfrm>
        </p:grpSpPr>
        <p:sp>
          <p:nvSpPr>
            <p:cNvPr id="14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" name="PA_组合 11"/>
          <p:cNvGrpSpPr/>
          <p:nvPr>
            <p:custDataLst>
              <p:tags r:id="rId3"/>
            </p:custDataLst>
          </p:nvPr>
        </p:nvGrpSpPr>
        <p:grpSpPr>
          <a:xfrm>
            <a:off x="7479604" y="3686125"/>
            <a:ext cx="606954" cy="185211"/>
            <a:chOff x="1992314" y="3802370"/>
            <a:chExt cx="606954" cy="185211"/>
          </a:xfrm>
        </p:grpSpPr>
        <p:sp>
          <p:nvSpPr>
            <p:cNvPr id="18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21" name="PA_库_PicturePlaceholder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5710072" y="2539524"/>
            <a:ext cx="1442650" cy="1894023"/>
          </a:xfrm>
          <a:prstGeom prst="rect">
            <a:avLst/>
          </a:prstGeom>
        </p:spPr>
      </p:pic>
      <p:pic>
        <p:nvPicPr>
          <p:cNvPr id="22" name="PA_5a3cd35e05fa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1137164" y="389580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rc 22"/>
          <p:cNvSpPr/>
          <p:nvPr/>
        </p:nvSpPr>
        <p:spPr>
          <a:xfrm>
            <a:off x="1939208" y="3429000"/>
            <a:ext cx="4156792" cy="4156792"/>
          </a:xfrm>
          <a:prstGeom prst="arc">
            <a:avLst/>
          </a:prstGeom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SERVICES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669773" y="-997226"/>
            <a:ext cx="8852454" cy="8852452"/>
          </a:xfrm>
          <a:prstGeom prst="ellipse">
            <a:avLst/>
          </a:prstGeom>
          <a:noFill/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041913" y="1374913"/>
            <a:ext cx="4108174" cy="4108174"/>
          </a:xfrm>
          <a:prstGeom prst="ellipse">
            <a:avLst/>
          </a:prstGeom>
          <a:noFill/>
          <a:ln w="635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803223" y="1105072"/>
            <a:ext cx="566186" cy="5661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2</a:t>
            </a:r>
            <a:endParaRPr lang="en-US" sz="1600" b="1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803223" y="5199994"/>
            <a:ext cx="566186" cy="5661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4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3793779" y="3145907"/>
            <a:ext cx="566186" cy="5661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866994" y="3145907"/>
            <a:ext cx="566186" cy="5661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01295" y="1604615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01295" y="1225298"/>
            <a:ext cx="957121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 dirty="0">
                <a:latin typeface="Open Sans" charset="0"/>
                <a:ea typeface="Open Sans" charset="0"/>
                <a:cs typeface="Open Sans" charset="0"/>
              </a:rPr>
              <a:t>DEVELOP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00288" y="3632725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00288" y="3253408"/>
            <a:ext cx="880049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 dirty="0">
                <a:latin typeface="Open Sans" charset="0"/>
                <a:ea typeface="Open Sans" charset="0"/>
                <a:cs typeface="Open Sans" charset="0"/>
              </a:rPr>
              <a:t>LAUNCH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61002" y="3632725"/>
            <a:ext cx="1987712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</a:t>
            </a:r>
            <a:r>
              <a:rPr lang="en-US" sz="100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7356" y="3253408"/>
            <a:ext cx="511358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200" b="1" spc="300" dirty="0">
                <a:latin typeface="Open Sans" charset="0"/>
                <a:ea typeface="Open Sans" charset="0"/>
                <a:cs typeface="Open Sans" charset="0"/>
              </a:rPr>
              <a:t>IDEA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01295" y="5727096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01295" y="5347779"/>
            <a:ext cx="804707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 dirty="0">
                <a:latin typeface="Open Sans" charset="0"/>
                <a:ea typeface="Open Sans" charset="0"/>
                <a:cs typeface="Open Sans" charset="0"/>
              </a:rPr>
              <a:t>DESIGN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078777" y="2422339"/>
            <a:ext cx="2001078" cy="200107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ctr"/>
          <a:lstStyle/>
          <a:p>
            <a:pPr algn="ctr"/>
            <a:r>
              <a:rPr lang="en-US" sz="1200" b="1" spc="300">
                <a:latin typeface="Open Sans" charset="0"/>
                <a:ea typeface="Open Sans" charset="0"/>
                <a:cs typeface="Open Sans" charset="0"/>
              </a:rPr>
              <a:t>TITLE HERE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Freeform 1361"/>
          <p:cNvSpPr>
            <a:spLocks noEditPoints="1"/>
          </p:cNvSpPr>
          <p:nvPr/>
        </p:nvSpPr>
        <p:spPr bwMode="auto">
          <a:xfrm>
            <a:off x="5828106" y="2901832"/>
            <a:ext cx="546100" cy="550863"/>
          </a:xfrm>
          <a:custGeom>
            <a:avLst/>
            <a:gdLst>
              <a:gd name="T0" fmla="*/ 80 w 160"/>
              <a:gd name="T1" fmla="*/ 121 h 160"/>
              <a:gd name="T2" fmla="*/ 80 w 160"/>
              <a:gd name="T3" fmla="*/ 116 h 160"/>
              <a:gd name="T4" fmla="*/ 116 w 160"/>
              <a:gd name="T5" fmla="*/ 80 h 160"/>
              <a:gd name="T6" fmla="*/ 146 w 160"/>
              <a:gd name="T7" fmla="*/ 62 h 160"/>
              <a:gd name="T8" fmla="*/ 146 w 160"/>
              <a:gd name="T9" fmla="*/ 36 h 160"/>
              <a:gd name="T10" fmla="*/ 118 w 160"/>
              <a:gd name="T11" fmla="*/ 17 h 160"/>
              <a:gd name="T12" fmla="*/ 98 w 160"/>
              <a:gd name="T13" fmla="*/ 8 h 160"/>
              <a:gd name="T14" fmla="*/ 62 w 160"/>
              <a:gd name="T15" fmla="*/ 8 h 160"/>
              <a:gd name="T16" fmla="*/ 42 w 160"/>
              <a:gd name="T17" fmla="*/ 17 h 160"/>
              <a:gd name="T18" fmla="*/ 14 w 160"/>
              <a:gd name="T19" fmla="*/ 36 h 160"/>
              <a:gd name="T20" fmla="*/ 14 w 160"/>
              <a:gd name="T21" fmla="*/ 62 h 160"/>
              <a:gd name="T22" fmla="*/ 0 w 160"/>
              <a:gd name="T23" fmla="*/ 90 h 160"/>
              <a:gd name="T24" fmla="*/ 21 w 160"/>
              <a:gd name="T25" fmla="*/ 114 h 160"/>
              <a:gd name="T26" fmla="*/ 17 w 160"/>
              <a:gd name="T27" fmla="*/ 130 h 160"/>
              <a:gd name="T28" fmla="*/ 46 w 160"/>
              <a:gd name="T29" fmla="*/ 139 h 160"/>
              <a:gd name="T30" fmla="*/ 70 w 160"/>
              <a:gd name="T31" fmla="*/ 160 h 160"/>
              <a:gd name="T32" fmla="*/ 98 w 160"/>
              <a:gd name="T33" fmla="*/ 146 h 160"/>
              <a:gd name="T34" fmla="*/ 130 w 160"/>
              <a:gd name="T35" fmla="*/ 143 h 160"/>
              <a:gd name="T36" fmla="*/ 143 w 160"/>
              <a:gd name="T37" fmla="*/ 118 h 160"/>
              <a:gd name="T38" fmla="*/ 152 w 160"/>
              <a:gd name="T39" fmla="*/ 98 h 160"/>
              <a:gd name="T40" fmla="*/ 152 w 160"/>
              <a:gd name="T41" fmla="*/ 62 h 160"/>
              <a:gd name="T42" fmla="*/ 141 w 160"/>
              <a:gd name="T43" fmla="*/ 92 h 160"/>
              <a:gd name="T44" fmla="*/ 132 w 160"/>
              <a:gd name="T45" fmla="*/ 115 h 160"/>
              <a:gd name="T46" fmla="*/ 126 w 160"/>
              <a:gd name="T47" fmla="*/ 139 h 160"/>
              <a:gd name="T48" fmla="*/ 113 w 160"/>
              <a:gd name="T49" fmla="*/ 133 h 160"/>
              <a:gd name="T50" fmla="*/ 92 w 160"/>
              <a:gd name="T51" fmla="*/ 152 h 160"/>
              <a:gd name="T52" fmla="*/ 68 w 160"/>
              <a:gd name="T53" fmla="*/ 152 h 160"/>
              <a:gd name="T54" fmla="*/ 47 w 160"/>
              <a:gd name="T55" fmla="*/ 133 h 160"/>
              <a:gd name="T56" fmla="*/ 34 w 160"/>
              <a:gd name="T57" fmla="*/ 139 h 160"/>
              <a:gd name="T58" fmla="*/ 28 w 160"/>
              <a:gd name="T59" fmla="*/ 115 h 160"/>
              <a:gd name="T60" fmla="*/ 19 w 160"/>
              <a:gd name="T61" fmla="*/ 92 h 160"/>
              <a:gd name="T62" fmla="*/ 6 w 160"/>
              <a:gd name="T63" fmla="*/ 70 h 160"/>
              <a:gd name="T64" fmla="*/ 19 w 160"/>
              <a:gd name="T65" fmla="*/ 66 h 160"/>
              <a:gd name="T66" fmla="*/ 21 w 160"/>
              <a:gd name="T67" fmla="*/ 38 h 160"/>
              <a:gd name="T68" fmla="*/ 38 w 160"/>
              <a:gd name="T69" fmla="*/ 21 h 160"/>
              <a:gd name="T70" fmla="*/ 66 w 160"/>
              <a:gd name="T71" fmla="*/ 19 h 160"/>
              <a:gd name="T72" fmla="*/ 70 w 160"/>
              <a:gd name="T73" fmla="*/ 6 h 160"/>
              <a:gd name="T74" fmla="*/ 92 w 160"/>
              <a:gd name="T75" fmla="*/ 19 h 160"/>
              <a:gd name="T76" fmla="*/ 115 w 160"/>
              <a:gd name="T77" fmla="*/ 28 h 160"/>
              <a:gd name="T78" fmla="*/ 139 w 160"/>
              <a:gd name="T79" fmla="*/ 34 h 160"/>
              <a:gd name="T80" fmla="*/ 133 w 160"/>
              <a:gd name="T81" fmla="*/ 47 h 160"/>
              <a:gd name="T82" fmla="*/ 152 w 160"/>
              <a:gd name="T83" fmla="*/ 68 h 160"/>
              <a:gd name="T84" fmla="*/ 80 w 160"/>
              <a:gd name="T85" fmla="*/ 50 h 160"/>
              <a:gd name="T86" fmla="*/ 110 w 160"/>
              <a:gd name="T87" fmla="*/ 80 h 160"/>
              <a:gd name="T88" fmla="*/ 56 w 160"/>
              <a:gd name="T89" fmla="*/ 80 h 160"/>
              <a:gd name="T90" fmla="*/ 80 w 160"/>
              <a:gd name="T91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0">
                <a:moveTo>
                  <a:pt x="80" y="39"/>
                </a:moveTo>
                <a:cubicBezTo>
                  <a:pt x="57" y="39"/>
                  <a:pt x="39" y="57"/>
                  <a:pt x="39" y="80"/>
                </a:cubicBezTo>
                <a:cubicBezTo>
                  <a:pt x="39" y="103"/>
                  <a:pt x="57" y="121"/>
                  <a:pt x="80" y="121"/>
                </a:cubicBezTo>
                <a:cubicBezTo>
                  <a:pt x="103" y="121"/>
                  <a:pt x="121" y="103"/>
                  <a:pt x="121" y="80"/>
                </a:cubicBezTo>
                <a:cubicBezTo>
                  <a:pt x="121" y="57"/>
                  <a:pt x="103" y="39"/>
                  <a:pt x="80" y="39"/>
                </a:cubicBezTo>
                <a:close/>
                <a:moveTo>
                  <a:pt x="80" y="116"/>
                </a:moveTo>
                <a:cubicBezTo>
                  <a:pt x="60" y="116"/>
                  <a:pt x="44" y="100"/>
                  <a:pt x="44" y="80"/>
                </a:cubicBezTo>
                <a:cubicBezTo>
                  <a:pt x="44" y="60"/>
                  <a:pt x="60" y="44"/>
                  <a:pt x="80" y="44"/>
                </a:cubicBezTo>
                <a:cubicBezTo>
                  <a:pt x="100" y="44"/>
                  <a:pt x="116" y="60"/>
                  <a:pt x="116" y="80"/>
                </a:cubicBezTo>
                <a:cubicBezTo>
                  <a:pt x="116" y="100"/>
                  <a:pt x="100" y="116"/>
                  <a:pt x="80" y="116"/>
                </a:cubicBezTo>
                <a:close/>
                <a:moveTo>
                  <a:pt x="152" y="62"/>
                </a:moveTo>
                <a:cubicBezTo>
                  <a:pt x="146" y="62"/>
                  <a:pt x="146" y="62"/>
                  <a:pt x="146" y="62"/>
                </a:cubicBezTo>
                <a:cubicBezTo>
                  <a:pt x="144" y="57"/>
                  <a:pt x="142" y="51"/>
                  <a:pt x="139" y="46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5" y="40"/>
                  <a:pt x="146" y="38"/>
                  <a:pt x="146" y="36"/>
                </a:cubicBezTo>
                <a:cubicBezTo>
                  <a:pt x="146" y="34"/>
                  <a:pt x="145" y="32"/>
                  <a:pt x="143" y="30"/>
                </a:cubicBezTo>
                <a:cubicBezTo>
                  <a:pt x="130" y="17"/>
                  <a:pt x="130" y="17"/>
                  <a:pt x="130" y="17"/>
                </a:cubicBezTo>
                <a:cubicBezTo>
                  <a:pt x="127" y="14"/>
                  <a:pt x="121" y="14"/>
                  <a:pt x="118" y="17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09" y="18"/>
                  <a:pt x="103" y="16"/>
                  <a:pt x="98" y="14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4"/>
                  <a:pt x="94" y="0"/>
                  <a:pt x="9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6" y="0"/>
                  <a:pt x="62" y="4"/>
                  <a:pt x="62" y="8"/>
                </a:cubicBezTo>
                <a:cubicBezTo>
                  <a:pt x="62" y="14"/>
                  <a:pt x="62" y="14"/>
                  <a:pt x="62" y="14"/>
                </a:cubicBezTo>
                <a:cubicBezTo>
                  <a:pt x="57" y="16"/>
                  <a:pt x="51" y="18"/>
                  <a:pt x="46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39" y="14"/>
                  <a:pt x="33" y="14"/>
                  <a:pt x="30" y="17"/>
                </a:cubicBezTo>
                <a:cubicBezTo>
                  <a:pt x="17" y="30"/>
                  <a:pt x="17" y="30"/>
                  <a:pt x="17" y="30"/>
                </a:cubicBezTo>
                <a:cubicBezTo>
                  <a:pt x="15" y="32"/>
                  <a:pt x="14" y="34"/>
                  <a:pt x="14" y="36"/>
                </a:cubicBezTo>
                <a:cubicBezTo>
                  <a:pt x="14" y="38"/>
                  <a:pt x="15" y="40"/>
                  <a:pt x="17" y="42"/>
                </a:cubicBezTo>
                <a:cubicBezTo>
                  <a:pt x="21" y="46"/>
                  <a:pt x="21" y="46"/>
                  <a:pt x="21" y="46"/>
                </a:cubicBezTo>
                <a:cubicBezTo>
                  <a:pt x="18" y="51"/>
                  <a:pt x="16" y="57"/>
                  <a:pt x="14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4" y="62"/>
                  <a:pt x="0" y="66"/>
                  <a:pt x="0" y="7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4"/>
                  <a:pt x="4" y="98"/>
                  <a:pt x="8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16" y="103"/>
                  <a:pt x="18" y="109"/>
                  <a:pt x="21" y="114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15" y="120"/>
                  <a:pt x="14" y="122"/>
                  <a:pt x="14" y="124"/>
                </a:cubicBezTo>
                <a:cubicBezTo>
                  <a:pt x="14" y="126"/>
                  <a:pt x="15" y="128"/>
                  <a:pt x="17" y="130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33" y="146"/>
                  <a:pt x="39" y="146"/>
                  <a:pt x="42" y="143"/>
                </a:cubicBezTo>
                <a:cubicBezTo>
                  <a:pt x="46" y="139"/>
                  <a:pt x="46" y="139"/>
                  <a:pt x="46" y="139"/>
                </a:cubicBezTo>
                <a:cubicBezTo>
                  <a:pt x="51" y="142"/>
                  <a:pt x="57" y="144"/>
                  <a:pt x="62" y="146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6"/>
                  <a:pt x="66" y="160"/>
                  <a:pt x="7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4" y="160"/>
                  <a:pt x="98" y="156"/>
                  <a:pt x="98" y="152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103" y="144"/>
                  <a:pt x="109" y="142"/>
                  <a:pt x="114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21" y="146"/>
                  <a:pt x="127" y="146"/>
                  <a:pt x="130" y="143"/>
                </a:cubicBezTo>
                <a:cubicBezTo>
                  <a:pt x="143" y="130"/>
                  <a:pt x="143" y="130"/>
                  <a:pt x="143" y="130"/>
                </a:cubicBezTo>
                <a:cubicBezTo>
                  <a:pt x="145" y="128"/>
                  <a:pt x="146" y="126"/>
                  <a:pt x="146" y="124"/>
                </a:cubicBezTo>
                <a:cubicBezTo>
                  <a:pt x="146" y="122"/>
                  <a:pt x="145" y="120"/>
                  <a:pt x="143" y="118"/>
                </a:cubicBezTo>
                <a:cubicBezTo>
                  <a:pt x="139" y="114"/>
                  <a:pt x="139" y="114"/>
                  <a:pt x="139" y="114"/>
                </a:cubicBezTo>
                <a:cubicBezTo>
                  <a:pt x="142" y="109"/>
                  <a:pt x="144" y="103"/>
                  <a:pt x="146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6" y="98"/>
                  <a:pt x="160" y="94"/>
                  <a:pt x="160" y="90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60" y="66"/>
                  <a:pt x="156" y="62"/>
                  <a:pt x="152" y="62"/>
                </a:cubicBezTo>
                <a:close/>
                <a:moveTo>
                  <a:pt x="154" y="90"/>
                </a:moveTo>
                <a:cubicBezTo>
                  <a:pt x="154" y="91"/>
                  <a:pt x="153" y="92"/>
                  <a:pt x="152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39" y="101"/>
                  <a:pt x="136" y="107"/>
                  <a:pt x="133" y="113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0" y="123"/>
                  <a:pt x="140" y="125"/>
                  <a:pt x="139" y="126"/>
                </a:cubicBezTo>
                <a:cubicBezTo>
                  <a:pt x="126" y="139"/>
                  <a:pt x="126" y="139"/>
                  <a:pt x="126" y="139"/>
                </a:cubicBezTo>
                <a:cubicBezTo>
                  <a:pt x="125" y="140"/>
                  <a:pt x="123" y="140"/>
                  <a:pt x="122" y="139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3" y="133"/>
                  <a:pt x="113" y="133"/>
                  <a:pt x="113" y="133"/>
                </a:cubicBezTo>
                <a:cubicBezTo>
                  <a:pt x="107" y="136"/>
                  <a:pt x="101" y="139"/>
                  <a:pt x="94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3"/>
                  <a:pt x="91" y="154"/>
                  <a:pt x="90" y="154"/>
                </a:cubicBezTo>
                <a:cubicBezTo>
                  <a:pt x="70" y="154"/>
                  <a:pt x="70" y="154"/>
                  <a:pt x="70" y="154"/>
                </a:cubicBezTo>
                <a:cubicBezTo>
                  <a:pt x="69" y="154"/>
                  <a:pt x="68" y="153"/>
                  <a:pt x="68" y="152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6" y="141"/>
                  <a:pt x="66" y="141"/>
                  <a:pt x="66" y="141"/>
                </a:cubicBezTo>
                <a:cubicBezTo>
                  <a:pt x="59" y="139"/>
                  <a:pt x="53" y="136"/>
                  <a:pt x="47" y="133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38" y="139"/>
                  <a:pt x="38" y="139"/>
                  <a:pt x="38" y="139"/>
                </a:cubicBezTo>
                <a:cubicBezTo>
                  <a:pt x="37" y="140"/>
                  <a:pt x="35" y="140"/>
                  <a:pt x="34" y="139"/>
                </a:cubicBezTo>
                <a:cubicBezTo>
                  <a:pt x="21" y="126"/>
                  <a:pt x="21" y="126"/>
                  <a:pt x="21" y="126"/>
                </a:cubicBezTo>
                <a:cubicBezTo>
                  <a:pt x="20" y="125"/>
                  <a:pt x="20" y="123"/>
                  <a:pt x="21" y="122"/>
                </a:cubicBezTo>
                <a:cubicBezTo>
                  <a:pt x="28" y="115"/>
                  <a:pt x="28" y="115"/>
                  <a:pt x="28" y="115"/>
                </a:cubicBezTo>
                <a:cubicBezTo>
                  <a:pt x="27" y="113"/>
                  <a:pt x="27" y="113"/>
                  <a:pt x="27" y="113"/>
                </a:cubicBezTo>
                <a:cubicBezTo>
                  <a:pt x="24" y="107"/>
                  <a:pt x="21" y="101"/>
                  <a:pt x="19" y="94"/>
                </a:cubicBezTo>
                <a:cubicBezTo>
                  <a:pt x="19" y="92"/>
                  <a:pt x="19" y="92"/>
                  <a:pt x="19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7" y="92"/>
                  <a:pt x="6" y="91"/>
                  <a:pt x="6" y="90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69"/>
                  <a:pt x="7" y="68"/>
                  <a:pt x="8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6"/>
                  <a:pt x="19" y="66"/>
                  <a:pt x="19" y="66"/>
                </a:cubicBezTo>
                <a:cubicBezTo>
                  <a:pt x="21" y="59"/>
                  <a:pt x="24" y="53"/>
                  <a:pt x="27" y="47"/>
                </a:cubicBezTo>
                <a:cubicBezTo>
                  <a:pt x="28" y="45"/>
                  <a:pt x="28" y="45"/>
                  <a:pt x="28" y="45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7"/>
                  <a:pt x="20" y="35"/>
                  <a:pt x="21" y="34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0"/>
                  <a:pt x="37" y="20"/>
                  <a:pt x="38" y="21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53" y="24"/>
                  <a:pt x="59" y="21"/>
                  <a:pt x="66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7"/>
                  <a:pt x="69" y="6"/>
                  <a:pt x="70" y="6"/>
                </a:cubicBezTo>
                <a:cubicBezTo>
                  <a:pt x="90" y="6"/>
                  <a:pt x="90" y="6"/>
                  <a:pt x="90" y="6"/>
                </a:cubicBezTo>
                <a:cubicBezTo>
                  <a:pt x="91" y="6"/>
                  <a:pt x="92" y="7"/>
                  <a:pt x="92" y="8"/>
                </a:cubicBezTo>
                <a:cubicBezTo>
                  <a:pt x="92" y="19"/>
                  <a:pt x="92" y="19"/>
                  <a:pt x="92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101" y="21"/>
                  <a:pt x="107" y="24"/>
                  <a:pt x="113" y="27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3" y="20"/>
                  <a:pt x="125" y="20"/>
                  <a:pt x="126" y="21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40" y="35"/>
                  <a:pt x="140" y="37"/>
                  <a:pt x="139" y="38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53"/>
                  <a:pt x="139" y="59"/>
                  <a:pt x="141" y="66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3" y="68"/>
                  <a:pt x="154" y="69"/>
                  <a:pt x="154" y="70"/>
                </a:cubicBezTo>
                <a:lnTo>
                  <a:pt x="154" y="90"/>
                </a:lnTo>
                <a:close/>
                <a:moveTo>
                  <a:pt x="80" y="50"/>
                </a:moveTo>
                <a:cubicBezTo>
                  <a:pt x="64" y="50"/>
                  <a:pt x="50" y="64"/>
                  <a:pt x="50" y="80"/>
                </a:cubicBezTo>
                <a:cubicBezTo>
                  <a:pt x="50" y="96"/>
                  <a:pt x="64" y="110"/>
                  <a:pt x="80" y="110"/>
                </a:cubicBezTo>
                <a:cubicBezTo>
                  <a:pt x="96" y="110"/>
                  <a:pt x="110" y="96"/>
                  <a:pt x="110" y="80"/>
                </a:cubicBezTo>
                <a:cubicBezTo>
                  <a:pt x="110" y="64"/>
                  <a:pt x="96" y="50"/>
                  <a:pt x="80" y="50"/>
                </a:cubicBez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4035735" y="3816220"/>
            <a:ext cx="530912" cy="5309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115251" y="3895734"/>
            <a:ext cx="371880" cy="37187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</a:t>
            </a:r>
            <a:br>
              <a:rPr lang="en-US" dirty="0"/>
            </a:br>
            <a:r>
              <a:rPr lang="en-US" dirty="0"/>
              <a:t>SERVICS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SERVICES</a:t>
            </a:r>
            <a:endParaRPr lang="en-US" dirty="0"/>
          </a:p>
        </p:txBody>
      </p:sp>
      <p:sp>
        <p:nvSpPr>
          <p:cNvPr id="6" name="Title 3"/>
          <p:cNvSpPr txBox="1"/>
          <p:nvPr/>
        </p:nvSpPr>
        <p:spPr>
          <a:xfrm>
            <a:off x="1992313" y="4460820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Idea</a:t>
            </a:r>
            <a:endParaRPr lang="en-US" sz="2000" spc="100" dirty="0"/>
          </a:p>
        </p:txBody>
      </p:sp>
      <p:sp>
        <p:nvSpPr>
          <p:cNvPr id="8" name="TextBox 7"/>
          <p:cNvSpPr txBox="1"/>
          <p:nvPr/>
        </p:nvSpPr>
        <p:spPr>
          <a:xfrm>
            <a:off x="2006444" y="4918741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020449" y="4072914"/>
            <a:ext cx="6675607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2006444" y="4030710"/>
            <a:ext cx="101919" cy="1019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3"/>
          <p:cNvSpPr txBox="1"/>
          <p:nvPr/>
        </p:nvSpPr>
        <p:spPr>
          <a:xfrm>
            <a:off x="4236100" y="4460820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Design</a:t>
            </a:r>
            <a:endParaRPr lang="en-US" sz="2000" spc="100" dirty="0"/>
          </a:p>
        </p:txBody>
      </p:sp>
      <p:sp>
        <p:nvSpPr>
          <p:cNvPr id="16" name="TextBox 15"/>
          <p:cNvSpPr txBox="1"/>
          <p:nvPr/>
        </p:nvSpPr>
        <p:spPr>
          <a:xfrm>
            <a:off x="4250231" y="4918741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199193" y="3979674"/>
            <a:ext cx="203996" cy="20399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3"/>
          <p:cNvSpPr txBox="1"/>
          <p:nvPr/>
        </p:nvSpPr>
        <p:spPr>
          <a:xfrm>
            <a:off x="6459012" y="4460820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Social</a:t>
            </a:r>
            <a:endParaRPr lang="en-US" sz="2000" spc="100" dirty="0"/>
          </a:p>
        </p:txBody>
      </p:sp>
      <p:sp>
        <p:nvSpPr>
          <p:cNvPr id="19" name="TextBox 18"/>
          <p:cNvSpPr txBox="1"/>
          <p:nvPr/>
        </p:nvSpPr>
        <p:spPr>
          <a:xfrm>
            <a:off x="6473143" y="4918741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401248" y="4030710"/>
            <a:ext cx="101919" cy="1019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3"/>
          <p:cNvSpPr txBox="1"/>
          <p:nvPr/>
        </p:nvSpPr>
        <p:spPr>
          <a:xfrm>
            <a:off x="8681925" y="4460820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Product</a:t>
            </a:r>
            <a:endParaRPr lang="en-US" sz="2000" spc="100" dirty="0"/>
          </a:p>
        </p:txBody>
      </p:sp>
      <p:sp>
        <p:nvSpPr>
          <p:cNvPr id="22" name="TextBox 21"/>
          <p:cNvSpPr txBox="1"/>
          <p:nvPr/>
        </p:nvSpPr>
        <p:spPr>
          <a:xfrm>
            <a:off x="8696056" y="4918741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696056" y="4030710"/>
            <a:ext cx="101919" cy="1019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itle 18"/>
          <p:cNvSpPr txBox="1"/>
          <p:nvPr/>
        </p:nvSpPr>
        <p:spPr>
          <a:xfrm>
            <a:off x="1968460" y="3230634"/>
            <a:ext cx="718470" cy="581710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 dirty="0">
                <a:solidFill>
                  <a:schemeClr val="tx1">
                    <a:alpha val="40000"/>
                  </a:schemeClr>
                </a:solidFill>
              </a:rPr>
              <a:t>1.</a:t>
            </a:r>
            <a:endParaRPr lang="en-US" sz="4800" dirty="0">
              <a:solidFill>
                <a:schemeClr val="tx1">
                  <a:alpha val="40000"/>
                </a:schemeClr>
              </a:solidFill>
            </a:endParaRPr>
          </a:p>
        </p:txBody>
      </p:sp>
      <p:sp>
        <p:nvSpPr>
          <p:cNvPr id="31" name="Title 18"/>
          <p:cNvSpPr txBox="1"/>
          <p:nvPr/>
        </p:nvSpPr>
        <p:spPr>
          <a:xfrm>
            <a:off x="4207412" y="2948412"/>
            <a:ext cx="1082040" cy="851117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7200" dirty="0"/>
              <a:t>2.</a:t>
            </a:r>
            <a:endParaRPr lang="en-US" sz="7200" dirty="0"/>
          </a:p>
        </p:txBody>
      </p:sp>
      <p:sp>
        <p:nvSpPr>
          <p:cNvPr id="32" name="Title 18"/>
          <p:cNvSpPr txBox="1"/>
          <p:nvPr/>
        </p:nvSpPr>
        <p:spPr>
          <a:xfrm>
            <a:off x="6429384" y="3230634"/>
            <a:ext cx="718470" cy="581710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>
                <a:solidFill>
                  <a:schemeClr val="tx1">
                    <a:alpha val="40000"/>
                  </a:schemeClr>
                </a:solidFill>
              </a:rPr>
              <a:t>3.</a:t>
            </a:r>
            <a:endParaRPr lang="en-US" sz="4800" dirty="0">
              <a:solidFill>
                <a:schemeClr val="tx1">
                  <a:alpha val="40000"/>
                </a:schemeClr>
              </a:solidFill>
            </a:endParaRPr>
          </a:p>
        </p:txBody>
      </p:sp>
      <p:sp>
        <p:nvSpPr>
          <p:cNvPr id="33" name="Title 18"/>
          <p:cNvSpPr txBox="1"/>
          <p:nvPr/>
        </p:nvSpPr>
        <p:spPr>
          <a:xfrm>
            <a:off x="8681925" y="3230634"/>
            <a:ext cx="718470" cy="581710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 dirty="0">
                <a:solidFill>
                  <a:schemeClr val="tx1">
                    <a:alpha val="40000"/>
                  </a:schemeClr>
                </a:solidFill>
              </a:rPr>
              <a:t>4.</a:t>
            </a:r>
            <a:endParaRPr lang="en-US" sz="4800" dirty="0">
              <a:solidFill>
                <a:schemeClr val="tx1">
                  <a:alpha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4035735" y="3816220"/>
            <a:ext cx="530912" cy="5309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115251" y="3895734"/>
            <a:ext cx="371880" cy="37187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SERVICES</a:t>
            </a:r>
            <a:br>
              <a:rPr lang="en-US" dirty="0"/>
            </a:br>
            <a:r>
              <a:rPr lang="en-US" dirty="0"/>
              <a:t>TIMELINE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SERVICES</a:t>
            </a:r>
            <a:endParaRPr lang="en-US" dirty="0"/>
          </a:p>
        </p:txBody>
      </p:sp>
      <p:sp>
        <p:nvSpPr>
          <p:cNvPr id="6" name="Title 3"/>
          <p:cNvSpPr txBox="1"/>
          <p:nvPr/>
        </p:nvSpPr>
        <p:spPr>
          <a:xfrm>
            <a:off x="1992313" y="4460820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Idea</a:t>
            </a:r>
            <a:endParaRPr lang="en-US" sz="2000" spc="100" dirty="0"/>
          </a:p>
        </p:txBody>
      </p:sp>
      <p:sp>
        <p:nvSpPr>
          <p:cNvPr id="8" name="TextBox 7"/>
          <p:cNvSpPr txBox="1"/>
          <p:nvPr/>
        </p:nvSpPr>
        <p:spPr>
          <a:xfrm>
            <a:off x="2006444" y="4918741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10" name="PA_库_直接连接符 9"/>
          <p:cNvCxnSpPr/>
          <p:nvPr>
            <p:custDataLst>
              <p:tags r:id="rId1"/>
            </p:custDataLst>
          </p:nvPr>
        </p:nvCxnSpPr>
        <p:spPr>
          <a:xfrm>
            <a:off x="2020449" y="4072914"/>
            <a:ext cx="6675607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2006444" y="4030710"/>
            <a:ext cx="101919" cy="1019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3"/>
          <p:cNvSpPr txBox="1"/>
          <p:nvPr/>
        </p:nvSpPr>
        <p:spPr>
          <a:xfrm>
            <a:off x="4236100" y="4460820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Design</a:t>
            </a:r>
            <a:endParaRPr lang="en-US" sz="2000" spc="100" dirty="0"/>
          </a:p>
        </p:txBody>
      </p:sp>
      <p:sp>
        <p:nvSpPr>
          <p:cNvPr id="16" name="TextBox 15"/>
          <p:cNvSpPr txBox="1"/>
          <p:nvPr/>
        </p:nvSpPr>
        <p:spPr>
          <a:xfrm>
            <a:off x="4250231" y="4918741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199193" y="3979674"/>
            <a:ext cx="203996" cy="20399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3"/>
          <p:cNvSpPr txBox="1"/>
          <p:nvPr/>
        </p:nvSpPr>
        <p:spPr>
          <a:xfrm>
            <a:off x="6459012" y="4460820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Social</a:t>
            </a:r>
            <a:endParaRPr lang="en-US" sz="2000" spc="100" dirty="0"/>
          </a:p>
        </p:txBody>
      </p:sp>
      <p:sp>
        <p:nvSpPr>
          <p:cNvPr id="19" name="TextBox 18"/>
          <p:cNvSpPr txBox="1"/>
          <p:nvPr/>
        </p:nvSpPr>
        <p:spPr>
          <a:xfrm>
            <a:off x="6473143" y="4918741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401248" y="4030710"/>
            <a:ext cx="101919" cy="1019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3"/>
          <p:cNvSpPr txBox="1"/>
          <p:nvPr/>
        </p:nvSpPr>
        <p:spPr>
          <a:xfrm>
            <a:off x="8681925" y="4460820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Product</a:t>
            </a:r>
            <a:endParaRPr lang="en-US" sz="2000" spc="100" dirty="0"/>
          </a:p>
        </p:txBody>
      </p:sp>
      <p:sp>
        <p:nvSpPr>
          <p:cNvPr id="22" name="TextBox 21"/>
          <p:cNvSpPr txBox="1"/>
          <p:nvPr/>
        </p:nvSpPr>
        <p:spPr>
          <a:xfrm>
            <a:off x="8696056" y="4918741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696056" y="4030710"/>
            <a:ext cx="101919" cy="1019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_库_任意多边形 849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1778003" y="3100518"/>
            <a:ext cx="558800" cy="558800"/>
          </a:xfrm>
          <a:custGeom>
            <a:avLst/>
            <a:gdLst>
              <a:gd name="T0" fmla="*/ 85 w 164"/>
              <a:gd name="T1" fmla="*/ 74 h 162"/>
              <a:gd name="T2" fmla="*/ 79 w 164"/>
              <a:gd name="T3" fmla="*/ 46 h 162"/>
              <a:gd name="T4" fmla="*/ 82 w 164"/>
              <a:gd name="T5" fmla="*/ 96 h 162"/>
              <a:gd name="T6" fmla="*/ 115 w 164"/>
              <a:gd name="T7" fmla="*/ 85 h 162"/>
              <a:gd name="T8" fmla="*/ 76 w 164"/>
              <a:gd name="T9" fmla="*/ 85 h 162"/>
              <a:gd name="T10" fmla="*/ 82 w 164"/>
              <a:gd name="T11" fmla="*/ 90 h 162"/>
              <a:gd name="T12" fmla="*/ 153 w 164"/>
              <a:gd name="T13" fmla="*/ 41 h 162"/>
              <a:gd name="T14" fmla="*/ 123 w 164"/>
              <a:gd name="T15" fmla="*/ 9 h 162"/>
              <a:gd name="T16" fmla="*/ 136 w 164"/>
              <a:gd name="T17" fmla="*/ 25 h 162"/>
              <a:gd name="T18" fmla="*/ 32 w 164"/>
              <a:gd name="T19" fmla="*/ 30 h 162"/>
              <a:gd name="T20" fmla="*/ 41 w 164"/>
              <a:gd name="T21" fmla="*/ 10 h 162"/>
              <a:gd name="T22" fmla="*/ 9 w 164"/>
              <a:gd name="T23" fmla="*/ 40 h 162"/>
              <a:gd name="T24" fmla="*/ 24 w 164"/>
              <a:gd name="T25" fmla="*/ 29 h 162"/>
              <a:gd name="T26" fmla="*/ 44 w 164"/>
              <a:gd name="T27" fmla="*/ 149 h 162"/>
              <a:gd name="T28" fmla="*/ 38 w 164"/>
              <a:gd name="T29" fmla="*/ 162 h 162"/>
              <a:gd name="T30" fmla="*/ 82 w 164"/>
              <a:gd name="T31" fmla="*/ 159 h 162"/>
              <a:gd name="T32" fmla="*/ 126 w 164"/>
              <a:gd name="T33" fmla="*/ 162 h 162"/>
              <a:gd name="T34" fmla="*/ 119 w 164"/>
              <a:gd name="T35" fmla="*/ 149 h 162"/>
              <a:gd name="T36" fmla="*/ 140 w 164"/>
              <a:gd name="T37" fmla="*/ 29 h 162"/>
              <a:gd name="T38" fmla="*/ 129 w 164"/>
              <a:gd name="T39" fmla="*/ 11 h 162"/>
              <a:gd name="T40" fmla="*/ 12 w 164"/>
              <a:gd name="T41" fmla="*/ 12 h 162"/>
              <a:gd name="T42" fmla="*/ 82 w 164"/>
              <a:gd name="T43" fmla="*/ 154 h 162"/>
              <a:gd name="T44" fmla="*/ 151 w 164"/>
              <a:gd name="T45" fmla="*/ 85 h 162"/>
              <a:gd name="T46" fmla="*/ 114 w 164"/>
              <a:gd name="T47" fmla="*/ 30 h 162"/>
              <a:gd name="T48" fmla="*/ 82 w 164"/>
              <a:gd name="T49" fmla="*/ 22 h 162"/>
              <a:gd name="T50" fmla="*/ 50 w 164"/>
              <a:gd name="T51" fmla="*/ 30 h 162"/>
              <a:gd name="T52" fmla="*/ 27 w 164"/>
              <a:gd name="T53" fmla="*/ 53 h 162"/>
              <a:gd name="T54" fmla="*/ 27 w 164"/>
              <a:gd name="T55" fmla="*/ 117 h 162"/>
              <a:gd name="T56" fmla="*/ 50 w 164"/>
              <a:gd name="T57" fmla="*/ 140 h 162"/>
              <a:gd name="T58" fmla="*/ 113 w 164"/>
              <a:gd name="T59" fmla="*/ 140 h 162"/>
              <a:gd name="T60" fmla="*/ 136 w 164"/>
              <a:gd name="T61" fmla="*/ 117 h 162"/>
              <a:gd name="T62" fmla="*/ 145 w 164"/>
              <a:gd name="T63" fmla="*/ 85 h 162"/>
              <a:gd name="T64" fmla="*/ 136 w 164"/>
              <a:gd name="T65" fmla="*/ 53 h 162"/>
              <a:gd name="T66" fmla="*/ 108 w 164"/>
              <a:gd name="T67" fmla="*/ 130 h 162"/>
              <a:gd name="T68" fmla="*/ 85 w 164"/>
              <a:gd name="T69" fmla="*/ 143 h 162"/>
              <a:gd name="T70" fmla="*/ 79 w 164"/>
              <a:gd name="T71" fmla="*/ 140 h 162"/>
              <a:gd name="T72" fmla="*/ 57 w 164"/>
              <a:gd name="T73" fmla="*/ 134 h 162"/>
              <a:gd name="T74" fmla="*/ 51 w 164"/>
              <a:gd name="T75" fmla="*/ 134 h 162"/>
              <a:gd name="T76" fmla="*/ 37 w 164"/>
              <a:gd name="T77" fmla="*/ 111 h 162"/>
              <a:gd name="T78" fmla="*/ 24 w 164"/>
              <a:gd name="T79" fmla="*/ 88 h 162"/>
              <a:gd name="T80" fmla="*/ 27 w 164"/>
              <a:gd name="T81" fmla="*/ 82 h 162"/>
              <a:gd name="T82" fmla="*/ 33 w 164"/>
              <a:gd name="T83" fmla="*/ 60 h 162"/>
              <a:gd name="T84" fmla="*/ 36 w 164"/>
              <a:gd name="T85" fmla="*/ 55 h 162"/>
              <a:gd name="T86" fmla="*/ 52 w 164"/>
              <a:gd name="T87" fmla="*/ 39 h 162"/>
              <a:gd name="T88" fmla="*/ 57 w 164"/>
              <a:gd name="T89" fmla="*/ 36 h 162"/>
              <a:gd name="T90" fmla="*/ 79 w 164"/>
              <a:gd name="T91" fmla="*/ 30 h 162"/>
              <a:gd name="T92" fmla="*/ 85 w 164"/>
              <a:gd name="T93" fmla="*/ 27 h 162"/>
              <a:gd name="T94" fmla="*/ 108 w 164"/>
              <a:gd name="T95" fmla="*/ 40 h 162"/>
              <a:gd name="T96" fmla="*/ 113 w 164"/>
              <a:gd name="T97" fmla="*/ 36 h 162"/>
              <a:gd name="T98" fmla="*/ 127 w 164"/>
              <a:gd name="T99" fmla="*/ 59 h 162"/>
              <a:gd name="T100" fmla="*/ 133 w 164"/>
              <a:gd name="T101" fmla="*/ 59 h 162"/>
              <a:gd name="T102" fmla="*/ 134 w 164"/>
              <a:gd name="T103" fmla="*/ 85 h 162"/>
              <a:gd name="T104" fmla="*/ 133 w 164"/>
              <a:gd name="T105" fmla="*/ 111 h 162"/>
              <a:gd name="T106" fmla="*/ 128 w 164"/>
              <a:gd name="T107" fmla="*/ 11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4" h="162">
                <a:moveTo>
                  <a:pt x="112" y="82"/>
                </a:moveTo>
                <a:cubicBezTo>
                  <a:pt x="92" y="82"/>
                  <a:pt x="92" y="82"/>
                  <a:pt x="92" y="82"/>
                </a:cubicBezTo>
                <a:cubicBezTo>
                  <a:pt x="91" y="78"/>
                  <a:pt x="88" y="75"/>
                  <a:pt x="85" y="74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5"/>
                  <a:pt x="83" y="44"/>
                  <a:pt x="82" y="44"/>
                </a:cubicBezTo>
                <a:cubicBezTo>
                  <a:pt x="80" y="44"/>
                  <a:pt x="79" y="45"/>
                  <a:pt x="79" y="46"/>
                </a:cubicBezTo>
                <a:cubicBezTo>
                  <a:pt x="79" y="74"/>
                  <a:pt x="79" y="74"/>
                  <a:pt x="79" y="74"/>
                </a:cubicBezTo>
                <a:cubicBezTo>
                  <a:pt x="74" y="76"/>
                  <a:pt x="71" y="80"/>
                  <a:pt x="71" y="85"/>
                </a:cubicBezTo>
                <a:cubicBezTo>
                  <a:pt x="71" y="91"/>
                  <a:pt x="76" y="96"/>
                  <a:pt x="82" y="96"/>
                </a:cubicBezTo>
                <a:cubicBezTo>
                  <a:pt x="87" y="96"/>
                  <a:pt x="91" y="92"/>
                  <a:pt x="9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4" y="88"/>
                  <a:pt x="115" y="86"/>
                  <a:pt x="115" y="85"/>
                </a:cubicBezTo>
                <a:cubicBezTo>
                  <a:pt x="115" y="83"/>
                  <a:pt x="114" y="82"/>
                  <a:pt x="112" y="82"/>
                </a:cubicBezTo>
                <a:close/>
                <a:moveTo>
                  <a:pt x="82" y="90"/>
                </a:moveTo>
                <a:cubicBezTo>
                  <a:pt x="79" y="90"/>
                  <a:pt x="76" y="88"/>
                  <a:pt x="76" y="85"/>
                </a:cubicBezTo>
                <a:cubicBezTo>
                  <a:pt x="76" y="82"/>
                  <a:pt x="79" y="79"/>
                  <a:pt x="82" y="79"/>
                </a:cubicBezTo>
                <a:cubicBezTo>
                  <a:pt x="85" y="79"/>
                  <a:pt x="87" y="82"/>
                  <a:pt x="87" y="85"/>
                </a:cubicBezTo>
                <a:cubicBezTo>
                  <a:pt x="87" y="88"/>
                  <a:pt x="85" y="90"/>
                  <a:pt x="82" y="90"/>
                </a:cubicBezTo>
                <a:close/>
                <a:moveTo>
                  <a:pt x="140" y="29"/>
                </a:moveTo>
                <a:cubicBezTo>
                  <a:pt x="151" y="40"/>
                  <a:pt x="151" y="40"/>
                  <a:pt x="151" y="40"/>
                </a:cubicBezTo>
                <a:cubicBezTo>
                  <a:pt x="152" y="41"/>
                  <a:pt x="152" y="41"/>
                  <a:pt x="153" y="41"/>
                </a:cubicBezTo>
                <a:cubicBezTo>
                  <a:pt x="154" y="41"/>
                  <a:pt x="155" y="41"/>
                  <a:pt x="155" y="40"/>
                </a:cubicBezTo>
                <a:cubicBezTo>
                  <a:pt x="164" y="31"/>
                  <a:pt x="164" y="17"/>
                  <a:pt x="155" y="9"/>
                </a:cubicBezTo>
                <a:cubicBezTo>
                  <a:pt x="146" y="0"/>
                  <a:pt x="132" y="0"/>
                  <a:pt x="123" y="9"/>
                </a:cubicBezTo>
                <a:cubicBezTo>
                  <a:pt x="123" y="9"/>
                  <a:pt x="123" y="10"/>
                  <a:pt x="123" y="10"/>
                </a:cubicBezTo>
                <a:cubicBezTo>
                  <a:pt x="123" y="11"/>
                  <a:pt x="123" y="12"/>
                  <a:pt x="123" y="12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18" y="18"/>
                  <a:pt x="101" y="11"/>
                  <a:pt x="82" y="11"/>
                </a:cubicBezTo>
                <a:cubicBezTo>
                  <a:pt x="63" y="11"/>
                  <a:pt x="45" y="18"/>
                  <a:pt x="32" y="30"/>
                </a:cubicBezTo>
                <a:cubicBezTo>
                  <a:pt x="28" y="25"/>
                  <a:pt x="28" y="25"/>
                  <a:pt x="28" y="25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1"/>
                  <a:pt x="41" y="10"/>
                </a:cubicBezTo>
                <a:cubicBezTo>
                  <a:pt x="41" y="10"/>
                  <a:pt x="41" y="9"/>
                  <a:pt x="40" y="9"/>
                </a:cubicBezTo>
                <a:cubicBezTo>
                  <a:pt x="31" y="0"/>
                  <a:pt x="17" y="0"/>
                  <a:pt x="9" y="9"/>
                </a:cubicBezTo>
                <a:cubicBezTo>
                  <a:pt x="0" y="17"/>
                  <a:pt x="0" y="31"/>
                  <a:pt x="9" y="40"/>
                </a:cubicBezTo>
                <a:cubicBezTo>
                  <a:pt x="9" y="41"/>
                  <a:pt x="10" y="41"/>
                  <a:pt x="10" y="41"/>
                </a:cubicBezTo>
                <a:cubicBezTo>
                  <a:pt x="11" y="41"/>
                  <a:pt x="12" y="41"/>
                  <a:pt x="12" y="40"/>
                </a:cubicBezTo>
                <a:cubicBezTo>
                  <a:pt x="24" y="29"/>
                  <a:pt x="24" y="29"/>
                  <a:pt x="24" y="29"/>
                </a:cubicBezTo>
                <a:cubicBezTo>
                  <a:pt x="28" y="33"/>
                  <a:pt x="28" y="33"/>
                  <a:pt x="28" y="33"/>
                </a:cubicBezTo>
                <a:cubicBezTo>
                  <a:pt x="15" y="47"/>
                  <a:pt x="7" y="65"/>
                  <a:pt x="7" y="85"/>
                </a:cubicBezTo>
                <a:cubicBezTo>
                  <a:pt x="7" y="112"/>
                  <a:pt x="22" y="136"/>
                  <a:pt x="44" y="149"/>
                </a:cubicBezTo>
                <a:cubicBezTo>
                  <a:pt x="36" y="157"/>
                  <a:pt x="36" y="157"/>
                  <a:pt x="36" y="157"/>
                </a:cubicBezTo>
                <a:cubicBezTo>
                  <a:pt x="35" y="158"/>
                  <a:pt x="35" y="160"/>
                  <a:pt x="36" y="161"/>
                </a:cubicBezTo>
                <a:cubicBezTo>
                  <a:pt x="36" y="162"/>
                  <a:pt x="37" y="162"/>
                  <a:pt x="38" y="162"/>
                </a:cubicBezTo>
                <a:cubicBezTo>
                  <a:pt x="38" y="162"/>
                  <a:pt x="39" y="162"/>
                  <a:pt x="40" y="161"/>
                </a:cubicBezTo>
                <a:cubicBezTo>
                  <a:pt x="49" y="152"/>
                  <a:pt x="49" y="152"/>
                  <a:pt x="49" y="152"/>
                </a:cubicBezTo>
                <a:cubicBezTo>
                  <a:pt x="59" y="157"/>
                  <a:pt x="70" y="159"/>
                  <a:pt x="82" y="159"/>
                </a:cubicBezTo>
                <a:cubicBezTo>
                  <a:pt x="93" y="159"/>
                  <a:pt x="105" y="157"/>
                  <a:pt x="114" y="152"/>
                </a:cubicBezTo>
                <a:cubicBezTo>
                  <a:pt x="124" y="161"/>
                  <a:pt x="124" y="161"/>
                  <a:pt x="124" y="161"/>
                </a:cubicBezTo>
                <a:cubicBezTo>
                  <a:pt x="124" y="162"/>
                  <a:pt x="125" y="162"/>
                  <a:pt x="126" y="162"/>
                </a:cubicBezTo>
                <a:cubicBezTo>
                  <a:pt x="127" y="162"/>
                  <a:pt x="127" y="162"/>
                  <a:pt x="128" y="161"/>
                </a:cubicBezTo>
                <a:cubicBezTo>
                  <a:pt x="129" y="160"/>
                  <a:pt x="129" y="158"/>
                  <a:pt x="128" y="157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41" y="136"/>
                  <a:pt x="156" y="112"/>
                  <a:pt x="156" y="85"/>
                </a:cubicBezTo>
                <a:cubicBezTo>
                  <a:pt x="156" y="65"/>
                  <a:pt x="148" y="47"/>
                  <a:pt x="135" y="33"/>
                </a:cubicBezTo>
                <a:lnTo>
                  <a:pt x="140" y="29"/>
                </a:lnTo>
                <a:close/>
                <a:moveTo>
                  <a:pt x="151" y="12"/>
                </a:moveTo>
                <a:cubicBezTo>
                  <a:pt x="157" y="18"/>
                  <a:pt x="158" y="28"/>
                  <a:pt x="153" y="34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36" y="6"/>
                  <a:pt x="145" y="7"/>
                  <a:pt x="151" y="12"/>
                </a:cubicBezTo>
                <a:close/>
                <a:moveTo>
                  <a:pt x="11" y="34"/>
                </a:moveTo>
                <a:cubicBezTo>
                  <a:pt x="6" y="28"/>
                  <a:pt x="7" y="18"/>
                  <a:pt x="12" y="12"/>
                </a:cubicBezTo>
                <a:cubicBezTo>
                  <a:pt x="18" y="7"/>
                  <a:pt x="28" y="6"/>
                  <a:pt x="34" y="11"/>
                </a:cubicBezTo>
                <a:lnTo>
                  <a:pt x="11" y="34"/>
                </a:lnTo>
                <a:close/>
                <a:moveTo>
                  <a:pt x="82" y="154"/>
                </a:moveTo>
                <a:cubicBezTo>
                  <a:pt x="44" y="154"/>
                  <a:pt x="13" y="123"/>
                  <a:pt x="13" y="85"/>
                </a:cubicBezTo>
                <a:cubicBezTo>
                  <a:pt x="13" y="47"/>
                  <a:pt x="44" y="16"/>
                  <a:pt x="82" y="16"/>
                </a:cubicBezTo>
                <a:cubicBezTo>
                  <a:pt x="120" y="16"/>
                  <a:pt x="151" y="47"/>
                  <a:pt x="151" y="85"/>
                </a:cubicBezTo>
                <a:cubicBezTo>
                  <a:pt x="151" y="123"/>
                  <a:pt x="120" y="154"/>
                  <a:pt x="82" y="154"/>
                </a:cubicBezTo>
                <a:close/>
                <a:moveTo>
                  <a:pt x="136" y="53"/>
                </a:moveTo>
                <a:cubicBezTo>
                  <a:pt x="131" y="44"/>
                  <a:pt x="123" y="36"/>
                  <a:pt x="114" y="30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04" y="25"/>
                  <a:pt x="93" y="22"/>
                  <a:pt x="82" y="22"/>
                </a:cubicBezTo>
                <a:cubicBezTo>
                  <a:pt x="70" y="22"/>
                  <a:pt x="60" y="25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41" y="36"/>
                  <a:pt x="33" y="44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2" y="63"/>
                  <a:pt x="19" y="74"/>
                  <a:pt x="19" y="85"/>
                </a:cubicBezTo>
                <a:cubicBezTo>
                  <a:pt x="19" y="96"/>
                  <a:pt x="22" y="107"/>
                  <a:pt x="27" y="116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33" y="126"/>
                  <a:pt x="41" y="134"/>
                  <a:pt x="50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60" y="145"/>
                  <a:pt x="70" y="148"/>
                  <a:pt x="82" y="148"/>
                </a:cubicBezTo>
                <a:cubicBezTo>
                  <a:pt x="93" y="148"/>
                  <a:pt x="104" y="145"/>
                  <a:pt x="113" y="140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13" y="140"/>
                  <a:pt x="113" y="140"/>
                  <a:pt x="114" y="140"/>
                </a:cubicBezTo>
                <a:cubicBezTo>
                  <a:pt x="123" y="134"/>
                  <a:pt x="131" y="126"/>
                  <a:pt x="136" y="117"/>
                </a:cubicBezTo>
                <a:cubicBezTo>
                  <a:pt x="136" y="117"/>
                  <a:pt x="137" y="117"/>
                  <a:pt x="137" y="117"/>
                </a:cubicBezTo>
                <a:cubicBezTo>
                  <a:pt x="137" y="117"/>
                  <a:pt x="137" y="117"/>
                  <a:pt x="137" y="116"/>
                </a:cubicBezTo>
                <a:cubicBezTo>
                  <a:pt x="142" y="107"/>
                  <a:pt x="145" y="96"/>
                  <a:pt x="145" y="85"/>
                </a:cubicBezTo>
                <a:cubicBezTo>
                  <a:pt x="145" y="74"/>
                  <a:pt x="142" y="63"/>
                  <a:pt x="137" y="53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37" y="53"/>
                  <a:pt x="137" y="53"/>
                  <a:pt x="136" y="53"/>
                </a:cubicBezTo>
                <a:close/>
                <a:moveTo>
                  <a:pt x="113" y="134"/>
                </a:moveTo>
                <a:cubicBezTo>
                  <a:pt x="112" y="131"/>
                  <a:pt x="112" y="131"/>
                  <a:pt x="112" y="131"/>
                </a:cubicBezTo>
                <a:cubicBezTo>
                  <a:pt x="111" y="130"/>
                  <a:pt x="109" y="129"/>
                  <a:pt x="108" y="130"/>
                </a:cubicBezTo>
                <a:cubicBezTo>
                  <a:pt x="107" y="131"/>
                  <a:pt x="106" y="133"/>
                  <a:pt x="107" y="134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1" y="140"/>
                  <a:pt x="93" y="142"/>
                  <a:pt x="85" y="143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8"/>
                  <a:pt x="83" y="137"/>
                  <a:pt x="82" y="137"/>
                </a:cubicBezTo>
                <a:cubicBezTo>
                  <a:pt x="80" y="137"/>
                  <a:pt x="79" y="138"/>
                  <a:pt x="79" y="140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71" y="142"/>
                  <a:pt x="62" y="140"/>
                  <a:pt x="55" y="136"/>
                </a:cubicBezTo>
                <a:cubicBezTo>
                  <a:pt x="57" y="134"/>
                  <a:pt x="57" y="134"/>
                  <a:pt x="57" y="134"/>
                </a:cubicBezTo>
                <a:cubicBezTo>
                  <a:pt x="57" y="133"/>
                  <a:pt x="57" y="131"/>
                  <a:pt x="56" y="130"/>
                </a:cubicBezTo>
                <a:cubicBezTo>
                  <a:pt x="54" y="129"/>
                  <a:pt x="53" y="130"/>
                  <a:pt x="52" y="131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44" y="129"/>
                  <a:pt x="38" y="123"/>
                  <a:pt x="33" y="116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7" y="114"/>
                  <a:pt x="37" y="112"/>
                  <a:pt x="37" y="111"/>
                </a:cubicBezTo>
                <a:cubicBezTo>
                  <a:pt x="36" y="110"/>
                  <a:pt x="34" y="109"/>
                  <a:pt x="33" y="110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27" y="104"/>
                  <a:pt x="25" y="96"/>
                  <a:pt x="24" y="88"/>
                </a:cubicBezTo>
                <a:cubicBezTo>
                  <a:pt x="27" y="88"/>
                  <a:pt x="27" y="88"/>
                  <a:pt x="27" y="88"/>
                </a:cubicBezTo>
                <a:cubicBezTo>
                  <a:pt x="28" y="88"/>
                  <a:pt x="30" y="86"/>
                  <a:pt x="30" y="85"/>
                </a:cubicBezTo>
                <a:cubicBezTo>
                  <a:pt x="30" y="83"/>
                  <a:pt x="28" y="82"/>
                  <a:pt x="27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5" y="74"/>
                  <a:pt x="27" y="66"/>
                  <a:pt x="30" y="59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0"/>
                  <a:pt x="34" y="60"/>
                  <a:pt x="34" y="60"/>
                </a:cubicBezTo>
                <a:cubicBezTo>
                  <a:pt x="35" y="60"/>
                  <a:pt x="36" y="60"/>
                  <a:pt x="37" y="59"/>
                </a:cubicBezTo>
                <a:cubicBezTo>
                  <a:pt x="37" y="58"/>
                  <a:pt x="37" y="56"/>
                  <a:pt x="36" y="55"/>
                </a:cubicBezTo>
                <a:cubicBezTo>
                  <a:pt x="33" y="54"/>
                  <a:pt x="33" y="54"/>
                  <a:pt x="33" y="54"/>
                </a:cubicBezTo>
                <a:cubicBezTo>
                  <a:pt x="38" y="47"/>
                  <a:pt x="44" y="41"/>
                  <a:pt x="51" y="36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40"/>
                  <a:pt x="53" y="40"/>
                  <a:pt x="54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7" y="37"/>
                  <a:pt x="57" y="36"/>
                </a:cubicBezTo>
                <a:cubicBezTo>
                  <a:pt x="55" y="34"/>
                  <a:pt x="55" y="34"/>
                  <a:pt x="55" y="34"/>
                </a:cubicBezTo>
                <a:cubicBezTo>
                  <a:pt x="62" y="30"/>
                  <a:pt x="71" y="28"/>
                  <a:pt x="79" y="27"/>
                </a:cubicBezTo>
                <a:cubicBezTo>
                  <a:pt x="79" y="30"/>
                  <a:pt x="79" y="30"/>
                  <a:pt x="79" y="30"/>
                </a:cubicBezTo>
                <a:cubicBezTo>
                  <a:pt x="79" y="31"/>
                  <a:pt x="80" y="33"/>
                  <a:pt x="82" y="33"/>
                </a:cubicBezTo>
                <a:cubicBezTo>
                  <a:pt x="83" y="33"/>
                  <a:pt x="85" y="31"/>
                  <a:pt x="85" y="30"/>
                </a:cubicBezTo>
                <a:cubicBezTo>
                  <a:pt x="85" y="27"/>
                  <a:pt x="85" y="27"/>
                  <a:pt x="85" y="27"/>
                </a:cubicBezTo>
                <a:cubicBezTo>
                  <a:pt x="93" y="28"/>
                  <a:pt x="101" y="30"/>
                  <a:pt x="108" y="34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6" y="37"/>
                  <a:pt x="107" y="39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10" y="40"/>
                  <a:pt x="111" y="40"/>
                  <a:pt x="112" y="39"/>
                </a:cubicBezTo>
                <a:cubicBezTo>
                  <a:pt x="113" y="36"/>
                  <a:pt x="113" y="36"/>
                  <a:pt x="113" y="36"/>
                </a:cubicBezTo>
                <a:cubicBezTo>
                  <a:pt x="120" y="41"/>
                  <a:pt x="126" y="47"/>
                  <a:pt x="130" y="54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127" y="56"/>
                  <a:pt x="126" y="58"/>
                  <a:pt x="127" y="59"/>
                </a:cubicBezTo>
                <a:cubicBezTo>
                  <a:pt x="128" y="60"/>
                  <a:pt x="128" y="60"/>
                  <a:pt x="129" y="60"/>
                </a:cubicBezTo>
                <a:cubicBezTo>
                  <a:pt x="130" y="60"/>
                  <a:pt x="130" y="60"/>
                  <a:pt x="131" y="60"/>
                </a:cubicBezTo>
                <a:cubicBezTo>
                  <a:pt x="133" y="59"/>
                  <a:pt x="133" y="59"/>
                  <a:pt x="133" y="59"/>
                </a:cubicBezTo>
                <a:cubicBezTo>
                  <a:pt x="137" y="66"/>
                  <a:pt x="139" y="74"/>
                  <a:pt x="139" y="82"/>
                </a:cubicBezTo>
                <a:cubicBezTo>
                  <a:pt x="137" y="82"/>
                  <a:pt x="137" y="82"/>
                  <a:pt x="137" y="82"/>
                </a:cubicBezTo>
                <a:cubicBezTo>
                  <a:pt x="135" y="82"/>
                  <a:pt x="134" y="83"/>
                  <a:pt x="134" y="85"/>
                </a:cubicBezTo>
                <a:cubicBezTo>
                  <a:pt x="134" y="86"/>
                  <a:pt x="135" y="88"/>
                  <a:pt x="137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96"/>
                  <a:pt x="137" y="104"/>
                  <a:pt x="133" y="111"/>
                </a:cubicBezTo>
                <a:cubicBezTo>
                  <a:pt x="131" y="110"/>
                  <a:pt x="131" y="110"/>
                  <a:pt x="131" y="110"/>
                </a:cubicBezTo>
                <a:cubicBezTo>
                  <a:pt x="129" y="109"/>
                  <a:pt x="128" y="110"/>
                  <a:pt x="127" y="111"/>
                </a:cubicBezTo>
                <a:cubicBezTo>
                  <a:pt x="126" y="112"/>
                  <a:pt x="127" y="114"/>
                  <a:pt x="128" y="115"/>
                </a:cubicBezTo>
                <a:cubicBezTo>
                  <a:pt x="130" y="116"/>
                  <a:pt x="130" y="116"/>
                  <a:pt x="130" y="116"/>
                </a:cubicBezTo>
                <a:cubicBezTo>
                  <a:pt x="126" y="123"/>
                  <a:pt x="120" y="129"/>
                  <a:pt x="113" y="1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PA_库_任意多边形 2101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4041184" y="3108455"/>
            <a:ext cx="525463" cy="550863"/>
          </a:xfrm>
          <a:custGeom>
            <a:avLst/>
            <a:gdLst>
              <a:gd name="T0" fmla="*/ 154 w 154"/>
              <a:gd name="T1" fmla="*/ 22 h 160"/>
              <a:gd name="T2" fmla="*/ 77 w 154"/>
              <a:gd name="T3" fmla="*/ 0 h 160"/>
              <a:gd name="T4" fmla="*/ 0 w 154"/>
              <a:gd name="T5" fmla="*/ 22 h 160"/>
              <a:gd name="T6" fmla="*/ 6 w 154"/>
              <a:gd name="T7" fmla="*/ 30 h 160"/>
              <a:gd name="T8" fmla="*/ 58 w 154"/>
              <a:gd name="T9" fmla="*/ 102 h 160"/>
              <a:gd name="T10" fmla="*/ 58 w 154"/>
              <a:gd name="T11" fmla="*/ 156 h 160"/>
              <a:gd name="T12" fmla="*/ 60 w 154"/>
              <a:gd name="T13" fmla="*/ 159 h 160"/>
              <a:gd name="T14" fmla="*/ 62 w 154"/>
              <a:gd name="T15" fmla="*/ 160 h 160"/>
              <a:gd name="T16" fmla="*/ 95 w 154"/>
              <a:gd name="T17" fmla="*/ 127 h 160"/>
              <a:gd name="T18" fmla="*/ 95 w 154"/>
              <a:gd name="T19" fmla="*/ 102 h 160"/>
              <a:gd name="T20" fmla="*/ 148 w 154"/>
              <a:gd name="T21" fmla="*/ 30 h 160"/>
              <a:gd name="T22" fmla="*/ 148 w 154"/>
              <a:gd name="T23" fmla="*/ 30 h 160"/>
              <a:gd name="T24" fmla="*/ 154 w 154"/>
              <a:gd name="T25" fmla="*/ 22 h 160"/>
              <a:gd name="T26" fmla="*/ 77 w 154"/>
              <a:gd name="T27" fmla="*/ 6 h 160"/>
              <a:gd name="T28" fmla="*/ 147 w 154"/>
              <a:gd name="T29" fmla="*/ 22 h 160"/>
              <a:gd name="T30" fmla="*/ 144 w 154"/>
              <a:gd name="T31" fmla="*/ 26 h 160"/>
              <a:gd name="T32" fmla="*/ 144 w 154"/>
              <a:gd name="T33" fmla="*/ 26 h 160"/>
              <a:gd name="T34" fmla="*/ 144 w 154"/>
              <a:gd name="T35" fmla="*/ 26 h 160"/>
              <a:gd name="T36" fmla="*/ 77 w 154"/>
              <a:gd name="T37" fmla="*/ 37 h 160"/>
              <a:gd name="T38" fmla="*/ 10 w 154"/>
              <a:gd name="T39" fmla="*/ 26 h 160"/>
              <a:gd name="T40" fmla="*/ 10 w 154"/>
              <a:gd name="T41" fmla="*/ 26 h 160"/>
              <a:gd name="T42" fmla="*/ 8 w 154"/>
              <a:gd name="T43" fmla="*/ 25 h 160"/>
              <a:gd name="T44" fmla="*/ 6 w 154"/>
              <a:gd name="T45" fmla="*/ 22 h 160"/>
              <a:gd name="T46" fmla="*/ 77 w 154"/>
              <a:gd name="T47" fmla="*/ 6 h 160"/>
              <a:gd name="T48" fmla="*/ 89 w 154"/>
              <a:gd name="T49" fmla="*/ 125 h 160"/>
              <a:gd name="T50" fmla="*/ 65 w 154"/>
              <a:gd name="T51" fmla="*/ 149 h 160"/>
              <a:gd name="T52" fmla="*/ 65 w 154"/>
              <a:gd name="T53" fmla="*/ 104 h 160"/>
              <a:gd name="T54" fmla="*/ 89 w 154"/>
              <a:gd name="T55" fmla="*/ 104 h 160"/>
              <a:gd name="T56" fmla="*/ 89 w 154"/>
              <a:gd name="T57" fmla="*/ 125 h 160"/>
              <a:gd name="T58" fmla="*/ 91 w 154"/>
              <a:gd name="T59" fmla="*/ 98 h 160"/>
              <a:gd name="T60" fmla="*/ 63 w 154"/>
              <a:gd name="T61" fmla="*/ 98 h 160"/>
              <a:gd name="T62" fmla="*/ 17 w 154"/>
              <a:gd name="T63" fmla="*/ 36 h 160"/>
              <a:gd name="T64" fmla="*/ 77 w 154"/>
              <a:gd name="T65" fmla="*/ 43 h 160"/>
              <a:gd name="T66" fmla="*/ 136 w 154"/>
              <a:gd name="T67" fmla="*/ 36 h 160"/>
              <a:gd name="T68" fmla="*/ 91 w 154"/>
              <a:gd name="T69" fmla="*/ 9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" h="160">
                <a:moveTo>
                  <a:pt x="154" y="22"/>
                </a:moveTo>
                <a:cubicBezTo>
                  <a:pt x="154" y="7"/>
                  <a:pt x="115" y="0"/>
                  <a:pt x="77" y="0"/>
                </a:cubicBezTo>
                <a:cubicBezTo>
                  <a:pt x="39" y="0"/>
                  <a:pt x="0" y="7"/>
                  <a:pt x="0" y="22"/>
                </a:cubicBezTo>
                <a:cubicBezTo>
                  <a:pt x="0" y="25"/>
                  <a:pt x="2" y="28"/>
                  <a:pt x="6" y="30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8" y="158"/>
                  <a:pt x="59" y="159"/>
                  <a:pt x="60" y="15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52" y="28"/>
                  <a:pt x="154" y="25"/>
                  <a:pt x="154" y="22"/>
                </a:cubicBezTo>
                <a:close/>
                <a:moveTo>
                  <a:pt x="77" y="6"/>
                </a:moveTo>
                <a:cubicBezTo>
                  <a:pt x="120" y="6"/>
                  <a:pt x="147" y="15"/>
                  <a:pt x="147" y="22"/>
                </a:cubicBezTo>
                <a:cubicBezTo>
                  <a:pt x="147" y="23"/>
                  <a:pt x="146" y="24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35" y="31"/>
                  <a:pt x="111" y="37"/>
                  <a:pt x="77" y="37"/>
                </a:cubicBezTo>
                <a:cubicBezTo>
                  <a:pt x="43" y="37"/>
                  <a:pt x="18" y="31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8" y="25"/>
                  <a:pt x="8" y="25"/>
                  <a:pt x="8" y="25"/>
                </a:cubicBezTo>
                <a:cubicBezTo>
                  <a:pt x="7" y="24"/>
                  <a:pt x="6" y="23"/>
                  <a:pt x="6" y="22"/>
                </a:cubicBezTo>
                <a:cubicBezTo>
                  <a:pt x="6" y="15"/>
                  <a:pt x="34" y="6"/>
                  <a:pt x="77" y="6"/>
                </a:cubicBezTo>
                <a:close/>
                <a:moveTo>
                  <a:pt x="89" y="125"/>
                </a:moveTo>
                <a:cubicBezTo>
                  <a:pt x="65" y="149"/>
                  <a:pt x="65" y="149"/>
                  <a:pt x="65" y="149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9" y="104"/>
                  <a:pt x="89" y="104"/>
                  <a:pt x="89" y="104"/>
                </a:cubicBezTo>
                <a:lnTo>
                  <a:pt x="89" y="125"/>
                </a:lnTo>
                <a:close/>
                <a:moveTo>
                  <a:pt x="91" y="98"/>
                </a:moveTo>
                <a:cubicBezTo>
                  <a:pt x="63" y="98"/>
                  <a:pt x="63" y="98"/>
                  <a:pt x="63" y="98"/>
                </a:cubicBezTo>
                <a:cubicBezTo>
                  <a:pt x="17" y="36"/>
                  <a:pt x="17" y="36"/>
                  <a:pt x="17" y="36"/>
                </a:cubicBezTo>
                <a:cubicBezTo>
                  <a:pt x="32" y="40"/>
                  <a:pt x="54" y="43"/>
                  <a:pt x="77" y="43"/>
                </a:cubicBezTo>
                <a:cubicBezTo>
                  <a:pt x="99" y="43"/>
                  <a:pt x="122" y="40"/>
                  <a:pt x="136" y="36"/>
                </a:cubicBezTo>
                <a:lnTo>
                  <a:pt x="91" y="9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PA_库_任意多边形 2131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185962" y="3125918"/>
            <a:ext cx="546100" cy="533400"/>
          </a:xfrm>
          <a:custGeom>
            <a:avLst/>
            <a:gdLst>
              <a:gd name="T0" fmla="*/ 284 w 344"/>
              <a:gd name="T1" fmla="*/ 132 h 336"/>
              <a:gd name="T2" fmla="*/ 344 w 344"/>
              <a:gd name="T3" fmla="*/ 98 h 336"/>
              <a:gd name="T4" fmla="*/ 172 w 344"/>
              <a:gd name="T5" fmla="*/ 0 h 336"/>
              <a:gd name="T6" fmla="*/ 0 w 344"/>
              <a:gd name="T7" fmla="*/ 98 h 336"/>
              <a:gd name="T8" fmla="*/ 60 w 344"/>
              <a:gd name="T9" fmla="*/ 132 h 336"/>
              <a:gd name="T10" fmla="*/ 0 w 344"/>
              <a:gd name="T11" fmla="*/ 167 h 336"/>
              <a:gd name="T12" fmla="*/ 60 w 344"/>
              <a:gd name="T13" fmla="*/ 204 h 336"/>
              <a:gd name="T14" fmla="*/ 0 w 344"/>
              <a:gd name="T15" fmla="*/ 236 h 336"/>
              <a:gd name="T16" fmla="*/ 172 w 344"/>
              <a:gd name="T17" fmla="*/ 336 h 336"/>
              <a:gd name="T18" fmla="*/ 344 w 344"/>
              <a:gd name="T19" fmla="*/ 236 h 336"/>
              <a:gd name="T20" fmla="*/ 284 w 344"/>
              <a:gd name="T21" fmla="*/ 204 h 336"/>
              <a:gd name="T22" fmla="*/ 344 w 344"/>
              <a:gd name="T23" fmla="*/ 167 h 336"/>
              <a:gd name="T24" fmla="*/ 284 w 344"/>
              <a:gd name="T25" fmla="*/ 132 h 336"/>
              <a:gd name="T26" fmla="*/ 172 w 344"/>
              <a:gd name="T27" fmla="*/ 15 h 336"/>
              <a:gd name="T28" fmla="*/ 318 w 344"/>
              <a:gd name="T29" fmla="*/ 98 h 336"/>
              <a:gd name="T30" fmla="*/ 172 w 344"/>
              <a:gd name="T31" fmla="*/ 182 h 336"/>
              <a:gd name="T32" fmla="*/ 26 w 344"/>
              <a:gd name="T33" fmla="*/ 98 h 336"/>
              <a:gd name="T34" fmla="*/ 172 w 344"/>
              <a:gd name="T35" fmla="*/ 15 h 336"/>
              <a:gd name="T36" fmla="*/ 73 w 344"/>
              <a:gd name="T37" fmla="*/ 141 h 336"/>
              <a:gd name="T38" fmla="*/ 172 w 344"/>
              <a:gd name="T39" fmla="*/ 197 h 336"/>
              <a:gd name="T40" fmla="*/ 271 w 344"/>
              <a:gd name="T41" fmla="*/ 141 h 336"/>
              <a:gd name="T42" fmla="*/ 318 w 344"/>
              <a:gd name="T43" fmla="*/ 167 h 336"/>
              <a:gd name="T44" fmla="*/ 172 w 344"/>
              <a:gd name="T45" fmla="*/ 252 h 336"/>
              <a:gd name="T46" fmla="*/ 26 w 344"/>
              <a:gd name="T47" fmla="*/ 167 h 336"/>
              <a:gd name="T48" fmla="*/ 73 w 344"/>
              <a:gd name="T49" fmla="*/ 141 h 336"/>
              <a:gd name="T50" fmla="*/ 318 w 344"/>
              <a:gd name="T51" fmla="*/ 239 h 336"/>
              <a:gd name="T52" fmla="*/ 172 w 344"/>
              <a:gd name="T53" fmla="*/ 321 h 336"/>
              <a:gd name="T54" fmla="*/ 26 w 344"/>
              <a:gd name="T55" fmla="*/ 239 h 336"/>
              <a:gd name="T56" fmla="*/ 73 w 344"/>
              <a:gd name="T57" fmla="*/ 210 h 336"/>
              <a:gd name="T58" fmla="*/ 172 w 344"/>
              <a:gd name="T59" fmla="*/ 267 h 336"/>
              <a:gd name="T60" fmla="*/ 271 w 344"/>
              <a:gd name="T61" fmla="*/ 210 h 336"/>
              <a:gd name="T62" fmla="*/ 318 w 344"/>
              <a:gd name="T63" fmla="*/ 239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44" h="336">
                <a:moveTo>
                  <a:pt x="284" y="132"/>
                </a:moveTo>
                <a:lnTo>
                  <a:pt x="344" y="98"/>
                </a:lnTo>
                <a:lnTo>
                  <a:pt x="172" y="0"/>
                </a:lnTo>
                <a:lnTo>
                  <a:pt x="0" y="98"/>
                </a:lnTo>
                <a:lnTo>
                  <a:pt x="60" y="132"/>
                </a:lnTo>
                <a:lnTo>
                  <a:pt x="0" y="167"/>
                </a:lnTo>
                <a:lnTo>
                  <a:pt x="60" y="204"/>
                </a:lnTo>
                <a:lnTo>
                  <a:pt x="0" y="236"/>
                </a:lnTo>
                <a:lnTo>
                  <a:pt x="172" y="336"/>
                </a:lnTo>
                <a:lnTo>
                  <a:pt x="344" y="236"/>
                </a:lnTo>
                <a:lnTo>
                  <a:pt x="284" y="204"/>
                </a:lnTo>
                <a:lnTo>
                  <a:pt x="344" y="167"/>
                </a:lnTo>
                <a:lnTo>
                  <a:pt x="284" y="132"/>
                </a:lnTo>
                <a:close/>
                <a:moveTo>
                  <a:pt x="172" y="15"/>
                </a:moveTo>
                <a:lnTo>
                  <a:pt x="318" y="98"/>
                </a:lnTo>
                <a:lnTo>
                  <a:pt x="172" y="182"/>
                </a:lnTo>
                <a:lnTo>
                  <a:pt x="26" y="98"/>
                </a:lnTo>
                <a:lnTo>
                  <a:pt x="172" y="15"/>
                </a:lnTo>
                <a:close/>
                <a:moveTo>
                  <a:pt x="73" y="141"/>
                </a:moveTo>
                <a:lnTo>
                  <a:pt x="172" y="197"/>
                </a:lnTo>
                <a:lnTo>
                  <a:pt x="271" y="141"/>
                </a:lnTo>
                <a:lnTo>
                  <a:pt x="318" y="167"/>
                </a:lnTo>
                <a:lnTo>
                  <a:pt x="172" y="252"/>
                </a:lnTo>
                <a:lnTo>
                  <a:pt x="26" y="167"/>
                </a:lnTo>
                <a:lnTo>
                  <a:pt x="73" y="141"/>
                </a:lnTo>
                <a:close/>
                <a:moveTo>
                  <a:pt x="318" y="239"/>
                </a:moveTo>
                <a:lnTo>
                  <a:pt x="172" y="321"/>
                </a:lnTo>
                <a:lnTo>
                  <a:pt x="26" y="239"/>
                </a:lnTo>
                <a:lnTo>
                  <a:pt x="73" y="210"/>
                </a:lnTo>
                <a:lnTo>
                  <a:pt x="172" y="267"/>
                </a:lnTo>
                <a:lnTo>
                  <a:pt x="271" y="210"/>
                </a:lnTo>
                <a:lnTo>
                  <a:pt x="318" y="2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PA_库_任意多边形 21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8520002" y="3108455"/>
            <a:ext cx="454025" cy="550863"/>
          </a:xfrm>
          <a:custGeom>
            <a:avLst/>
            <a:gdLst>
              <a:gd name="T0" fmla="*/ 123 w 133"/>
              <a:gd name="T1" fmla="*/ 155 h 160"/>
              <a:gd name="T2" fmla="*/ 109 w 133"/>
              <a:gd name="T3" fmla="*/ 144 h 160"/>
              <a:gd name="T4" fmla="*/ 100 w 133"/>
              <a:gd name="T5" fmla="*/ 99 h 160"/>
              <a:gd name="T6" fmla="*/ 100 w 133"/>
              <a:gd name="T7" fmla="*/ 61 h 160"/>
              <a:gd name="T8" fmla="*/ 109 w 133"/>
              <a:gd name="T9" fmla="*/ 16 h 160"/>
              <a:gd name="T10" fmla="*/ 123 w 133"/>
              <a:gd name="T11" fmla="*/ 5 h 160"/>
              <a:gd name="T12" fmla="*/ 133 w 133"/>
              <a:gd name="T13" fmla="*/ 3 h 160"/>
              <a:gd name="T14" fmla="*/ 123 w 133"/>
              <a:gd name="T15" fmla="*/ 0 h 160"/>
              <a:gd name="T16" fmla="*/ 13 w 133"/>
              <a:gd name="T17" fmla="*/ 0 h 160"/>
              <a:gd name="T18" fmla="*/ 3 w 133"/>
              <a:gd name="T19" fmla="*/ 0 h 160"/>
              <a:gd name="T20" fmla="*/ 3 w 133"/>
              <a:gd name="T21" fmla="*/ 5 h 160"/>
              <a:gd name="T22" fmla="*/ 11 w 133"/>
              <a:gd name="T23" fmla="*/ 16 h 160"/>
              <a:gd name="T24" fmla="*/ 24 w 133"/>
              <a:gd name="T25" fmla="*/ 43 h 160"/>
              <a:gd name="T26" fmla="*/ 62 w 133"/>
              <a:gd name="T27" fmla="*/ 80 h 160"/>
              <a:gd name="T28" fmla="*/ 24 w 133"/>
              <a:gd name="T29" fmla="*/ 117 h 160"/>
              <a:gd name="T30" fmla="*/ 11 w 133"/>
              <a:gd name="T31" fmla="*/ 144 h 160"/>
              <a:gd name="T32" fmla="*/ 3 w 133"/>
              <a:gd name="T33" fmla="*/ 155 h 160"/>
              <a:gd name="T34" fmla="*/ 3 w 133"/>
              <a:gd name="T35" fmla="*/ 160 h 160"/>
              <a:gd name="T36" fmla="*/ 13 w 133"/>
              <a:gd name="T37" fmla="*/ 160 h 160"/>
              <a:gd name="T38" fmla="*/ 123 w 133"/>
              <a:gd name="T39" fmla="*/ 160 h 160"/>
              <a:gd name="T40" fmla="*/ 133 w 133"/>
              <a:gd name="T41" fmla="*/ 157 h 160"/>
              <a:gd name="T42" fmla="*/ 16 w 133"/>
              <a:gd name="T43" fmla="*/ 11 h 160"/>
              <a:gd name="T44" fmla="*/ 117 w 133"/>
              <a:gd name="T45" fmla="*/ 5 h 160"/>
              <a:gd name="T46" fmla="*/ 109 w 133"/>
              <a:gd name="T47" fmla="*/ 11 h 160"/>
              <a:gd name="T48" fmla="*/ 16 w 133"/>
              <a:gd name="T49" fmla="*/ 11 h 160"/>
              <a:gd name="T50" fmla="*/ 29 w 133"/>
              <a:gd name="T51" fmla="*/ 43 h 160"/>
              <a:gd name="T52" fmla="*/ 104 w 133"/>
              <a:gd name="T53" fmla="*/ 16 h 160"/>
              <a:gd name="T54" fmla="*/ 97 w 133"/>
              <a:gd name="T55" fmla="*/ 57 h 160"/>
              <a:gd name="T56" fmla="*/ 37 w 133"/>
              <a:gd name="T57" fmla="*/ 57 h 160"/>
              <a:gd name="T58" fmla="*/ 37 w 133"/>
              <a:gd name="T59" fmla="*/ 103 h 160"/>
              <a:gd name="T60" fmla="*/ 97 w 133"/>
              <a:gd name="T61" fmla="*/ 103 h 160"/>
              <a:gd name="T62" fmla="*/ 104 w 133"/>
              <a:gd name="T63" fmla="*/ 144 h 160"/>
              <a:gd name="T64" fmla="*/ 29 w 133"/>
              <a:gd name="T65" fmla="*/ 117 h 160"/>
              <a:gd name="T66" fmla="*/ 24 w 133"/>
              <a:gd name="T67" fmla="*/ 149 h 160"/>
              <a:gd name="T68" fmla="*/ 117 w 133"/>
              <a:gd name="T69" fmla="*/ 149 h 160"/>
              <a:gd name="T70" fmla="*/ 16 w 133"/>
              <a:gd name="T71" fmla="*/ 155 h 160"/>
              <a:gd name="T72" fmla="*/ 55 w 133"/>
              <a:gd name="T73" fmla="*/ 56 h 160"/>
              <a:gd name="T74" fmla="*/ 53 w 133"/>
              <a:gd name="T75" fmla="*/ 61 h 160"/>
              <a:gd name="T76" fmla="*/ 39 w 133"/>
              <a:gd name="T77" fmla="*/ 52 h 160"/>
              <a:gd name="T78" fmla="*/ 35 w 133"/>
              <a:gd name="T79" fmla="*/ 37 h 160"/>
              <a:gd name="T80" fmla="*/ 40 w 133"/>
              <a:gd name="T81" fmla="*/ 37 h 160"/>
              <a:gd name="T82" fmla="*/ 42 w 133"/>
              <a:gd name="T83" fmla="*/ 48 h 160"/>
              <a:gd name="T84" fmla="*/ 99 w 133"/>
              <a:gd name="T85" fmla="*/ 119 h 160"/>
              <a:gd name="T86" fmla="*/ 96 w 133"/>
              <a:gd name="T87" fmla="*/ 128 h 160"/>
              <a:gd name="T88" fmla="*/ 93 w 133"/>
              <a:gd name="T89" fmla="*/ 119 h 160"/>
              <a:gd name="T90" fmla="*/ 79 w 133"/>
              <a:gd name="T91" fmla="*/ 106 h 160"/>
              <a:gd name="T92" fmla="*/ 81 w 133"/>
              <a:gd name="T93" fmla="*/ 102 h 160"/>
              <a:gd name="T94" fmla="*/ 99 w 133"/>
              <a:gd name="T95" fmla="*/ 1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3" h="160">
                <a:moveTo>
                  <a:pt x="131" y="155"/>
                </a:moveTo>
                <a:cubicBezTo>
                  <a:pt x="123" y="155"/>
                  <a:pt x="123" y="155"/>
                  <a:pt x="123" y="155"/>
                </a:cubicBezTo>
                <a:cubicBezTo>
                  <a:pt x="123" y="144"/>
                  <a:pt x="123" y="144"/>
                  <a:pt x="123" y="144"/>
                </a:cubicBezTo>
                <a:cubicBezTo>
                  <a:pt x="109" y="144"/>
                  <a:pt x="109" y="144"/>
                  <a:pt x="109" y="144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09" y="110"/>
                  <a:pt x="106" y="103"/>
                  <a:pt x="100" y="99"/>
                </a:cubicBezTo>
                <a:cubicBezTo>
                  <a:pt x="71" y="80"/>
                  <a:pt x="71" y="80"/>
                  <a:pt x="71" y="80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6" y="57"/>
                  <a:pt x="109" y="50"/>
                  <a:pt x="109" y="43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5"/>
                  <a:pt x="123" y="5"/>
                  <a:pt x="123" y="5"/>
                </a:cubicBezTo>
                <a:cubicBezTo>
                  <a:pt x="131" y="5"/>
                  <a:pt x="131" y="5"/>
                  <a:pt x="131" y="5"/>
                </a:cubicBezTo>
                <a:cubicBezTo>
                  <a:pt x="132" y="5"/>
                  <a:pt x="133" y="4"/>
                  <a:pt x="133" y="3"/>
                </a:cubicBezTo>
                <a:cubicBezTo>
                  <a:pt x="133" y="1"/>
                  <a:pt x="132" y="0"/>
                  <a:pt x="131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5"/>
                  <a:pt x="3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16"/>
                  <a:pt x="11" y="16"/>
                  <a:pt x="11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50"/>
                  <a:pt x="28" y="57"/>
                  <a:pt x="34" y="61"/>
                </a:cubicBezTo>
                <a:cubicBezTo>
                  <a:pt x="62" y="80"/>
                  <a:pt x="62" y="80"/>
                  <a:pt x="62" y="80"/>
                </a:cubicBezTo>
                <a:cubicBezTo>
                  <a:pt x="34" y="99"/>
                  <a:pt x="34" y="99"/>
                  <a:pt x="34" y="99"/>
                </a:cubicBezTo>
                <a:cubicBezTo>
                  <a:pt x="28" y="103"/>
                  <a:pt x="24" y="110"/>
                  <a:pt x="24" y="117"/>
                </a:cubicBezTo>
                <a:cubicBezTo>
                  <a:pt x="24" y="144"/>
                  <a:pt x="24" y="144"/>
                  <a:pt x="24" y="144"/>
                </a:cubicBezTo>
                <a:cubicBezTo>
                  <a:pt x="11" y="144"/>
                  <a:pt x="11" y="144"/>
                  <a:pt x="11" y="144"/>
                </a:cubicBezTo>
                <a:cubicBezTo>
                  <a:pt x="11" y="155"/>
                  <a:pt x="11" y="155"/>
                  <a:pt x="11" y="155"/>
                </a:cubicBezTo>
                <a:cubicBezTo>
                  <a:pt x="3" y="155"/>
                  <a:pt x="3" y="155"/>
                  <a:pt x="3" y="155"/>
                </a:cubicBezTo>
                <a:cubicBezTo>
                  <a:pt x="1" y="155"/>
                  <a:pt x="0" y="156"/>
                  <a:pt x="0" y="157"/>
                </a:cubicBezTo>
                <a:cubicBezTo>
                  <a:pt x="0" y="159"/>
                  <a:pt x="1" y="160"/>
                  <a:pt x="3" y="160"/>
                </a:cubicBezTo>
                <a:cubicBezTo>
                  <a:pt x="11" y="160"/>
                  <a:pt x="11" y="160"/>
                  <a:pt x="11" y="160"/>
                </a:cubicBezTo>
                <a:cubicBezTo>
                  <a:pt x="13" y="160"/>
                  <a:pt x="13" y="160"/>
                  <a:pt x="13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31" y="160"/>
                  <a:pt x="131" y="160"/>
                  <a:pt x="131" y="160"/>
                </a:cubicBezTo>
                <a:cubicBezTo>
                  <a:pt x="132" y="160"/>
                  <a:pt x="133" y="159"/>
                  <a:pt x="133" y="157"/>
                </a:cubicBezTo>
                <a:cubicBezTo>
                  <a:pt x="133" y="156"/>
                  <a:pt x="132" y="155"/>
                  <a:pt x="131" y="155"/>
                </a:cubicBezTo>
                <a:close/>
                <a:moveTo>
                  <a:pt x="16" y="11"/>
                </a:moveTo>
                <a:cubicBezTo>
                  <a:pt x="16" y="5"/>
                  <a:pt x="16" y="5"/>
                  <a:pt x="16" y="5"/>
                </a:cubicBezTo>
                <a:cubicBezTo>
                  <a:pt x="117" y="5"/>
                  <a:pt x="117" y="5"/>
                  <a:pt x="117" y="5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24" y="11"/>
                  <a:pt x="24" y="11"/>
                  <a:pt x="24" y="11"/>
                </a:cubicBezTo>
                <a:lnTo>
                  <a:pt x="16" y="11"/>
                </a:lnTo>
                <a:close/>
                <a:moveTo>
                  <a:pt x="37" y="57"/>
                </a:moveTo>
                <a:cubicBezTo>
                  <a:pt x="32" y="54"/>
                  <a:pt x="29" y="49"/>
                  <a:pt x="29" y="43"/>
                </a:cubicBezTo>
                <a:cubicBezTo>
                  <a:pt x="29" y="16"/>
                  <a:pt x="29" y="16"/>
                  <a:pt x="29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9"/>
                  <a:pt x="101" y="54"/>
                  <a:pt x="97" y="57"/>
                </a:cubicBezTo>
                <a:cubicBezTo>
                  <a:pt x="67" y="77"/>
                  <a:pt x="67" y="77"/>
                  <a:pt x="67" y="77"/>
                </a:cubicBezTo>
                <a:lnTo>
                  <a:pt x="37" y="57"/>
                </a:lnTo>
                <a:close/>
                <a:moveTo>
                  <a:pt x="29" y="117"/>
                </a:moveTo>
                <a:cubicBezTo>
                  <a:pt x="29" y="111"/>
                  <a:pt x="32" y="106"/>
                  <a:pt x="37" y="103"/>
                </a:cubicBezTo>
                <a:cubicBezTo>
                  <a:pt x="67" y="83"/>
                  <a:pt x="67" y="83"/>
                  <a:pt x="67" y="83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101" y="106"/>
                  <a:pt x="104" y="111"/>
                  <a:pt x="104" y="117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29" y="144"/>
                  <a:pt x="29" y="144"/>
                  <a:pt x="29" y="144"/>
                </a:cubicBezTo>
                <a:lnTo>
                  <a:pt x="29" y="117"/>
                </a:lnTo>
                <a:close/>
                <a:moveTo>
                  <a:pt x="16" y="149"/>
                </a:moveTo>
                <a:cubicBezTo>
                  <a:pt x="24" y="149"/>
                  <a:pt x="24" y="149"/>
                  <a:pt x="24" y="149"/>
                </a:cubicBezTo>
                <a:cubicBezTo>
                  <a:pt x="109" y="149"/>
                  <a:pt x="109" y="149"/>
                  <a:pt x="109" y="149"/>
                </a:cubicBezTo>
                <a:cubicBezTo>
                  <a:pt x="117" y="149"/>
                  <a:pt x="117" y="149"/>
                  <a:pt x="117" y="149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6" y="155"/>
                  <a:pt x="16" y="155"/>
                  <a:pt x="16" y="155"/>
                </a:cubicBezTo>
                <a:lnTo>
                  <a:pt x="16" y="149"/>
                </a:lnTo>
                <a:close/>
                <a:moveTo>
                  <a:pt x="55" y="56"/>
                </a:moveTo>
                <a:cubicBezTo>
                  <a:pt x="56" y="57"/>
                  <a:pt x="56" y="59"/>
                  <a:pt x="56" y="60"/>
                </a:cubicBezTo>
                <a:cubicBezTo>
                  <a:pt x="55" y="61"/>
                  <a:pt x="54" y="61"/>
                  <a:pt x="53" y="61"/>
                </a:cubicBezTo>
                <a:cubicBezTo>
                  <a:pt x="53" y="61"/>
                  <a:pt x="52" y="61"/>
                  <a:pt x="52" y="61"/>
                </a:cubicBezTo>
                <a:cubicBezTo>
                  <a:pt x="39" y="52"/>
                  <a:pt x="39" y="52"/>
                  <a:pt x="39" y="52"/>
                </a:cubicBezTo>
                <a:cubicBezTo>
                  <a:pt x="36" y="50"/>
                  <a:pt x="35" y="47"/>
                  <a:pt x="35" y="43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6" y="35"/>
                  <a:pt x="37" y="35"/>
                </a:cubicBezTo>
                <a:cubicBezTo>
                  <a:pt x="39" y="35"/>
                  <a:pt x="40" y="36"/>
                  <a:pt x="40" y="37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5"/>
                  <a:pt x="41" y="47"/>
                  <a:pt x="42" y="48"/>
                </a:cubicBezTo>
                <a:lnTo>
                  <a:pt x="55" y="56"/>
                </a:lnTo>
                <a:close/>
                <a:moveTo>
                  <a:pt x="99" y="119"/>
                </a:moveTo>
                <a:cubicBezTo>
                  <a:pt x="99" y="125"/>
                  <a:pt x="99" y="125"/>
                  <a:pt x="99" y="125"/>
                </a:cubicBezTo>
                <a:cubicBezTo>
                  <a:pt x="99" y="126"/>
                  <a:pt x="97" y="128"/>
                  <a:pt x="96" y="128"/>
                </a:cubicBezTo>
                <a:cubicBezTo>
                  <a:pt x="95" y="128"/>
                  <a:pt x="93" y="126"/>
                  <a:pt x="93" y="125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2" y="115"/>
                  <a:pt x="91" y="114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7" y="105"/>
                  <a:pt x="77" y="104"/>
                  <a:pt x="78" y="103"/>
                </a:cubicBezTo>
                <a:cubicBezTo>
                  <a:pt x="79" y="101"/>
                  <a:pt x="80" y="101"/>
                  <a:pt x="81" y="102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7" y="112"/>
                  <a:pt x="99" y="115"/>
                  <a:pt x="99" y="1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792568" y="1382286"/>
            <a:ext cx="1902765" cy="4093428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6000" b="1" dirty="0">
                <a:solidFill>
                  <a:schemeClr val="accent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1</a:t>
            </a:r>
            <a:endParaRPr lang="en-US" sz="26000" b="1" dirty="0">
              <a:solidFill>
                <a:schemeClr val="accent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PORTFOLIO</a:t>
            </a:r>
            <a:endParaRPr lang="en-US" dirty="0"/>
          </a:p>
        </p:txBody>
      </p:sp>
      <p:sp>
        <p:nvSpPr>
          <p:cNvPr id="19" name="Title 3"/>
          <p:cNvSpPr txBox="1"/>
          <p:nvPr/>
        </p:nvSpPr>
        <p:spPr>
          <a:xfrm>
            <a:off x="1766238" y="2696924"/>
            <a:ext cx="3955423" cy="16881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pPr algn="ctr"/>
            <a:r>
              <a:rPr lang="en-US" sz="2800" spc="100" dirty="0"/>
              <a:t>”All their</a:t>
            </a:r>
            <a:endParaRPr lang="en-US" sz="2800" spc="100" dirty="0"/>
          </a:p>
          <a:p>
            <a:pPr algn="ctr"/>
            <a:r>
              <a:rPr lang="en-US" sz="2800" spc="100" dirty="0"/>
              <a:t>Equipment and</a:t>
            </a:r>
            <a:endParaRPr lang="en-US" sz="2800" spc="100" dirty="0"/>
          </a:p>
          <a:p>
            <a:pPr algn="ctr"/>
            <a:r>
              <a:rPr lang="en-US" sz="2800" spc="100" dirty="0"/>
              <a:t>Instruments</a:t>
            </a:r>
            <a:endParaRPr lang="en-US" sz="2800" spc="100" dirty="0"/>
          </a:p>
          <a:p>
            <a:pPr algn="ctr"/>
            <a:r>
              <a:rPr lang="en-US" sz="2800" spc="100" dirty="0"/>
              <a:t>Are alive”</a:t>
            </a:r>
            <a:endParaRPr lang="en-US" sz="2800" spc="100" dirty="0"/>
          </a:p>
        </p:txBody>
      </p:sp>
      <p:pic>
        <p:nvPicPr>
          <p:cNvPr id="10" name="PA_库_PicturePlaceholder 9"/>
          <p:cNvPicPr>
            <a:picLocks noGrp="1" noChangeAspect="1"/>
          </p:cNvPicPr>
          <p:nvPr>
            <p:ph type="pic" sz="quarter" idx="12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4" name="PA_库_PicturePlaceholder 13"/>
          <p:cNvPicPr>
            <a:picLocks noGrp="1" noChangeAspect="1"/>
          </p:cNvPicPr>
          <p:nvPr>
            <p:ph type="pic" sz="quarter" idx="13"/>
            <p:custDataLst>
              <p:tags r:id="rId3"/>
            </p:custDataLst>
          </p:nvPr>
        </p:nvPicPr>
        <p:blipFill>
          <a:blip r:embed="rId4" cstate="screen"/>
          <a:srcRect/>
          <a:stretch>
            <a:fillRect/>
          </a:stretch>
        </p:blipFill>
        <p:spPr/>
      </p:pic>
      <p:pic>
        <p:nvPicPr>
          <p:cNvPr id="22" name="PA_库_PicturePlaceholder 21"/>
          <p:cNvPicPr>
            <a:picLocks noGrp="1" noChangeAspect="1"/>
          </p:cNvPicPr>
          <p:nvPr>
            <p:ph type="pic" sz="quarter" idx="14"/>
            <p:custDataLst>
              <p:tags r:id="rId5"/>
            </p:custDataLst>
          </p:nvPr>
        </p:nvPicPr>
        <p:blipFill>
          <a:blip r:embed="rId6" cstate="screen"/>
          <a:srcRect/>
          <a:stretch>
            <a:fillRect/>
          </a:stretch>
        </p:blipFill>
        <p:spPr/>
      </p:pic>
      <p:pic>
        <p:nvPicPr>
          <p:cNvPr id="16" name="PA_库_PicturePlaceholder 15"/>
          <p:cNvPicPr>
            <a:picLocks noGrp="1" noChangeAspect="1"/>
          </p:cNvPicPr>
          <p:nvPr>
            <p:ph type="pic" sz="quarter" idx="16"/>
            <p:custDataLst>
              <p:tags r:id="rId7"/>
            </p:custDataLst>
          </p:nvPr>
        </p:nvPicPr>
        <p:blipFill>
          <a:blip r:embed="rId8" cstate="screen"/>
          <a:srcRect/>
          <a:stretch>
            <a:fillRect/>
          </a:stretch>
        </p:blipFill>
        <p:spPr/>
      </p:pic>
      <p:pic>
        <p:nvPicPr>
          <p:cNvPr id="24" name="PA_库_PicturePlaceholder 23"/>
          <p:cNvPicPr>
            <a:picLocks noGrp="1" noChangeAspect="1"/>
          </p:cNvPicPr>
          <p:nvPr>
            <p:ph type="pic" sz="quarter" idx="17"/>
            <p:custDataLst>
              <p:tags r:id="rId9"/>
            </p:custDataLst>
          </p:nvPr>
        </p:nvPicPr>
        <p:blipFill>
          <a:blip r:embed="rId10" cstate="screen"/>
          <a:srcRect/>
          <a:stretch>
            <a:fillRect/>
          </a:stretch>
        </p:blipFill>
        <p:spPr/>
      </p:pic>
      <p:pic>
        <p:nvPicPr>
          <p:cNvPr id="20" name="PA_库_PicturePlaceholder 19"/>
          <p:cNvPicPr>
            <a:picLocks noGrp="1" noChangeAspect="1"/>
          </p:cNvPicPr>
          <p:nvPr>
            <p:ph type="pic" sz="quarter" idx="18"/>
            <p:custDataLst>
              <p:tags r:id="rId11"/>
            </p:custDataLst>
          </p:nvPr>
        </p:nvPicPr>
        <p:blipFill>
          <a:blip r:embed="rId12" cstate="screen"/>
          <a:srcRect/>
          <a:stretch>
            <a:fillRect/>
          </a:stretch>
        </p:blipFill>
        <p:spPr/>
      </p:pic>
      <p:pic>
        <p:nvPicPr>
          <p:cNvPr id="12" name="PA_库_PicturePlaceholder 11"/>
          <p:cNvPicPr>
            <a:picLocks noGrp="1" noChangeAspect="1"/>
          </p:cNvPicPr>
          <p:nvPr>
            <p:ph type="pic" sz="quarter" idx="15"/>
            <p:custDataLst>
              <p:tags r:id="rId13"/>
            </p:custDataLst>
          </p:nvPr>
        </p:nvPicPr>
        <p:blipFill>
          <a:blip r:embed="rId14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PORTFOLIO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865034" y="604912"/>
            <a:ext cx="4628271" cy="564817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227788" y="1382286"/>
            <a:ext cx="1902765" cy="4093428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6000" b="1" dirty="0">
                <a:solidFill>
                  <a:schemeClr val="accent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2</a:t>
            </a:r>
            <a:endParaRPr lang="en-US" sz="26000" b="1" dirty="0">
              <a:solidFill>
                <a:schemeClr val="accent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itle 3"/>
          <p:cNvSpPr txBox="1"/>
          <p:nvPr/>
        </p:nvSpPr>
        <p:spPr>
          <a:xfrm>
            <a:off x="7201458" y="2696924"/>
            <a:ext cx="3955423" cy="16881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pPr algn="ctr"/>
            <a:r>
              <a:rPr lang="en-US" sz="2800" spc="100" dirty="0"/>
              <a:t>”All their</a:t>
            </a:r>
            <a:endParaRPr lang="en-US" sz="2800" spc="100" dirty="0"/>
          </a:p>
          <a:p>
            <a:pPr algn="ctr"/>
            <a:r>
              <a:rPr lang="en-US" sz="2800" spc="100" dirty="0"/>
              <a:t>Equipment and</a:t>
            </a:r>
            <a:endParaRPr lang="en-US" sz="2800" spc="100" dirty="0"/>
          </a:p>
          <a:p>
            <a:pPr algn="ctr"/>
            <a:r>
              <a:rPr lang="en-US" sz="2800" spc="100" dirty="0"/>
              <a:t>Instruments</a:t>
            </a:r>
            <a:endParaRPr lang="en-US" sz="2800" spc="100" dirty="0"/>
          </a:p>
          <a:p>
            <a:pPr algn="ctr"/>
            <a:r>
              <a:rPr lang="en-US" sz="2800" spc="100" dirty="0"/>
              <a:t>Are alive”</a:t>
            </a:r>
            <a:endParaRPr lang="en-US" sz="2800" spc="100" dirty="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PORTFOLIO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92314" y="604912"/>
            <a:ext cx="4726744" cy="564817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11336" y="1382286"/>
            <a:ext cx="1902765" cy="4093428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6000" b="1" dirty="0">
                <a:solidFill>
                  <a:schemeClr val="accent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3</a:t>
            </a:r>
            <a:endParaRPr lang="en-US" sz="26000" b="1" dirty="0">
              <a:solidFill>
                <a:schemeClr val="accent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" name="Title 3"/>
          <p:cNvSpPr txBox="1"/>
          <p:nvPr/>
        </p:nvSpPr>
        <p:spPr>
          <a:xfrm>
            <a:off x="2385006" y="2696924"/>
            <a:ext cx="3955423" cy="16881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pPr algn="ctr"/>
            <a:r>
              <a:rPr lang="en-US" sz="2800" spc="100" dirty="0"/>
              <a:t>”All their</a:t>
            </a:r>
            <a:endParaRPr lang="en-US" sz="2800" spc="100" dirty="0"/>
          </a:p>
          <a:p>
            <a:pPr algn="ctr"/>
            <a:r>
              <a:rPr lang="en-US" sz="2800" spc="100" dirty="0"/>
              <a:t>Equipment and</a:t>
            </a:r>
            <a:endParaRPr lang="en-US" sz="2800" spc="100" dirty="0"/>
          </a:p>
          <a:p>
            <a:pPr algn="ctr"/>
            <a:r>
              <a:rPr lang="en-US" sz="2800" spc="100" dirty="0"/>
              <a:t>Instruments</a:t>
            </a:r>
            <a:endParaRPr lang="en-US" sz="2800" spc="100" dirty="0"/>
          </a:p>
          <a:p>
            <a:pPr algn="ctr"/>
            <a:r>
              <a:rPr lang="en-US" sz="2800" spc="100" dirty="0"/>
              <a:t>Are alive”</a:t>
            </a:r>
            <a:endParaRPr lang="en-US" sz="2800" spc="100" dirty="0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_库_PicturePlaceholder 15"/>
          <p:cNvPicPr>
            <a:picLocks noGrp="1" noChangeAspect="1"/>
          </p:cNvPicPr>
          <p:nvPr>
            <p:ph type="pic" sz="quarter" idx="16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8" name="PA_库_PicturePlaceholder 17"/>
          <p:cNvPicPr>
            <a:picLocks noGrp="1" noChangeAspect="1"/>
          </p:cNvPicPr>
          <p:nvPr>
            <p:ph type="pic" sz="quarter" idx="17"/>
            <p:custDataLst>
              <p:tags r:id="rId3"/>
            </p:custDataLst>
          </p:nvPr>
        </p:nvPicPr>
        <p:blipFill>
          <a:blip r:embed="rId4" cstate="screen"/>
          <a:srcRect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COLLECTION</a:t>
            </a:r>
            <a:endParaRPr lang="en-US" dirty="0"/>
          </a:p>
        </p:txBody>
      </p:sp>
      <p:sp>
        <p:nvSpPr>
          <p:cNvPr id="10" name="Title 1"/>
          <p:cNvSpPr txBox="1"/>
          <p:nvPr/>
        </p:nvSpPr>
        <p:spPr>
          <a:xfrm>
            <a:off x="5640199" y="2637173"/>
            <a:ext cx="3824705" cy="617015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 b="1" spc="300" dirty="0"/>
              <a:t>STYLE</a:t>
            </a:r>
            <a:endParaRPr lang="en-US" sz="4800" b="1" spc="300" dirty="0"/>
          </a:p>
        </p:txBody>
      </p:sp>
      <p:sp>
        <p:nvSpPr>
          <p:cNvPr id="11" name="Title 1"/>
          <p:cNvSpPr txBox="1"/>
          <p:nvPr/>
        </p:nvSpPr>
        <p:spPr>
          <a:xfrm>
            <a:off x="6329260" y="3254188"/>
            <a:ext cx="3824705" cy="617015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3600" spc="300"/>
              <a:t>COLLECTION</a:t>
            </a:r>
            <a:endParaRPr lang="en-US" sz="3600" spc="300" dirty="0"/>
          </a:p>
        </p:txBody>
      </p:sp>
      <p:sp>
        <p:nvSpPr>
          <p:cNvPr id="12" name="TextBox 11"/>
          <p:cNvSpPr txBox="1"/>
          <p:nvPr/>
        </p:nvSpPr>
        <p:spPr>
          <a:xfrm>
            <a:off x="6329260" y="4178523"/>
            <a:ext cx="2206414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329260" y="3965128"/>
            <a:ext cx="606954" cy="122181"/>
            <a:chOff x="1992314" y="3865400"/>
            <a:chExt cx="606954" cy="122181"/>
          </a:xfrm>
        </p:grpSpPr>
        <p:sp>
          <p:nvSpPr>
            <p:cNvPr id="14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库_PicturePlaceholder 19"/>
          <p:cNvPicPr>
            <a:picLocks noGrp="1" noChangeAspect="1"/>
          </p:cNvPicPr>
          <p:nvPr>
            <p:ph type="pic" sz="quarter" idx="17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12" name="PA_库_矩形 11"/>
          <p:cNvSpPr/>
          <p:nvPr>
            <p:custDataLst>
              <p:tags r:id="rId3"/>
            </p:custDataLst>
          </p:nvPr>
        </p:nvSpPr>
        <p:spPr>
          <a:xfrm>
            <a:off x="3778815" y="1218717"/>
            <a:ext cx="7705164" cy="466004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SUMMER</a:t>
            </a:r>
            <a:br>
              <a:rPr lang="en-US" dirty="0"/>
            </a:br>
            <a:r>
              <a:rPr lang="en-US" dirty="0"/>
              <a:t>COLLECTION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COLLECTION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992313" y="5364592"/>
            <a:ext cx="2206414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992313" y="5151197"/>
            <a:ext cx="606954" cy="122181"/>
            <a:chOff x="1992314" y="3865400"/>
            <a:chExt cx="606954" cy="122181"/>
          </a:xfrm>
        </p:grpSpPr>
        <p:sp>
          <p:nvSpPr>
            <p:cNvPr id="15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18" name="PA_库_PicturePlaceholder 17"/>
          <p:cNvPicPr>
            <a:picLocks noGrp="1" noChangeAspect="1"/>
          </p:cNvPicPr>
          <p:nvPr>
            <p:ph type="pic" sz="quarter" idx="19"/>
            <p:custDataLst>
              <p:tags r:id="rId4"/>
            </p:custDataLst>
          </p:nvPr>
        </p:nvPicPr>
        <p:blipFill>
          <a:blip r:embed="rId5" cstate="screen"/>
          <a:srcRect/>
          <a:stretch>
            <a:fillRect/>
          </a:stretch>
        </p:blipFill>
        <p:spPr/>
      </p:pic>
      <p:pic>
        <p:nvPicPr>
          <p:cNvPr id="9" name="PA_库_PicturePlaceholder 8"/>
          <p:cNvPicPr>
            <a:picLocks noGrp="1" noChangeAspect="1"/>
          </p:cNvPicPr>
          <p:nvPr>
            <p:ph type="pic" sz="quarter" idx="16"/>
            <p:custDataLst>
              <p:tags r:id="rId6"/>
            </p:custDataLst>
          </p:nvPr>
        </p:nvPicPr>
        <p:blipFill>
          <a:blip r:embed="rId7" cstate="screen"/>
          <a:srcRect/>
          <a:stretch>
            <a:fillRect/>
          </a:stretch>
        </p:blipFill>
        <p:spPr/>
      </p:pic>
      <p:pic>
        <p:nvPicPr>
          <p:cNvPr id="11" name="PA_库_PicturePlaceholder 10"/>
          <p:cNvPicPr>
            <a:picLocks noGrp="1" noChangeAspect="1"/>
          </p:cNvPicPr>
          <p:nvPr>
            <p:ph type="pic" sz="quarter" idx="18"/>
            <p:custDataLst>
              <p:tags r:id="rId8"/>
            </p:custDataLst>
          </p:nvPr>
        </p:nvPicPr>
        <p:blipFill>
          <a:blip r:embed="rId9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</a:t>
            </a:r>
            <a:br>
              <a:rPr lang="en-US"/>
            </a:br>
            <a:r>
              <a:rPr lang="en-US"/>
              <a:t>TEAM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TEAM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992313" y="3654636"/>
            <a:ext cx="3212733" cy="18928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992314" y="2923475"/>
            <a:ext cx="606954" cy="185211"/>
            <a:chOff x="1992314" y="3802370"/>
            <a:chExt cx="606954" cy="185211"/>
          </a:xfrm>
        </p:grpSpPr>
        <p:sp>
          <p:nvSpPr>
            <p:cNvPr id="14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9" name="PA_库_PicturePlaceholder 8"/>
          <p:cNvPicPr>
            <a:picLocks noGrp="1" noChangeAspect="1"/>
          </p:cNvPicPr>
          <p:nvPr>
            <p:ph type="pic" sz="quarter" idx="16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1" name="PA_库_PicturePlaceholder 10"/>
          <p:cNvPicPr>
            <a:picLocks noGrp="1" noChangeAspect="1"/>
          </p:cNvPicPr>
          <p:nvPr>
            <p:ph type="pic" sz="quarter" idx="17"/>
            <p:custDataLst>
              <p:tags r:id="rId3"/>
            </p:custDataLst>
          </p:nvPr>
        </p:nvPicPr>
        <p:blipFill>
          <a:blip r:embed="rId4" cstate="screen"/>
          <a:srcRect/>
          <a:stretch>
            <a:fillRect/>
          </a:stretch>
        </p:blipFill>
        <p:spPr/>
      </p:pic>
      <p:pic>
        <p:nvPicPr>
          <p:cNvPr id="20" name="PA_库_PicturePlaceholder 19"/>
          <p:cNvPicPr>
            <a:picLocks noGrp="1" noChangeAspect="1"/>
          </p:cNvPicPr>
          <p:nvPr>
            <p:ph type="pic" sz="quarter" idx="19"/>
            <p:custDataLst>
              <p:tags r:id="rId5"/>
            </p:custDataLst>
          </p:nvPr>
        </p:nvPicPr>
        <p:blipFill>
          <a:blip r:embed="rId6" cstate="screen"/>
          <a:srcRect/>
          <a:stretch>
            <a:fillRect/>
          </a:stretch>
        </p:blipFill>
        <p:spPr/>
      </p:pic>
      <p:pic>
        <p:nvPicPr>
          <p:cNvPr id="18" name="PA_库_PicturePlaceholder 17"/>
          <p:cNvPicPr>
            <a:picLocks noGrp="1" noChangeAspect="1"/>
          </p:cNvPicPr>
          <p:nvPr>
            <p:ph type="pic" sz="quarter" idx="18"/>
            <p:custDataLst>
              <p:tags r:id="rId7"/>
            </p:custDataLst>
          </p:nvPr>
        </p:nvPicPr>
        <p:blipFill>
          <a:blip r:embed="rId8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795889" y="0"/>
            <a:ext cx="6396111" cy="685800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TEAM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92313" y="4069808"/>
            <a:ext cx="3212733" cy="18928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6381" y="3213999"/>
            <a:ext cx="121668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6381" y="3490657"/>
            <a:ext cx="960199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>
                <a:solidFill>
                  <a:schemeClr val="tx1">
                    <a:alpha val="4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CEO / FOUNDER</a:t>
            </a:r>
            <a:endParaRPr lang="en-US" sz="1000" dirty="0">
              <a:solidFill>
                <a:schemeClr val="tx1">
                  <a:alpha val="4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11095" y="4069808"/>
            <a:ext cx="3212733" cy="18928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25163" y="3213999"/>
            <a:ext cx="121668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25163" y="3490657"/>
            <a:ext cx="960199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>
                <a:solidFill>
                  <a:schemeClr val="tx1">
                    <a:alpha val="4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CEO / FOUNDER</a:t>
            </a:r>
            <a:endParaRPr lang="en-US" sz="1000" dirty="0">
              <a:solidFill>
                <a:schemeClr val="tx1">
                  <a:alpha val="4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WE</a:t>
            </a:r>
            <a:br>
              <a:rPr lang="en-US" dirty="0"/>
            </a:br>
            <a:r>
              <a:rPr lang="en-US" dirty="0"/>
              <a:t>ARE MUTU</a:t>
            </a:r>
            <a:endParaRPr lang="en-US" dirty="0"/>
          </a:p>
        </p:txBody>
      </p:sp>
      <p:sp>
        <p:nvSpPr>
          <p:cNvPr id="3" name="PA_TextPlaceholder 2"/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ABOUT</a:t>
            </a:r>
            <a:endParaRPr lang="en-US" dirty="0"/>
          </a:p>
        </p:txBody>
      </p:sp>
      <p:sp>
        <p:nvSpPr>
          <p:cNvPr id="10" name="PA_文本框 9"/>
          <p:cNvSpPr txBox="1"/>
          <p:nvPr>
            <p:custDataLst>
              <p:tags r:id="rId3"/>
            </p:custDataLst>
          </p:nvPr>
        </p:nvSpPr>
        <p:spPr>
          <a:xfrm>
            <a:off x="6096000" y="1167329"/>
            <a:ext cx="3103563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PA_文本框 10"/>
          <p:cNvSpPr txBox="1"/>
          <p:nvPr>
            <p:custDataLst>
              <p:tags r:id="rId4"/>
            </p:custDataLst>
          </p:nvPr>
        </p:nvSpPr>
        <p:spPr>
          <a:xfrm rot="5400000">
            <a:off x="8364190" y="4402344"/>
            <a:ext cx="2192908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b="1" spc="600">
                <a:latin typeface="Open Sans" charset="0"/>
                <a:ea typeface="Open Sans" charset="0"/>
                <a:cs typeface="Open Sans" charset="0"/>
              </a:rPr>
              <a:t>TYPE SOMETHING</a:t>
            </a:r>
            <a:endParaRPr lang="en-US" sz="1000" b="1" spc="600"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2" name="PA_组合 11"/>
          <p:cNvGrpSpPr/>
          <p:nvPr>
            <p:custDataLst>
              <p:tags r:id="rId5"/>
            </p:custDataLst>
          </p:nvPr>
        </p:nvGrpSpPr>
        <p:grpSpPr>
          <a:xfrm>
            <a:off x="3761846" y="2417197"/>
            <a:ext cx="606954" cy="185211"/>
            <a:chOff x="1992314" y="3802370"/>
            <a:chExt cx="606954" cy="185211"/>
          </a:xfrm>
        </p:grpSpPr>
        <p:sp>
          <p:nvSpPr>
            <p:cNvPr id="13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7" name="PA_库_PicturePlaceholder 6"/>
          <p:cNvPicPr>
            <a:picLocks noGrp="1" noChangeAspect="1"/>
          </p:cNvPicPr>
          <p:nvPr>
            <p:ph type="pic" sz="quarter" idx="13"/>
            <p:custDataLst>
              <p:tags r:id="rId6"/>
            </p:custDataLst>
          </p:nvPr>
        </p:nvPicPr>
        <p:blipFill>
          <a:blip r:embed="rId7" cstate="screen"/>
          <a:srcRect/>
          <a:stretch>
            <a:fillRect/>
          </a:stretch>
        </p:blipFill>
        <p:spPr/>
      </p:pic>
      <p:pic>
        <p:nvPicPr>
          <p:cNvPr id="9" name="PA_库_PicturePlaceholder 8"/>
          <p:cNvPicPr>
            <a:picLocks noGrp="1" noChangeAspect="1"/>
          </p:cNvPicPr>
          <p:nvPr>
            <p:ph type="pic" sz="quarter" idx="12"/>
            <p:custDataLst>
              <p:tags r:id="rId8"/>
            </p:custDataLst>
          </p:nvPr>
        </p:nvPicPr>
        <p:blipFill>
          <a:blip r:embed="rId9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OUR TEAM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161588" y="2777283"/>
            <a:ext cx="121668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40964" y="3047960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49799" y="2777283"/>
            <a:ext cx="121668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29173" y="3047960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55678" y="2777283"/>
            <a:ext cx="121668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35051" y="3047960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065974" y="2777283"/>
            <a:ext cx="1216679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745346" y="3047960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61588" y="5414466"/>
            <a:ext cx="121668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40964" y="56851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49799" y="5414466"/>
            <a:ext cx="121668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29173" y="56851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55678" y="5414466"/>
            <a:ext cx="121668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35051" y="56851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65974" y="5414466"/>
            <a:ext cx="1216679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745346" y="56851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screen"/>
          <a:srcRect/>
          <a:stretch>
            <a:fillRect/>
          </a:stretch>
        </p:blipFill>
        <p:spPr/>
      </p:pic>
      <p:pic>
        <p:nvPicPr>
          <p:cNvPr id="42" name="图片占位符 41"/>
          <p:cNvPicPr>
            <a:picLocks noGrp="1" noChangeAspect="1"/>
          </p:cNvPicPr>
          <p:nvPr>
            <p:ph type="pic" sz="quarter" idx="23"/>
          </p:nvPr>
        </p:nvPicPr>
        <p:blipFill>
          <a:blip r:embed="rId5" cstate="screen"/>
          <a:srcRect/>
          <a:stretch>
            <a:fillRect/>
          </a:stretch>
        </p:blipFill>
        <p:spPr/>
      </p:pic>
      <p:pic>
        <p:nvPicPr>
          <p:cNvPr id="40" name="图片占位符 39"/>
          <p:cNvPicPr>
            <a:picLocks noGrp="1" noChangeAspect="1"/>
          </p:cNvPicPr>
          <p:nvPr>
            <p:ph type="pic" sz="quarter" idx="22"/>
          </p:nvPr>
        </p:nvPicPr>
        <p:blipFill>
          <a:blip r:embed="rId6" cstate="screen"/>
          <a:srcRect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21"/>
          </p:nvPr>
        </p:nvPicPr>
        <p:blipFill>
          <a:blip r:embed="rId7" cstate="screen"/>
          <a:srcRect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20"/>
          </p:nvPr>
        </p:nvPicPr>
        <p:blipFill>
          <a:blip r:embed="rId8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OUR TEAM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93279" y="4410694"/>
            <a:ext cx="1954061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spc="300" dirty="0">
                <a:latin typeface="Open Sans" charset="0"/>
                <a:ea typeface="Open Sans" charset="0"/>
                <a:cs typeface="Open Sans" charset="0"/>
              </a:rPr>
              <a:t>GEORGE KYLLE</a:t>
            </a:r>
            <a:endParaRPr lang="en-US" sz="16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5411" y="47376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76464" y="4410694"/>
            <a:ext cx="1954061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spc="300" dirty="0">
                <a:latin typeface="Open Sans" charset="0"/>
                <a:ea typeface="Open Sans" charset="0"/>
                <a:cs typeface="Open Sans" charset="0"/>
              </a:rPr>
              <a:t>GEORGE KYLLE</a:t>
            </a:r>
            <a:endParaRPr lang="en-US" sz="16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38596" y="47376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85228" y="4410694"/>
            <a:ext cx="1954061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spc="300" dirty="0">
                <a:latin typeface="Open Sans" charset="0"/>
                <a:ea typeface="Open Sans" charset="0"/>
                <a:cs typeface="Open Sans" charset="0"/>
              </a:rPr>
              <a:t>GEORGE KYLLE</a:t>
            </a:r>
            <a:endParaRPr lang="en-US" sz="16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47360" y="47376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93036" y="5255074"/>
            <a:ext cx="2354541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74701" y="5255074"/>
            <a:ext cx="2354541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15058" y="5255074"/>
            <a:ext cx="2354541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SWOT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4041913" y="1374913"/>
            <a:ext cx="4108174" cy="4108174"/>
          </a:xfrm>
          <a:prstGeom prst="ellipse">
            <a:avLst/>
          </a:prstGeom>
          <a:noFill/>
          <a:ln w="635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_库_椭圆 4"/>
          <p:cNvSpPr/>
          <p:nvPr>
            <p:custDataLst>
              <p:tags r:id="rId1"/>
            </p:custDataLst>
          </p:nvPr>
        </p:nvSpPr>
        <p:spPr>
          <a:xfrm>
            <a:off x="5743773" y="1045622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W</a:t>
            </a:r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" name="PA_库_椭圆 5"/>
          <p:cNvSpPr/>
          <p:nvPr>
            <p:custDataLst>
              <p:tags r:id="rId2"/>
            </p:custDataLst>
          </p:nvPr>
        </p:nvSpPr>
        <p:spPr>
          <a:xfrm>
            <a:off x="5743773" y="5140544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T</a:t>
            </a:r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PA_库_椭圆 6"/>
          <p:cNvSpPr/>
          <p:nvPr>
            <p:custDataLst>
              <p:tags r:id="rId3"/>
            </p:custDataLst>
          </p:nvPr>
        </p:nvSpPr>
        <p:spPr>
          <a:xfrm>
            <a:off x="3734329" y="3086457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S</a:t>
            </a:r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PA_库_椭圆 7"/>
          <p:cNvSpPr/>
          <p:nvPr>
            <p:custDataLst>
              <p:tags r:id="rId4"/>
            </p:custDataLst>
          </p:nvPr>
        </p:nvSpPr>
        <p:spPr>
          <a:xfrm>
            <a:off x="7807544" y="3086457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O</a:t>
            </a:r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5"/>
            </p:custDataLst>
          </p:nvPr>
        </p:nvSpPr>
        <p:spPr>
          <a:xfrm>
            <a:off x="6713839" y="1604615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PA_库_文本框 9"/>
          <p:cNvSpPr txBox="1"/>
          <p:nvPr>
            <p:custDataLst>
              <p:tags r:id="rId6"/>
            </p:custDataLst>
          </p:nvPr>
        </p:nvSpPr>
        <p:spPr>
          <a:xfrm>
            <a:off x="6713839" y="1169026"/>
            <a:ext cx="154689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WEAKNESSES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PA_库_文本框 10"/>
          <p:cNvSpPr txBox="1"/>
          <p:nvPr>
            <p:custDataLst>
              <p:tags r:id="rId7"/>
            </p:custDataLst>
          </p:nvPr>
        </p:nvSpPr>
        <p:spPr>
          <a:xfrm>
            <a:off x="8755036" y="3632725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PA_库_文本框 11"/>
          <p:cNvSpPr txBox="1"/>
          <p:nvPr>
            <p:custDataLst>
              <p:tags r:id="rId8"/>
            </p:custDataLst>
          </p:nvPr>
        </p:nvSpPr>
        <p:spPr>
          <a:xfrm>
            <a:off x="8755036" y="3197136"/>
            <a:ext cx="193803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OPPORTUNITIES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9"/>
            </p:custDataLst>
          </p:nvPr>
        </p:nvSpPr>
        <p:spPr>
          <a:xfrm>
            <a:off x="1562526" y="3632725"/>
            <a:ext cx="1987712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</a:t>
            </a:r>
            <a:r>
              <a:rPr lang="en-US" sz="100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10"/>
            </p:custDataLst>
          </p:nvPr>
        </p:nvSpPr>
        <p:spPr>
          <a:xfrm>
            <a:off x="2163640" y="3197136"/>
            <a:ext cx="138659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STRENGTHS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PA_库_文本框 14"/>
          <p:cNvSpPr txBox="1"/>
          <p:nvPr>
            <p:custDataLst>
              <p:tags r:id="rId11"/>
            </p:custDataLst>
          </p:nvPr>
        </p:nvSpPr>
        <p:spPr>
          <a:xfrm>
            <a:off x="6713839" y="5727096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PA_库_文本框 15"/>
          <p:cNvSpPr txBox="1"/>
          <p:nvPr>
            <p:custDataLst>
              <p:tags r:id="rId12"/>
            </p:custDataLst>
          </p:nvPr>
        </p:nvSpPr>
        <p:spPr>
          <a:xfrm>
            <a:off x="6713839" y="5291507"/>
            <a:ext cx="104560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THREATS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1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A_库_PicturePlaceholder 11"/>
          <p:cNvPicPr>
            <a:picLocks noGrp="1" noChangeAspect="1"/>
          </p:cNvPicPr>
          <p:nvPr>
            <p:ph type="pic" sz="quarter" idx="12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</a:t>
            </a:r>
            <a:br>
              <a:rPr lang="en-US" dirty="0"/>
            </a:br>
            <a:r>
              <a:rPr lang="en-US" dirty="0"/>
              <a:t>TITLE 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ABOUT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92314" y="4360599"/>
            <a:ext cx="2206414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992314" y="3629438"/>
            <a:ext cx="606954" cy="185211"/>
            <a:chOff x="1992314" y="3802370"/>
            <a:chExt cx="606954" cy="185211"/>
          </a:xfrm>
        </p:grpSpPr>
        <p:sp>
          <p:nvSpPr>
            <p:cNvPr id="7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" name="Oval 10"/>
          <p:cNvSpPr/>
          <p:nvPr/>
        </p:nvSpPr>
        <p:spPr>
          <a:xfrm>
            <a:off x="167415" y="268941"/>
            <a:ext cx="478044" cy="4780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b="1">
                <a:latin typeface="Open Sans" charset="0"/>
                <a:ea typeface="Open Sans" charset="0"/>
                <a:cs typeface="Open Sans" charset="0"/>
              </a:rPr>
              <a:t>01</a:t>
            </a:r>
            <a:endParaRPr lang="en-US" sz="1400" b="1">
              <a:latin typeface="Open Sans" charset="0"/>
              <a:ea typeface="Open Sans" charset="0"/>
              <a:cs typeface="Open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A_库_PicturePlaceholder 11"/>
          <p:cNvPicPr>
            <a:picLocks noGrp="1" noChangeAspect="1"/>
          </p:cNvPicPr>
          <p:nvPr>
            <p:ph type="pic" sz="quarter" idx="12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</a:t>
            </a:r>
            <a:br>
              <a:rPr lang="en-US" dirty="0"/>
            </a:br>
            <a:r>
              <a:rPr lang="en-US" dirty="0"/>
              <a:t>TITLE 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ABOUT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92314" y="4360599"/>
            <a:ext cx="2206414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992314" y="3629438"/>
            <a:ext cx="606954" cy="185211"/>
            <a:chOff x="1992314" y="3802370"/>
            <a:chExt cx="606954" cy="185211"/>
          </a:xfrm>
        </p:grpSpPr>
        <p:sp>
          <p:nvSpPr>
            <p:cNvPr id="7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" name="Oval 10"/>
          <p:cNvSpPr/>
          <p:nvPr/>
        </p:nvSpPr>
        <p:spPr>
          <a:xfrm>
            <a:off x="167415" y="268941"/>
            <a:ext cx="478044" cy="4780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02</a:t>
            </a:r>
            <a:endParaRPr 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SLOGAN</a:t>
            </a:r>
            <a:endParaRPr lang="en-US" dirty="0"/>
          </a:p>
        </p:txBody>
      </p:sp>
      <p:sp>
        <p:nvSpPr>
          <p:cNvPr id="7" name="Title 3"/>
          <p:cNvSpPr txBox="1"/>
          <p:nvPr/>
        </p:nvSpPr>
        <p:spPr>
          <a:xfrm>
            <a:off x="1992313" y="4055077"/>
            <a:ext cx="6654147" cy="16881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800" spc="100" dirty="0"/>
              <a:t>”</a:t>
            </a:r>
            <a:r>
              <a:rPr lang="en-US" sz="2800" spc="100"/>
              <a:t>All their Equipment and Instruments</a:t>
            </a:r>
            <a:r>
              <a:rPr lang="en-US" sz="2800" spc="100" dirty="0"/>
              <a:t> </a:t>
            </a:r>
            <a:r>
              <a:rPr lang="en-US" sz="2800" spc="100"/>
              <a:t>Are </a:t>
            </a:r>
            <a:r>
              <a:rPr lang="en-US" sz="2800" spc="100" dirty="0"/>
              <a:t>alive”</a:t>
            </a:r>
            <a:endParaRPr lang="en-US" sz="2800" spc="100" dirty="0"/>
          </a:p>
        </p:txBody>
      </p:sp>
      <p:grpSp>
        <p:nvGrpSpPr>
          <p:cNvPr id="8" name="Group 7"/>
          <p:cNvGrpSpPr/>
          <p:nvPr/>
        </p:nvGrpSpPr>
        <p:grpSpPr>
          <a:xfrm>
            <a:off x="1992314" y="5345954"/>
            <a:ext cx="606954" cy="185211"/>
            <a:chOff x="1992314" y="3802370"/>
            <a:chExt cx="606954" cy="185211"/>
          </a:xfrm>
        </p:grpSpPr>
        <p:sp>
          <p:nvSpPr>
            <p:cNvPr id="9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4" name="PA_库_PicturePlaceholder 3"/>
          <p:cNvPicPr>
            <a:picLocks noGrp="1" noChangeAspect="1"/>
          </p:cNvPicPr>
          <p:nvPr>
            <p:ph type="pic" sz="quarter" idx="12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459" y="1196988"/>
            <a:ext cx="5135726" cy="1140696"/>
          </a:xfrm>
        </p:spPr>
        <p:txBody>
          <a:bodyPr/>
          <a:lstStyle/>
          <a:p>
            <a:r>
              <a:rPr lang="en-US" dirty="0"/>
              <a:t>VISUAL SERVICE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</a:t>
            </a:r>
            <a:endParaRPr lang="en-US" dirty="0"/>
          </a:p>
        </p:txBody>
      </p:sp>
      <p:sp>
        <p:nvSpPr>
          <p:cNvPr id="6" name="PA_库_文本框 5"/>
          <p:cNvSpPr txBox="1"/>
          <p:nvPr>
            <p:custDataLst>
              <p:tags r:id="rId1"/>
            </p:custDataLst>
          </p:nvPr>
        </p:nvSpPr>
        <p:spPr>
          <a:xfrm>
            <a:off x="2006381" y="3216915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PA_库_标题 18"/>
          <p:cNvSpPr txBox="1"/>
          <p:nvPr>
            <p:custDataLst>
              <p:tags r:id="rId2"/>
            </p:custDataLst>
          </p:nvPr>
        </p:nvSpPr>
        <p:spPr>
          <a:xfrm>
            <a:off x="2006381" y="2076219"/>
            <a:ext cx="1172918" cy="59664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 dirty="0"/>
              <a:t>1.</a:t>
            </a:r>
            <a:endParaRPr lang="en-US" sz="4800" dirty="0"/>
          </a:p>
        </p:txBody>
      </p:sp>
      <p:sp>
        <p:nvSpPr>
          <p:cNvPr id="8" name="PA_库_文本框 7"/>
          <p:cNvSpPr txBox="1"/>
          <p:nvPr>
            <p:custDataLst>
              <p:tags r:id="rId3"/>
            </p:custDataLst>
          </p:nvPr>
        </p:nvSpPr>
        <p:spPr>
          <a:xfrm>
            <a:off x="2006381" y="2869274"/>
            <a:ext cx="144270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 dirty="0">
                <a:latin typeface="Open Sans" charset="0"/>
                <a:ea typeface="Open Sans" charset="0"/>
                <a:cs typeface="Open Sans" charset="0"/>
              </a:rPr>
              <a:t>DESCRIPTION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PA_库_文本框 9"/>
          <p:cNvSpPr txBox="1"/>
          <p:nvPr>
            <p:custDataLst>
              <p:tags r:id="rId4"/>
            </p:custDataLst>
          </p:nvPr>
        </p:nvSpPr>
        <p:spPr>
          <a:xfrm>
            <a:off x="2006381" y="5419418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PA_库_标题 18"/>
          <p:cNvSpPr txBox="1"/>
          <p:nvPr>
            <p:custDataLst>
              <p:tags r:id="rId5"/>
            </p:custDataLst>
          </p:nvPr>
        </p:nvSpPr>
        <p:spPr>
          <a:xfrm>
            <a:off x="2006381" y="4278722"/>
            <a:ext cx="1172918" cy="59664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 dirty="0"/>
              <a:t>4.</a:t>
            </a:r>
            <a:endParaRPr lang="en-US" sz="4800" dirty="0"/>
          </a:p>
        </p:txBody>
      </p:sp>
      <p:sp>
        <p:nvSpPr>
          <p:cNvPr id="12" name="PA_库_文本框 11"/>
          <p:cNvSpPr txBox="1"/>
          <p:nvPr>
            <p:custDataLst>
              <p:tags r:id="rId6"/>
            </p:custDataLst>
          </p:nvPr>
        </p:nvSpPr>
        <p:spPr>
          <a:xfrm>
            <a:off x="2006381" y="5071777"/>
            <a:ext cx="144270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>
                <a:latin typeface="Open Sans" charset="0"/>
                <a:ea typeface="Open Sans" charset="0"/>
                <a:cs typeface="Open Sans" charset="0"/>
              </a:rPr>
              <a:t>DESCRIPTION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7"/>
            </p:custDataLst>
          </p:nvPr>
        </p:nvSpPr>
        <p:spPr>
          <a:xfrm>
            <a:off x="5253709" y="3216915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PA_库_标题 18"/>
          <p:cNvSpPr txBox="1"/>
          <p:nvPr>
            <p:custDataLst>
              <p:tags r:id="rId8"/>
            </p:custDataLst>
          </p:nvPr>
        </p:nvSpPr>
        <p:spPr>
          <a:xfrm>
            <a:off x="5253709" y="2076219"/>
            <a:ext cx="1172918" cy="59664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 dirty="0"/>
              <a:t>2.</a:t>
            </a:r>
            <a:endParaRPr lang="en-US" sz="4800" dirty="0"/>
          </a:p>
        </p:txBody>
      </p:sp>
      <p:sp>
        <p:nvSpPr>
          <p:cNvPr id="15" name="PA_库_文本框 14"/>
          <p:cNvSpPr txBox="1"/>
          <p:nvPr>
            <p:custDataLst>
              <p:tags r:id="rId9"/>
            </p:custDataLst>
          </p:nvPr>
        </p:nvSpPr>
        <p:spPr>
          <a:xfrm>
            <a:off x="5253709" y="2869274"/>
            <a:ext cx="144270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>
                <a:latin typeface="Open Sans" charset="0"/>
                <a:ea typeface="Open Sans" charset="0"/>
                <a:cs typeface="Open Sans" charset="0"/>
              </a:rPr>
              <a:t>DESCRIPTION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PA_库_文本框 15"/>
          <p:cNvSpPr txBox="1"/>
          <p:nvPr>
            <p:custDataLst>
              <p:tags r:id="rId10"/>
            </p:custDataLst>
          </p:nvPr>
        </p:nvSpPr>
        <p:spPr>
          <a:xfrm>
            <a:off x="5253709" y="5419418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PA_库_标题 18"/>
          <p:cNvSpPr txBox="1"/>
          <p:nvPr>
            <p:custDataLst>
              <p:tags r:id="rId11"/>
            </p:custDataLst>
          </p:nvPr>
        </p:nvSpPr>
        <p:spPr>
          <a:xfrm>
            <a:off x="5253709" y="4278722"/>
            <a:ext cx="1172918" cy="59664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 dirty="0"/>
              <a:t>5.</a:t>
            </a:r>
            <a:endParaRPr lang="en-US" sz="4800" dirty="0"/>
          </a:p>
        </p:txBody>
      </p:sp>
      <p:sp>
        <p:nvSpPr>
          <p:cNvPr id="18" name="PA_库_文本框 17"/>
          <p:cNvSpPr txBox="1"/>
          <p:nvPr>
            <p:custDataLst>
              <p:tags r:id="rId12"/>
            </p:custDataLst>
          </p:nvPr>
        </p:nvSpPr>
        <p:spPr>
          <a:xfrm>
            <a:off x="5253709" y="5071777"/>
            <a:ext cx="144270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>
                <a:latin typeface="Open Sans" charset="0"/>
                <a:ea typeface="Open Sans" charset="0"/>
                <a:cs typeface="Open Sans" charset="0"/>
              </a:rPr>
              <a:t>DESCRIPTION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13"/>
            </p:custDataLst>
          </p:nvPr>
        </p:nvSpPr>
        <p:spPr>
          <a:xfrm>
            <a:off x="8335917" y="3216915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PA_库_标题 18"/>
          <p:cNvSpPr txBox="1"/>
          <p:nvPr>
            <p:custDataLst>
              <p:tags r:id="rId14"/>
            </p:custDataLst>
          </p:nvPr>
        </p:nvSpPr>
        <p:spPr>
          <a:xfrm>
            <a:off x="8335917" y="2076219"/>
            <a:ext cx="1172918" cy="59664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 dirty="0"/>
              <a:t>3.</a:t>
            </a:r>
            <a:endParaRPr lang="en-US" sz="4800" dirty="0"/>
          </a:p>
        </p:txBody>
      </p:sp>
      <p:sp>
        <p:nvSpPr>
          <p:cNvPr id="21" name="PA_库_文本框 20"/>
          <p:cNvSpPr txBox="1"/>
          <p:nvPr>
            <p:custDataLst>
              <p:tags r:id="rId15"/>
            </p:custDataLst>
          </p:nvPr>
        </p:nvSpPr>
        <p:spPr>
          <a:xfrm>
            <a:off x="8335917" y="2869274"/>
            <a:ext cx="144270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>
                <a:latin typeface="Open Sans" charset="0"/>
                <a:ea typeface="Open Sans" charset="0"/>
                <a:cs typeface="Open Sans" charset="0"/>
              </a:rPr>
              <a:t>DESCRIPTION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PA_库_文本框 21"/>
          <p:cNvSpPr txBox="1"/>
          <p:nvPr>
            <p:custDataLst>
              <p:tags r:id="rId16"/>
            </p:custDataLst>
          </p:nvPr>
        </p:nvSpPr>
        <p:spPr>
          <a:xfrm>
            <a:off x="8335917" y="5419418"/>
            <a:ext cx="2015596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PA_库_标题 18"/>
          <p:cNvSpPr txBox="1"/>
          <p:nvPr>
            <p:custDataLst>
              <p:tags r:id="rId17"/>
            </p:custDataLst>
          </p:nvPr>
        </p:nvSpPr>
        <p:spPr>
          <a:xfrm>
            <a:off x="8335917" y="4278722"/>
            <a:ext cx="1172918" cy="59664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4800" dirty="0"/>
              <a:t>6.</a:t>
            </a:r>
            <a:endParaRPr lang="en-US" sz="4800" dirty="0"/>
          </a:p>
        </p:txBody>
      </p:sp>
      <p:sp>
        <p:nvSpPr>
          <p:cNvPr id="24" name="PA_库_文本框 23"/>
          <p:cNvSpPr txBox="1"/>
          <p:nvPr>
            <p:custDataLst>
              <p:tags r:id="rId18"/>
            </p:custDataLst>
          </p:nvPr>
        </p:nvSpPr>
        <p:spPr>
          <a:xfrm>
            <a:off x="8335917" y="5071777"/>
            <a:ext cx="144270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>
                <a:latin typeface="Open Sans" charset="0"/>
                <a:ea typeface="Open Sans" charset="0"/>
                <a:cs typeface="Open Sans" charset="0"/>
              </a:rPr>
              <a:t>DESCRIPTION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</a:t>
            </a:r>
            <a:br>
              <a:rPr lang="en-US" dirty="0"/>
            </a:br>
            <a:r>
              <a:rPr lang="en-US" dirty="0"/>
              <a:t>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992313" y="2762900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39805" y="3041879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9805" y="2690698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#1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992313" y="3916450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9805" y="4195429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39805" y="3844248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992313" y="5144183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9805" y="5423162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39805" y="5071981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#3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Freeform 1297"/>
          <p:cNvSpPr>
            <a:spLocks noEditPoints="1"/>
          </p:cNvSpPr>
          <p:nvPr/>
        </p:nvSpPr>
        <p:spPr bwMode="auto">
          <a:xfrm>
            <a:off x="2129709" y="2896282"/>
            <a:ext cx="410294" cy="413872"/>
          </a:xfrm>
          <a:custGeom>
            <a:avLst/>
            <a:gdLst>
              <a:gd name="T0" fmla="*/ 125 w 160"/>
              <a:gd name="T1" fmla="*/ 17 h 160"/>
              <a:gd name="T2" fmla="*/ 99 w 160"/>
              <a:gd name="T3" fmla="*/ 54 h 160"/>
              <a:gd name="T4" fmla="*/ 70 w 160"/>
              <a:gd name="T5" fmla="*/ 54 h 160"/>
              <a:gd name="T6" fmla="*/ 49 w 160"/>
              <a:gd name="T7" fmla="*/ 26 h 160"/>
              <a:gd name="T8" fmla="*/ 26 w 160"/>
              <a:gd name="T9" fmla="*/ 26 h 160"/>
              <a:gd name="T10" fmla="*/ 44 w 160"/>
              <a:gd name="T11" fmla="*/ 36 h 160"/>
              <a:gd name="T12" fmla="*/ 61 w 160"/>
              <a:gd name="T13" fmla="*/ 73 h 160"/>
              <a:gd name="T14" fmla="*/ 29 w 160"/>
              <a:gd name="T15" fmla="*/ 124 h 160"/>
              <a:gd name="T16" fmla="*/ 0 w 160"/>
              <a:gd name="T17" fmla="*/ 137 h 160"/>
              <a:gd name="T18" fmla="*/ 35 w 160"/>
              <a:gd name="T19" fmla="*/ 137 h 160"/>
              <a:gd name="T20" fmla="*/ 70 w 160"/>
              <a:gd name="T21" fmla="*/ 91 h 160"/>
              <a:gd name="T22" fmla="*/ 81 w 160"/>
              <a:gd name="T23" fmla="*/ 125 h 160"/>
              <a:gd name="T24" fmla="*/ 84 w 160"/>
              <a:gd name="T25" fmla="*/ 160 h 160"/>
              <a:gd name="T26" fmla="*/ 87 w 160"/>
              <a:gd name="T27" fmla="*/ 125 h 160"/>
              <a:gd name="T28" fmla="*/ 99 w 160"/>
              <a:gd name="T29" fmla="*/ 91 h 160"/>
              <a:gd name="T30" fmla="*/ 119 w 160"/>
              <a:gd name="T31" fmla="*/ 119 h 160"/>
              <a:gd name="T32" fmla="*/ 143 w 160"/>
              <a:gd name="T33" fmla="*/ 119 h 160"/>
              <a:gd name="T34" fmla="*/ 125 w 160"/>
              <a:gd name="T35" fmla="*/ 109 h 160"/>
              <a:gd name="T36" fmla="*/ 108 w 160"/>
              <a:gd name="T37" fmla="*/ 73 h 160"/>
              <a:gd name="T38" fmla="*/ 131 w 160"/>
              <a:gd name="T39" fmla="*/ 30 h 160"/>
              <a:gd name="T40" fmla="*/ 160 w 160"/>
              <a:gd name="T41" fmla="*/ 17 h 160"/>
              <a:gd name="T42" fmla="*/ 32 w 160"/>
              <a:gd name="T43" fmla="*/ 26 h 160"/>
              <a:gd name="T44" fmla="*/ 44 w 160"/>
              <a:gd name="T45" fmla="*/ 26 h 160"/>
              <a:gd name="T46" fmla="*/ 32 w 160"/>
              <a:gd name="T47" fmla="*/ 26 h 160"/>
              <a:gd name="T48" fmla="*/ 6 w 160"/>
              <a:gd name="T49" fmla="*/ 137 h 160"/>
              <a:gd name="T50" fmla="*/ 29 w 160"/>
              <a:gd name="T51" fmla="*/ 137 h 160"/>
              <a:gd name="T52" fmla="*/ 96 w 160"/>
              <a:gd name="T53" fmla="*/ 143 h 160"/>
              <a:gd name="T54" fmla="*/ 73 w 160"/>
              <a:gd name="T55" fmla="*/ 143 h 160"/>
              <a:gd name="T56" fmla="*/ 96 w 160"/>
              <a:gd name="T57" fmla="*/ 143 h 160"/>
              <a:gd name="T58" fmla="*/ 67 w 160"/>
              <a:gd name="T59" fmla="*/ 73 h 160"/>
              <a:gd name="T60" fmla="*/ 102 w 160"/>
              <a:gd name="T61" fmla="*/ 73 h 160"/>
              <a:gd name="T62" fmla="*/ 137 w 160"/>
              <a:gd name="T63" fmla="*/ 119 h 160"/>
              <a:gd name="T64" fmla="*/ 125 w 160"/>
              <a:gd name="T65" fmla="*/ 119 h 160"/>
              <a:gd name="T66" fmla="*/ 137 w 160"/>
              <a:gd name="T67" fmla="*/ 119 h 160"/>
              <a:gd name="T68" fmla="*/ 131 w 160"/>
              <a:gd name="T69" fmla="*/ 17 h 160"/>
              <a:gd name="T70" fmla="*/ 154 w 160"/>
              <a:gd name="T71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60">
                <a:moveTo>
                  <a:pt x="143" y="0"/>
                </a:moveTo>
                <a:cubicBezTo>
                  <a:pt x="133" y="0"/>
                  <a:pt x="125" y="8"/>
                  <a:pt x="125" y="17"/>
                </a:cubicBezTo>
                <a:cubicBezTo>
                  <a:pt x="125" y="20"/>
                  <a:pt x="126" y="23"/>
                  <a:pt x="127" y="26"/>
                </a:cubicBezTo>
                <a:cubicBezTo>
                  <a:pt x="99" y="54"/>
                  <a:pt x="99" y="54"/>
                  <a:pt x="99" y="54"/>
                </a:cubicBezTo>
                <a:cubicBezTo>
                  <a:pt x="95" y="51"/>
                  <a:pt x="90" y="49"/>
                  <a:pt x="84" y="49"/>
                </a:cubicBezTo>
                <a:cubicBezTo>
                  <a:pt x="79" y="49"/>
                  <a:pt x="74" y="51"/>
                  <a:pt x="70" y="54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0"/>
                  <a:pt x="49" y="28"/>
                  <a:pt x="49" y="26"/>
                </a:cubicBezTo>
                <a:cubicBezTo>
                  <a:pt x="49" y="20"/>
                  <a:pt x="44" y="15"/>
                  <a:pt x="38" y="15"/>
                </a:cubicBezTo>
                <a:cubicBezTo>
                  <a:pt x="31" y="15"/>
                  <a:pt x="26" y="20"/>
                  <a:pt x="26" y="26"/>
                </a:cubicBezTo>
                <a:cubicBezTo>
                  <a:pt x="26" y="33"/>
                  <a:pt x="31" y="38"/>
                  <a:pt x="38" y="38"/>
                </a:cubicBezTo>
                <a:cubicBezTo>
                  <a:pt x="40" y="38"/>
                  <a:pt x="42" y="37"/>
                  <a:pt x="44" y="36"/>
                </a:cubicBezTo>
                <a:cubicBezTo>
                  <a:pt x="66" y="58"/>
                  <a:pt x="66" y="58"/>
                  <a:pt x="66" y="58"/>
                </a:cubicBezTo>
                <a:cubicBezTo>
                  <a:pt x="63" y="62"/>
                  <a:pt x="61" y="67"/>
                  <a:pt x="61" y="73"/>
                </a:cubicBezTo>
                <a:cubicBezTo>
                  <a:pt x="61" y="78"/>
                  <a:pt x="63" y="83"/>
                  <a:pt x="66" y="87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6" y="121"/>
                  <a:pt x="22" y="119"/>
                  <a:pt x="17" y="119"/>
                </a:cubicBezTo>
                <a:cubicBezTo>
                  <a:pt x="8" y="119"/>
                  <a:pt x="0" y="127"/>
                  <a:pt x="0" y="137"/>
                </a:cubicBezTo>
                <a:cubicBezTo>
                  <a:pt x="0" y="146"/>
                  <a:pt x="8" y="154"/>
                  <a:pt x="17" y="154"/>
                </a:cubicBezTo>
                <a:cubicBezTo>
                  <a:pt x="27" y="154"/>
                  <a:pt x="35" y="146"/>
                  <a:pt x="35" y="137"/>
                </a:cubicBezTo>
                <a:cubicBezTo>
                  <a:pt x="35" y="134"/>
                  <a:pt x="34" y="131"/>
                  <a:pt x="33" y="128"/>
                </a:cubicBezTo>
                <a:cubicBezTo>
                  <a:pt x="70" y="91"/>
                  <a:pt x="70" y="91"/>
                  <a:pt x="70" y="91"/>
                </a:cubicBezTo>
                <a:cubicBezTo>
                  <a:pt x="73" y="94"/>
                  <a:pt x="77" y="95"/>
                  <a:pt x="81" y="96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73" y="127"/>
                  <a:pt x="67" y="134"/>
                  <a:pt x="67" y="143"/>
                </a:cubicBezTo>
                <a:cubicBezTo>
                  <a:pt x="67" y="152"/>
                  <a:pt x="75" y="160"/>
                  <a:pt x="84" y="160"/>
                </a:cubicBezTo>
                <a:cubicBezTo>
                  <a:pt x="94" y="160"/>
                  <a:pt x="102" y="152"/>
                  <a:pt x="102" y="143"/>
                </a:cubicBezTo>
                <a:cubicBezTo>
                  <a:pt x="102" y="134"/>
                  <a:pt x="96" y="127"/>
                  <a:pt x="87" y="125"/>
                </a:cubicBezTo>
                <a:cubicBezTo>
                  <a:pt x="87" y="96"/>
                  <a:pt x="87" y="96"/>
                  <a:pt x="87" y="96"/>
                </a:cubicBezTo>
                <a:cubicBezTo>
                  <a:pt x="92" y="95"/>
                  <a:pt x="95" y="94"/>
                  <a:pt x="99" y="91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0" y="115"/>
                  <a:pt x="119" y="117"/>
                  <a:pt x="119" y="119"/>
                </a:cubicBezTo>
                <a:cubicBezTo>
                  <a:pt x="119" y="126"/>
                  <a:pt x="124" y="131"/>
                  <a:pt x="131" y="131"/>
                </a:cubicBezTo>
                <a:cubicBezTo>
                  <a:pt x="137" y="131"/>
                  <a:pt x="143" y="126"/>
                  <a:pt x="143" y="119"/>
                </a:cubicBezTo>
                <a:cubicBezTo>
                  <a:pt x="143" y="113"/>
                  <a:pt x="137" y="108"/>
                  <a:pt x="131" y="108"/>
                </a:cubicBezTo>
                <a:cubicBezTo>
                  <a:pt x="129" y="108"/>
                  <a:pt x="127" y="108"/>
                  <a:pt x="125" y="109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106" y="83"/>
                  <a:pt x="108" y="78"/>
                  <a:pt x="108" y="73"/>
                </a:cubicBezTo>
                <a:cubicBezTo>
                  <a:pt x="108" y="67"/>
                  <a:pt x="106" y="62"/>
                  <a:pt x="103" y="58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4" y="33"/>
                  <a:pt x="138" y="35"/>
                  <a:pt x="143" y="35"/>
                </a:cubicBezTo>
                <a:cubicBezTo>
                  <a:pt x="152" y="35"/>
                  <a:pt x="160" y="27"/>
                  <a:pt x="160" y="17"/>
                </a:cubicBezTo>
                <a:cubicBezTo>
                  <a:pt x="160" y="8"/>
                  <a:pt x="152" y="0"/>
                  <a:pt x="143" y="0"/>
                </a:cubicBezTo>
                <a:close/>
                <a:moveTo>
                  <a:pt x="32" y="26"/>
                </a:moveTo>
                <a:cubicBezTo>
                  <a:pt x="32" y="23"/>
                  <a:pt x="35" y="20"/>
                  <a:pt x="38" y="20"/>
                </a:cubicBezTo>
                <a:cubicBezTo>
                  <a:pt x="41" y="20"/>
                  <a:pt x="44" y="23"/>
                  <a:pt x="44" y="26"/>
                </a:cubicBezTo>
                <a:cubicBezTo>
                  <a:pt x="44" y="29"/>
                  <a:pt x="41" y="32"/>
                  <a:pt x="38" y="32"/>
                </a:cubicBezTo>
                <a:cubicBezTo>
                  <a:pt x="35" y="32"/>
                  <a:pt x="32" y="29"/>
                  <a:pt x="32" y="26"/>
                </a:cubicBezTo>
                <a:close/>
                <a:moveTo>
                  <a:pt x="17" y="148"/>
                </a:moveTo>
                <a:cubicBezTo>
                  <a:pt x="11" y="148"/>
                  <a:pt x="6" y="143"/>
                  <a:pt x="6" y="137"/>
                </a:cubicBezTo>
                <a:cubicBezTo>
                  <a:pt x="6" y="130"/>
                  <a:pt x="11" y="125"/>
                  <a:pt x="17" y="125"/>
                </a:cubicBezTo>
                <a:cubicBezTo>
                  <a:pt x="24" y="125"/>
                  <a:pt x="29" y="130"/>
                  <a:pt x="29" y="137"/>
                </a:cubicBezTo>
                <a:cubicBezTo>
                  <a:pt x="29" y="143"/>
                  <a:pt x="24" y="148"/>
                  <a:pt x="17" y="148"/>
                </a:cubicBezTo>
                <a:close/>
                <a:moveTo>
                  <a:pt x="96" y="143"/>
                </a:moveTo>
                <a:cubicBezTo>
                  <a:pt x="96" y="149"/>
                  <a:pt x="91" y="154"/>
                  <a:pt x="84" y="154"/>
                </a:cubicBezTo>
                <a:cubicBezTo>
                  <a:pt x="78" y="154"/>
                  <a:pt x="73" y="149"/>
                  <a:pt x="73" y="143"/>
                </a:cubicBezTo>
                <a:cubicBezTo>
                  <a:pt x="73" y="136"/>
                  <a:pt x="78" y="131"/>
                  <a:pt x="84" y="131"/>
                </a:cubicBezTo>
                <a:cubicBezTo>
                  <a:pt x="91" y="131"/>
                  <a:pt x="96" y="136"/>
                  <a:pt x="96" y="143"/>
                </a:cubicBezTo>
                <a:close/>
                <a:moveTo>
                  <a:pt x="84" y="90"/>
                </a:moveTo>
                <a:cubicBezTo>
                  <a:pt x="75" y="90"/>
                  <a:pt x="67" y="82"/>
                  <a:pt x="67" y="73"/>
                </a:cubicBezTo>
                <a:cubicBezTo>
                  <a:pt x="67" y="63"/>
                  <a:pt x="75" y="55"/>
                  <a:pt x="84" y="55"/>
                </a:cubicBezTo>
                <a:cubicBezTo>
                  <a:pt x="94" y="55"/>
                  <a:pt x="102" y="63"/>
                  <a:pt x="102" y="73"/>
                </a:cubicBezTo>
                <a:cubicBezTo>
                  <a:pt x="102" y="82"/>
                  <a:pt x="94" y="90"/>
                  <a:pt x="84" y="90"/>
                </a:cubicBezTo>
                <a:close/>
                <a:moveTo>
                  <a:pt x="137" y="119"/>
                </a:moveTo>
                <a:cubicBezTo>
                  <a:pt x="137" y="122"/>
                  <a:pt x="134" y="125"/>
                  <a:pt x="131" y="125"/>
                </a:cubicBezTo>
                <a:cubicBezTo>
                  <a:pt x="128" y="125"/>
                  <a:pt x="125" y="122"/>
                  <a:pt x="125" y="119"/>
                </a:cubicBezTo>
                <a:cubicBezTo>
                  <a:pt x="125" y="116"/>
                  <a:pt x="128" y="113"/>
                  <a:pt x="131" y="113"/>
                </a:cubicBezTo>
                <a:cubicBezTo>
                  <a:pt x="134" y="113"/>
                  <a:pt x="137" y="116"/>
                  <a:pt x="137" y="119"/>
                </a:cubicBezTo>
                <a:close/>
                <a:moveTo>
                  <a:pt x="143" y="29"/>
                </a:moveTo>
                <a:cubicBezTo>
                  <a:pt x="136" y="29"/>
                  <a:pt x="131" y="24"/>
                  <a:pt x="131" y="17"/>
                </a:cubicBezTo>
                <a:cubicBezTo>
                  <a:pt x="131" y="11"/>
                  <a:pt x="136" y="6"/>
                  <a:pt x="143" y="6"/>
                </a:cubicBezTo>
                <a:cubicBezTo>
                  <a:pt x="149" y="6"/>
                  <a:pt x="154" y="11"/>
                  <a:pt x="154" y="17"/>
                </a:cubicBezTo>
                <a:cubicBezTo>
                  <a:pt x="154" y="24"/>
                  <a:pt x="149" y="29"/>
                  <a:pt x="143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311"/>
          <p:cNvSpPr>
            <a:spLocks noEditPoints="1"/>
          </p:cNvSpPr>
          <p:nvPr/>
        </p:nvSpPr>
        <p:spPr bwMode="auto">
          <a:xfrm>
            <a:off x="2115641" y="4109219"/>
            <a:ext cx="410294" cy="276709"/>
          </a:xfrm>
          <a:custGeom>
            <a:avLst/>
            <a:gdLst>
              <a:gd name="T0" fmla="*/ 160 w 160"/>
              <a:gd name="T1" fmla="*/ 3 h 107"/>
              <a:gd name="T2" fmla="*/ 160 w 160"/>
              <a:gd name="T3" fmla="*/ 2 h 107"/>
              <a:gd name="T4" fmla="*/ 160 w 160"/>
              <a:gd name="T5" fmla="*/ 1 h 107"/>
              <a:gd name="T6" fmla="*/ 160 w 160"/>
              <a:gd name="T7" fmla="*/ 1 h 107"/>
              <a:gd name="T8" fmla="*/ 159 w 160"/>
              <a:gd name="T9" fmla="*/ 1 h 107"/>
              <a:gd name="T10" fmla="*/ 158 w 160"/>
              <a:gd name="T11" fmla="*/ 0 h 107"/>
              <a:gd name="T12" fmla="*/ 157 w 160"/>
              <a:gd name="T13" fmla="*/ 0 h 107"/>
              <a:gd name="T14" fmla="*/ 157 w 160"/>
              <a:gd name="T15" fmla="*/ 0 h 107"/>
              <a:gd name="T16" fmla="*/ 0 w 160"/>
              <a:gd name="T17" fmla="*/ 34 h 107"/>
              <a:gd name="T18" fmla="*/ 46 w 160"/>
              <a:gd name="T19" fmla="*/ 60 h 107"/>
              <a:gd name="T20" fmla="*/ 53 w 160"/>
              <a:gd name="T21" fmla="*/ 104 h 107"/>
              <a:gd name="T22" fmla="*/ 54 w 160"/>
              <a:gd name="T23" fmla="*/ 104 h 107"/>
              <a:gd name="T24" fmla="*/ 54 w 160"/>
              <a:gd name="T25" fmla="*/ 105 h 107"/>
              <a:gd name="T26" fmla="*/ 54 w 160"/>
              <a:gd name="T27" fmla="*/ 106 h 107"/>
              <a:gd name="T28" fmla="*/ 55 w 160"/>
              <a:gd name="T29" fmla="*/ 106 h 107"/>
              <a:gd name="T30" fmla="*/ 55 w 160"/>
              <a:gd name="T31" fmla="*/ 106 h 107"/>
              <a:gd name="T32" fmla="*/ 56 w 160"/>
              <a:gd name="T33" fmla="*/ 107 h 107"/>
              <a:gd name="T34" fmla="*/ 56 w 160"/>
              <a:gd name="T35" fmla="*/ 107 h 107"/>
              <a:gd name="T36" fmla="*/ 56 w 160"/>
              <a:gd name="T37" fmla="*/ 107 h 107"/>
              <a:gd name="T38" fmla="*/ 58 w 160"/>
              <a:gd name="T39" fmla="*/ 106 h 107"/>
              <a:gd name="T40" fmla="*/ 119 w 160"/>
              <a:gd name="T41" fmla="*/ 106 h 107"/>
              <a:gd name="T42" fmla="*/ 121 w 160"/>
              <a:gd name="T43" fmla="*/ 106 h 107"/>
              <a:gd name="T44" fmla="*/ 160 w 160"/>
              <a:gd name="T45" fmla="*/ 4 h 107"/>
              <a:gd name="T46" fmla="*/ 160 w 160"/>
              <a:gd name="T47" fmla="*/ 3 h 107"/>
              <a:gd name="T48" fmla="*/ 129 w 160"/>
              <a:gd name="T49" fmla="*/ 20 h 107"/>
              <a:gd name="T50" fmla="*/ 65 w 160"/>
              <a:gd name="T51" fmla="*/ 67 h 107"/>
              <a:gd name="T52" fmla="*/ 65 w 160"/>
              <a:gd name="T53" fmla="*/ 68 h 107"/>
              <a:gd name="T54" fmla="*/ 64 w 160"/>
              <a:gd name="T55" fmla="*/ 68 h 107"/>
              <a:gd name="T56" fmla="*/ 64 w 160"/>
              <a:gd name="T57" fmla="*/ 68 h 107"/>
              <a:gd name="T58" fmla="*/ 51 w 160"/>
              <a:gd name="T59" fmla="*/ 60 h 107"/>
              <a:gd name="T60" fmla="*/ 61 w 160"/>
              <a:gd name="T61" fmla="*/ 97 h 107"/>
              <a:gd name="T62" fmla="*/ 80 w 160"/>
              <a:gd name="T63" fmla="*/ 81 h 107"/>
              <a:gd name="T64" fmla="*/ 72 w 160"/>
              <a:gd name="T65" fmla="*/ 90 h 107"/>
              <a:gd name="T66" fmla="*/ 139 w 160"/>
              <a:gd name="T67" fmla="*/ 9 h 107"/>
              <a:gd name="T68" fmla="*/ 10 w 160"/>
              <a:gd name="T69" fmla="*/ 36 h 107"/>
              <a:gd name="T70" fmla="*/ 119 w 160"/>
              <a:gd name="T71" fmla="*/ 100 h 107"/>
              <a:gd name="T72" fmla="*/ 71 w 160"/>
              <a:gd name="T73" fmla="*/ 69 h 107"/>
              <a:gd name="T74" fmla="*/ 119 w 160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07">
                <a:moveTo>
                  <a:pt x="160" y="3"/>
                </a:move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8" y="0"/>
                  <a:pt x="158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8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3"/>
                  <a:pt x="0" y="34"/>
                </a:cubicBezTo>
                <a:cubicBezTo>
                  <a:pt x="0" y="35"/>
                  <a:pt x="0" y="36"/>
                  <a:pt x="1" y="37"/>
                </a:cubicBezTo>
                <a:cubicBezTo>
                  <a:pt x="46" y="60"/>
                  <a:pt x="46" y="60"/>
                  <a:pt x="46" y="60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3" y="103"/>
                  <a:pt x="54" y="104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4" y="104"/>
                  <a:pt x="54" y="104"/>
                  <a:pt x="54" y="104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7" y="107"/>
                  <a:pt x="58" y="106"/>
                  <a:pt x="58" y="106"/>
                </a:cubicBezTo>
                <a:cubicBezTo>
                  <a:pt x="88" y="86"/>
                  <a:pt x="88" y="86"/>
                  <a:pt x="88" y="8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106"/>
                  <a:pt x="120" y="107"/>
                  <a:pt x="120" y="107"/>
                </a:cubicBezTo>
                <a:cubicBezTo>
                  <a:pt x="120" y="107"/>
                  <a:pt x="121" y="106"/>
                  <a:pt x="121" y="106"/>
                </a:cubicBezTo>
                <a:cubicBezTo>
                  <a:pt x="122" y="106"/>
                  <a:pt x="122" y="106"/>
                  <a:pt x="123" y="105"/>
                </a:cubicBezTo>
                <a:cubicBezTo>
                  <a:pt x="160" y="4"/>
                  <a:pt x="160" y="4"/>
                  <a:pt x="160" y="4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lose/>
                <a:moveTo>
                  <a:pt x="129" y="20"/>
                </a:move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57" y="92"/>
                  <a:pt x="57" y="92"/>
                  <a:pt x="57" y="92"/>
                </a:cubicBezTo>
                <a:cubicBezTo>
                  <a:pt x="51" y="60"/>
                  <a:pt x="51" y="60"/>
                  <a:pt x="51" y="60"/>
                </a:cubicBezTo>
                <a:lnTo>
                  <a:pt x="129" y="20"/>
                </a:lnTo>
                <a:close/>
                <a:moveTo>
                  <a:pt x="61" y="97"/>
                </a:moveTo>
                <a:cubicBezTo>
                  <a:pt x="68" y="73"/>
                  <a:pt x="68" y="73"/>
                  <a:pt x="68" y="73"/>
                </a:cubicBezTo>
                <a:cubicBezTo>
                  <a:pt x="80" y="81"/>
                  <a:pt x="80" y="81"/>
                  <a:pt x="80" y="81"/>
                </a:cubicBezTo>
                <a:cubicBezTo>
                  <a:pt x="83" y="83"/>
                  <a:pt x="83" y="83"/>
                  <a:pt x="83" y="83"/>
                </a:cubicBezTo>
                <a:cubicBezTo>
                  <a:pt x="72" y="90"/>
                  <a:pt x="72" y="90"/>
                  <a:pt x="72" y="90"/>
                </a:cubicBezTo>
                <a:lnTo>
                  <a:pt x="61" y="97"/>
                </a:lnTo>
                <a:close/>
                <a:moveTo>
                  <a:pt x="139" y="9"/>
                </a:moveTo>
                <a:cubicBezTo>
                  <a:pt x="48" y="56"/>
                  <a:pt x="48" y="56"/>
                  <a:pt x="48" y="56"/>
                </a:cubicBezTo>
                <a:cubicBezTo>
                  <a:pt x="10" y="36"/>
                  <a:pt x="10" y="36"/>
                  <a:pt x="10" y="36"/>
                </a:cubicBezTo>
                <a:lnTo>
                  <a:pt x="139" y="9"/>
                </a:lnTo>
                <a:close/>
                <a:moveTo>
                  <a:pt x="119" y="100"/>
                </a:moveTo>
                <a:cubicBezTo>
                  <a:pt x="78" y="73"/>
                  <a:pt x="78" y="73"/>
                  <a:pt x="78" y="73"/>
                </a:cubicBezTo>
                <a:cubicBezTo>
                  <a:pt x="71" y="69"/>
                  <a:pt x="71" y="69"/>
                  <a:pt x="71" y="69"/>
                </a:cubicBezTo>
                <a:cubicBezTo>
                  <a:pt x="152" y="10"/>
                  <a:pt x="152" y="10"/>
                  <a:pt x="152" y="10"/>
                </a:cubicBezTo>
                <a:lnTo>
                  <a:pt x="119" y="1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384"/>
          <p:cNvSpPr>
            <a:spLocks noEditPoints="1"/>
          </p:cNvSpPr>
          <p:nvPr/>
        </p:nvSpPr>
        <p:spPr bwMode="auto">
          <a:xfrm>
            <a:off x="2141606" y="5294364"/>
            <a:ext cx="397174" cy="413872"/>
          </a:xfrm>
          <a:custGeom>
            <a:avLst/>
            <a:gdLst>
              <a:gd name="T0" fmla="*/ 75 w 155"/>
              <a:gd name="T1" fmla="*/ 131 h 160"/>
              <a:gd name="T2" fmla="*/ 75 w 155"/>
              <a:gd name="T3" fmla="*/ 147 h 160"/>
              <a:gd name="T4" fmla="*/ 77 w 155"/>
              <a:gd name="T5" fmla="*/ 13 h 160"/>
              <a:gd name="T6" fmla="*/ 88 w 155"/>
              <a:gd name="T7" fmla="*/ 8 h 160"/>
              <a:gd name="T8" fmla="*/ 7 w 155"/>
              <a:gd name="T9" fmla="*/ 39 h 160"/>
              <a:gd name="T10" fmla="*/ 8 w 155"/>
              <a:gd name="T11" fmla="*/ 33 h 160"/>
              <a:gd name="T12" fmla="*/ 0 w 155"/>
              <a:gd name="T13" fmla="*/ 23 h 160"/>
              <a:gd name="T14" fmla="*/ 5 w 155"/>
              <a:gd name="T15" fmla="*/ 23 h 160"/>
              <a:gd name="T16" fmla="*/ 10 w 155"/>
              <a:gd name="T17" fmla="*/ 62 h 160"/>
              <a:gd name="T18" fmla="*/ 13 w 155"/>
              <a:gd name="T19" fmla="*/ 64 h 160"/>
              <a:gd name="T20" fmla="*/ 25 w 155"/>
              <a:gd name="T21" fmla="*/ 107 h 160"/>
              <a:gd name="T22" fmla="*/ 9 w 155"/>
              <a:gd name="T23" fmla="*/ 52 h 160"/>
              <a:gd name="T24" fmla="*/ 12 w 155"/>
              <a:gd name="T25" fmla="*/ 48 h 160"/>
              <a:gd name="T26" fmla="*/ 15 w 155"/>
              <a:gd name="T27" fmla="*/ 13 h 160"/>
              <a:gd name="T28" fmla="*/ 20 w 155"/>
              <a:gd name="T29" fmla="*/ 11 h 160"/>
              <a:gd name="T30" fmla="*/ 23 w 155"/>
              <a:gd name="T31" fmla="*/ 13 h 160"/>
              <a:gd name="T32" fmla="*/ 20 w 155"/>
              <a:gd name="T33" fmla="*/ 100 h 160"/>
              <a:gd name="T34" fmla="*/ 24 w 155"/>
              <a:gd name="T35" fmla="*/ 102 h 160"/>
              <a:gd name="T36" fmla="*/ 15 w 155"/>
              <a:gd name="T37" fmla="*/ 69 h 160"/>
              <a:gd name="T38" fmla="*/ 19 w 155"/>
              <a:gd name="T39" fmla="*/ 89 h 160"/>
              <a:gd name="T40" fmla="*/ 22 w 155"/>
              <a:gd name="T41" fmla="*/ 86 h 160"/>
              <a:gd name="T42" fmla="*/ 145 w 155"/>
              <a:gd name="T43" fmla="*/ 51 h 160"/>
              <a:gd name="T44" fmla="*/ 152 w 155"/>
              <a:gd name="T45" fmla="*/ 34 h 160"/>
              <a:gd name="T46" fmla="*/ 147 w 155"/>
              <a:gd name="T47" fmla="*/ 33 h 160"/>
              <a:gd name="T48" fmla="*/ 152 w 155"/>
              <a:gd name="T49" fmla="*/ 26 h 160"/>
              <a:gd name="T50" fmla="*/ 151 w 155"/>
              <a:gd name="T51" fmla="*/ 18 h 160"/>
              <a:gd name="T52" fmla="*/ 133 w 155"/>
              <a:gd name="T53" fmla="*/ 8 h 160"/>
              <a:gd name="T54" fmla="*/ 127 w 155"/>
              <a:gd name="T55" fmla="*/ 9 h 160"/>
              <a:gd name="T56" fmla="*/ 145 w 155"/>
              <a:gd name="T57" fmla="*/ 17 h 160"/>
              <a:gd name="T58" fmla="*/ 145 w 155"/>
              <a:gd name="T59" fmla="*/ 62 h 160"/>
              <a:gd name="T60" fmla="*/ 143 w 155"/>
              <a:gd name="T61" fmla="*/ 56 h 160"/>
              <a:gd name="T62" fmla="*/ 123 w 155"/>
              <a:gd name="T63" fmla="*/ 123 h 160"/>
              <a:gd name="T64" fmla="*/ 123 w 155"/>
              <a:gd name="T65" fmla="*/ 109 h 160"/>
              <a:gd name="T66" fmla="*/ 123 w 155"/>
              <a:gd name="T67" fmla="*/ 86 h 160"/>
              <a:gd name="T68" fmla="*/ 123 w 155"/>
              <a:gd name="T69" fmla="*/ 73 h 160"/>
              <a:gd name="T70" fmla="*/ 123 w 155"/>
              <a:gd name="T71" fmla="*/ 57 h 160"/>
              <a:gd name="T72" fmla="*/ 123 w 155"/>
              <a:gd name="T73" fmla="*/ 44 h 160"/>
              <a:gd name="T74" fmla="*/ 123 w 155"/>
              <a:gd name="T75" fmla="*/ 21 h 160"/>
              <a:gd name="T76" fmla="*/ 111 w 155"/>
              <a:gd name="T77" fmla="*/ 0 h 160"/>
              <a:gd name="T78" fmla="*/ 32 w 155"/>
              <a:gd name="T79" fmla="*/ 21 h 160"/>
              <a:gd name="T80" fmla="*/ 32 w 155"/>
              <a:gd name="T81" fmla="*/ 34 h 160"/>
              <a:gd name="T82" fmla="*/ 32 w 155"/>
              <a:gd name="T83" fmla="*/ 57 h 160"/>
              <a:gd name="T84" fmla="*/ 32 w 155"/>
              <a:gd name="T85" fmla="*/ 70 h 160"/>
              <a:gd name="T86" fmla="*/ 32 w 155"/>
              <a:gd name="T87" fmla="*/ 86 h 160"/>
              <a:gd name="T88" fmla="*/ 32 w 155"/>
              <a:gd name="T89" fmla="*/ 99 h 160"/>
              <a:gd name="T90" fmla="*/ 32 w 155"/>
              <a:gd name="T91" fmla="*/ 123 h 160"/>
              <a:gd name="T92" fmla="*/ 26 w 155"/>
              <a:gd name="T93" fmla="*/ 123 h 160"/>
              <a:gd name="T94" fmla="*/ 32 w 155"/>
              <a:gd name="T95" fmla="*/ 132 h 160"/>
              <a:gd name="T96" fmla="*/ 44 w 155"/>
              <a:gd name="T97" fmla="*/ 160 h 160"/>
              <a:gd name="T98" fmla="*/ 125 w 155"/>
              <a:gd name="T99" fmla="*/ 135 h 160"/>
              <a:gd name="T100" fmla="*/ 124 w 155"/>
              <a:gd name="T101" fmla="*/ 127 h 160"/>
              <a:gd name="T102" fmla="*/ 117 w 155"/>
              <a:gd name="T103" fmla="*/ 21 h 160"/>
              <a:gd name="T104" fmla="*/ 111 w 155"/>
              <a:gd name="T105" fmla="*/ 5 h 160"/>
              <a:gd name="T106" fmla="*/ 44 w 155"/>
              <a:gd name="T107" fmla="*/ 5 h 160"/>
              <a:gd name="T108" fmla="*/ 117 w 155"/>
              <a:gd name="T109" fmla="*/ 128 h 160"/>
              <a:gd name="T110" fmla="*/ 132 w 155"/>
              <a:gd name="T111" fmla="*/ 102 h 160"/>
              <a:gd name="T112" fmla="*/ 135 w 155"/>
              <a:gd name="T113" fmla="*/ 97 h 160"/>
              <a:gd name="T114" fmla="*/ 126 w 155"/>
              <a:gd name="T115" fmla="*/ 111 h 160"/>
              <a:gd name="T116" fmla="*/ 138 w 155"/>
              <a:gd name="T117" fmla="*/ 87 h 160"/>
              <a:gd name="T118" fmla="*/ 137 w 155"/>
              <a:gd name="T119" fmla="*/ 82 h 160"/>
              <a:gd name="T120" fmla="*/ 138 w 155"/>
              <a:gd name="T121" fmla="*/ 7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5" h="160">
                <a:moveTo>
                  <a:pt x="75" y="131"/>
                </a:moveTo>
                <a:cubicBezTo>
                  <a:pt x="69" y="131"/>
                  <a:pt x="64" y="135"/>
                  <a:pt x="64" y="141"/>
                </a:cubicBezTo>
                <a:cubicBezTo>
                  <a:pt x="64" y="147"/>
                  <a:pt x="69" y="152"/>
                  <a:pt x="75" y="152"/>
                </a:cubicBezTo>
                <a:cubicBezTo>
                  <a:pt x="81" y="152"/>
                  <a:pt x="85" y="147"/>
                  <a:pt x="85" y="141"/>
                </a:cubicBezTo>
                <a:cubicBezTo>
                  <a:pt x="85" y="135"/>
                  <a:pt x="81" y="131"/>
                  <a:pt x="75" y="131"/>
                </a:cubicBezTo>
                <a:close/>
                <a:moveTo>
                  <a:pt x="75" y="147"/>
                </a:moveTo>
                <a:cubicBezTo>
                  <a:pt x="72" y="147"/>
                  <a:pt x="69" y="144"/>
                  <a:pt x="69" y="141"/>
                </a:cubicBezTo>
                <a:cubicBezTo>
                  <a:pt x="69" y="138"/>
                  <a:pt x="72" y="136"/>
                  <a:pt x="75" y="136"/>
                </a:cubicBezTo>
                <a:cubicBezTo>
                  <a:pt x="78" y="136"/>
                  <a:pt x="80" y="138"/>
                  <a:pt x="80" y="141"/>
                </a:cubicBezTo>
                <a:cubicBezTo>
                  <a:pt x="80" y="144"/>
                  <a:pt x="78" y="147"/>
                  <a:pt x="75" y="147"/>
                </a:cubicBezTo>
                <a:close/>
                <a:moveTo>
                  <a:pt x="64" y="11"/>
                </a:moveTo>
                <a:cubicBezTo>
                  <a:pt x="64" y="9"/>
                  <a:pt x="65" y="8"/>
                  <a:pt x="67" y="8"/>
                </a:cubicBezTo>
                <a:cubicBezTo>
                  <a:pt x="77" y="8"/>
                  <a:pt x="77" y="8"/>
                  <a:pt x="77" y="8"/>
                </a:cubicBezTo>
                <a:cubicBezTo>
                  <a:pt x="79" y="8"/>
                  <a:pt x="80" y="9"/>
                  <a:pt x="80" y="11"/>
                </a:cubicBezTo>
                <a:cubicBezTo>
                  <a:pt x="80" y="12"/>
                  <a:pt x="79" y="13"/>
                  <a:pt x="7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5" y="13"/>
                  <a:pt x="64" y="12"/>
                  <a:pt x="64" y="11"/>
                </a:cubicBezTo>
                <a:close/>
                <a:moveTo>
                  <a:pt x="83" y="11"/>
                </a:moveTo>
                <a:cubicBezTo>
                  <a:pt x="83" y="9"/>
                  <a:pt x="84" y="8"/>
                  <a:pt x="85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9" y="8"/>
                  <a:pt x="91" y="9"/>
                  <a:pt x="91" y="11"/>
                </a:cubicBezTo>
                <a:cubicBezTo>
                  <a:pt x="91" y="12"/>
                  <a:pt x="89" y="13"/>
                  <a:pt x="88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4" y="13"/>
                  <a:pt x="83" y="12"/>
                  <a:pt x="83" y="11"/>
                </a:cubicBezTo>
                <a:close/>
                <a:moveTo>
                  <a:pt x="7" y="39"/>
                </a:moveTo>
                <a:cubicBezTo>
                  <a:pt x="6" y="39"/>
                  <a:pt x="6" y="39"/>
                  <a:pt x="6" y="39"/>
                </a:cubicBezTo>
                <a:cubicBezTo>
                  <a:pt x="5" y="39"/>
                  <a:pt x="4" y="38"/>
                  <a:pt x="3" y="37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3"/>
                  <a:pt x="3" y="32"/>
                  <a:pt x="5" y="31"/>
                </a:cubicBezTo>
                <a:cubicBezTo>
                  <a:pt x="6" y="31"/>
                  <a:pt x="7" y="32"/>
                  <a:pt x="8" y="33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7"/>
                  <a:pt x="8" y="38"/>
                  <a:pt x="7" y="39"/>
                </a:cubicBezTo>
                <a:close/>
                <a:moveTo>
                  <a:pt x="3" y="26"/>
                </a:moveTo>
                <a:cubicBezTo>
                  <a:pt x="1" y="26"/>
                  <a:pt x="0" y="25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0" y="22"/>
                  <a:pt x="0" y="21"/>
                  <a:pt x="0" y="21"/>
                </a:cubicBezTo>
                <a:cubicBezTo>
                  <a:pt x="0" y="19"/>
                  <a:pt x="2" y="18"/>
                  <a:pt x="3" y="18"/>
                </a:cubicBezTo>
                <a:cubicBezTo>
                  <a:pt x="5" y="19"/>
                  <a:pt x="6" y="20"/>
                  <a:pt x="5" y="22"/>
                </a:cubicBezTo>
                <a:cubicBezTo>
                  <a:pt x="5" y="22"/>
                  <a:pt x="5" y="22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5"/>
                  <a:pt x="4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lose/>
                <a:moveTo>
                  <a:pt x="13" y="64"/>
                </a:moveTo>
                <a:cubicBezTo>
                  <a:pt x="13" y="64"/>
                  <a:pt x="13" y="64"/>
                  <a:pt x="13" y="64"/>
                </a:cubicBezTo>
                <a:cubicBezTo>
                  <a:pt x="12" y="64"/>
                  <a:pt x="10" y="63"/>
                  <a:pt x="10" y="62"/>
                </a:cubicBezTo>
                <a:cubicBezTo>
                  <a:pt x="9" y="60"/>
                  <a:pt x="9" y="60"/>
                  <a:pt x="9" y="60"/>
                </a:cubicBezTo>
                <a:cubicBezTo>
                  <a:pt x="9" y="58"/>
                  <a:pt x="10" y="57"/>
                  <a:pt x="11" y="56"/>
                </a:cubicBezTo>
                <a:cubicBezTo>
                  <a:pt x="13" y="56"/>
                  <a:pt x="14" y="57"/>
                  <a:pt x="15" y="58"/>
                </a:cubicBezTo>
                <a:cubicBezTo>
                  <a:pt x="15" y="61"/>
                  <a:pt x="15" y="61"/>
                  <a:pt x="15" y="61"/>
                </a:cubicBezTo>
                <a:cubicBezTo>
                  <a:pt x="16" y="62"/>
                  <a:pt x="15" y="64"/>
                  <a:pt x="13" y="64"/>
                </a:cubicBezTo>
                <a:close/>
                <a:moveTo>
                  <a:pt x="27" y="114"/>
                </a:moveTo>
                <a:cubicBezTo>
                  <a:pt x="27" y="114"/>
                  <a:pt x="26" y="115"/>
                  <a:pt x="26" y="115"/>
                </a:cubicBezTo>
                <a:cubicBezTo>
                  <a:pt x="25" y="115"/>
                  <a:pt x="24" y="114"/>
                  <a:pt x="24" y="113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09"/>
                  <a:pt x="23" y="107"/>
                  <a:pt x="25" y="107"/>
                </a:cubicBezTo>
                <a:cubicBezTo>
                  <a:pt x="26" y="106"/>
                  <a:pt x="28" y="107"/>
                  <a:pt x="28" y="109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9" y="113"/>
                  <a:pt x="28" y="114"/>
                  <a:pt x="27" y="114"/>
                </a:cubicBezTo>
                <a:close/>
                <a:moveTo>
                  <a:pt x="10" y="51"/>
                </a:moveTo>
                <a:cubicBezTo>
                  <a:pt x="10" y="52"/>
                  <a:pt x="10" y="52"/>
                  <a:pt x="9" y="52"/>
                </a:cubicBezTo>
                <a:cubicBezTo>
                  <a:pt x="8" y="52"/>
                  <a:pt x="7" y="51"/>
                  <a:pt x="7" y="50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6"/>
                  <a:pt x="7" y="44"/>
                  <a:pt x="8" y="44"/>
                </a:cubicBezTo>
                <a:cubicBezTo>
                  <a:pt x="9" y="43"/>
                  <a:pt x="11" y="44"/>
                  <a:pt x="11" y="46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0"/>
                  <a:pt x="11" y="51"/>
                  <a:pt x="10" y="51"/>
                </a:cubicBezTo>
                <a:close/>
                <a:moveTo>
                  <a:pt x="7" y="15"/>
                </a:moveTo>
                <a:cubicBezTo>
                  <a:pt x="7" y="13"/>
                  <a:pt x="8" y="12"/>
                  <a:pt x="9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3" y="10"/>
                  <a:pt x="14" y="11"/>
                  <a:pt x="15" y="13"/>
                </a:cubicBezTo>
                <a:cubicBezTo>
                  <a:pt x="15" y="14"/>
                  <a:pt x="14" y="15"/>
                  <a:pt x="13" y="16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8" y="17"/>
                  <a:pt x="7" y="16"/>
                  <a:pt x="7" y="15"/>
                </a:cubicBezTo>
                <a:close/>
                <a:moveTo>
                  <a:pt x="20" y="11"/>
                </a:moveTo>
                <a:cubicBezTo>
                  <a:pt x="19" y="10"/>
                  <a:pt x="20" y="8"/>
                  <a:pt x="22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6" y="7"/>
                  <a:pt x="27" y="8"/>
                  <a:pt x="27" y="9"/>
                </a:cubicBezTo>
                <a:cubicBezTo>
                  <a:pt x="28" y="11"/>
                  <a:pt x="27" y="12"/>
                  <a:pt x="25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2" y="13"/>
                  <a:pt x="22" y="13"/>
                </a:cubicBezTo>
                <a:cubicBezTo>
                  <a:pt x="21" y="13"/>
                  <a:pt x="20" y="12"/>
                  <a:pt x="20" y="11"/>
                </a:cubicBezTo>
                <a:close/>
                <a:moveTo>
                  <a:pt x="24" y="102"/>
                </a:moveTo>
                <a:cubicBezTo>
                  <a:pt x="23" y="102"/>
                  <a:pt x="23" y="102"/>
                  <a:pt x="23" y="102"/>
                </a:cubicBezTo>
                <a:cubicBezTo>
                  <a:pt x="22" y="102"/>
                  <a:pt x="21" y="101"/>
                  <a:pt x="20" y="100"/>
                </a:cubicBezTo>
                <a:cubicBezTo>
                  <a:pt x="20" y="97"/>
                  <a:pt x="20" y="97"/>
                  <a:pt x="20" y="97"/>
                </a:cubicBezTo>
                <a:cubicBezTo>
                  <a:pt x="19" y="96"/>
                  <a:pt x="20" y="95"/>
                  <a:pt x="21" y="94"/>
                </a:cubicBezTo>
                <a:cubicBezTo>
                  <a:pt x="23" y="94"/>
                  <a:pt x="24" y="95"/>
                  <a:pt x="25" y="96"/>
                </a:cubicBezTo>
                <a:cubicBezTo>
                  <a:pt x="25" y="99"/>
                  <a:pt x="25" y="99"/>
                  <a:pt x="25" y="99"/>
                </a:cubicBezTo>
                <a:cubicBezTo>
                  <a:pt x="26" y="100"/>
                  <a:pt x="25" y="101"/>
                  <a:pt x="24" y="102"/>
                </a:cubicBezTo>
                <a:close/>
                <a:moveTo>
                  <a:pt x="17" y="77"/>
                </a:moveTo>
                <a:cubicBezTo>
                  <a:pt x="17" y="77"/>
                  <a:pt x="16" y="77"/>
                  <a:pt x="16" y="77"/>
                </a:cubicBezTo>
                <a:cubicBezTo>
                  <a:pt x="15" y="77"/>
                  <a:pt x="14" y="76"/>
                  <a:pt x="14" y="75"/>
                </a:cubicBezTo>
                <a:cubicBezTo>
                  <a:pt x="13" y="72"/>
                  <a:pt x="13" y="72"/>
                  <a:pt x="13" y="72"/>
                </a:cubicBezTo>
                <a:cubicBezTo>
                  <a:pt x="12" y="71"/>
                  <a:pt x="13" y="69"/>
                  <a:pt x="15" y="69"/>
                </a:cubicBezTo>
                <a:cubicBezTo>
                  <a:pt x="16" y="69"/>
                  <a:pt x="18" y="69"/>
                  <a:pt x="18" y="71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5"/>
                  <a:pt x="18" y="76"/>
                  <a:pt x="17" y="77"/>
                </a:cubicBezTo>
                <a:close/>
                <a:moveTo>
                  <a:pt x="20" y="89"/>
                </a:moveTo>
                <a:cubicBezTo>
                  <a:pt x="20" y="89"/>
                  <a:pt x="20" y="89"/>
                  <a:pt x="19" y="89"/>
                </a:cubicBezTo>
                <a:cubicBezTo>
                  <a:pt x="18" y="89"/>
                  <a:pt x="17" y="89"/>
                  <a:pt x="17" y="87"/>
                </a:cubicBezTo>
                <a:cubicBezTo>
                  <a:pt x="16" y="85"/>
                  <a:pt x="16" y="85"/>
                  <a:pt x="16" y="85"/>
                </a:cubicBezTo>
                <a:cubicBezTo>
                  <a:pt x="16" y="83"/>
                  <a:pt x="17" y="82"/>
                  <a:pt x="18" y="82"/>
                </a:cubicBezTo>
                <a:cubicBezTo>
                  <a:pt x="20" y="81"/>
                  <a:pt x="21" y="82"/>
                  <a:pt x="21" y="83"/>
                </a:cubicBezTo>
                <a:cubicBezTo>
                  <a:pt x="22" y="86"/>
                  <a:pt x="22" y="86"/>
                  <a:pt x="22" y="86"/>
                </a:cubicBezTo>
                <a:cubicBezTo>
                  <a:pt x="22" y="87"/>
                  <a:pt x="22" y="89"/>
                  <a:pt x="20" y="89"/>
                </a:cubicBezTo>
                <a:close/>
                <a:moveTo>
                  <a:pt x="149" y="47"/>
                </a:move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7" y="52"/>
                  <a:pt x="145" y="52"/>
                </a:cubicBezTo>
                <a:cubicBezTo>
                  <a:pt x="145" y="52"/>
                  <a:pt x="145" y="52"/>
                  <a:pt x="145" y="51"/>
                </a:cubicBezTo>
                <a:cubicBezTo>
                  <a:pt x="143" y="51"/>
                  <a:pt x="142" y="50"/>
                  <a:pt x="143" y="48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44" y="44"/>
                  <a:pt x="145" y="43"/>
                  <a:pt x="147" y="44"/>
                </a:cubicBezTo>
                <a:cubicBezTo>
                  <a:pt x="148" y="44"/>
                  <a:pt x="149" y="46"/>
                  <a:pt x="149" y="47"/>
                </a:cubicBezTo>
                <a:close/>
                <a:moveTo>
                  <a:pt x="152" y="34"/>
                </a:moveTo>
                <a:cubicBezTo>
                  <a:pt x="151" y="37"/>
                  <a:pt x="151" y="37"/>
                  <a:pt x="151" y="37"/>
                </a:cubicBezTo>
                <a:cubicBezTo>
                  <a:pt x="151" y="38"/>
                  <a:pt x="150" y="39"/>
                  <a:pt x="149" y="39"/>
                </a:cubicBezTo>
                <a:cubicBezTo>
                  <a:pt x="149" y="39"/>
                  <a:pt x="148" y="39"/>
                  <a:pt x="148" y="39"/>
                </a:cubicBezTo>
                <a:cubicBezTo>
                  <a:pt x="147" y="38"/>
                  <a:pt x="146" y="37"/>
                  <a:pt x="146" y="36"/>
                </a:cubicBezTo>
                <a:cubicBezTo>
                  <a:pt x="147" y="33"/>
                  <a:pt x="147" y="33"/>
                  <a:pt x="147" y="33"/>
                </a:cubicBezTo>
                <a:cubicBezTo>
                  <a:pt x="147" y="32"/>
                  <a:pt x="149" y="31"/>
                  <a:pt x="150" y="31"/>
                </a:cubicBezTo>
                <a:cubicBezTo>
                  <a:pt x="152" y="32"/>
                  <a:pt x="152" y="33"/>
                  <a:pt x="152" y="34"/>
                </a:cubicBezTo>
                <a:close/>
                <a:moveTo>
                  <a:pt x="155" y="23"/>
                </a:moveTo>
                <a:cubicBezTo>
                  <a:pt x="155" y="23"/>
                  <a:pt x="155" y="24"/>
                  <a:pt x="155" y="24"/>
                </a:cubicBezTo>
                <a:cubicBezTo>
                  <a:pt x="155" y="25"/>
                  <a:pt x="153" y="26"/>
                  <a:pt x="152" y="26"/>
                </a:cubicBezTo>
                <a:cubicBezTo>
                  <a:pt x="152" y="26"/>
                  <a:pt x="152" y="26"/>
                  <a:pt x="152" y="26"/>
                </a:cubicBezTo>
                <a:cubicBezTo>
                  <a:pt x="150" y="26"/>
                  <a:pt x="149" y="25"/>
                  <a:pt x="149" y="23"/>
                </a:cubicBezTo>
                <a:cubicBezTo>
                  <a:pt x="149" y="23"/>
                  <a:pt x="149" y="23"/>
                  <a:pt x="149" y="23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49" y="20"/>
                  <a:pt x="150" y="19"/>
                  <a:pt x="151" y="18"/>
                </a:cubicBezTo>
                <a:cubicBezTo>
                  <a:pt x="153" y="18"/>
                  <a:pt x="154" y="19"/>
                  <a:pt x="154" y="21"/>
                </a:cubicBezTo>
                <a:cubicBezTo>
                  <a:pt x="155" y="21"/>
                  <a:pt x="155" y="22"/>
                  <a:pt x="155" y="23"/>
                </a:cubicBezTo>
                <a:close/>
                <a:moveTo>
                  <a:pt x="127" y="9"/>
                </a:moveTo>
                <a:cubicBezTo>
                  <a:pt x="128" y="8"/>
                  <a:pt x="129" y="7"/>
                  <a:pt x="131" y="7"/>
                </a:cubicBezTo>
                <a:cubicBezTo>
                  <a:pt x="133" y="8"/>
                  <a:pt x="133" y="8"/>
                  <a:pt x="133" y="8"/>
                </a:cubicBezTo>
                <a:cubicBezTo>
                  <a:pt x="135" y="8"/>
                  <a:pt x="135" y="10"/>
                  <a:pt x="135" y="11"/>
                </a:cubicBezTo>
                <a:cubicBezTo>
                  <a:pt x="135" y="12"/>
                  <a:pt x="134" y="13"/>
                  <a:pt x="132" y="13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28" y="12"/>
                  <a:pt x="127" y="11"/>
                  <a:pt x="127" y="9"/>
                </a:cubicBezTo>
                <a:close/>
                <a:moveTo>
                  <a:pt x="140" y="13"/>
                </a:moveTo>
                <a:cubicBezTo>
                  <a:pt x="140" y="11"/>
                  <a:pt x="142" y="10"/>
                  <a:pt x="143" y="11"/>
                </a:cubicBezTo>
                <a:cubicBezTo>
                  <a:pt x="146" y="11"/>
                  <a:pt x="146" y="11"/>
                  <a:pt x="146" y="11"/>
                </a:cubicBezTo>
                <a:cubicBezTo>
                  <a:pt x="147" y="12"/>
                  <a:pt x="148" y="13"/>
                  <a:pt x="148" y="15"/>
                </a:cubicBezTo>
                <a:cubicBezTo>
                  <a:pt x="147" y="16"/>
                  <a:pt x="146" y="17"/>
                  <a:pt x="145" y="17"/>
                </a:cubicBezTo>
                <a:cubicBezTo>
                  <a:pt x="145" y="17"/>
                  <a:pt x="145" y="17"/>
                  <a:pt x="144" y="17"/>
                </a:cubicBezTo>
                <a:cubicBezTo>
                  <a:pt x="142" y="16"/>
                  <a:pt x="142" y="16"/>
                  <a:pt x="142" y="16"/>
                </a:cubicBezTo>
                <a:cubicBezTo>
                  <a:pt x="140" y="15"/>
                  <a:pt x="140" y="14"/>
                  <a:pt x="140" y="13"/>
                </a:cubicBezTo>
                <a:close/>
                <a:moveTo>
                  <a:pt x="145" y="60"/>
                </a:moveTo>
                <a:cubicBezTo>
                  <a:pt x="145" y="62"/>
                  <a:pt x="145" y="62"/>
                  <a:pt x="145" y="62"/>
                </a:cubicBezTo>
                <a:cubicBezTo>
                  <a:pt x="144" y="63"/>
                  <a:pt x="143" y="64"/>
                  <a:pt x="142" y="64"/>
                </a:cubicBezTo>
                <a:cubicBezTo>
                  <a:pt x="142" y="64"/>
                  <a:pt x="142" y="64"/>
                  <a:pt x="141" y="64"/>
                </a:cubicBezTo>
                <a:cubicBezTo>
                  <a:pt x="140" y="64"/>
                  <a:pt x="139" y="62"/>
                  <a:pt x="139" y="61"/>
                </a:cubicBezTo>
                <a:cubicBezTo>
                  <a:pt x="140" y="58"/>
                  <a:pt x="140" y="58"/>
                  <a:pt x="140" y="58"/>
                </a:cubicBezTo>
                <a:cubicBezTo>
                  <a:pt x="140" y="57"/>
                  <a:pt x="142" y="56"/>
                  <a:pt x="143" y="56"/>
                </a:cubicBezTo>
                <a:cubicBezTo>
                  <a:pt x="145" y="57"/>
                  <a:pt x="146" y="58"/>
                  <a:pt x="145" y="60"/>
                </a:cubicBezTo>
                <a:close/>
                <a:moveTo>
                  <a:pt x="126" y="119"/>
                </a:moveTo>
                <a:cubicBezTo>
                  <a:pt x="125" y="119"/>
                  <a:pt x="124" y="120"/>
                  <a:pt x="123" y="121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23" y="110"/>
                  <a:pt x="123" y="110"/>
                  <a:pt x="123" y="110"/>
                </a:cubicBezTo>
                <a:cubicBezTo>
                  <a:pt x="123" y="110"/>
                  <a:pt x="123" y="110"/>
                  <a:pt x="123" y="10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84"/>
                  <a:pt x="123" y="83"/>
                  <a:pt x="123" y="83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23" y="71"/>
                  <a:pt x="123" y="71"/>
                  <a:pt x="123" y="71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1"/>
                  <a:pt x="123" y="31"/>
                  <a:pt x="123" y="31"/>
                </a:cubicBezTo>
                <a:cubicBezTo>
                  <a:pt x="123" y="31"/>
                  <a:pt x="123" y="31"/>
                  <a:pt x="123" y="3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7" y="0"/>
                  <a:pt x="1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7" y="0"/>
                  <a:pt x="32" y="5"/>
                  <a:pt x="32" y="12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70"/>
                  <a:pt x="32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9"/>
                  <a:pt x="32" y="99"/>
                  <a:pt x="32" y="99"/>
                </a:cubicBezTo>
                <a:cubicBezTo>
                  <a:pt x="32" y="99"/>
                  <a:pt x="32" y="99"/>
                  <a:pt x="32" y="99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1" y="120"/>
                  <a:pt x="30" y="119"/>
                  <a:pt x="28" y="119"/>
                </a:cubicBezTo>
                <a:cubicBezTo>
                  <a:pt x="27" y="120"/>
                  <a:pt x="26" y="121"/>
                  <a:pt x="26" y="123"/>
                </a:cubicBezTo>
                <a:cubicBezTo>
                  <a:pt x="27" y="125"/>
                  <a:pt x="27" y="125"/>
                  <a:pt x="27" y="125"/>
                </a:cubicBezTo>
                <a:cubicBezTo>
                  <a:pt x="27" y="127"/>
                  <a:pt x="29" y="127"/>
                  <a:pt x="30" y="127"/>
                </a:cubicBezTo>
                <a:cubicBezTo>
                  <a:pt x="31" y="127"/>
                  <a:pt x="32" y="126"/>
                  <a:pt x="32" y="126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0" y="132"/>
                  <a:pt x="29" y="134"/>
                  <a:pt x="30" y="135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1" y="139"/>
                  <a:pt x="31" y="139"/>
                  <a:pt x="32" y="139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5"/>
                  <a:pt x="37" y="160"/>
                  <a:pt x="44" y="160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17" y="160"/>
                  <a:pt x="123" y="155"/>
                  <a:pt x="123" y="148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23" y="139"/>
                  <a:pt x="124" y="139"/>
                  <a:pt x="124" y="138"/>
                </a:cubicBezTo>
                <a:cubicBezTo>
                  <a:pt x="125" y="135"/>
                  <a:pt x="125" y="135"/>
                  <a:pt x="125" y="135"/>
                </a:cubicBezTo>
                <a:cubicBezTo>
                  <a:pt x="125" y="134"/>
                  <a:pt x="125" y="132"/>
                  <a:pt x="123" y="132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23" y="126"/>
                  <a:pt x="123" y="126"/>
                  <a:pt x="123" y="126"/>
                </a:cubicBezTo>
                <a:cubicBezTo>
                  <a:pt x="123" y="126"/>
                  <a:pt x="123" y="126"/>
                  <a:pt x="123" y="126"/>
                </a:cubicBezTo>
                <a:cubicBezTo>
                  <a:pt x="123" y="126"/>
                  <a:pt x="124" y="127"/>
                  <a:pt x="124" y="127"/>
                </a:cubicBezTo>
                <a:cubicBezTo>
                  <a:pt x="126" y="127"/>
                  <a:pt x="127" y="127"/>
                  <a:pt x="128" y="125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29" y="121"/>
                  <a:pt x="128" y="120"/>
                  <a:pt x="126" y="119"/>
                </a:cubicBezTo>
                <a:close/>
                <a:moveTo>
                  <a:pt x="37" y="21"/>
                </a:moveTo>
                <a:cubicBezTo>
                  <a:pt x="117" y="21"/>
                  <a:pt x="117" y="21"/>
                  <a:pt x="117" y="21"/>
                </a:cubicBezTo>
                <a:cubicBezTo>
                  <a:pt x="117" y="123"/>
                  <a:pt x="117" y="123"/>
                  <a:pt x="117" y="123"/>
                </a:cubicBezTo>
                <a:cubicBezTo>
                  <a:pt x="37" y="123"/>
                  <a:pt x="37" y="123"/>
                  <a:pt x="37" y="123"/>
                </a:cubicBezTo>
                <a:lnTo>
                  <a:pt x="37" y="21"/>
                </a:lnTo>
                <a:close/>
                <a:moveTo>
                  <a:pt x="44" y="5"/>
                </a:moveTo>
                <a:cubicBezTo>
                  <a:pt x="111" y="5"/>
                  <a:pt x="111" y="5"/>
                  <a:pt x="111" y="5"/>
                </a:cubicBezTo>
                <a:cubicBezTo>
                  <a:pt x="114" y="5"/>
                  <a:pt x="117" y="8"/>
                  <a:pt x="117" y="12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8"/>
                  <a:pt x="40" y="5"/>
                  <a:pt x="44" y="5"/>
                </a:cubicBezTo>
                <a:close/>
                <a:moveTo>
                  <a:pt x="111" y="155"/>
                </a:moveTo>
                <a:cubicBezTo>
                  <a:pt x="44" y="155"/>
                  <a:pt x="44" y="155"/>
                  <a:pt x="44" y="155"/>
                </a:cubicBezTo>
                <a:cubicBezTo>
                  <a:pt x="40" y="155"/>
                  <a:pt x="37" y="152"/>
                  <a:pt x="37" y="14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117" y="128"/>
                  <a:pt x="117" y="128"/>
                  <a:pt x="117" y="128"/>
                </a:cubicBezTo>
                <a:cubicBezTo>
                  <a:pt x="117" y="148"/>
                  <a:pt x="117" y="148"/>
                  <a:pt x="117" y="148"/>
                </a:cubicBezTo>
                <a:cubicBezTo>
                  <a:pt x="117" y="152"/>
                  <a:pt x="114" y="155"/>
                  <a:pt x="111" y="155"/>
                </a:cubicBezTo>
                <a:close/>
                <a:moveTo>
                  <a:pt x="135" y="97"/>
                </a:moveTo>
                <a:cubicBezTo>
                  <a:pt x="134" y="100"/>
                  <a:pt x="134" y="100"/>
                  <a:pt x="134" y="100"/>
                </a:cubicBezTo>
                <a:cubicBezTo>
                  <a:pt x="134" y="101"/>
                  <a:pt x="133" y="102"/>
                  <a:pt x="132" y="102"/>
                </a:cubicBezTo>
                <a:cubicBezTo>
                  <a:pt x="132" y="102"/>
                  <a:pt x="131" y="102"/>
                  <a:pt x="131" y="102"/>
                </a:cubicBezTo>
                <a:cubicBezTo>
                  <a:pt x="130" y="101"/>
                  <a:pt x="129" y="100"/>
                  <a:pt x="129" y="99"/>
                </a:cubicBezTo>
                <a:cubicBezTo>
                  <a:pt x="130" y="96"/>
                  <a:pt x="130" y="96"/>
                  <a:pt x="130" y="96"/>
                </a:cubicBezTo>
                <a:cubicBezTo>
                  <a:pt x="130" y="95"/>
                  <a:pt x="132" y="94"/>
                  <a:pt x="133" y="94"/>
                </a:cubicBezTo>
                <a:cubicBezTo>
                  <a:pt x="135" y="95"/>
                  <a:pt x="135" y="96"/>
                  <a:pt x="135" y="97"/>
                </a:cubicBezTo>
                <a:close/>
                <a:moveTo>
                  <a:pt x="132" y="110"/>
                </a:moveTo>
                <a:cubicBezTo>
                  <a:pt x="131" y="113"/>
                  <a:pt x="131" y="113"/>
                  <a:pt x="131" y="113"/>
                </a:cubicBezTo>
                <a:cubicBezTo>
                  <a:pt x="131" y="114"/>
                  <a:pt x="130" y="115"/>
                  <a:pt x="128" y="115"/>
                </a:cubicBezTo>
                <a:cubicBezTo>
                  <a:pt x="128" y="115"/>
                  <a:pt x="128" y="114"/>
                  <a:pt x="128" y="114"/>
                </a:cubicBezTo>
                <a:cubicBezTo>
                  <a:pt x="126" y="114"/>
                  <a:pt x="126" y="113"/>
                  <a:pt x="126" y="111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7"/>
                  <a:pt x="128" y="106"/>
                  <a:pt x="130" y="107"/>
                </a:cubicBezTo>
                <a:cubicBezTo>
                  <a:pt x="131" y="107"/>
                  <a:pt x="132" y="109"/>
                  <a:pt x="132" y="110"/>
                </a:cubicBezTo>
                <a:close/>
                <a:moveTo>
                  <a:pt x="138" y="85"/>
                </a:moveTo>
                <a:cubicBezTo>
                  <a:pt x="138" y="87"/>
                  <a:pt x="138" y="87"/>
                  <a:pt x="138" y="87"/>
                </a:cubicBezTo>
                <a:cubicBezTo>
                  <a:pt x="137" y="89"/>
                  <a:pt x="136" y="89"/>
                  <a:pt x="135" y="89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33" y="89"/>
                  <a:pt x="132" y="87"/>
                  <a:pt x="133" y="86"/>
                </a:cubicBezTo>
                <a:cubicBezTo>
                  <a:pt x="133" y="83"/>
                  <a:pt x="133" y="83"/>
                  <a:pt x="133" y="83"/>
                </a:cubicBezTo>
                <a:cubicBezTo>
                  <a:pt x="134" y="82"/>
                  <a:pt x="135" y="81"/>
                  <a:pt x="137" y="82"/>
                </a:cubicBezTo>
                <a:cubicBezTo>
                  <a:pt x="138" y="82"/>
                  <a:pt x="139" y="83"/>
                  <a:pt x="138" y="85"/>
                </a:cubicBezTo>
                <a:close/>
                <a:moveTo>
                  <a:pt x="142" y="72"/>
                </a:moveTo>
                <a:cubicBezTo>
                  <a:pt x="141" y="75"/>
                  <a:pt x="141" y="75"/>
                  <a:pt x="141" y="75"/>
                </a:cubicBezTo>
                <a:cubicBezTo>
                  <a:pt x="141" y="76"/>
                  <a:pt x="140" y="77"/>
                  <a:pt x="139" y="77"/>
                </a:cubicBezTo>
                <a:cubicBezTo>
                  <a:pt x="138" y="77"/>
                  <a:pt x="138" y="77"/>
                  <a:pt x="138" y="77"/>
                </a:cubicBezTo>
                <a:cubicBezTo>
                  <a:pt x="136" y="76"/>
                  <a:pt x="136" y="75"/>
                  <a:pt x="136" y="73"/>
                </a:cubicBezTo>
                <a:cubicBezTo>
                  <a:pt x="137" y="71"/>
                  <a:pt x="137" y="71"/>
                  <a:pt x="137" y="71"/>
                </a:cubicBezTo>
                <a:cubicBezTo>
                  <a:pt x="137" y="69"/>
                  <a:pt x="139" y="69"/>
                  <a:pt x="140" y="69"/>
                </a:cubicBezTo>
                <a:cubicBezTo>
                  <a:pt x="141" y="69"/>
                  <a:pt x="142" y="71"/>
                  <a:pt x="142" y="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18" name="PA_库_PicturePlaceholder 17"/>
          <p:cNvPicPr>
            <a:picLocks noGrp="1" noChangeAspect="1"/>
          </p:cNvPicPr>
          <p:nvPr>
            <p:ph type="pic" sz="quarter" idx="16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</a:t>
            </a:r>
            <a:br>
              <a:rPr lang="en-US" dirty="0"/>
            </a:br>
            <a:r>
              <a:rPr lang="en-US" dirty="0"/>
              <a:t>SERVICES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7016106" y="2762900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63598" y="3041879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63598" y="2690698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016106" y="3916450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63598" y="4195429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63598" y="3844248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#3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016106" y="5144183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63598" y="5423162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63598" y="5071981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#4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Freeform 1297"/>
          <p:cNvSpPr>
            <a:spLocks noEditPoints="1"/>
          </p:cNvSpPr>
          <p:nvPr/>
        </p:nvSpPr>
        <p:spPr bwMode="auto">
          <a:xfrm>
            <a:off x="7153502" y="2896282"/>
            <a:ext cx="410294" cy="413872"/>
          </a:xfrm>
          <a:custGeom>
            <a:avLst/>
            <a:gdLst>
              <a:gd name="T0" fmla="*/ 125 w 160"/>
              <a:gd name="T1" fmla="*/ 17 h 160"/>
              <a:gd name="T2" fmla="*/ 99 w 160"/>
              <a:gd name="T3" fmla="*/ 54 h 160"/>
              <a:gd name="T4" fmla="*/ 70 w 160"/>
              <a:gd name="T5" fmla="*/ 54 h 160"/>
              <a:gd name="T6" fmla="*/ 49 w 160"/>
              <a:gd name="T7" fmla="*/ 26 h 160"/>
              <a:gd name="T8" fmla="*/ 26 w 160"/>
              <a:gd name="T9" fmla="*/ 26 h 160"/>
              <a:gd name="T10" fmla="*/ 44 w 160"/>
              <a:gd name="T11" fmla="*/ 36 h 160"/>
              <a:gd name="T12" fmla="*/ 61 w 160"/>
              <a:gd name="T13" fmla="*/ 73 h 160"/>
              <a:gd name="T14" fmla="*/ 29 w 160"/>
              <a:gd name="T15" fmla="*/ 124 h 160"/>
              <a:gd name="T16" fmla="*/ 0 w 160"/>
              <a:gd name="T17" fmla="*/ 137 h 160"/>
              <a:gd name="T18" fmla="*/ 35 w 160"/>
              <a:gd name="T19" fmla="*/ 137 h 160"/>
              <a:gd name="T20" fmla="*/ 70 w 160"/>
              <a:gd name="T21" fmla="*/ 91 h 160"/>
              <a:gd name="T22" fmla="*/ 81 w 160"/>
              <a:gd name="T23" fmla="*/ 125 h 160"/>
              <a:gd name="T24" fmla="*/ 84 w 160"/>
              <a:gd name="T25" fmla="*/ 160 h 160"/>
              <a:gd name="T26" fmla="*/ 87 w 160"/>
              <a:gd name="T27" fmla="*/ 125 h 160"/>
              <a:gd name="T28" fmla="*/ 99 w 160"/>
              <a:gd name="T29" fmla="*/ 91 h 160"/>
              <a:gd name="T30" fmla="*/ 119 w 160"/>
              <a:gd name="T31" fmla="*/ 119 h 160"/>
              <a:gd name="T32" fmla="*/ 143 w 160"/>
              <a:gd name="T33" fmla="*/ 119 h 160"/>
              <a:gd name="T34" fmla="*/ 125 w 160"/>
              <a:gd name="T35" fmla="*/ 109 h 160"/>
              <a:gd name="T36" fmla="*/ 108 w 160"/>
              <a:gd name="T37" fmla="*/ 73 h 160"/>
              <a:gd name="T38" fmla="*/ 131 w 160"/>
              <a:gd name="T39" fmla="*/ 30 h 160"/>
              <a:gd name="T40" fmla="*/ 160 w 160"/>
              <a:gd name="T41" fmla="*/ 17 h 160"/>
              <a:gd name="T42" fmla="*/ 32 w 160"/>
              <a:gd name="T43" fmla="*/ 26 h 160"/>
              <a:gd name="T44" fmla="*/ 44 w 160"/>
              <a:gd name="T45" fmla="*/ 26 h 160"/>
              <a:gd name="T46" fmla="*/ 32 w 160"/>
              <a:gd name="T47" fmla="*/ 26 h 160"/>
              <a:gd name="T48" fmla="*/ 6 w 160"/>
              <a:gd name="T49" fmla="*/ 137 h 160"/>
              <a:gd name="T50" fmla="*/ 29 w 160"/>
              <a:gd name="T51" fmla="*/ 137 h 160"/>
              <a:gd name="T52" fmla="*/ 96 w 160"/>
              <a:gd name="T53" fmla="*/ 143 h 160"/>
              <a:gd name="T54" fmla="*/ 73 w 160"/>
              <a:gd name="T55" fmla="*/ 143 h 160"/>
              <a:gd name="T56" fmla="*/ 96 w 160"/>
              <a:gd name="T57" fmla="*/ 143 h 160"/>
              <a:gd name="T58" fmla="*/ 67 w 160"/>
              <a:gd name="T59" fmla="*/ 73 h 160"/>
              <a:gd name="T60" fmla="*/ 102 w 160"/>
              <a:gd name="T61" fmla="*/ 73 h 160"/>
              <a:gd name="T62" fmla="*/ 137 w 160"/>
              <a:gd name="T63" fmla="*/ 119 h 160"/>
              <a:gd name="T64" fmla="*/ 125 w 160"/>
              <a:gd name="T65" fmla="*/ 119 h 160"/>
              <a:gd name="T66" fmla="*/ 137 w 160"/>
              <a:gd name="T67" fmla="*/ 119 h 160"/>
              <a:gd name="T68" fmla="*/ 131 w 160"/>
              <a:gd name="T69" fmla="*/ 17 h 160"/>
              <a:gd name="T70" fmla="*/ 154 w 160"/>
              <a:gd name="T71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60">
                <a:moveTo>
                  <a:pt x="143" y="0"/>
                </a:moveTo>
                <a:cubicBezTo>
                  <a:pt x="133" y="0"/>
                  <a:pt x="125" y="8"/>
                  <a:pt x="125" y="17"/>
                </a:cubicBezTo>
                <a:cubicBezTo>
                  <a:pt x="125" y="20"/>
                  <a:pt x="126" y="23"/>
                  <a:pt x="127" y="26"/>
                </a:cubicBezTo>
                <a:cubicBezTo>
                  <a:pt x="99" y="54"/>
                  <a:pt x="99" y="54"/>
                  <a:pt x="99" y="54"/>
                </a:cubicBezTo>
                <a:cubicBezTo>
                  <a:pt x="95" y="51"/>
                  <a:pt x="90" y="49"/>
                  <a:pt x="84" y="49"/>
                </a:cubicBezTo>
                <a:cubicBezTo>
                  <a:pt x="79" y="49"/>
                  <a:pt x="74" y="51"/>
                  <a:pt x="70" y="54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0"/>
                  <a:pt x="49" y="28"/>
                  <a:pt x="49" y="26"/>
                </a:cubicBezTo>
                <a:cubicBezTo>
                  <a:pt x="49" y="20"/>
                  <a:pt x="44" y="15"/>
                  <a:pt x="38" y="15"/>
                </a:cubicBezTo>
                <a:cubicBezTo>
                  <a:pt x="31" y="15"/>
                  <a:pt x="26" y="20"/>
                  <a:pt x="26" y="26"/>
                </a:cubicBezTo>
                <a:cubicBezTo>
                  <a:pt x="26" y="33"/>
                  <a:pt x="31" y="38"/>
                  <a:pt x="38" y="38"/>
                </a:cubicBezTo>
                <a:cubicBezTo>
                  <a:pt x="40" y="38"/>
                  <a:pt x="42" y="37"/>
                  <a:pt x="44" y="36"/>
                </a:cubicBezTo>
                <a:cubicBezTo>
                  <a:pt x="66" y="58"/>
                  <a:pt x="66" y="58"/>
                  <a:pt x="66" y="58"/>
                </a:cubicBezTo>
                <a:cubicBezTo>
                  <a:pt x="63" y="62"/>
                  <a:pt x="61" y="67"/>
                  <a:pt x="61" y="73"/>
                </a:cubicBezTo>
                <a:cubicBezTo>
                  <a:pt x="61" y="78"/>
                  <a:pt x="63" y="83"/>
                  <a:pt x="66" y="87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6" y="121"/>
                  <a:pt x="22" y="119"/>
                  <a:pt x="17" y="119"/>
                </a:cubicBezTo>
                <a:cubicBezTo>
                  <a:pt x="8" y="119"/>
                  <a:pt x="0" y="127"/>
                  <a:pt x="0" y="137"/>
                </a:cubicBezTo>
                <a:cubicBezTo>
                  <a:pt x="0" y="146"/>
                  <a:pt x="8" y="154"/>
                  <a:pt x="17" y="154"/>
                </a:cubicBezTo>
                <a:cubicBezTo>
                  <a:pt x="27" y="154"/>
                  <a:pt x="35" y="146"/>
                  <a:pt x="35" y="137"/>
                </a:cubicBezTo>
                <a:cubicBezTo>
                  <a:pt x="35" y="134"/>
                  <a:pt x="34" y="131"/>
                  <a:pt x="33" y="128"/>
                </a:cubicBezTo>
                <a:cubicBezTo>
                  <a:pt x="70" y="91"/>
                  <a:pt x="70" y="91"/>
                  <a:pt x="70" y="91"/>
                </a:cubicBezTo>
                <a:cubicBezTo>
                  <a:pt x="73" y="94"/>
                  <a:pt x="77" y="95"/>
                  <a:pt x="81" y="96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73" y="127"/>
                  <a:pt x="67" y="134"/>
                  <a:pt x="67" y="143"/>
                </a:cubicBezTo>
                <a:cubicBezTo>
                  <a:pt x="67" y="152"/>
                  <a:pt x="75" y="160"/>
                  <a:pt x="84" y="160"/>
                </a:cubicBezTo>
                <a:cubicBezTo>
                  <a:pt x="94" y="160"/>
                  <a:pt x="102" y="152"/>
                  <a:pt x="102" y="143"/>
                </a:cubicBezTo>
                <a:cubicBezTo>
                  <a:pt x="102" y="134"/>
                  <a:pt x="96" y="127"/>
                  <a:pt x="87" y="125"/>
                </a:cubicBezTo>
                <a:cubicBezTo>
                  <a:pt x="87" y="96"/>
                  <a:pt x="87" y="96"/>
                  <a:pt x="87" y="96"/>
                </a:cubicBezTo>
                <a:cubicBezTo>
                  <a:pt x="92" y="95"/>
                  <a:pt x="95" y="94"/>
                  <a:pt x="99" y="91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0" y="115"/>
                  <a:pt x="119" y="117"/>
                  <a:pt x="119" y="119"/>
                </a:cubicBezTo>
                <a:cubicBezTo>
                  <a:pt x="119" y="126"/>
                  <a:pt x="124" y="131"/>
                  <a:pt x="131" y="131"/>
                </a:cubicBezTo>
                <a:cubicBezTo>
                  <a:pt x="137" y="131"/>
                  <a:pt x="143" y="126"/>
                  <a:pt x="143" y="119"/>
                </a:cubicBezTo>
                <a:cubicBezTo>
                  <a:pt x="143" y="113"/>
                  <a:pt x="137" y="108"/>
                  <a:pt x="131" y="108"/>
                </a:cubicBezTo>
                <a:cubicBezTo>
                  <a:pt x="129" y="108"/>
                  <a:pt x="127" y="108"/>
                  <a:pt x="125" y="109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106" y="83"/>
                  <a:pt x="108" y="78"/>
                  <a:pt x="108" y="73"/>
                </a:cubicBezTo>
                <a:cubicBezTo>
                  <a:pt x="108" y="67"/>
                  <a:pt x="106" y="62"/>
                  <a:pt x="103" y="58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4" y="33"/>
                  <a:pt x="138" y="35"/>
                  <a:pt x="143" y="35"/>
                </a:cubicBezTo>
                <a:cubicBezTo>
                  <a:pt x="152" y="35"/>
                  <a:pt x="160" y="27"/>
                  <a:pt x="160" y="17"/>
                </a:cubicBezTo>
                <a:cubicBezTo>
                  <a:pt x="160" y="8"/>
                  <a:pt x="152" y="0"/>
                  <a:pt x="143" y="0"/>
                </a:cubicBezTo>
                <a:close/>
                <a:moveTo>
                  <a:pt x="32" y="26"/>
                </a:moveTo>
                <a:cubicBezTo>
                  <a:pt x="32" y="23"/>
                  <a:pt x="35" y="20"/>
                  <a:pt x="38" y="20"/>
                </a:cubicBezTo>
                <a:cubicBezTo>
                  <a:pt x="41" y="20"/>
                  <a:pt x="44" y="23"/>
                  <a:pt x="44" y="26"/>
                </a:cubicBezTo>
                <a:cubicBezTo>
                  <a:pt x="44" y="29"/>
                  <a:pt x="41" y="32"/>
                  <a:pt x="38" y="32"/>
                </a:cubicBezTo>
                <a:cubicBezTo>
                  <a:pt x="35" y="32"/>
                  <a:pt x="32" y="29"/>
                  <a:pt x="32" y="26"/>
                </a:cubicBezTo>
                <a:close/>
                <a:moveTo>
                  <a:pt x="17" y="148"/>
                </a:moveTo>
                <a:cubicBezTo>
                  <a:pt x="11" y="148"/>
                  <a:pt x="6" y="143"/>
                  <a:pt x="6" y="137"/>
                </a:cubicBezTo>
                <a:cubicBezTo>
                  <a:pt x="6" y="130"/>
                  <a:pt x="11" y="125"/>
                  <a:pt x="17" y="125"/>
                </a:cubicBezTo>
                <a:cubicBezTo>
                  <a:pt x="24" y="125"/>
                  <a:pt x="29" y="130"/>
                  <a:pt x="29" y="137"/>
                </a:cubicBezTo>
                <a:cubicBezTo>
                  <a:pt x="29" y="143"/>
                  <a:pt x="24" y="148"/>
                  <a:pt x="17" y="148"/>
                </a:cubicBezTo>
                <a:close/>
                <a:moveTo>
                  <a:pt x="96" y="143"/>
                </a:moveTo>
                <a:cubicBezTo>
                  <a:pt x="96" y="149"/>
                  <a:pt x="91" y="154"/>
                  <a:pt x="84" y="154"/>
                </a:cubicBezTo>
                <a:cubicBezTo>
                  <a:pt x="78" y="154"/>
                  <a:pt x="73" y="149"/>
                  <a:pt x="73" y="143"/>
                </a:cubicBezTo>
                <a:cubicBezTo>
                  <a:pt x="73" y="136"/>
                  <a:pt x="78" y="131"/>
                  <a:pt x="84" y="131"/>
                </a:cubicBezTo>
                <a:cubicBezTo>
                  <a:pt x="91" y="131"/>
                  <a:pt x="96" y="136"/>
                  <a:pt x="96" y="143"/>
                </a:cubicBezTo>
                <a:close/>
                <a:moveTo>
                  <a:pt x="84" y="90"/>
                </a:moveTo>
                <a:cubicBezTo>
                  <a:pt x="75" y="90"/>
                  <a:pt x="67" y="82"/>
                  <a:pt x="67" y="73"/>
                </a:cubicBezTo>
                <a:cubicBezTo>
                  <a:pt x="67" y="63"/>
                  <a:pt x="75" y="55"/>
                  <a:pt x="84" y="55"/>
                </a:cubicBezTo>
                <a:cubicBezTo>
                  <a:pt x="94" y="55"/>
                  <a:pt x="102" y="63"/>
                  <a:pt x="102" y="73"/>
                </a:cubicBezTo>
                <a:cubicBezTo>
                  <a:pt x="102" y="82"/>
                  <a:pt x="94" y="90"/>
                  <a:pt x="84" y="90"/>
                </a:cubicBezTo>
                <a:close/>
                <a:moveTo>
                  <a:pt x="137" y="119"/>
                </a:moveTo>
                <a:cubicBezTo>
                  <a:pt x="137" y="122"/>
                  <a:pt x="134" y="125"/>
                  <a:pt x="131" y="125"/>
                </a:cubicBezTo>
                <a:cubicBezTo>
                  <a:pt x="128" y="125"/>
                  <a:pt x="125" y="122"/>
                  <a:pt x="125" y="119"/>
                </a:cubicBezTo>
                <a:cubicBezTo>
                  <a:pt x="125" y="116"/>
                  <a:pt x="128" y="113"/>
                  <a:pt x="131" y="113"/>
                </a:cubicBezTo>
                <a:cubicBezTo>
                  <a:pt x="134" y="113"/>
                  <a:pt x="137" y="116"/>
                  <a:pt x="137" y="119"/>
                </a:cubicBezTo>
                <a:close/>
                <a:moveTo>
                  <a:pt x="143" y="29"/>
                </a:moveTo>
                <a:cubicBezTo>
                  <a:pt x="136" y="29"/>
                  <a:pt x="131" y="24"/>
                  <a:pt x="131" y="17"/>
                </a:cubicBezTo>
                <a:cubicBezTo>
                  <a:pt x="131" y="11"/>
                  <a:pt x="136" y="6"/>
                  <a:pt x="143" y="6"/>
                </a:cubicBezTo>
                <a:cubicBezTo>
                  <a:pt x="149" y="6"/>
                  <a:pt x="154" y="11"/>
                  <a:pt x="154" y="17"/>
                </a:cubicBezTo>
                <a:cubicBezTo>
                  <a:pt x="154" y="24"/>
                  <a:pt x="149" y="29"/>
                  <a:pt x="143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311"/>
          <p:cNvSpPr>
            <a:spLocks noEditPoints="1"/>
          </p:cNvSpPr>
          <p:nvPr/>
        </p:nvSpPr>
        <p:spPr bwMode="auto">
          <a:xfrm>
            <a:off x="7139434" y="4109219"/>
            <a:ext cx="410294" cy="276709"/>
          </a:xfrm>
          <a:custGeom>
            <a:avLst/>
            <a:gdLst>
              <a:gd name="T0" fmla="*/ 160 w 160"/>
              <a:gd name="T1" fmla="*/ 3 h 107"/>
              <a:gd name="T2" fmla="*/ 160 w 160"/>
              <a:gd name="T3" fmla="*/ 2 h 107"/>
              <a:gd name="T4" fmla="*/ 160 w 160"/>
              <a:gd name="T5" fmla="*/ 1 h 107"/>
              <a:gd name="T6" fmla="*/ 160 w 160"/>
              <a:gd name="T7" fmla="*/ 1 h 107"/>
              <a:gd name="T8" fmla="*/ 159 w 160"/>
              <a:gd name="T9" fmla="*/ 1 h 107"/>
              <a:gd name="T10" fmla="*/ 158 w 160"/>
              <a:gd name="T11" fmla="*/ 0 h 107"/>
              <a:gd name="T12" fmla="*/ 157 w 160"/>
              <a:gd name="T13" fmla="*/ 0 h 107"/>
              <a:gd name="T14" fmla="*/ 157 w 160"/>
              <a:gd name="T15" fmla="*/ 0 h 107"/>
              <a:gd name="T16" fmla="*/ 0 w 160"/>
              <a:gd name="T17" fmla="*/ 34 h 107"/>
              <a:gd name="T18" fmla="*/ 46 w 160"/>
              <a:gd name="T19" fmla="*/ 60 h 107"/>
              <a:gd name="T20" fmla="*/ 53 w 160"/>
              <a:gd name="T21" fmla="*/ 104 h 107"/>
              <a:gd name="T22" fmla="*/ 54 w 160"/>
              <a:gd name="T23" fmla="*/ 104 h 107"/>
              <a:gd name="T24" fmla="*/ 54 w 160"/>
              <a:gd name="T25" fmla="*/ 105 h 107"/>
              <a:gd name="T26" fmla="*/ 54 w 160"/>
              <a:gd name="T27" fmla="*/ 106 h 107"/>
              <a:gd name="T28" fmla="*/ 55 w 160"/>
              <a:gd name="T29" fmla="*/ 106 h 107"/>
              <a:gd name="T30" fmla="*/ 55 w 160"/>
              <a:gd name="T31" fmla="*/ 106 h 107"/>
              <a:gd name="T32" fmla="*/ 56 w 160"/>
              <a:gd name="T33" fmla="*/ 107 h 107"/>
              <a:gd name="T34" fmla="*/ 56 w 160"/>
              <a:gd name="T35" fmla="*/ 107 h 107"/>
              <a:gd name="T36" fmla="*/ 56 w 160"/>
              <a:gd name="T37" fmla="*/ 107 h 107"/>
              <a:gd name="T38" fmla="*/ 58 w 160"/>
              <a:gd name="T39" fmla="*/ 106 h 107"/>
              <a:gd name="T40" fmla="*/ 119 w 160"/>
              <a:gd name="T41" fmla="*/ 106 h 107"/>
              <a:gd name="T42" fmla="*/ 121 w 160"/>
              <a:gd name="T43" fmla="*/ 106 h 107"/>
              <a:gd name="T44" fmla="*/ 160 w 160"/>
              <a:gd name="T45" fmla="*/ 4 h 107"/>
              <a:gd name="T46" fmla="*/ 160 w 160"/>
              <a:gd name="T47" fmla="*/ 3 h 107"/>
              <a:gd name="T48" fmla="*/ 129 w 160"/>
              <a:gd name="T49" fmla="*/ 20 h 107"/>
              <a:gd name="T50" fmla="*/ 65 w 160"/>
              <a:gd name="T51" fmla="*/ 67 h 107"/>
              <a:gd name="T52" fmla="*/ 65 w 160"/>
              <a:gd name="T53" fmla="*/ 68 h 107"/>
              <a:gd name="T54" fmla="*/ 64 w 160"/>
              <a:gd name="T55" fmla="*/ 68 h 107"/>
              <a:gd name="T56" fmla="*/ 64 w 160"/>
              <a:gd name="T57" fmla="*/ 68 h 107"/>
              <a:gd name="T58" fmla="*/ 51 w 160"/>
              <a:gd name="T59" fmla="*/ 60 h 107"/>
              <a:gd name="T60" fmla="*/ 61 w 160"/>
              <a:gd name="T61" fmla="*/ 97 h 107"/>
              <a:gd name="T62" fmla="*/ 80 w 160"/>
              <a:gd name="T63" fmla="*/ 81 h 107"/>
              <a:gd name="T64" fmla="*/ 72 w 160"/>
              <a:gd name="T65" fmla="*/ 90 h 107"/>
              <a:gd name="T66" fmla="*/ 139 w 160"/>
              <a:gd name="T67" fmla="*/ 9 h 107"/>
              <a:gd name="T68" fmla="*/ 10 w 160"/>
              <a:gd name="T69" fmla="*/ 36 h 107"/>
              <a:gd name="T70" fmla="*/ 119 w 160"/>
              <a:gd name="T71" fmla="*/ 100 h 107"/>
              <a:gd name="T72" fmla="*/ 71 w 160"/>
              <a:gd name="T73" fmla="*/ 69 h 107"/>
              <a:gd name="T74" fmla="*/ 119 w 160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07">
                <a:moveTo>
                  <a:pt x="160" y="3"/>
                </a:move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8" y="0"/>
                  <a:pt x="158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8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3"/>
                  <a:pt x="0" y="34"/>
                </a:cubicBezTo>
                <a:cubicBezTo>
                  <a:pt x="0" y="35"/>
                  <a:pt x="0" y="36"/>
                  <a:pt x="1" y="37"/>
                </a:cubicBezTo>
                <a:cubicBezTo>
                  <a:pt x="46" y="60"/>
                  <a:pt x="46" y="60"/>
                  <a:pt x="46" y="60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3" y="103"/>
                  <a:pt x="54" y="104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4" y="104"/>
                  <a:pt x="54" y="104"/>
                  <a:pt x="54" y="104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7" y="107"/>
                  <a:pt x="58" y="106"/>
                  <a:pt x="58" y="106"/>
                </a:cubicBezTo>
                <a:cubicBezTo>
                  <a:pt x="88" y="86"/>
                  <a:pt x="88" y="86"/>
                  <a:pt x="88" y="8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106"/>
                  <a:pt x="120" y="107"/>
                  <a:pt x="120" y="107"/>
                </a:cubicBezTo>
                <a:cubicBezTo>
                  <a:pt x="120" y="107"/>
                  <a:pt x="121" y="106"/>
                  <a:pt x="121" y="106"/>
                </a:cubicBezTo>
                <a:cubicBezTo>
                  <a:pt x="122" y="106"/>
                  <a:pt x="122" y="106"/>
                  <a:pt x="123" y="105"/>
                </a:cubicBezTo>
                <a:cubicBezTo>
                  <a:pt x="160" y="4"/>
                  <a:pt x="160" y="4"/>
                  <a:pt x="160" y="4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lose/>
                <a:moveTo>
                  <a:pt x="129" y="20"/>
                </a:move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57" y="92"/>
                  <a:pt x="57" y="92"/>
                  <a:pt x="57" y="92"/>
                </a:cubicBezTo>
                <a:cubicBezTo>
                  <a:pt x="51" y="60"/>
                  <a:pt x="51" y="60"/>
                  <a:pt x="51" y="60"/>
                </a:cubicBezTo>
                <a:lnTo>
                  <a:pt x="129" y="20"/>
                </a:lnTo>
                <a:close/>
                <a:moveTo>
                  <a:pt x="61" y="97"/>
                </a:moveTo>
                <a:cubicBezTo>
                  <a:pt x="68" y="73"/>
                  <a:pt x="68" y="73"/>
                  <a:pt x="68" y="73"/>
                </a:cubicBezTo>
                <a:cubicBezTo>
                  <a:pt x="80" y="81"/>
                  <a:pt x="80" y="81"/>
                  <a:pt x="80" y="81"/>
                </a:cubicBezTo>
                <a:cubicBezTo>
                  <a:pt x="83" y="83"/>
                  <a:pt x="83" y="83"/>
                  <a:pt x="83" y="83"/>
                </a:cubicBezTo>
                <a:cubicBezTo>
                  <a:pt x="72" y="90"/>
                  <a:pt x="72" y="90"/>
                  <a:pt x="72" y="90"/>
                </a:cubicBezTo>
                <a:lnTo>
                  <a:pt x="61" y="97"/>
                </a:lnTo>
                <a:close/>
                <a:moveTo>
                  <a:pt x="139" y="9"/>
                </a:moveTo>
                <a:cubicBezTo>
                  <a:pt x="48" y="56"/>
                  <a:pt x="48" y="56"/>
                  <a:pt x="48" y="56"/>
                </a:cubicBezTo>
                <a:cubicBezTo>
                  <a:pt x="10" y="36"/>
                  <a:pt x="10" y="36"/>
                  <a:pt x="10" y="36"/>
                </a:cubicBezTo>
                <a:lnTo>
                  <a:pt x="139" y="9"/>
                </a:lnTo>
                <a:close/>
                <a:moveTo>
                  <a:pt x="119" y="100"/>
                </a:moveTo>
                <a:cubicBezTo>
                  <a:pt x="78" y="73"/>
                  <a:pt x="78" y="73"/>
                  <a:pt x="78" y="73"/>
                </a:cubicBezTo>
                <a:cubicBezTo>
                  <a:pt x="71" y="69"/>
                  <a:pt x="71" y="69"/>
                  <a:pt x="71" y="69"/>
                </a:cubicBezTo>
                <a:cubicBezTo>
                  <a:pt x="152" y="10"/>
                  <a:pt x="152" y="10"/>
                  <a:pt x="152" y="10"/>
                </a:cubicBezTo>
                <a:lnTo>
                  <a:pt x="119" y="1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384"/>
          <p:cNvSpPr>
            <a:spLocks noEditPoints="1"/>
          </p:cNvSpPr>
          <p:nvPr/>
        </p:nvSpPr>
        <p:spPr bwMode="auto">
          <a:xfrm>
            <a:off x="7165399" y="5294364"/>
            <a:ext cx="397174" cy="413872"/>
          </a:xfrm>
          <a:custGeom>
            <a:avLst/>
            <a:gdLst>
              <a:gd name="T0" fmla="*/ 75 w 155"/>
              <a:gd name="T1" fmla="*/ 131 h 160"/>
              <a:gd name="T2" fmla="*/ 75 w 155"/>
              <a:gd name="T3" fmla="*/ 147 h 160"/>
              <a:gd name="T4" fmla="*/ 77 w 155"/>
              <a:gd name="T5" fmla="*/ 13 h 160"/>
              <a:gd name="T6" fmla="*/ 88 w 155"/>
              <a:gd name="T7" fmla="*/ 8 h 160"/>
              <a:gd name="T8" fmla="*/ 7 w 155"/>
              <a:gd name="T9" fmla="*/ 39 h 160"/>
              <a:gd name="T10" fmla="*/ 8 w 155"/>
              <a:gd name="T11" fmla="*/ 33 h 160"/>
              <a:gd name="T12" fmla="*/ 0 w 155"/>
              <a:gd name="T13" fmla="*/ 23 h 160"/>
              <a:gd name="T14" fmla="*/ 5 w 155"/>
              <a:gd name="T15" fmla="*/ 23 h 160"/>
              <a:gd name="T16" fmla="*/ 10 w 155"/>
              <a:gd name="T17" fmla="*/ 62 h 160"/>
              <a:gd name="T18" fmla="*/ 13 w 155"/>
              <a:gd name="T19" fmla="*/ 64 h 160"/>
              <a:gd name="T20" fmla="*/ 25 w 155"/>
              <a:gd name="T21" fmla="*/ 107 h 160"/>
              <a:gd name="T22" fmla="*/ 9 w 155"/>
              <a:gd name="T23" fmla="*/ 52 h 160"/>
              <a:gd name="T24" fmla="*/ 12 w 155"/>
              <a:gd name="T25" fmla="*/ 48 h 160"/>
              <a:gd name="T26" fmla="*/ 15 w 155"/>
              <a:gd name="T27" fmla="*/ 13 h 160"/>
              <a:gd name="T28" fmla="*/ 20 w 155"/>
              <a:gd name="T29" fmla="*/ 11 h 160"/>
              <a:gd name="T30" fmla="*/ 23 w 155"/>
              <a:gd name="T31" fmla="*/ 13 h 160"/>
              <a:gd name="T32" fmla="*/ 20 w 155"/>
              <a:gd name="T33" fmla="*/ 100 h 160"/>
              <a:gd name="T34" fmla="*/ 24 w 155"/>
              <a:gd name="T35" fmla="*/ 102 h 160"/>
              <a:gd name="T36" fmla="*/ 15 w 155"/>
              <a:gd name="T37" fmla="*/ 69 h 160"/>
              <a:gd name="T38" fmla="*/ 19 w 155"/>
              <a:gd name="T39" fmla="*/ 89 h 160"/>
              <a:gd name="T40" fmla="*/ 22 w 155"/>
              <a:gd name="T41" fmla="*/ 86 h 160"/>
              <a:gd name="T42" fmla="*/ 145 w 155"/>
              <a:gd name="T43" fmla="*/ 51 h 160"/>
              <a:gd name="T44" fmla="*/ 152 w 155"/>
              <a:gd name="T45" fmla="*/ 34 h 160"/>
              <a:gd name="T46" fmla="*/ 147 w 155"/>
              <a:gd name="T47" fmla="*/ 33 h 160"/>
              <a:gd name="T48" fmla="*/ 152 w 155"/>
              <a:gd name="T49" fmla="*/ 26 h 160"/>
              <a:gd name="T50" fmla="*/ 151 w 155"/>
              <a:gd name="T51" fmla="*/ 18 h 160"/>
              <a:gd name="T52" fmla="*/ 133 w 155"/>
              <a:gd name="T53" fmla="*/ 8 h 160"/>
              <a:gd name="T54" fmla="*/ 127 w 155"/>
              <a:gd name="T55" fmla="*/ 9 h 160"/>
              <a:gd name="T56" fmla="*/ 145 w 155"/>
              <a:gd name="T57" fmla="*/ 17 h 160"/>
              <a:gd name="T58" fmla="*/ 145 w 155"/>
              <a:gd name="T59" fmla="*/ 62 h 160"/>
              <a:gd name="T60" fmla="*/ 143 w 155"/>
              <a:gd name="T61" fmla="*/ 56 h 160"/>
              <a:gd name="T62" fmla="*/ 123 w 155"/>
              <a:gd name="T63" fmla="*/ 123 h 160"/>
              <a:gd name="T64" fmla="*/ 123 w 155"/>
              <a:gd name="T65" fmla="*/ 109 h 160"/>
              <a:gd name="T66" fmla="*/ 123 w 155"/>
              <a:gd name="T67" fmla="*/ 86 h 160"/>
              <a:gd name="T68" fmla="*/ 123 w 155"/>
              <a:gd name="T69" fmla="*/ 73 h 160"/>
              <a:gd name="T70" fmla="*/ 123 w 155"/>
              <a:gd name="T71" fmla="*/ 57 h 160"/>
              <a:gd name="T72" fmla="*/ 123 w 155"/>
              <a:gd name="T73" fmla="*/ 44 h 160"/>
              <a:gd name="T74" fmla="*/ 123 w 155"/>
              <a:gd name="T75" fmla="*/ 21 h 160"/>
              <a:gd name="T76" fmla="*/ 111 w 155"/>
              <a:gd name="T77" fmla="*/ 0 h 160"/>
              <a:gd name="T78" fmla="*/ 32 w 155"/>
              <a:gd name="T79" fmla="*/ 21 h 160"/>
              <a:gd name="T80" fmla="*/ 32 w 155"/>
              <a:gd name="T81" fmla="*/ 34 h 160"/>
              <a:gd name="T82" fmla="*/ 32 w 155"/>
              <a:gd name="T83" fmla="*/ 57 h 160"/>
              <a:gd name="T84" fmla="*/ 32 w 155"/>
              <a:gd name="T85" fmla="*/ 70 h 160"/>
              <a:gd name="T86" fmla="*/ 32 w 155"/>
              <a:gd name="T87" fmla="*/ 86 h 160"/>
              <a:gd name="T88" fmla="*/ 32 w 155"/>
              <a:gd name="T89" fmla="*/ 99 h 160"/>
              <a:gd name="T90" fmla="*/ 32 w 155"/>
              <a:gd name="T91" fmla="*/ 123 h 160"/>
              <a:gd name="T92" fmla="*/ 26 w 155"/>
              <a:gd name="T93" fmla="*/ 123 h 160"/>
              <a:gd name="T94" fmla="*/ 32 w 155"/>
              <a:gd name="T95" fmla="*/ 132 h 160"/>
              <a:gd name="T96" fmla="*/ 44 w 155"/>
              <a:gd name="T97" fmla="*/ 160 h 160"/>
              <a:gd name="T98" fmla="*/ 125 w 155"/>
              <a:gd name="T99" fmla="*/ 135 h 160"/>
              <a:gd name="T100" fmla="*/ 124 w 155"/>
              <a:gd name="T101" fmla="*/ 127 h 160"/>
              <a:gd name="T102" fmla="*/ 117 w 155"/>
              <a:gd name="T103" fmla="*/ 21 h 160"/>
              <a:gd name="T104" fmla="*/ 111 w 155"/>
              <a:gd name="T105" fmla="*/ 5 h 160"/>
              <a:gd name="T106" fmla="*/ 44 w 155"/>
              <a:gd name="T107" fmla="*/ 5 h 160"/>
              <a:gd name="T108" fmla="*/ 117 w 155"/>
              <a:gd name="T109" fmla="*/ 128 h 160"/>
              <a:gd name="T110" fmla="*/ 132 w 155"/>
              <a:gd name="T111" fmla="*/ 102 h 160"/>
              <a:gd name="T112" fmla="*/ 135 w 155"/>
              <a:gd name="T113" fmla="*/ 97 h 160"/>
              <a:gd name="T114" fmla="*/ 126 w 155"/>
              <a:gd name="T115" fmla="*/ 111 h 160"/>
              <a:gd name="T116" fmla="*/ 138 w 155"/>
              <a:gd name="T117" fmla="*/ 87 h 160"/>
              <a:gd name="T118" fmla="*/ 137 w 155"/>
              <a:gd name="T119" fmla="*/ 82 h 160"/>
              <a:gd name="T120" fmla="*/ 138 w 155"/>
              <a:gd name="T121" fmla="*/ 7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5" h="160">
                <a:moveTo>
                  <a:pt x="75" y="131"/>
                </a:moveTo>
                <a:cubicBezTo>
                  <a:pt x="69" y="131"/>
                  <a:pt x="64" y="135"/>
                  <a:pt x="64" y="141"/>
                </a:cubicBezTo>
                <a:cubicBezTo>
                  <a:pt x="64" y="147"/>
                  <a:pt x="69" y="152"/>
                  <a:pt x="75" y="152"/>
                </a:cubicBezTo>
                <a:cubicBezTo>
                  <a:pt x="81" y="152"/>
                  <a:pt x="85" y="147"/>
                  <a:pt x="85" y="141"/>
                </a:cubicBezTo>
                <a:cubicBezTo>
                  <a:pt x="85" y="135"/>
                  <a:pt x="81" y="131"/>
                  <a:pt x="75" y="131"/>
                </a:cubicBezTo>
                <a:close/>
                <a:moveTo>
                  <a:pt x="75" y="147"/>
                </a:moveTo>
                <a:cubicBezTo>
                  <a:pt x="72" y="147"/>
                  <a:pt x="69" y="144"/>
                  <a:pt x="69" y="141"/>
                </a:cubicBezTo>
                <a:cubicBezTo>
                  <a:pt x="69" y="138"/>
                  <a:pt x="72" y="136"/>
                  <a:pt x="75" y="136"/>
                </a:cubicBezTo>
                <a:cubicBezTo>
                  <a:pt x="78" y="136"/>
                  <a:pt x="80" y="138"/>
                  <a:pt x="80" y="141"/>
                </a:cubicBezTo>
                <a:cubicBezTo>
                  <a:pt x="80" y="144"/>
                  <a:pt x="78" y="147"/>
                  <a:pt x="75" y="147"/>
                </a:cubicBezTo>
                <a:close/>
                <a:moveTo>
                  <a:pt x="64" y="11"/>
                </a:moveTo>
                <a:cubicBezTo>
                  <a:pt x="64" y="9"/>
                  <a:pt x="65" y="8"/>
                  <a:pt x="67" y="8"/>
                </a:cubicBezTo>
                <a:cubicBezTo>
                  <a:pt x="77" y="8"/>
                  <a:pt x="77" y="8"/>
                  <a:pt x="77" y="8"/>
                </a:cubicBezTo>
                <a:cubicBezTo>
                  <a:pt x="79" y="8"/>
                  <a:pt x="80" y="9"/>
                  <a:pt x="80" y="11"/>
                </a:cubicBezTo>
                <a:cubicBezTo>
                  <a:pt x="80" y="12"/>
                  <a:pt x="79" y="13"/>
                  <a:pt x="7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5" y="13"/>
                  <a:pt x="64" y="12"/>
                  <a:pt x="64" y="11"/>
                </a:cubicBezTo>
                <a:close/>
                <a:moveTo>
                  <a:pt x="83" y="11"/>
                </a:moveTo>
                <a:cubicBezTo>
                  <a:pt x="83" y="9"/>
                  <a:pt x="84" y="8"/>
                  <a:pt x="85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9" y="8"/>
                  <a:pt x="91" y="9"/>
                  <a:pt x="91" y="11"/>
                </a:cubicBezTo>
                <a:cubicBezTo>
                  <a:pt x="91" y="12"/>
                  <a:pt x="89" y="13"/>
                  <a:pt x="88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4" y="13"/>
                  <a:pt x="83" y="12"/>
                  <a:pt x="83" y="11"/>
                </a:cubicBezTo>
                <a:close/>
                <a:moveTo>
                  <a:pt x="7" y="39"/>
                </a:moveTo>
                <a:cubicBezTo>
                  <a:pt x="6" y="39"/>
                  <a:pt x="6" y="39"/>
                  <a:pt x="6" y="39"/>
                </a:cubicBezTo>
                <a:cubicBezTo>
                  <a:pt x="5" y="39"/>
                  <a:pt x="4" y="38"/>
                  <a:pt x="3" y="37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3"/>
                  <a:pt x="3" y="32"/>
                  <a:pt x="5" y="31"/>
                </a:cubicBezTo>
                <a:cubicBezTo>
                  <a:pt x="6" y="31"/>
                  <a:pt x="7" y="32"/>
                  <a:pt x="8" y="33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7"/>
                  <a:pt x="8" y="38"/>
                  <a:pt x="7" y="39"/>
                </a:cubicBezTo>
                <a:close/>
                <a:moveTo>
                  <a:pt x="3" y="26"/>
                </a:moveTo>
                <a:cubicBezTo>
                  <a:pt x="1" y="26"/>
                  <a:pt x="0" y="25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0" y="22"/>
                  <a:pt x="0" y="21"/>
                  <a:pt x="0" y="21"/>
                </a:cubicBezTo>
                <a:cubicBezTo>
                  <a:pt x="0" y="19"/>
                  <a:pt x="2" y="18"/>
                  <a:pt x="3" y="18"/>
                </a:cubicBezTo>
                <a:cubicBezTo>
                  <a:pt x="5" y="19"/>
                  <a:pt x="6" y="20"/>
                  <a:pt x="5" y="22"/>
                </a:cubicBezTo>
                <a:cubicBezTo>
                  <a:pt x="5" y="22"/>
                  <a:pt x="5" y="22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5"/>
                  <a:pt x="4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lose/>
                <a:moveTo>
                  <a:pt x="13" y="64"/>
                </a:moveTo>
                <a:cubicBezTo>
                  <a:pt x="13" y="64"/>
                  <a:pt x="13" y="64"/>
                  <a:pt x="13" y="64"/>
                </a:cubicBezTo>
                <a:cubicBezTo>
                  <a:pt x="12" y="64"/>
                  <a:pt x="10" y="63"/>
                  <a:pt x="10" y="62"/>
                </a:cubicBezTo>
                <a:cubicBezTo>
                  <a:pt x="9" y="60"/>
                  <a:pt x="9" y="60"/>
                  <a:pt x="9" y="60"/>
                </a:cubicBezTo>
                <a:cubicBezTo>
                  <a:pt x="9" y="58"/>
                  <a:pt x="10" y="57"/>
                  <a:pt x="11" y="56"/>
                </a:cubicBezTo>
                <a:cubicBezTo>
                  <a:pt x="13" y="56"/>
                  <a:pt x="14" y="57"/>
                  <a:pt x="15" y="58"/>
                </a:cubicBezTo>
                <a:cubicBezTo>
                  <a:pt x="15" y="61"/>
                  <a:pt x="15" y="61"/>
                  <a:pt x="15" y="61"/>
                </a:cubicBezTo>
                <a:cubicBezTo>
                  <a:pt x="16" y="62"/>
                  <a:pt x="15" y="64"/>
                  <a:pt x="13" y="64"/>
                </a:cubicBezTo>
                <a:close/>
                <a:moveTo>
                  <a:pt x="27" y="114"/>
                </a:moveTo>
                <a:cubicBezTo>
                  <a:pt x="27" y="114"/>
                  <a:pt x="26" y="115"/>
                  <a:pt x="26" y="115"/>
                </a:cubicBezTo>
                <a:cubicBezTo>
                  <a:pt x="25" y="115"/>
                  <a:pt x="24" y="114"/>
                  <a:pt x="24" y="113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09"/>
                  <a:pt x="23" y="107"/>
                  <a:pt x="25" y="107"/>
                </a:cubicBezTo>
                <a:cubicBezTo>
                  <a:pt x="26" y="106"/>
                  <a:pt x="28" y="107"/>
                  <a:pt x="28" y="109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9" y="113"/>
                  <a:pt x="28" y="114"/>
                  <a:pt x="27" y="114"/>
                </a:cubicBezTo>
                <a:close/>
                <a:moveTo>
                  <a:pt x="10" y="51"/>
                </a:moveTo>
                <a:cubicBezTo>
                  <a:pt x="10" y="52"/>
                  <a:pt x="10" y="52"/>
                  <a:pt x="9" y="52"/>
                </a:cubicBezTo>
                <a:cubicBezTo>
                  <a:pt x="8" y="52"/>
                  <a:pt x="7" y="51"/>
                  <a:pt x="7" y="50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6"/>
                  <a:pt x="7" y="44"/>
                  <a:pt x="8" y="44"/>
                </a:cubicBezTo>
                <a:cubicBezTo>
                  <a:pt x="9" y="43"/>
                  <a:pt x="11" y="44"/>
                  <a:pt x="11" y="46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0"/>
                  <a:pt x="11" y="51"/>
                  <a:pt x="10" y="51"/>
                </a:cubicBezTo>
                <a:close/>
                <a:moveTo>
                  <a:pt x="7" y="15"/>
                </a:moveTo>
                <a:cubicBezTo>
                  <a:pt x="7" y="13"/>
                  <a:pt x="8" y="12"/>
                  <a:pt x="9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3" y="10"/>
                  <a:pt x="14" y="11"/>
                  <a:pt x="15" y="13"/>
                </a:cubicBezTo>
                <a:cubicBezTo>
                  <a:pt x="15" y="14"/>
                  <a:pt x="14" y="15"/>
                  <a:pt x="13" y="16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8" y="17"/>
                  <a:pt x="7" y="16"/>
                  <a:pt x="7" y="15"/>
                </a:cubicBezTo>
                <a:close/>
                <a:moveTo>
                  <a:pt x="20" y="11"/>
                </a:moveTo>
                <a:cubicBezTo>
                  <a:pt x="19" y="10"/>
                  <a:pt x="20" y="8"/>
                  <a:pt x="22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6" y="7"/>
                  <a:pt x="27" y="8"/>
                  <a:pt x="27" y="9"/>
                </a:cubicBezTo>
                <a:cubicBezTo>
                  <a:pt x="28" y="11"/>
                  <a:pt x="27" y="12"/>
                  <a:pt x="25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2" y="13"/>
                  <a:pt x="22" y="13"/>
                </a:cubicBezTo>
                <a:cubicBezTo>
                  <a:pt x="21" y="13"/>
                  <a:pt x="20" y="12"/>
                  <a:pt x="20" y="11"/>
                </a:cubicBezTo>
                <a:close/>
                <a:moveTo>
                  <a:pt x="24" y="102"/>
                </a:moveTo>
                <a:cubicBezTo>
                  <a:pt x="23" y="102"/>
                  <a:pt x="23" y="102"/>
                  <a:pt x="23" y="102"/>
                </a:cubicBezTo>
                <a:cubicBezTo>
                  <a:pt x="22" y="102"/>
                  <a:pt x="21" y="101"/>
                  <a:pt x="20" y="100"/>
                </a:cubicBezTo>
                <a:cubicBezTo>
                  <a:pt x="20" y="97"/>
                  <a:pt x="20" y="97"/>
                  <a:pt x="20" y="97"/>
                </a:cubicBezTo>
                <a:cubicBezTo>
                  <a:pt x="19" y="96"/>
                  <a:pt x="20" y="95"/>
                  <a:pt x="21" y="94"/>
                </a:cubicBezTo>
                <a:cubicBezTo>
                  <a:pt x="23" y="94"/>
                  <a:pt x="24" y="95"/>
                  <a:pt x="25" y="96"/>
                </a:cubicBezTo>
                <a:cubicBezTo>
                  <a:pt x="25" y="99"/>
                  <a:pt x="25" y="99"/>
                  <a:pt x="25" y="99"/>
                </a:cubicBezTo>
                <a:cubicBezTo>
                  <a:pt x="26" y="100"/>
                  <a:pt x="25" y="101"/>
                  <a:pt x="24" y="102"/>
                </a:cubicBezTo>
                <a:close/>
                <a:moveTo>
                  <a:pt x="17" y="77"/>
                </a:moveTo>
                <a:cubicBezTo>
                  <a:pt x="17" y="77"/>
                  <a:pt x="16" y="77"/>
                  <a:pt x="16" y="77"/>
                </a:cubicBezTo>
                <a:cubicBezTo>
                  <a:pt x="15" y="77"/>
                  <a:pt x="14" y="76"/>
                  <a:pt x="14" y="75"/>
                </a:cubicBezTo>
                <a:cubicBezTo>
                  <a:pt x="13" y="72"/>
                  <a:pt x="13" y="72"/>
                  <a:pt x="13" y="72"/>
                </a:cubicBezTo>
                <a:cubicBezTo>
                  <a:pt x="12" y="71"/>
                  <a:pt x="13" y="69"/>
                  <a:pt x="15" y="69"/>
                </a:cubicBezTo>
                <a:cubicBezTo>
                  <a:pt x="16" y="69"/>
                  <a:pt x="18" y="69"/>
                  <a:pt x="18" y="71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5"/>
                  <a:pt x="18" y="76"/>
                  <a:pt x="17" y="77"/>
                </a:cubicBezTo>
                <a:close/>
                <a:moveTo>
                  <a:pt x="20" y="89"/>
                </a:moveTo>
                <a:cubicBezTo>
                  <a:pt x="20" y="89"/>
                  <a:pt x="20" y="89"/>
                  <a:pt x="19" y="89"/>
                </a:cubicBezTo>
                <a:cubicBezTo>
                  <a:pt x="18" y="89"/>
                  <a:pt x="17" y="89"/>
                  <a:pt x="17" y="87"/>
                </a:cubicBezTo>
                <a:cubicBezTo>
                  <a:pt x="16" y="85"/>
                  <a:pt x="16" y="85"/>
                  <a:pt x="16" y="85"/>
                </a:cubicBezTo>
                <a:cubicBezTo>
                  <a:pt x="16" y="83"/>
                  <a:pt x="17" y="82"/>
                  <a:pt x="18" y="82"/>
                </a:cubicBezTo>
                <a:cubicBezTo>
                  <a:pt x="20" y="81"/>
                  <a:pt x="21" y="82"/>
                  <a:pt x="21" y="83"/>
                </a:cubicBezTo>
                <a:cubicBezTo>
                  <a:pt x="22" y="86"/>
                  <a:pt x="22" y="86"/>
                  <a:pt x="22" y="86"/>
                </a:cubicBezTo>
                <a:cubicBezTo>
                  <a:pt x="22" y="87"/>
                  <a:pt x="22" y="89"/>
                  <a:pt x="20" y="89"/>
                </a:cubicBezTo>
                <a:close/>
                <a:moveTo>
                  <a:pt x="149" y="47"/>
                </a:move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7" y="52"/>
                  <a:pt x="145" y="52"/>
                </a:cubicBezTo>
                <a:cubicBezTo>
                  <a:pt x="145" y="52"/>
                  <a:pt x="145" y="52"/>
                  <a:pt x="145" y="51"/>
                </a:cubicBezTo>
                <a:cubicBezTo>
                  <a:pt x="143" y="51"/>
                  <a:pt x="142" y="50"/>
                  <a:pt x="143" y="48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44" y="44"/>
                  <a:pt x="145" y="43"/>
                  <a:pt x="147" y="44"/>
                </a:cubicBezTo>
                <a:cubicBezTo>
                  <a:pt x="148" y="44"/>
                  <a:pt x="149" y="46"/>
                  <a:pt x="149" y="47"/>
                </a:cubicBezTo>
                <a:close/>
                <a:moveTo>
                  <a:pt x="152" y="34"/>
                </a:moveTo>
                <a:cubicBezTo>
                  <a:pt x="151" y="37"/>
                  <a:pt x="151" y="37"/>
                  <a:pt x="151" y="37"/>
                </a:cubicBezTo>
                <a:cubicBezTo>
                  <a:pt x="151" y="38"/>
                  <a:pt x="150" y="39"/>
                  <a:pt x="149" y="39"/>
                </a:cubicBezTo>
                <a:cubicBezTo>
                  <a:pt x="149" y="39"/>
                  <a:pt x="148" y="39"/>
                  <a:pt x="148" y="39"/>
                </a:cubicBezTo>
                <a:cubicBezTo>
                  <a:pt x="147" y="38"/>
                  <a:pt x="146" y="37"/>
                  <a:pt x="146" y="36"/>
                </a:cubicBezTo>
                <a:cubicBezTo>
                  <a:pt x="147" y="33"/>
                  <a:pt x="147" y="33"/>
                  <a:pt x="147" y="33"/>
                </a:cubicBezTo>
                <a:cubicBezTo>
                  <a:pt x="147" y="32"/>
                  <a:pt x="149" y="31"/>
                  <a:pt x="150" y="31"/>
                </a:cubicBezTo>
                <a:cubicBezTo>
                  <a:pt x="152" y="32"/>
                  <a:pt x="152" y="33"/>
                  <a:pt x="152" y="34"/>
                </a:cubicBezTo>
                <a:close/>
                <a:moveTo>
                  <a:pt x="155" y="23"/>
                </a:moveTo>
                <a:cubicBezTo>
                  <a:pt x="155" y="23"/>
                  <a:pt x="155" y="24"/>
                  <a:pt x="155" y="24"/>
                </a:cubicBezTo>
                <a:cubicBezTo>
                  <a:pt x="155" y="25"/>
                  <a:pt x="153" y="26"/>
                  <a:pt x="152" y="26"/>
                </a:cubicBezTo>
                <a:cubicBezTo>
                  <a:pt x="152" y="26"/>
                  <a:pt x="152" y="26"/>
                  <a:pt x="152" y="26"/>
                </a:cubicBezTo>
                <a:cubicBezTo>
                  <a:pt x="150" y="26"/>
                  <a:pt x="149" y="25"/>
                  <a:pt x="149" y="23"/>
                </a:cubicBezTo>
                <a:cubicBezTo>
                  <a:pt x="149" y="23"/>
                  <a:pt x="149" y="23"/>
                  <a:pt x="149" y="23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49" y="20"/>
                  <a:pt x="150" y="19"/>
                  <a:pt x="151" y="18"/>
                </a:cubicBezTo>
                <a:cubicBezTo>
                  <a:pt x="153" y="18"/>
                  <a:pt x="154" y="19"/>
                  <a:pt x="154" y="21"/>
                </a:cubicBezTo>
                <a:cubicBezTo>
                  <a:pt x="155" y="21"/>
                  <a:pt x="155" y="22"/>
                  <a:pt x="155" y="23"/>
                </a:cubicBezTo>
                <a:close/>
                <a:moveTo>
                  <a:pt x="127" y="9"/>
                </a:moveTo>
                <a:cubicBezTo>
                  <a:pt x="128" y="8"/>
                  <a:pt x="129" y="7"/>
                  <a:pt x="131" y="7"/>
                </a:cubicBezTo>
                <a:cubicBezTo>
                  <a:pt x="133" y="8"/>
                  <a:pt x="133" y="8"/>
                  <a:pt x="133" y="8"/>
                </a:cubicBezTo>
                <a:cubicBezTo>
                  <a:pt x="135" y="8"/>
                  <a:pt x="135" y="10"/>
                  <a:pt x="135" y="11"/>
                </a:cubicBezTo>
                <a:cubicBezTo>
                  <a:pt x="135" y="12"/>
                  <a:pt x="134" y="13"/>
                  <a:pt x="132" y="13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28" y="12"/>
                  <a:pt x="127" y="11"/>
                  <a:pt x="127" y="9"/>
                </a:cubicBezTo>
                <a:close/>
                <a:moveTo>
                  <a:pt x="140" y="13"/>
                </a:moveTo>
                <a:cubicBezTo>
                  <a:pt x="140" y="11"/>
                  <a:pt x="142" y="10"/>
                  <a:pt x="143" y="11"/>
                </a:cubicBezTo>
                <a:cubicBezTo>
                  <a:pt x="146" y="11"/>
                  <a:pt x="146" y="11"/>
                  <a:pt x="146" y="11"/>
                </a:cubicBezTo>
                <a:cubicBezTo>
                  <a:pt x="147" y="12"/>
                  <a:pt x="148" y="13"/>
                  <a:pt x="148" y="15"/>
                </a:cubicBezTo>
                <a:cubicBezTo>
                  <a:pt x="147" y="16"/>
                  <a:pt x="146" y="17"/>
                  <a:pt x="145" y="17"/>
                </a:cubicBezTo>
                <a:cubicBezTo>
                  <a:pt x="145" y="17"/>
                  <a:pt x="145" y="17"/>
                  <a:pt x="144" y="17"/>
                </a:cubicBezTo>
                <a:cubicBezTo>
                  <a:pt x="142" y="16"/>
                  <a:pt x="142" y="16"/>
                  <a:pt x="142" y="16"/>
                </a:cubicBezTo>
                <a:cubicBezTo>
                  <a:pt x="140" y="15"/>
                  <a:pt x="140" y="14"/>
                  <a:pt x="140" y="13"/>
                </a:cubicBezTo>
                <a:close/>
                <a:moveTo>
                  <a:pt x="145" y="60"/>
                </a:moveTo>
                <a:cubicBezTo>
                  <a:pt x="145" y="62"/>
                  <a:pt x="145" y="62"/>
                  <a:pt x="145" y="62"/>
                </a:cubicBezTo>
                <a:cubicBezTo>
                  <a:pt x="144" y="63"/>
                  <a:pt x="143" y="64"/>
                  <a:pt x="142" y="64"/>
                </a:cubicBezTo>
                <a:cubicBezTo>
                  <a:pt x="142" y="64"/>
                  <a:pt x="142" y="64"/>
                  <a:pt x="141" y="64"/>
                </a:cubicBezTo>
                <a:cubicBezTo>
                  <a:pt x="140" y="64"/>
                  <a:pt x="139" y="62"/>
                  <a:pt x="139" y="61"/>
                </a:cubicBezTo>
                <a:cubicBezTo>
                  <a:pt x="140" y="58"/>
                  <a:pt x="140" y="58"/>
                  <a:pt x="140" y="58"/>
                </a:cubicBezTo>
                <a:cubicBezTo>
                  <a:pt x="140" y="57"/>
                  <a:pt x="142" y="56"/>
                  <a:pt x="143" y="56"/>
                </a:cubicBezTo>
                <a:cubicBezTo>
                  <a:pt x="145" y="57"/>
                  <a:pt x="146" y="58"/>
                  <a:pt x="145" y="60"/>
                </a:cubicBezTo>
                <a:close/>
                <a:moveTo>
                  <a:pt x="126" y="119"/>
                </a:moveTo>
                <a:cubicBezTo>
                  <a:pt x="125" y="119"/>
                  <a:pt x="124" y="120"/>
                  <a:pt x="123" y="121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23" y="110"/>
                  <a:pt x="123" y="110"/>
                  <a:pt x="123" y="110"/>
                </a:cubicBezTo>
                <a:cubicBezTo>
                  <a:pt x="123" y="110"/>
                  <a:pt x="123" y="110"/>
                  <a:pt x="123" y="10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84"/>
                  <a:pt x="123" y="83"/>
                  <a:pt x="123" y="83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23" y="71"/>
                  <a:pt x="123" y="71"/>
                  <a:pt x="123" y="71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1"/>
                  <a:pt x="123" y="31"/>
                  <a:pt x="123" y="31"/>
                </a:cubicBezTo>
                <a:cubicBezTo>
                  <a:pt x="123" y="31"/>
                  <a:pt x="123" y="31"/>
                  <a:pt x="123" y="3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7" y="0"/>
                  <a:pt x="1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7" y="0"/>
                  <a:pt x="32" y="5"/>
                  <a:pt x="32" y="12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70"/>
                  <a:pt x="32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9"/>
                  <a:pt x="32" y="99"/>
                  <a:pt x="32" y="99"/>
                </a:cubicBezTo>
                <a:cubicBezTo>
                  <a:pt x="32" y="99"/>
                  <a:pt x="32" y="99"/>
                  <a:pt x="32" y="99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1" y="120"/>
                  <a:pt x="30" y="119"/>
                  <a:pt x="28" y="119"/>
                </a:cubicBezTo>
                <a:cubicBezTo>
                  <a:pt x="27" y="120"/>
                  <a:pt x="26" y="121"/>
                  <a:pt x="26" y="123"/>
                </a:cubicBezTo>
                <a:cubicBezTo>
                  <a:pt x="27" y="125"/>
                  <a:pt x="27" y="125"/>
                  <a:pt x="27" y="125"/>
                </a:cubicBezTo>
                <a:cubicBezTo>
                  <a:pt x="27" y="127"/>
                  <a:pt x="29" y="127"/>
                  <a:pt x="30" y="127"/>
                </a:cubicBezTo>
                <a:cubicBezTo>
                  <a:pt x="31" y="127"/>
                  <a:pt x="32" y="126"/>
                  <a:pt x="32" y="126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0" y="132"/>
                  <a:pt x="29" y="134"/>
                  <a:pt x="30" y="135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1" y="139"/>
                  <a:pt x="31" y="139"/>
                  <a:pt x="32" y="139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5"/>
                  <a:pt x="37" y="160"/>
                  <a:pt x="44" y="160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17" y="160"/>
                  <a:pt x="123" y="155"/>
                  <a:pt x="123" y="148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23" y="139"/>
                  <a:pt x="124" y="139"/>
                  <a:pt x="124" y="138"/>
                </a:cubicBezTo>
                <a:cubicBezTo>
                  <a:pt x="125" y="135"/>
                  <a:pt x="125" y="135"/>
                  <a:pt x="125" y="135"/>
                </a:cubicBezTo>
                <a:cubicBezTo>
                  <a:pt x="125" y="134"/>
                  <a:pt x="125" y="132"/>
                  <a:pt x="123" y="132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23" y="126"/>
                  <a:pt x="123" y="126"/>
                  <a:pt x="123" y="126"/>
                </a:cubicBezTo>
                <a:cubicBezTo>
                  <a:pt x="123" y="126"/>
                  <a:pt x="123" y="126"/>
                  <a:pt x="123" y="126"/>
                </a:cubicBezTo>
                <a:cubicBezTo>
                  <a:pt x="123" y="126"/>
                  <a:pt x="124" y="127"/>
                  <a:pt x="124" y="127"/>
                </a:cubicBezTo>
                <a:cubicBezTo>
                  <a:pt x="126" y="127"/>
                  <a:pt x="127" y="127"/>
                  <a:pt x="128" y="125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29" y="121"/>
                  <a:pt x="128" y="120"/>
                  <a:pt x="126" y="119"/>
                </a:cubicBezTo>
                <a:close/>
                <a:moveTo>
                  <a:pt x="37" y="21"/>
                </a:moveTo>
                <a:cubicBezTo>
                  <a:pt x="117" y="21"/>
                  <a:pt x="117" y="21"/>
                  <a:pt x="117" y="21"/>
                </a:cubicBezTo>
                <a:cubicBezTo>
                  <a:pt x="117" y="123"/>
                  <a:pt x="117" y="123"/>
                  <a:pt x="117" y="123"/>
                </a:cubicBezTo>
                <a:cubicBezTo>
                  <a:pt x="37" y="123"/>
                  <a:pt x="37" y="123"/>
                  <a:pt x="37" y="123"/>
                </a:cubicBezTo>
                <a:lnTo>
                  <a:pt x="37" y="21"/>
                </a:lnTo>
                <a:close/>
                <a:moveTo>
                  <a:pt x="44" y="5"/>
                </a:moveTo>
                <a:cubicBezTo>
                  <a:pt x="111" y="5"/>
                  <a:pt x="111" y="5"/>
                  <a:pt x="111" y="5"/>
                </a:cubicBezTo>
                <a:cubicBezTo>
                  <a:pt x="114" y="5"/>
                  <a:pt x="117" y="8"/>
                  <a:pt x="117" y="12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8"/>
                  <a:pt x="40" y="5"/>
                  <a:pt x="44" y="5"/>
                </a:cubicBezTo>
                <a:close/>
                <a:moveTo>
                  <a:pt x="111" y="155"/>
                </a:moveTo>
                <a:cubicBezTo>
                  <a:pt x="44" y="155"/>
                  <a:pt x="44" y="155"/>
                  <a:pt x="44" y="155"/>
                </a:cubicBezTo>
                <a:cubicBezTo>
                  <a:pt x="40" y="155"/>
                  <a:pt x="37" y="152"/>
                  <a:pt x="37" y="14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117" y="128"/>
                  <a:pt x="117" y="128"/>
                  <a:pt x="117" y="128"/>
                </a:cubicBezTo>
                <a:cubicBezTo>
                  <a:pt x="117" y="148"/>
                  <a:pt x="117" y="148"/>
                  <a:pt x="117" y="148"/>
                </a:cubicBezTo>
                <a:cubicBezTo>
                  <a:pt x="117" y="152"/>
                  <a:pt x="114" y="155"/>
                  <a:pt x="111" y="155"/>
                </a:cubicBezTo>
                <a:close/>
                <a:moveTo>
                  <a:pt x="135" y="97"/>
                </a:moveTo>
                <a:cubicBezTo>
                  <a:pt x="134" y="100"/>
                  <a:pt x="134" y="100"/>
                  <a:pt x="134" y="100"/>
                </a:cubicBezTo>
                <a:cubicBezTo>
                  <a:pt x="134" y="101"/>
                  <a:pt x="133" y="102"/>
                  <a:pt x="132" y="102"/>
                </a:cubicBezTo>
                <a:cubicBezTo>
                  <a:pt x="132" y="102"/>
                  <a:pt x="131" y="102"/>
                  <a:pt x="131" y="102"/>
                </a:cubicBezTo>
                <a:cubicBezTo>
                  <a:pt x="130" y="101"/>
                  <a:pt x="129" y="100"/>
                  <a:pt x="129" y="99"/>
                </a:cubicBezTo>
                <a:cubicBezTo>
                  <a:pt x="130" y="96"/>
                  <a:pt x="130" y="96"/>
                  <a:pt x="130" y="96"/>
                </a:cubicBezTo>
                <a:cubicBezTo>
                  <a:pt x="130" y="95"/>
                  <a:pt x="132" y="94"/>
                  <a:pt x="133" y="94"/>
                </a:cubicBezTo>
                <a:cubicBezTo>
                  <a:pt x="135" y="95"/>
                  <a:pt x="135" y="96"/>
                  <a:pt x="135" y="97"/>
                </a:cubicBezTo>
                <a:close/>
                <a:moveTo>
                  <a:pt x="132" y="110"/>
                </a:moveTo>
                <a:cubicBezTo>
                  <a:pt x="131" y="113"/>
                  <a:pt x="131" y="113"/>
                  <a:pt x="131" y="113"/>
                </a:cubicBezTo>
                <a:cubicBezTo>
                  <a:pt x="131" y="114"/>
                  <a:pt x="130" y="115"/>
                  <a:pt x="128" y="115"/>
                </a:cubicBezTo>
                <a:cubicBezTo>
                  <a:pt x="128" y="115"/>
                  <a:pt x="128" y="114"/>
                  <a:pt x="128" y="114"/>
                </a:cubicBezTo>
                <a:cubicBezTo>
                  <a:pt x="126" y="114"/>
                  <a:pt x="126" y="113"/>
                  <a:pt x="126" y="111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7"/>
                  <a:pt x="128" y="106"/>
                  <a:pt x="130" y="107"/>
                </a:cubicBezTo>
                <a:cubicBezTo>
                  <a:pt x="131" y="107"/>
                  <a:pt x="132" y="109"/>
                  <a:pt x="132" y="110"/>
                </a:cubicBezTo>
                <a:close/>
                <a:moveTo>
                  <a:pt x="138" y="85"/>
                </a:moveTo>
                <a:cubicBezTo>
                  <a:pt x="138" y="87"/>
                  <a:pt x="138" y="87"/>
                  <a:pt x="138" y="87"/>
                </a:cubicBezTo>
                <a:cubicBezTo>
                  <a:pt x="137" y="89"/>
                  <a:pt x="136" y="89"/>
                  <a:pt x="135" y="89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33" y="89"/>
                  <a:pt x="132" y="87"/>
                  <a:pt x="133" y="86"/>
                </a:cubicBezTo>
                <a:cubicBezTo>
                  <a:pt x="133" y="83"/>
                  <a:pt x="133" y="83"/>
                  <a:pt x="133" y="83"/>
                </a:cubicBezTo>
                <a:cubicBezTo>
                  <a:pt x="134" y="82"/>
                  <a:pt x="135" y="81"/>
                  <a:pt x="137" y="82"/>
                </a:cubicBezTo>
                <a:cubicBezTo>
                  <a:pt x="138" y="82"/>
                  <a:pt x="139" y="83"/>
                  <a:pt x="138" y="85"/>
                </a:cubicBezTo>
                <a:close/>
                <a:moveTo>
                  <a:pt x="142" y="72"/>
                </a:moveTo>
                <a:cubicBezTo>
                  <a:pt x="141" y="75"/>
                  <a:pt x="141" y="75"/>
                  <a:pt x="141" y="75"/>
                </a:cubicBezTo>
                <a:cubicBezTo>
                  <a:pt x="141" y="76"/>
                  <a:pt x="140" y="77"/>
                  <a:pt x="139" y="77"/>
                </a:cubicBezTo>
                <a:cubicBezTo>
                  <a:pt x="138" y="77"/>
                  <a:pt x="138" y="77"/>
                  <a:pt x="138" y="77"/>
                </a:cubicBezTo>
                <a:cubicBezTo>
                  <a:pt x="136" y="76"/>
                  <a:pt x="136" y="75"/>
                  <a:pt x="136" y="73"/>
                </a:cubicBezTo>
                <a:cubicBezTo>
                  <a:pt x="137" y="71"/>
                  <a:pt x="137" y="71"/>
                  <a:pt x="137" y="71"/>
                </a:cubicBezTo>
                <a:cubicBezTo>
                  <a:pt x="137" y="69"/>
                  <a:pt x="139" y="69"/>
                  <a:pt x="140" y="69"/>
                </a:cubicBezTo>
                <a:cubicBezTo>
                  <a:pt x="141" y="69"/>
                  <a:pt x="142" y="71"/>
                  <a:pt x="142" y="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016106" y="1528734"/>
            <a:ext cx="685086" cy="6850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63598" y="1807713"/>
            <a:ext cx="262221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63598" y="1456532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#1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Freeform 60"/>
          <p:cNvSpPr>
            <a:spLocks noEditPoints="1"/>
          </p:cNvSpPr>
          <p:nvPr/>
        </p:nvSpPr>
        <p:spPr bwMode="auto">
          <a:xfrm>
            <a:off x="7146697" y="1647887"/>
            <a:ext cx="452038" cy="418642"/>
          </a:xfrm>
          <a:custGeom>
            <a:avLst/>
            <a:gdLst>
              <a:gd name="T0" fmla="*/ 122 w 160"/>
              <a:gd name="T1" fmla="*/ 106 h 147"/>
              <a:gd name="T2" fmla="*/ 138 w 160"/>
              <a:gd name="T3" fmla="*/ 104 h 147"/>
              <a:gd name="T4" fmla="*/ 155 w 160"/>
              <a:gd name="T5" fmla="*/ 97 h 147"/>
              <a:gd name="T6" fmla="*/ 137 w 160"/>
              <a:gd name="T7" fmla="*/ 46 h 147"/>
              <a:gd name="T8" fmla="*/ 92 w 160"/>
              <a:gd name="T9" fmla="*/ 16 h 147"/>
              <a:gd name="T10" fmla="*/ 61 w 160"/>
              <a:gd name="T11" fmla="*/ 0 h 147"/>
              <a:gd name="T12" fmla="*/ 29 w 160"/>
              <a:gd name="T13" fmla="*/ 27 h 147"/>
              <a:gd name="T14" fmla="*/ 27 w 160"/>
              <a:gd name="T15" fmla="*/ 48 h 147"/>
              <a:gd name="T16" fmla="*/ 31 w 160"/>
              <a:gd name="T17" fmla="*/ 67 h 147"/>
              <a:gd name="T18" fmla="*/ 40 w 160"/>
              <a:gd name="T19" fmla="*/ 95 h 147"/>
              <a:gd name="T20" fmla="*/ 13 w 160"/>
              <a:gd name="T21" fmla="*/ 114 h 147"/>
              <a:gd name="T22" fmla="*/ 0 w 160"/>
              <a:gd name="T23" fmla="*/ 147 h 147"/>
              <a:gd name="T24" fmla="*/ 123 w 160"/>
              <a:gd name="T25" fmla="*/ 147 h 147"/>
              <a:gd name="T26" fmla="*/ 160 w 160"/>
              <a:gd name="T27" fmla="*/ 137 h 147"/>
              <a:gd name="T28" fmla="*/ 117 w 160"/>
              <a:gd name="T29" fmla="*/ 141 h 147"/>
              <a:gd name="T30" fmla="*/ 5 w 160"/>
              <a:gd name="T31" fmla="*/ 135 h 147"/>
              <a:gd name="T32" fmla="*/ 39 w 160"/>
              <a:gd name="T33" fmla="*/ 106 h 147"/>
              <a:gd name="T34" fmla="*/ 45 w 160"/>
              <a:gd name="T35" fmla="*/ 84 h 147"/>
              <a:gd name="T36" fmla="*/ 36 w 160"/>
              <a:gd name="T37" fmla="*/ 65 h 147"/>
              <a:gd name="T38" fmla="*/ 34 w 160"/>
              <a:gd name="T39" fmla="*/ 63 h 147"/>
              <a:gd name="T40" fmla="*/ 32 w 160"/>
              <a:gd name="T41" fmla="*/ 48 h 147"/>
              <a:gd name="T42" fmla="*/ 35 w 160"/>
              <a:gd name="T43" fmla="*/ 43 h 147"/>
              <a:gd name="T44" fmla="*/ 35 w 160"/>
              <a:gd name="T45" fmla="*/ 26 h 147"/>
              <a:gd name="T46" fmla="*/ 61 w 160"/>
              <a:gd name="T47" fmla="*/ 5 h 147"/>
              <a:gd name="T48" fmla="*/ 88 w 160"/>
              <a:gd name="T49" fmla="*/ 21 h 147"/>
              <a:gd name="T50" fmla="*/ 88 w 160"/>
              <a:gd name="T51" fmla="*/ 22 h 147"/>
              <a:gd name="T52" fmla="*/ 88 w 160"/>
              <a:gd name="T53" fmla="*/ 23 h 147"/>
              <a:gd name="T54" fmla="*/ 88 w 160"/>
              <a:gd name="T55" fmla="*/ 24 h 147"/>
              <a:gd name="T56" fmla="*/ 88 w 160"/>
              <a:gd name="T57" fmla="*/ 25 h 147"/>
              <a:gd name="T58" fmla="*/ 88 w 160"/>
              <a:gd name="T59" fmla="*/ 25 h 147"/>
              <a:gd name="T60" fmla="*/ 88 w 160"/>
              <a:gd name="T61" fmla="*/ 43 h 147"/>
              <a:gd name="T62" fmla="*/ 91 w 160"/>
              <a:gd name="T63" fmla="*/ 48 h 147"/>
              <a:gd name="T64" fmla="*/ 87 w 160"/>
              <a:gd name="T65" fmla="*/ 64 h 147"/>
              <a:gd name="T66" fmla="*/ 85 w 160"/>
              <a:gd name="T67" fmla="*/ 65 h 147"/>
              <a:gd name="T68" fmla="*/ 75 w 160"/>
              <a:gd name="T69" fmla="*/ 84 h 147"/>
              <a:gd name="T70" fmla="*/ 75 w 160"/>
              <a:gd name="T71" fmla="*/ 95 h 147"/>
              <a:gd name="T72" fmla="*/ 75 w 160"/>
              <a:gd name="T73" fmla="*/ 98 h 147"/>
              <a:gd name="T74" fmla="*/ 75 w 160"/>
              <a:gd name="T75" fmla="*/ 100 h 147"/>
              <a:gd name="T76" fmla="*/ 76 w 160"/>
              <a:gd name="T77" fmla="*/ 101 h 147"/>
              <a:gd name="T78" fmla="*/ 78 w 160"/>
              <a:gd name="T79" fmla="*/ 104 h 147"/>
              <a:gd name="T80" fmla="*/ 82 w 160"/>
              <a:gd name="T81" fmla="*/ 106 h 147"/>
              <a:gd name="T82" fmla="*/ 117 w 160"/>
              <a:gd name="T83" fmla="*/ 136 h 147"/>
              <a:gd name="T84" fmla="*/ 155 w 160"/>
              <a:gd name="T85" fmla="*/ 141 h 147"/>
              <a:gd name="T86" fmla="*/ 123 w 160"/>
              <a:gd name="T87" fmla="*/ 136 h 147"/>
              <a:gd name="T88" fmla="*/ 91 w 160"/>
              <a:gd name="T89" fmla="*/ 105 h 147"/>
              <a:gd name="T90" fmla="*/ 87 w 160"/>
              <a:gd name="T91" fmla="*/ 99 h 147"/>
              <a:gd name="T92" fmla="*/ 81 w 160"/>
              <a:gd name="T93" fmla="*/ 98 h 147"/>
              <a:gd name="T94" fmla="*/ 80 w 160"/>
              <a:gd name="T95" fmla="*/ 95 h 147"/>
              <a:gd name="T96" fmla="*/ 82 w 160"/>
              <a:gd name="T97" fmla="*/ 84 h 147"/>
              <a:gd name="T98" fmla="*/ 96 w 160"/>
              <a:gd name="T99" fmla="*/ 59 h 147"/>
              <a:gd name="T100" fmla="*/ 93 w 160"/>
              <a:gd name="T101" fmla="*/ 41 h 147"/>
              <a:gd name="T102" fmla="*/ 93 w 160"/>
              <a:gd name="T103" fmla="*/ 21 h 147"/>
              <a:gd name="T104" fmla="*/ 132 w 160"/>
              <a:gd name="T105" fmla="*/ 46 h 147"/>
              <a:gd name="T106" fmla="*/ 150 w 160"/>
              <a:gd name="T107" fmla="*/ 96 h 147"/>
              <a:gd name="T108" fmla="*/ 138 w 160"/>
              <a:gd name="T109" fmla="*/ 99 h 147"/>
              <a:gd name="T110" fmla="*/ 115 w 160"/>
              <a:gd name="T111" fmla="*/ 101 h 147"/>
              <a:gd name="T112" fmla="*/ 120 w 160"/>
              <a:gd name="T113" fmla="*/ 111 h 147"/>
              <a:gd name="T114" fmla="*/ 155 w 160"/>
              <a:gd name="T115" fmla="*/ 13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" h="147">
                <a:moveTo>
                  <a:pt x="148" y="117"/>
                </a:moveTo>
                <a:cubicBezTo>
                  <a:pt x="122" y="106"/>
                  <a:pt x="122" y="106"/>
                  <a:pt x="122" y="106"/>
                </a:cubicBezTo>
                <a:cubicBezTo>
                  <a:pt x="121" y="106"/>
                  <a:pt x="121" y="105"/>
                  <a:pt x="120" y="104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8" y="104"/>
                  <a:pt x="145" y="105"/>
                  <a:pt x="151" y="102"/>
                </a:cubicBezTo>
                <a:cubicBezTo>
                  <a:pt x="153" y="101"/>
                  <a:pt x="155" y="100"/>
                  <a:pt x="155" y="97"/>
                </a:cubicBezTo>
                <a:cubicBezTo>
                  <a:pt x="156" y="95"/>
                  <a:pt x="155" y="92"/>
                  <a:pt x="154" y="91"/>
                </a:cubicBezTo>
                <a:cubicBezTo>
                  <a:pt x="149" y="83"/>
                  <a:pt x="137" y="65"/>
                  <a:pt x="137" y="46"/>
                </a:cubicBezTo>
                <a:cubicBezTo>
                  <a:pt x="137" y="46"/>
                  <a:pt x="136" y="14"/>
                  <a:pt x="105" y="14"/>
                </a:cubicBezTo>
                <a:cubicBezTo>
                  <a:pt x="100" y="14"/>
                  <a:pt x="96" y="15"/>
                  <a:pt x="92" y="16"/>
                </a:cubicBezTo>
                <a:cubicBezTo>
                  <a:pt x="91" y="14"/>
                  <a:pt x="90" y="12"/>
                  <a:pt x="88" y="9"/>
                </a:cubicBezTo>
                <a:cubicBezTo>
                  <a:pt x="82" y="3"/>
                  <a:pt x="73" y="0"/>
                  <a:pt x="61" y="0"/>
                </a:cubicBezTo>
                <a:cubicBezTo>
                  <a:pt x="49" y="0"/>
                  <a:pt x="40" y="3"/>
                  <a:pt x="35" y="9"/>
                </a:cubicBezTo>
                <a:cubicBezTo>
                  <a:pt x="29" y="17"/>
                  <a:pt x="29" y="25"/>
                  <a:pt x="29" y="27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43"/>
                  <a:pt x="27" y="45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2"/>
                  <a:pt x="28" y="65"/>
                  <a:pt x="31" y="67"/>
                </a:cubicBezTo>
                <a:cubicBezTo>
                  <a:pt x="33" y="77"/>
                  <a:pt x="38" y="84"/>
                  <a:pt x="40" y="86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8"/>
                  <a:pt x="39" y="100"/>
                  <a:pt x="36" y="101"/>
                </a:cubicBezTo>
                <a:cubicBezTo>
                  <a:pt x="13" y="114"/>
                  <a:pt x="13" y="114"/>
                  <a:pt x="13" y="114"/>
                </a:cubicBezTo>
                <a:cubicBezTo>
                  <a:pt x="5" y="118"/>
                  <a:pt x="0" y="127"/>
                  <a:pt x="0" y="135"/>
                </a:cubicBezTo>
                <a:cubicBezTo>
                  <a:pt x="0" y="147"/>
                  <a:pt x="0" y="147"/>
                  <a:pt x="0" y="147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60" y="147"/>
                  <a:pt x="160" y="147"/>
                  <a:pt x="160" y="147"/>
                </a:cubicBezTo>
                <a:cubicBezTo>
                  <a:pt x="160" y="137"/>
                  <a:pt x="160" y="137"/>
                  <a:pt x="160" y="137"/>
                </a:cubicBezTo>
                <a:cubicBezTo>
                  <a:pt x="160" y="129"/>
                  <a:pt x="155" y="121"/>
                  <a:pt x="148" y="117"/>
                </a:cubicBezTo>
                <a:close/>
                <a:moveTo>
                  <a:pt x="117" y="141"/>
                </a:moveTo>
                <a:cubicBezTo>
                  <a:pt x="5" y="141"/>
                  <a:pt x="5" y="141"/>
                  <a:pt x="5" y="141"/>
                </a:cubicBezTo>
                <a:cubicBezTo>
                  <a:pt x="5" y="135"/>
                  <a:pt x="5" y="135"/>
                  <a:pt x="5" y="135"/>
                </a:cubicBezTo>
                <a:cubicBezTo>
                  <a:pt x="5" y="129"/>
                  <a:pt x="9" y="122"/>
                  <a:pt x="15" y="119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43" y="104"/>
                  <a:pt x="45" y="100"/>
                  <a:pt x="45" y="95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38" y="76"/>
                  <a:pt x="36" y="65"/>
                </a:cubicBezTo>
                <a:cubicBezTo>
                  <a:pt x="35" y="64"/>
                  <a:pt x="35" y="64"/>
                  <a:pt x="35" y="64"/>
                </a:cubicBezTo>
                <a:cubicBezTo>
                  <a:pt x="34" y="63"/>
                  <a:pt x="34" y="63"/>
                  <a:pt x="34" y="63"/>
                </a:cubicBezTo>
                <a:cubicBezTo>
                  <a:pt x="33" y="62"/>
                  <a:pt x="32" y="60"/>
                  <a:pt x="32" y="59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7"/>
                  <a:pt x="33" y="45"/>
                  <a:pt x="34" y="44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4" y="19"/>
                  <a:pt x="39" y="13"/>
                </a:cubicBezTo>
                <a:cubicBezTo>
                  <a:pt x="43" y="8"/>
                  <a:pt x="51" y="5"/>
                  <a:pt x="61" y="5"/>
                </a:cubicBezTo>
                <a:cubicBezTo>
                  <a:pt x="72" y="5"/>
                  <a:pt x="79" y="8"/>
                  <a:pt x="84" y="13"/>
                </a:cubicBezTo>
                <a:cubicBezTo>
                  <a:pt x="86" y="15"/>
                  <a:pt x="87" y="18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8" y="22"/>
                  <a:pt x="88" y="23"/>
                  <a:pt x="88" y="23"/>
                </a:cubicBezTo>
                <a:cubicBezTo>
                  <a:pt x="88" y="23"/>
                  <a:pt x="88" y="23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6"/>
                  <a:pt x="88" y="26"/>
                  <a:pt x="88" y="26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4"/>
                  <a:pt x="89" y="44"/>
                  <a:pt x="89" y="44"/>
                </a:cubicBezTo>
                <a:cubicBezTo>
                  <a:pt x="90" y="45"/>
                  <a:pt x="91" y="47"/>
                  <a:pt x="91" y="48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61"/>
                  <a:pt x="89" y="63"/>
                  <a:pt x="87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5" y="65"/>
                  <a:pt x="85" y="65"/>
                  <a:pt x="85" y="65"/>
                </a:cubicBezTo>
                <a:cubicBezTo>
                  <a:pt x="83" y="71"/>
                  <a:pt x="81" y="76"/>
                  <a:pt x="78" y="81"/>
                </a:cubicBezTo>
                <a:cubicBezTo>
                  <a:pt x="77" y="82"/>
                  <a:pt x="76" y="83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96"/>
                  <a:pt x="75" y="97"/>
                  <a:pt x="75" y="97"/>
                </a:cubicBezTo>
                <a:cubicBezTo>
                  <a:pt x="75" y="97"/>
                  <a:pt x="75" y="98"/>
                  <a:pt x="75" y="98"/>
                </a:cubicBezTo>
                <a:cubicBezTo>
                  <a:pt x="75" y="98"/>
                  <a:pt x="75" y="99"/>
                  <a:pt x="75" y="99"/>
                </a:cubicBezTo>
                <a:cubicBezTo>
                  <a:pt x="75" y="99"/>
                  <a:pt x="75" y="100"/>
                  <a:pt x="75" y="100"/>
                </a:cubicBezTo>
                <a:cubicBezTo>
                  <a:pt x="76" y="100"/>
                  <a:pt x="76" y="101"/>
                  <a:pt x="76" y="101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7" y="102"/>
                  <a:pt x="77" y="103"/>
                  <a:pt x="78" y="103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9" y="105"/>
                  <a:pt x="80" y="106"/>
                  <a:pt x="82" y="106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113" y="122"/>
                  <a:pt x="117" y="129"/>
                  <a:pt x="117" y="136"/>
                </a:cubicBezTo>
                <a:lnTo>
                  <a:pt x="117" y="141"/>
                </a:lnTo>
                <a:close/>
                <a:moveTo>
                  <a:pt x="155" y="141"/>
                </a:moveTo>
                <a:cubicBezTo>
                  <a:pt x="123" y="141"/>
                  <a:pt x="123" y="141"/>
                  <a:pt x="123" y="141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23" y="127"/>
                  <a:pt x="118" y="118"/>
                  <a:pt x="109" y="114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2" y="104"/>
                  <a:pt x="92" y="103"/>
                  <a:pt x="91" y="102"/>
                </a:cubicBezTo>
                <a:cubicBezTo>
                  <a:pt x="91" y="100"/>
                  <a:pt x="89" y="99"/>
                  <a:pt x="87" y="99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99"/>
                  <a:pt x="81" y="98"/>
                  <a:pt x="81" y="98"/>
                </a:cubicBezTo>
                <a:cubicBezTo>
                  <a:pt x="81" y="98"/>
                  <a:pt x="80" y="97"/>
                  <a:pt x="80" y="97"/>
                </a:cubicBezTo>
                <a:cubicBezTo>
                  <a:pt x="80" y="97"/>
                  <a:pt x="80" y="96"/>
                  <a:pt x="80" y="95"/>
                </a:cubicBezTo>
                <a:cubicBezTo>
                  <a:pt x="80" y="86"/>
                  <a:pt x="80" y="86"/>
                  <a:pt x="80" y="86"/>
                </a:cubicBezTo>
                <a:cubicBezTo>
                  <a:pt x="81" y="86"/>
                  <a:pt x="81" y="85"/>
                  <a:pt x="82" y="84"/>
                </a:cubicBezTo>
                <a:cubicBezTo>
                  <a:pt x="85" y="79"/>
                  <a:pt x="88" y="74"/>
                  <a:pt x="90" y="68"/>
                </a:cubicBezTo>
                <a:cubicBezTo>
                  <a:pt x="94" y="67"/>
                  <a:pt x="96" y="63"/>
                  <a:pt x="96" y="59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5"/>
                  <a:pt x="95" y="43"/>
                  <a:pt x="93" y="41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4" y="24"/>
                  <a:pt x="93" y="21"/>
                </a:cubicBezTo>
                <a:cubicBezTo>
                  <a:pt x="97" y="20"/>
                  <a:pt x="100" y="19"/>
                  <a:pt x="105" y="19"/>
                </a:cubicBezTo>
                <a:cubicBezTo>
                  <a:pt x="131" y="19"/>
                  <a:pt x="132" y="45"/>
                  <a:pt x="132" y="46"/>
                </a:cubicBezTo>
                <a:cubicBezTo>
                  <a:pt x="132" y="67"/>
                  <a:pt x="144" y="86"/>
                  <a:pt x="150" y="94"/>
                </a:cubicBezTo>
                <a:cubicBezTo>
                  <a:pt x="150" y="94"/>
                  <a:pt x="150" y="95"/>
                  <a:pt x="150" y="96"/>
                </a:cubicBezTo>
                <a:cubicBezTo>
                  <a:pt x="150" y="96"/>
                  <a:pt x="150" y="97"/>
                  <a:pt x="149" y="97"/>
                </a:cubicBezTo>
                <a:cubicBezTo>
                  <a:pt x="144" y="99"/>
                  <a:pt x="138" y="99"/>
                  <a:pt x="138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8" y="99"/>
                  <a:pt x="116" y="100"/>
                  <a:pt x="115" y="101"/>
                </a:cubicBezTo>
                <a:cubicBezTo>
                  <a:pt x="114" y="103"/>
                  <a:pt x="114" y="104"/>
                  <a:pt x="115" y="106"/>
                </a:cubicBezTo>
                <a:cubicBezTo>
                  <a:pt x="116" y="108"/>
                  <a:pt x="117" y="110"/>
                  <a:pt x="120" y="111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51" y="125"/>
                  <a:pt x="155" y="131"/>
                  <a:pt x="155" y="137"/>
                </a:cubicBezTo>
                <a:lnTo>
                  <a:pt x="155" y="1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992313" y="3654636"/>
            <a:ext cx="3212733" cy="18928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992314" y="2923475"/>
            <a:ext cx="606954" cy="185211"/>
            <a:chOff x="1992314" y="3802370"/>
            <a:chExt cx="606954" cy="185211"/>
          </a:xfrm>
        </p:grpSpPr>
        <p:sp>
          <p:nvSpPr>
            <p:cNvPr id="25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库_PicturePlaceholder 10"/>
          <p:cNvPicPr>
            <a:picLocks noGrp="1" noChangeAspect="1"/>
          </p:cNvPicPr>
          <p:nvPr>
            <p:ph type="pic" sz="quarter" idx="17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3" name="PA_库_PicturePlaceholder 12"/>
          <p:cNvPicPr>
            <a:picLocks noGrp="1" noChangeAspect="1"/>
          </p:cNvPicPr>
          <p:nvPr>
            <p:ph type="pic" sz="quarter" idx="18"/>
            <p:custDataLst>
              <p:tags r:id="rId3"/>
            </p:custDataLst>
          </p:nvPr>
        </p:nvPicPr>
        <p:blipFill>
          <a:blip r:embed="rId4" cstate="screen"/>
          <a:srcRect/>
          <a:stretch>
            <a:fillRect/>
          </a:stretch>
        </p:blipFill>
        <p:spPr/>
      </p:pic>
      <p:pic>
        <p:nvPicPr>
          <p:cNvPr id="17" name="PA_库_PicturePlaceholder 16"/>
          <p:cNvPicPr>
            <a:picLocks noGrp="1" noChangeAspect="1"/>
          </p:cNvPicPr>
          <p:nvPr>
            <p:ph type="pic" sz="quarter" idx="15"/>
            <p:custDataLst>
              <p:tags r:id="rId5"/>
            </p:custDataLst>
          </p:nvPr>
        </p:nvPicPr>
        <p:blipFill>
          <a:blip r:embed="rId6" cstate="screen"/>
          <a:srcRect/>
          <a:stretch>
            <a:fillRect/>
          </a:stretch>
        </p:blipFill>
        <p:spPr/>
      </p:pic>
      <p:pic>
        <p:nvPicPr>
          <p:cNvPr id="21" name="PA_库_PicturePlaceholder 20"/>
          <p:cNvPicPr>
            <a:picLocks noGrp="1" noChangeAspect="1"/>
          </p:cNvPicPr>
          <p:nvPr>
            <p:ph type="pic" sz="quarter" idx="16"/>
            <p:custDataLst>
              <p:tags r:id="rId7"/>
            </p:custDataLst>
          </p:nvPr>
        </p:nvPicPr>
        <p:blipFill>
          <a:blip r:embed="rId8" cstate="screen"/>
          <a:srcRect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1679238" y="379413"/>
            <a:ext cx="512762" cy="227012"/>
          </a:xfrm>
          <a:prstGeom prst="rect">
            <a:avLst/>
          </a:prstGeom>
        </p:spPr>
        <p:txBody>
          <a:bodyPr/>
          <a:lstStyle/>
          <a:p>
            <a:fld id="{D8D877B3-D348-4611-9BDB-C5374591D951}" type="slidenum">
              <a:rPr lang="en-US" smtClean="0"/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96956" y="3552192"/>
            <a:ext cx="2044043" cy="20440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CLEAN PERFECT</a:t>
            </a:r>
            <a:endParaRPr lang="en-US" sz="1600" b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ctr"/>
            <a:r>
              <a:rPr lang="en-US" sz="1600" b="1" spc="3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DESIGN</a:t>
            </a:r>
            <a:endParaRPr lang="en-US" sz="1600" b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575456" y="1270328"/>
            <a:ext cx="2044043" cy="20440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spc="3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CLEAN PERFECT</a:t>
            </a:r>
            <a:endParaRPr lang="en-US" sz="1600" b="1" spc="3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ctr"/>
            <a:r>
              <a:rPr lang="en-US" sz="1600" b="1" spc="3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DESIGN</a:t>
            </a:r>
            <a:endParaRPr lang="en-US" sz="1600" b="1" spc="3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18" name="Straight Connector 17"/>
          <p:cNvCxnSpPr>
            <a:stCxn id="10" idx="6"/>
          </p:cNvCxnSpPr>
          <p:nvPr/>
        </p:nvCxnSpPr>
        <p:spPr>
          <a:xfrm>
            <a:off x="3619499" y="2292350"/>
            <a:ext cx="152400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972955" y="4574214"/>
            <a:ext cx="1524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占位符 14"/>
          <p:cNvPicPr>
            <a:picLocks noGrp="1" noChangeAspect="1"/>
          </p:cNvPicPr>
          <p:nvPr>
            <p:ph type="pic" sz="quarter" idx="14"/>
          </p:nvPr>
        </p:nvPicPr>
        <p:blipFill>
          <a:blip r:embed="rId9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库_PicturePlaceholder 5"/>
          <p:cNvPicPr>
            <a:picLocks noGrp="1" noChangeAspect="1"/>
          </p:cNvPicPr>
          <p:nvPr>
            <p:ph type="pic" sz="quarter" idx="12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7596" y="1196986"/>
            <a:ext cx="3002280" cy="2232013"/>
          </a:xfrm>
        </p:spPr>
        <p:txBody>
          <a:bodyPr/>
          <a:lstStyle/>
          <a:p>
            <a:r>
              <a:rPr lang="en-US" dirty="0"/>
              <a:t>TABLE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CONTENTS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ABOUT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846381" y="3305888"/>
            <a:ext cx="801501" cy="220291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000" dirty="0">
                <a:latin typeface="Open Sans" charset="0"/>
                <a:ea typeface="Open Sans" charset="0"/>
                <a:cs typeface="Open Sans" charset="0"/>
              </a:rPr>
              <a:t>Welcome</a:t>
            </a:r>
            <a:endParaRPr lang="en-US" sz="1000" dirty="0"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latin typeface="Open Sans" charset="0"/>
                <a:ea typeface="Open Sans" charset="0"/>
                <a:cs typeface="Open Sans" charset="0"/>
              </a:rPr>
              <a:t>About us</a:t>
            </a:r>
            <a:endParaRPr lang="en-US" sz="1000" dirty="0"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latin typeface="Open Sans" charset="0"/>
                <a:ea typeface="Open Sans" charset="0"/>
                <a:cs typeface="Open Sans" charset="0"/>
              </a:rPr>
              <a:t>Portfolio</a:t>
            </a:r>
            <a:endParaRPr lang="en-US" sz="1000" dirty="0"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latin typeface="Open Sans" charset="0"/>
                <a:ea typeface="Open Sans" charset="0"/>
                <a:cs typeface="Open Sans" charset="0"/>
              </a:rPr>
              <a:t>Project Pages</a:t>
            </a:r>
            <a:endParaRPr lang="en-US" sz="1000" dirty="0"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 err="1">
                <a:latin typeface="Open Sans" charset="0"/>
                <a:ea typeface="Open Sans" charset="0"/>
                <a:cs typeface="Open Sans" charset="0"/>
              </a:rPr>
              <a:t>Servces</a:t>
            </a:r>
            <a:endParaRPr lang="en-US" sz="1000" dirty="0"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latin typeface="Open Sans" charset="0"/>
                <a:ea typeface="Open Sans" charset="0"/>
                <a:cs typeface="Open Sans" charset="0"/>
              </a:rPr>
              <a:t>Data Charts</a:t>
            </a:r>
            <a:endParaRPr lang="en-US" sz="1000" dirty="0"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latin typeface="Open Sans" charset="0"/>
                <a:ea typeface="Open Sans" charset="0"/>
                <a:cs typeface="Open Sans" charset="0"/>
              </a:rPr>
              <a:t>Contact</a:t>
            </a:r>
            <a:endParaRPr lang="en-US" sz="10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5605" y="3305888"/>
            <a:ext cx="73738" cy="224676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1</a:t>
            </a:r>
            <a:endParaRPr lang="en-US" sz="1000" dirty="0">
              <a:solidFill>
                <a:schemeClr val="tx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2</a:t>
            </a:r>
            <a:endParaRPr lang="en-US" sz="1000" dirty="0">
              <a:solidFill>
                <a:schemeClr val="tx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3</a:t>
            </a:r>
            <a:endParaRPr lang="en-US" sz="1000" dirty="0">
              <a:solidFill>
                <a:schemeClr val="tx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4</a:t>
            </a:r>
            <a:endParaRPr lang="en-US" sz="1000" dirty="0">
              <a:solidFill>
                <a:schemeClr val="tx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5</a:t>
            </a:r>
            <a:endParaRPr lang="en-US" sz="1000" dirty="0">
              <a:solidFill>
                <a:schemeClr val="tx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6</a:t>
            </a:r>
            <a:endParaRPr lang="en-US" sz="1000" dirty="0">
              <a:solidFill>
                <a:schemeClr val="tx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alpha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7</a:t>
            </a:r>
            <a:endParaRPr lang="en-US" sz="1000" dirty="0">
              <a:solidFill>
                <a:schemeClr val="tx1">
                  <a:alpha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597363" y="1250732"/>
            <a:ext cx="1914682" cy="584262"/>
            <a:chOff x="1992314" y="3802370"/>
            <a:chExt cx="606954" cy="185211"/>
          </a:xfrm>
        </p:grpSpPr>
        <p:sp>
          <p:nvSpPr>
            <p:cNvPr id="11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</a:t>
            </a:r>
            <a:br>
              <a:rPr lang="en-US" dirty="0"/>
            </a:br>
            <a:r>
              <a:rPr lang="en-US" dirty="0"/>
              <a:t>SERVICES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</a:t>
            </a:r>
            <a:endParaRPr lang="en-US" dirty="0"/>
          </a:p>
        </p:txBody>
      </p:sp>
      <p:sp>
        <p:nvSpPr>
          <p:cNvPr id="13" name="PA_库_文本框 12"/>
          <p:cNvSpPr txBox="1"/>
          <p:nvPr>
            <p:custDataLst>
              <p:tags r:id="rId2"/>
            </p:custDataLst>
          </p:nvPr>
        </p:nvSpPr>
        <p:spPr>
          <a:xfrm>
            <a:off x="2016167" y="4999372"/>
            <a:ext cx="2401088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 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3"/>
            </p:custDataLst>
          </p:nvPr>
        </p:nvSpPr>
        <p:spPr>
          <a:xfrm>
            <a:off x="2016167" y="4648191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#1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PA_库_任意多边形 60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992313" y="4004865"/>
            <a:ext cx="452038" cy="418642"/>
          </a:xfrm>
          <a:custGeom>
            <a:avLst/>
            <a:gdLst>
              <a:gd name="T0" fmla="*/ 122 w 160"/>
              <a:gd name="T1" fmla="*/ 106 h 147"/>
              <a:gd name="T2" fmla="*/ 138 w 160"/>
              <a:gd name="T3" fmla="*/ 104 h 147"/>
              <a:gd name="T4" fmla="*/ 155 w 160"/>
              <a:gd name="T5" fmla="*/ 97 h 147"/>
              <a:gd name="T6" fmla="*/ 137 w 160"/>
              <a:gd name="T7" fmla="*/ 46 h 147"/>
              <a:gd name="T8" fmla="*/ 92 w 160"/>
              <a:gd name="T9" fmla="*/ 16 h 147"/>
              <a:gd name="T10" fmla="*/ 61 w 160"/>
              <a:gd name="T11" fmla="*/ 0 h 147"/>
              <a:gd name="T12" fmla="*/ 29 w 160"/>
              <a:gd name="T13" fmla="*/ 27 h 147"/>
              <a:gd name="T14" fmla="*/ 27 w 160"/>
              <a:gd name="T15" fmla="*/ 48 h 147"/>
              <a:gd name="T16" fmla="*/ 31 w 160"/>
              <a:gd name="T17" fmla="*/ 67 h 147"/>
              <a:gd name="T18" fmla="*/ 40 w 160"/>
              <a:gd name="T19" fmla="*/ 95 h 147"/>
              <a:gd name="T20" fmla="*/ 13 w 160"/>
              <a:gd name="T21" fmla="*/ 114 h 147"/>
              <a:gd name="T22" fmla="*/ 0 w 160"/>
              <a:gd name="T23" fmla="*/ 147 h 147"/>
              <a:gd name="T24" fmla="*/ 123 w 160"/>
              <a:gd name="T25" fmla="*/ 147 h 147"/>
              <a:gd name="T26" fmla="*/ 160 w 160"/>
              <a:gd name="T27" fmla="*/ 137 h 147"/>
              <a:gd name="T28" fmla="*/ 117 w 160"/>
              <a:gd name="T29" fmla="*/ 141 h 147"/>
              <a:gd name="T30" fmla="*/ 5 w 160"/>
              <a:gd name="T31" fmla="*/ 135 h 147"/>
              <a:gd name="T32" fmla="*/ 39 w 160"/>
              <a:gd name="T33" fmla="*/ 106 h 147"/>
              <a:gd name="T34" fmla="*/ 45 w 160"/>
              <a:gd name="T35" fmla="*/ 84 h 147"/>
              <a:gd name="T36" fmla="*/ 36 w 160"/>
              <a:gd name="T37" fmla="*/ 65 h 147"/>
              <a:gd name="T38" fmla="*/ 34 w 160"/>
              <a:gd name="T39" fmla="*/ 63 h 147"/>
              <a:gd name="T40" fmla="*/ 32 w 160"/>
              <a:gd name="T41" fmla="*/ 48 h 147"/>
              <a:gd name="T42" fmla="*/ 35 w 160"/>
              <a:gd name="T43" fmla="*/ 43 h 147"/>
              <a:gd name="T44" fmla="*/ 35 w 160"/>
              <a:gd name="T45" fmla="*/ 26 h 147"/>
              <a:gd name="T46" fmla="*/ 61 w 160"/>
              <a:gd name="T47" fmla="*/ 5 h 147"/>
              <a:gd name="T48" fmla="*/ 88 w 160"/>
              <a:gd name="T49" fmla="*/ 21 h 147"/>
              <a:gd name="T50" fmla="*/ 88 w 160"/>
              <a:gd name="T51" fmla="*/ 22 h 147"/>
              <a:gd name="T52" fmla="*/ 88 w 160"/>
              <a:gd name="T53" fmla="*/ 23 h 147"/>
              <a:gd name="T54" fmla="*/ 88 w 160"/>
              <a:gd name="T55" fmla="*/ 24 h 147"/>
              <a:gd name="T56" fmla="*/ 88 w 160"/>
              <a:gd name="T57" fmla="*/ 25 h 147"/>
              <a:gd name="T58" fmla="*/ 88 w 160"/>
              <a:gd name="T59" fmla="*/ 25 h 147"/>
              <a:gd name="T60" fmla="*/ 88 w 160"/>
              <a:gd name="T61" fmla="*/ 43 h 147"/>
              <a:gd name="T62" fmla="*/ 91 w 160"/>
              <a:gd name="T63" fmla="*/ 48 h 147"/>
              <a:gd name="T64" fmla="*/ 87 w 160"/>
              <a:gd name="T65" fmla="*/ 64 h 147"/>
              <a:gd name="T66" fmla="*/ 85 w 160"/>
              <a:gd name="T67" fmla="*/ 65 h 147"/>
              <a:gd name="T68" fmla="*/ 75 w 160"/>
              <a:gd name="T69" fmla="*/ 84 h 147"/>
              <a:gd name="T70" fmla="*/ 75 w 160"/>
              <a:gd name="T71" fmla="*/ 95 h 147"/>
              <a:gd name="T72" fmla="*/ 75 w 160"/>
              <a:gd name="T73" fmla="*/ 98 h 147"/>
              <a:gd name="T74" fmla="*/ 75 w 160"/>
              <a:gd name="T75" fmla="*/ 100 h 147"/>
              <a:gd name="T76" fmla="*/ 76 w 160"/>
              <a:gd name="T77" fmla="*/ 101 h 147"/>
              <a:gd name="T78" fmla="*/ 78 w 160"/>
              <a:gd name="T79" fmla="*/ 104 h 147"/>
              <a:gd name="T80" fmla="*/ 82 w 160"/>
              <a:gd name="T81" fmla="*/ 106 h 147"/>
              <a:gd name="T82" fmla="*/ 117 w 160"/>
              <a:gd name="T83" fmla="*/ 136 h 147"/>
              <a:gd name="T84" fmla="*/ 155 w 160"/>
              <a:gd name="T85" fmla="*/ 141 h 147"/>
              <a:gd name="T86" fmla="*/ 123 w 160"/>
              <a:gd name="T87" fmla="*/ 136 h 147"/>
              <a:gd name="T88" fmla="*/ 91 w 160"/>
              <a:gd name="T89" fmla="*/ 105 h 147"/>
              <a:gd name="T90" fmla="*/ 87 w 160"/>
              <a:gd name="T91" fmla="*/ 99 h 147"/>
              <a:gd name="T92" fmla="*/ 81 w 160"/>
              <a:gd name="T93" fmla="*/ 98 h 147"/>
              <a:gd name="T94" fmla="*/ 80 w 160"/>
              <a:gd name="T95" fmla="*/ 95 h 147"/>
              <a:gd name="T96" fmla="*/ 82 w 160"/>
              <a:gd name="T97" fmla="*/ 84 h 147"/>
              <a:gd name="T98" fmla="*/ 96 w 160"/>
              <a:gd name="T99" fmla="*/ 59 h 147"/>
              <a:gd name="T100" fmla="*/ 93 w 160"/>
              <a:gd name="T101" fmla="*/ 41 h 147"/>
              <a:gd name="T102" fmla="*/ 93 w 160"/>
              <a:gd name="T103" fmla="*/ 21 h 147"/>
              <a:gd name="T104" fmla="*/ 132 w 160"/>
              <a:gd name="T105" fmla="*/ 46 h 147"/>
              <a:gd name="T106" fmla="*/ 150 w 160"/>
              <a:gd name="T107" fmla="*/ 96 h 147"/>
              <a:gd name="T108" fmla="*/ 138 w 160"/>
              <a:gd name="T109" fmla="*/ 99 h 147"/>
              <a:gd name="T110" fmla="*/ 115 w 160"/>
              <a:gd name="T111" fmla="*/ 101 h 147"/>
              <a:gd name="T112" fmla="*/ 120 w 160"/>
              <a:gd name="T113" fmla="*/ 111 h 147"/>
              <a:gd name="T114" fmla="*/ 155 w 160"/>
              <a:gd name="T115" fmla="*/ 13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" h="147">
                <a:moveTo>
                  <a:pt x="148" y="117"/>
                </a:moveTo>
                <a:cubicBezTo>
                  <a:pt x="122" y="106"/>
                  <a:pt x="122" y="106"/>
                  <a:pt x="122" y="106"/>
                </a:cubicBezTo>
                <a:cubicBezTo>
                  <a:pt x="121" y="106"/>
                  <a:pt x="121" y="105"/>
                  <a:pt x="120" y="104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8" y="104"/>
                  <a:pt x="145" y="105"/>
                  <a:pt x="151" y="102"/>
                </a:cubicBezTo>
                <a:cubicBezTo>
                  <a:pt x="153" y="101"/>
                  <a:pt x="155" y="100"/>
                  <a:pt x="155" y="97"/>
                </a:cubicBezTo>
                <a:cubicBezTo>
                  <a:pt x="156" y="95"/>
                  <a:pt x="155" y="92"/>
                  <a:pt x="154" y="91"/>
                </a:cubicBezTo>
                <a:cubicBezTo>
                  <a:pt x="149" y="83"/>
                  <a:pt x="137" y="65"/>
                  <a:pt x="137" y="46"/>
                </a:cubicBezTo>
                <a:cubicBezTo>
                  <a:pt x="137" y="46"/>
                  <a:pt x="136" y="14"/>
                  <a:pt x="105" y="14"/>
                </a:cubicBezTo>
                <a:cubicBezTo>
                  <a:pt x="100" y="14"/>
                  <a:pt x="96" y="15"/>
                  <a:pt x="92" y="16"/>
                </a:cubicBezTo>
                <a:cubicBezTo>
                  <a:pt x="91" y="14"/>
                  <a:pt x="90" y="12"/>
                  <a:pt x="88" y="9"/>
                </a:cubicBezTo>
                <a:cubicBezTo>
                  <a:pt x="82" y="3"/>
                  <a:pt x="73" y="0"/>
                  <a:pt x="61" y="0"/>
                </a:cubicBezTo>
                <a:cubicBezTo>
                  <a:pt x="49" y="0"/>
                  <a:pt x="40" y="3"/>
                  <a:pt x="35" y="9"/>
                </a:cubicBezTo>
                <a:cubicBezTo>
                  <a:pt x="29" y="17"/>
                  <a:pt x="29" y="25"/>
                  <a:pt x="29" y="27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43"/>
                  <a:pt x="27" y="45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2"/>
                  <a:pt x="28" y="65"/>
                  <a:pt x="31" y="67"/>
                </a:cubicBezTo>
                <a:cubicBezTo>
                  <a:pt x="33" y="77"/>
                  <a:pt x="38" y="84"/>
                  <a:pt x="40" y="86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8"/>
                  <a:pt x="39" y="100"/>
                  <a:pt x="36" y="101"/>
                </a:cubicBezTo>
                <a:cubicBezTo>
                  <a:pt x="13" y="114"/>
                  <a:pt x="13" y="114"/>
                  <a:pt x="13" y="114"/>
                </a:cubicBezTo>
                <a:cubicBezTo>
                  <a:pt x="5" y="118"/>
                  <a:pt x="0" y="127"/>
                  <a:pt x="0" y="135"/>
                </a:cubicBezTo>
                <a:cubicBezTo>
                  <a:pt x="0" y="147"/>
                  <a:pt x="0" y="147"/>
                  <a:pt x="0" y="147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60" y="147"/>
                  <a:pt x="160" y="147"/>
                  <a:pt x="160" y="147"/>
                </a:cubicBezTo>
                <a:cubicBezTo>
                  <a:pt x="160" y="137"/>
                  <a:pt x="160" y="137"/>
                  <a:pt x="160" y="137"/>
                </a:cubicBezTo>
                <a:cubicBezTo>
                  <a:pt x="160" y="129"/>
                  <a:pt x="155" y="121"/>
                  <a:pt x="148" y="117"/>
                </a:cubicBezTo>
                <a:close/>
                <a:moveTo>
                  <a:pt x="117" y="141"/>
                </a:moveTo>
                <a:cubicBezTo>
                  <a:pt x="5" y="141"/>
                  <a:pt x="5" y="141"/>
                  <a:pt x="5" y="141"/>
                </a:cubicBezTo>
                <a:cubicBezTo>
                  <a:pt x="5" y="135"/>
                  <a:pt x="5" y="135"/>
                  <a:pt x="5" y="135"/>
                </a:cubicBezTo>
                <a:cubicBezTo>
                  <a:pt x="5" y="129"/>
                  <a:pt x="9" y="122"/>
                  <a:pt x="15" y="119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43" y="104"/>
                  <a:pt x="45" y="100"/>
                  <a:pt x="45" y="95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38" y="76"/>
                  <a:pt x="36" y="65"/>
                </a:cubicBezTo>
                <a:cubicBezTo>
                  <a:pt x="35" y="64"/>
                  <a:pt x="35" y="64"/>
                  <a:pt x="35" y="64"/>
                </a:cubicBezTo>
                <a:cubicBezTo>
                  <a:pt x="34" y="63"/>
                  <a:pt x="34" y="63"/>
                  <a:pt x="34" y="63"/>
                </a:cubicBezTo>
                <a:cubicBezTo>
                  <a:pt x="33" y="62"/>
                  <a:pt x="32" y="60"/>
                  <a:pt x="32" y="59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7"/>
                  <a:pt x="33" y="45"/>
                  <a:pt x="34" y="44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4" y="19"/>
                  <a:pt x="39" y="13"/>
                </a:cubicBezTo>
                <a:cubicBezTo>
                  <a:pt x="43" y="8"/>
                  <a:pt x="51" y="5"/>
                  <a:pt x="61" y="5"/>
                </a:cubicBezTo>
                <a:cubicBezTo>
                  <a:pt x="72" y="5"/>
                  <a:pt x="79" y="8"/>
                  <a:pt x="84" y="13"/>
                </a:cubicBezTo>
                <a:cubicBezTo>
                  <a:pt x="86" y="15"/>
                  <a:pt x="87" y="18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8" y="22"/>
                  <a:pt x="88" y="23"/>
                  <a:pt x="88" y="23"/>
                </a:cubicBezTo>
                <a:cubicBezTo>
                  <a:pt x="88" y="23"/>
                  <a:pt x="88" y="23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6"/>
                  <a:pt x="88" y="26"/>
                  <a:pt x="88" y="26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4"/>
                  <a:pt x="89" y="44"/>
                  <a:pt x="89" y="44"/>
                </a:cubicBezTo>
                <a:cubicBezTo>
                  <a:pt x="90" y="45"/>
                  <a:pt x="91" y="47"/>
                  <a:pt x="91" y="48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61"/>
                  <a:pt x="89" y="63"/>
                  <a:pt x="87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5" y="65"/>
                  <a:pt x="85" y="65"/>
                  <a:pt x="85" y="65"/>
                </a:cubicBezTo>
                <a:cubicBezTo>
                  <a:pt x="83" y="71"/>
                  <a:pt x="81" y="76"/>
                  <a:pt x="78" y="81"/>
                </a:cubicBezTo>
                <a:cubicBezTo>
                  <a:pt x="77" y="82"/>
                  <a:pt x="76" y="83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96"/>
                  <a:pt x="75" y="97"/>
                  <a:pt x="75" y="97"/>
                </a:cubicBezTo>
                <a:cubicBezTo>
                  <a:pt x="75" y="97"/>
                  <a:pt x="75" y="98"/>
                  <a:pt x="75" y="98"/>
                </a:cubicBezTo>
                <a:cubicBezTo>
                  <a:pt x="75" y="98"/>
                  <a:pt x="75" y="99"/>
                  <a:pt x="75" y="99"/>
                </a:cubicBezTo>
                <a:cubicBezTo>
                  <a:pt x="75" y="99"/>
                  <a:pt x="75" y="100"/>
                  <a:pt x="75" y="100"/>
                </a:cubicBezTo>
                <a:cubicBezTo>
                  <a:pt x="76" y="100"/>
                  <a:pt x="76" y="101"/>
                  <a:pt x="76" y="101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7" y="102"/>
                  <a:pt x="77" y="103"/>
                  <a:pt x="78" y="103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9" y="105"/>
                  <a:pt x="80" y="106"/>
                  <a:pt x="82" y="106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113" y="122"/>
                  <a:pt x="117" y="129"/>
                  <a:pt x="117" y="136"/>
                </a:cubicBezTo>
                <a:lnTo>
                  <a:pt x="117" y="141"/>
                </a:lnTo>
                <a:close/>
                <a:moveTo>
                  <a:pt x="155" y="141"/>
                </a:moveTo>
                <a:cubicBezTo>
                  <a:pt x="123" y="141"/>
                  <a:pt x="123" y="141"/>
                  <a:pt x="123" y="141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23" y="127"/>
                  <a:pt x="118" y="118"/>
                  <a:pt x="109" y="114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2" y="104"/>
                  <a:pt x="92" y="103"/>
                  <a:pt x="91" y="102"/>
                </a:cubicBezTo>
                <a:cubicBezTo>
                  <a:pt x="91" y="100"/>
                  <a:pt x="89" y="99"/>
                  <a:pt x="87" y="99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99"/>
                  <a:pt x="81" y="98"/>
                  <a:pt x="81" y="98"/>
                </a:cubicBezTo>
                <a:cubicBezTo>
                  <a:pt x="81" y="98"/>
                  <a:pt x="80" y="97"/>
                  <a:pt x="80" y="97"/>
                </a:cubicBezTo>
                <a:cubicBezTo>
                  <a:pt x="80" y="97"/>
                  <a:pt x="80" y="96"/>
                  <a:pt x="80" y="95"/>
                </a:cubicBezTo>
                <a:cubicBezTo>
                  <a:pt x="80" y="86"/>
                  <a:pt x="80" y="86"/>
                  <a:pt x="80" y="86"/>
                </a:cubicBezTo>
                <a:cubicBezTo>
                  <a:pt x="81" y="86"/>
                  <a:pt x="81" y="85"/>
                  <a:pt x="82" y="84"/>
                </a:cubicBezTo>
                <a:cubicBezTo>
                  <a:pt x="85" y="79"/>
                  <a:pt x="88" y="74"/>
                  <a:pt x="90" y="68"/>
                </a:cubicBezTo>
                <a:cubicBezTo>
                  <a:pt x="94" y="67"/>
                  <a:pt x="96" y="63"/>
                  <a:pt x="96" y="59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5"/>
                  <a:pt x="95" y="43"/>
                  <a:pt x="93" y="41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4" y="24"/>
                  <a:pt x="93" y="21"/>
                </a:cubicBezTo>
                <a:cubicBezTo>
                  <a:pt x="97" y="20"/>
                  <a:pt x="100" y="19"/>
                  <a:pt x="105" y="19"/>
                </a:cubicBezTo>
                <a:cubicBezTo>
                  <a:pt x="131" y="19"/>
                  <a:pt x="132" y="45"/>
                  <a:pt x="132" y="46"/>
                </a:cubicBezTo>
                <a:cubicBezTo>
                  <a:pt x="132" y="67"/>
                  <a:pt x="144" y="86"/>
                  <a:pt x="150" y="94"/>
                </a:cubicBezTo>
                <a:cubicBezTo>
                  <a:pt x="150" y="94"/>
                  <a:pt x="150" y="95"/>
                  <a:pt x="150" y="96"/>
                </a:cubicBezTo>
                <a:cubicBezTo>
                  <a:pt x="150" y="96"/>
                  <a:pt x="150" y="97"/>
                  <a:pt x="149" y="97"/>
                </a:cubicBezTo>
                <a:cubicBezTo>
                  <a:pt x="144" y="99"/>
                  <a:pt x="138" y="99"/>
                  <a:pt x="138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8" y="99"/>
                  <a:pt x="116" y="100"/>
                  <a:pt x="115" y="101"/>
                </a:cubicBezTo>
                <a:cubicBezTo>
                  <a:pt x="114" y="103"/>
                  <a:pt x="114" y="104"/>
                  <a:pt x="115" y="106"/>
                </a:cubicBezTo>
                <a:cubicBezTo>
                  <a:pt x="116" y="108"/>
                  <a:pt x="117" y="110"/>
                  <a:pt x="120" y="111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51" y="125"/>
                  <a:pt x="155" y="131"/>
                  <a:pt x="155" y="137"/>
                </a:cubicBezTo>
                <a:lnTo>
                  <a:pt x="155" y="1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PA_库_文本框 18"/>
          <p:cNvSpPr txBox="1"/>
          <p:nvPr>
            <p:custDataLst>
              <p:tags r:id="rId5"/>
            </p:custDataLst>
          </p:nvPr>
        </p:nvSpPr>
        <p:spPr>
          <a:xfrm>
            <a:off x="5068856" y="4999372"/>
            <a:ext cx="2401088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 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PA_库_文本框 19"/>
          <p:cNvSpPr txBox="1"/>
          <p:nvPr>
            <p:custDataLst>
              <p:tags r:id="rId6"/>
            </p:custDataLst>
          </p:nvPr>
        </p:nvSpPr>
        <p:spPr>
          <a:xfrm>
            <a:off x="5068856" y="4648191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PA_库_文本框 21"/>
          <p:cNvSpPr txBox="1"/>
          <p:nvPr>
            <p:custDataLst>
              <p:tags r:id="rId7"/>
            </p:custDataLst>
          </p:nvPr>
        </p:nvSpPr>
        <p:spPr>
          <a:xfrm>
            <a:off x="8145399" y="4999372"/>
            <a:ext cx="2401088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 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PA_库_文本框 22"/>
          <p:cNvSpPr txBox="1"/>
          <p:nvPr>
            <p:custDataLst>
              <p:tags r:id="rId8"/>
            </p:custDataLst>
          </p:nvPr>
        </p:nvSpPr>
        <p:spPr>
          <a:xfrm>
            <a:off x="8145399" y="4648191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#3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5" name="PA_库_任意多边形 1297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8103655" y="4078216"/>
            <a:ext cx="410294" cy="413872"/>
          </a:xfrm>
          <a:custGeom>
            <a:avLst/>
            <a:gdLst>
              <a:gd name="T0" fmla="*/ 125 w 160"/>
              <a:gd name="T1" fmla="*/ 17 h 160"/>
              <a:gd name="T2" fmla="*/ 99 w 160"/>
              <a:gd name="T3" fmla="*/ 54 h 160"/>
              <a:gd name="T4" fmla="*/ 70 w 160"/>
              <a:gd name="T5" fmla="*/ 54 h 160"/>
              <a:gd name="T6" fmla="*/ 49 w 160"/>
              <a:gd name="T7" fmla="*/ 26 h 160"/>
              <a:gd name="T8" fmla="*/ 26 w 160"/>
              <a:gd name="T9" fmla="*/ 26 h 160"/>
              <a:gd name="T10" fmla="*/ 44 w 160"/>
              <a:gd name="T11" fmla="*/ 36 h 160"/>
              <a:gd name="T12" fmla="*/ 61 w 160"/>
              <a:gd name="T13" fmla="*/ 73 h 160"/>
              <a:gd name="T14" fmla="*/ 29 w 160"/>
              <a:gd name="T15" fmla="*/ 124 h 160"/>
              <a:gd name="T16" fmla="*/ 0 w 160"/>
              <a:gd name="T17" fmla="*/ 137 h 160"/>
              <a:gd name="T18" fmla="*/ 35 w 160"/>
              <a:gd name="T19" fmla="*/ 137 h 160"/>
              <a:gd name="T20" fmla="*/ 70 w 160"/>
              <a:gd name="T21" fmla="*/ 91 h 160"/>
              <a:gd name="T22" fmla="*/ 81 w 160"/>
              <a:gd name="T23" fmla="*/ 125 h 160"/>
              <a:gd name="T24" fmla="*/ 84 w 160"/>
              <a:gd name="T25" fmla="*/ 160 h 160"/>
              <a:gd name="T26" fmla="*/ 87 w 160"/>
              <a:gd name="T27" fmla="*/ 125 h 160"/>
              <a:gd name="T28" fmla="*/ 99 w 160"/>
              <a:gd name="T29" fmla="*/ 91 h 160"/>
              <a:gd name="T30" fmla="*/ 119 w 160"/>
              <a:gd name="T31" fmla="*/ 119 h 160"/>
              <a:gd name="T32" fmla="*/ 143 w 160"/>
              <a:gd name="T33" fmla="*/ 119 h 160"/>
              <a:gd name="T34" fmla="*/ 125 w 160"/>
              <a:gd name="T35" fmla="*/ 109 h 160"/>
              <a:gd name="T36" fmla="*/ 108 w 160"/>
              <a:gd name="T37" fmla="*/ 73 h 160"/>
              <a:gd name="T38" fmla="*/ 131 w 160"/>
              <a:gd name="T39" fmla="*/ 30 h 160"/>
              <a:gd name="T40" fmla="*/ 160 w 160"/>
              <a:gd name="T41" fmla="*/ 17 h 160"/>
              <a:gd name="T42" fmla="*/ 32 w 160"/>
              <a:gd name="T43" fmla="*/ 26 h 160"/>
              <a:gd name="T44" fmla="*/ 44 w 160"/>
              <a:gd name="T45" fmla="*/ 26 h 160"/>
              <a:gd name="T46" fmla="*/ 32 w 160"/>
              <a:gd name="T47" fmla="*/ 26 h 160"/>
              <a:gd name="T48" fmla="*/ 6 w 160"/>
              <a:gd name="T49" fmla="*/ 137 h 160"/>
              <a:gd name="T50" fmla="*/ 29 w 160"/>
              <a:gd name="T51" fmla="*/ 137 h 160"/>
              <a:gd name="T52" fmla="*/ 96 w 160"/>
              <a:gd name="T53" fmla="*/ 143 h 160"/>
              <a:gd name="T54" fmla="*/ 73 w 160"/>
              <a:gd name="T55" fmla="*/ 143 h 160"/>
              <a:gd name="T56" fmla="*/ 96 w 160"/>
              <a:gd name="T57" fmla="*/ 143 h 160"/>
              <a:gd name="T58" fmla="*/ 67 w 160"/>
              <a:gd name="T59" fmla="*/ 73 h 160"/>
              <a:gd name="T60" fmla="*/ 102 w 160"/>
              <a:gd name="T61" fmla="*/ 73 h 160"/>
              <a:gd name="T62" fmla="*/ 137 w 160"/>
              <a:gd name="T63" fmla="*/ 119 h 160"/>
              <a:gd name="T64" fmla="*/ 125 w 160"/>
              <a:gd name="T65" fmla="*/ 119 h 160"/>
              <a:gd name="T66" fmla="*/ 137 w 160"/>
              <a:gd name="T67" fmla="*/ 119 h 160"/>
              <a:gd name="T68" fmla="*/ 131 w 160"/>
              <a:gd name="T69" fmla="*/ 17 h 160"/>
              <a:gd name="T70" fmla="*/ 154 w 160"/>
              <a:gd name="T71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60">
                <a:moveTo>
                  <a:pt x="143" y="0"/>
                </a:moveTo>
                <a:cubicBezTo>
                  <a:pt x="133" y="0"/>
                  <a:pt x="125" y="8"/>
                  <a:pt x="125" y="17"/>
                </a:cubicBezTo>
                <a:cubicBezTo>
                  <a:pt x="125" y="20"/>
                  <a:pt x="126" y="23"/>
                  <a:pt x="127" y="26"/>
                </a:cubicBezTo>
                <a:cubicBezTo>
                  <a:pt x="99" y="54"/>
                  <a:pt x="99" y="54"/>
                  <a:pt x="99" y="54"/>
                </a:cubicBezTo>
                <a:cubicBezTo>
                  <a:pt x="95" y="51"/>
                  <a:pt x="90" y="49"/>
                  <a:pt x="84" y="49"/>
                </a:cubicBezTo>
                <a:cubicBezTo>
                  <a:pt x="79" y="49"/>
                  <a:pt x="74" y="51"/>
                  <a:pt x="70" y="54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0"/>
                  <a:pt x="49" y="28"/>
                  <a:pt x="49" y="26"/>
                </a:cubicBezTo>
                <a:cubicBezTo>
                  <a:pt x="49" y="20"/>
                  <a:pt x="44" y="15"/>
                  <a:pt x="38" y="15"/>
                </a:cubicBezTo>
                <a:cubicBezTo>
                  <a:pt x="31" y="15"/>
                  <a:pt x="26" y="20"/>
                  <a:pt x="26" y="26"/>
                </a:cubicBezTo>
                <a:cubicBezTo>
                  <a:pt x="26" y="33"/>
                  <a:pt x="31" y="38"/>
                  <a:pt x="38" y="38"/>
                </a:cubicBezTo>
                <a:cubicBezTo>
                  <a:pt x="40" y="38"/>
                  <a:pt x="42" y="37"/>
                  <a:pt x="44" y="36"/>
                </a:cubicBezTo>
                <a:cubicBezTo>
                  <a:pt x="66" y="58"/>
                  <a:pt x="66" y="58"/>
                  <a:pt x="66" y="58"/>
                </a:cubicBezTo>
                <a:cubicBezTo>
                  <a:pt x="63" y="62"/>
                  <a:pt x="61" y="67"/>
                  <a:pt x="61" y="73"/>
                </a:cubicBezTo>
                <a:cubicBezTo>
                  <a:pt x="61" y="78"/>
                  <a:pt x="63" y="83"/>
                  <a:pt x="66" y="87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6" y="121"/>
                  <a:pt x="22" y="119"/>
                  <a:pt x="17" y="119"/>
                </a:cubicBezTo>
                <a:cubicBezTo>
                  <a:pt x="8" y="119"/>
                  <a:pt x="0" y="127"/>
                  <a:pt x="0" y="137"/>
                </a:cubicBezTo>
                <a:cubicBezTo>
                  <a:pt x="0" y="146"/>
                  <a:pt x="8" y="154"/>
                  <a:pt x="17" y="154"/>
                </a:cubicBezTo>
                <a:cubicBezTo>
                  <a:pt x="27" y="154"/>
                  <a:pt x="35" y="146"/>
                  <a:pt x="35" y="137"/>
                </a:cubicBezTo>
                <a:cubicBezTo>
                  <a:pt x="35" y="134"/>
                  <a:pt x="34" y="131"/>
                  <a:pt x="33" y="128"/>
                </a:cubicBezTo>
                <a:cubicBezTo>
                  <a:pt x="70" y="91"/>
                  <a:pt x="70" y="91"/>
                  <a:pt x="70" y="91"/>
                </a:cubicBezTo>
                <a:cubicBezTo>
                  <a:pt x="73" y="94"/>
                  <a:pt x="77" y="95"/>
                  <a:pt x="81" y="96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73" y="127"/>
                  <a:pt x="67" y="134"/>
                  <a:pt x="67" y="143"/>
                </a:cubicBezTo>
                <a:cubicBezTo>
                  <a:pt x="67" y="152"/>
                  <a:pt x="75" y="160"/>
                  <a:pt x="84" y="160"/>
                </a:cubicBezTo>
                <a:cubicBezTo>
                  <a:pt x="94" y="160"/>
                  <a:pt x="102" y="152"/>
                  <a:pt x="102" y="143"/>
                </a:cubicBezTo>
                <a:cubicBezTo>
                  <a:pt x="102" y="134"/>
                  <a:pt x="96" y="127"/>
                  <a:pt x="87" y="125"/>
                </a:cubicBezTo>
                <a:cubicBezTo>
                  <a:pt x="87" y="96"/>
                  <a:pt x="87" y="96"/>
                  <a:pt x="87" y="96"/>
                </a:cubicBezTo>
                <a:cubicBezTo>
                  <a:pt x="92" y="95"/>
                  <a:pt x="95" y="94"/>
                  <a:pt x="99" y="91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0" y="115"/>
                  <a:pt x="119" y="117"/>
                  <a:pt x="119" y="119"/>
                </a:cubicBezTo>
                <a:cubicBezTo>
                  <a:pt x="119" y="126"/>
                  <a:pt x="124" y="131"/>
                  <a:pt x="131" y="131"/>
                </a:cubicBezTo>
                <a:cubicBezTo>
                  <a:pt x="137" y="131"/>
                  <a:pt x="143" y="126"/>
                  <a:pt x="143" y="119"/>
                </a:cubicBezTo>
                <a:cubicBezTo>
                  <a:pt x="143" y="113"/>
                  <a:pt x="137" y="108"/>
                  <a:pt x="131" y="108"/>
                </a:cubicBezTo>
                <a:cubicBezTo>
                  <a:pt x="129" y="108"/>
                  <a:pt x="127" y="108"/>
                  <a:pt x="125" y="109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106" y="83"/>
                  <a:pt x="108" y="78"/>
                  <a:pt x="108" y="73"/>
                </a:cubicBezTo>
                <a:cubicBezTo>
                  <a:pt x="108" y="67"/>
                  <a:pt x="106" y="62"/>
                  <a:pt x="103" y="58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4" y="33"/>
                  <a:pt x="138" y="35"/>
                  <a:pt x="143" y="35"/>
                </a:cubicBezTo>
                <a:cubicBezTo>
                  <a:pt x="152" y="35"/>
                  <a:pt x="160" y="27"/>
                  <a:pt x="160" y="17"/>
                </a:cubicBezTo>
                <a:cubicBezTo>
                  <a:pt x="160" y="8"/>
                  <a:pt x="152" y="0"/>
                  <a:pt x="143" y="0"/>
                </a:cubicBezTo>
                <a:close/>
                <a:moveTo>
                  <a:pt x="32" y="26"/>
                </a:moveTo>
                <a:cubicBezTo>
                  <a:pt x="32" y="23"/>
                  <a:pt x="35" y="20"/>
                  <a:pt x="38" y="20"/>
                </a:cubicBezTo>
                <a:cubicBezTo>
                  <a:pt x="41" y="20"/>
                  <a:pt x="44" y="23"/>
                  <a:pt x="44" y="26"/>
                </a:cubicBezTo>
                <a:cubicBezTo>
                  <a:pt x="44" y="29"/>
                  <a:pt x="41" y="32"/>
                  <a:pt x="38" y="32"/>
                </a:cubicBezTo>
                <a:cubicBezTo>
                  <a:pt x="35" y="32"/>
                  <a:pt x="32" y="29"/>
                  <a:pt x="32" y="26"/>
                </a:cubicBezTo>
                <a:close/>
                <a:moveTo>
                  <a:pt x="17" y="148"/>
                </a:moveTo>
                <a:cubicBezTo>
                  <a:pt x="11" y="148"/>
                  <a:pt x="6" y="143"/>
                  <a:pt x="6" y="137"/>
                </a:cubicBezTo>
                <a:cubicBezTo>
                  <a:pt x="6" y="130"/>
                  <a:pt x="11" y="125"/>
                  <a:pt x="17" y="125"/>
                </a:cubicBezTo>
                <a:cubicBezTo>
                  <a:pt x="24" y="125"/>
                  <a:pt x="29" y="130"/>
                  <a:pt x="29" y="137"/>
                </a:cubicBezTo>
                <a:cubicBezTo>
                  <a:pt x="29" y="143"/>
                  <a:pt x="24" y="148"/>
                  <a:pt x="17" y="148"/>
                </a:cubicBezTo>
                <a:close/>
                <a:moveTo>
                  <a:pt x="96" y="143"/>
                </a:moveTo>
                <a:cubicBezTo>
                  <a:pt x="96" y="149"/>
                  <a:pt x="91" y="154"/>
                  <a:pt x="84" y="154"/>
                </a:cubicBezTo>
                <a:cubicBezTo>
                  <a:pt x="78" y="154"/>
                  <a:pt x="73" y="149"/>
                  <a:pt x="73" y="143"/>
                </a:cubicBezTo>
                <a:cubicBezTo>
                  <a:pt x="73" y="136"/>
                  <a:pt x="78" y="131"/>
                  <a:pt x="84" y="131"/>
                </a:cubicBezTo>
                <a:cubicBezTo>
                  <a:pt x="91" y="131"/>
                  <a:pt x="96" y="136"/>
                  <a:pt x="96" y="143"/>
                </a:cubicBezTo>
                <a:close/>
                <a:moveTo>
                  <a:pt x="84" y="90"/>
                </a:moveTo>
                <a:cubicBezTo>
                  <a:pt x="75" y="90"/>
                  <a:pt x="67" y="82"/>
                  <a:pt x="67" y="73"/>
                </a:cubicBezTo>
                <a:cubicBezTo>
                  <a:pt x="67" y="63"/>
                  <a:pt x="75" y="55"/>
                  <a:pt x="84" y="55"/>
                </a:cubicBezTo>
                <a:cubicBezTo>
                  <a:pt x="94" y="55"/>
                  <a:pt x="102" y="63"/>
                  <a:pt x="102" y="73"/>
                </a:cubicBezTo>
                <a:cubicBezTo>
                  <a:pt x="102" y="82"/>
                  <a:pt x="94" y="90"/>
                  <a:pt x="84" y="90"/>
                </a:cubicBezTo>
                <a:close/>
                <a:moveTo>
                  <a:pt x="137" y="119"/>
                </a:moveTo>
                <a:cubicBezTo>
                  <a:pt x="137" y="122"/>
                  <a:pt x="134" y="125"/>
                  <a:pt x="131" y="125"/>
                </a:cubicBezTo>
                <a:cubicBezTo>
                  <a:pt x="128" y="125"/>
                  <a:pt x="125" y="122"/>
                  <a:pt x="125" y="119"/>
                </a:cubicBezTo>
                <a:cubicBezTo>
                  <a:pt x="125" y="116"/>
                  <a:pt x="128" y="113"/>
                  <a:pt x="131" y="113"/>
                </a:cubicBezTo>
                <a:cubicBezTo>
                  <a:pt x="134" y="113"/>
                  <a:pt x="137" y="116"/>
                  <a:pt x="137" y="119"/>
                </a:cubicBezTo>
                <a:close/>
                <a:moveTo>
                  <a:pt x="143" y="29"/>
                </a:moveTo>
                <a:cubicBezTo>
                  <a:pt x="136" y="29"/>
                  <a:pt x="131" y="24"/>
                  <a:pt x="131" y="17"/>
                </a:cubicBezTo>
                <a:cubicBezTo>
                  <a:pt x="131" y="11"/>
                  <a:pt x="136" y="6"/>
                  <a:pt x="143" y="6"/>
                </a:cubicBezTo>
                <a:cubicBezTo>
                  <a:pt x="149" y="6"/>
                  <a:pt x="154" y="11"/>
                  <a:pt x="154" y="17"/>
                </a:cubicBezTo>
                <a:cubicBezTo>
                  <a:pt x="154" y="24"/>
                  <a:pt x="149" y="29"/>
                  <a:pt x="143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PA_库_任意多边形 1311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5068856" y="4146798"/>
            <a:ext cx="410294" cy="276709"/>
          </a:xfrm>
          <a:custGeom>
            <a:avLst/>
            <a:gdLst>
              <a:gd name="T0" fmla="*/ 160 w 160"/>
              <a:gd name="T1" fmla="*/ 3 h 107"/>
              <a:gd name="T2" fmla="*/ 160 w 160"/>
              <a:gd name="T3" fmla="*/ 2 h 107"/>
              <a:gd name="T4" fmla="*/ 160 w 160"/>
              <a:gd name="T5" fmla="*/ 1 h 107"/>
              <a:gd name="T6" fmla="*/ 160 w 160"/>
              <a:gd name="T7" fmla="*/ 1 h 107"/>
              <a:gd name="T8" fmla="*/ 159 w 160"/>
              <a:gd name="T9" fmla="*/ 1 h 107"/>
              <a:gd name="T10" fmla="*/ 158 w 160"/>
              <a:gd name="T11" fmla="*/ 0 h 107"/>
              <a:gd name="T12" fmla="*/ 157 w 160"/>
              <a:gd name="T13" fmla="*/ 0 h 107"/>
              <a:gd name="T14" fmla="*/ 157 w 160"/>
              <a:gd name="T15" fmla="*/ 0 h 107"/>
              <a:gd name="T16" fmla="*/ 0 w 160"/>
              <a:gd name="T17" fmla="*/ 34 h 107"/>
              <a:gd name="T18" fmla="*/ 46 w 160"/>
              <a:gd name="T19" fmla="*/ 60 h 107"/>
              <a:gd name="T20" fmla="*/ 53 w 160"/>
              <a:gd name="T21" fmla="*/ 104 h 107"/>
              <a:gd name="T22" fmla="*/ 54 w 160"/>
              <a:gd name="T23" fmla="*/ 104 h 107"/>
              <a:gd name="T24" fmla="*/ 54 w 160"/>
              <a:gd name="T25" fmla="*/ 105 h 107"/>
              <a:gd name="T26" fmla="*/ 54 w 160"/>
              <a:gd name="T27" fmla="*/ 106 h 107"/>
              <a:gd name="T28" fmla="*/ 55 w 160"/>
              <a:gd name="T29" fmla="*/ 106 h 107"/>
              <a:gd name="T30" fmla="*/ 55 w 160"/>
              <a:gd name="T31" fmla="*/ 106 h 107"/>
              <a:gd name="T32" fmla="*/ 56 w 160"/>
              <a:gd name="T33" fmla="*/ 107 h 107"/>
              <a:gd name="T34" fmla="*/ 56 w 160"/>
              <a:gd name="T35" fmla="*/ 107 h 107"/>
              <a:gd name="T36" fmla="*/ 56 w 160"/>
              <a:gd name="T37" fmla="*/ 107 h 107"/>
              <a:gd name="T38" fmla="*/ 58 w 160"/>
              <a:gd name="T39" fmla="*/ 106 h 107"/>
              <a:gd name="T40" fmla="*/ 119 w 160"/>
              <a:gd name="T41" fmla="*/ 106 h 107"/>
              <a:gd name="T42" fmla="*/ 121 w 160"/>
              <a:gd name="T43" fmla="*/ 106 h 107"/>
              <a:gd name="T44" fmla="*/ 160 w 160"/>
              <a:gd name="T45" fmla="*/ 4 h 107"/>
              <a:gd name="T46" fmla="*/ 160 w 160"/>
              <a:gd name="T47" fmla="*/ 3 h 107"/>
              <a:gd name="T48" fmla="*/ 129 w 160"/>
              <a:gd name="T49" fmla="*/ 20 h 107"/>
              <a:gd name="T50" fmla="*/ 65 w 160"/>
              <a:gd name="T51" fmla="*/ 67 h 107"/>
              <a:gd name="T52" fmla="*/ 65 w 160"/>
              <a:gd name="T53" fmla="*/ 68 h 107"/>
              <a:gd name="T54" fmla="*/ 64 w 160"/>
              <a:gd name="T55" fmla="*/ 68 h 107"/>
              <a:gd name="T56" fmla="*/ 64 w 160"/>
              <a:gd name="T57" fmla="*/ 68 h 107"/>
              <a:gd name="T58" fmla="*/ 51 w 160"/>
              <a:gd name="T59" fmla="*/ 60 h 107"/>
              <a:gd name="T60" fmla="*/ 61 w 160"/>
              <a:gd name="T61" fmla="*/ 97 h 107"/>
              <a:gd name="T62" fmla="*/ 80 w 160"/>
              <a:gd name="T63" fmla="*/ 81 h 107"/>
              <a:gd name="T64" fmla="*/ 72 w 160"/>
              <a:gd name="T65" fmla="*/ 90 h 107"/>
              <a:gd name="T66" fmla="*/ 139 w 160"/>
              <a:gd name="T67" fmla="*/ 9 h 107"/>
              <a:gd name="T68" fmla="*/ 10 w 160"/>
              <a:gd name="T69" fmla="*/ 36 h 107"/>
              <a:gd name="T70" fmla="*/ 119 w 160"/>
              <a:gd name="T71" fmla="*/ 100 h 107"/>
              <a:gd name="T72" fmla="*/ 71 w 160"/>
              <a:gd name="T73" fmla="*/ 69 h 107"/>
              <a:gd name="T74" fmla="*/ 119 w 160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07">
                <a:moveTo>
                  <a:pt x="160" y="3"/>
                </a:move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8" y="0"/>
                  <a:pt x="158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8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3"/>
                  <a:pt x="0" y="34"/>
                </a:cubicBezTo>
                <a:cubicBezTo>
                  <a:pt x="0" y="35"/>
                  <a:pt x="0" y="36"/>
                  <a:pt x="1" y="37"/>
                </a:cubicBezTo>
                <a:cubicBezTo>
                  <a:pt x="46" y="60"/>
                  <a:pt x="46" y="60"/>
                  <a:pt x="46" y="60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3" y="103"/>
                  <a:pt x="54" y="104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4" y="104"/>
                  <a:pt x="54" y="104"/>
                  <a:pt x="54" y="104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7" y="107"/>
                  <a:pt x="58" y="106"/>
                  <a:pt x="58" y="106"/>
                </a:cubicBezTo>
                <a:cubicBezTo>
                  <a:pt x="88" y="86"/>
                  <a:pt x="88" y="86"/>
                  <a:pt x="88" y="8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106"/>
                  <a:pt x="120" y="107"/>
                  <a:pt x="120" y="107"/>
                </a:cubicBezTo>
                <a:cubicBezTo>
                  <a:pt x="120" y="107"/>
                  <a:pt x="121" y="106"/>
                  <a:pt x="121" y="106"/>
                </a:cubicBezTo>
                <a:cubicBezTo>
                  <a:pt x="122" y="106"/>
                  <a:pt x="122" y="106"/>
                  <a:pt x="123" y="105"/>
                </a:cubicBezTo>
                <a:cubicBezTo>
                  <a:pt x="160" y="4"/>
                  <a:pt x="160" y="4"/>
                  <a:pt x="160" y="4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lose/>
                <a:moveTo>
                  <a:pt x="129" y="20"/>
                </a:move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57" y="92"/>
                  <a:pt x="57" y="92"/>
                  <a:pt x="57" y="92"/>
                </a:cubicBezTo>
                <a:cubicBezTo>
                  <a:pt x="51" y="60"/>
                  <a:pt x="51" y="60"/>
                  <a:pt x="51" y="60"/>
                </a:cubicBezTo>
                <a:lnTo>
                  <a:pt x="129" y="20"/>
                </a:lnTo>
                <a:close/>
                <a:moveTo>
                  <a:pt x="61" y="97"/>
                </a:moveTo>
                <a:cubicBezTo>
                  <a:pt x="68" y="73"/>
                  <a:pt x="68" y="73"/>
                  <a:pt x="68" y="73"/>
                </a:cubicBezTo>
                <a:cubicBezTo>
                  <a:pt x="80" y="81"/>
                  <a:pt x="80" y="81"/>
                  <a:pt x="80" y="81"/>
                </a:cubicBezTo>
                <a:cubicBezTo>
                  <a:pt x="83" y="83"/>
                  <a:pt x="83" y="83"/>
                  <a:pt x="83" y="83"/>
                </a:cubicBezTo>
                <a:cubicBezTo>
                  <a:pt x="72" y="90"/>
                  <a:pt x="72" y="90"/>
                  <a:pt x="72" y="90"/>
                </a:cubicBezTo>
                <a:lnTo>
                  <a:pt x="61" y="97"/>
                </a:lnTo>
                <a:close/>
                <a:moveTo>
                  <a:pt x="139" y="9"/>
                </a:moveTo>
                <a:cubicBezTo>
                  <a:pt x="48" y="56"/>
                  <a:pt x="48" y="56"/>
                  <a:pt x="48" y="56"/>
                </a:cubicBezTo>
                <a:cubicBezTo>
                  <a:pt x="10" y="36"/>
                  <a:pt x="10" y="36"/>
                  <a:pt x="10" y="36"/>
                </a:cubicBezTo>
                <a:lnTo>
                  <a:pt x="139" y="9"/>
                </a:lnTo>
                <a:close/>
                <a:moveTo>
                  <a:pt x="119" y="100"/>
                </a:moveTo>
                <a:cubicBezTo>
                  <a:pt x="78" y="73"/>
                  <a:pt x="78" y="73"/>
                  <a:pt x="78" y="73"/>
                </a:cubicBezTo>
                <a:cubicBezTo>
                  <a:pt x="71" y="69"/>
                  <a:pt x="71" y="69"/>
                  <a:pt x="71" y="69"/>
                </a:cubicBezTo>
                <a:cubicBezTo>
                  <a:pt x="152" y="10"/>
                  <a:pt x="152" y="10"/>
                  <a:pt x="152" y="10"/>
                </a:cubicBezTo>
                <a:lnTo>
                  <a:pt x="119" y="1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9" grpId="0"/>
      <p:bldP spid="20" grpId="0"/>
      <p:bldP spid="22" grpId="0"/>
      <p:bldP spid="23" grpId="0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5638800" y="726681"/>
            <a:ext cx="5876014" cy="5445519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</a:t>
            </a:r>
            <a:br>
              <a:rPr lang="en-US" dirty="0"/>
            </a:br>
            <a:r>
              <a:rPr lang="en-US" dirty="0"/>
              <a:t>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868328" y="3317029"/>
            <a:ext cx="2554287" cy="2292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868328" y="2417038"/>
            <a:ext cx="606954" cy="185211"/>
            <a:chOff x="1992314" y="3802370"/>
            <a:chExt cx="606954" cy="185211"/>
          </a:xfrm>
        </p:grpSpPr>
        <p:sp>
          <p:nvSpPr>
            <p:cNvPr id="11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TEAM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109596" y="1166649"/>
            <a:ext cx="6654514" cy="456558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643372" y="2910127"/>
            <a:ext cx="2808462" cy="209288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43372" y="1733865"/>
            <a:ext cx="606954" cy="185211"/>
            <a:chOff x="1992314" y="3802370"/>
            <a:chExt cx="606954" cy="185211"/>
          </a:xfrm>
        </p:grpSpPr>
        <p:sp>
          <p:nvSpPr>
            <p:cNvPr id="9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itle 3"/>
          <p:cNvSpPr txBox="1"/>
          <p:nvPr/>
        </p:nvSpPr>
        <p:spPr>
          <a:xfrm>
            <a:off x="4643372" y="2151282"/>
            <a:ext cx="300228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1800" spc="100"/>
              <a:t>Nick Wooster</a:t>
            </a:r>
            <a:endParaRPr lang="en-US" sz="1800" spc="100" dirty="0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THE STUDIO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ABOUT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92313" y="2787657"/>
            <a:ext cx="3592561" cy="146905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i="1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“A peep at some distant orb has power to raise and purify our thoughts like a strain of sacred music, or a noble picture, or a passage from the grander poets. It always does one good. “</a:t>
            </a:r>
            <a:endParaRPr lang="en-US" sz="1400" i="1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6381" y="5272572"/>
            <a:ext cx="121668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6381" y="5549230"/>
            <a:ext cx="960199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>
                <a:solidFill>
                  <a:schemeClr val="tx1">
                    <a:alpha val="4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CEO / FOUNDER</a:t>
            </a:r>
            <a:endParaRPr lang="en-US" sz="1000" dirty="0">
              <a:solidFill>
                <a:schemeClr val="tx1">
                  <a:alpha val="4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2002825" y="4964118"/>
            <a:ext cx="606954" cy="59297"/>
          </a:xfrm>
          <a:custGeom>
            <a:avLst/>
            <a:gdLst>
              <a:gd name="T0" fmla="*/ 0 w 1784"/>
              <a:gd name="T1" fmla="*/ 0 h 168"/>
              <a:gd name="T2" fmla="*/ 357 w 1784"/>
              <a:gd name="T3" fmla="*/ 168 h 168"/>
              <a:gd name="T4" fmla="*/ 714 w 1784"/>
              <a:gd name="T5" fmla="*/ 0 h 168"/>
              <a:gd name="T6" fmla="*/ 1070 w 1784"/>
              <a:gd name="T7" fmla="*/ 168 h 168"/>
              <a:gd name="T8" fmla="*/ 1427 w 1784"/>
              <a:gd name="T9" fmla="*/ 0 h 168"/>
              <a:gd name="T10" fmla="*/ 1784 w 1784"/>
              <a:gd name="T11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84" h="168">
                <a:moveTo>
                  <a:pt x="0" y="0"/>
                </a:moveTo>
                <a:cubicBezTo>
                  <a:pt x="178" y="0"/>
                  <a:pt x="178" y="168"/>
                  <a:pt x="357" y="168"/>
                </a:cubicBezTo>
                <a:cubicBezTo>
                  <a:pt x="535" y="168"/>
                  <a:pt x="535" y="0"/>
                  <a:pt x="714" y="0"/>
                </a:cubicBezTo>
                <a:cubicBezTo>
                  <a:pt x="892" y="0"/>
                  <a:pt x="892" y="168"/>
                  <a:pt x="1070" y="168"/>
                </a:cubicBezTo>
                <a:cubicBezTo>
                  <a:pt x="1249" y="168"/>
                  <a:pt x="1249" y="0"/>
                  <a:pt x="1427" y="0"/>
                </a:cubicBezTo>
                <a:cubicBezTo>
                  <a:pt x="1606" y="0"/>
                  <a:pt x="1606" y="168"/>
                  <a:pt x="1784" y="168"/>
                </a:cubicBezTo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6096000" y="2754996"/>
            <a:ext cx="4665785" cy="409145"/>
            <a:chOff x="6096000" y="2754996"/>
            <a:chExt cx="4665785" cy="409145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6100269" y="3164141"/>
              <a:ext cx="4661516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6100269" y="3164141"/>
              <a:ext cx="394406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 Placeholder 2"/>
            <p:cNvSpPr txBox="1"/>
            <p:nvPr/>
          </p:nvSpPr>
          <p:spPr>
            <a:xfrm>
              <a:off x="6096000" y="2787657"/>
              <a:ext cx="3080539" cy="285609"/>
            </a:xfrm>
            <a:prstGeom prst="rect">
              <a:avLst/>
            </a:prstGeom>
          </p:spPr>
          <p:txBody>
            <a:bodyPr lIns="0"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80"/>
                </a:lnSpc>
              </a:pPr>
              <a:r>
                <a:rPr lang="en-US" sz="1200" b="1" spc="300" dirty="0">
                  <a:latin typeface="Open Sans Semibold" charset="0"/>
                  <a:ea typeface="Open Sans Semibold" charset="0"/>
                  <a:cs typeface="Open Sans Semibold" charset="0"/>
                </a:rPr>
                <a:t>SAMPLE TITLE</a:t>
              </a:r>
              <a:endParaRPr lang="en-US" sz="1200" b="1" spc="300" dirty="0"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353822" y="2754996"/>
              <a:ext cx="402354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>
                  <a:latin typeface="Open Sans" charset="0"/>
                  <a:ea typeface="Open Sans" charset="0"/>
                  <a:cs typeface="Open Sans" charset="0"/>
                </a:rPr>
                <a:t>85%</a:t>
              </a:r>
              <a:endParaRPr lang="en-US" sz="160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096000" y="3526719"/>
            <a:ext cx="4665785" cy="405660"/>
            <a:chOff x="6096000" y="3601267"/>
            <a:chExt cx="4665785" cy="40566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6100269" y="4006927"/>
              <a:ext cx="4661516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100269" y="4006927"/>
              <a:ext cx="2330758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Placeholder 2"/>
            <p:cNvSpPr txBox="1"/>
            <p:nvPr/>
          </p:nvSpPr>
          <p:spPr>
            <a:xfrm>
              <a:off x="6096000" y="3630443"/>
              <a:ext cx="3080539" cy="285609"/>
            </a:xfrm>
            <a:prstGeom prst="rect">
              <a:avLst/>
            </a:prstGeom>
          </p:spPr>
          <p:txBody>
            <a:bodyPr lIns="0"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80"/>
                </a:lnSpc>
              </a:pPr>
              <a:r>
                <a:rPr lang="en-US" sz="1200" b="1" spc="300" dirty="0">
                  <a:latin typeface="Open Sans Semibold" charset="0"/>
                  <a:ea typeface="Open Sans Semibold" charset="0"/>
                  <a:cs typeface="Open Sans Semibold" charset="0"/>
                </a:rPr>
                <a:t>SAMPLE TITLE</a:t>
              </a:r>
              <a:endParaRPr lang="en-US" sz="1200" b="1" spc="300" dirty="0"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353822" y="3601267"/>
              <a:ext cx="402354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dirty="0">
                  <a:latin typeface="Open Sans" charset="0"/>
                  <a:ea typeface="Open Sans" charset="0"/>
                  <a:cs typeface="Open Sans" charset="0"/>
                </a:rPr>
                <a:t>50%</a:t>
              </a:r>
              <a:endParaRPr lang="en-US" sz="1600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96001" y="4324133"/>
            <a:ext cx="4665784" cy="400870"/>
            <a:chOff x="6096001" y="4511159"/>
            <a:chExt cx="4665784" cy="400870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6100269" y="4912029"/>
              <a:ext cx="4661516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100269" y="4912029"/>
              <a:ext cx="3521161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Placeholder 2"/>
            <p:cNvSpPr txBox="1"/>
            <p:nvPr/>
          </p:nvSpPr>
          <p:spPr>
            <a:xfrm>
              <a:off x="6096001" y="4535545"/>
              <a:ext cx="3033932" cy="317808"/>
            </a:xfrm>
            <a:prstGeom prst="rect">
              <a:avLst/>
            </a:prstGeom>
          </p:spPr>
          <p:txBody>
            <a:bodyPr lIns="0"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80"/>
                </a:lnSpc>
              </a:pPr>
              <a:r>
                <a:rPr lang="en-US" sz="1200" b="1" spc="300" dirty="0">
                  <a:latin typeface="Open Sans Semibold" charset="0"/>
                  <a:ea typeface="Open Sans Semibold" charset="0"/>
                  <a:cs typeface="Open Sans Semibold" charset="0"/>
                </a:rPr>
                <a:t>SAMPLE TITLE</a:t>
              </a:r>
              <a:endParaRPr lang="en-US" sz="1200" b="1" spc="300" dirty="0"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353822" y="4511159"/>
              <a:ext cx="402354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dirty="0">
                  <a:latin typeface="Open Sans" charset="0"/>
                  <a:ea typeface="Open Sans" charset="0"/>
                  <a:cs typeface="Open Sans" charset="0"/>
                </a:rPr>
                <a:t>75%</a:t>
              </a:r>
              <a:endParaRPr lang="en-US" sz="1600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96001" y="5116757"/>
            <a:ext cx="4665784" cy="400870"/>
            <a:chOff x="6096001" y="4511159"/>
            <a:chExt cx="4665784" cy="400870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6100269" y="4912029"/>
              <a:ext cx="4661516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6100269" y="4912029"/>
              <a:ext cx="445473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 Placeholder 2"/>
            <p:cNvSpPr txBox="1"/>
            <p:nvPr/>
          </p:nvSpPr>
          <p:spPr>
            <a:xfrm>
              <a:off x="6096001" y="4535545"/>
              <a:ext cx="3033932" cy="317808"/>
            </a:xfrm>
            <a:prstGeom prst="rect">
              <a:avLst/>
            </a:prstGeom>
          </p:spPr>
          <p:txBody>
            <a:bodyPr lIns="0"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80"/>
                </a:lnSpc>
              </a:pPr>
              <a:r>
                <a:rPr lang="en-US" sz="1200" b="1" spc="300" dirty="0">
                  <a:latin typeface="Open Sans Semibold" charset="0"/>
                  <a:ea typeface="Open Sans Semibold" charset="0"/>
                  <a:cs typeface="Open Sans Semibold" charset="0"/>
                </a:rPr>
                <a:t>SAMPLE TITLE</a:t>
              </a:r>
              <a:endParaRPr lang="en-US" sz="1200" b="1" spc="300" dirty="0"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353822" y="4511159"/>
              <a:ext cx="402354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dirty="0">
                  <a:latin typeface="Open Sans" charset="0"/>
                  <a:ea typeface="Open Sans" charset="0"/>
                  <a:cs typeface="Open Sans" charset="0"/>
                </a:rPr>
                <a:t>95%</a:t>
              </a:r>
              <a:endParaRPr lang="en-US" sz="1600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>
            <a:off x="5780117" y="252206"/>
            <a:ext cx="6096000" cy="201942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REPORT</a:t>
            </a:r>
            <a:br>
              <a:rPr lang="en-US" dirty="0"/>
            </a:br>
            <a:r>
              <a:rPr lang="en-US" dirty="0"/>
              <a:t>2019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ABOUT</a:t>
            </a:r>
            <a:endParaRPr lang="en-US" dirty="0"/>
          </a:p>
        </p:txBody>
      </p:sp>
      <p:sp>
        <p:nvSpPr>
          <p:cNvPr id="5" name="PA_库_同心圆 4"/>
          <p:cNvSpPr/>
          <p:nvPr>
            <p:custDataLst>
              <p:tags r:id="rId1"/>
            </p:custDataLst>
          </p:nvPr>
        </p:nvSpPr>
        <p:spPr>
          <a:xfrm>
            <a:off x="7958318" y="3174755"/>
            <a:ext cx="2441986" cy="2441986"/>
          </a:xfrm>
          <a:prstGeom prst="donut">
            <a:avLst>
              <a:gd name="adj" fmla="val 1931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48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40</a:t>
            </a:r>
            <a:r>
              <a:rPr lang="en-US" sz="4800" baseline="300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%</a:t>
            </a:r>
            <a:endParaRPr lang="en-US" sz="4800" baseline="300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" name="PA_库_空心符 5"/>
          <p:cNvSpPr/>
          <p:nvPr>
            <p:custDataLst>
              <p:tags r:id="rId2"/>
            </p:custDataLst>
          </p:nvPr>
        </p:nvSpPr>
        <p:spPr>
          <a:xfrm flipH="1">
            <a:off x="7958320" y="3174755"/>
            <a:ext cx="2441986" cy="2441986"/>
          </a:xfrm>
          <a:prstGeom prst="blockArc">
            <a:avLst>
              <a:gd name="adj1" fmla="val 7928723"/>
              <a:gd name="adj2" fmla="val 16200009"/>
              <a:gd name="adj3" fmla="val 172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SF UI Display Thin" charset="0"/>
            </a:endParaRPr>
          </a:p>
        </p:txBody>
      </p:sp>
      <p:sp>
        <p:nvSpPr>
          <p:cNvPr id="8" name="PA_库_同心圆 7"/>
          <p:cNvSpPr/>
          <p:nvPr>
            <p:custDataLst>
              <p:tags r:id="rId3"/>
            </p:custDataLst>
          </p:nvPr>
        </p:nvSpPr>
        <p:spPr>
          <a:xfrm>
            <a:off x="4975311" y="3174755"/>
            <a:ext cx="2441986" cy="2441986"/>
          </a:xfrm>
          <a:prstGeom prst="donut">
            <a:avLst>
              <a:gd name="adj" fmla="val 1931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48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90</a:t>
            </a:r>
            <a:r>
              <a:rPr lang="en-US" sz="4800" baseline="300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%</a:t>
            </a:r>
            <a:endParaRPr lang="en-US" sz="4800" baseline="300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PA_库_空心符 8"/>
          <p:cNvSpPr/>
          <p:nvPr>
            <p:custDataLst>
              <p:tags r:id="rId4"/>
            </p:custDataLst>
          </p:nvPr>
        </p:nvSpPr>
        <p:spPr>
          <a:xfrm flipH="1">
            <a:off x="4975313" y="3174755"/>
            <a:ext cx="2441986" cy="2441986"/>
          </a:xfrm>
          <a:prstGeom prst="blockArc">
            <a:avLst>
              <a:gd name="adj1" fmla="val 17725595"/>
              <a:gd name="adj2" fmla="val 16200009"/>
              <a:gd name="adj3" fmla="val 172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SF UI Display Thin" charset="0"/>
            </a:endParaRPr>
          </a:p>
        </p:txBody>
      </p:sp>
      <p:sp>
        <p:nvSpPr>
          <p:cNvPr id="11" name="PA_库_同心圆 10"/>
          <p:cNvSpPr/>
          <p:nvPr>
            <p:custDataLst>
              <p:tags r:id="rId5"/>
            </p:custDataLst>
          </p:nvPr>
        </p:nvSpPr>
        <p:spPr>
          <a:xfrm>
            <a:off x="1992313" y="3174755"/>
            <a:ext cx="2441986" cy="2441986"/>
          </a:xfrm>
          <a:prstGeom prst="donut">
            <a:avLst>
              <a:gd name="adj" fmla="val 1931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48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50</a:t>
            </a:r>
            <a:r>
              <a:rPr lang="en-US" sz="4800" baseline="300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%</a:t>
            </a:r>
            <a:endParaRPr lang="en-US" sz="4800" baseline="300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PA_库_空心符 11"/>
          <p:cNvSpPr/>
          <p:nvPr>
            <p:custDataLst>
              <p:tags r:id="rId6"/>
            </p:custDataLst>
          </p:nvPr>
        </p:nvSpPr>
        <p:spPr>
          <a:xfrm flipH="1">
            <a:off x="1992315" y="3174755"/>
            <a:ext cx="2441986" cy="2441986"/>
          </a:xfrm>
          <a:prstGeom prst="blockArc">
            <a:avLst>
              <a:gd name="adj1" fmla="val 5451033"/>
              <a:gd name="adj2" fmla="val 16200009"/>
              <a:gd name="adj3" fmla="val 172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SF UI Display Thin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829994" y="1"/>
            <a:ext cx="11362006" cy="439972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MESSAGE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92937" y="2512562"/>
            <a:ext cx="3002280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accent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accent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992937" y="1336300"/>
            <a:ext cx="606954" cy="185211"/>
            <a:chOff x="1992314" y="3802370"/>
            <a:chExt cx="606954" cy="185211"/>
          </a:xfrm>
        </p:grpSpPr>
        <p:sp>
          <p:nvSpPr>
            <p:cNvPr id="10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3" name="Title 3"/>
          <p:cNvSpPr txBox="1"/>
          <p:nvPr/>
        </p:nvSpPr>
        <p:spPr>
          <a:xfrm>
            <a:off x="1992937" y="1753717"/>
            <a:ext cx="300228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1800" spc="100" dirty="0">
                <a:solidFill>
                  <a:schemeClr val="bg1"/>
                </a:solidFill>
              </a:rPr>
              <a:t>Nick Wooster</a:t>
            </a:r>
            <a:endParaRPr lang="en-US" sz="1800" spc="100" dirty="0">
              <a:solidFill>
                <a:schemeClr val="bg1"/>
              </a:solidFill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2"/>
            </p:custDataLst>
          </p:nvPr>
        </p:nvSpPr>
        <p:spPr>
          <a:xfrm>
            <a:off x="1992313" y="5187023"/>
            <a:ext cx="8900974" cy="6524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i="1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“A peep at some distant orb has power to raise and purify our thoughts like a strain of sacred music, or a noble picture, or a passage from the grander poets. It always does one good. “</a:t>
            </a:r>
            <a:endParaRPr lang="en-US" sz="1400" i="1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_库_PicturePlaceholder 12"/>
          <p:cNvPicPr>
            <a:picLocks noGrp="1" noChangeAspect="1"/>
          </p:cNvPicPr>
          <p:nvPr>
            <p:ph type="pic" sz="quarter" idx="16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ABOUT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246732" y="1325217"/>
            <a:ext cx="5951355" cy="4240696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3"/>
          <p:cNvSpPr txBox="1"/>
          <p:nvPr/>
        </p:nvSpPr>
        <p:spPr>
          <a:xfrm>
            <a:off x="7191623" y="2673407"/>
            <a:ext cx="3436619" cy="16881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800" spc="100" dirty="0"/>
              <a:t>”All their</a:t>
            </a:r>
            <a:endParaRPr lang="en-US" sz="2800" spc="100" dirty="0"/>
          </a:p>
          <a:p>
            <a:r>
              <a:rPr lang="en-US" sz="2800" spc="100" dirty="0"/>
              <a:t>Equipment and</a:t>
            </a:r>
            <a:endParaRPr lang="en-US" sz="2800" spc="100" dirty="0"/>
          </a:p>
          <a:p>
            <a:r>
              <a:rPr lang="en-US" sz="2800" spc="100" dirty="0"/>
              <a:t>Instruments</a:t>
            </a:r>
            <a:endParaRPr lang="en-US" sz="2800" spc="100" dirty="0"/>
          </a:p>
          <a:p>
            <a:r>
              <a:rPr lang="en-US" sz="2800" spc="100" dirty="0"/>
              <a:t>Are alive”</a:t>
            </a:r>
            <a:endParaRPr lang="en-US" sz="2800" spc="100" dirty="0"/>
          </a:p>
        </p:txBody>
      </p:sp>
      <p:grpSp>
        <p:nvGrpSpPr>
          <p:cNvPr id="8" name="Group 7"/>
          <p:cNvGrpSpPr/>
          <p:nvPr/>
        </p:nvGrpSpPr>
        <p:grpSpPr>
          <a:xfrm>
            <a:off x="4136425" y="1577007"/>
            <a:ext cx="1955754" cy="596795"/>
            <a:chOff x="1992314" y="3802370"/>
            <a:chExt cx="606954" cy="185211"/>
          </a:xfrm>
        </p:grpSpPr>
        <p:sp>
          <p:nvSpPr>
            <p:cNvPr id="9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Space Powerpoint Template">
  <a:themeElements>
    <a:clrScheme name="Space Colors">
      <a:dk1>
        <a:srgbClr val="000000"/>
      </a:dk1>
      <a:lt1>
        <a:srgbClr val="FFFFFF"/>
      </a:lt1>
      <a:dk2>
        <a:srgbClr val="000000"/>
      </a:dk2>
      <a:lt2>
        <a:srgbClr val="FEFCFF"/>
      </a:lt2>
      <a:accent1>
        <a:srgbClr val="0097FA"/>
      </a:accent1>
      <a:accent2>
        <a:srgbClr val="FF2625"/>
      </a:accent2>
      <a:accent3>
        <a:srgbClr val="FE0061"/>
      </a:accent3>
      <a:accent4>
        <a:srgbClr val="A905B7"/>
      </a:accent4>
      <a:accent5>
        <a:srgbClr val="7030BD"/>
      </a:accent5>
      <a:accent6>
        <a:srgbClr val="3C4EBC"/>
      </a:accent6>
      <a:hlink>
        <a:srgbClr val="5352F5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8190</Words>
  <Application>WPS 演示</Application>
  <PresentationFormat>宽屏</PresentationFormat>
  <Paragraphs>453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Cinzel</vt:lpstr>
      <vt:lpstr>Arial</vt:lpstr>
      <vt:lpstr>Open Sans</vt:lpstr>
      <vt:lpstr>SF UI Display Thin</vt:lpstr>
      <vt:lpstr>Open Sans Semibold</vt:lpstr>
      <vt:lpstr>Segoe Print</vt:lpstr>
      <vt:lpstr>Calibri</vt:lpstr>
      <vt:lpstr>微软雅黑</vt:lpstr>
      <vt:lpstr>Arial Unicode MS</vt:lpstr>
      <vt:lpstr>等线</vt:lpstr>
      <vt:lpstr>Space Powerpoint Template</vt:lpstr>
      <vt:lpstr>WE ARE BAOTU</vt:lpstr>
      <vt:lpstr>WE ARE BAOTU</vt:lpstr>
      <vt:lpstr>TABLE OF CONTENTS</vt:lpstr>
      <vt:lpstr>ABOUT TITLE</vt:lpstr>
      <vt:lpstr>PowerPoint 演示文稿</vt:lpstr>
      <vt:lpstr>ABOUT THE STUDIO</vt:lpstr>
      <vt:lpstr>ANNUAL REPORT 2019</vt:lpstr>
      <vt:lpstr>PowerPoint 演示文稿</vt:lpstr>
      <vt:lpstr>PowerPoint 演示文稿</vt:lpstr>
      <vt:lpstr>OVERVIEW</vt:lpstr>
      <vt:lpstr>STATE OF THE SERVICS</vt:lpstr>
      <vt:lpstr>THE SERVICES TIMELINE</vt:lpstr>
      <vt:lpstr>PowerPoint 演示文稿</vt:lpstr>
      <vt:lpstr>PowerPoint 演示文稿</vt:lpstr>
      <vt:lpstr>PowerPoint 演示文稿</vt:lpstr>
      <vt:lpstr>PowerPoint 演示文稿</vt:lpstr>
      <vt:lpstr>SUMMER COLLECTION</vt:lpstr>
      <vt:lpstr>OUR TEAM</vt:lpstr>
      <vt:lpstr>PowerPoint 演示文稿</vt:lpstr>
      <vt:lpstr>PowerPoint 演示文稿</vt:lpstr>
      <vt:lpstr>PowerPoint 演示文稿</vt:lpstr>
      <vt:lpstr>SWOT</vt:lpstr>
      <vt:lpstr>ABOUT TITLE HERE</vt:lpstr>
      <vt:lpstr>ABOUT TITLE HERE</vt:lpstr>
      <vt:lpstr>PowerPoint 演示文稿</vt:lpstr>
      <vt:lpstr>VISUAL SERVICE</vt:lpstr>
      <vt:lpstr>IMAGE SERVICES</vt:lpstr>
      <vt:lpstr>IMAGE SERVICES</vt:lpstr>
      <vt:lpstr>PowerPoint 演示文稿</vt:lpstr>
      <vt:lpstr>IMAGE SERVICES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ARE BAOTU</dc:title>
  <dc:creator>Administrator</dc:creator>
  <cp:lastModifiedBy>Administrator</cp:lastModifiedBy>
  <cp:revision>10</cp:revision>
  <cp:lastPrinted>2017-06-21T03:32:00Z</cp:lastPrinted>
  <dcterms:created xsi:type="dcterms:W3CDTF">2017-06-14T02:44:00Z</dcterms:created>
  <dcterms:modified xsi:type="dcterms:W3CDTF">2019-01-01T10:59:59Z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