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353" r:id="rId8"/>
    <p:sldId id="354" r:id="rId9"/>
    <p:sldId id="355" r:id="rId10"/>
    <p:sldId id="356" r:id="rId11"/>
    <p:sldId id="357" r:id="rId12"/>
    <p:sldId id="262" r:id="rId13"/>
    <p:sldId id="263" r:id="rId14"/>
    <p:sldId id="315" r:id="rId15"/>
    <p:sldId id="317" r:id="rId16"/>
    <p:sldId id="316" r:id="rId17"/>
    <p:sldId id="318" r:id="rId18"/>
    <p:sldId id="319" r:id="rId19"/>
    <p:sldId id="320" r:id="rId20"/>
    <p:sldId id="321" r:id="rId21"/>
    <p:sldId id="322" r:id="rId22"/>
    <p:sldId id="344" r:id="rId23"/>
    <p:sldId id="303" r:id="rId24"/>
    <p:sldId id="339" r:id="rId25"/>
    <p:sldId id="304" r:id="rId26"/>
    <p:sldId id="345" r:id="rId27"/>
    <p:sldId id="305" r:id="rId28"/>
    <p:sldId id="346" r:id="rId29"/>
    <p:sldId id="347" r:id="rId30"/>
    <p:sldId id="348" r:id="rId31"/>
    <p:sldId id="349" r:id="rId32"/>
    <p:sldId id="350" r:id="rId33"/>
    <p:sldId id="351" r:id="rId34"/>
  </p:sldIdLst>
  <p:sldSz cx="12192000" cy="6858000"/>
  <p:notesSz cx="6858000" cy="9144000"/>
  <p:embeddedFontLst>
    <p:embeddedFont>
      <p:font typeface="Arial Black" panose="020B0A04020102020204" pitchFamily="34" charset="0"/>
      <p:bold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Gulim" panose="020B0600000101010101" pitchFamily="34" charset="-127"/>
      <p:regular r:id="rId39"/>
    </p:embeddedFont>
    <p:embeddedFont>
      <p:font typeface="Gulim" panose="020B0600000101010101" pitchFamily="34" charset="-127"/>
      <p:regular r:id="rId39"/>
    </p:embeddedFont>
    <p:embeddedFont>
      <p:font typeface="等线" panose="02010600030101010101" pitchFamily="2" charset="-122"/>
      <p:regular r:id="rId40"/>
      <p:bold r:id="rId41"/>
    </p:embeddedFont>
    <p:embeddedFont>
      <p:font typeface="庞门正道标题体" panose="02010600030101010101" charset="-122"/>
      <p:regular r:id="rId42"/>
    </p:embeddedFont>
  </p:embeddedFontLst>
  <p:custDataLst>
    <p:tags r:id="rId43"/>
  </p:custDataLst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713"/>
    <a:srgbClr val="996633"/>
    <a:srgbClr val="00409E"/>
    <a:srgbClr val="0044A8"/>
    <a:srgbClr val="005ADE"/>
    <a:srgbClr val="0066FF"/>
    <a:srgbClr val="0000CC"/>
    <a:srgbClr val="3333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8" autoAdjust="0"/>
    <p:restoredTop sz="93921" autoAdjust="0"/>
  </p:normalViewPr>
  <p:slideViewPr>
    <p:cSldViewPr showGuides="1">
      <p:cViewPr varScale="1">
        <p:scale>
          <a:sx n="104" d="100"/>
          <a:sy n="104" d="100"/>
        </p:scale>
        <p:origin x="106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BFC0B-292B-4D4B-A058-8539D9387E24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697F8-26E3-4485-BC19-76847DF3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34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21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23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72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54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97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69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10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61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0574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39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34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25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31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77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1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72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460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214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67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18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953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37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8178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578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29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2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39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31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74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29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430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28297C-73A1-478D-ACF1-A142AABBA5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D9D2A3-0AC9-4DB5-BFB1-2E8F0B768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28CE11B-8085-4554-86F2-2F4E0A68E9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5F2DE-5766-4273-9CA7-DB3E313108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631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67E2BE-8658-4C40-AE28-B2B59471B9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47E9650-5796-47E4-A554-8D2DB0D6AB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FD0E32-AFC1-422A-8486-78A18EB642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72757-53B6-4E5B-BE36-3DEF18A5988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3872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FC86F4E-6FA3-4152-8EEA-E706D4171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3D1AA11-E18B-4E27-94CF-85281B049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DFEFD7-4ECE-4018-8C18-99034671A0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B1D3F-C05A-41D2-A880-98EAFE95AEC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0037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E4CDC9-49EA-4D3A-A5FB-76E0CCA84A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79ECA7-C121-4877-A8EB-2FE0B47624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FB01A1-524B-4788-8482-76D2B56124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C0DEA-DE01-4ECB-A79D-FD87E60F041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24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714829-A20A-4C8F-BEFE-1EF62957D4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FEE46C-06E7-49EB-A4A2-E9A6DAAC2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3AD3A1-A46F-40F3-894F-EC434D691C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E4B49-51BB-4A5B-8C0E-8774DA7AE72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7809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4ED6AB-FE53-4E10-9D7D-6D6984A9D3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49FB06-1961-4841-AD78-A4C184E570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C31454-CB24-4CFF-96BB-0E93C3C4EF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FB94C-A037-4EB3-AC73-8AF97C306CC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09598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ED2632B-CE72-4C0B-8838-85D8E551B3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BA0E919-9BF2-4FC0-9394-84F7551B31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34A167-52F7-42AE-A206-AA75A3E0C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6236-48D2-4B35-841B-C2DA20718E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4105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D1C5CFD-1420-4BC2-9568-973C89DB55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E0C6E57-D634-4BE1-A6A0-2B97E32617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BB8AD9-7ED9-43E7-A044-5B430FEE69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E226-11A4-44E7-B2E2-610FAC4713F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09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EF6339F-6929-425E-A6DF-6DA371D0DC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C561343-4CD4-417C-91AF-38D2B1F1C3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2CB6B46-9635-4DE9-B067-689EB2CEAE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EFD7B-19F4-4508-9A26-ED866CC8F9B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75035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16C8C-5ACE-422C-B8EC-5ED5A785E9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8C1FB1-5284-4A42-B842-31A3EF60BA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EC169-13A3-4A88-8417-25BA8D7AC0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B307C-4C9E-40EE-97E8-89242DC3D0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92529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A68BB6-1B7D-4557-9CF5-3EBDC407BB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3EA0EC-BA67-4052-BC62-97FD130056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98DA75-07E6-4615-A1D3-134866FE7A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D4A7E-9E95-4FDF-8465-187D257BD4E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43276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DD0BFCE-FF0B-414B-B3C6-F11A22F80D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B3B84CA-2783-4BEA-BC5A-C3C9AD53A9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022527E-05A3-4384-88D0-3365A79EE0D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D3995F8-B6FB-486E-897D-7B1A73B7869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1C03597-76DB-433D-AE95-B9B185DFE1F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pPr>
              <a:defRPr/>
            </a:pPr>
            <a:fld id="{104038E2-E870-4EBA-BF04-071CBA855BA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>
            <a:extLst>
              <a:ext uri="{FF2B5EF4-FFF2-40B4-BE49-F238E27FC236}">
                <a16:creationId xmlns:a16="http://schemas.microsoft.com/office/drawing/2014/main" id="{5AAD1C12-07DA-4D8B-830A-EFBAA22CB6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230814" y="2740026"/>
            <a:ext cx="420687" cy="1476375"/>
          </a:xfrm>
          <a:prstGeom prst="rect">
            <a:avLst/>
          </a:prstGeom>
          <a:solidFill>
            <a:srgbClr val="FDA713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CN" altLang="en-US" sz="9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3" name="WordArt 5">
            <a:extLst>
              <a:ext uri="{FF2B5EF4-FFF2-40B4-BE49-F238E27FC236}">
                <a16:creationId xmlns:a16="http://schemas.microsoft.com/office/drawing/2014/main" id="{FF0BE0DA-7FC6-472F-9329-12EBF761247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43475" y="3244850"/>
            <a:ext cx="2160588" cy="1036638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rPr>
              <a:t>am</a:t>
            </a:r>
            <a:endParaRPr lang="zh-CN" altLang="en-US" sz="3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WordArt 7">
            <a:extLst>
              <a:ext uri="{FF2B5EF4-FFF2-40B4-BE49-F238E27FC236}">
                <a16:creationId xmlns:a16="http://schemas.microsoft.com/office/drawing/2014/main" id="{03D222BB-607B-4727-9974-472009E6B7F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43475" y="2708276"/>
            <a:ext cx="2160588" cy="536575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err="1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rPr>
              <a:t>xiaojue</a:t>
            </a:r>
            <a:endParaRPr lang="zh-CN" altLang="en-US" sz="3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 Black" panose="020B0A04020102020204" pitchFamily="34" charset="0"/>
            </a:endParaRPr>
          </a:p>
        </p:txBody>
      </p:sp>
      <p:sp>
        <p:nvSpPr>
          <p:cNvPr id="3077" name="Rectangle 13">
            <a:extLst>
              <a:ext uri="{FF2B5EF4-FFF2-40B4-BE49-F238E27FC236}">
                <a16:creationId xmlns:a16="http://schemas.microsoft.com/office/drawing/2014/main" id="{27B94D64-DBFF-41C7-B580-578ABBDAE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" name="Rectangle 14">
            <a:extLst>
              <a:ext uri="{FF2B5EF4-FFF2-40B4-BE49-F238E27FC236}">
                <a16:creationId xmlns:a16="http://schemas.microsoft.com/office/drawing/2014/main" id="{A167C64E-AAB9-4D6A-B2B2-B2943A685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>
    <p:sndAc>
      <p:stSnd>
        <p:snd r:embed="rId3" name="ABC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0" presetClass="path" presetSubtype="0" ac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4.07407E-6 L -0.09375 4.07407E-6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369199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7759601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816878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7613460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6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3252623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3916503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352402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4116919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59062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64198E-7 C 0.0099 -0.01296 0.01702 -0.04475 0.05938 -0.07778 C 0.10174 -0.1108 0.16806 -0.16049 0.25417 -0.19815 C 0.34028 -0.2358 0.50903 -0.28179 0.57604 -0.3037 " pathEditMode="relative" rAng="0" ptsTypes="assa">
                                      <p:cBhvr>
                                        <p:cTn id="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08429E-6 C 0.02344 -0.01605 0.09097 -0.07132 0.14011 -0.09663 C 0.18247 -0.12967 0.20816 -0.11454 0.29427 -0.1522 C 0.38038 -0.18987 0.52466 -0.16733 0.58525 -0.17135 " pathEditMode="relative" rAng="0" ptsTypes="assa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-9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82 0.10837 C 0.02656 0.07935 0.09688 -0.0213 0.13993 -0.06637 C 0.18229 -0.09941 0.1757 -0.12503 0.26181 -0.1627 C 0.34792 -0.20037 0.51354 -0.18863 0.57986 -0.19543 " pathEditMode="relative" rAng="0" ptsTypes="assa">
                                      <p:cBhvr>
                                        <p:cTn id="4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1.82155E-6 C 0.02274 -0.02902 0.08594 -0.14819 0.13611 -0.17474 C 0.17847 -0.20778 0.21493 -0.12226 0.30104 -0.15992 C 0.38715 -0.19759 0.5151 -0.17814 0.57135 -0.18308 " pathEditMode="relative" rAng="0" ptsTypes="assa">
                                      <p:cBhvr>
                                        <p:cTn id="5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59" y="-104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88889E-6 -1.97531E-6 C 0.02848 -0.04969 0.11493 -0.25247 0.17049 -0.29753 C 0.21285 -0.33055 0.24688 -0.2321 0.33299 -0.26975 C 0.4191 -0.30741 0.52535 -0.2966 0.57605 -0.3037 " pathEditMode="relative" rAng="0" ptsTypes="assa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54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7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2222E-6 -3.24792E-6 C 0.03108 -0.02223 0.13056 -0.0954 0.18664 -0.13275 C 0.229 -0.16579 0.25053 -0.18586 0.33664 -0.22352 C 0.4 -0.25162 0.54636 -0.18802 0.58837 -0.18092 " pathEditMode="relative" rAng="0" ptsTypes="assa">
                                      <p:cBhvr>
                                        <p:cTn id="7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25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11111E-6 -3.24792E-6 C 0.02587 -0.01976 0.09497 -0.09231 0.15556 -0.11793 C 0.19792 -0.15097 0.27778 -0.11546 0.36389 -0.15313 C 0.45 -0.1908 0.52952 -0.14757 0.57309 -0.14634 " pathEditMode="relative" rAng="0" ptsTypes="assa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46" y="-954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88889E-6 9.32387E-7 C 0.0125 -0.02964 0.01579 -0.13029 0.07534 -0.17752 C 0.1177 -0.21056 0.271 -0.24606 0.35711 -0.28373 C 0.44323 -0.3214 0.53038 -0.29948 0.57604 -0.3038 " pathEditMode="relative" rAng="0" ptsTypes="assa">
                                      <p:cBhvr>
                                        <p:cTn id="9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08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1111E-6 -4.93827E-7 C 0.02587 -0.01975 0.09497 -0.09228 0.15556 -0.1179 C 0.19792 -0.15093 0.27778 -0.11543 0.36389 -0.15309 C 0.45 -0.19074 0.53177 -0.27222 0.57604 -0.3037 " pathEditMode="relative" rAng="0" ptsTypes="assa">
                                      <p:cBhvr>
                                        <p:cTn id="10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4.23896E-6 C 0.02587 -0.01975 0.09514 -0.06637 0.15556 -0.11793 C 0.19792 -0.15097 0.27639 -0.27261 0.3625 -0.31028 C 0.44861 -0.34794 0.57431 -0.35967 0.63003 -0.37264 " pathEditMode="relative" rAng="0" ptsTypes="assa">
                                      <p:cBhvr>
                                        <p:cTn id="1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864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3.88889E-6 -4.23896E-6 C 0.01997 -0.03859 0.07066 -0.16085 0.12014 -0.23186 C 0.1625 -0.26489 0.21059 -0.38808 0.29671 -0.42574 C 0.38282 -0.46341 0.51684 -0.40197 0.57466 -0.3958 " pathEditMode="relative" rAng="0" ptsTypes="assa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318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2.22222E-6 -4.23896E-6 C 0.02674 -0.04353 0.10747 -0.205 0.16025 -0.2618 C 0.20261 -0.29484 0.23004 -0.30256 0.31615 -0.34022 C 0.40226 -0.37789 0.47552 -0.34022 0.51736 -0.34022 " pathEditMode="relative" rAng="0" ptsTypes="assa">
                                      <p:cBhvr>
                                        <p:cTn id="1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68" y="-1889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4.72222E-6 3.00401E-6 C 0.02569 0.01235 0.09062 0.06946 0.15468 0.07348 C 0.19704 0.04044 0.29843 0.06267 0.38454 0.025 C 0.47066 -0.01266 0.53055 -0.06268 0.56892 -0.08583 " pathEditMode="relative" rAng="0" ptsTypes="assa">
                                      <p:cBhvr>
                                        <p:cTn id="1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61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2.5E-6 4.26675E-6 C 0.01979 0.01512 0.0592 0.08613 0.11875 0.09169 C 0.1783 0.09694 0.28142 0.09694 0.35764 0.03149 C 0.42934 0.00648 0.50885 -0.03983 0.54861 -0.05866 " pathEditMode="relative" rAng="0" ptsTypes="asaa">
                                      <p:cBhvr>
                                        <p:cTn id="15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191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5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2.77778E-7 2.22908E-6 C 0.01858 0.01667 0.04931 0.0849 0.11111 0.09941 C 0.15347 0.06638 0.28472 0.12535 0.37083 0.08768 C 0.45694 0.05001 0.51163 -0.00741 0.54879 -0.03242 " pathEditMode="relative" rAng="0" ptsTypes="assa">
                                      <p:cBhvr>
                                        <p:cTn id="1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463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6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61111E-6 4.40877E-6 C 0.02032 0.01049 0.06771 0.06915 0.12205 0.06298 C 0.16441 0.02994 0.23993 0.00123 0.32605 -0.03644 C 0.41216 -0.0741 0.49254 -0.07842 0.53629 -0.08954 " pathEditMode="relative" rAng="0" ptsTypes="assa">
                                      <p:cBhvr>
                                        <p:cTn id="16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101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7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1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7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5E-6 4.40877E-6 C 0.03195 0.01852 0.13091 0.11454 0.19185 0.11145 C 0.23421 0.07841 0.27969 0.01975 0.3658 -0.01791 C 0.45191 -0.05558 0.54271 -0.11485 0.58924 -0.14017 " pathEditMode="relative" rAng="0" ptsTypes="assa">
                                      <p:cBhvr>
                                        <p:cTn id="1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-129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2.22908E-6 C 0.02778 0.02192 0.10555 0.13708 0.16632 0.13152 C 0.20868 0.09879 0.27882 0.00525 0.36493 -0.03242 C 0.45104 -0.07009 0.55729 0.01543 0.60781 0.02778 " pathEditMode="relative" rAng="0" ptsTypes="assa">
                                      <p:cBhvr>
                                        <p:cTn id="19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2" y="3334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9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2222E-6 -4.3285E-6 C 0.02518 0.01235 0.08941 0.07287 0.15087 0.0741 C 0.19323 0.04107 0.28282 0.04477 0.36893 0.00711 C 0.45504 -0.03056 0.53351 -0.03303 0.57674 -0.04353 " pathEditMode="relative" rAng="0" ptsTypes="assa">
                                      <p:cBhvr>
                                        <p:cTn id="20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151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20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Motion origin="layout" path="M 2.5E-6 3.49182E-6 C 0.02656 0.02871 0.10139 0.17783 0.15903 0.17289 C 0.20139 0.13985 0.25989 0.00741 0.346 -0.03026 C 0.43212 -0.06793 0.52274 -0.00463 0.56927 0.00216 " pathEditMode="relative" rAng="0" ptsTypes="assa">
                                      <p:cBhvr>
                                        <p:cTn id="2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5496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grpId="1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21600000">
                                      <p:cBhvr>
                                        <p:cTn id="21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45" presetClass="exit" presetSubtype="0" fill="hold" grpId="2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9.32387E-7 C 0.02639 -0.02038 0.1092 -0.07533 0.15799 -0.12195 C 0.20035 -0.15499 0.20695 -0.24143 0.29306 -0.2791 C 0.37917 -0.31677 0.45452 -0.2791 0.49705 -0.2791 " pathEditMode="relative" rAng="0" ptsTypes="assa">
                                      <p:cBhvr>
                                        <p:cTn id="2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583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4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5.55556E-7 -3.28496E-6 C 0.02292 -0.02439 0.08056 -0.13152 0.1375 -0.14696 C 0.17986 -0.17999 0.25521 -0.05403 0.34132 -0.09169 C 0.42743 -0.12936 0.46163 -0.20839 0.49323 -0.23927 " pathEditMode="relative" rAng="0" ptsTypes="assa">
                                      <p:cBhvr>
                                        <p:cTn id="2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-11979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2.77778E-7 1.84625E-6 C 0.02448 -0.00741 0.08993 -0.03674 0.14687 -0.04353 C 0.18924 -0.07657 0.25556 -0.0034 0.34167 -0.04106 C 0.42778 -0.07873 0.46649 -0.09695 0.49931 -0.11146 " pathEditMode="relative" rAng="0" ptsTypes="assa">
                                      <p:cBhvr>
                                        <p:cTn id="2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558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2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3.88889E-6 -3.08429E-6 C 0.02552 0.00402 0.09514 0.02779 0.15329 0.02501 C 0.19566 -0.00802 0.26267 0.021 0.34878 -0.01667 C 0.43489 -0.05433 0.46944 -0.05866 0.50121 -0.06977 " pathEditMode="relative" rAng="0" ptsTypes="assa">
                                      <p:cBhvr>
                                        <p:cTn id="25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-209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0" presetClass="path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2.5E-6 -3.24792E-6 C 0.02534 0.01637 0.09444 0.10127 0.1526 0.09849 C 0.19496 0.06546 0.26267 0.021 0.34878 -0.01667 C 0.43489 -0.05433 0.49271 -0.02068 0.53055 -0.02161 " pathEditMode="relative" rAng="0" ptsTypes="assa">
                                      <p:cBhvr>
                                        <p:cTn id="26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28" y="2346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8" presetClass="emph" presetSubtype="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Rot by="21600000">
                                      <p:cBhvr>
                                        <p:cTn id="2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45" presetClass="exit" presetSubtype="0" fill="hold" grpId="2" nodeType="withEffect">
                                  <p:stCondLst>
                                    <p:cond delay="4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1688" y="1988840"/>
            <a:ext cx="678583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我叫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 夕小觉</a:t>
            </a:r>
            <a:endParaRPr lang="zh-CN" altLang="zh-CN" sz="54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48B87CCB-AB74-4763-B84C-BC6E3AB94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A34F6D-DDAE-45FB-9E9C-4AAFDE8B5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397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"/>
    </mc:Choice>
    <mc:Fallback xmlns="">
      <p:transition spd="slow" advClick="0" advTm="2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41489" y="2348880"/>
            <a:ext cx="25090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72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又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名</a:t>
            </a:r>
            <a:endParaRPr lang="zh-CN" altLang="zh-CN" sz="36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9CD27A1D-605B-4AA3-8849-4AC7DF0186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01BE4A60-DAE0-4E82-B92E-015CF9753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74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7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26725" y="2321004"/>
            <a:ext cx="593143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9900" kern="100" dirty="0"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3800" kern="100" dirty="0"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小觉</a:t>
            </a:r>
            <a:endParaRPr lang="zh-CN" altLang="zh-CN" sz="6000" kern="100" dirty="0"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4444" y="2644170"/>
            <a:ext cx="497444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66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endParaRPr lang="zh-CN" altLang="zh-CN" sz="54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C1556D24-B4C4-4EEC-BC7E-F5A25173C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D77F3B-6C0F-42E5-9B85-DA25D38C2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892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7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26943" y="2728576"/>
            <a:ext cx="514435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endParaRPr lang="zh-CN" altLang="zh-CN" sz="5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9E7A4530-26EA-4CE6-8C28-7948B7066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408BEA30-00ED-495B-B6D4-BA7616B22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0154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1274" y="2767280"/>
            <a:ext cx="57294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80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很多人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知道</a:t>
            </a:r>
            <a:endParaRPr lang="zh-CN" altLang="zh-CN" sz="4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5985F1E7-3783-4DF9-94D1-B16F4EB64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E445C70-695D-47A4-902F-9320D7EC1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2966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:a16="http://schemas.microsoft.com/office/drawing/2014/main" id="{9D5B130F-0508-4730-9AA5-E85F0A91ECEF}"/>
              </a:ext>
            </a:extLst>
          </p:cNvPr>
          <p:cNvGrpSpPr>
            <a:grpSpLocks/>
          </p:cNvGrpSpPr>
          <p:nvPr/>
        </p:nvGrpSpPr>
        <p:grpSpPr bwMode="auto">
          <a:xfrm>
            <a:off x="4367213" y="2708276"/>
            <a:ext cx="2736850" cy="1573213"/>
            <a:chOff x="2245" y="2140"/>
            <a:chExt cx="1724" cy="991"/>
          </a:xfrm>
        </p:grpSpPr>
        <p:sp>
          <p:nvSpPr>
            <p:cNvPr id="4106" name="WordArt 2">
              <a:extLst>
                <a:ext uri="{FF2B5EF4-FFF2-40B4-BE49-F238E27FC236}">
                  <a16:creationId xmlns:a16="http://schemas.microsoft.com/office/drawing/2014/main" id="{A7B58C69-0274-4770-A46D-F8CBE23A5FF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160"/>
              <a:ext cx="265" cy="9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9600" b="1" kern="1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zh-CN" altLang="en-US" sz="9600" b="1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7" name="WordArt 3">
              <a:extLst>
                <a:ext uri="{FF2B5EF4-FFF2-40B4-BE49-F238E27FC236}">
                  <a16:creationId xmlns:a16="http://schemas.microsoft.com/office/drawing/2014/main" id="{C62A857A-5CAE-4E16-B1D7-568565A811B8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608" y="2478"/>
              <a:ext cx="1361" cy="6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rPr>
                <a:t>am</a:t>
              </a:r>
              <a:endParaRPr lang="zh-CN" altLang="en-US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108" name="WordArt 4">
              <a:extLst>
                <a:ext uri="{FF2B5EF4-FFF2-40B4-BE49-F238E27FC236}">
                  <a16:creationId xmlns:a16="http://schemas.microsoft.com/office/drawing/2014/main" id="{3C48B2FD-66C1-44DB-B934-586C782C460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608" y="2140"/>
              <a:ext cx="1361" cy="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 dirty="0" err="1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rPr>
                <a:t>xiaojue</a:t>
              </a:r>
              <a:endParaRPr lang="en-US" altLang="zh-CN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080" name="WordArt 8">
            <a:extLst>
              <a:ext uri="{FF2B5EF4-FFF2-40B4-BE49-F238E27FC236}">
                <a16:creationId xmlns:a16="http://schemas.microsoft.com/office/drawing/2014/main" id="{748E4A19-FD5F-4541-B6B1-89AFD8689FF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70450" y="2913063"/>
            <a:ext cx="1801614" cy="11811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我的</a:t>
            </a:r>
          </a:p>
        </p:txBody>
      </p:sp>
      <p:sp>
        <p:nvSpPr>
          <p:cNvPr id="3081" name="WordArt 9">
            <a:extLst>
              <a:ext uri="{FF2B5EF4-FFF2-40B4-BE49-F238E27FC236}">
                <a16:creationId xmlns:a16="http://schemas.microsoft.com/office/drawing/2014/main" id="{98128352-262E-43D8-8811-A5B5812DA6E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27639" y="2976563"/>
            <a:ext cx="3084785" cy="1117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自我介绍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CFE7FF2F-DB43-44D9-A7CF-BCEEBD858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C197A9F6-45BD-4668-B25C-F0B837F90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D39FF-8170-49BD-940D-854BB3C56417}"/>
              </a:ext>
            </a:extLst>
          </p:cNvPr>
          <p:cNvSpPr txBox="1"/>
          <p:nvPr/>
        </p:nvSpPr>
        <p:spPr>
          <a:xfrm>
            <a:off x="1622682" y="1551934"/>
            <a:ext cx="4483885" cy="110799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ko-KR"/>
            </a:defPPr>
            <a:lvl1pPr algn="ctr">
              <a:defRPr sz="6600" b="1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zh-CN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你将看</a:t>
            </a:r>
            <a:r>
              <a:rPr lang="zh-CN" altLang="en-US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到的是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7.72612E-7 L 2.77778E-7 0.21004 " pathEditMode="relative" rAng="0" ptsTypes="AA">
                                      <p:cBhvr>
                                        <p:cTn id="6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" dur="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06803" y="2705725"/>
            <a:ext cx="53783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8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我们有很多</a:t>
            </a:r>
            <a:endParaRPr lang="zh-CN" altLang="zh-CN" sz="4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61DED554-D632-41FD-B2FF-213F7E1B3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6D577D3-91CC-4AA3-9CF4-48871CC1A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325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34694" y="2644170"/>
            <a:ext cx="29466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素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材</a:t>
            </a:r>
            <a:endParaRPr lang="zh-CN" altLang="zh-CN" sz="48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96874E39-4F71-4DCF-8CB0-E2C013D51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D9FFE99-72BF-496B-A1BB-8D6AE339B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109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44796" y="2105561"/>
            <a:ext cx="41024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不！</a:t>
            </a:r>
            <a:endParaRPr lang="zh-CN" altLang="zh-CN" sz="66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A327F9B9-4677-406D-A1FB-FEB7E97B6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5498975-2F17-49FB-8F6D-AC1BD03C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13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3804" y="2644170"/>
            <a:ext cx="64443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我们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还</a:t>
            </a: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可以</a:t>
            </a:r>
            <a:endParaRPr lang="zh-CN" altLang="zh-CN" sz="48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3FED46D-56D1-44C3-A53F-C60D2FA53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7CEEC5A-83A8-43A6-B30C-B429AF3A8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7710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9494" y="2321004"/>
            <a:ext cx="650690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治</a:t>
            </a:r>
            <a:r>
              <a:rPr lang="zh-CN" altLang="en-US" sz="239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病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！</a:t>
            </a:r>
            <a:endParaRPr lang="zh-CN" altLang="zh-CN" sz="6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70A40F0C-3798-43DE-BD03-780556B43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EFB744C-1D30-4993-85B5-4DD00DB24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2284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7928" y="2204864"/>
            <a:ext cx="58112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设计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拖延症</a:t>
            </a:r>
            <a:endParaRPr lang="zh-CN" altLang="zh-CN" sz="4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CEBF2E4E-88CD-47F9-8A68-9C7023BCF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F240C15-ED86-4297-B9E1-A9691F9CA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840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-0.13125 4.07407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75520" y="2924944"/>
            <a:ext cx="58112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加班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赶稿症</a:t>
            </a:r>
            <a:endParaRPr lang="zh-CN" altLang="zh-CN" sz="2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884C68C3-A53E-444E-BAC2-76BD96775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97A091F-A27B-4BDB-B19F-4F27591D8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3151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13125 2.96296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55640" y="2564904"/>
            <a:ext cx="60195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缺素材</a:t>
            </a: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恐慌症</a:t>
            </a:r>
            <a:endParaRPr lang="zh-CN" altLang="zh-CN" sz="6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3694693-4D73-4142-A980-1E7F8F2A8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966A1C9-5DE1-4A0F-9976-A9ECC7BB7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841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37489" y="2105561"/>
            <a:ext cx="612379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莫慌！</a:t>
            </a: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8E3FE194-9D2F-4C1D-AA65-9C8ABD46C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3DFFECF5-3CCA-4F6A-8DB5-35553D2AD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1430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0306" y="1556792"/>
            <a:ext cx="249138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来</a:t>
            </a: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2DF1EDF3-E1A9-453C-A8BF-C9514AB9C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3E2AB1B-B654-429A-931A-10A67C5FA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262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WordArt 14">
            <a:extLst>
              <a:ext uri="{FF2B5EF4-FFF2-40B4-BE49-F238E27FC236}">
                <a16:creationId xmlns:a16="http://schemas.microsoft.com/office/drawing/2014/main" id="{3E0FF1C5-F216-46D2-9BB9-9AB097639CD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090000" y="1553639"/>
            <a:ext cx="3278979" cy="28834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好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8D08CC8-BB30-48EB-85B2-50839A85F547}"/>
              </a:ext>
            </a:extLst>
          </p:cNvPr>
          <p:cNvGrpSpPr/>
          <p:nvPr/>
        </p:nvGrpSpPr>
        <p:grpSpPr>
          <a:xfrm>
            <a:off x="4835998" y="2852936"/>
            <a:ext cx="2736850" cy="2858890"/>
            <a:chOff x="4367213" y="2852936"/>
            <a:chExt cx="2736850" cy="2858890"/>
          </a:xfrm>
        </p:grpSpPr>
        <p:grpSp>
          <p:nvGrpSpPr>
            <p:cNvPr id="5128" name="Group 2">
              <a:extLst>
                <a:ext uri="{FF2B5EF4-FFF2-40B4-BE49-F238E27FC236}">
                  <a16:creationId xmlns:a16="http://schemas.microsoft.com/office/drawing/2014/main" id="{3E1C77BA-A28D-4AE1-AD62-A0A7E50712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67213" y="4138613"/>
              <a:ext cx="2736850" cy="1573213"/>
              <a:chOff x="2245" y="2140"/>
              <a:chExt cx="1724" cy="991"/>
            </a:xfrm>
          </p:grpSpPr>
          <p:sp>
            <p:nvSpPr>
              <p:cNvPr id="5134" name="WordArt 3">
                <a:extLst>
                  <a:ext uri="{FF2B5EF4-FFF2-40B4-BE49-F238E27FC236}">
                    <a16:creationId xmlns:a16="http://schemas.microsoft.com/office/drawing/2014/main" id="{D4B475E9-B92E-4D83-AFAC-9774B7783163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245" y="2160"/>
                <a:ext cx="265" cy="93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9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  <a:endParaRPr lang="zh-CN" altLang="en-US" sz="9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35" name="WordArt 4">
                <a:extLst>
                  <a:ext uri="{FF2B5EF4-FFF2-40B4-BE49-F238E27FC236}">
                    <a16:creationId xmlns:a16="http://schemas.microsoft.com/office/drawing/2014/main" id="{36FE9C39-4327-48F5-8753-6AB7C9D8E9C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608" y="2478"/>
                <a:ext cx="1361" cy="65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rPr>
                  <a:t>am</a:t>
                </a:r>
                <a:endPara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136" name="WordArt 5">
                <a:extLst>
                  <a:ext uri="{FF2B5EF4-FFF2-40B4-BE49-F238E27FC236}">
                    <a16:creationId xmlns:a16="http://schemas.microsoft.com/office/drawing/2014/main" id="{0766BD98-1441-447E-8C5A-9CFF2357733F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608" y="2140"/>
                <a:ext cx="1361" cy="3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 dirty="0" err="1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rPr>
                  <a:t>xiaojue</a:t>
                </a:r>
                <a:endParaRPr lang="en-US" altLang="zh-CN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4111" name="WordArt 15">
              <a:extLst>
                <a:ext uri="{FF2B5EF4-FFF2-40B4-BE49-F238E27FC236}">
                  <a16:creationId xmlns:a16="http://schemas.microsoft.com/office/drawing/2014/main" id="{0EBCB5C8-8168-431F-9018-AE7418791635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367213" y="2852936"/>
              <a:ext cx="2051050" cy="12126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准备</a:t>
              </a:r>
            </a:p>
          </p:txBody>
        </p:sp>
      </p:grpSp>
      <p:sp>
        <p:nvSpPr>
          <p:cNvPr id="5127" name="Rectangle 16">
            <a:extLst>
              <a:ext uri="{FF2B5EF4-FFF2-40B4-BE49-F238E27FC236}">
                <a16:creationId xmlns:a16="http://schemas.microsoft.com/office/drawing/2014/main" id="{D410B8CA-CB9F-42D1-A69D-6133F7983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1268413"/>
            <a:ext cx="2051050" cy="39608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83DA13F4-7766-4888-83CB-E1A2DE15A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569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5598C3CB-E088-482C-8287-C846F0E8D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3" name="WordArt 10">
            <a:extLst>
              <a:ext uri="{FF2B5EF4-FFF2-40B4-BE49-F238E27FC236}">
                <a16:creationId xmlns:a16="http://schemas.microsoft.com/office/drawing/2014/main" id="{715691A5-67DD-48F8-8C8E-26FEA4CF409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039571" y="4014435"/>
            <a:ext cx="720725" cy="33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了吗？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4.44444E-6 L -0.2125 -0.1301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25" y="-65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85022" y="2424242"/>
            <a:ext cx="53367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夕小觉</a:t>
            </a:r>
            <a:endParaRPr lang="zh-CN" altLang="zh-CN" sz="8000" b="1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7C8346D2-4A21-4987-9ECD-3B88F07D5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56A5B6E4-F929-4155-AC5A-2CBA7A1C3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6437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06872" y="2497976"/>
            <a:ext cx="80762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99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Times New Roman" panose="02020603050405020304" pitchFamily="18" charset="0"/>
              </a:rPr>
              <a:t>包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Times New Roman" panose="02020603050405020304" pitchFamily="18" charset="0"/>
              </a:rPr>
              <a:t>治百病！</a:t>
            </a:r>
            <a:endParaRPr lang="zh-CN" altLang="zh-CN" sz="115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8029F03-8000-4E31-9E0B-0C5706E62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4B2AF7C8-2B85-4820-97A1-1B46DFAA8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795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43200" y="2497976"/>
            <a:ext cx="69653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设计简单！</a:t>
            </a: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EC4F5DCB-86C8-414C-ADD9-D683FCC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E603D78A-F324-4248-825C-B8045872E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614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93143" y="2497976"/>
            <a:ext cx="69653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健康生活！</a:t>
            </a: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D445A134-1003-4813-9AE1-F958E1018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4F6218-AB8A-45D4-9704-AE1116F2A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3526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>
            <a:extLst>
              <a:ext uri="{FF2B5EF4-FFF2-40B4-BE49-F238E27FC236}">
                <a16:creationId xmlns:a16="http://schemas.microsoft.com/office/drawing/2014/main" id="{9E46B268-7F8C-46EC-B2D2-E0A31AC7AA20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2190752"/>
            <a:ext cx="5200650" cy="2317751"/>
            <a:chOff x="738" y="1380"/>
            <a:chExt cx="3276" cy="1460"/>
          </a:xfrm>
        </p:grpSpPr>
        <p:grpSp>
          <p:nvGrpSpPr>
            <p:cNvPr id="6150" name="Group 2">
              <a:extLst>
                <a:ext uri="{FF2B5EF4-FFF2-40B4-BE49-F238E27FC236}">
                  <a16:creationId xmlns:a16="http://schemas.microsoft.com/office/drawing/2014/main" id="{93A3498D-AC5C-4641-8EFE-E4AC37CE1C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8" y="1380"/>
              <a:ext cx="1378" cy="1445"/>
              <a:chOff x="1791" y="1791"/>
              <a:chExt cx="1724" cy="1807"/>
            </a:xfrm>
          </p:grpSpPr>
          <p:grpSp>
            <p:nvGrpSpPr>
              <p:cNvPr id="6153" name="Group 3">
                <a:extLst>
                  <a:ext uri="{FF2B5EF4-FFF2-40B4-BE49-F238E27FC236}">
                    <a16:creationId xmlns:a16="http://schemas.microsoft.com/office/drawing/2014/main" id="{046E8044-F9BC-4315-8C68-BEF8B24B4A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1" y="2607"/>
                <a:ext cx="1724" cy="991"/>
                <a:chOff x="2245" y="2140"/>
                <a:chExt cx="1724" cy="991"/>
              </a:xfrm>
            </p:grpSpPr>
            <p:sp>
              <p:nvSpPr>
                <p:cNvPr id="6159" name="WordArt 4">
                  <a:extLst>
                    <a:ext uri="{FF2B5EF4-FFF2-40B4-BE49-F238E27FC236}">
                      <a16:creationId xmlns:a16="http://schemas.microsoft.com/office/drawing/2014/main" id="{5113C83D-587D-476E-9C7D-0F99589B7DF6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245" y="2160"/>
                  <a:ext cx="265" cy="93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9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endParaRPr lang="zh-CN" altLang="en-US" sz="9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60" name="WordArt 5">
                  <a:extLst>
                    <a:ext uri="{FF2B5EF4-FFF2-40B4-BE49-F238E27FC236}">
                      <a16:creationId xmlns:a16="http://schemas.microsoft.com/office/drawing/2014/main" id="{6FA8B26A-C6C6-46A0-A997-310D3429C34D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478"/>
                  <a:ext cx="1361" cy="6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am</a:t>
                  </a:r>
                  <a:endParaRPr lang="zh-CN" altLang="en-US" sz="3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6161" name="WordArt 6">
                  <a:extLst>
                    <a:ext uri="{FF2B5EF4-FFF2-40B4-BE49-F238E27FC236}">
                      <a16:creationId xmlns:a16="http://schemas.microsoft.com/office/drawing/2014/main" id="{BB60FB66-89FB-4BD4-A76C-3146CC0CE69A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140"/>
                  <a:ext cx="1361" cy="33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 dirty="0" err="1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xiaojue</a:t>
                  </a:r>
                  <a:endPara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</p:grpSp>
          <p:sp>
            <p:nvSpPr>
              <p:cNvPr id="6155" name="WordArt 10">
                <a:extLst>
                  <a:ext uri="{FF2B5EF4-FFF2-40B4-BE49-F238E27FC236}">
                    <a16:creationId xmlns:a16="http://schemas.microsoft.com/office/drawing/2014/main" id="{72757AB4-EF7D-487E-A0AD-4FDBF35EF263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1791"/>
                <a:ext cx="1225" cy="7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6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我的</a:t>
                </a:r>
              </a:p>
            </p:txBody>
          </p:sp>
        </p:grpSp>
        <p:sp>
          <p:nvSpPr>
            <p:cNvPr id="6151" name="WordArt 14">
              <a:extLst>
                <a:ext uri="{FF2B5EF4-FFF2-40B4-BE49-F238E27FC236}">
                  <a16:creationId xmlns:a16="http://schemas.microsoft.com/office/drawing/2014/main" id="{84DDEE77-516C-4DF0-BFDA-13F1D19E48D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069"/>
              <a:ext cx="1769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千万</a:t>
              </a:r>
            </a:p>
          </p:txBody>
        </p:sp>
        <p:sp>
          <p:nvSpPr>
            <p:cNvPr id="6152" name="WordArt 15">
              <a:extLst>
                <a:ext uri="{FF2B5EF4-FFF2-40B4-BE49-F238E27FC236}">
                  <a16:creationId xmlns:a16="http://schemas.microsoft.com/office/drawing/2014/main" id="{2464162C-E0C8-4C91-A2EC-4873ABC8A5DC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10" y="1701"/>
              <a:ext cx="725" cy="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自我介绍</a:t>
              </a:r>
            </a:p>
          </p:txBody>
        </p:sp>
      </p:grpSp>
      <p:sp>
        <p:nvSpPr>
          <p:cNvPr id="5139" name="WordArt 19">
            <a:extLst>
              <a:ext uri="{FF2B5EF4-FFF2-40B4-BE49-F238E27FC236}">
                <a16:creationId xmlns:a16="http://schemas.microsoft.com/office/drawing/2014/main" id="{F5F2EADD-104E-4568-8D6B-DE680D9CB79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879307" y="3284539"/>
            <a:ext cx="4033837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别眨眼</a:t>
            </a: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BE426F79-8AF5-4F8E-8075-797FC1775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CC81CCE0-64F8-4EB0-B85F-9F8DE9FE18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76 4.07407E-6 L 5E-6 4.07407E-6 " pathEditMode="relative" rAng="0" ptsTypes="AA">
                                      <p:cBhvr>
                                        <p:cTn id="8" dur="1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WordArt 18">
            <a:extLst>
              <a:ext uri="{FF2B5EF4-FFF2-40B4-BE49-F238E27FC236}">
                <a16:creationId xmlns:a16="http://schemas.microsoft.com/office/drawing/2014/main" id="{440E2C90-9FEE-44CC-BED7-3E8E1584DBB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-18830925" y="511175"/>
            <a:ext cx="186848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9525">
                  <a:solidFill>
                    <a:srgbClr val="0044A8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包图网</a:t>
            </a:r>
          </a:p>
        </p:txBody>
      </p:sp>
      <p:sp>
        <p:nvSpPr>
          <p:cNvPr id="7194" name="Rectangle 26">
            <a:extLst>
              <a:ext uri="{FF2B5EF4-FFF2-40B4-BE49-F238E27FC236}">
                <a16:creationId xmlns:a16="http://schemas.microsoft.com/office/drawing/2014/main" id="{4E18C978-183B-4E8B-BC87-1218CDFDC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829" y="607792"/>
            <a:ext cx="9144000" cy="55435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3EB35DDC-685B-4D13-B140-4E02B96E7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F2F2B071-B7BC-47EE-9681-1028B410D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4DD32851-7004-4FDA-94C5-8BB2870782A2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2190752"/>
            <a:ext cx="5200650" cy="2317751"/>
            <a:chOff x="738" y="1380"/>
            <a:chExt cx="3276" cy="1460"/>
          </a:xfrm>
        </p:grpSpPr>
        <p:grpSp>
          <p:nvGrpSpPr>
            <p:cNvPr id="24" name="Group 2">
              <a:extLst>
                <a:ext uri="{FF2B5EF4-FFF2-40B4-BE49-F238E27FC236}">
                  <a16:creationId xmlns:a16="http://schemas.microsoft.com/office/drawing/2014/main" id="{9394D0D9-29BF-4089-B92B-7195115F7A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8" y="1380"/>
              <a:ext cx="1378" cy="1445"/>
              <a:chOff x="1791" y="1791"/>
              <a:chExt cx="1724" cy="1807"/>
            </a:xfrm>
          </p:grpSpPr>
          <p:grpSp>
            <p:nvGrpSpPr>
              <p:cNvPr id="27" name="Group 3">
                <a:extLst>
                  <a:ext uri="{FF2B5EF4-FFF2-40B4-BE49-F238E27FC236}">
                    <a16:creationId xmlns:a16="http://schemas.microsoft.com/office/drawing/2014/main" id="{76AB6469-F4B2-4180-BC56-40E9F8D764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1" y="2607"/>
                <a:ext cx="1724" cy="991"/>
                <a:chOff x="2245" y="2140"/>
                <a:chExt cx="1724" cy="991"/>
              </a:xfrm>
            </p:grpSpPr>
            <p:sp>
              <p:nvSpPr>
                <p:cNvPr id="29" name="WordArt 4">
                  <a:extLst>
                    <a:ext uri="{FF2B5EF4-FFF2-40B4-BE49-F238E27FC236}">
                      <a16:creationId xmlns:a16="http://schemas.microsoft.com/office/drawing/2014/main" id="{954266E1-30FB-4E0D-ACBC-7CC44EB555A4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245" y="2160"/>
                  <a:ext cx="265" cy="93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9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endParaRPr lang="zh-CN" altLang="en-US" sz="9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WordArt 5">
                  <a:extLst>
                    <a:ext uri="{FF2B5EF4-FFF2-40B4-BE49-F238E27FC236}">
                      <a16:creationId xmlns:a16="http://schemas.microsoft.com/office/drawing/2014/main" id="{5430BD1D-7FA6-4D1E-8CFF-F129EA00373B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478"/>
                  <a:ext cx="1361" cy="6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am</a:t>
                  </a:r>
                  <a:endParaRPr lang="zh-CN" altLang="en-US" sz="3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31" name="WordArt 6">
                  <a:extLst>
                    <a:ext uri="{FF2B5EF4-FFF2-40B4-BE49-F238E27FC236}">
                      <a16:creationId xmlns:a16="http://schemas.microsoft.com/office/drawing/2014/main" id="{2A18A4D0-73C1-4EB6-86F4-8E60E8104EDC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140"/>
                  <a:ext cx="1361" cy="33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 dirty="0" err="1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xiaojue</a:t>
                  </a:r>
                  <a:endPara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</p:grpSp>
          <p:sp>
            <p:nvSpPr>
              <p:cNvPr id="28" name="WordArt 10">
                <a:extLst>
                  <a:ext uri="{FF2B5EF4-FFF2-40B4-BE49-F238E27FC236}">
                    <a16:creationId xmlns:a16="http://schemas.microsoft.com/office/drawing/2014/main" id="{52B045E1-0137-4D9A-ACDD-0585BC00657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1791"/>
                <a:ext cx="1225" cy="7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6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我的</a:t>
                </a:r>
              </a:p>
            </p:txBody>
          </p:sp>
        </p:grpSp>
        <p:sp>
          <p:nvSpPr>
            <p:cNvPr id="25" name="WordArt 14">
              <a:extLst>
                <a:ext uri="{FF2B5EF4-FFF2-40B4-BE49-F238E27FC236}">
                  <a16:creationId xmlns:a16="http://schemas.microsoft.com/office/drawing/2014/main" id="{EF199557-4090-443B-A70C-695393B9C4E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069"/>
              <a:ext cx="1769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千万</a:t>
              </a:r>
            </a:p>
          </p:txBody>
        </p:sp>
        <p:sp>
          <p:nvSpPr>
            <p:cNvPr id="26" name="WordArt 15">
              <a:extLst>
                <a:ext uri="{FF2B5EF4-FFF2-40B4-BE49-F238E27FC236}">
                  <a16:creationId xmlns:a16="http://schemas.microsoft.com/office/drawing/2014/main" id="{2066AE9A-CA54-4361-BE85-5A8893BC801C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10" y="1701"/>
              <a:ext cx="725" cy="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自我介绍</a:t>
              </a:r>
            </a:p>
          </p:txBody>
        </p:sp>
      </p:grpSp>
      <p:sp>
        <p:nvSpPr>
          <p:cNvPr id="32" name="WordArt 19">
            <a:extLst>
              <a:ext uri="{FF2B5EF4-FFF2-40B4-BE49-F238E27FC236}">
                <a16:creationId xmlns:a16="http://schemas.microsoft.com/office/drawing/2014/main" id="{FD4F4A69-4481-41BE-B311-F3A358FAF35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879307" y="3284539"/>
            <a:ext cx="4033837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别眨眼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76 4.07407E-6 L 5E-6 4.07407E-6 " pathEditMode="relative" rAng="0" ptsTypes="AA">
                                      <p:cBhvr>
                                        <p:cTn id="16" dur="1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8">
            <a:extLst>
              <a:ext uri="{FF2B5EF4-FFF2-40B4-BE49-F238E27FC236}">
                <a16:creationId xmlns:a16="http://schemas.microsoft.com/office/drawing/2014/main" id="{2B3A7D6E-C457-4B76-9B81-5FFFAF48F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49275"/>
            <a:ext cx="9144000" cy="55435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213" name="WordArt 21">
            <a:extLst>
              <a:ext uri="{FF2B5EF4-FFF2-40B4-BE49-F238E27FC236}">
                <a16:creationId xmlns:a16="http://schemas.microsoft.com/office/drawing/2014/main" id="{E567880F-E353-4BF2-973E-09D3D5F1C19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15618538">
            <a:off x="5160169" y="3171032"/>
            <a:ext cx="360363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I</a:t>
            </a:r>
            <a:endParaRPr lang="zh-CN" altLang="en-US" sz="3600" b="1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4" name="WordArt 22">
            <a:extLst>
              <a:ext uri="{FF2B5EF4-FFF2-40B4-BE49-F238E27FC236}">
                <a16:creationId xmlns:a16="http://schemas.microsoft.com/office/drawing/2014/main" id="{A0EC4541-E6AE-4170-9A1D-57CC2AFDDED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6" y="3748089"/>
            <a:ext cx="1368425" cy="611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see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7" name="WordArt 25">
            <a:extLst>
              <a:ext uri="{FF2B5EF4-FFF2-40B4-BE49-F238E27FC236}">
                <a16:creationId xmlns:a16="http://schemas.microsoft.com/office/drawing/2014/main" id="{23D1BE18-9976-4C9C-9685-9CAF85AE3C8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5" y="3316288"/>
            <a:ext cx="863600" cy="38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the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6" name="WordArt 24">
            <a:extLst>
              <a:ext uri="{FF2B5EF4-FFF2-40B4-BE49-F238E27FC236}">
                <a16:creationId xmlns:a16="http://schemas.microsoft.com/office/drawing/2014/main" id="{39F61F17-3DD9-4E3A-B179-BECFF528D13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151438" y="3178175"/>
            <a:ext cx="360362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I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850FD19C-0E22-4F57-9A88-1B5A15EAF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9F719A89-CD14-43B8-A12E-8447458AC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6" dur="1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平行四边形 10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693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9553E-6 L -0.07691 0.04903 L -0.12621 0.12026 " pathEditMode="relative" rAng="0" ptsTypes="AAA">
                                      <p:cBhvr>
                                        <p:cTn id="306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601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63429E-6 C -0.01354 0.01572 -0.04965 0.06815 -0.0809 0.09466 C -0.11215 0.12118 -0.16528 0.14616 -0.1875 0.15973 " pathEditMode="relative" rAng="0" ptsTypes="asa">
                                      <p:cBhvr>
                                        <p:cTn id="315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798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17 -1.70521E-6 C -0.01597 0.00833 -0.06666 0.01912 -0.09583 0.04965 C -0.12673 0.07617 -0.15781 0.15572 -0.17413 0.18347 " pathEditMode="relative" rAng="0" ptsTypes="asa">
                                      <p:cBhvr>
                                        <p:cTn id="324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915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1.65279E-6 C -0.01406 0.01542 -0.05052 0.07123 -0.08368 0.09251 C -0.1118 0.12581 -0.175 0.12088 -0.19913 0.12828 " pathEditMode="relative" rAng="0" ptsTypes="asa">
                                      <p:cBhvr>
                                        <p:cTn id="333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641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1.58187E-6 C -0.0309 0.03238 -0.14601 0.15356 -0.18438 0.19395 " pathEditMode="relative" rAng="0" ptsTypes="aa">
                                      <p:cBhvr>
                                        <p:cTn id="342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968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0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2.80604E-7 C -0.01615 0.00956 -0.06598 0.01542 -0.09566 0.05766 C -0.12379 0.09096 -0.16129 0.21338 -0.17865 0.25439 " pathEditMode="relative" rAng="0" ptsTypes="asa">
                                      <p:cBhvr>
                                        <p:cTn id="351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12704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77305E-6 C -0.021 0.01788 -0.075 0.08572 -0.125 0.10761 C -0.17291 0.13691 -0.26354 0.12704 -0.3 0.13197 " pathEditMode="relative" rAng="0" ptsTypes="asa">
                                      <p:cBhvr>
                                        <p:cTn id="360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684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18 -6.16713E-8 C -0.02084 0.01788 -0.08038 0.07586 -0.125 0.10762 C -0.17309 0.13691 -0.23837 0.17391 -0.26823 0.19149 " pathEditMode="relative" rAng="0" ptsTypes="asa">
                                      <p:cBhvr>
                                        <p:cTn id="36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9559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35 3.56768E-6 C -0.02083 0.01788 -0.08368 0.06999 -0.12517 0.10761 C -0.17309 0.13691 -0.22257 0.20197 -0.24826 0.22664 " pathEditMode="relative" rAng="0" ptsTypes="asa">
                                      <p:cBhvr>
                                        <p:cTn id="378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1131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6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2951E-6 C -0.021 0.01788 -0.08194 0.06044 -0.12517 0.10762 C -0.17291 0.13691 -0.2309 0.24607 -0.25885 0.28245 " pathEditMode="relative" rAng="0" ptsTypes="asa">
                                      <p:cBhvr>
                                        <p:cTn id="387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14123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3.95062E-6 C -0.02761 0.01729 -0.09914 0.08087 -0.1658 0.10309 C -0.22796 0.13087 -0.35226 0.12655 -0.40122 0.13272 " pathEditMode="relative" rAng="0" ptsTypes="asa">
                                      <p:cBhvr>
                                        <p:cTn id="396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69" y="6636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9.87654E-7 C -0.02778 0.01728 -0.10434 0.07068 -0.16597 0.10309 C -0.22812 0.13087 -0.32691 0.17562 -0.36927 0.19475 " pathEditMode="relative" rAng="0" ptsTypes="asa">
                                      <p:cBhvr>
                                        <p:cTn id="40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972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6.17284E-7 C -0.02795 0.01728 -0.10399 0.06327 -0.16597 0.10309 C -0.22812 0.13086 -0.32881 0.2108 -0.3717 0.2392 " pathEditMode="relative" rAng="0" ptsTypes="asa">
                                      <p:cBhvr>
                                        <p:cTn id="414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11944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1.35802E-6 C -0.02796 0.01729 -0.10452 0.06327 -0.16615 0.10309 C -0.22813 0.13087 -0.32744 0.2108 -0.36997 0.2392 " pathEditMode="relative" rAng="0" ptsTypes="asa">
                                      <p:cBhvr>
                                        <p:cTn id="423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1944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4.85952E-6 C -0.0276 0.01728 -0.10833 0.06113 -0.16579 0.10311 C -0.22777 0.1309 -0.30781 0.22167 -0.34514 0.25285 " pathEditMode="relative" rAng="0" ptsTypes="asa">
                                      <p:cBhvr>
                                        <p:cTn id="4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57" y="12627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33333E-6 C -0.03472 0.0108 -0.13125 0.05648 -0.20834 0.06481 C -0.28125 0.08765 -0.40955 0.05308 -0.46251 0.05 " pathEditMode="relative" rAng="0" ptsTypes="asa">
                                      <p:cBhvr>
                                        <p:cTn id="441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4383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34568E-6 C -0.03351 0.01667 -0.13212 0.07963 -0.20104 0.1 C -0.27396 0.12284 -0.36945 0.11821 -0.41372 0.12284 " pathEditMode="relative" rAng="0" ptsTypes="asa">
                                      <p:cBhvr>
                                        <p:cTn id="450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94" y="6142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4.69136E-6 C -0.03351 0.01667 -0.13959 0.07068 -0.20105 0.1 C -0.27396 0.12284 -0.33473 0.15957 -0.36997 0.17531 " pathEditMode="relative" rAng="0" ptsTypes="asa">
                                      <p:cBhvr>
                                        <p:cTn id="459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8765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7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2.71605E-6 C -0.03351 0.01666 -0.14167 0.06327 -0.20104 0.1 C -0.27396 0.12284 -0.32413 0.19475 -0.35642 0.21975 " pathEditMode="relative" rAng="0" ptsTypes="asa">
                                      <p:cBhvr>
                                        <p:cTn id="468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10988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8.64198E-7 C -0.03177 0.02037 -0.1165 0.08086 -0.19045 0.1216 C -0.26441 0.16234 -0.29931 0.21111 -0.32796 0.23457 " pathEditMode="relative" rAng="0" ptsTypes="asa">
                                      <p:cBhvr>
                                        <p:cTn id="477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11728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5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1.11111E-6 C -0.03177 0.01975 -0.12691 0.06296 -0.19045 0.11852 C -0.254 0.17408 -0.28768 0.21512 -0.31337 0.24074 " pathEditMode="relative" rAng="0" ptsTypes="asa">
                                      <p:cBhvr>
                                        <p:cTn id="486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12037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.55112E-17 3.33333E-6 C -0.03472 0.0108 -0.12153 0.0645 -0.20833 0.06481 C -0.28125 0.08765 -0.45573 0.01512 -0.52083 0.00185 " pathEditMode="relative" rAng="0" ptsTypes="asa">
                                      <p:cBhvr>
                                        <p:cTn id="495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2" y="4383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3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8 3.7037E-7 C -0.0349 0.0108 -0.13333 0.05154 -0.20833 0.06481 C -0.28143 0.08765 -0.40052 0.07654 -0.45104 0.07963 " pathEditMode="relative" rAng="0" ptsTypes="asa">
                                      <p:cBhvr>
                                        <p:cTn id="504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5" y="4383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-6.17284E-7 C -0.03489 0.0108 -0.13923 0.04414 -0.20833 0.06482 C -0.28125 0.08765 -0.37187 0.11204 -0.41493 0.12438 " pathEditMode="relative" rAng="0" ptsTypes="asa">
                                      <p:cBhvr>
                                        <p:cTn id="513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6204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1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35802E-6 C -0.03472 0.0108 -0.14705 0.03889 -0.20833 0.06481 C -0.28125 0.08765 -0.33438 0.13642 -0.36754 0.15525 " pathEditMode="relative" rAng="0" ptsTypes="asa">
                                      <p:cBhvr>
                                        <p:cTn id="522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77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8.64198E-7 C -0.03472 0.0108 -0.14653 0.02963 -0.20833 0.06481 C -0.28125 0.08765 -0.33698 0.18025 -0.37083 0.21049 " pathEditMode="relative" rAng="0" ptsTypes="asa">
                                      <p:cBhvr>
                                        <p:cTn id="531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" y="1052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9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2.46914E-7 C -0.03489 0.0108 -0.15052 0.02654 -0.2085 0.06481 C -0.28125 0.08765 -0.31892 0.19506 -0.34791 0.22932 " pathEditMode="relative" rAng="0" ptsTypes="asa">
                                      <p:cBhvr>
                                        <p:cTn id="540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11451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8.64198E-7 C -0.03472 0.0108 -0.1507 0.01481 -0.20834 0.06481 C -0.28108 0.08765 -0.31702 0.25123 -0.34566 0.30031 " pathEditMode="relative" rAng="0" ptsTypes="asa">
                                      <p:cBhvr>
                                        <p:cTn id="549" dur="5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15000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7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3.33333E-6 C -0.03472 0.0108 -0.11371 0.06234 -0.20833 0.06481 C -0.28125 0.08765 -0.49305 0.02531 -0.56805 0.01481 " pathEditMode="relative" rAng="0" ptsTypes="asa">
                                      <p:cBhvr>
                                        <p:cTn id="558" dur="5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03" y="438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88889E-6 1.7284E-6 C -0.03473 0.0108 -0.12552 0.05154 -0.20834 0.06481 C -0.28125 0.08765 -0.43646 0.07623 -0.49653 0.07932 " pathEditMode="relative" rAng="0" ptsTypes="asa">
                                      <p:cBhvr>
                                        <p:cTn id="56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26" y="4383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5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-6.17284E-7 C -0.03472 0.0108 -0.13125 0.0429 -0.20833 0.06482 C -0.28125 0.08765 -0.40955 0.1179 -0.4625 0.13179 " pathEditMode="relative" rAng="0" ptsTypes="asa">
                                      <p:cBhvr>
                                        <p:cTn id="57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6574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1.11022E-16 C -0.03472 0.0108 -0.13681 0.03611 -0.20833 0.06481 C -0.28125 0.08765 -0.38316 0.15 -0.42917 0.17222 " pathEditMode="relative" rAng="0" ptsTypes="asa">
                                      <p:cBhvr>
                                        <p:cTn id="585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8611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3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8.64198E-7 C -0.03472 0.0108 -0.14028 0.025 -0.20833 0.06481 C -0.28125 0.08765 -0.36667 0.20216 -0.40834 0.23827 " pathEditMode="relative" rAng="0" ptsTypes="asa">
                                      <p:cBhvr>
                                        <p:cTn id="594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191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2.46914E-7 C -0.03334 0.0142 -0.13229 0.03117 -0.2 0.08488 C -0.26771 0.13858 -0.35174 0.26821 -0.39167 0.31636 " pathEditMode="relative" rAng="0" ptsTypes="asa">
                                      <p:cBhvr>
                                        <p:cTn id="603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15802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1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6 2.22222E-6 C -0.03368 0.0145 -0.1415 0.03395 -0.20243 0.08703 C -0.26337 0.14012 -0.33195 0.27037 -0.36598 0.31852 " pathEditMode="relative" rAng="0" ptsTypes="aaa">
                                      <p:cBhvr>
                                        <p:cTn id="612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15926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2.22222E-6 C -0.03473 0.0108 -0.14861 0.00803 -0.20834 0.06482 C -0.28125 0.08766 -0.32691 0.28395 -0.35816 0.34167 " pathEditMode="relative" rAng="0" ptsTypes="asa">
                                      <p:cBhvr>
                                        <p:cTn id="62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17068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-4.93987E-6 C -0.04566 0.00956 -0.16337 0.05674 -0.27378 0.05767 C -0.35087 0.07247 -0.58177 0.01666 -0.66302 0.00586 " pathEditMode="relative" rAng="0" ptsTypes="asa">
                                      <p:cBhvr>
                                        <p:cTn id="63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0" y="3608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3.33333E-6 C -0.03784 0.01173 -0.15034 0.05555 -0.22743 0.07037 C -0.30451 0.08518 -0.53003 0.06018 -0.60972 0.0574 " pathEditMode="relative" rAng="0" ptsTypes="asa">
                                      <p:cBhvr>
                                        <p:cTn id="639" dur="5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86" y="4259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4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7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2.80604E-7 C -0.03802 0.01172 -0.13611 0.05057 -0.2276 0.0703 C -0.30469 0.08511 -0.48246 0.10792 -0.54948 0.11779 " pathEditMode="relative" rAng="0" ptsTypes="asa">
                                      <p:cBhvr>
                                        <p:cTn id="648" dur="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589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889E-6 1.2951E-6 C -0.03785 0.01172 -0.14097 0.04009 -0.22743 0.0703 C -0.30451 0.08511 -0.45781 0.15819 -0.5184 0.18131 " pathEditMode="relative" rAng="0" ptsTypes="asa">
                                      <p:cBhvr>
                                        <p:cTn id="657" dur="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20" y="9066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5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-1.81005E-6 C -0.03785 0.01172 -0.14566 0.0296 -0.22743 0.07031 C -0.30452 0.08511 -0.43629 0.20876 -0.49115 0.24515 " pathEditMode="relative" rAng="0" ptsTypes="asa">
                                      <p:cBhvr>
                                        <p:cTn id="666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12242"/>
                                    </p:animMotion>
                                  </p:childTnLst>
                                </p:cTn>
                              </p:par>
                              <p:par>
                                <p:cTn id="667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6 -4.00863E-7 C -0.03785 0.01172 -0.14827 0.03176 -0.22743 0.07031 C -0.32813 0.07986 -0.4349 0.20475 -0.47639 0.23158 " pathEditMode="relative" rAng="0" ptsTypes="asa">
                                      <p:cBhvr>
                                        <p:cTn id="675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11563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3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53284E-7 C -0.03785 0.01172 -0.15539 0.02436 -0.22743 0.0703 C -0.30452 0.08511 -0.38976 0.23312 -0.43247 0.27598 " pathEditMode="relative" rAng="0" ptsTypes="asa">
                                      <p:cBhvr>
                                        <p:cTn id="684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32" y="13784"/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38889E-6 -2.25717E-6 C -0.03785 0.01172 -0.15486 0.01049 -0.22743 0.07031 C -0.30452 0.08511 -0.39219 0.29849 -0.43559 0.35862 " pathEditMode="relative" rAng="0" ptsTypes="asa">
                                      <p:cBhvr>
                                        <p:cTn id="693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88" y="17916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1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.55556E-7 4.75486E-6 C -0.03785 0.01171 -0.15937 0.0074 -0.22743 0.0703 C -0.30434 0.0851 -0.37049 0.31329 -0.40816 0.37712 " pathEditMode="relative" rAng="0" ptsTypes="asa">
                                      <p:cBhvr>
                                        <p:cTn id="702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8841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97287E-6 C -0.0552 0.01325 -0.20677 0.08354 -0.33003 0.07953 C -0.40694 0.09433 -0.65416 -0.00308 -0.73941 -0.02466 " pathEditMode="relative" rAng="0" ptsTypes="asa">
                                      <p:cBhvr>
                                        <p:cTn id="711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62" y="3483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9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34 3.42787E-6 C -0.05538 0.01325 -0.21771 0.07429 -0.33003 0.07953 C -0.40712 0.09432 -0.60278 0.041 -0.67465 0.03082 " pathEditMode="relative" rAng="0" ptsTypes="asa">
                                      <p:cBhvr>
                                        <p:cTn id="720" dur="5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15" y="4716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81258E-6 C -0.0552 0.01325 -0.22691 0.0635 -0.33003 0.07953 C -0.40694 0.09433 -0.5585 0.09248 -0.61857 0.09587 " pathEditMode="relative" rAng="0" ptsTypes="asa">
                                      <p:cBhvr>
                                        <p:cTn id="729" dur="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4778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7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4.95684E-6 C -0.05521 0.01325 -0.23576 0.05641 -0.33004 0.07953 C -0.40695 0.09432 -0.51719 0.12607 -0.56649 0.1384 " pathEditMode="relative" rAng="0" ptsTypes="asa">
                                      <p:cBhvr>
                                        <p:cTn id="73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16" y="6905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3.73613E-6 C -0.05521 0.01325 -0.24201 0.05363 -0.33003 0.07953 C -0.40694 0.09432 -0.4868 0.13964 -0.52795 0.15536 " pathEditMode="relative" rAng="0" ptsTypes="asa">
                                      <p:cBhvr>
                                        <p:cTn id="747" dur="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89" y="7768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5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50308E-6 C -0.05521 0.01325 -0.24653 0.04161 -0.33004 0.07953 C -0.40695 0.09433 -0.4658 0.19667 -0.50156 0.22749 " pathEditMode="relative" rAng="0" ptsTypes="asa">
                                      <p:cBhvr>
                                        <p:cTn id="756" dur="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69" y="11375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9963E-6 C -0.05521 0.01325 -0.24983 0.03699 -0.33004 0.07953 C -0.40695 0.09432 -0.4507 0.21825 -0.48247 0.25462 " pathEditMode="relative" rAng="0" ptsTypes="asa">
                                      <p:cBhvr>
                                        <p:cTn id="765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12731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3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8.75462E-7 C -0.05157 0.01233 -0.23091 0.03113 -0.30834 0.07337 C -0.38525 0.08816 -0.43334 0.2164 -0.46615 0.25401 " pathEditMode="relative" rAng="0" ptsTypes="asa">
                                      <p:cBhvr>
                                        <p:cTn id="774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99" y="12700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-3.82244E-7 C -0.05278 0.0148 -0.24097 0.04562 -0.31476 0.08785 C -0.39167 0.10265 -0.41615 0.21856 -0.44288 0.25277 " pathEditMode="relative" rAng="0" ptsTypes="asa">
                                      <p:cBhvr>
                                        <p:cTn id="783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12639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1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2.70037E-6 C -0.04253 0.00801 -0.19305 0.01387 -0.25416 0.04809 C -0.31545 0.0823 -0.39583 0.2651 -0.43316 0.32213 " pathEditMode="relative" rAng="0" ptsTypes="asa">
                                      <p:cBhvr>
                                        <p:cTn id="792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16091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801" dur="5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9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3.7037E-7 C -0.05521 0.01327 -0.20833 0.06173 -0.33003 0.07963 C -0.40694 0.09444 -0.64705 0.10154 -0.73038 0.10741 " pathEditMode="relative" rAng="0" ptsTypes="asa">
                                      <p:cBhvr>
                                        <p:cTn id="810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10" y="5370"/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6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8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35 -4.69136E-6 C -0.05538 0.01328 -0.21684 0.05309 -0.33003 0.07963 C -0.40694 0.09445 -0.60746 0.14229 -0.68056 0.15865 " pathEditMode="relative" rAng="0" ptsTypes="asa">
                                      <p:cBhvr>
                                        <p:cTn id="819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10" y="7932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7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1.35802E-6 C -0.05521 0.01327 -0.22726 0.04537 -0.33004 0.07963 C -0.40695 0.09444 -0.55712 0.17901 -0.61719 0.20525 " pathEditMode="relative" rAng="0" ptsTypes="asa">
                                      <p:cBhvr>
                                        <p:cTn id="828" dur="5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1" y="10247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3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6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521 0.01327 -0.23333 0.03889 -0.33003 0.07963 C -0.40694 0.09444 -0.52864 0.20957 -0.5809 0.24383 " pathEditMode="relative" rAng="0" ptsTypes="asa">
                                      <p:cBhvr>
                                        <p:cTn id="837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5" y="12191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5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46914E-7 C -0.05521 0.01327 -0.23785 0.03056 -0.33004 0.07963 C -0.40695 0.09444 -0.50781 0.24938 -0.55469 0.29414 " pathEditMode="relative" rAng="0" ptsTypes="asa">
                                      <p:cBhvr>
                                        <p:cTn id="84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6" y="14691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4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191 0.01265 -0.22291 0.02346 -0.31059 0.07623 C -0.3875 0.09105 -0.48125 0.26667 -0.52621 0.31697 " pathEditMode="relative" rAng="0" ptsTypes="asa">
                                      <p:cBhvr>
                                        <p:cTn id="855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2" y="15833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3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2.22222E-6 C -0.05157 0.01451 -0.22396 0.03148 -0.30799 0.08797 C -0.38455 0.10278 -0.46372 0.28735 -0.50469 0.33982 " pathEditMode="relative" rAng="0" ptsTypes="asa">
                                      <p:cBhvr>
                                        <p:cTn id="864" dur="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26" y="16975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9.87654E-7 C -0.05243 0.01574 -0.23211 0.03426 -0.31336 0.09413 C -0.39027 0.10895 -0.45104 0.3037 -0.48732 0.35895 " pathEditMode="relative" rAng="0" ptsTypes="asa">
                                      <p:cBhvr>
                                        <p:cTn id="873" dur="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17932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8.64198E-7 C -0.05347 0.0142 -0.24167 0.02284 -0.32049 0.0858 C -0.39931 0.14877 -0.44097 0.31759 -0.47257 0.3784 " pathEditMode="relative" rAng="0" ptsTypes="aaa">
                                      <p:cBhvr>
                                        <p:cTn id="882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18920"/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8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0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891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8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9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900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8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6.17284E-7 C -0.0552 0.01327 -0.20798 0.06327 -0.33003 0.07963 C -0.40694 0.09445 -0.64878 0.09445 -0.73264 0.09846 " pathEditMode="relative" rAng="0" ptsTypes="asa">
                                      <p:cBhvr>
                                        <p:cTn id="909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2" y="4907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7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71605E-6 C -0.05521 0.01327 -0.2158 0.05185 -0.33003 0.07963 C -0.40694 0.09444 -0.61129 0.14815 -0.68524 0.16605 " pathEditMode="relative" rAng="0" ptsTypes="asa">
                                      <p:cBhvr>
                                        <p:cTn id="918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53" y="8302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6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22222E-6 C -0.05521 0.01327 -0.22465 0.0429 -0.33003 0.07963 C -0.40694 0.09444 -0.56996 0.19197 -0.63299 0.22129 " pathEditMode="relative" rAng="0" ptsTypes="asa">
                                      <p:cBhvr>
                                        <p:cTn id="927" dur="5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9" y="11049"/>
                                    </p:animMotion>
                                  </p:childTnLst>
                                </p:cTn>
                              </p:par>
                              <p:par>
                                <p:cTn id="928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5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46914E-7 C -0.05521 0.01327 -0.23194 0.03518 -0.33021 0.07963 C -0.40694 0.09444 -0.53594 0.22747 -0.5901 0.26636 " pathEditMode="relative" rAng="0" ptsTypes="asa">
                                      <p:cBhvr>
                                        <p:cTn id="936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3302"/>
                                    </p:animMotion>
                                  </p:childTnLst>
                                </p:cTn>
                              </p:par>
                              <p:par>
                                <p:cTn id="937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2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4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4.93827E-7 C -0.0552 0.01327 -0.23506 0.03272 -0.33003 0.07963 C -0.40711 0.09444 -0.51979 0.23982 -0.56961 0.2821 " pathEditMode="relative" rAng="0" ptsTypes="asa">
                                      <p:cBhvr>
                                        <p:cTn id="945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105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3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58025E-6 C -0.05521 0.01328 -0.23959 0.03025 -0.33004 0.07963 C -0.40695 0.09445 -0.49827 0.25062 -0.54254 0.29568 " pathEditMode="relative" rAng="0" ptsTypes="asa">
                                      <p:cBhvr>
                                        <p:cTn id="954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18" y="14784"/>
                                    </p:animMotion>
                                  </p:childTnLst>
                                </p:cTn>
                              </p:par>
                              <p:par>
                                <p:cTn id="955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2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3.7037E-7 C -0.05521 0.01327 -0.24219 0.02191 -0.33003 0.07963 C -0.40694 0.09444 -0.48681 0.29074 -0.52813 0.3463 " pathEditMode="relative" rAng="0" ptsTypes="asa">
                                      <p:cBhvr>
                                        <p:cTn id="963" dur="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17315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1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4.93827E-7 C -0.05521 0.01327 -0.24427 0.02037 -0.33004 0.07963 C -0.40677 0.09444 -0.47587 0.29846 -0.51424 0.35586 " pathEditMode="relative" rAng="0" ptsTypes="asa">
                                      <p:cBhvr>
                                        <p:cTn id="972" dur="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17778"/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98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9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990" dur="5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991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6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8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-6.17284E-7 C -0.05521 0.01327 -0.19444 0.0713 -0.33003 0.07963 C -0.40729 0.09445 -0.71389 0.0571 -0.81493 0.05093 " pathEditMode="relative" rAng="0" ptsTypes="asa">
                                      <p:cBhvr>
                                        <p:cTn id="999" dur="5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29" y="4722"/>
                                    </p:animMotion>
                                  </p:childTnLst>
                                </p:cTn>
                              </p:par>
                              <p:par>
                                <p:cTn id="1000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5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1.11022E-16 C -0.05521 0.01327 -0.2092 0.06049 -0.33003 0.07963 C -0.47448 0.07438 -0.65955 0.10864 -0.72552 0.11451 " pathEditMode="relative" rAng="0" ptsTypes="asa">
                                      <p:cBhvr>
                                        <p:cTn id="1008" dur="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67" y="5710"/>
                                    </p:animMotion>
                                  </p:childTnLst>
                                </p:cTn>
                              </p:par>
                              <p:par>
                                <p:cTn id="1009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6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8.64198E-7 C -0.05538 0.01327 -0.21511 0.04753 -0.33004 0.07963 C -0.40712 0.09444 -0.6158 0.16944 -0.69097 0.19321 " pathEditMode="relative" rAng="0" ptsTypes="asa">
                                      <p:cBhvr>
                                        <p:cTn id="1017" dur="5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31" y="966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3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60494E-6 C -0.05521 0.01327 -0.22136 0.04506 -0.33004 0.07963 C -0.40712 0.09444 -0.58559 0.18055 -0.65278 0.2071 " pathEditMode="relative" rAng="0" ptsTypes="asa">
                                      <p:cBhvr>
                                        <p:cTn id="1026" dur="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39" y="10340"/>
                                    </p:animMotion>
                                  </p:childTnLst>
                                </p:cTn>
                              </p:par>
                              <p:par>
                                <p:cTn id="1027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2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3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4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7 C -0.0552 0.01327 -0.22829 0.04012 -0.33003 0.07963 C -0.40711 0.09444 -0.55173 0.20463 -0.61006 0.23735 " pathEditMode="relative" rAng="0" ptsTypes="asa">
                                      <p:cBhvr>
                                        <p:cTn id="103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3" y="11852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3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6 C -0.05521 0.01328 -0.23194 0.03056 -0.33021 0.07963 C -0.40712 0.09445 -0.53594 0.2497 -0.5901 0.29445 " pathEditMode="relative" rAng="0" ptsTypes="asa">
                                      <p:cBhvr>
                                        <p:cTn id="1044" dur="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4722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2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-3.7037E-7 C -0.05521 0.01327 -0.23646 0.02469 -0.33004 0.07963 C -0.40712 0.09444 -0.51372 0.27747 -0.56215 0.32963 " pathEditMode="relative" rAng="0" ptsTypes="asa">
                                      <p:cBhvr>
                                        <p:cTn id="1053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8" y="16481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85185E-6 C -0.05521 0.01327 -0.23924 0.02778 -0.33004 0.07963 C -0.40712 0.09444 -0.50018 0.26327 -0.54497 0.31173 " pathEditMode="relative" rAng="0" ptsTypes="asa">
                                      <p:cBhvr>
                                        <p:cTn id="1062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40" y="15586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8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0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071" dur="5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7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9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1080" dur="5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8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8496E-6 C -0.07951 0.00865 -0.3342 0.04848 -0.47639 0.0528 C -0.55347 0.06762 -0.77396 0.03211 -0.85225 0.02655 " pathEditMode="relative" rAng="0" ptsTypes="asa">
                                      <p:cBhvr>
                                        <p:cTn id="1089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4" y="3365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7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6.79222E-7 C -0.07951 0.00865 -0.34531 0.03859 -0.47621 0.05279 C -0.55347 0.06761 -0.72118 0.07811 -0.78593 0.08459 " pathEditMode="relative" rAng="0" ptsTypes="asa">
                                      <p:cBhvr>
                                        <p:cTn id="1098" dur="5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4230"/>
                                    </p:animMotion>
                                  </p:childTnLst>
                                </p:cTn>
                              </p:par>
                              <p:par>
                                <p:cTn id="1099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0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6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4.85952E-6 C -0.07952 0.00864 -0.35591 0.0318 -0.47622 0.05279 C -0.55347 0.06761 -0.67118 0.11021 -0.7224 0.12534 " pathEditMode="relative" rAng="0" ptsTypes="asa">
                                      <p:cBhvr>
                                        <p:cTn id="1107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1" y="6267"/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3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5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3.08429E-6 C -0.07952 0.00865 -0.36268 0.02686 -0.47622 0.0528 C -0.55348 0.06762 -0.63855 0.13492 -0.68125 0.15653 " pathEditMode="relative" rAng="0" ptsTypes="asa">
                                      <p:cBhvr>
                                        <p:cTn id="1116" dur="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62" y="7811"/>
                                    </p:animMotion>
                                  </p:childTnLst>
                                </p:cTn>
                              </p:par>
                              <p:par>
                                <p:cTn id="1117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4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4792E-6 C -0.07951 0.00865 -0.36667 0.01884 -0.47621 0.0528 C -0.55347 0.06762 -0.61979 0.17259 -0.65764 0.20408 " pathEditMode="relative" rAng="0" ptsTypes="asa">
                                      <p:cBhvr>
                                        <p:cTn id="1125" dur="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82" y="10188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3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3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3.00401E-6 C -0.07952 0.00864 -0.36893 0.01389 -0.47622 0.05279 C -0.55348 0.06761 -0.60869 0.19666 -0.64358 0.23433 " pathEditMode="relative" rAng="0" ptsTypes="asa">
                                      <p:cBhvr>
                                        <p:cTn id="1134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70" y="11701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0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2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4.3285E-6 C -0.07952 0.00865 -0.37691 0.00711 -0.47622 0.0528 C -0.55348 0.06762 -0.57136 0.22816 -0.59636 0.27416 " pathEditMode="relative" rAng="0" ptsTypes="asa">
                                      <p:cBhvr>
                                        <p:cTn id="1143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9" y="13708"/>
                                    </p:animMotion>
                                  </p:childTnLst>
                                </p:cTn>
                              </p:par>
                              <p:par>
                                <p:cTn id="1144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9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1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34 2.22908E-6 C -0.07951 0.00864 -0.38142 0.00401 -0.47621 0.05279 C -0.55347 0.06761 -0.55034 0.24359 -0.56979 0.29361 " pathEditMode="relative" rAng="0" ptsTypes="asa">
                                      <p:cBhvr>
                                        <p:cTn id="1152" dur="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665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0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08642E-6 C -0.07952 0.00865 -0.28768 0.08179 -0.47622 0.05278 C -0.55347 0.0676 -0.99462 -0.12623 -1.13108 -0.17345 " pathEditMode="relative" rAng="0" ptsTypes="asa">
                                      <p:cBhvr>
                                        <p:cTn id="1161" dur="5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45" y="-4599"/>
                                    </p:animMotion>
                                  </p:childTnLst>
                                </p:cTn>
                              </p:par>
                              <p:par>
                                <p:cTn id="1162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9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170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6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8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-6.17284E-7 C -0.07951 0.00864 -0.31944 0.05988 -0.47621 0.05278 C -0.55347 0.06759 -0.84409 -0.02253 -0.94097 -0.04228 " pathEditMode="relative" rAng="0" ptsTypes="asa">
                                      <p:cBhvr>
                                        <p:cTn id="1179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49" y="1265"/>
                                    </p:animMotion>
                                  </p:childTnLst>
                                </p:cTn>
                              </p:par>
                              <p:par>
                                <p:cTn id="1180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5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7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1.35802E-6 C -0.07951 0.00864 -0.33281 0.04753 -0.47621 0.05278 C -0.55364 0.06759 -0.78073 0.0358 -0.86094 0.03117 " pathEditMode="relative" rAng="0" ptsTypes="asa">
                                      <p:cBhvr>
                                        <p:cTn id="1188" dur="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3364"/>
                                    </p:animMotion>
                                  </p:childTnLst>
                                </p:cTn>
                              </p:par>
                              <p:par>
                                <p:cTn id="1189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6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8.64198E-7 C -0.07952 0.00864 -0.34306 0.04105 -0.47622 0.05278 C -0.55348 0.06759 -0.73177 0.06636 -0.79896 0.06975 " pathEditMode="relative" rAng="0" ptsTypes="asa">
                                      <p:cBhvr>
                                        <p:cTn id="1197" dur="5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48" y="3488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3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5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2.46914E-7 C -0.07951 0.00864 -0.35034 0.03241 -0.47621 0.05278 C -0.55347 0.06759 -0.69687 0.10741 -0.75503 0.12191 " pathEditMode="relative" rAng="0" ptsTypes="asa">
                                      <p:cBhvr>
                                        <p:cTn id="1206" dur="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6080"/>
                                    </p:animMotion>
                                  </p:childTnLst>
                                </p:cTn>
                              </p:par>
                              <p:par>
                                <p:cTn id="1207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2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4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4.93827E-7 C -0.07952 0.00864 -0.35834 0.02531 -0.47622 0.05278 C -0.55347 0.06759 -0.66042 0.14198 -0.70886 0.16543 " pathEditMode="relative" rAng="0" ptsTypes="asa">
                                      <p:cBhvr>
                                        <p:cTn id="1215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8272"/>
                                    </p:animMotion>
                                  </p:childTnLst>
                                </p:cTn>
                              </p:par>
                              <p:par>
                                <p:cTn id="1216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1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3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35 -2.22222E-6 C -0.07969 0.00864 -0.36893 0.02192 -0.47639 0.05278 C -0.55347 0.06759 -0.61007 0.15834 -0.64532 0.18611 " pathEditMode="relative" rAng="0" ptsTypes="asa">
                                      <p:cBhvr>
                                        <p:cTn id="1224" dur="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40" y="9290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3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2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7037E-7 C -0.07327 0.00833 -0.33507 0.01759 -0.43855 0.05 C -0.51563 0.06482 -0.58282 0.1642 -0.62084 0.19444 " pathEditMode="relative" rAng="0" ptsTypes="asa">
                                      <p:cBhvr>
                                        <p:cTn id="1233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9722"/>
                                    </p:animMotion>
                                  </p:childTnLst>
                                </p:cTn>
                              </p:par>
                              <p:par>
                                <p:cTn id="1234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1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4.93827E-7 C -0.07222 0.00741 -0.33299 0.01049 -0.43281 0.04475 C -0.51007 0.05957 -0.56476 0.17222 -0.59948 0.20586 " pathEditMode="relative" rAng="0" ptsTypes="asa">
                                      <p:cBhvr>
                                        <p:cTn id="1242" dur="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0278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8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0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2.34568E-6 C -0.07951 0.00864 -0.31337 0.05864 -0.47622 0.05278 C -0.55347 0.06759 -0.87274 -0.01636 -0.97708 -0.03457 " pathEditMode="relative" rAng="0" ptsTypes="asa">
                                      <p:cBhvr>
                                        <p:cTn id="1251" dur="5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54" y="1636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7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9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1.97531E-6 C -0.07951 0.00864 -0.32847 0.04846 -0.47622 0.05278 C -0.55347 0.06759 -0.80139 0.0321 -0.88698 0.02655 " pathEditMode="relative" rAng="0" ptsTypes="asa">
                                      <p:cBhvr>
                                        <p:cTn id="1260" dur="5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40" y="3364"/>
                                    </p:animMotion>
                                  </p:childTnLst>
                                </p:cTn>
                              </p:par>
                              <p:par>
                                <p:cTn id="1261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8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8 2.71605E-6 C -0.07952 0.00864 -0.34219 0.0395 -0.47622 0.05278 C -0.55347 0.06759 -0.73577 0.07345 -0.80417 0.07901 " pathEditMode="relative" rAng="0" ptsTypes="asa">
                                      <p:cBhvr>
                                        <p:cTn id="126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8" y="3951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5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7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8.64198E-7 C -0.07969 0.00864 -0.35174 0.0321 -0.47621 0.05278 C -0.55347 0.06759 -0.69062 0.10864 -0.74705 0.12346 " pathEditMode="relative" rAng="0" ptsTypes="asa">
                                      <p:cBhvr>
                                        <p:cTn id="1278" dur="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44" y="6173"/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4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8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6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2.46914E-7 C -0.07969 0.00864 -0.35989 0.02562 -0.47621 0.05278 C -0.55347 0.06759 -0.65208 0.13981 -0.69844 0.16265 " pathEditMode="relative" rAng="0" ptsTypes="asa">
                                      <p:cBhvr>
                                        <p:cTn id="1287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96" y="8117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3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5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4.93827E-7 C -0.07951 0.00864 -0.36753 0.01821 -0.47621 0.05278 C -0.55347 0.06759 -0.61562 0.17562 -0.65243 0.20803 " pathEditMode="relative" rAng="0" ptsTypes="asa">
                                      <p:cBhvr>
                                        <p:cTn id="1296" dur="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22" y="10401"/>
                                    </p:animMotion>
                                  </p:childTnLst>
                                </p:cTn>
                              </p:par>
                              <p:par>
                                <p:cTn id="1297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2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0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4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3.58025E-6 C -0.07621 0.00926 -0.35503 0.01605 -0.45625 0.05494 C -0.53333 0.06976 -0.57586 0.19568 -0.60729 0.23272 " pathEditMode="relative" rAng="0" ptsTypes="asa">
                                      <p:cBhvr>
                                        <p:cTn id="1305" dur="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65" y="11636"/>
                                    </p:animMotion>
                                  </p:childTnLst>
                                </p:cTn>
                              </p:par>
                              <p:par>
                                <p:cTn id="1306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1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1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3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9.87654E-7 C -0.07534 0.00833 -0.35503 0.00926 -0.45086 0.04969 C -0.52812 0.06451 -0.54895 0.20216 -0.57482 0.24228 " pathEditMode="relative" rAng="0" ptsTypes="asa">
                                      <p:cBhvr>
                                        <p:cTn id="1314" dur="5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3" y="12099"/>
                                    </p:animMotion>
                                  </p:childTnLst>
                                </p:cTn>
                              </p:par>
                              <p:par>
                                <p:cTn id="1315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0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2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4.93827E-7 C -0.07413 0.00741 -0.35156 0.00216 -0.44271 0.04475 C -0.51997 0.05957 -0.52518 0.21204 -0.54688 0.25586 " pathEditMode="relative" rAng="0" ptsTypes="asa">
                                      <p:cBhvr>
                                        <p:cTn id="1323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12778"/>
                                    </p:animMotion>
                                  </p:childTnLst>
                                </p:cTn>
                              </p:par>
                              <p:par>
                                <p:cTn id="1324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9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1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332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8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0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1.35802E-6 C -0.07951 0.00864 -0.33455 0.03889 -0.47621 0.05278 C -0.55347 0.06759 -0.77205 0.07716 -0.85 0.08364 " pathEditMode="relative" rAng="0" ptsTypes="asa">
                                      <p:cBhvr>
                                        <p:cTn id="1341" dur="5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00" y="416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7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9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8.64198E-7 C -0.07951 0.00864 -0.34427 0.03086 -0.47621 0.05278 C -0.55347 0.06759 -0.72621 0.11451 -0.79201 0.13086 " pathEditMode="relative" rAng="0" ptsTypes="asa">
                                      <p:cBhvr>
                                        <p:cTn id="1350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01" y="6543"/>
                                    </p:animMotion>
                                  </p:childTnLst>
                                </p:cTn>
                              </p:par>
                              <p:par>
                                <p:cTn id="1351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6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8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2.46914E-7 C -0.07951 0.00864 -0.3526 0.02346 -0.47621 0.05278 C -0.55347 0.06759 -0.68628 0.15 -0.74149 0.17562 " pathEditMode="relative" rAng="0" ptsTypes="asa">
                                      <p:cBhvr>
                                        <p:cTn id="1359" dur="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66" y="8765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6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7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8.64198E-7 C -0.07952 0.00864 -0.3592 0.01975 -0.47622 0.05278 C -0.55348 0.06759 -0.65504 0.16821 -0.70209 0.19846 " pathEditMode="relative" rAng="0" ptsTypes="asa">
                                      <p:cBhvr>
                                        <p:cTn id="1368" dur="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4" y="9907"/>
                                    </p:animMotion>
                                  </p:childTnLst>
                                </p:cTn>
                              </p:par>
                              <p:par>
                                <p:cTn id="1369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4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4.93827E-6 C -0.07951 0.00865 -0.36614 0.01235 -0.47621 0.05278 C -0.55347 0.0676 -0.62257 0.20278 -0.66111 0.24229 " pathEditMode="relative" rAng="0" ptsTypes="asa">
                                      <p:cBhvr>
                                        <p:cTn id="1377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12099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3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8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5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3.7037E-7 C -0.07951 0.00864 -0.371 0.00556 -0.47639 0.05278 C -0.55347 0.06759 -0.59913 0.23549 -0.63142 0.28333 " pathEditMode="relative" rAng="0" ptsTypes="asa">
                                      <p:cBhvr>
                                        <p:cTn id="138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14167"/>
                                    </p:animMotion>
                                  </p:childTnLst>
                                </p:cTn>
                              </p:par>
                              <p:par>
                                <p:cTn id="1387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2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9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4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85185E-6 C -0.07952 0.00864 -0.37656 0.00463 -0.47622 0.05278 C -0.55347 0.06759 -0.57292 0.23981 -0.59844 0.28889 " pathEditMode="relative" rAng="0" ptsTypes="asa">
                                      <p:cBhvr>
                                        <p:cTn id="1395" dur="5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13" y="14444"/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1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4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3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40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405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0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2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24591E-6 C -0.07951 0.00864 -0.33333 0.04073 -0.47621 0.05276 C -0.55347 0.06757 -0.7783 0.06881 -0.85798 0.07313 " pathEditMode="relative" rAng="0" ptsTypes="asa">
                                      <p:cBhvr>
                                        <p:cTn id="1413" dur="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99" y="3641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9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1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3.47115E-6 C -0.07951 0.00864 -0.34288 0.03332 -0.47621 0.05276 C -0.55364 0.06757 -0.73246 0.10305 -0.8 0.11632 " pathEditMode="relative" rAng="0" ptsTypes="asa">
                                      <p:cBhvr>
                                        <p:cTn id="1422" dur="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0" y="5801"/>
                                    </p:animMotion>
                                  </p:childTnLst>
                                </p:cTn>
                              </p:par>
                              <p:par>
                                <p:cTn id="1423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0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4.93366E-6 C -0.07413 0.0071 -0.31927 0.01667 -0.44409 0.04351 C -0.52135 0.05832 -0.68559 0.13731 -0.74948 0.16199 " pathEditMode="relative" rAng="0" ptsTypes="asa">
                                      <p:cBhvr>
                                        <p:cTn id="1431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65" y="8084"/>
                                    </p:animMotion>
                                  </p:childTnLst>
                                </p:cTn>
                              </p:par>
                              <p:par>
                                <p:cTn id="1432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7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9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2.59179E-7 C -0.06892 0.00648 -0.29687 0.00833 -0.41267 0.03888 C -0.48993 0.05369 -0.63646 0.15304 -0.69531 0.18328 " pathEditMode="relative" rAng="0" ptsTypes="asa">
                                      <p:cBhvr>
                                        <p:cTn id="1440" dur="50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7" y="9164"/>
                                    </p:animMotion>
                                  </p:childTnLst>
                                </p:cTn>
                              </p:par>
                              <p:par>
                                <p:cTn id="1441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6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8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78587E-6 C -0.06753 0.00679 -0.29392 0.0071 -0.40451 0.04135 C -0.48177 0.05616 -0.61024 0.17094 -0.66441 0.20488 " pathEditMode="relative" rAng="0" ptsTypes="asa">
                                      <p:cBhvr>
                                        <p:cTn id="1449" dur="5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12" y="10244"/>
                                    </p:animMotion>
                                  </p:childTnLst>
                                </p:cTn>
                              </p:par>
                              <p:par>
                                <p:cTn id="1450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5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7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35 -1.32675E-6 C -0.0658 0.00679 -0.28767 0.00463 -0.39167 0.04042 C -0.46892 0.05523 -0.57639 0.17927 -0.625 0.21568 " pathEditMode="relative" rAng="0" ptsTypes="asa">
                                      <p:cBhvr>
                                        <p:cTn id="1458" dur="5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33" y="10768"/>
                                    </p:animMotion>
                                  </p:childTnLst>
                                </p:cTn>
                              </p:par>
                              <p:par>
                                <p:cTn id="1459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4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6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467" dur="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3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5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2.46914E-7 C -0.07951 0.00864 -0.34445 0.04105 -0.47622 0.05278 C -0.55347 0.06759 -0.72552 0.06636 -0.79115 0.07006 " pathEditMode="relative" rAng="0" ptsTypes="asa">
                                      <p:cBhvr>
                                        <p:cTn id="1476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49" y="3488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2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-3.76776E-6 C -0.07951 0.00865 -0.35347 0.03552 -0.47621 0.05281 C -0.55347 0.06764 -0.68264 0.09358 -0.73698 0.10408 " pathEditMode="relative" rAng="0" ptsTypes="asa">
                                      <p:cBhvr>
                                        <p:cTn id="1485" dur="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40" y="5188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3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6.60902E-7 C -0.07188 0.00772 -0.31511 0.02162 -0.43021 0.04571 C -0.50712 0.06053 -0.63559 0.12384 -0.68959 0.14422 " pathEditMode="relative" rAng="0" ptsTypes="asa">
                                      <p:cBhvr>
                                        <p:cTn id="1494" dur="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62" y="7196"/>
                                    </p:animMotion>
                                  </p:childTnLst>
                                </p:cTn>
                              </p:par>
                              <p:par>
                                <p:cTn id="1495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0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-9.01791E-7 C -0.07135 0.00834 -0.31823 0.02687 -0.42674 0.05096 C -0.50399 0.06578 -0.60434 0.12539 -0.65104 0.14484 " pathEditMode="relative" rAng="0" ptsTypes="asa">
                                      <p:cBhvr>
                                        <p:cTn id="1503" dur="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35" y="7227"/>
                                    </p:animMotion>
                                  </p:childTnLst>
                                </p:cTn>
                              </p:par>
                              <p:par>
                                <p:cTn id="1504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9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1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52 3.87894E-6 C -0.07049 0.00617 -0.32014 0.01204 -0.4217 0.03736 C -0.49896 0.05219 -0.57153 0.12878 -0.61094 0.15287 " pathEditMode="relative" rAng="0" ptsTypes="asa">
                                      <p:cBhvr>
                                        <p:cTn id="1512" dur="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21" y="7628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8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0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21" dur="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7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9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30" dur="5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31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6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8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8 -3.03985E-6 C -0.07952 0.00865 -0.34098 0.03306 -0.47639 0.05283 C -0.55348 0.06766 -0.74202 0.10442 -0.81198 0.11801 " pathEditMode="relative" rAng="0" ptsTypes="asa">
                                      <p:cBhvr>
                                        <p:cTn id="1539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90" y="5901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5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4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7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3.69787E-6 C -0.07952 0.00865 -0.34774 0.03089 -0.47622 0.05282 C -0.55347 0.06765 -0.70955 0.11461 -0.77101 0.13067 " pathEditMode="relative" rAng="0" ptsTypes="asa">
                                      <p:cBhvr>
                                        <p:cTn id="1548" dur="500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2" y="6518"/>
                                    </p:animMotion>
                                  </p:childTnLst>
                                </p:cTn>
                              </p:par>
                              <p:par>
                                <p:cTn id="1549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6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-4.55669E-6 C -0.07968 0.00865 -0.35086 0.02781 -0.47621 0.05283 C -0.55347 0.06766 -0.69566 0.13006 -0.75347 0.15045 " pathEditMode="relative" rAng="0" ptsTypes="asa">
                                      <p:cBhvr>
                                        <p:cTn id="1557" dur="5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4" y="7507"/>
                                    </p:animMotion>
                                  </p:childTnLst>
                                </p:cTn>
                              </p:par>
                              <p:par>
                                <p:cTn id="1558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3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6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5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566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567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4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4.51573E-6 C -0.07951 0.00863 -0.34965 0.03269 -0.47621 0.05274 C -0.55347 0.06755 -0.70086 0.1061 -0.75989 0.11998 " pathEditMode="relative" rAng="0" ptsTypes="asa">
                                      <p:cBhvr>
                                        <p:cTn id="1575" dur="500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86" y="5984"/>
                                    </p:animMotion>
                                  </p:childTnLst>
                                </p:cTn>
                              </p:par>
                              <p:par>
                                <p:cTn id="1576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1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8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3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1.35102E-6 C -0.07952 0.00864 -0.35521 0.02745 -0.47622 0.05274 C -0.55365 0.06755 -0.675 0.13078 -0.72726 0.15145 " pathEditMode="relative" rAng="0" ptsTypes="asa">
                                      <p:cBhvr>
                                        <p:cTn id="1584" dur="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54" y="7557"/>
                                    </p:animMotion>
                                  </p:childTnLst>
                                </p:cTn>
                              </p:par>
                              <p:par>
                                <p:cTn id="1585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0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2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-1.68415E-6 C -0.07952 0.00864 -0.36146 0.02684 -0.47622 0.05275 C -0.55348 0.06755 -0.64427 0.13449 -0.68872 0.15608 " pathEditMode="relative" rAng="0" ptsTypes="asa">
                                      <p:cBhvr>
                                        <p:cTn id="1593" dur="5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27" y="7804"/>
                                    </p:animMotion>
                                  </p:childTnLst>
                                </p:cTn>
                              </p:par>
                              <p:par>
                                <p:cTn id="1594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9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6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1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02" dur="5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03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8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0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037E-7 C -0.07951 0.00864 -0.35 0.03117 -0.47621 0.05278 C -0.55364 0.06759 -0.69895 0.11358 -0.75746 0.12963 " pathEditMode="relative" rAng="0" ptsTypes="asa">
                                      <p:cBhvr>
                                        <p:cTn id="1611" dur="50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65" y="6481"/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7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9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8 4.93827E-7 C -0.07952 0.00864 -0.35695 0.02963 -0.47639 0.05278 C -0.55348 0.06759 -0.66719 0.1213 -0.71737 0.1392 " pathEditMode="relative" rAng="0" ptsTypes="asa">
                                      <p:cBhvr>
                                        <p:cTn id="1620" dur="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6944"/>
                                    </p:animMotion>
                                  </p:childTnLst>
                                </p:cTn>
                              </p:par>
                              <p:par>
                                <p:cTn id="1621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6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8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29" dur="500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7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38" dur="5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9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4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6" presetID="0" presetClass="path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47" dur="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48" presetID="45" presetClass="entr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3" presetID="8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Rot by="21600000">
                                      <p:cBhvr>
                                        <p:cTn id="165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平行四边形 180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平行四边形 25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6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>
            <a:off x="4121092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>
            <a:off x="4584555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>
            <a:off x="4248357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>
            <a:off x="4686505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5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B95FAEE-E28B-4017-B8EF-BF9CE018C94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快闪PPT1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BuYh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AbmITL+mGY49BAAANBMAACcAAAB1bml2ZXJzYWwvZmxhc2hfcHVibGlzaGluZ19zZXR0aW5ncy54bWzVWF9zGjcQf+dTaK6Tx4Cd2q3jATzYPsZMMFC41MkTI+4WTrVOuko6CHnqp+kH6yfpChl82I4t3JJph2HgVru//S+trn72JeNkDkozKRrBYfUgICBimTAxawQfo/bbk4BoQ0VCuRTQCIQMyFmzUs+LCWc6HYExyKoJwgh9mptGkBqTn9Zqi8WiynSu7KrkhUF8XY1lVssVaBAGVC3ndIk/ZpmDDu4QPADwm0lxJ9asVAipO6RrmRQcCEvQcsGsU5S3OdVpUHNsExrfzpQsRHIhuVREzSaN4IeTlv2seRzUJctA2JjoJhIt2ZzSJGHWCspH7CuQFNgsRXMPD44CsmCJSRvBuyMLg+y1xzArcOc7tTAXEoMgzB1+BoYm1FD36BQqmILCbIBuGlUAgm7RSpwGvpgNwZGSpaAZiyNcITZUjeAyGg/DdjgMexfh+OOw60z1log6UTf0khkMw1HYi8Lh+LzT31HiNVrC61anu6PMTXg+6kS7auq1rncVGVz1e34yV58H4bDb6X0YR/1+N+oM7qVWqS8luV7brpc61pUs1FZVrNtskEojHxSHBoNtzqmaQSTbDKt4SrmGgPyWw+yXgnJmlraycTe4BchbOofYDG3ZNgJbisE9nANE01BZqSeONz3x/mjL+5pTX/LsaUPr1Bgap9g/Zl3+ZcqaayrFVuXbZzKRPNm4BNkEkh7NoLQrjG6ZaCPnYUCmmAiOzrYUozwgzKDz8UZYFxNtmFntPu0yJ0Es3CaBXI8eBSNOqUIXdZl+F3fb+nEzFAm5VHSBW5uLhyN/i30AwoftCmPPbfxB+bCHiuodOEmLcx/m4boSfZivqboFRSIpuRf/YF0rpCOm0sv2jDIvu29gopkBH9Zz5qX6RhY8IUtZEM5ugRhJ0Poiw38pkPJJQKZKZisqHlaGaM6wruYMFpCc+Sj6jCqyAiXxZMw5GKfh94J9JROYSoW4QOdYbEhn2uFXdwLOqdb3oHRt45tRt3MZjju9y/DTG+sgTeYUz6bdwLGtIcvNXvDpkghp1nIYjpgWWMs2KQlLVms+vlVfnwbNsoK7NP/byShB7zEl+9GyS2JetMBbbUrnq0a0zbWCxhZkmBKHiQsxHgpMFOALGFNBpOBLQmPc8rRt6zmThUaKa2AHrV9voZMnTKyeZniAoUaVgPKCPDh89+PR8U8/n7w/rdb++uPPt88K3Y0lA06tOjeXXDw7A3pLPpg3X5D75gTpLberpc9Mk96ST8yU3rIPJ0tvwUfz5QuSz0yZm/ns8QBTr9nB6uk5azUQ/hfHLAzSrz5N0gs/RV79GY684Po+XP0PntOUnRgGpWnBywQ8YWZux8QzhrMMJ5vku+0X+6nqV1TmP7oBuLLeT2X6hvk7d+P/xmX3tLkMb91+NzfK7bcsdiVjgmUYCHukbl7NNI+PDvA+/eRSpYJo22+6mpW/AVBLAwQUAAIACAABuYhM2MZ1ibgCAABPCgAAIQAAAHVuaXZlcnNhbC9mbGFzaF9za2luX3NldHRpbmdzLnhtbJVWbW/aMBD+vl+B2HfSvdJJKRKlTKrUrdVa9buTHImFY0e2Q8e/n8+xGxsIZFiV8N3znM/n546makv54sNkkuaCCfkMWlNeKrR424QWN9Os1VrwWS64Bq5nXMiasOni40/7SROLvMQSO5BjORuSQ3/M3H7GUNwZ3+a4hgi5qBvC9w+iFLOM5NtSipYXF1Or9g1IRvnWIK9+zFfrwQMYVfpeQx3ltL7GNY7SSFAKMKXva1wXWYxkwPxJV/YzktMfdf72B7QdVVRb2vITriFaQ0qIi3y9xDWM5yZ6/CpzXOcJGv5qA/3yGdcglJE9yDj43VdcgwzRtM3/aKSRosSCxpzzj/jOYYIUpv0wqytcFwl4ITzo4iu48ti73gUg9zXs+xTbVQr2hHU9GAj46BmDhZYtpInfdT5VibfHVpv+gMWGMGUAoakHPZmkn0irfJjY1uP+wBvlRQByhh7xKlhbw6rLNwDG9h6/Wt3aURHm924LEpSwc8Ygw97YI3+bsh4hA2OPfGa0gEfO9kfwQ0/H8U98S9xjnq++8QInZuvr5Xfeiyc9YOOq4Ghn8JhaFLBQmM4LrQFfLU2srUspOcop5WRHS6Kp4L8Ql+3tZVSaHDic0k7rKtVUMzglN5ujGdLhe9n9ZTV2vwn93br9RJsRfjMlWpO8qs1vkppOHM/0iAkzTU4zcEgaOMh7vhEjOTWRW5AvQrCxp3ChIcTaaw+BRddYQ/A0CUqQJqdrnLogp4rP2zoDuTZvRsGLJrZ1uIqWFTN/+pXCGxQxYcDZMXVlwnFC3zUZGJwAgMi88ortNp2nbpmmDHbg+z4w2AsP3SxVRqFDYlvqB9joUG7OMkqPbkz0QglxseME4dXkJeKBEzpiybvAseY1yZS9WdT1fgD3kaOR7CcZSi8cYnbvlBQFNv7jChoj/iP5D1BLAwQUAAIACAABuYhM/aTWJBAEAABFEgAAJgAAAHVuaXZlcnNhbC9odG1sX3B1Ymxpc2hpbmdfc2V0dGluZ3MueG1szVhRcxo3EH73r9BcJ4/h7NRpHQ/gweY8ZoKBwqVOnhhxt3CqddJF0kHIU39Nf1h/SVcIMNgOFh4702E8+Fa73+5qd6XvqJ59yzmZgtJMilpwVDkMCIhEpkxMasGn+PLtSUC0oSKlXAqoBUIG5Kx+UC3KEWc6G4AxqKoJwgh9WphakBlTnIbhbDarMF0ouyp5aRBfVxKZh4UCDcKACgtO5/hl5gXoYIngAYB/uRRLs/rBASFVh3Qt05IDYSlGLphNivIrk/MgdFojmtxOlCxFeiG5VERNRrXgl5OG/ax0HFKT5SDslug6Cq3YnNI0ZTYIygfsO5AM2CTDaI8OjwMyY6nJasG7YwuD6uFDmAW4S51amAuJeyDMEj8HQ1NqqHt0DhWMQWExQNeNKgFBt2Qbmga+mbXAidK5oDlLYlwhdqdqQTMe9qPLqB91LqLhp37bheptEbfiduRl0+tHg6gTR/3heau7p8VzvETXjVZ7T5ub6HzQivf11Glc72vSu+p2/GyuvvSifrvV+TiMu9123OrdWS1Kv1HkarjdL1XsK1mqra5YTVkvk0beaw4NBqecUzWBWF4y7OIx5RoC8lcBkz9KypmZ287Gw+AWoGjoAhLTt21bC2wrBndwDhBDQ2cbM/F+PRMfjreyD537jcweD7RKjaFJhvNjVu2/KVlpjaXY6nz7TEaSp+uUxrjTHLNpKEZ5QJjB7JL1qrF7YC4ZxxpY26PKWJgH6SUZVRi03pQvd9IOc1KPREqais7wrHIZOvGP1HsgfNSucDe53VFQPuqRonoPTdLg3Ee5v+otH+Vrqm5BkVhK7qXfW1WftMRYesWeU+YV9w2MNDPgo3rOvFzfyJKnZC5LwtktECMJRl/m+F8GZPNsJ2Ml84WUU22I5iwFMmUwg/TMx9EXdJGXaIlXXcHBOA9fS/adjGAsFeICnWKzoZxph1/ZC7igWt+B0lWMbwbtVjMatjrN6PMbmyBNpxRvm/3AcVAhL8yr4NM5EdKs7HA7ElpiL9uipCxdrPnkVnl+GTTLS+7K/NLF2IB+xZK8jpd9CvNkBN5uMzpdDKIdrgU0jiDDkjhMXEjwUGeiBF/AhAoiBZ8TmuCRp+1YT5ksNUrcADto/fwInT1hYvE0QZ6KHlUKygvy8Ojdr8fvf/v95MNpJfz373/e7jRaEo0ep9adYxoXO1mdt+U9BvmE3Q85obfdvpHu4Ifelo+wRG/b+1zR2/ABY3zCcgdvXDOuhwSmGlq68zhzWlC8n0OcMO0/fdq+E32OvSYuGnjBdX20uh89+ZHlAL2N+98rBLwzJu4MxFuDsxy5SvrTToDX6dNn9Npulu468YV6zXfjXnpi/r9JuKf1S+XWW+T6zWz714oDlG//9FM/+A9QSwMEFAACAAgAAbmITFmugxqhAQAALAYAAB8AAAB1bml2ZXJzYWwvaHRtbF9za2luX3NldHRpbmdzLmpzjZRNb8IwDIbv/Ioqu06IfcJ2Q4NJSBwmjdu0QyimVKRxlIQOhvjvq8NX06aD+NK8ffo6duVsW1GxWMyi12jrnt3+w987DUizegW3vi4a9Ix0ZkQ6g0magUglsAqSHz89ybszETJm0plON59ka0p+DOnNnAtTxlXAQgc0E9DygPYT0NahxL9eZYeq9hWV2jxdWYuyHaO0IG1bos64Y9jNu1vlAisw5qAvoHMeg2fadauJPDs+dSnKXIyZ4nIzxgTbUx4vE40rOWvKv9go0MUPX+6Bzkv3bejZidTYkYWsmnjYo2gmlQZj4JD3eUgRhAWfgij5dtz6B/WM6wVV6Dw1qT3S/TuKMq14ArUu9foUPiYLr1o3uxR1zsLa7omHewqPEHwDumY1eKTwQFQrdcUPVBoT6kgNrff8hArks1Qmh9QdiiBHhyXbpu6dC3XHHzBvhLAyQovARGZNF8cVU2+Dg2sqWcehmRchMZQXA5oKfZyfRO80tnqN0P4rYtxaHi+y4nYobkbqOJjiGfRIzpGEjOsl6AmiKOr5vnRy/3LetXZ/UEsDBBQAAgAIAAG5i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AG5iEwM0rasbgAAAG4AAAAcAAAAdW5pdmVyc2FsL2xvY2FsX3NldHRpbmdzLnhtbLOxr8jNUShLLSrOzM+zVTLUM1BSSM1Lzk/JzEu3VQoNcdO1UFIoLknMS0nMyc9LtVXKy1dSsLfjssnJT07MCU4tKQEqLFYoyEmsTC0KSc0FMkpS/RJzgSqftq542bxCQVfhyf51z6bsVNK34wI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AG5iEw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A7mITFgmFhyrFQAAfCQAABcAAAB1bml2ZXJzYWwvdW5pdmVyc2FsLnBuZ+1Za1hSabsmc2pqOk1O40wHnaYmajIr0zzrTGlqKXQ2TzhNmpqKiSKhAs10MFNjlNLRBCct8gTkWUGhyUY8M0bCJCIVAuES8BAqB+FDv72/b669r2vva//af/rBxf2utVjPvZ73ud/7eReZxyE+q1duXAkCgVb7+XqdBIGWBoBAZn9+vMx0xD/7/kemryVJJ30Ogaj9m+WmgXnU9wHfg0A1+E/05xdOrrjsG5QEAq1PXvgsGblofQUE2v6pn9f3p6/AFMJjWXGoFvbkfNGU2ZSZ3Qa7deC8wltfVvzw3YkVmUszD20vNyec8Fpxe82hdb3fXfjMLHfd8XUEv+3r/nSys7TQFYenkYqNMPSYfOyYWimcD5p4UMVvOyvkNVWmqkJ8eiYGfKy3YCZ+X+6jYhkNNSgRxhIEej1Utezo2kdZvDfi6O7n8PMg0NX7OzCn2xPtMXNvMhTZJsqOZ1zkTkWG6RJj/QHTcDhZ/iiEmb8cBPrz2F5hqqptdihz4aqwVPlZxyWm3xvXBwQeN1S0W4an1xA71LKZ5aDmYC/uhtGHmotJuqWg0D2W6wPwnoa5eBLOgAZjZJe/BPexdEKVxxtFkwgua1sDSZqHYTUSsSYcN69O0T4I61CUsOV1HA8BpGcujAvJU8PeJ/Ywqzl7q+qUUV0uypeKVaBhd9vtRcoWGakswyr1ndiicLl1+sS7n5ZbOfH6OON2kCLWbJtqCzv+7VeeJWhpoTiRxtRecjUSJ95zoeF/rYinCjyA1Ok+R7ysTTlwlx0Xd9iOFaUPsmYEzZTOYnLIOiVDdUU0Njt9hLt1xhLUjLW1KWoEWzlr6EaDDg/t5E8Wj9eWxmz6aAX5ereLEjLkmDxTo6LbQc1q76cE2e4umpobPuKDpe0LYquAPz89+fvLANdPBsxB4+IfBj5z3lVlUfyc2zY7kuaWMPq8WtpTr4dxeRYtj0mpY+LJXGj9pWBseFOIykOGgFCtMO8HxOhaYXaVxbONgT0kpGiNBOJ9CsuZC6VCf8POtVtb4Y+ZR4XaFvjTIg9QpH2c9B9PcRG9PMkYt9qG4FsFbeHFAHYNJdzURl3RZBXSvUXfE26YEqsjdEa9zNMzcd4uIb9C3RHpJYn0PmUVInCqZPe5eOAr6EZZ4kl8zfgFaY+4lVdQ0qBqabPDCSGFTTwL9bkxHmGS2BsoCJdwFXBhjSqpk35n/BjK0wwEJ19Ld9+LMMuzILucCLhSDX4VezwymDj6kn8N8TUhMqnF9MAOKZeYoXeGUmxlo5XSvtRahR6m+0VxZjMxUnRp5HBzdXS3SDn6193rXmH8lbeKJy4GU9Pebk3MlWsK5Q57CqYPcA0m6tZGUk8Qdn50B/eSe0NOdk/9OJQ82NpgCB2Jcm+gOXAuhQXayugXcXXph3YK+ut760iXo4KlFIAY8woW4Hm95zY57gImWxqlVH1ZwoZ2SBBWaxtC7yTmU2Jaijsr5ylqqVNkSzBqHgZUsC/Ar8HdGckDd5E0vKK6jEdURAnB7hkRW9Tp6wSXzUHwxk9yyMXRo9e3TynhRC9+5lkI5GjffblzUNeKo8TOu8XvIpjIUCz0FwmCUkeONLg4d2svMTsRAmTkqzqlYGvYWfv4b46OWZRe/33jvszb/hy/6K7Mix9553P8YoXSb7gHsGG2AAUXtxUoR8e6q9NsowwYXp0yNiqMn+oMu/LmBv7wTnFsCQK9uqH8XAg7rL4nm+wGBwhEfS/GU9z0+/FEi6CD4jGE1WGHcCzHZXouSPUJ2uZiOmXbGLo0hGP7ihZvHxn60Sm/3yKFOo+M01ciDQrMF6DXX4VzeroGtFQE8TPJ6MXd3CREMDgY+eKeRYHDz0exNEmjIEzGcQNqBaKeoNl4BikrOWig/mY772D0t/528HuvO98/P/tsB0D5tWuulwCNbeyRmKMZOZ1TgGSI3YsqUsdRgCHYrI11S/FkA1WN6GpGWq99Y1e2q+YEflDfO9k7Z6pCJulpOdvX6nBLcYz6rwrkESwnlQeN3tbD27SuqpdLiSqwqcNsjhqeuTKYHknMFx1wL6gTBh/U5WE4zePAweemVQ74Ace9S8CnZjiCfyyMyskJpUaOReVUoX7blnuyx4sXJDY9BvSXRnCg86SAKS6WO+936WEOtmZc3lBW4RETLOva72cjsSgNDuyQzPRrk5y3njl/ptafTNxRBGGQKMgwAcDcXVRrUIj2SQhkRXNWSuHA6YJpJ9+do7PZtPJznvcyN6t6w6cHJSeBHLezY04oPGsYatdmyruAjYwQCgSeHM8vm1RJvjNlMw66e+haI4AAPe1DPonuXuHbwWc0OG8NgcJ4hPLi4mrwabUtklIGuYWwI6BjQ4J8iN8N1oeZCjMiVVolArZP2ujOsqyfnckmF9tEFbpgVzxKL717yzc0Ing+/mTffbQdTtrjVphfosGURFdCq/trSRS1llpwIdDe26xC2f4Kf/1CX9rOgi0BLSwZFpawLCLd+xSZgs8J7a91VhbuLYgNjuOHAF37w6xxmkJRUitDPf7Cm5siVKfN7Ac4dOAgRcHz4BmkdL7hpcuYZgno9aHSXWA75LPa7kxfSDHCmQtU7a256UuWmD8iU8Axzuf7uvwDqgglwVRypCaORo6aB1pzCZRgqJSG8QCYW7oji+1lf52+moxoayoZfyma3u7ybfSlYFt+ffmFTZnZG0s+rlCkCM4l1N1+cLuGWx0V28YUACRJLM6kmUAsdOdgCnSo37s5W4DD9Er354t2f2HHtFraEjprdOON7SfO99TfLq2lOg7kiXa7PGaLUkwyxwN/NSh/JR3mzffRY0m9LOpSUPMrk+U0nytIfNE7KPnvNlcqX4l4kV7XMr8ERP18IPkj5xjmq2EDCBSYFW0GAn1xa4fJLH/6H+BwqqKBf8fkre8y/7dLP8AP8AP8AD/AD/AD/AA/wA/wA/wAP8D/Z/g7BSXCzH5sQqT/8w2KdxWNoGXEMhkpTfkuE0xySh3N9bnD1Ev2hju/oo2HzxzQCcLWgkBwqrq40bWkNSTCKI7y1L2q6E87kJBfIWEgRXtqjRluKk+kfZuaF+ITrhviDxHbKmtZr1RKLQh0ebp1smNT4EyfcboTnUANQREDC2Vw18ciHzgXQzXGEF2KSGhpYcpyGn0chcL0A6+iStx5AYLUdw8y7sBw82poNm7yD0u8FU4/eQHqrn4JJic50ZjaMTbboJGVsOKHUhkRTOTQt01BfbMzggTRQUqHKo2hpONDnx+EFKkWXkjTZGiKShr2POtlkGdAozVotO991hVlWyX2fZl1Az/tHpoeSbs23Gg5/1NXRZkcvufFIpNt4JLZ4STOZGa0Iwb4abnV3PNm88AOmbm7kqFiiksEGqfszbrnJ+9orq31mEt0+sZ/rPGWTsXCRU1cbNH31hbSyBJs7rquenqrrUCu3GZZkxPDDOVXe85K/MMLGDszDNddgBFZ1wAW9ItjvlXaeM2MZtpFTtVVhkhduuLTcxO+JrkU0Yn0kGS+rBqRV0jg63v9oh0534KHhSviPYLOQU/XUTE8tkbSTFuSBw1af7SldXWWOQJeFQp5x4s/O3BmWmI4XuK24xAPekPZNjtysLWbqusMasoFjhc81iCIgCG9PJqeDS2f1di/MrGAjjJkfQCZoayCFwI7mpAoIeeQPfEEJidG1NnlN5v6lpEFLbKFwgmK+ILmTk58rxSBWXn3SUW0X/pLtxOzGeZdM6fK9B7CRoZyW5TwiK0Mm/oifQMUaM5K6YSeOdo4EJ8W6QmCN+opx2aL0VuQfNzgniThaMNEqYHpZ088RXyawj2LBuMwj1kEC7XW/lo7AGfcJsd/Nzp10K1UurehH24glEbwMaOtgr9QTMKMyo3OFm9NFsCQPZsPNSnONPWaBsuaK6bOUAA9yj9EuP8csifUR1MEQ81Dj/1nBAGBdwZy90DYvjCqspFBGHhJ8fTiGujxNHrkmgeCmcqQi/wJQon+IRFnLWxcAq8E9Gutk+kXnozlt1CnOJUo9mt7L67z4Io4R8ro7kCG1G+fJMGPzop882RqA8PhNJ8V0z2nXQmrxnHru/VqdWM5y7G7OTiw0ECOoeOLUZt0/ajHZXL54xKPxXcvBi2fRXL+7G/xyZv6LfwH4je93pEqf1QwJOsCql3XLMzJ+L1AWAy+nak8Zx+fgXlM9DFVaWxJ9NF1Cu3j4qSvYbir4Y3gus1H7iS9fQC/P/z5hiOZecO2mUMrBbfL9dXN5wq6Unlf+JVX98S1RyJfYEZtBJ3zU/Y6xONSuatI0z8gMsw0GdPqjai5QRp2sD8tDy4whSWMDxWsEs69a2wby3+1Jsp9WRVcAHLse2D840VVpevnC8RsZn+a1vfUlsqLEWbB4DJGHGvjmbFYdAiYgs8iXCDSWN7eJwOOlb+sT6efEvNxH5f+XCkNSWCsLM7mcHb5Ihgosbha0Omy+/nMq4Jdw/1VaW5HSE8Nk3icXrRt/t0cYtaPuxc7mSWO+dKzbQK5MN/jeYqIcLtkLioHv0hSMUHDzQNOOxno2UFT5sjOHM+9JMcnjVN9t4pI/H5kMIzGNM6rcG81acSoe/yGYJ9Zxc/Vu7lTSa6K7cIaU50Ub9flAc13qjC96k5Vi5WmjSB3xra0WrE7Uw940FiAXUiU8+cSN5xoe9HVa4AV/sSJvK3Q60K3XJqC0t6zlzW8zLtJMZhiCJu6XhxdcZ54lsXnQBaK0n91C9whwprs6+bXFH/1/nZczwt3T2Us//ibX/hZYYdhDEgwFLb8QBssqZGjUQdkr8zjvrvDNq0C2x2q3+TxVchh7RBzi507TfQlj99sfvqmixV3H3HvuLj6X1zQ4Mqb1w85Ql85xJU4MeJpPHQT+byrSFvHjU8b3EN4MBIZig+A7eNshCxU9G3PeTlUkSSOiSi30PjaUMTfFvH4ZeYQTFbpj+B2OomS2h43/xm452In8NRFxaRfqB3Ld/Zb3YJ1gAfaD76H7CEARH7z7Y74zbxJ4h1h0ChzYAshM9psDTXNjffYB/2WWPrbCKZyK7QaXasYQQKNbUP9rKKbRSPz44tajWPl56LeIsLE1eFcoHH15VOhz1n5BefTnsFKDKMIy4DJ+yK99Er6Da+b8ucsD0zQ0gqzeJ32CU35azU9ElK7BknkrA84wa6RiqzanU7bS/4e/hfLfHhqEIuafz6VTVkUk//hABU2ZVFeLuhP3WP3eS/MQmkazI2yCi3s6ko7vUqymuIfDh1LemEtQF9yFz65eQjjcoaj27AhQ9v4fVOvn90o/aIIMT+1TEqNHlojmKg43vsEi2hwOW3vjfLfURozUcDSS94t95z7fXLLj/cSC3l7lqafnL1S/SAtKuaeXO1T5pA87b1YCoX/zsL4bs73wjnIv8iEHZ7ftgx5Mvx3wtb9uQmnqjl8Bw+wsUp96uFtislOvoRotdqHrjsWBBnRieWr+9XDGwIAdbbi/kOAP2WHIZ714hqH1uggrnilNnm9V0sd9s0n4U5aXhMT+V6ows4eXOupnxiQecy2iNHPLYqrTdl6glkvfATzN+mo7L/maibXktP6NM4TM6SOOb1A8m2uj1VMySbotnat36kb31cQtKlLn5j9qBvKf/PQwqgd/YYzrR5sVbD2oTYK9wct6OlwGF67wxfLOc4mY8MLANNsc54Y3AMrxGkDA3d1RxZTJ1bhjLoBS9bcH+J93VuQBeCS9KkrpN77kXTkEuOguxXgh+T7TIWoHW7ox8k+/5FDRTrwT2n1+o3d2Na+EaIpFDVN+yyyvGEJi15kmfyMmUMu51cpWKQmTqZRmznIpOEZyewIk+nkrUK686C37Yp3FI1Zu3W3xtrAReZu/yqloU6wX7imO3Do+FjEiA2X8skcTTnZbPgkEcgKAOMbNtJRpUcXqTwe2VX9N6X3evAu5FsW6GF7zwn1C0rLA5OulGKww4E35dfbssjaS2E3V2auQjP76Y2XWsqhv9qN6wKyw+jimgWB3USW8PmyeHsKv2b7bUQ6wubrgjr/MJViU1nGLfIwmC5OXD9Q34kbL6QJKSfq8Zx06QEfT6OGgzfMsT0RBRo5FJeqd/BP6bEInb3inKOc/AJwvcR4tgtfs/KavtjwVeOitxW4neCnMOSMjsVk9jJ5l4Mz4CMLK3qXq6o1SYrz3Yqo9fjjGGzbASjpPn8y82o2jd8YOhIZZvvpCfHunf2VrlaLNchqZG8L5/bMae/u5AIucZGkzYTQEeaKYKALwOZUidNGrtq07B31GNiCJ9wiext+ytCv5m70yt0028SaV9SEjkCMUkcW+r2ahmtz3yUbAw79JEDiC7jvrPC54PaVhFXoDBPzkyIUdSu+Ce7+aJF8HpjvFoTi2iWLF+tVao+IazzsGL4w8dKvDSwy4wTK5qzQji/cTWt9YZWFGa6JplvQgTqtXuaJ0yunNnpVvFb4pXRQpkcvMKE4LbfkVzzjsOWKYWpaa/GR2Ss2aDCFaWyL9T03yDYQFo3l8D99j3/QPvadVGFarSzcTV2hYnoUyduSYUogcqb3AKeefT68NGby6dK1w58fHiBGsFOYUMzYKUV6KCZs+2WGchKxUShOvAdNnrr4XItsW6Vxt+5S6Tbc+HsENvWH7j/7RAvmlTpewx6SdQOVrssW3PVbY/BIECs/0It7yF7o/+8bTq77W9MgNQ2WDp9OMDXhLQamHM7dcm2BnbpjU0L9YsdSqkuFGVJ+SMsjJgJuTBIKBXz9z4w3Z1tWxJny2Y0FDcdp7ucrnaddxqjGhTZ0sf8AcMGlMbk4l1ZdxlfYeSAcl/4zsUcg12R8NQXF08Bvh93pvq9ThGKJ/ZT7W+V+dO6Mhlo7D3ptR7pG+1lJNzGk3s9K3+OGtA/rcH2Y8YTDoLJMVoyHrms6kZzHwc7U+XiavF5ggaA2eurfrC352Bw++2gvpgLTWtzxgLU+Fxm1SdgYOLP0qpPKKEoelCRcoQNt3W7CWv4fQUZPchhkSwAqlqgKKQqfHwvEW2Hn3hy841Lo2JMMmBnCmdD0W5YV1dP2ojOmzn+ztq/KNb5kegTQZwq2jriZSAlzULXczc2OovTpuYT7zMmchPrc06T0qS4x2i4hX877CPR08K7jr9QLToq0kbSw9v18+boEK1Nr/va46herZ0EjyABzier+VMND/fAy7kJxi2l7Iot+MAM1uwoDZPU6JwVaFcAyPE4kR9N3LfxlLjZa7zB+pvlWbEcJWQYCNcO8LECgp9/ZLwGBVi3C17w0VRsfAjKdk7841uQx9/paytem4wEFMLratKFpsDBdCqe/f0EpM25JHzI37bIYySdviqO7J0zLKYP4KQj0muxnPTiRaB85N9G+Fj+CM86nbDVt+gBb97u2WuObd+9woBXOiOB1ZuGzpjAgP2+IF/XQDz//A1BLAwQUAAIACAADuYhMfxS3iE0AAABqAAAAGwAAAHVuaXZlcnNhbC91bml2ZXJzYWwucG5nLnhtbLOxr8jNUShLLSrOzM+zVTLUM1Cyt+PlsikoSi3LTC1XqACKGekZQICSQqWtkgkStzwzpSTDVsnCyBAhlpGamZ5RYqtkZmgGF9QHGgkAUEsBAgAAFAACAAgAQ5RXRw3AMR7AAQAA2gMAAA8AAAAAAAAAAQAAAAAAAAAAAG5vbmUvcGxheWVyLnhtbFBLAQIAABQAAgAIAAG5iEwVDq0oZAQAAAcRAAAdAAAAAAAAAAEAAAAAAO0BAAB1bml2ZXJzYWwvY29tbW9uX21lc3NhZ2VzLmxuZ1BLAQIAABQAAgAIAAG5iEy/phmOPQQAADQTAAAnAAAAAAAAAAEAAAAAAIwGAAB1bml2ZXJzYWwvZmxhc2hfcHVibGlzaGluZ19zZXR0aW5ncy54bWxQSwECAAAUAAIACAABuYhM2MZ1ibgCAABPCgAAIQAAAAAAAAABAAAAAAAOCwAAdW5pdmVyc2FsL2ZsYXNoX3NraW5fc2V0dGluZ3MueG1sUEsBAgAAFAACAAgAAbmITP2k1iQQBAAARRIAACYAAAAAAAAAAQAAAAAABQ4AAHVuaXZlcnNhbC9odG1sX3B1Ymxpc2hpbmdfc2V0dGluZ3MueG1sUEsBAgAAFAACAAgAAbmITFmugxqhAQAALAYAAB8AAAAAAAAAAQAAAAAAWRIAAHVuaXZlcnNhbC9odG1sX3NraW5fc2V0dGluZ3MuanNQSwECAAAUAAIACAABuYhMPTwv0cEAAADlAQAAGgAAAAAAAAABAAAAAAA3FAAAdW5pdmVyc2FsL2kxOG5fcHJlc2V0cy54bWxQSwECAAAUAAIACAABuYhMDNK2rG4AAABuAAAAHAAAAAAAAAABAAAAAAAwFQAAdW5pdmVyc2FsL2xvY2FsX3NldHRpbmdzLnhtbFBLAQIAABQAAgAIAESUV0cjtE77+wIAALAIAAAUAAAAAAAAAAEAAAAAANgVAAB1bml2ZXJzYWwvcGxheWVyLnhtbFBLAQIAABQAAgAIAAG5iEw129mtaAEAAPMCAAApAAAAAAAAAAEAAAAAAAUZAAB1bml2ZXJzYWwvc2tpbl9jdXN0b21pemF0aW9uX3NldHRpbmdzLnhtbFBLAQIAABQAAgAIAAO5iExYJhYcqxUAAHwkAAAXAAAAAAAAAAAAAAAAALQaAAB1bml2ZXJzYWwvdW5pdmVyc2FsLnBuZ1BLAQIAABQAAgAIAAO5iEx/FLeITQAAAGoAAAAbAAAAAAAAAAEAAAAAAJQwAAB1bml2ZXJzYWwvdW5pdmVyc2FsLnBuZy54bWxQSwUGAAAAAAwADACGAwAAGj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135</Words>
  <Application>Microsoft Office PowerPoint</Application>
  <PresentationFormat>宽屏</PresentationFormat>
  <Paragraphs>87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Black</vt:lpstr>
      <vt:lpstr>Times New Roman</vt:lpstr>
      <vt:lpstr>Arial</vt:lpstr>
      <vt:lpstr>微软雅黑</vt:lpstr>
      <vt:lpstr>Gulim</vt:lpstr>
      <vt:lpstr>Gulim</vt:lpstr>
      <vt:lpstr>等线</vt:lpstr>
      <vt:lpstr>庞门正道标题体</vt:lpstr>
      <vt:lpstr>기본 디자인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快闪PPT1</dc:title>
  <dc:creator>Test</dc:creator>
  <cp:lastModifiedBy>dreamsummit</cp:lastModifiedBy>
  <cp:revision>83</cp:revision>
  <dcterms:created xsi:type="dcterms:W3CDTF">2007-12-28T03:33:37Z</dcterms:created>
  <dcterms:modified xsi:type="dcterms:W3CDTF">2018-04-23T04:02:52Z</dcterms:modified>
</cp:coreProperties>
</file>