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6" r:id="rId2"/>
    <p:sldId id="257" r:id="rId3"/>
    <p:sldId id="258" r:id="rId4"/>
    <p:sldId id="265" r:id="rId5"/>
    <p:sldId id="266" r:id="rId6"/>
    <p:sldId id="264" r:id="rId7"/>
    <p:sldId id="259" r:id="rId8"/>
    <p:sldId id="269" r:id="rId9"/>
    <p:sldId id="268" r:id="rId10"/>
    <p:sldId id="267" r:id="rId11"/>
    <p:sldId id="260" r:id="rId12"/>
    <p:sldId id="272" r:id="rId13"/>
    <p:sldId id="271" r:id="rId14"/>
    <p:sldId id="270" r:id="rId15"/>
    <p:sldId id="261" r:id="rId16"/>
    <p:sldId id="274" r:id="rId17"/>
    <p:sldId id="273" r:id="rId18"/>
    <p:sldId id="263" r:id="rId19"/>
    <p:sldId id="275" r:id="rId20"/>
    <p:sldId id="26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4825"/>
    <a:srgbClr val="509187"/>
    <a:srgbClr val="CC4222"/>
    <a:srgbClr val="DD5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68" autoAdjust="0"/>
    <p:restoredTop sz="94660"/>
  </p:normalViewPr>
  <p:slideViewPr>
    <p:cSldViewPr snapToGrid="0">
      <p:cViewPr varScale="1">
        <p:scale>
          <a:sx n="110" d="100"/>
          <a:sy n="110" d="100"/>
        </p:scale>
        <p:origin x="21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509187"/>
              </a:solidFill>
              <a:ln>
                <a:solidFill>
                  <a:schemeClr val="bg1"/>
                </a:solidFill>
              </a:ln>
            </c:spPr>
            <c:extLst>
              <c:ext xmlns:c16="http://schemas.microsoft.com/office/drawing/2014/chart" uri="{C3380CC4-5D6E-409C-BE32-E72D297353CC}">
                <c16:uniqueId val="{00000001-02CA-4E2D-96E7-2C476DD6E1EF}"/>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02CA-4E2D-96E7-2C476DD6E1EF}"/>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02CA-4E2D-96E7-2C476DD6E1EF}"/>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DB4825"/>
              </a:solidFill>
              <a:ln>
                <a:solidFill>
                  <a:schemeClr val="bg1"/>
                </a:solidFill>
              </a:ln>
            </c:spPr>
            <c:extLst>
              <c:ext xmlns:c16="http://schemas.microsoft.com/office/drawing/2014/chart" uri="{C3380CC4-5D6E-409C-BE32-E72D297353CC}">
                <c16:uniqueId val="{00000001-926F-417F-8A38-03092FFE7439}"/>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926F-417F-8A38-03092FFE7439}"/>
              </c:ext>
            </c:extLst>
          </c:dPt>
          <c:cat>
            <c:numRef>
              <c:f>Sheet1!$A$2:$A$3</c:f>
              <c:numCache>
                <c:formatCode>General</c:formatCode>
                <c:ptCount val="2"/>
              </c:numCache>
            </c:num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926F-417F-8A38-03092FFE7439}"/>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509187"/>
              </a:solidFill>
              <a:ln>
                <a:solidFill>
                  <a:schemeClr val="bg1"/>
                </a:solidFill>
              </a:ln>
            </c:spPr>
            <c:extLst>
              <c:ext xmlns:c16="http://schemas.microsoft.com/office/drawing/2014/chart" uri="{C3380CC4-5D6E-409C-BE32-E72D297353CC}">
                <c16:uniqueId val="{00000001-B9C9-4CBA-B2A2-A366EB64ABBF}"/>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B9C9-4CBA-B2A2-A366EB64ABBF}"/>
              </c:ext>
            </c:extLst>
          </c:dPt>
          <c:cat>
            <c:numRef>
              <c:f>Sheet1!$A$2:$A$3</c:f>
              <c:numCache>
                <c:formatCode>General</c:formatCode>
                <c:ptCount val="2"/>
              </c:numCache>
            </c:numRef>
          </c:cat>
          <c:val>
            <c:numRef>
              <c:f>Sheet1!$B$2:$B$3</c:f>
              <c:numCache>
                <c:formatCode>General</c:formatCode>
                <c:ptCount val="2"/>
                <c:pt idx="0">
                  <c:v>35</c:v>
                </c:pt>
                <c:pt idx="1">
                  <c:v>65</c:v>
                </c:pt>
              </c:numCache>
            </c:numRef>
          </c:val>
          <c:extLst>
            <c:ext xmlns:c16="http://schemas.microsoft.com/office/drawing/2014/chart" uri="{C3380CC4-5D6E-409C-BE32-E72D297353CC}">
              <c16:uniqueId val="{00000004-B9C9-4CBA-B2A2-A366EB64ABBF}"/>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DB4825"/>
              </a:solidFill>
              <a:ln>
                <a:solidFill>
                  <a:schemeClr val="bg1"/>
                </a:solidFill>
              </a:ln>
            </c:spPr>
            <c:extLst>
              <c:ext xmlns:c16="http://schemas.microsoft.com/office/drawing/2014/chart" uri="{C3380CC4-5D6E-409C-BE32-E72D297353CC}">
                <c16:uniqueId val="{00000001-06E9-42D8-B9DE-AE258C98AD72}"/>
              </c:ext>
            </c:extLst>
          </c:dPt>
          <c:dPt>
            <c:idx val="1"/>
            <c:bubble3D val="0"/>
            <c:spPr>
              <a:pattFill prst="dkDnDiag">
                <a:fgClr>
                  <a:schemeClr val="bg1">
                    <a:lumMod val="85000"/>
                  </a:schemeClr>
                </a:fgClr>
                <a:bgClr>
                  <a:schemeClr val="bg2"/>
                </a:bgClr>
              </a:pattFill>
            </c:spPr>
            <c:extLst>
              <c:ext xmlns:c16="http://schemas.microsoft.com/office/drawing/2014/chart" uri="{C3380CC4-5D6E-409C-BE32-E72D297353CC}">
                <c16:uniqueId val="{00000003-06E9-42D8-B9DE-AE258C98AD72}"/>
              </c:ext>
            </c:extLst>
          </c:dPt>
          <c:cat>
            <c:numRef>
              <c:f>Sheet1!$A$2:$A$3</c:f>
              <c:numCache>
                <c:formatCode>General</c:formatCode>
                <c:ptCount val="2"/>
              </c:numCache>
            </c:numRef>
          </c:cat>
          <c:val>
            <c:numRef>
              <c:f>Sheet1!$B$2:$B$3</c:f>
              <c:numCache>
                <c:formatCode>General</c:formatCode>
                <c:ptCount val="2"/>
                <c:pt idx="0">
                  <c:v>20</c:v>
                </c:pt>
                <c:pt idx="1">
                  <c:v>80</c:v>
                </c:pt>
              </c:numCache>
            </c:numRef>
          </c:val>
          <c:extLst>
            <c:ext xmlns:c16="http://schemas.microsoft.com/office/drawing/2014/chart" uri="{C3380CC4-5D6E-409C-BE32-E72D297353CC}">
              <c16:uniqueId val="{00000004-06E9-42D8-B9DE-AE258C98AD72}"/>
            </c:ext>
          </c:extLst>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2017/12/19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2017/12/19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787AB9F-6AEF-4AD7-B6B6-B910B4E17AA7}"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1E5FB4-2D3B-4BC1-BA65-1C343146F69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7AB9F-6AEF-4AD7-B6B6-B910B4E17AA7}" type="datetimeFigureOut">
              <a:rPr lang="zh-CN" altLang="en-US" smtClean="0"/>
              <a:t>2017/12/19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1E5FB4-2D3B-4BC1-BA65-1C343146F69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cxnSp>
        <p:nvCxnSpPr>
          <p:cNvPr id="14" name="直接连接符 13"/>
          <p:cNvCxnSpPr/>
          <p:nvPr/>
        </p:nvCxnSpPr>
        <p:spPr>
          <a:xfrm>
            <a:off x="2893494" y="3861184"/>
            <a:ext cx="0" cy="722827"/>
          </a:xfrm>
          <a:prstGeom prst="line">
            <a:avLst/>
          </a:prstGeom>
          <a:ln w="28575" cap="rnd">
            <a:solidFill>
              <a:srgbClr val="50918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893494" y="4584011"/>
            <a:ext cx="802206" cy="0"/>
          </a:xfrm>
          <a:prstGeom prst="line">
            <a:avLst/>
          </a:prstGeom>
          <a:ln w="28575" cap="rnd">
            <a:solidFill>
              <a:srgbClr val="50918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247426" y="2207134"/>
            <a:ext cx="0" cy="676743"/>
          </a:xfrm>
          <a:prstGeom prst="line">
            <a:avLst/>
          </a:prstGeom>
          <a:ln w="28575" cap="rnd">
            <a:solidFill>
              <a:srgbClr val="50918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510954" y="2207134"/>
            <a:ext cx="717422" cy="0"/>
          </a:xfrm>
          <a:prstGeom prst="line">
            <a:avLst/>
          </a:prstGeom>
          <a:ln w="28575" cap="rnd">
            <a:solidFill>
              <a:srgbClr val="509187"/>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844805" y="2723221"/>
            <a:ext cx="650239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dirty="0">
                <a:solidFill>
                  <a:srgbClr val="509187"/>
                </a:solidFill>
                <a:latin typeface="微软雅黑" panose="020B0503020204020204" pitchFamily="34" charset="-122"/>
                <a:ea typeface="微软雅黑" panose="020B0503020204020204" pitchFamily="34" charset="-122"/>
              </a:rPr>
              <a:t>小清新水彩工作总结模板</a:t>
            </a:r>
          </a:p>
        </p:txBody>
      </p:sp>
      <p:grpSp>
        <p:nvGrpSpPr>
          <p:cNvPr id="19" name="组合 18"/>
          <p:cNvGrpSpPr/>
          <p:nvPr/>
        </p:nvGrpSpPr>
        <p:grpSpPr>
          <a:xfrm>
            <a:off x="4201686" y="3843624"/>
            <a:ext cx="3788628" cy="373755"/>
            <a:chOff x="4096056" y="4216417"/>
            <a:chExt cx="3788628" cy="373755"/>
          </a:xfrm>
        </p:grpSpPr>
        <p:sp>
          <p:nvSpPr>
            <p:cNvPr id="20" name="文本框 6"/>
            <p:cNvSpPr txBox="1"/>
            <p:nvPr/>
          </p:nvSpPr>
          <p:spPr>
            <a:xfrm>
              <a:off x="4096056"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509187"/>
                  </a:solidFill>
                  <a:latin typeface="微软雅黑" panose="020B0503020204020204" pitchFamily="34" charset="-122"/>
                  <a:ea typeface="微软雅黑" panose="020B0503020204020204" pitchFamily="34" charset="-122"/>
                </a:rPr>
                <a:t>答辩人：猪七爷</a:t>
              </a:r>
            </a:p>
          </p:txBody>
        </p:sp>
        <p:sp>
          <p:nvSpPr>
            <p:cNvPr id="21" name="文本框 7"/>
            <p:cNvSpPr txBox="1"/>
            <p:nvPr/>
          </p:nvSpPr>
          <p:spPr>
            <a:xfrm>
              <a:off x="6030920"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509187"/>
                  </a:solidFill>
                  <a:latin typeface="微软雅黑" panose="020B0503020204020204" pitchFamily="34" charset="-122"/>
                  <a:ea typeface="微软雅黑" panose="020B0503020204020204" pitchFamily="34" charset="-122"/>
                </a:rPr>
                <a:t>指导老师：猪七爷</a:t>
              </a:r>
            </a:p>
          </p:txBody>
        </p:sp>
      </p:grpSp>
      <p:sp>
        <p:nvSpPr>
          <p:cNvPr id="22" name="文本框 21"/>
          <p:cNvSpPr txBox="1"/>
          <p:nvPr/>
        </p:nvSpPr>
        <p:spPr>
          <a:xfrm>
            <a:off x="2676765" y="3490873"/>
            <a:ext cx="6838470" cy="276999"/>
          </a:xfrm>
          <a:prstGeom prst="rect">
            <a:avLst/>
          </a:prstGeom>
          <a:noFill/>
          <a:ln w="3175">
            <a:noFill/>
            <a:prstDash val="solid"/>
          </a:ln>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200" b="0" dirty="0">
                <a:solidFill>
                  <a:srgbClr val="509187"/>
                </a:solidFill>
                <a:latin typeface="微软雅黑" panose="020B0503020204020204" pitchFamily="34" charset="-122"/>
                <a:ea typeface="微软雅黑" panose="020B0503020204020204" pitchFamily="34" charset="-122"/>
              </a:rPr>
              <a:t>PROFESSIONAL GENERATION GRADUATION REPORT POWERPOINT TEMPLATE</a:t>
            </a:r>
            <a:endParaRPr lang="zh-CN" altLang="en-US" sz="1200" b="0" dirty="0">
              <a:solidFill>
                <a:srgbClr val="509187"/>
              </a:solidFill>
              <a:latin typeface="微软雅黑" panose="020B0503020204020204" pitchFamily="34" charset="-122"/>
              <a:ea typeface="微软雅黑" panose="020B0503020204020204" pitchFamily="34" charset="-122"/>
            </a:endParaRPr>
          </a:p>
        </p:txBody>
      </p:sp>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84947" y="264388"/>
            <a:ext cx="5022106" cy="690051"/>
            <a:chOff x="1803333" y="289788"/>
            <a:chExt cx="5022106" cy="690051"/>
          </a:xfrm>
        </p:grpSpPr>
        <p:sp>
          <p:nvSpPr>
            <p:cNvPr id="7" name="矩形 6"/>
            <p:cNvSpPr/>
            <p:nvPr/>
          </p:nvSpPr>
          <p:spPr>
            <a:xfrm>
              <a:off x="3606500" y="28978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工作完成情况</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03333" y="672062"/>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Work Completion</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sp>
        <p:nvSpPr>
          <p:cNvPr id="9" name="Teardrop 3"/>
          <p:cNvSpPr/>
          <p:nvPr/>
        </p:nvSpPr>
        <p:spPr>
          <a:xfrm rot="5400000" flipV="1">
            <a:off x="6156123" y="1963072"/>
            <a:ext cx="2150207" cy="2207627"/>
          </a:xfrm>
          <a:prstGeom prst="teardrop">
            <a:avLst/>
          </a:prstGeom>
          <a:solidFill>
            <a:srgbClr val="DB482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4"/>
          <p:cNvSpPr txBox="1"/>
          <p:nvPr/>
        </p:nvSpPr>
        <p:spPr>
          <a:xfrm>
            <a:off x="6715997" y="2743719"/>
            <a:ext cx="1030458" cy="646331"/>
          </a:xfrm>
          <a:prstGeom prst="rect">
            <a:avLst/>
          </a:prstGeom>
          <a:noFill/>
        </p:spPr>
        <p:txBody>
          <a:bodyPr wrap="square" rtlCol="0">
            <a:spAutoFit/>
          </a:bodyPr>
          <a:lstStyle/>
          <a:p>
            <a:r>
              <a:rPr lang="en-US" sz="3600" dirty="0">
                <a:solidFill>
                  <a:schemeClr val="bg1"/>
                </a:solidFill>
              </a:rPr>
              <a:t>50%</a:t>
            </a:r>
            <a:endParaRPr lang="en-GB" sz="3600" dirty="0">
              <a:solidFill>
                <a:schemeClr val="bg1"/>
              </a:solidFill>
            </a:endParaRPr>
          </a:p>
        </p:txBody>
      </p:sp>
      <p:sp>
        <p:nvSpPr>
          <p:cNvPr id="11" name="Teardrop 6"/>
          <p:cNvSpPr/>
          <p:nvPr/>
        </p:nvSpPr>
        <p:spPr>
          <a:xfrm rot="5400000" flipH="1">
            <a:off x="3835952" y="4225823"/>
            <a:ext cx="2150207" cy="2207627"/>
          </a:xfrm>
          <a:prstGeom prst="teardrop">
            <a:avLst/>
          </a:prstGeom>
          <a:solidFill>
            <a:srgbClr val="DB482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7"/>
          <p:cNvSpPr txBox="1"/>
          <p:nvPr/>
        </p:nvSpPr>
        <p:spPr>
          <a:xfrm>
            <a:off x="4395826" y="5012036"/>
            <a:ext cx="1030458" cy="646331"/>
          </a:xfrm>
          <a:prstGeom prst="rect">
            <a:avLst/>
          </a:prstGeom>
          <a:noFill/>
        </p:spPr>
        <p:txBody>
          <a:bodyPr wrap="square" rtlCol="0">
            <a:spAutoFit/>
          </a:bodyPr>
          <a:lstStyle/>
          <a:p>
            <a:r>
              <a:rPr lang="en-US" sz="3600">
                <a:solidFill>
                  <a:schemeClr val="bg1"/>
                </a:solidFill>
              </a:rPr>
              <a:t>40%</a:t>
            </a:r>
            <a:endParaRPr lang="en-GB" sz="3600">
              <a:solidFill>
                <a:schemeClr val="bg1"/>
              </a:solidFill>
            </a:endParaRPr>
          </a:p>
        </p:txBody>
      </p:sp>
      <p:sp>
        <p:nvSpPr>
          <p:cNvPr id="13" name="Teardrop 9"/>
          <p:cNvSpPr/>
          <p:nvPr/>
        </p:nvSpPr>
        <p:spPr>
          <a:xfrm rot="16200000">
            <a:off x="6113345" y="4268601"/>
            <a:ext cx="1308296" cy="1280160"/>
          </a:xfrm>
          <a:prstGeom prst="teardrop">
            <a:avLst/>
          </a:prstGeom>
          <a:solidFill>
            <a:srgbClr val="50918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0"/>
          <p:cNvSpPr txBox="1"/>
          <p:nvPr/>
        </p:nvSpPr>
        <p:spPr>
          <a:xfrm>
            <a:off x="6409863" y="4677847"/>
            <a:ext cx="715260" cy="461665"/>
          </a:xfrm>
          <a:prstGeom prst="rect">
            <a:avLst/>
          </a:prstGeom>
          <a:noFill/>
        </p:spPr>
        <p:txBody>
          <a:bodyPr wrap="none" rtlCol="0">
            <a:spAutoFit/>
          </a:bodyPr>
          <a:lstStyle/>
          <a:p>
            <a:r>
              <a:rPr lang="en-US" sz="2400" dirty="0">
                <a:solidFill>
                  <a:schemeClr val="bg1"/>
                </a:solidFill>
              </a:rPr>
              <a:t>20%</a:t>
            </a:r>
            <a:endParaRPr lang="en-GB" sz="2400" dirty="0">
              <a:solidFill>
                <a:schemeClr val="bg1"/>
              </a:solidFill>
            </a:endParaRPr>
          </a:p>
        </p:txBody>
      </p:sp>
      <p:sp>
        <p:nvSpPr>
          <p:cNvPr id="15" name="Teardrop 14"/>
          <p:cNvSpPr/>
          <p:nvPr/>
        </p:nvSpPr>
        <p:spPr>
          <a:xfrm flipV="1">
            <a:off x="4706573" y="2861829"/>
            <a:ext cx="1308296" cy="1280160"/>
          </a:xfrm>
          <a:prstGeom prst="teardrop">
            <a:avLst/>
          </a:prstGeom>
          <a:solidFill>
            <a:srgbClr val="50918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ardrop 15"/>
          <p:cNvSpPr/>
          <p:nvPr/>
        </p:nvSpPr>
        <p:spPr>
          <a:xfrm flipV="1">
            <a:off x="3807242" y="1991782"/>
            <a:ext cx="2207627" cy="2150207"/>
          </a:xfrm>
          <a:prstGeom prst="teardrop">
            <a:avLst/>
          </a:prstGeom>
          <a:noFill/>
          <a:ln>
            <a:solidFill>
              <a:schemeClr val="tx1">
                <a:lumMod val="85000"/>
                <a:lumOff val="15000"/>
              </a:schemeClr>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TextBox 16"/>
          <p:cNvSpPr txBox="1"/>
          <p:nvPr/>
        </p:nvSpPr>
        <p:spPr>
          <a:xfrm>
            <a:off x="4998251" y="3271076"/>
            <a:ext cx="715260" cy="461665"/>
          </a:xfrm>
          <a:prstGeom prst="rect">
            <a:avLst/>
          </a:prstGeom>
          <a:noFill/>
        </p:spPr>
        <p:txBody>
          <a:bodyPr wrap="none" rtlCol="0">
            <a:spAutoFit/>
          </a:bodyPr>
          <a:lstStyle/>
          <a:p>
            <a:r>
              <a:rPr lang="en-US" sz="2400">
                <a:solidFill>
                  <a:schemeClr val="bg1"/>
                </a:solidFill>
              </a:rPr>
              <a:t>30%</a:t>
            </a:r>
            <a:endParaRPr lang="en-GB" sz="2400">
              <a:solidFill>
                <a:schemeClr val="bg1"/>
              </a:solidFill>
            </a:endParaRPr>
          </a:p>
        </p:txBody>
      </p:sp>
      <p:sp>
        <p:nvSpPr>
          <p:cNvPr id="18" name="TextBox 13"/>
          <p:cNvSpPr txBox="1"/>
          <p:nvPr/>
        </p:nvSpPr>
        <p:spPr>
          <a:xfrm>
            <a:off x="4235398" y="2496279"/>
            <a:ext cx="715260" cy="461665"/>
          </a:xfrm>
          <a:prstGeom prst="rect">
            <a:avLst/>
          </a:prstGeom>
          <a:noFill/>
        </p:spPr>
        <p:txBody>
          <a:bodyPr wrap="none" rtlCol="0">
            <a:spAutoFit/>
          </a:bodyPr>
          <a:lstStyle/>
          <a:p>
            <a:r>
              <a:rPr lang="en-US" sz="2400">
                <a:solidFill>
                  <a:schemeClr val="bg2">
                    <a:lumMod val="25000"/>
                  </a:schemeClr>
                </a:solidFill>
              </a:rPr>
              <a:t>15%</a:t>
            </a:r>
            <a:endParaRPr lang="en-GB" sz="2400">
              <a:solidFill>
                <a:schemeClr val="bg2">
                  <a:lumMod val="25000"/>
                </a:schemeClr>
              </a:solidFill>
            </a:endParaRPr>
          </a:p>
        </p:txBody>
      </p:sp>
      <p:sp>
        <p:nvSpPr>
          <p:cNvPr id="19" name="Rectangle 20"/>
          <p:cNvSpPr/>
          <p:nvPr/>
        </p:nvSpPr>
        <p:spPr>
          <a:xfrm>
            <a:off x="2400738" y="2619843"/>
            <a:ext cx="1026942" cy="45719"/>
          </a:xfrm>
          <a:prstGeom prst="rect">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24"/>
          <p:cNvSpPr/>
          <p:nvPr/>
        </p:nvSpPr>
        <p:spPr>
          <a:xfrm>
            <a:off x="2738098" y="5162099"/>
            <a:ext cx="689581" cy="45719"/>
          </a:xfrm>
          <a:prstGeom prst="rect">
            <a:avLst/>
          </a:prstGeom>
          <a:solidFill>
            <a:srgbClr val="DB4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8"/>
          <p:cNvSpPr/>
          <p:nvPr/>
        </p:nvSpPr>
        <p:spPr>
          <a:xfrm>
            <a:off x="8841396" y="2324463"/>
            <a:ext cx="1026942" cy="45719"/>
          </a:xfrm>
          <a:prstGeom prst="rect">
            <a:avLst/>
          </a:prstGeom>
          <a:solidFill>
            <a:srgbClr val="DB4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32"/>
          <p:cNvSpPr/>
          <p:nvPr/>
        </p:nvSpPr>
        <p:spPr>
          <a:xfrm>
            <a:off x="8109876" y="4983118"/>
            <a:ext cx="1026942" cy="45719"/>
          </a:xfrm>
          <a:prstGeom prst="rect">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文本框 23"/>
          <p:cNvSpPr txBox="1"/>
          <p:nvPr/>
        </p:nvSpPr>
        <p:spPr>
          <a:xfrm>
            <a:off x="874539" y="2648833"/>
            <a:ext cx="2572557"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5" name="文本框 24"/>
          <p:cNvSpPr txBox="1"/>
          <p:nvPr/>
        </p:nvSpPr>
        <p:spPr>
          <a:xfrm>
            <a:off x="1603945" y="2324463"/>
            <a:ext cx="1843151"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874539" y="5193634"/>
            <a:ext cx="2572557"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7" name="文本框 26"/>
          <p:cNvSpPr txBox="1"/>
          <p:nvPr/>
        </p:nvSpPr>
        <p:spPr>
          <a:xfrm>
            <a:off x="1603945" y="4869264"/>
            <a:ext cx="1843151"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8744905" y="2339397"/>
            <a:ext cx="2572557"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9" name="文本框 28"/>
          <p:cNvSpPr txBox="1"/>
          <p:nvPr/>
        </p:nvSpPr>
        <p:spPr>
          <a:xfrm>
            <a:off x="8744905" y="2015027"/>
            <a:ext cx="1843151"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8025187" y="5012366"/>
            <a:ext cx="2572557"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1" name="文本框 30"/>
          <p:cNvSpPr txBox="1"/>
          <p:nvPr/>
        </p:nvSpPr>
        <p:spPr>
          <a:xfrm>
            <a:off x="8025187" y="4687996"/>
            <a:ext cx="1843151"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432299" y="2698760"/>
            <a:ext cx="3327400" cy="830997"/>
          </a:xfrm>
          <a:prstGeom prst="rect">
            <a:avLst/>
          </a:prstGeom>
          <a:noFill/>
        </p:spPr>
        <p:txBody>
          <a:bodyPr wrap="square" rtlCol="0">
            <a:spAutoFit/>
          </a:bodyPr>
          <a:lstStyle/>
          <a:p>
            <a:pPr algn="ctr"/>
            <a:r>
              <a:rPr lang="en-US" altLang="zh-CN" sz="4800" dirty="0">
                <a:ln w="28575">
                  <a:noFill/>
                </a:ln>
                <a:solidFill>
                  <a:srgbClr val="509187"/>
                </a:solidFill>
                <a:latin typeface="华文中宋" panose="02010600040101010101" pitchFamily="2" charset="-122"/>
                <a:ea typeface="华文中宋" panose="02010600040101010101" pitchFamily="2" charset="-122"/>
              </a:rPr>
              <a:t>Part 03</a:t>
            </a:r>
            <a:endParaRPr lang="zh-CN" altLang="en-US" sz="4800" dirty="0">
              <a:ln w="28575">
                <a:noFill/>
              </a:ln>
              <a:solidFill>
                <a:srgbClr val="509187"/>
              </a:solidFill>
              <a:latin typeface="华文中宋" panose="02010600040101010101" pitchFamily="2" charset="-122"/>
              <a:ea typeface="华文中宋" panose="02010600040101010101" pitchFamily="2" charset="-122"/>
            </a:endParaRPr>
          </a:p>
        </p:txBody>
      </p:sp>
      <p:sp>
        <p:nvSpPr>
          <p:cNvPr id="12" name="文本框 11"/>
          <p:cNvSpPr txBox="1"/>
          <p:nvPr/>
        </p:nvSpPr>
        <p:spPr>
          <a:xfrm>
            <a:off x="3616036" y="3321895"/>
            <a:ext cx="4959929" cy="650306"/>
          </a:xfrm>
          <a:prstGeom prst="rect">
            <a:avLst/>
          </a:prstGeom>
          <a:noFill/>
        </p:spPr>
        <p:txBody>
          <a:bodyPr wrap="square" rtlCol="0">
            <a:spAutoFit/>
          </a:bodyPr>
          <a:lstStyle/>
          <a:p>
            <a:pPr algn="ctr">
              <a:lnSpc>
                <a:spcPct val="175000"/>
              </a:lnSpc>
            </a:pPr>
            <a:r>
              <a:rPr lang="zh-CN" altLang="en-US" sz="2400" dirty="0">
                <a:solidFill>
                  <a:srgbClr val="509187"/>
                </a:solidFill>
                <a:latin typeface="微软雅黑" panose="020B0503020204020204" pitchFamily="34" charset="-122"/>
                <a:ea typeface="微软雅黑" panose="020B0503020204020204" pitchFamily="34" charset="-122"/>
              </a:rPr>
              <a:t>工作经验总结</a:t>
            </a:r>
            <a:endParaRPr lang="en-US" altLang="zh-CN" sz="1200" dirty="0">
              <a:solidFill>
                <a:srgbClr val="509187"/>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123764" y="3995276"/>
            <a:ext cx="3944472" cy="338554"/>
          </a:xfrm>
          <a:prstGeom prst="snip1Rect">
            <a:avLst>
              <a:gd name="adj" fmla="val 0"/>
            </a:avLst>
          </a:prstGeom>
          <a:noFill/>
          <a:ln w="28575">
            <a:noFill/>
          </a:ln>
        </p:spPr>
        <p:txBody>
          <a:bodyPr wrap="square" rtlCol="0">
            <a:spAutoFit/>
          </a:bodyPr>
          <a:lstStyle/>
          <a:p>
            <a:pPr algn="ctr"/>
            <a:r>
              <a:rPr lang="en-US" altLang="zh-CN" sz="1600" dirty="0">
                <a:solidFill>
                  <a:srgbClr val="509187"/>
                </a:solidFill>
                <a:latin typeface="Arial" panose="020B0604020202020204" pitchFamily="34" charset="0"/>
                <a:cs typeface="Arial" panose="020B0604020202020204" pitchFamily="34" charset="0"/>
              </a:rPr>
              <a:t>SUMMARY OF WORK EXPERIENCE</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584947" y="250806"/>
            <a:ext cx="5022106" cy="690051"/>
            <a:chOff x="1828733" y="314306"/>
            <a:chExt cx="5022106" cy="690051"/>
          </a:xfrm>
        </p:grpSpPr>
        <p:sp>
          <p:nvSpPr>
            <p:cNvPr id="9" name="矩形 8"/>
            <p:cNvSpPr/>
            <p:nvPr/>
          </p:nvSpPr>
          <p:spPr>
            <a:xfrm>
              <a:off x="3631900" y="314306"/>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工作经验总结</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828733" y="69658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Summary Of Work Experience</a:t>
              </a:r>
              <a:endParaRPr lang="zh-CN" altLang="en-US" sz="12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sp>
        <p:nvSpPr>
          <p:cNvPr id="51" name="直接连接符 50"/>
          <p:cNvSpPr/>
          <p:nvPr/>
        </p:nvSpPr>
        <p:spPr>
          <a:xfrm>
            <a:off x="1117444" y="2836501"/>
            <a:ext cx="0" cy="3036705"/>
          </a:xfrm>
          <a:prstGeom prst="line">
            <a:avLst/>
          </a:prstGeom>
          <a:ln>
            <a:solidFill>
              <a:srgbClr val="50918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2" name="矩形 51"/>
          <p:cNvSpPr/>
          <p:nvPr/>
        </p:nvSpPr>
        <p:spPr>
          <a:xfrm>
            <a:off x="1201797" y="2937724"/>
            <a:ext cx="1597138" cy="1366517"/>
          </a:xfrm>
          <a:prstGeom prst="rect">
            <a:avLst/>
          </a:prstGeom>
          <a:solidFill>
            <a:srgbClr val="509187"/>
          </a:solidFill>
          <a:ln>
            <a:solidFill>
              <a:srgbClr val="509187"/>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3" name="矩形 52"/>
          <p:cNvSpPr/>
          <p:nvPr/>
        </p:nvSpPr>
        <p:spPr>
          <a:xfrm>
            <a:off x="1201797" y="4304242"/>
            <a:ext cx="1597138" cy="156896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4" name="任意多边形: 形状 53"/>
          <p:cNvSpPr/>
          <p:nvPr/>
        </p:nvSpPr>
        <p:spPr>
          <a:xfrm>
            <a:off x="1117444" y="2499089"/>
            <a:ext cx="1687058" cy="337411"/>
          </a:xfrm>
          <a:custGeom>
            <a:avLst/>
            <a:gdLst>
              <a:gd name="connsiteX0" fmla="*/ 0 w 1687058"/>
              <a:gd name="connsiteY0" fmla="*/ 0 h 337411"/>
              <a:gd name="connsiteX1" fmla="*/ 1687058 w 1687058"/>
              <a:gd name="connsiteY1" fmla="*/ 0 h 337411"/>
              <a:gd name="connsiteX2" fmla="*/ 1687058 w 1687058"/>
              <a:gd name="connsiteY2" fmla="*/ 337411 h 337411"/>
              <a:gd name="connsiteX3" fmla="*/ 0 w 1687058"/>
              <a:gd name="connsiteY3" fmla="*/ 337411 h 337411"/>
              <a:gd name="connsiteX4" fmla="*/ 0 w 1687058"/>
              <a:gd name="connsiteY4" fmla="*/ 0 h 33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058" h="337411">
                <a:moveTo>
                  <a:pt x="0" y="0"/>
                </a:moveTo>
                <a:lnTo>
                  <a:pt x="1687058" y="0"/>
                </a:lnTo>
                <a:lnTo>
                  <a:pt x="1687058" y="337411"/>
                </a:lnTo>
                <a:lnTo>
                  <a:pt x="0" y="337411"/>
                </a:lnTo>
                <a:lnTo>
                  <a:pt x="0" y="0"/>
                </a:lnTo>
                <a:close/>
              </a:path>
            </a:pathLst>
          </a:custGeom>
          <a:solidFill>
            <a:srgbClr val="509187"/>
          </a:solidFill>
          <a:ln>
            <a:solidFill>
              <a:srgbClr val="509187"/>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p:txBody>
      </p:sp>
      <p:sp>
        <p:nvSpPr>
          <p:cNvPr id="55" name="直接连接符 54"/>
          <p:cNvSpPr/>
          <p:nvPr/>
        </p:nvSpPr>
        <p:spPr>
          <a:xfrm>
            <a:off x="3183475" y="2836501"/>
            <a:ext cx="0" cy="3036705"/>
          </a:xfrm>
          <a:prstGeom prst="line">
            <a:avLst/>
          </a:prstGeom>
          <a:ln>
            <a:solidFill>
              <a:srgbClr val="DB4825"/>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6" name="矩形 55"/>
          <p:cNvSpPr/>
          <p:nvPr/>
        </p:nvSpPr>
        <p:spPr>
          <a:xfrm>
            <a:off x="3267827" y="2937724"/>
            <a:ext cx="1597138" cy="1366517"/>
          </a:xfrm>
          <a:prstGeom prst="rect">
            <a:avLst/>
          </a:prstGeom>
          <a:solidFill>
            <a:srgbClr val="DB4825"/>
          </a:solidFill>
          <a:ln>
            <a:solidFill>
              <a:srgbClr val="DB4825"/>
            </a:solid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57" name="矩形 56"/>
          <p:cNvSpPr/>
          <p:nvPr/>
        </p:nvSpPr>
        <p:spPr>
          <a:xfrm>
            <a:off x="3267827" y="4304242"/>
            <a:ext cx="1597138" cy="156896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8" name="任意多边形: 形状 57"/>
          <p:cNvSpPr/>
          <p:nvPr/>
        </p:nvSpPr>
        <p:spPr>
          <a:xfrm>
            <a:off x="3183475" y="2499089"/>
            <a:ext cx="1687058" cy="337411"/>
          </a:xfrm>
          <a:custGeom>
            <a:avLst/>
            <a:gdLst>
              <a:gd name="connsiteX0" fmla="*/ 0 w 1687058"/>
              <a:gd name="connsiteY0" fmla="*/ 0 h 337411"/>
              <a:gd name="connsiteX1" fmla="*/ 1687058 w 1687058"/>
              <a:gd name="connsiteY1" fmla="*/ 0 h 337411"/>
              <a:gd name="connsiteX2" fmla="*/ 1687058 w 1687058"/>
              <a:gd name="connsiteY2" fmla="*/ 337411 h 337411"/>
              <a:gd name="connsiteX3" fmla="*/ 0 w 1687058"/>
              <a:gd name="connsiteY3" fmla="*/ 337411 h 337411"/>
              <a:gd name="connsiteX4" fmla="*/ 0 w 1687058"/>
              <a:gd name="connsiteY4" fmla="*/ 0 h 33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058" h="337411">
                <a:moveTo>
                  <a:pt x="0" y="0"/>
                </a:moveTo>
                <a:lnTo>
                  <a:pt x="1687058" y="0"/>
                </a:lnTo>
                <a:lnTo>
                  <a:pt x="1687058" y="337411"/>
                </a:lnTo>
                <a:lnTo>
                  <a:pt x="0" y="337411"/>
                </a:lnTo>
                <a:lnTo>
                  <a:pt x="0" y="0"/>
                </a:lnTo>
                <a:close/>
              </a:path>
            </a:pathLst>
          </a:custGeom>
          <a:solidFill>
            <a:srgbClr val="DB4825"/>
          </a:solidFill>
          <a:ln>
            <a:solidFill>
              <a:srgbClr val="DB4825"/>
            </a:solid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p:txBody>
      </p:sp>
      <p:sp>
        <p:nvSpPr>
          <p:cNvPr id="59" name="直接连接符 58"/>
          <p:cNvSpPr/>
          <p:nvPr/>
        </p:nvSpPr>
        <p:spPr>
          <a:xfrm>
            <a:off x="5249505" y="2836501"/>
            <a:ext cx="0" cy="3036705"/>
          </a:xfrm>
          <a:prstGeom prst="line">
            <a:avLst/>
          </a:prstGeom>
          <a:ln>
            <a:solidFill>
              <a:srgbClr val="50918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0" name="矩形 59"/>
          <p:cNvSpPr/>
          <p:nvPr/>
        </p:nvSpPr>
        <p:spPr>
          <a:xfrm>
            <a:off x="5333858" y="2937724"/>
            <a:ext cx="1597138" cy="1366517"/>
          </a:xfrm>
          <a:prstGeom prst="rect">
            <a:avLst/>
          </a:prstGeom>
          <a:solidFill>
            <a:srgbClr val="509187"/>
          </a:solidFill>
          <a:ln>
            <a:solidFill>
              <a:srgbClr val="509187"/>
            </a:solidFill>
          </a:ln>
        </p:spPr>
        <p:style>
          <a:lnRef idx="2">
            <a:scrgbClr r="0" g="0" b="0"/>
          </a:lnRef>
          <a:fillRef idx="1">
            <a:scrgbClr r="0" g="0" b="0"/>
          </a:fillRef>
          <a:effectRef idx="0">
            <a:schemeClr val="accent4">
              <a:hueOff val="0"/>
              <a:satOff val="0"/>
              <a:lumOff val="0"/>
              <a:alphaOff val="0"/>
            </a:schemeClr>
          </a:effectRef>
          <a:fontRef idx="minor">
            <a:schemeClr val="lt1"/>
          </a:fontRef>
        </p:style>
      </p:sp>
      <p:sp>
        <p:nvSpPr>
          <p:cNvPr id="61" name="矩形 60"/>
          <p:cNvSpPr/>
          <p:nvPr/>
        </p:nvSpPr>
        <p:spPr>
          <a:xfrm>
            <a:off x="5333858" y="4304242"/>
            <a:ext cx="1597138" cy="156896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2" name="任意多边形: 形状 61"/>
          <p:cNvSpPr/>
          <p:nvPr/>
        </p:nvSpPr>
        <p:spPr>
          <a:xfrm>
            <a:off x="5249505" y="2499089"/>
            <a:ext cx="1687058" cy="337411"/>
          </a:xfrm>
          <a:custGeom>
            <a:avLst/>
            <a:gdLst>
              <a:gd name="connsiteX0" fmla="*/ 0 w 1687058"/>
              <a:gd name="connsiteY0" fmla="*/ 0 h 337411"/>
              <a:gd name="connsiteX1" fmla="*/ 1687058 w 1687058"/>
              <a:gd name="connsiteY1" fmla="*/ 0 h 337411"/>
              <a:gd name="connsiteX2" fmla="*/ 1687058 w 1687058"/>
              <a:gd name="connsiteY2" fmla="*/ 337411 h 337411"/>
              <a:gd name="connsiteX3" fmla="*/ 0 w 1687058"/>
              <a:gd name="connsiteY3" fmla="*/ 337411 h 337411"/>
              <a:gd name="connsiteX4" fmla="*/ 0 w 1687058"/>
              <a:gd name="connsiteY4" fmla="*/ 0 h 33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058" h="337411">
                <a:moveTo>
                  <a:pt x="0" y="0"/>
                </a:moveTo>
                <a:lnTo>
                  <a:pt x="1687058" y="0"/>
                </a:lnTo>
                <a:lnTo>
                  <a:pt x="1687058" y="337411"/>
                </a:lnTo>
                <a:lnTo>
                  <a:pt x="0" y="337411"/>
                </a:lnTo>
                <a:lnTo>
                  <a:pt x="0" y="0"/>
                </a:lnTo>
                <a:close/>
              </a:path>
            </a:pathLst>
          </a:custGeom>
          <a:solidFill>
            <a:srgbClr val="509187"/>
          </a:solidFill>
          <a:ln>
            <a:solidFill>
              <a:srgbClr val="509187"/>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p:txBody>
      </p:sp>
      <p:sp>
        <p:nvSpPr>
          <p:cNvPr id="63" name="直接连接符 62"/>
          <p:cNvSpPr/>
          <p:nvPr/>
        </p:nvSpPr>
        <p:spPr>
          <a:xfrm>
            <a:off x="7315535" y="2836501"/>
            <a:ext cx="0" cy="3036705"/>
          </a:xfrm>
          <a:prstGeom prst="line">
            <a:avLst/>
          </a:prstGeom>
          <a:ln>
            <a:solidFill>
              <a:srgbClr val="DB4825"/>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4" name="矩形 63"/>
          <p:cNvSpPr/>
          <p:nvPr/>
        </p:nvSpPr>
        <p:spPr>
          <a:xfrm>
            <a:off x="7399888" y="2937724"/>
            <a:ext cx="1597138" cy="1366517"/>
          </a:xfrm>
          <a:prstGeom prst="rect">
            <a:avLst/>
          </a:prstGeom>
          <a:solidFill>
            <a:srgbClr val="DB4825"/>
          </a:solidFill>
          <a:ln>
            <a:solidFill>
              <a:srgbClr val="DB4825"/>
            </a:solidFill>
          </a:ln>
        </p:spPr>
        <p:style>
          <a:lnRef idx="2">
            <a:scrgbClr r="0" g="0" b="0"/>
          </a:lnRef>
          <a:fillRef idx="1">
            <a:scrgbClr r="0" g="0" b="0"/>
          </a:fillRef>
          <a:effectRef idx="0">
            <a:schemeClr val="accent5">
              <a:hueOff val="0"/>
              <a:satOff val="0"/>
              <a:lumOff val="0"/>
              <a:alphaOff val="0"/>
            </a:schemeClr>
          </a:effectRef>
          <a:fontRef idx="minor">
            <a:schemeClr val="lt1"/>
          </a:fontRef>
        </p:style>
      </p:sp>
      <p:sp>
        <p:nvSpPr>
          <p:cNvPr id="65" name="矩形 64"/>
          <p:cNvSpPr/>
          <p:nvPr/>
        </p:nvSpPr>
        <p:spPr>
          <a:xfrm>
            <a:off x="7399888" y="4304242"/>
            <a:ext cx="1597138" cy="156896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6" name="任意多边形: 形状 65"/>
          <p:cNvSpPr/>
          <p:nvPr/>
        </p:nvSpPr>
        <p:spPr>
          <a:xfrm>
            <a:off x="7315535" y="2499089"/>
            <a:ext cx="1687058" cy="337411"/>
          </a:xfrm>
          <a:custGeom>
            <a:avLst/>
            <a:gdLst>
              <a:gd name="connsiteX0" fmla="*/ 0 w 1687058"/>
              <a:gd name="connsiteY0" fmla="*/ 0 h 337411"/>
              <a:gd name="connsiteX1" fmla="*/ 1687058 w 1687058"/>
              <a:gd name="connsiteY1" fmla="*/ 0 h 337411"/>
              <a:gd name="connsiteX2" fmla="*/ 1687058 w 1687058"/>
              <a:gd name="connsiteY2" fmla="*/ 337411 h 337411"/>
              <a:gd name="connsiteX3" fmla="*/ 0 w 1687058"/>
              <a:gd name="connsiteY3" fmla="*/ 337411 h 337411"/>
              <a:gd name="connsiteX4" fmla="*/ 0 w 1687058"/>
              <a:gd name="connsiteY4" fmla="*/ 0 h 33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058" h="337411">
                <a:moveTo>
                  <a:pt x="0" y="0"/>
                </a:moveTo>
                <a:lnTo>
                  <a:pt x="1687058" y="0"/>
                </a:lnTo>
                <a:lnTo>
                  <a:pt x="1687058" y="337411"/>
                </a:lnTo>
                <a:lnTo>
                  <a:pt x="0" y="337411"/>
                </a:lnTo>
                <a:lnTo>
                  <a:pt x="0" y="0"/>
                </a:lnTo>
                <a:close/>
              </a:path>
            </a:pathLst>
          </a:custGeom>
          <a:solidFill>
            <a:srgbClr val="DB4825"/>
          </a:solidFill>
          <a:ln>
            <a:solidFill>
              <a:srgbClr val="DB4825"/>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p:txBody>
      </p:sp>
      <p:sp>
        <p:nvSpPr>
          <p:cNvPr id="67" name="直接连接符 66"/>
          <p:cNvSpPr/>
          <p:nvPr/>
        </p:nvSpPr>
        <p:spPr>
          <a:xfrm>
            <a:off x="9381565" y="2836501"/>
            <a:ext cx="0" cy="3036705"/>
          </a:xfrm>
          <a:prstGeom prst="line">
            <a:avLst/>
          </a:prstGeom>
          <a:ln>
            <a:solidFill>
              <a:srgbClr val="509187"/>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8" name="矩形 67"/>
          <p:cNvSpPr/>
          <p:nvPr/>
        </p:nvSpPr>
        <p:spPr>
          <a:xfrm>
            <a:off x="9465918" y="2937724"/>
            <a:ext cx="1597138" cy="1366517"/>
          </a:xfrm>
          <a:prstGeom prst="rect">
            <a:avLst/>
          </a:prstGeom>
          <a:solidFill>
            <a:srgbClr val="509187"/>
          </a:solidFill>
          <a:ln>
            <a:solidFill>
              <a:srgbClr val="509187"/>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69" name="矩形 68"/>
          <p:cNvSpPr/>
          <p:nvPr/>
        </p:nvSpPr>
        <p:spPr>
          <a:xfrm>
            <a:off x="9465918" y="4304242"/>
            <a:ext cx="1597138" cy="156896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0" name="任意多边形: 形状 69"/>
          <p:cNvSpPr/>
          <p:nvPr/>
        </p:nvSpPr>
        <p:spPr>
          <a:xfrm>
            <a:off x="9381565" y="2499089"/>
            <a:ext cx="1687058" cy="337411"/>
          </a:xfrm>
          <a:custGeom>
            <a:avLst/>
            <a:gdLst>
              <a:gd name="connsiteX0" fmla="*/ 0 w 1687058"/>
              <a:gd name="connsiteY0" fmla="*/ 0 h 337411"/>
              <a:gd name="connsiteX1" fmla="*/ 1687058 w 1687058"/>
              <a:gd name="connsiteY1" fmla="*/ 0 h 337411"/>
              <a:gd name="connsiteX2" fmla="*/ 1687058 w 1687058"/>
              <a:gd name="connsiteY2" fmla="*/ 337411 h 337411"/>
              <a:gd name="connsiteX3" fmla="*/ 0 w 1687058"/>
              <a:gd name="connsiteY3" fmla="*/ 337411 h 337411"/>
              <a:gd name="connsiteX4" fmla="*/ 0 w 1687058"/>
              <a:gd name="connsiteY4" fmla="*/ 0 h 33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058" h="337411">
                <a:moveTo>
                  <a:pt x="0" y="0"/>
                </a:moveTo>
                <a:lnTo>
                  <a:pt x="1687058" y="0"/>
                </a:lnTo>
                <a:lnTo>
                  <a:pt x="1687058" y="337411"/>
                </a:lnTo>
                <a:lnTo>
                  <a:pt x="0" y="337411"/>
                </a:lnTo>
                <a:lnTo>
                  <a:pt x="0" y="0"/>
                </a:lnTo>
                <a:close/>
              </a:path>
            </a:pathLst>
          </a:custGeom>
          <a:solidFill>
            <a:srgbClr val="509187"/>
          </a:solidFill>
          <a:ln>
            <a:solidFill>
              <a:srgbClr val="509187"/>
            </a:solid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p:txBody>
      </p:sp>
      <p:sp>
        <p:nvSpPr>
          <p:cNvPr id="71" name="Content Placeholder 2"/>
          <p:cNvSpPr txBox="1"/>
          <p:nvPr/>
        </p:nvSpPr>
        <p:spPr>
          <a:xfrm>
            <a:off x="1173625" y="2462096"/>
            <a:ext cx="1667646" cy="28951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text</a:t>
            </a:r>
          </a:p>
        </p:txBody>
      </p:sp>
      <p:sp>
        <p:nvSpPr>
          <p:cNvPr id="72" name="Content Placeholder 2"/>
          <p:cNvSpPr txBox="1"/>
          <p:nvPr/>
        </p:nvSpPr>
        <p:spPr>
          <a:xfrm>
            <a:off x="3231966" y="2462095"/>
            <a:ext cx="1667646" cy="28951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text </a:t>
            </a:r>
          </a:p>
        </p:txBody>
      </p:sp>
      <p:sp>
        <p:nvSpPr>
          <p:cNvPr id="73" name="Content Placeholder 2"/>
          <p:cNvSpPr txBox="1"/>
          <p:nvPr/>
        </p:nvSpPr>
        <p:spPr>
          <a:xfrm>
            <a:off x="5290307" y="2451551"/>
            <a:ext cx="1667646" cy="28951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text</a:t>
            </a:r>
          </a:p>
        </p:txBody>
      </p:sp>
      <p:sp>
        <p:nvSpPr>
          <p:cNvPr id="74" name="Content Placeholder 2"/>
          <p:cNvSpPr txBox="1"/>
          <p:nvPr/>
        </p:nvSpPr>
        <p:spPr>
          <a:xfrm>
            <a:off x="7348648" y="2451551"/>
            <a:ext cx="1667646" cy="28951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text</a:t>
            </a:r>
          </a:p>
        </p:txBody>
      </p:sp>
      <p:sp>
        <p:nvSpPr>
          <p:cNvPr id="75" name="Content Placeholder 2"/>
          <p:cNvSpPr txBox="1"/>
          <p:nvPr/>
        </p:nvSpPr>
        <p:spPr>
          <a:xfrm>
            <a:off x="9446673" y="2451550"/>
            <a:ext cx="1667646" cy="28951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text</a:t>
            </a:r>
          </a:p>
        </p:txBody>
      </p:sp>
      <p:sp>
        <p:nvSpPr>
          <p:cNvPr id="76" name="文本框 75"/>
          <p:cNvSpPr txBox="1"/>
          <p:nvPr/>
        </p:nvSpPr>
        <p:spPr>
          <a:xfrm>
            <a:off x="1173215" y="4458766"/>
            <a:ext cx="1668056"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7" name="文本框 76"/>
          <p:cNvSpPr txBox="1"/>
          <p:nvPr/>
        </p:nvSpPr>
        <p:spPr>
          <a:xfrm>
            <a:off x="891959" y="342900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8" name="文本框 77"/>
          <p:cNvSpPr txBox="1"/>
          <p:nvPr/>
        </p:nvSpPr>
        <p:spPr>
          <a:xfrm>
            <a:off x="3230615" y="4458766"/>
            <a:ext cx="1668056"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9" name="文本框 78"/>
          <p:cNvSpPr txBox="1"/>
          <p:nvPr/>
        </p:nvSpPr>
        <p:spPr>
          <a:xfrm>
            <a:off x="2949359" y="342900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80" name="文本框 79"/>
          <p:cNvSpPr txBox="1"/>
          <p:nvPr/>
        </p:nvSpPr>
        <p:spPr>
          <a:xfrm>
            <a:off x="5288015" y="4458766"/>
            <a:ext cx="1668056"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81" name="文本框 80"/>
          <p:cNvSpPr txBox="1"/>
          <p:nvPr/>
        </p:nvSpPr>
        <p:spPr>
          <a:xfrm>
            <a:off x="5006759" y="342900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82" name="文本框 81"/>
          <p:cNvSpPr txBox="1"/>
          <p:nvPr/>
        </p:nvSpPr>
        <p:spPr>
          <a:xfrm>
            <a:off x="7345415" y="4458766"/>
            <a:ext cx="1668056"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83" name="文本框 82"/>
          <p:cNvSpPr txBox="1"/>
          <p:nvPr/>
        </p:nvSpPr>
        <p:spPr>
          <a:xfrm>
            <a:off x="7064159" y="342900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84" name="文本框 83"/>
          <p:cNvSpPr txBox="1"/>
          <p:nvPr/>
        </p:nvSpPr>
        <p:spPr>
          <a:xfrm>
            <a:off x="9402815" y="4458766"/>
            <a:ext cx="1668056"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85" name="文本框 84"/>
          <p:cNvSpPr txBox="1"/>
          <p:nvPr/>
        </p:nvSpPr>
        <p:spPr>
          <a:xfrm>
            <a:off x="9121559" y="342900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584947" y="250806"/>
            <a:ext cx="5022106" cy="690051"/>
            <a:chOff x="1828733" y="314306"/>
            <a:chExt cx="5022106" cy="690051"/>
          </a:xfrm>
        </p:grpSpPr>
        <p:sp>
          <p:nvSpPr>
            <p:cNvPr id="9" name="矩形 8"/>
            <p:cNvSpPr/>
            <p:nvPr/>
          </p:nvSpPr>
          <p:spPr>
            <a:xfrm>
              <a:off x="3631900" y="314306"/>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工作经验总结</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828733" y="69658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Summary Of Work Experience</a:t>
              </a:r>
              <a:endParaRPr lang="zh-CN" altLang="en-US" sz="12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grpSp>
        <p:nvGrpSpPr>
          <p:cNvPr id="7" name="Group 7"/>
          <p:cNvGrpSpPr/>
          <p:nvPr/>
        </p:nvGrpSpPr>
        <p:grpSpPr>
          <a:xfrm>
            <a:off x="4184908" y="3698332"/>
            <a:ext cx="2165350" cy="2165350"/>
            <a:chOff x="4240327" y="3547697"/>
            <a:chExt cx="2165350" cy="2165350"/>
          </a:xfrm>
          <a:solidFill>
            <a:srgbClr val="DB4825"/>
          </a:solidFill>
        </p:grpSpPr>
        <p:sp>
          <p:nvSpPr>
            <p:cNvPr id="8" name="Freeform 7"/>
            <p:cNvSpPr/>
            <p:nvPr/>
          </p:nvSpPr>
          <p:spPr bwMode="auto">
            <a:xfrm rot="18900000">
              <a:off x="4240327" y="3547697"/>
              <a:ext cx="2165350" cy="2165350"/>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grpFill/>
            <a:ln>
              <a:noFill/>
            </a:ln>
          </p:spPr>
          <p:txBody>
            <a:bodyPr vert="horz" wrap="square" lIns="91440" tIns="45720" rIns="91440" bIns="45720" numCol="1" anchor="t" anchorCtr="0" compatLnSpc="1"/>
            <a:lstStyle/>
            <a:p>
              <a:endParaRPr lang="id-ID"/>
            </a:p>
          </p:txBody>
        </p:sp>
        <p:sp>
          <p:nvSpPr>
            <p:cNvPr id="11" name="TextBox 102"/>
            <p:cNvSpPr txBox="1">
              <a:spLocks noChangeAspect="1"/>
            </p:cNvSpPr>
            <p:nvPr/>
          </p:nvSpPr>
          <p:spPr>
            <a:xfrm>
              <a:off x="4980696" y="4378846"/>
              <a:ext cx="467965" cy="467965"/>
            </a:xfrm>
            <a:prstGeom prst="rect">
              <a:avLst/>
            </a:prstGeom>
            <a:grpFill/>
          </p:spPr>
          <p:txBody>
            <a:bodyPr wrap="none" lIns="0" tIns="0" rIns="0" bIns="0" rtlCol="0" anchor="ctr" anchorCtr="0">
              <a:noAutofit/>
            </a:bodyPr>
            <a:lstStyle/>
            <a:p>
              <a:pPr algn="ctr" defTabSz="913765"/>
              <a:endParaRPr lang="ru-RU" sz="2800" dirty="0">
                <a:solidFill>
                  <a:prstClr val="white"/>
                </a:solidFill>
              </a:endParaRPr>
            </a:p>
          </p:txBody>
        </p:sp>
      </p:grpSp>
      <p:grpSp>
        <p:nvGrpSpPr>
          <p:cNvPr id="12" name="Group 2"/>
          <p:cNvGrpSpPr/>
          <p:nvPr/>
        </p:nvGrpSpPr>
        <p:grpSpPr>
          <a:xfrm>
            <a:off x="5716043" y="2170324"/>
            <a:ext cx="2165350" cy="2165350"/>
            <a:chOff x="5771462" y="2019689"/>
            <a:chExt cx="2165350" cy="2165350"/>
          </a:xfrm>
          <a:solidFill>
            <a:srgbClr val="DB4825"/>
          </a:solidFill>
        </p:grpSpPr>
        <p:sp>
          <p:nvSpPr>
            <p:cNvPr id="13" name="Freeform 7"/>
            <p:cNvSpPr/>
            <p:nvPr/>
          </p:nvSpPr>
          <p:spPr bwMode="auto">
            <a:xfrm rot="8100000">
              <a:off x="5771462" y="2019689"/>
              <a:ext cx="2165350" cy="2165350"/>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grpFill/>
            <a:ln>
              <a:noFill/>
            </a:ln>
          </p:spPr>
          <p:txBody>
            <a:bodyPr vert="horz" wrap="square" lIns="91440" tIns="45720" rIns="91440" bIns="45720" numCol="1" anchor="t" anchorCtr="0" compatLnSpc="1"/>
            <a:lstStyle/>
            <a:p>
              <a:endParaRPr lang="id-ID"/>
            </a:p>
          </p:txBody>
        </p:sp>
        <p:sp>
          <p:nvSpPr>
            <p:cNvPr id="14" name="TextBox 99"/>
            <p:cNvSpPr txBox="1">
              <a:spLocks noChangeAspect="1"/>
            </p:cNvSpPr>
            <p:nvPr/>
          </p:nvSpPr>
          <p:spPr>
            <a:xfrm>
              <a:off x="6795506" y="2865114"/>
              <a:ext cx="467965" cy="467965"/>
            </a:xfrm>
            <a:prstGeom prst="rect">
              <a:avLst/>
            </a:prstGeom>
            <a:grpFill/>
          </p:spPr>
          <p:txBody>
            <a:bodyPr wrap="none" lIns="0" tIns="0" rIns="0" bIns="0" rtlCol="0" anchor="ctr" anchorCtr="0">
              <a:noAutofit/>
            </a:bodyPr>
            <a:lstStyle/>
            <a:p>
              <a:pPr algn="ctr" defTabSz="913765"/>
              <a:endParaRPr lang="ru-RU" sz="2800" dirty="0">
                <a:solidFill>
                  <a:prstClr val="white"/>
                </a:solidFill>
              </a:endParaRPr>
            </a:p>
          </p:txBody>
        </p:sp>
      </p:grpSp>
      <p:grpSp>
        <p:nvGrpSpPr>
          <p:cNvPr id="15" name="Group 1"/>
          <p:cNvGrpSpPr/>
          <p:nvPr/>
        </p:nvGrpSpPr>
        <p:grpSpPr>
          <a:xfrm>
            <a:off x="4261109" y="2253012"/>
            <a:ext cx="2012950" cy="2011363"/>
            <a:chOff x="4316528" y="2102377"/>
            <a:chExt cx="2012950" cy="2011363"/>
          </a:xfrm>
          <a:solidFill>
            <a:srgbClr val="509187"/>
          </a:solidFill>
        </p:grpSpPr>
        <p:sp>
          <p:nvSpPr>
            <p:cNvPr id="16" name="Freeform 6"/>
            <p:cNvSpPr/>
            <p:nvPr/>
          </p:nvSpPr>
          <p:spPr bwMode="auto">
            <a:xfrm rot="18900000">
              <a:off x="4316528" y="2102377"/>
              <a:ext cx="2012950" cy="2011363"/>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grpFill/>
            <a:ln>
              <a:noFill/>
            </a:ln>
          </p:spPr>
          <p:txBody>
            <a:bodyPr vert="horz" wrap="square" lIns="91440" tIns="45720" rIns="91440" bIns="45720" numCol="1" anchor="t" anchorCtr="0" compatLnSpc="1"/>
            <a:lstStyle/>
            <a:p>
              <a:endParaRPr lang="id-ID"/>
            </a:p>
          </p:txBody>
        </p:sp>
        <p:sp>
          <p:nvSpPr>
            <p:cNvPr id="17" name="TextBox 100"/>
            <p:cNvSpPr txBox="1">
              <a:spLocks noChangeAspect="1"/>
            </p:cNvSpPr>
            <p:nvPr/>
          </p:nvSpPr>
          <p:spPr>
            <a:xfrm>
              <a:off x="5143182" y="2679395"/>
              <a:ext cx="467965" cy="467965"/>
            </a:xfrm>
            <a:prstGeom prst="rect">
              <a:avLst/>
            </a:prstGeom>
            <a:grpFill/>
          </p:spPr>
          <p:txBody>
            <a:bodyPr wrap="none" lIns="0" tIns="0" rIns="0" bIns="0" rtlCol="0" anchor="ctr" anchorCtr="0">
              <a:noAutofit/>
            </a:bodyPr>
            <a:lstStyle/>
            <a:p>
              <a:pPr algn="ctr" defTabSz="913765"/>
              <a:endParaRPr lang="ru-RU" sz="2800" dirty="0">
                <a:solidFill>
                  <a:prstClr val="white"/>
                </a:solidFill>
              </a:endParaRPr>
            </a:p>
          </p:txBody>
        </p:sp>
      </p:grpSp>
      <p:grpSp>
        <p:nvGrpSpPr>
          <p:cNvPr id="18" name="Group 4"/>
          <p:cNvGrpSpPr/>
          <p:nvPr/>
        </p:nvGrpSpPr>
        <p:grpSpPr>
          <a:xfrm>
            <a:off x="5792241" y="3772133"/>
            <a:ext cx="2012950" cy="2011363"/>
            <a:chOff x="5847660" y="3621498"/>
            <a:chExt cx="2012950" cy="2011363"/>
          </a:xfrm>
          <a:solidFill>
            <a:srgbClr val="509187"/>
          </a:solidFill>
        </p:grpSpPr>
        <p:sp>
          <p:nvSpPr>
            <p:cNvPr id="19" name="Freeform 6"/>
            <p:cNvSpPr/>
            <p:nvPr/>
          </p:nvSpPr>
          <p:spPr bwMode="auto">
            <a:xfrm rot="8100000">
              <a:off x="5847660" y="3621498"/>
              <a:ext cx="2012950" cy="2011363"/>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grpFill/>
            <a:ln>
              <a:noFill/>
            </a:ln>
          </p:spPr>
          <p:txBody>
            <a:bodyPr vert="horz" wrap="square" lIns="91440" tIns="45720" rIns="91440" bIns="45720" numCol="1" anchor="t" anchorCtr="0" compatLnSpc="1"/>
            <a:lstStyle/>
            <a:p>
              <a:endParaRPr lang="id-ID"/>
            </a:p>
          </p:txBody>
        </p:sp>
        <p:sp>
          <p:nvSpPr>
            <p:cNvPr id="20" name="TextBox 101"/>
            <p:cNvSpPr txBox="1">
              <a:spLocks noChangeAspect="1"/>
            </p:cNvSpPr>
            <p:nvPr/>
          </p:nvSpPr>
          <p:spPr>
            <a:xfrm>
              <a:off x="6620153" y="4636000"/>
              <a:ext cx="467965" cy="467965"/>
            </a:xfrm>
            <a:prstGeom prst="rect">
              <a:avLst/>
            </a:prstGeom>
            <a:grpFill/>
          </p:spPr>
          <p:txBody>
            <a:bodyPr wrap="none" lIns="0" tIns="0" rIns="0" bIns="0" rtlCol="0" anchor="ctr" anchorCtr="0">
              <a:noAutofit/>
            </a:bodyPr>
            <a:lstStyle/>
            <a:p>
              <a:pPr algn="ctr" defTabSz="913765"/>
              <a:endParaRPr lang="ru-RU" sz="2800" dirty="0">
                <a:solidFill>
                  <a:prstClr val="white"/>
                </a:solidFill>
              </a:endParaRPr>
            </a:p>
          </p:txBody>
        </p:sp>
      </p:grpSp>
      <p:sp>
        <p:nvSpPr>
          <p:cNvPr id="21" name="Oval 3"/>
          <p:cNvSpPr/>
          <p:nvPr/>
        </p:nvSpPr>
        <p:spPr>
          <a:xfrm>
            <a:off x="7459011" y="3144458"/>
            <a:ext cx="210546" cy="210546"/>
          </a:xfrm>
          <a:prstGeom prst="ellipse">
            <a:avLst/>
          </a:prstGeom>
          <a:solidFill>
            <a:srgbClr val="DB482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12"/>
          <p:cNvCxnSpPr/>
          <p:nvPr/>
        </p:nvCxnSpPr>
        <p:spPr>
          <a:xfrm>
            <a:off x="7615394" y="3249307"/>
            <a:ext cx="528638" cy="0"/>
          </a:xfrm>
          <a:prstGeom prst="line">
            <a:avLst/>
          </a:prstGeom>
          <a:solidFill>
            <a:schemeClr val="tx1">
              <a:lumMod val="65000"/>
              <a:lumOff val="35000"/>
            </a:schemeClr>
          </a:solidFill>
          <a:ln w="38100">
            <a:solidFill>
              <a:srgbClr val="DB4825"/>
            </a:solidFill>
          </a:ln>
        </p:spPr>
        <p:style>
          <a:lnRef idx="1">
            <a:schemeClr val="accent1"/>
          </a:lnRef>
          <a:fillRef idx="0">
            <a:schemeClr val="accent1"/>
          </a:fillRef>
          <a:effectRef idx="0">
            <a:schemeClr val="accent1"/>
          </a:effectRef>
          <a:fontRef idx="minor">
            <a:schemeClr val="tx1"/>
          </a:fontRef>
        </p:style>
      </p:cxnSp>
      <p:sp>
        <p:nvSpPr>
          <p:cNvPr id="24" name="Oval 96"/>
          <p:cNvSpPr/>
          <p:nvPr/>
        </p:nvSpPr>
        <p:spPr>
          <a:xfrm>
            <a:off x="7404848" y="4681504"/>
            <a:ext cx="210546" cy="210546"/>
          </a:xfrm>
          <a:prstGeom prst="ellipse">
            <a:avLst/>
          </a:prstGeom>
          <a:solidFill>
            <a:srgbClr val="50918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105"/>
          <p:cNvCxnSpPr/>
          <p:nvPr/>
        </p:nvCxnSpPr>
        <p:spPr>
          <a:xfrm>
            <a:off x="7564284" y="4793602"/>
            <a:ext cx="528638" cy="0"/>
          </a:xfrm>
          <a:prstGeom prst="line">
            <a:avLst/>
          </a:prstGeom>
          <a:solidFill>
            <a:schemeClr val="bg1">
              <a:lumMod val="65000"/>
            </a:schemeClr>
          </a:solidFill>
          <a:ln w="38100">
            <a:solidFill>
              <a:srgbClr val="509187"/>
            </a:solidFill>
          </a:ln>
        </p:spPr>
        <p:style>
          <a:lnRef idx="1">
            <a:schemeClr val="accent1"/>
          </a:lnRef>
          <a:fillRef idx="0">
            <a:schemeClr val="accent1"/>
          </a:fillRef>
          <a:effectRef idx="0">
            <a:schemeClr val="accent1"/>
          </a:effectRef>
          <a:fontRef idx="minor">
            <a:schemeClr val="tx1"/>
          </a:fontRef>
        </p:style>
      </p:cxnSp>
      <p:sp>
        <p:nvSpPr>
          <p:cNvPr id="26" name="Oval 98"/>
          <p:cNvSpPr/>
          <p:nvPr/>
        </p:nvSpPr>
        <p:spPr>
          <a:xfrm>
            <a:off x="4450906" y="3144458"/>
            <a:ext cx="210546" cy="210546"/>
          </a:xfrm>
          <a:prstGeom prst="ellipse">
            <a:avLst/>
          </a:prstGeom>
          <a:solidFill>
            <a:srgbClr val="50918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106"/>
          <p:cNvCxnSpPr/>
          <p:nvPr/>
        </p:nvCxnSpPr>
        <p:spPr>
          <a:xfrm>
            <a:off x="3973379" y="3252343"/>
            <a:ext cx="528638" cy="0"/>
          </a:xfrm>
          <a:prstGeom prst="line">
            <a:avLst/>
          </a:prstGeom>
          <a:solidFill>
            <a:schemeClr val="bg1">
              <a:lumMod val="65000"/>
            </a:schemeClr>
          </a:solidFill>
          <a:ln w="38100">
            <a:solidFill>
              <a:srgbClr val="509187"/>
            </a:solidFill>
          </a:ln>
        </p:spPr>
        <p:style>
          <a:lnRef idx="1">
            <a:schemeClr val="accent1"/>
          </a:lnRef>
          <a:fillRef idx="0">
            <a:schemeClr val="accent1"/>
          </a:fillRef>
          <a:effectRef idx="0">
            <a:schemeClr val="accent1"/>
          </a:effectRef>
          <a:fontRef idx="minor">
            <a:schemeClr val="tx1"/>
          </a:fontRef>
        </p:style>
      </p:cxnSp>
      <p:sp>
        <p:nvSpPr>
          <p:cNvPr id="28" name="Oval 97"/>
          <p:cNvSpPr/>
          <p:nvPr/>
        </p:nvSpPr>
        <p:spPr>
          <a:xfrm>
            <a:off x="4396744" y="4659196"/>
            <a:ext cx="210546" cy="210546"/>
          </a:xfrm>
          <a:prstGeom prst="ellipse">
            <a:avLst/>
          </a:prstGeom>
          <a:solidFill>
            <a:srgbClr val="EA6B4A"/>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107"/>
          <p:cNvCxnSpPr/>
          <p:nvPr/>
        </p:nvCxnSpPr>
        <p:spPr>
          <a:xfrm>
            <a:off x="3922268" y="4763463"/>
            <a:ext cx="528638" cy="0"/>
          </a:xfrm>
          <a:prstGeom prst="line">
            <a:avLst/>
          </a:prstGeom>
          <a:solidFill>
            <a:schemeClr val="tx1">
              <a:lumMod val="65000"/>
              <a:lumOff val="35000"/>
            </a:schemeClr>
          </a:solidFill>
          <a:ln w="38100">
            <a:solidFill>
              <a:srgbClr val="DB482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144033" y="3068856"/>
            <a:ext cx="3146268"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1" name="文本框 30"/>
          <p:cNvSpPr txBox="1"/>
          <p:nvPr/>
        </p:nvSpPr>
        <p:spPr>
          <a:xfrm>
            <a:off x="7992461" y="2779974"/>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2" name="文本框 31"/>
          <p:cNvSpPr txBox="1"/>
          <p:nvPr/>
        </p:nvSpPr>
        <p:spPr>
          <a:xfrm>
            <a:off x="8144033" y="4643800"/>
            <a:ext cx="3146268"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3" name="文本框 32"/>
          <p:cNvSpPr txBox="1"/>
          <p:nvPr/>
        </p:nvSpPr>
        <p:spPr>
          <a:xfrm>
            <a:off x="7992461" y="4354918"/>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4" name="文本框 33"/>
          <p:cNvSpPr txBox="1"/>
          <p:nvPr/>
        </p:nvSpPr>
        <p:spPr>
          <a:xfrm>
            <a:off x="731477" y="4643800"/>
            <a:ext cx="3174958"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5" name="文本框 34"/>
          <p:cNvSpPr txBox="1"/>
          <p:nvPr/>
        </p:nvSpPr>
        <p:spPr>
          <a:xfrm>
            <a:off x="2471100" y="4354918"/>
            <a:ext cx="14353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6" name="文本框 35"/>
          <p:cNvSpPr txBox="1"/>
          <p:nvPr/>
        </p:nvSpPr>
        <p:spPr>
          <a:xfrm>
            <a:off x="731477" y="3068856"/>
            <a:ext cx="3174958"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7" name="文本框 36"/>
          <p:cNvSpPr txBox="1"/>
          <p:nvPr/>
        </p:nvSpPr>
        <p:spPr>
          <a:xfrm>
            <a:off x="2471100" y="2779974"/>
            <a:ext cx="14353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8" name="文本框 37"/>
          <p:cNvSpPr txBox="1"/>
          <p:nvPr/>
        </p:nvSpPr>
        <p:spPr>
          <a:xfrm>
            <a:off x="4901420" y="3007667"/>
            <a:ext cx="683581" cy="461665"/>
          </a:xfrm>
          <a:prstGeom prst="rect">
            <a:avLst/>
          </a:prstGeom>
          <a:noFill/>
        </p:spPr>
        <p:txBody>
          <a:bodyPr wrap="square" rtlCol="0">
            <a:spAutoFit/>
          </a:bodyPr>
          <a:lstStyle/>
          <a:p>
            <a:r>
              <a:rPr lang="en-US" altLang="zh-CN" sz="2400" dirty="0">
                <a:solidFill>
                  <a:schemeClr val="bg1"/>
                </a:solidFill>
              </a:rPr>
              <a:t>text</a:t>
            </a:r>
            <a:endParaRPr lang="zh-CN" altLang="en-US" sz="2400" dirty="0">
              <a:solidFill>
                <a:schemeClr val="bg1"/>
              </a:solidFill>
            </a:endParaRPr>
          </a:p>
        </p:txBody>
      </p:sp>
      <p:sp>
        <p:nvSpPr>
          <p:cNvPr id="39" name="文本框 38"/>
          <p:cNvSpPr txBox="1"/>
          <p:nvPr/>
        </p:nvSpPr>
        <p:spPr>
          <a:xfrm>
            <a:off x="4901420" y="4544791"/>
            <a:ext cx="683581" cy="461665"/>
          </a:xfrm>
          <a:prstGeom prst="rect">
            <a:avLst/>
          </a:prstGeom>
          <a:noFill/>
        </p:spPr>
        <p:txBody>
          <a:bodyPr wrap="square" rtlCol="0">
            <a:spAutoFit/>
          </a:bodyPr>
          <a:lstStyle/>
          <a:p>
            <a:r>
              <a:rPr lang="en-US" altLang="zh-CN" sz="2400" dirty="0">
                <a:solidFill>
                  <a:schemeClr val="bg1"/>
                </a:solidFill>
              </a:rPr>
              <a:t>text</a:t>
            </a:r>
            <a:endParaRPr lang="zh-CN" altLang="en-US" sz="2400" dirty="0">
              <a:solidFill>
                <a:schemeClr val="bg1"/>
              </a:solidFill>
            </a:endParaRPr>
          </a:p>
        </p:txBody>
      </p:sp>
      <p:sp>
        <p:nvSpPr>
          <p:cNvPr id="40" name="文本框 39"/>
          <p:cNvSpPr txBox="1"/>
          <p:nvPr/>
        </p:nvSpPr>
        <p:spPr>
          <a:xfrm>
            <a:off x="6535447" y="3007667"/>
            <a:ext cx="683581" cy="461665"/>
          </a:xfrm>
          <a:prstGeom prst="rect">
            <a:avLst/>
          </a:prstGeom>
          <a:noFill/>
        </p:spPr>
        <p:txBody>
          <a:bodyPr wrap="square" rtlCol="0">
            <a:spAutoFit/>
          </a:bodyPr>
          <a:lstStyle/>
          <a:p>
            <a:r>
              <a:rPr lang="en-US" altLang="zh-CN" sz="2400" dirty="0">
                <a:solidFill>
                  <a:schemeClr val="bg1"/>
                </a:solidFill>
              </a:rPr>
              <a:t>text</a:t>
            </a:r>
            <a:endParaRPr lang="zh-CN" altLang="en-US" sz="2400" dirty="0">
              <a:solidFill>
                <a:schemeClr val="bg1"/>
              </a:solidFill>
            </a:endParaRPr>
          </a:p>
        </p:txBody>
      </p:sp>
      <p:sp>
        <p:nvSpPr>
          <p:cNvPr id="41" name="文本框 40"/>
          <p:cNvSpPr txBox="1"/>
          <p:nvPr/>
        </p:nvSpPr>
        <p:spPr>
          <a:xfrm>
            <a:off x="6535447" y="4544791"/>
            <a:ext cx="683581" cy="461665"/>
          </a:xfrm>
          <a:prstGeom prst="rect">
            <a:avLst/>
          </a:prstGeom>
          <a:noFill/>
        </p:spPr>
        <p:txBody>
          <a:bodyPr wrap="square" rtlCol="0">
            <a:spAutoFit/>
          </a:bodyPr>
          <a:lstStyle/>
          <a:p>
            <a:r>
              <a:rPr lang="en-US" altLang="zh-CN" sz="2400" dirty="0">
                <a:solidFill>
                  <a:schemeClr val="bg1"/>
                </a:solidFill>
              </a:rPr>
              <a:t>text</a:t>
            </a:r>
            <a:endParaRPr lang="zh-CN" altLang="en-US" sz="2400"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584947" y="250806"/>
            <a:ext cx="5022106" cy="690051"/>
            <a:chOff x="1828733" y="314306"/>
            <a:chExt cx="5022106" cy="690051"/>
          </a:xfrm>
        </p:grpSpPr>
        <p:sp>
          <p:nvSpPr>
            <p:cNvPr id="9" name="矩形 8"/>
            <p:cNvSpPr/>
            <p:nvPr/>
          </p:nvSpPr>
          <p:spPr>
            <a:xfrm>
              <a:off x="3631900" y="314306"/>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工作经验总结</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828733" y="696580"/>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Summary Of Work Experience</a:t>
              </a:r>
              <a:endParaRPr lang="zh-CN" altLang="en-US" sz="12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sp>
        <p:nvSpPr>
          <p:cNvPr id="7" name="Rectangle 22"/>
          <p:cNvSpPr/>
          <p:nvPr/>
        </p:nvSpPr>
        <p:spPr>
          <a:xfrm>
            <a:off x="788894" y="2751976"/>
            <a:ext cx="10614212" cy="2621486"/>
          </a:xfrm>
          <a:prstGeom prst="rect">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6A3"/>
              </a:solidFill>
            </a:endParaRPr>
          </a:p>
        </p:txBody>
      </p:sp>
      <p:sp>
        <p:nvSpPr>
          <p:cNvPr id="8" name="Hexagon 43"/>
          <p:cNvSpPr/>
          <p:nvPr/>
        </p:nvSpPr>
        <p:spPr>
          <a:xfrm>
            <a:off x="1329108" y="3161215"/>
            <a:ext cx="1148789" cy="990336"/>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1" name="Freeform 13"/>
          <p:cNvSpPr>
            <a:spLocks noEditPoints="1"/>
          </p:cNvSpPr>
          <p:nvPr/>
        </p:nvSpPr>
        <p:spPr bwMode="auto">
          <a:xfrm>
            <a:off x="1597317" y="3459879"/>
            <a:ext cx="612372" cy="366015"/>
          </a:xfrm>
          <a:custGeom>
            <a:avLst/>
            <a:gdLst>
              <a:gd name="T0" fmla="*/ 226 w 256"/>
              <a:gd name="T1" fmla="*/ 131 h 154"/>
              <a:gd name="T2" fmla="*/ 226 w 256"/>
              <a:gd name="T3" fmla="*/ 130 h 154"/>
              <a:gd name="T4" fmla="*/ 226 w 256"/>
              <a:gd name="T5" fmla="*/ 10 h 154"/>
              <a:gd name="T6" fmla="*/ 217 w 256"/>
              <a:gd name="T7" fmla="*/ 0 h 154"/>
              <a:gd name="T8" fmla="*/ 38 w 256"/>
              <a:gd name="T9" fmla="*/ 0 h 154"/>
              <a:gd name="T10" fmla="*/ 29 w 256"/>
              <a:gd name="T11" fmla="*/ 10 h 154"/>
              <a:gd name="T12" fmla="*/ 29 w 256"/>
              <a:gd name="T13" fmla="*/ 130 h 154"/>
              <a:gd name="T14" fmla="*/ 29 w 256"/>
              <a:gd name="T15" fmla="*/ 131 h 154"/>
              <a:gd name="T16" fmla="*/ 0 w 256"/>
              <a:gd name="T17" fmla="*/ 138 h 154"/>
              <a:gd name="T18" fmla="*/ 3 w 256"/>
              <a:gd name="T19" fmla="*/ 154 h 154"/>
              <a:gd name="T20" fmla="*/ 253 w 256"/>
              <a:gd name="T21" fmla="*/ 154 h 154"/>
              <a:gd name="T22" fmla="*/ 256 w 256"/>
              <a:gd name="T23" fmla="*/ 138 h 154"/>
              <a:gd name="T24" fmla="*/ 226 w 256"/>
              <a:gd name="T25" fmla="*/ 131 h 154"/>
              <a:gd name="T26" fmla="*/ 207 w 256"/>
              <a:gd name="T27" fmla="*/ 119 h 154"/>
              <a:gd name="T28" fmla="*/ 48 w 256"/>
              <a:gd name="T29" fmla="*/ 119 h 154"/>
              <a:gd name="T30" fmla="*/ 48 w 256"/>
              <a:gd name="T31" fmla="*/ 20 h 154"/>
              <a:gd name="T32" fmla="*/ 207 w 256"/>
              <a:gd name="T33" fmla="*/ 20 h 154"/>
              <a:gd name="T34" fmla="*/ 207 w 256"/>
              <a:gd name="T35" fmla="*/ 11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4">
                <a:moveTo>
                  <a:pt x="226" y="131"/>
                </a:moveTo>
                <a:cubicBezTo>
                  <a:pt x="226" y="131"/>
                  <a:pt x="226" y="131"/>
                  <a:pt x="226" y="130"/>
                </a:cubicBezTo>
                <a:cubicBezTo>
                  <a:pt x="226" y="10"/>
                  <a:pt x="226" y="10"/>
                  <a:pt x="226" y="10"/>
                </a:cubicBezTo>
                <a:cubicBezTo>
                  <a:pt x="226" y="5"/>
                  <a:pt x="222" y="0"/>
                  <a:pt x="217" y="0"/>
                </a:cubicBezTo>
                <a:cubicBezTo>
                  <a:pt x="38" y="0"/>
                  <a:pt x="38" y="0"/>
                  <a:pt x="38" y="0"/>
                </a:cubicBezTo>
                <a:cubicBezTo>
                  <a:pt x="33" y="0"/>
                  <a:pt x="29" y="5"/>
                  <a:pt x="29" y="10"/>
                </a:cubicBezTo>
                <a:cubicBezTo>
                  <a:pt x="29" y="130"/>
                  <a:pt x="29" y="130"/>
                  <a:pt x="29" y="130"/>
                </a:cubicBezTo>
                <a:cubicBezTo>
                  <a:pt x="29" y="131"/>
                  <a:pt x="29" y="131"/>
                  <a:pt x="29" y="131"/>
                </a:cubicBezTo>
                <a:cubicBezTo>
                  <a:pt x="0" y="138"/>
                  <a:pt x="0" y="138"/>
                  <a:pt x="0" y="138"/>
                </a:cubicBezTo>
                <a:cubicBezTo>
                  <a:pt x="3" y="154"/>
                  <a:pt x="3" y="154"/>
                  <a:pt x="3" y="154"/>
                </a:cubicBezTo>
                <a:cubicBezTo>
                  <a:pt x="253" y="154"/>
                  <a:pt x="253" y="154"/>
                  <a:pt x="253" y="154"/>
                </a:cubicBezTo>
                <a:cubicBezTo>
                  <a:pt x="256" y="138"/>
                  <a:pt x="256" y="138"/>
                  <a:pt x="256" y="138"/>
                </a:cubicBezTo>
                <a:lnTo>
                  <a:pt x="226" y="131"/>
                </a:lnTo>
                <a:close/>
                <a:moveTo>
                  <a:pt x="207" y="119"/>
                </a:moveTo>
                <a:cubicBezTo>
                  <a:pt x="48" y="119"/>
                  <a:pt x="48" y="119"/>
                  <a:pt x="48" y="119"/>
                </a:cubicBezTo>
                <a:cubicBezTo>
                  <a:pt x="48" y="20"/>
                  <a:pt x="48" y="20"/>
                  <a:pt x="48" y="20"/>
                </a:cubicBezTo>
                <a:cubicBezTo>
                  <a:pt x="207" y="20"/>
                  <a:pt x="207" y="20"/>
                  <a:pt x="207" y="20"/>
                </a:cubicBezTo>
                <a:lnTo>
                  <a:pt x="207" y="119"/>
                </a:lnTo>
                <a:close/>
              </a:path>
            </a:pathLst>
          </a:custGeom>
          <a:solidFill>
            <a:schemeClr val="bg1"/>
          </a:solidFill>
          <a:ln>
            <a:solidFill>
              <a:schemeClr val="bg1"/>
            </a:solidFill>
          </a:ln>
        </p:spPr>
        <p:txBody>
          <a:bodyPr vert="horz" wrap="square" lIns="91440" tIns="45720" rIns="91440" bIns="45720" numCol="1" anchor="t" anchorCtr="0" compatLnSpc="1"/>
          <a:lstStyle/>
          <a:p>
            <a:endParaRPr lang="en-US"/>
          </a:p>
        </p:txBody>
      </p:sp>
      <p:sp>
        <p:nvSpPr>
          <p:cNvPr id="12" name="Hexagon 46"/>
          <p:cNvSpPr/>
          <p:nvPr/>
        </p:nvSpPr>
        <p:spPr>
          <a:xfrm>
            <a:off x="3389365" y="3161215"/>
            <a:ext cx="1148789" cy="990336"/>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3" name="Freeform 76"/>
          <p:cNvSpPr/>
          <p:nvPr/>
        </p:nvSpPr>
        <p:spPr bwMode="auto">
          <a:xfrm>
            <a:off x="3792546" y="3367647"/>
            <a:ext cx="342428" cy="458248"/>
          </a:xfrm>
          <a:custGeom>
            <a:avLst/>
            <a:gdLst>
              <a:gd name="T0" fmla="*/ 166 w 199"/>
              <a:gd name="T1" fmla="*/ 135 h 268"/>
              <a:gd name="T2" fmla="*/ 166 w 199"/>
              <a:gd name="T3" fmla="*/ 65 h 268"/>
              <a:gd name="T4" fmla="*/ 99 w 199"/>
              <a:gd name="T5" fmla="*/ 0 h 268"/>
              <a:gd name="T6" fmla="*/ 32 w 199"/>
              <a:gd name="T7" fmla="*/ 65 h 268"/>
              <a:gd name="T8" fmla="*/ 32 w 199"/>
              <a:gd name="T9" fmla="*/ 108 h 268"/>
              <a:gd name="T10" fmla="*/ 60 w 199"/>
              <a:gd name="T11" fmla="*/ 108 h 268"/>
              <a:gd name="T12" fmla="*/ 60 w 199"/>
              <a:gd name="T13" fmla="*/ 65 h 268"/>
              <a:gd name="T14" fmla="*/ 99 w 199"/>
              <a:gd name="T15" fmla="*/ 28 h 268"/>
              <a:gd name="T16" fmla="*/ 138 w 199"/>
              <a:gd name="T17" fmla="*/ 65 h 268"/>
              <a:gd name="T18" fmla="*/ 138 w 199"/>
              <a:gd name="T19" fmla="*/ 135 h 268"/>
              <a:gd name="T20" fmla="*/ 0 w 199"/>
              <a:gd name="T21" fmla="*/ 135 h 268"/>
              <a:gd name="T22" fmla="*/ 0 w 199"/>
              <a:gd name="T23" fmla="*/ 268 h 268"/>
              <a:gd name="T24" fmla="*/ 199 w 199"/>
              <a:gd name="T25" fmla="*/ 268 h 268"/>
              <a:gd name="T26" fmla="*/ 199 w 199"/>
              <a:gd name="T27" fmla="*/ 135 h 268"/>
              <a:gd name="T28" fmla="*/ 166 w 199"/>
              <a:gd name="T29" fmla="*/ 13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68">
                <a:moveTo>
                  <a:pt x="166" y="135"/>
                </a:moveTo>
                <a:cubicBezTo>
                  <a:pt x="166" y="65"/>
                  <a:pt x="166" y="65"/>
                  <a:pt x="166" y="65"/>
                </a:cubicBezTo>
                <a:cubicBezTo>
                  <a:pt x="166" y="33"/>
                  <a:pt x="143" y="0"/>
                  <a:pt x="99" y="0"/>
                </a:cubicBezTo>
                <a:cubicBezTo>
                  <a:pt x="55" y="0"/>
                  <a:pt x="32" y="33"/>
                  <a:pt x="32" y="65"/>
                </a:cubicBezTo>
                <a:cubicBezTo>
                  <a:pt x="32" y="108"/>
                  <a:pt x="32" y="108"/>
                  <a:pt x="32" y="108"/>
                </a:cubicBezTo>
                <a:cubicBezTo>
                  <a:pt x="60" y="108"/>
                  <a:pt x="60" y="108"/>
                  <a:pt x="60" y="108"/>
                </a:cubicBezTo>
                <a:cubicBezTo>
                  <a:pt x="60" y="65"/>
                  <a:pt x="60" y="65"/>
                  <a:pt x="60" y="65"/>
                </a:cubicBezTo>
                <a:cubicBezTo>
                  <a:pt x="60" y="47"/>
                  <a:pt x="73" y="28"/>
                  <a:pt x="99" y="28"/>
                </a:cubicBezTo>
                <a:cubicBezTo>
                  <a:pt x="125" y="28"/>
                  <a:pt x="138" y="47"/>
                  <a:pt x="138" y="65"/>
                </a:cubicBezTo>
                <a:cubicBezTo>
                  <a:pt x="138" y="135"/>
                  <a:pt x="138" y="135"/>
                  <a:pt x="138" y="135"/>
                </a:cubicBezTo>
                <a:cubicBezTo>
                  <a:pt x="0" y="135"/>
                  <a:pt x="0" y="135"/>
                  <a:pt x="0" y="135"/>
                </a:cubicBezTo>
                <a:cubicBezTo>
                  <a:pt x="0" y="268"/>
                  <a:pt x="0" y="268"/>
                  <a:pt x="0" y="268"/>
                </a:cubicBezTo>
                <a:cubicBezTo>
                  <a:pt x="199" y="268"/>
                  <a:pt x="199" y="268"/>
                  <a:pt x="199" y="268"/>
                </a:cubicBezTo>
                <a:cubicBezTo>
                  <a:pt x="199" y="135"/>
                  <a:pt x="199" y="135"/>
                  <a:pt x="199" y="135"/>
                </a:cubicBezTo>
                <a:lnTo>
                  <a:pt x="166" y="135"/>
                </a:lnTo>
                <a:close/>
              </a:path>
            </a:pathLst>
          </a:custGeom>
          <a:solidFill>
            <a:schemeClr val="bg1"/>
          </a:solidFill>
          <a:ln>
            <a:solidFill>
              <a:schemeClr val="bg1"/>
            </a:solidFill>
          </a:ln>
        </p:spPr>
        <p:txBody>
          <a:bodyPr vert="horz" wrap="square" lIns="91440" tIns="45720" rIns="91440" bIns="45720" numCol="1" anchor="t" anchorCtr="0" compatLnSpc="1"/>
          <a:lstStyle/>
          <a:p>
            <a:endParaRPr lang="en-US"/>
          </a:p>
        </p:txBody>
      </p:sp>
      <p:sp>
        <p:nvSpPr>
          <p:cNvPr id="14" name="Hexagon 49"/>
          <p:cNvSpPr/>
          <p:nvPr/>
        </p:nvSpPr>
        <p:spPr>
          <a:xfrm>
            <a:off x="5449622" y="3161215"/>
            <a:ext cx="1148789" cy="990336"/>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5" name="Freeform 14"/>
          <p:cNvSpPr>
            <a:spLocks noEditPoints="1"/>
          </p:cNvSpPr>
          <p:nvPr/>
        </p:nvSpPr>
        <p:spPr bwMode="auto">
          <a:xfrm>
            <a:off x="5906860" y="3401404"/>
            <a:ext cx="263771" cy="509956"/>
          </a:xfrm>
          <a:custGeom>
            <a:avLst/>
            <a:gdLst>
              <a:gd name="T0" fmla="*/ 132 w 132"/>
              <a:gd name="T1" fmla="*/ 33 h 256"/>
              <a:gd name="T2" fmla="*/ 127 w 132"/>
              <a:gd name="T3" fmla="*/ 11 h 256"/>
              <a:gd name="T4" fmla="*/ 112 w 132"/>
              <a:gd name="T5" fmla="*/ 4 h 256"/>
              <a:gd name="T6" fmla="*/ 83 w 132"/>
              <a:gd name="T7" fmla="*/ 1 h 256"/>
              <a:gd name="T8" fmla="*/ 65 w 132"/>
              <a:gd name="T9" fmla="*/ 0 h 256"/>
              <a:gd name="T10" fmla="*/ 51 w 132"/>
              <a:gd name="T11" fmla="*/ 0 h 256"/>
              <a:gd name="T12" fmla="*/ 48 w 132"/>
              <a:gd name="T13" fmla="*/ 0 h 256"/>
              <a:gd name="T14" fmla="*/ 27 w 132"/>
              <a:gd name="T15" fmla="*/ 2 h 256"/>
              <a:gd name="T16" fmla="*/ 25 w 132"/>
              <a:gd name="T17" fmla="*/ 2 h 256"/>
              <a:gd name="T18" fmla="*/ 23 w 132"/>
              <a:gd name="T19" fmla="*/ 3 h 256"/>
              <a:gd name="T20" fmla="*/ 23 w 132"/>
              <a:gd name="T21" fmla="*/ 3 h 256"/>
              <a:gd name="T22" fmla="*/ 14 w 132"/>
              <a:gd name="T23" fmla="*/ 5 h 256"/>
              <a:gd name="T24" fmla="*/ 3 w 132"/>
              <a:gd name="T25" fmla="*/ 13 h 256"/>
              <a:gd name="T26" fmla="*/ 0 w 132"/>
              <a:gd name="T27" fmla="*/ 25 h 256"/>
              <a:gd name="T28" fmla="*/ 0 w 132"/>
              <a:gd name="T29" fmla="*/ 26 h 256"/>
              <a:gd name="T30" fmla="*/ 0 w 132"/>
              <a:gd name="T31" fmla="*/ 208 h 256"/>
              <a:gd name="T32" fmla="*/ 1 w 132"/>
              <a:gd name="T33" fmla="*/ 225 h 256"/>
              <a:gd name="T34" fmla="*/ 7 w 132"/>
              <a:gd name="T35" fmla="*/ 246 h 256"/>
              <a:gd name="T36" fmla="*/ 20 w 132"/>
              <a:gd name="T37" fmla="*/ 253 h 256"/>
              <a:gd name="T38" fmla="*/ 22 w 132"/>
              <a:gd name="T39" fmla="*/ 253 h 256"/>
              <a:gd name="T40" fmla="*/ 43 w 132"/>
              <a:gd name="T41" fmla="*/ 255 h 256"/>
              <a:gd name="T42" fmla="*/ 46 w 132"/>
              <a:gd name="T43" fmla="*/ 255 h 256"/>
              <a:gd name="T44" fmla="*/ 64 w 132"/>
              <a:gd name="T45" fmla="*/ 256 h 256"/>
              <a:gd name="T46" fmla="*/ 81 w 132"/>
              <a:gd name="T47" fmla="*/ 256 h 256"/>
              <a:gd name="T48" fmla="*/ 122 w 132"/>
              <a:gd name="T49" fmla="*/ 248 h 256"/>
              <a:gd name="T50" fmla="*/ 131 w 132"/>
              <a:gd name="T51" fmla="*/ 232 h 256"/>
              <a:gd name="T52" fmla="*/ 131 w 132"/>
              <a:gd name="T53" fmla="*/ 232 h 256"/>
              <a:gd name="T54" fmla="*/ 132 w 132"/>
              <a:gd name="T55" fmla="*/ 211 h 256"/>
              <a:gd name="T56" fmla="*/ 132 w 132"/>
              <a:gd name="T57" fmla="*/ 33 h 256"/>
              <a:gd name="T58" fmla="*/ 66 w 132"/>
              <a:gd name="T59" fmla="*/ 243 h 256"/>
              <a:gd name="T60" fmla="*/ 59 w 132"/>
              <a:gd name="T61" fmla="*/ 236 h 256"/>
              <a:gd name="T62" fmla="*/ 66 w 132"/>
              <a:gd name="T63" fmla="*/ 229 h 256"/>
              <a:gd name="T64" fmla="*/ 73 w 132"/>
              <a:gd name="T65" fmla="*/ 236 h 256"/>
              <a:gd name="T66" fmla="*/ 66 w 132"/>
              <a:gd name="T67" fmla="*/ 243 h 256"/>
              <a:gd name="T68" fmla="*/ 121 w 132"/>
              <a:gd name="T69" fmla="*/ 206 h 256"/>
              <a:gd name="T70" fmla="*/ 11 w 132"/>
              <a:gd name="T71" fmla="*/ 206 h 256"/>
              <a:gd name="T72" fmla="*/ 11 w 132"/>
              <a:gd name="T73" fmla="*/ 30 h 256"/>
              <a:gd name="T74" fmla="*/ 121 w 132"/>
              <a:gd name="T75" fmla="*/ 30 h 256"/>
              <a:gd name="T76" fmla="*/ 121 w 132"/>
              <a:gd name="T77" fmla="*/ 20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256">
                <a:moveTo>
                  <a:pt x="132" y="33"/>
                </a:moveTo>
                <a:cubicBezTo>
                  <a:pt x="132" y="33"/>
                  <a:pt x="131" y="16"/>
                  <a:pt x="127" y="11"/>
                </a:cubicBezTo>
                <a:cubicBezTo>
                  <a:pt x="122" y="6"/>
                  <a:pt x="116" y="5"/>
                  <a:pt x="112" y="4"/>
                </a:cubicBezTo>
                <a:cubicBezTo>
                  <a:pt x="107" y="3"/>
                  <a:pt x="98" y="1"/>
                  <a:pt x="83" y="1"/>
                </a:cubicBezTo>
                <a:cubicBezTo>
                  <a:pt x="76" y="0"/>
                  <a:pt x="71" y="0"/>
                  <a:pt x="65" y="0"/>
                </a:cubicBezTo>
                <a:cubicBezTo>
                  <a:pt x="61" y="0"/>
                  <a:pt x="56" y="0"/>
                  <a:pt x="51" y="0"/>
                </a:cubicBezTo>
                <a:cubicBezTo>
                  <a:pt x="48" y="0"/>
                  <a:pt x="48" y="0"/>
                  <a:pt x="48" y="0"/>
                </a:cubicBezTo>
                <a:cubicBezTo>
                  <a:pt x="38" y="1"/>
                  <a:pt x="30" y="1"/>
                  <a:pt x="27" y="2"/>
                </a:cubicBezTo>
                <a:cubicBezTo>
                  <a:pt x="26" y="2"/>
                  <a:pt x="25" y="2"/>
                  <a:pt x="25" y="2"/>
                </a:cubicBezTo>
                <a:cubicBezTo>
                  <a:pt x="25" y="2"/>
                  <a:pt x="24" y="2"/>
                  <a:pt x="23" y="3"/>
                </a:cubicBezTo>
                <a:cubicBezTo>
                  <a:pt x="23" y="3"/>
                  <a:pt x="23" y="3"/>
                  <a:pt x="23" y="3"/>
                </a:cubicBezTo>
                <a:cubicBezTo>
                  <a:pt x="22" y="3"/>
                  <a:pt x="17" y="4"/>
                  <a:pt x="14" y="5"/>
                </a:cubicBezTo>
                <a:cubicBezTo>
                  <a:pt x="9" y="7"/>
                  <a:pt x="6" y="9"/>
                  <a:pt x="3" y="13"/>
                </a:cubicBezTo>
                <a:cubicBezTo>
                  <a:pt x="1" y="17"/>
                  <a:pt x="1" y="23"/>
                  <a:pt x="0" y="25"/>
                </a:cubicBezTo>
                <a:cubicBezTo>
                  <a:pt x="0" y="26"/>
                  <a:pt x="0" y="26"/>
                  <a:pt x="0" y="26"/>
                </a:cubicBezTo>
                <a:cubicBezTo>
                  <a:pt x="0" y="208"/>
                  <a:pt x="0" y="208"/>
                  <a:pt x="0" y="208"/>
                </a:cubicBezTo>
                <a:cubicBezTo>
                  <a:pt x="1" y="225"/>
                  <a:pt x="1" y="225"/>
                  <a:pt x="1" y="225"/>
                </a:cubicBezTo>
                <a:cubicBezTo>
                  <a:pt x="1" y="225"/>
                  <a:pt x="4" y="242"/>
                  <a:pt x="7" y="246"/>
                </a:cubicBezTo>
                <a:cubicBezTo>
                  <a:pt x="10" y="249"/>
                  <a:pt x="14" y="251"/>
                  <a:pt x="20" y="253"/>
                </a:cubicBezTo>
                <a:cubicBezTo>
                  <a:pt x="21" y="253"/>
                  <a:pt x="22" y="253"/>
                  <a:pt x="22" y="253"/>
                </a:cubicBezTo>
                <a:cubicBezTo>
                  <a:pt x="27" y="254"/>
                  <a:pt x="30" y="255"/>
                  <a:pt x="43" y="255"/>
                </a:cubicBezTo>
                <a:cubicBezTo>
                  <a:pt x="44" y="255"/>
                  <a:pt x="45" y="255"/>
                  <a:pt x="46" y="255"/>
                </a:cubicBezTo>
                <a:cubicBezTo>
                  <a:pt x="52" y="256"/>
                  <a:pt x="57" y="256"/>
                  <a:pt x="64" y="256"/>
                </a:cubicBezTo>
                <a:cubicBezTo>
                  <a:pt x="69" y="256"/>
                  <a:pt x="75" y="256"/>
                  <a:pt x="81" y="256"/>
                </a:cubicBezTo>
                <a:cubicBezTo>
                  <a:pt x="104" y="254"/>
                  <a:pt x="115" y="253"/>
                  <a:pt x="122" y="248"/>
                </a:cubicBezTo>
                <a:cubicBezTo>
                  <a:pt x="128" y="244"/>
                  <a:pt x="130" y="237"/>
                  <a:pt x="131" y="232"/>
                </a:cubicBezTo>
                <a:cubicBezTo>
                  <a:pt x="131" y="232"/>
                  <a:pt x="131" y="232"/>
                  <a:pt x="131" y="232"/>
                </a:cubicBezTo>
                <a:cubicBezTo>
                  <a:pt x="132" y="226"/>
                  <a:pt x="132" y="211"/>
                  <a:pt x="132" y="211"/>
                </a:cubicBezTo>
                <a:lnTo>
                  <a:pt x="132" y="33"/>
                </a:lnTo>
                <a:close/>
                <a:moveTo>
                  <a:pt x="66" y="243"/>
                </a:moveTo>
                <a:cubicBezTo>
                  <a:pt x="62" y="243"/>
                  <a:pt x="59" y="240"/>
                  <a:pt x="59" y="236"/>
                </a:cubicBezTo>
                <a:cubicBezTo>
                  <a:pt x="59" y="232"/>
                  <a:pt x="62" y="229"/>
                  <a:pt x="66" y="229"/>
                </a:cubicBezTo>
                <a:cubicBezTo>
                  <a:pt x="70" y="229"/>
                  <a:pt x="73" y="232"/>
                  <a:pt x="73" y="236"/>
                </a:cubicBezTo>
                <a:cubicBezTo>
                  <a:pt x="73" y="240"/>
                  <a:pt x="70" y="243"/>
                  <a:pt x="66" y="243"/>
                </a:cubicBezTo>
                <a:close/>
                <a:moveTo>
                  <a:pt x="121" y="206"/>
                </a:moveTo>
                <a:cubicBezTo>
                  <a:pt x="11" y="206"/>
                  <a:pt x="11" y="206"/>
                  <a:pt x="11" y="206"/>
                </a:cubicBezTo>
                <a:cubicBezTo>
                  <a:pt x="11" y="30"/>
                  <a:pt x="11" y="30"/>
                  <a:pt x="11" y="30"/>
                </a:cubicBezTo>
                <a:cubicBezTo>
                  <a:pt x="121" y="30"/>
                  <a:pt x="121" y="30"/>
                  <a:pt x="121" y="30"/>
                </a:cubicBezTo>
                <a:lnTo>
                  <a:pt x="121" y="206"/>
                </a:lnTo>
                <a:close/>
              </a:path>
            </a:pathLst>
          </a:custGeom>
          <a:solidFill>
            <a:schemeClr val="bg1"/>
          </a:solidFill>
          <a:ln>
            <a:solidFill>
              <a:schemeClr val="bg1"/>
            </a:solidFill>
          </a:ln>
        </p:spPr>
        <p:txBody>
          <a:bodyPr vert="horz" wrap="square" lIns="91440" tIns="45720" rIns="91440" bIns="45720" numCol="1" anchor="t" anchorCtr="0" compatLnSpc="1"/>
          <a:lstStyle/>
          <a:p>
            <a:endParaRPr lang="en-US"/>
          </a:p>
        </p:txBody>
      </p:sp>
      <p:sp>
        <p:nvSpPr>
          <p:cNvPr id="16" name="Hexagon 50"/>
          <p:cNvSpPr/>
          <p:nvPr/>
        </p:nvSpPr>
        <p:spPr>
          <a:xfrm>
            <a:off x="7509879" y="3161215"/>
            <a:ext cx="1148789" cy="990336"/>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7" name="Freeform 84"/>
          <p:cNvSpPr/>
          <p:nvPr/>
        </p:nvSpPr>
        <p:spPr bwMode="auto">
          <a:xfrm>
            <a:off x="7869908" y="3428520"/>
            <a:ext cx="428732" cy="428731"/>
          </a:xfrm>
          <a:custGeom>
            <a:avLst/>
            <a:gdLst>
              <a:gd name="T0" fmla="*/ 273 w 276"/>
              <a:gd name="T1" fmla="*/ 223 h 276"/>
              <a:gd name="T2" fmla="*/ 272 w 276"/>
              <a:gd name="T3" fmla="*/ 209 h 276"/>
              <a:gd name="T4" fmla="*/ 270 w 276"/>
              <a:gd name="T5" fmla="*/ 208 h 276"/>
              <a:gd name="T6" fmla="*/ 270 w 276"/>
              <a:gd name="T7" fmla="*/ 208 h 276"/>
              <a:gd name="T8" fmla="*/ 212 w 276"/>
              <a:gd name="T9" fmla="*/ 167 h 276"/>
              <a:gd name="T10" fmla="*/ 212 w 276"/>
              <a:gd name="T11" fmla="*/ 167 h 276"/>
              <a:gd name="T12" fmla="*/ 199 w 276"/>
              <a:gd name="T13" fmla="*/ 168 h 276"/>
              <a:gd name="T14" fmla="*/ 198 w 276"/>
              <a:gd name="T15" fmla="*/ 169 h 276"/>
              <a:gd name="T16" fmla="*/ 198 w 276"/>
              <a:gd name="T17" fmla="*/ 169 h 276"/>
              <a:gd name="T18" fmla="*/ 198 w 276"/>
              <a:gd name="T19" fmla="*/ 170 h 276"/>
              <a:gd name="T20" fmla="*/ 191 w 276"/>
              <a:gd name="T21" fmla="*/ 181 h 276"/>
              <a:gd name="T22" fmla="*/ 176 w 276"/>
              <a:gd name="T23" fmla="*/ 211 h 276"/>
              <a:gd name="T24" fmla="*/ 108 w 276"/>
              <a:gd name="T25" fmla="*/ 168 h 276"/>
              <a:gd name="T26" fmla="*/ 65 w 276"/>
              <a:gd name="T27" fmla="*/ 100 h 276"/>
              <a:gd name="T28" fmla="*/ 95 w 276"/>
              <a:gd name="T29" fmla="*/ 85 h 276"/>
              <a:gd name="T30" fmla="*/ 107 w 276"/>
              <a:gd name="T31" fmla="*/ 78 h 276"/>
              <a:gd name="T32" fmla="*/ 107 w 276"/>
              <a:gd name="T33" fmla="*/ 78 h 276"/>
              <a:gd name="T34" fmla="*/ 107 w 276"/>
              <a:gd name="T35" fmla="*/ 78 h 276"/>
              <a:gd name="T36" fmla="*/ 108 w 276"/>
              <a:gd name="T37" fmla="*/ 77 h 276"/>
              <a:gd name="T38" fmla="*/ 109 w 276"/>
              <a:gd name="T39" fmla="*/ 64 h 276"/>
              <a:gd name="T40" fmla="*/ 109 w 276"/>
              <a:gd name="T41" fmla="*/ 64 h 276"/>
              <a:gd name="T42" fmla="*/ 68 w 276"/>
              <a:gd name="T43" fmla="*/ 6 h 276"/>
              <a:gd name="T44" fmla="*/ 68 w 276"/>
              <a:gd name="T45" fmla="*/ 6 h 276"/>
              <a:gd name="T46" fmla="*/ 67 w 276"/>
              <a:gd name="T47" fmla="*/ 4 h 276"/>
              <a:gd name="T48" fmla="*/ 53 w 276"/>
              <a:gd name="T49" fmla="*/ 3 h 276"/>
              <a:gd name="T50" fmla="*/ 4 w 276"/>
              <a:gd name="T51" fmla="*/ 68 h 276"/>
              <a:gd name="T52" fmla="*/ 81 w 276"/>
              <a:gd name="T53" fmla="*/ 195 h 276"/>
              <a:gd name="T54" fmla="*/ 208 w 276"/>
              <a:gd name="T55" fmla="*/ 272 h 276"/>
              <a:gd name="T56" fmla="*/ 273 w 276"/>
              <a:gd name="T57" fmla="*/ 22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6" h="276">
                <a:moveTo>
                  <a:pt x="273" y="223"/>
                </a:moveTo>
                <a:cubicBezTo>
                  <a:pt x="276" y="219"/>
                  <a:pt x="275" y="213"/>
                  <a:pt x="272" y="209"/>
                </a:cubicBezTo>
                <a:cubicBezTo>
                  <a:pt x="271" y="209"/>
                  <a:pt x="271" y="209"/>
                  <a:pt x="270" y="208"/>
                </a:cubicBezTo>
                <a:cubicBezTo>
                  <a:pt x="270" y="208"/>
                  <a:pt x="270" y="208"/>
                  <a:pt x="270" y="208"/>
                </a:cubicBezTo>
                <a:cubicBezTo>
                  <a:pt x="212" y="167"/>
                  <a:pt x="212" y="167"/>
                  <a:pt x="212" y="167"/>
                </a:cubicBezTo>
                <a:cubicBezTo>
                  <a:pt x="212" y="167"/>
                  <a:pt x="212" y="167"/>
                  <a:pt x="212" y="167"/>
                </a:cubicBezTo>
                <a:cubicBezTo>
                  <a:pt x="208" y="164"/>
                  <a:pt x="203" y="164"/>
                  <a:pt x="199" y="168"/>
                </a:cubicBezTo>
                <a:cubicBezTo>
                  <a:pt x="199" y="168"/>
                  <a:pt x="199" y="168"/>
                  <a:pt x="198" y="169"/>
                </a:cubicBezTo>
                <a:cubicBezTo>
                  <a:pt x="198" y="169"/>
                  <a:pt x="198" y="169"/>
                  <a:pt x="198" y="169"/>
                </a:cubicBezTo>
                <a:cubicBezTo>
                  <a:pt x="198" y="169"/>
                  <a:pt x="198" y="169"/>
                  <a:pt x="198" y="170"/>
                </a:cubicBezTo>
                <a:cubicBezTo>
                  <a:pt x="194" y="175"/>
                  <a:pt x="194" y="176"/>
                  <a:pt x="191" y="181"/>
                </a:cubicBezTo>
                <a:cubicBezTo>
                  <a:pt x="186" y="188"/>
                  <a:pt x="181" y="199"/>
                  <a:pt x="176" y="211"/>
                </a:cubicBezTo>
                <a:cubicBezTo>
                  <a:pt x="160" y="208"/>
                  <a:pt x="135" y="194"/>
                  <a:pt x="108" y="168"/>
                </a:cubicBezTo>
                <a:cubicBezTo>
                  <a:pt x="82" y="141"/>
                  <a:pt x="68" y="116"/>
                  <a:pt x="65" y="100"/>
                </a:cubicBezTo>
                <a:cubicBezTo>
                  <a:pt x="77" y="95"/>
                  <a:pt x="88" y="90"/>
                  <a:pt x="95" y="85"/>
                </a:cubicBezTo>
                <a:cubicBezTo>
                  <a:pt x="100" y="82"/>
                  <a:pt x="101" y="82"/>
                  <a:pt x="107" y="78"/>
                </a:cubicBezTo>
                <a:cubicBezTo>
                  <a:pt x="107" y="78"/>
                  <a:pt x="107" y="78"/>
                  <a:pt x="107" y="78"/>
                </a:cubicBezTo>
                <a:cubicBezTo>
                  <a:pt x="107" y="78"/>
                  <a:pt x="107" y="78"/>
                  <a:pt x="107" y="78"/>
                </a:cubicBezTo>
                <a:cubicBezTo>
                  <a:pt x="108" y="77"/>
                  <a:pt x="108" y="77"/>
                  <a:pt x="108" y="77"/>
                </a:cubicBezTo>
                <a:cubicBezTo>
                  <a:pt x="112" y="73"/>
                  <a:pt x="112" y="68"/>
                  <a:pt x="109" y="64"/>
                </a:cubicBezTo>
                <a:cubicBezTo>
                  <a:pt x="109" y="64"/>
                  <a:pt x="109" y="64"/>
                  <a:pt x="109" y="64"/>
                </a:cubicBezTo>
                <a:cubicBezTo>
                  <a:pt x="68" y="6"/>
                  <a:pt x="68" y="6"/>
                  <a:pt x="68" y="6"/>
                </a:cubicBezTo>
                <a:cubicBezTo>
                  <a:pt x="68" y="6"/>
                  <a:pt x="68" y="6"/>
                  <a:pt x="68" y="6"/>
                </a:cubicBezTo>
                <a:cubicBezTo>
                  <a:pt x="67" y="5"/>
                  <a:pt x="67" y="5"/>
                  <a:pt x="67" y="4"/>
                </a:cubicBezTo>
                <a:cubicBezTo>
                  <a:pt x="63" y="1"/>
                  <a:pt x="57" y="0"/>
                  <a:pt x="53" y="3"/>
                </a:cubicBezTo>
                <a:cubicBezTo>
                  <a:pt x="26" y="23"/>
                  <a:pt x="0" y="44"/>
                  <a:pt x="4" y="68"/>
                </a:cubicBezTo>
                <a:cubicBezTo>
                  <a:pt x="7" y="95"/>
                  <a:pt x="39" y="154"/>
                  <a:pt x="81" y="195"/>
                </a:cubicBezTo>
                <a:cubicBezTo>
                  <a:pt x="122" y="237"/>
                  <a:pt x="181" y="269"/>
                  <a:pt x="208" y="272"/>
                </a:cubicBezTo>
                <a:cubicBezTo>
                  <a:pt x="233" y="276"/>
                  <a:pt x="254" y="250"/>
                  <a:pt x="273" y="223"/>
                </a:cubicBezTo>
              </a:path>
            </a:pathLst>
          </a:custGeom>
          <a:solidFill>
            <a:schemeClr val="bg1"/>
          </a:solidFill>
          <a:ln>
            <a:solidFill>
              <a:schemeClr val="bg1"/>
            </a:solidFill>
          </a:ln>
        </p:spPr>
        <p:txBody>
          <a:bodyPr vert="horz" wrap="square" lIns="91440" tIns="45720" rIns="91440" bIns="45720" numCol="1" anchor="t" anchorCtr="0" compatLnSpc="1"/>
          <a:lstStyle/>
          <a:p>
            <a:endParaRPr lang="en-US"/>
          </a:p>
        </p:txBody>
      </p:sp>
      <p:sp>
        <p:nvSpPr>
          <p:cNvPr id="18" name="Hexagon 51"/>
          <p:cNvSpPr/>
          <p:nvPr/>
        </p:nvSpPr>
        <p:spPr>
          <a:xfrm>
            <a:off x="9635738" y="3220253"/>
            <a:ext cx="1148789" cy="990336"/>
          </a:xfrm>
          <a:prstGeom prst="hexagon">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9" name="Freeform 229"/>
          <p:cNvSpPr/>
          <p:nvPr/>
        </p:nvSpPr>
        <p:spPr bwMode="auto">
          <a:xfrm flipV="1">
            <a:off x="10028236" y="3535998"/>
            <a:ext cx="363795" cy="358846"/>
          </a:xfrm>
          <a:custGeom>
            <a:avLst/>
            <a:gdLst>
              <a:gd name="T0" fmla="*/ 207 w 215"/>
              <a:gd name="T1" fmla="*/ 24 h 213"/>
              <a:gd name="T2" fmla="*/ 157 w 215"/>
              <a:gd name="T3" fmla="*/ 20 h 213"/>
              <a:gd name="T4" fmla="*/ 97 w 215"/>
              <a:gd name="T5" fmla="*/ 5 h 213"/>
              <a:gd name="T6" fmla="*/ 40 w 215"/>
              <a:gd name="T7" fmla="*/ 4 h 213"/>
              <a:gd name="T8" fmla="*/ 39 w 215"/>
              <a:gd name="T9" fmla="*/ 5 h 213"/>
              <a:gd name="T10" fmla="*/ 28 w 215"/>
              <a:gd name="T11" fmla="*/ 17 h 213"/>
              <a:gd name="T12" fmla="*/ 31 w 215"/>
              <a:gd name="T13" fmla="*/ 29 h 213"/>
              <a:gd name="T14" fmla="*/ 28 w 215"/>
              <a:gd name="T15" fmla="*/ 30 h 213"/>
              <a:gd name="T16" fmla="*/ 12 w 215"/>
              <a:gd name="T17" fmla="*/ 46 h 213"/>
              <a:gd name="T18" fmla="*/ 18 w 215"/>
              <a:gd name="T19" fmla="*/ 61 h 213"/>
              <a:gd name="T20" fmla="*/ 1 w 215"/>
              <a:gd name="T21" fmla="*/ 76 h 213"/>
              <a:gd name="T22" fmla="*/ 15 w 215"/>
              <a:gd name="T23" fmla="*/ 94 h 213"/>
              <a:gd name="T24" fmla="*/ 1 w 215"/>
              <a:gd name="T25" fmla="*/ 110 h 213"/>
              <a:gd name="T26" fmla="*/ 19 w 215"/>
              <a:gd name="T27" fmla="*/ 129 h 213"/>
              <a:gd name="T28" fmla="*/ 19 w 215"/>
              <a:gd name="T29" fmla="*/ 128 h 213"/>
              <a:gd name="T30" fmla="*/ 66 w 215"/>
              <a:gd name="T31" fmla="*/ 132 h 213"/>
              <a:gd name="T32" fmla="*/ 64 w 215"/>
              <a:gd name="T33" fmla="*/ 151 h 213"/>
              <a:gd name="T34" fmla="*/ 48 w 215"/>
              <a:gd name="T35" fmla="*/ 195 h 213"/>
              <a:gd name="T36" fmla="*/ 59 w 215"/>
              <a:gd name="T37" fmla="*/ 212 h 213"/>
              <a:gd name="T38" fmla="*/ 75 w 215"/>
              <a:gd name="T39" fmla="*/ 198 h 213"/>
              <a:gd name="T40" fmla="*/ 90 w 215"/>
              <a:gd name="T41" fmla="*/ 173 h 213"/>
              <a:gd name="T42" fmla="*/ 123 w 215"/>
              <a:gd name="T43" fmla="*/ 141 h 213"/>
              <a:gd name="T44" fmla="*/ 169 w 215"/>
              <a:gd name="T45" fmla="*/ 114 h 213"/>
              <a:gd name="T46" fmla="*/ 207 w 215"/>
              <a:gd name="T47" fmla="*/ 111 h 213"/>
              <a:gd name="T48" fmla="*/ 215 w 215"/>
              <a:gd name="T49" fmla="*/ 68 h 213"/>
              <a:gd name="T50" fmla="*/ 207 w 215"/>
              <a:gd name="T51" fmla="*/ 2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5" h="213">
                <a:moveTo>
                  <a:pt x="207" y="24"/>
                </a:moveTo>
                <a:cubicBezTo>
                  <a:pt x="186" y="24"/>
                  <a:pt x="169" y="23"/>
                  <a:pt x="157" y="20"/>
                </a:cubicBezTo>
                <a:cubicBezTo>
                  <a:pt x="139" y="12"/>
                  <a:pt x="115" y="7"/>
                  <a:pt x="97" y="5"/>
                </a:cubicBezTo>
                <a:cubicBezTo>
                  <a:pt x="64" y="0"/>
                  <a:pt x="50" y="2"/>
                  <a:pt x="40" y="4"/>
                </a:cubicBezTo>
                <a:cubicBezTo>
                  <a:pt x="39" y="5"/>
                  <a:pt x="39" y="5"/>
                  <a:pt x="39" y="5"/>
                </a:cubicBezTo>
                <a:cubicBezTo>
                  <a:pt x="34" y="6"/>
                  <a:pt x="30" y="10"/>
                  <a:pt x="28" y="17"/>
                </a:cubicBezTo>
                <a:cubicBezTo>
                  <a:pt x="26" y="23"/>
                  <a:pt x="27" y="27"/>
                  <a:pt x="31" y="29"/>
                </a:cubicBezTo>
                <a:cubicBezTo>
                  <a:pt x="28" y="30"/>
                  <a:pt x="28" y="30"/>
                  <a:pt x="28" y="30"/>
                </a:cubicBezTo>
                <a:cubicBezTo>
                  <a:pt x="19" y="31"/>
                  <a:pt x="13" y="36"/>
                  <a:pt x="12" y="46"/>
                </a:cubicBezTo>
                <a:cubicBezTo>
                  <a:pt x="11" y="54"/>
                  <a:pt x="13" y="59"/>
                  <a:pt x="18" y="61"/>
                </a:cubicBezTo>
                <a:cubicBezTo>
                  <a:pt x="9" y="61"/>
                  <a:pt x="2" y="65"/>
                  <a:pt x="1" y="76"/>
                </a:cubicBezTo>
                <a:cubicBezTo>
                  <a:pt x="0" y="86"/>
                  <a:pt x="6" y="93"/>
                  <a:pt x="15" y="94"/>
                </a:cubicBezTo>
                <a:cubicBezTo>
                  <a:pt x="7" y="95"/>
                  <a:pt x="1" y="100"/>
                  <a:pt x="1" y="110"/>
                </a:cubicBezTo>
                <a:cubicBezTo>
                  <a:pt x="1" y="121"/>
                  <a:pt x="9" y="128"/>
                  <a:pt x="19" y="129"/>
                </a:cubicBezTo>
                <a:cubicBezTo>
                  <a:pt x="19" y="128"/>
                  <a:pt x="19" y="128"/>
                  <a:pt x="19" y="128"/>
                </a:cubicBezTo>
                <a:cubicBezTo>
                  <a:pt x="32" y="130"/>
                  <a:pt x="53" y="131"/>
                  <a:pt x="66" y="132"/>
                </a:cubicBezTo>
                <a:cubicBezTo>
                  <a:pt x="68" y="140"/>
                  <a:pt x="67" y="143"/>
                  <a:pt x="64" y="151"/>
                </a:cubicBezTo>
                <a:cubicBezTo>
                  <a:pt x="52" y="164"/>
                  <a:pt x="46" y="177"/>
                  <a:pt x="48" y="195"/>
                </a:cubicBezTo>
                <a:cubicBezTo>
                  <a:pt x="48" y="201"/>
                  <a:pt x="54" y="211"/>
                  <a:pt x="59" y="212"/>
                </a:cubicBezTo>
                <a:cubicBezTo>
                  <a:pt x="67" y="213"/>
                  <a:pt x="69" y="207"/>
                  <a:pt x="75" y="198"/>
                </a:cubicBezTo>
                <a:cubicBezTo>
                  <a:pt x="81" y="188"/>
                  <a:pt x="83" y="185"/>
                  <a:pt x="90" y="173"/>
                </a:cubicBezTo>
                <a:cubicBezTo>
                  <a:pt x="97" y="162"/>
                  <a:pt x="98" y="159"/>
                  <a:pt x="123" y="141"/>
                </a:cubicBezTo>
                <a:cubicBezTo>
                  <a:pt x="146" y="125"/>
                  <a:pt x="143" y="119"/>
                  <a:pt x="169" y="114"/>
                </a:cubicBezTo>
                <a:cubicBezTo>
                  <a:pt x="174" y="114"/>
                  <a:pt x="188" y="111"/>
                  <a:pt x="207" y="111"/>
                </a:cubicBezTo>
                <a:cubicBezTo>
                  <a:pt x="211" y="111"/>
                  <a:pt x="215" y="101"/>
                  <a:pt x="215" y="68"/>
                </a:cubicBezTo>
                <a:cubicBezTo>
                  <a:pt x="215" y="34"/>
                  <a:pt x="211" y="24"/>
                  <a:pt x="207" y="24"/>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en-US"/>
          </a:p>
        </p:txBody>
      </p:sp>
      <p:sp>
        <p:nvSpPr>
          <p:cNvPr id="20" name="Rectangle 47"/>
          <p:cNvSpPr/>
          <p:nvPr/>
        </p:nvSpPr>
        <p:spPr>
          <a:xfrm>
            <a:off x="788894" y="2631004"/>
            <a:ext cx="10614212" cy="132553"/>
          </a:xfrm>
          <a:prstGeom prst="rect">
            <a:avLst/>
          </a:prstGeom>
          <a:solidFill>
            <a:srgbClr val="DB4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6A3"/>
              </a:solidFill>
            </a:endParaRPr>
          </a:p>
        </p:txBody>
      </p:sp>
      <p:sp>
        <p:nvSpPr>
          <p:cNvPr id="21" name="文本框 20"/>
          <p:cNvSpPr txBox="1"/>
          <p:nvPr/>
        </p:nvSpPr>
        <p:spPr>
          <a:xfrm>
            <a:off x="1254857" y="4272523"/>
            <a:ext cx="1297292" cy="748782"/>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2" name="文本框 21"/>
          <p:cNvSpPr txBox="1"/>
          <p:nvPr/>
        </p:nvSpPr>
        <p:spPr>
          <a:xfrm>
            <a:off x="3315113" y="4272523"/>
            <a:ext cx="1297292" cy="748782"/>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4" name="文本框 23"/>
          <p:cNvSpPr txBox="1"/>
          <p:nvPr/>
        </p:nvSpPr>
        <p:spPr>
          <a:xfrm>
            <a:off x="5375369" y="4272523"/>
            <a:ext cx="1297292" cy="748782"/>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5" name="文本框 24"/>
          <p:cNvSpPr txBox="1"/>
          <p:nvPr/>
        </p:nvSpPr>
        <p:spPr>
          <a:xfrm>
            <a:off x="7435626" y="4272523"/>
            <a:ext cx="1297292" cy="748782"/>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6" name="文本框 25"/>
          <p:cNvSpPr txBox="1"/>
          <p:nvPr/>
        </p:nvSpPr>
        <p:spPr>
          <a:xfrm>
            <a:off x="9495882" y="4272523"/>
            <a:ext cx="1297292" cy="748782"/>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432299" y="2698760"/>
            <a:ext cx="3327400" cy="830997"/>
          </a:xfrm>
          <a:prstGeom prst="rect">
            <a:avLst/>
          </a:prstGeom>
          <a:noFill/>
        </p:spPr>
        <p:txBody>
          <a:bodyPr wrap="square" rtlCol="0">
            <a:spAutoFit/>
          </a:bodyPr>
          <a:lstStyle/>
          <a:p>
            <a:pPr algn="ctr"/>
            <a:r>
              <a:rPr lang="en-US" altLang="zh-CN" sz="4800" dirty="0">
                <a:ln w="28575">
                  <a:noFill/>
                </a:ln>
                <a:solidFill>
                  <a:srgbClr val="509187"/>
                </a:solidFill>
                <a:latin typeface="华文中宋" panose="02010600040101010101" pitchFamily="2" charset="-122"/>
                <a:ea typeface="华文中宋" panose="02010600040101010101" pitchFamily="2" charset="-122"/>
              </a:rPr>
              <a:t>Part 04</a:t>
            </a:r>
            <a:endParaRPr lang="zh-CN" altLang="en-US" sz="4800" dirty="0">
              <a:ln w="28575">
                <a:noFill/>
              </a:ln>
              <a:solidFill>
                <a:srgbClr val="509187"/>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3616036" y="3321895"/>
            <a:ext cx="4959929" cy="650306"/>
          </a:xfrm>
          <a:prstGeom prst="rect">
            <a:avLst/>
          </a:prstGeom>
          <a:noFill/>
        </p:spPr>
        <p:txBody>
          <a:bodyPr wrap="square" rtlCol="0">
            <a:spAutoFit/>
          </a:bodyPr>
          <a:lstStyle/>
          <a:p>
            <a:pPr algn="ctr">
              <a:lnSpc>
                <a:spcPct val="175000"/>
              </a:lnSpc>
            </a:pPr>
            <a:r>
              <a:rPr lang="zh-CN" altLang="en-US" sz="2400" dirty="0">
                <a:solidFill>
                  <a:srgbClr val="509187"/>
                </a:solidFill>
                <a:latin typeface="微软雅黑" panose="020B0503020204020204" pitchFamily="34" charset="-122"/>
                <a:ea typeface="微软雅黑" panose="020B0503020204020204" pitchFamily="34" charset="-122"/>
              </a:rPr>
              <a:t>工作不足之处</a:t>
            </a:r>
            <a:endParaRPr lang="en-US" altLang="zh-CN" sz="24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84947" y="4073979"/>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509187"/>
                </a:solidFill>
                <a:latin typeface="Arial" panose="020B0604020202020204" pitchFamily="34" charset="0"/>
                <a:cs typeface="Arial" panose="020B0604020202020204" pitchFamily="34" charset="0"/>
              </a:rPr>
              <a:t>LACK OF WORK</a:t>
            </a:r>
            <a:endParaRPr lang="zh-CN" altLang="en-US" sz="16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84947" y="263266"/>
            <a:ext cx="5022106" cy="682472"/>
            <a:chOff x="1816347" y="314066"/>
            <a:chExt cx="5022106" cy="682472"/>
          </a:xfrm>
        </p:grpSpPr>
        <p:sp>
          <p:nvSpPr>
            <p:cNvPr id="7" name="文本框 6"/>
            <p:cNvSpPr txBox="1"/>
            <p:nvPr/>
          </p:nvSpPr>
          <p:spPr>
            <a:xfrm>
              <a:off x="1847436" y="314066"/>
              <a:ext cx="4959929" cy="464358"/>
            </a:xfrm>
            <a:prstGeom prst="rect">
              <a:avLst/>
            </a:prstGeom>
            <a:noFill/>
          </p:spPr>
          <p:txBody>
            <a:bodyPr wrap="square" rtlCol="0">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工作不足之处</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16347" y="688761"/>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Lack Of Work</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grpSp>
        <p:nvGrpSpPr>
          <p:cNvPr id="9" name="组合 8"/>
          <p:cNvGrpSpPr/>
          <p:nvPr/>
        </p:nvGrpSpPr>
        <p:grpSpPr>
          <a:xfrm>
            <a:off x="1577906" y="2488845"/>
            <a:ext cx="9036189" cy="3466552"/>
            <a:chOff x="1434912" y="2488845"/>
            <a:chExt cx="9036189" cy="3466552"/>
          </a:xfrm>
        </p:grpSpPr>
        <p:grpSp>
          <p:nvGrpSpPr>
            <p:cNvPr id="10" name="组合 9"/>
            <p:cNvGrpSpPr/>
            <p:nvPr/>
          </p:nvGrpSpPr>
          <p:grpSpPr>
            <a:xfrm>
              <a:off x="1434912" y="2488845"/>
              <a:ext cx="5102366" cy="3466552"/>
              <a:chOff x="1213049" y="1988300"/>
              <a:chExt cx="6119297" cy="4157456"/>
            </a:xfrm>
          </p:grpSpPr>
          <p:sp>
            <p:nvSpPr>
              <p:cNvPr id="14" name="Pentagon 13"/>
              <p:cNvSpPr/>
              <p:nvPr/>
            </p:nvSpPr>
            <p:spPr>
              <a:xfrm rot="16200000">
                <a:off x="538898" y="3363823"/>
                <a:ext cx="2667001" cy="1089085"/>
              </a:xfrm>
              <a:prstGeom prst="homePlate">
                <a:avLst>
                  <a:gd name="adj" fmla="val 43658"/>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entagon 30"/>
              <p:cNvSpPr/>
              <p:nvPr/>
            </p:nvSpPr>
            <p:spPr>
              <a:xfrm rot="16200000">
                <a:off x="2341116" y="3565840"/>
                <a:ext cx="2262965" cy="1089085"/>
              </a:xfrm>
              <a:prstGeom prst="homePlate">
                <a:avLst>
                  <a:gd name="adj" fmla="val 43658"/>
                </a:avLst>
              </a:prstGeom>
              <a:solidFill>
                <a:srgbClr val="DB4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entagon 31"/>
              <p:cNvSpPr/>
              <p:nvPr/>
            </p:nvSpPr>
            <p:spPr>
              <a:xfrm rot="16200000">
                <a:off x="4017517" y="3642039"/>
                <a:ext cx="2110564" cy="1089085"/>
              </a:xfrm>
              <a:prstGeom prst="homePlate">
                <a:avLst>
                  <a:gd name="adj" fmla="val 43658"/>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entagon 32"/>
              <p:cNvSpPr/>
              <p:nvPr/>
            </p:nvSpPr>
            <p:spPr>
              <a:xfrm rot="16200000">
                <a:off x="5046215" y="3070540"/>
                <a:ext cx="3253565" cy="1089085"/>
              </a:xfrm>
              <a:prstGeom prst="homePlate">
                <a:avLst>
                  <a:gd name="adj" fmla="val 43658"/>
                </a:avLst>
              </a:prstGeom>
              <a:solidFill>
                <a:srgbClr val="DB4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44"/>
              <p:cNvSpPr txBox="1"/>
              <p:nvPr/>
            </p:nvSpPr>
            <p:spPr>
              <a:xfrm>
                <a:off x="1319948" y="4941141"/>
                <a:ext cx="1104900" cy="300723"/>
              </a:xfrm>
              <a:prstGeom prst="rect">
                <a:avLst/>
              </a:prstGeom>
              <a:noFill/>
            </p:spPr>
            <p:txBody>
              <a:bodyPr wrap="square" rtlCol="0">
                <a:spAutoFit/>
              </a:bodyPr>
              <a:lstStyle/>
              <a:p>
                <a:pPr algn="ctr">
                  <a:lnSpc>
                    <a:spcPts val="1500"/>
                  </a:lnSpc>
                  <a:spcBef>
                    <a:spcPts val="1200"/>
                  </a:spcBef>
                </a:pPr>
                <a:r>
                  <a:rPr lang="en-US" sz="2000" dirty="0">
                    <a:solidFill>
                      <a:schemeClr val="bg1"/>
                    </a:solidFill>
                    <a:latin typeface="Roboto Bk" pitchFamily="2" charset="0"/>
                    <a:ea typeface="Roboto Bk" pitchFamily="2" charset="0"/>
                  </a:rPr>
                  <a:t>75%</a:t>
                </a:r>
              </a:p>
            </p:txBody>
          </p:sp>
          <p:sp>
            <p:nvSpPr>
              <p:cNvPr id="19" name="TextBox 45"/>
              <p:cNvSpPr txBox="1"/>
              <p:nvPr/>
            </p:nvSpPr>
            <p:spPr>
              <a:xfrm>
                <a:off x="2912241" y="4941141"/>
                <a:ext cx="1104900" cy="300723"/>
              </a:xfrm>
              <a:prstGeom prst="rect">
                <a:avLst/>
              </a:prstGeom>
              <a:noFill/>
            </p:spPr>
            <p:txBody>
              <a:bodyPr wrap="square" rtlCol="0">
                <a:spAutoFit/>
              </a:bodyPr>
              <a:lstStyle/>
              <a:p>
                <a:pPr algn="ctr">
                  <a:lnSpc>
                    <a:spcPts val="1500"/>
                  </a:lnSpc>
                  <a:spcBef>
                    <a:spcPts val="1200"/>
                  </a:spcBef>
                </a:pPr>
                <a:r>
                  <a:rPr lang="en-US" sz="2000" dirty="0">
                    <a:solidFill>
                      <a:schemeClr val="bg1"/>
                    </a:solidFill>
                    <a:latin typeface="Roboto Bk" pitchFamily="2" charset="0"/>
                    <a:ea typeface="Roboto Bk" pitchFamily="2" charset="0"/>
                  </a:rPr>
                  <a:t>60%</a:t>
                </a:r>
              </a:p>
            </p:txBody>
          </p:sp>
          <p:sp>
            <p:nvSpPr>
              <p:cNvPr id="20" name="TextBox 46"/>
              <p:cNvSpPr txBox="1"/>
              <p:nvPr/>
            </p:nvSpPr>
            <p:spPr>
              <a:xfrm>
                <a:off x="4528256" y="4941141"/>
                <a:ext cx="1104900" cy="300723"/>
              </a:xfrm>
              <a:prstGeom prst="rect">
                <a:avLst/>
              </a:prstGeom>
              <a:noFill/>
            </p:spPr>
            <p:txBody>
              <a:bodyPr wrap="square" rtlCol="0">
                <a:spAutoFit/>
              </a:bodyPr>
              <a:lstStyle/>
              <a:p>
                <a:pPr algn="ctr">
                  <a:lnSpc>
                    <a:spcPts val="1500"/>
                  </a:lnSpc>
                  <a:spcBef>
                    <a:spcPts val="1200"/>
                  </a:spcBef>
                </a:pPr>
                <a:r>
                  <a:rPr lang="en-US" sz="2000" dirty="0">
                    <a:solidFill>
                      <a:schemeClr val="bg1"/>
                    </a:solidFill>
                    <a:latin typeface="Roboto Bk" pitchFamily="2" charset="0"/>
                    <a:ea typeface="Roboto Bk" pitchFamily="2" charset="0"/>
                  </a:rPr>
                  <a:t>50%</a:t>
                </a:r>
              </a:p>
            </p:txBody>
          </p:sp>
          <p:sp>
            <p:nvSpPr>
              <p:cNvPr id="21" name="TextBox 47"/>
              <p:cNvSpPr txBox="1"/>
              <p:nvPr/>
            </p:nvSpPr>
            <p:spPr>
              <a:xfrm>
                <a:off x="6112641" y="4941141"/>
                <a:ext cx="1104900" cy="300723"/>
              </a:xfrm>
              <a:prstGeom prst="rect">
                <a:avLst/>
              </a:prstGeom>
              <a:noFill/>
            </p:spPr>
            <p:txBody>
              <a:bodyPr wrap="square" rtlCol="0">
                <a:spAutoFit/>
              </a:bodyPr>
              <a:lstStyle/>
              <a:p>
                <a:pPr algn="ctr">
                  <a:lnSpc>
                    <a:spcPts val="1500"/>
                  </a:lnSpc>
                  <a:spcBef>
                    <a:spcPts val="1200"/>
                  </a:spcBef>
                </a:pPr>
                <a:r>
                  <a:rPr lang="en-US" sz="2000" dirty="0">
                    <a:solidFill>
                      <a:schemeClr val="bg1"/>
                    </a:solidFill>
                    <a:latin typeface="Roboto Bk" pitchFamily="2" charset="0"/>
                    <a:ea typeface="Roboto Bk" pitchFamily="2" charset="0"/>
                  </a:rPr>
                  <a:t>95%</a:t>
                </a:r>
              </a:p>
            </p:txBody>
          </p:sp>
          <p:sp>
            <p:nvSpPr>
              <p:cNvPr id="22" name="文本框 21"/>
              <p:cNvSpPr txBox="1"/>
              <p:nvPr/>
            </p:nvSpPr>
            <p:spPr>
              <a:xfrm>
                <a:off x="1213049" y="5360926"/>
                <a:ext cx="131869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4" name="文本框 23"/>
              <p:cNvSpPr txBox="1"/>
              <p:nvPr/>
            </p:nvSpPr>
            <p:spPr>
              <a:xfrm>
                <a:off x="2813249" y="5360926"/>
                <a:ext cx="131869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5" name="文本框 24"/>
              <p:cNvSpPr txBox="1"/>
              <p:nvPr/>
            </p:nvSpPr>
            <p:spPr>
              <a:xfrm>
                <a:off x="4413449" y="5360926"/>
                <a:ext cx="131869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6" name="文本框 25"/>
              <p:cNvSpPr txBox="1"/>
              <p:nvPr/>
            </p:nvSpPr>
            <p:spPr>
              <a:xfrm>
                <a:off x="6013649" y="5360926"/>
                <a:ext cx="1318697"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grpSp>
        <p:sp>
          <p:nvSpPr>
            <p:cNvPr id="11" name="文本框 10"/>
            <p:cNvSpPr txBox="1"/>
            <p:nvPr/>
          </p:nvSpPr>
          <p:spPr>
            <a:xfrm>
              <a:off x="7740844" y="3242452"/>
              <a:ext cx="2729513"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12" name="文本框 11"/>
            <p:cNvSpPr txBox="1"/>
            <p:nvPr/>
          </p:nvSpPr>
          <p:spPr>
            <a:xfrm>
              <a:off x="7740844" y="2920145"/>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3" name="TextBox 38"/>
            <p:cNvSpPr txBox="1"/>
            <p:nvPr/>
          </p:nvSpPr>
          <p:spPr>
            <a:xfrm>
              <a:off x="7819356" y="4562329"/>
              <a:ext cx="2651745"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84947" y="263266"/>
            <a:ext cx="5022106" cy="682472"/>
            <a:chOff x="1816347" y="314066"/>
            <a:chExt cx="5022106" cy="682472"/>
          </a:xfrm>
        </p:grpSpPr>
        <p:sp>
          <p:nvSpPr>
            <p:cNvPr id="7" name="文本框 6"/>
            <p:cNvSpPr txBox="1"/>
            <p:nvPr/>
          </p:nvSpPr>
          <p:spPr>
            <a:xfrm>
              <a:off x="1847436" y="314066"/>
              <a:ext cx="4959929" cy="464358"/>
            </a:xfrm>
            <a:prstGeom prst="rect">
              <a:avLst/>
            </a:prstGeom>
            <a:noFill/>
          </p:spPr>
          <p:txBody>
            <a:bodyPr wrap="square" rtlCol="0">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工作不足之处</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16347" y="688761"/>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Lack Of Work</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graphicFrame>
        <p:nvGraphicFramePr>
          <p:cNvPr id="9" name="Chart 2"/>
          <p:cNvGraphicFramePr/>
          <p:nvPr/>
        </p:nvGraphicFramePr>
        <p:xfrm>
          <a:off x="1105808" y="2164608"/>
          <a:ext cx="2651742" cy="2082990"/>
        </p:xfrm>
        <a:graphic>
          <a:graphicData uri="http://schemas.openxmlformats.org/drawingml/2006/chart">
            <c:chart xmlns:c="http://schemas.openxmlformats.org/drawingml/2006/chart" xmlns:r="http://schemas.openxmlformats.org/officeDocument/2006/relationships" r:id="rId2"/>
          </a:graphicData>
        </a:graphic>
      </p:graphicFrame>
      <p:sp>
        <p:nvSpPr>
          <p:cNvPr id="10" name="Content Placeholder 2"/>
          <p:cNvSpPr txBox="1"/>
          <p:nvPr/>
        </p:nvSpPr>
        <p:spPr>
          <a:xfrm>
            <a:off x="1899502"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73%</a:t>
            </a:r>
          </a:p>
        </p:txBody>
      </p:sp>
      <p:graphicFrame>
        <p:nvGraphicFramePr>
          <p:cNvPr id="11" name="Chart 39"/>
          <p:cNvGraphicFramePr/>
          <p:nvPr/>
        </p:nvGraphicFramePr>
        <p:xfrm>
          <a:off x="3539924" y="2164608"/>
          <a:ext cx="2651742" cy="2082990"/>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p:cNvSpPr txBox="1"/>
          <p:nvPr/>
        </p:nvSpPr>
        <p:spPr>
          <a:xfrm>
            <a:off x="4337276"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87%</a:t>
            </a:r>
          </a:p>
        </p:txBody>
      </p:sp>
      <p:graphicFrame>
        <p:nvGraphicFramePr>
          <p:cNvPr id="13" name="Chart 47"/>
          <p:cNvGraphicFramePr/>
          <p:nvPr/>
        </p:nvGraphicFramePr>
        <p:xfrm>
          <a:off x="5972212" y="2164608"/>
          <a:ext cx="2651742" cy="2082990"/>
        </p:xfrm>
        <a:graphic>
          <a:graphicData uri="http://schemas.openxmlformats.org/drawingml/2006/chart">
            <c:chart xmlns:c="http://schemas.openxmlformats.org/drawingml/2006/chart" xmlns:r="http://schemas.openxmlformats.org/officeDocument/2006/relationships" r:id="rId4"/>
          </a:graphicData>
        </a:graphic>
      </p:graphicFrame>
      <p:sp>
        <p:nvSpPr>
          <p:cNvPr id="14" name="Content Placeholder 2"/>
          <p:cNvSpPr txBox="1"/>
          <p:nvPr/>
        </p:nvSpPr>
        <p:spPr>
          <a:xfrm>
            <a:off x="6775050" y="2938186"/>
            <a:ext cx="1064354"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35%</a:t>
            </a:r>
          </a:p>
        </p:txBody>
      </p:sp>
      <p:graphicFrame>
        <p:nvGraphicFramePr>
          <p:cNvPr id="15" name="Chart 51"/>
          <p:cNvGraphicFramePr/>
          <p:nvPr/>
        </p:nvGraphicFramePr>
        <p:xfrm>
          <a:off x="8406329" y="2164608"/>
          <a:ext cx="2651742" cy="2082990"/>
        </p:xfrm>
        <a:graphic>
          <a:graphicData uri="http://schemas.openxmlformats.org/drawingml/2006/chart">
            <c:chart xmlns:c="http://schemas.openxmlformats.org/drawingml/2006/chart" xmlns:r="http://schemas.openxmlformats.org/officeDocument/2006/relationships" r:id="rId5"/>
          </a:graphicData>
        </a:graphic>
      </p:graphicFrame>
      <p:sp>
        <p:nvSpPr>
          <p:cNvPr id="16" name="Content Placeholder 2"/>
          <p:cNvSpPr txBox="1"/>
          <p:nvPr/>
        </p:nvSpPr>
        <p:spPr>
          <a:xfrm>
            <a:off x="9207337"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35%</a:t>
            </a:r>
          </a:p>
        </p:txBody>
      </p:sp>
      <p:cxnSp>
        <p:nvCxnSpPr>
          <p:cNvPr id="17" name="Straight Connector 53"/>
          <p:cNvCxnSpPr/>
          <p:nvPr/>
        </p:nvCxnSpPr>
        <p:spPr>
          <a:xfrm>
            <a:off x="3638678" y="2239589"/>
            <a:ext cx="0" cy="3313763"/>
          </a:xfrm>
          <a:prstGeom prst="line">
            <a:avLst/>
          </a:prstGeom>
          <a:ln>
            <a:solidFill>
              <a:srgbClr val="509187"/>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4"/>
          <p:cNvCxnSpPr/>
          <p:nvPr/>
        </p:nvCxnSpPr>
        <p:spPr>
          <a:xfrm>
            <a:off x="6072795" y="2239589"/>
            <a:ext cx="0" cy="3313763"/>
          </a:xfrm>
          <a:prstGeom prst="line">
            <a:avLst/>
          </a:prstGeom>
          <a:ln>
            <a:solidFill>
              <a:srgbClr val="DB4825"/>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55"/>
          <p:cNvCxnSpPr/>
          <p:nvPr/>
        </p:nvCxnSpPr>
        <p:spPr>
          <a:xfrm>
            <a:off x="8506911" y="2239589"/>
            <a:ext cx="0" cy="3313763"/>
          </a:xfrm>
          <a:prstGeom prst="line">
            <a:avLst/>
          </a:prstGeom>
          <a:ln>
            <a:solidFill>
              <a:srgbClr val="509187"/>
            </a:solidFill>
            <a:prstDash val="sysDot"/>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379995" y="4561194"/>
            <a:ext cx="2065774"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702679" y="4230409"/>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2" name="文本框 21"/>
          <p:cNvSpPr txBox="1"/>
          <p:nvPr/>
        </p:nvSpPr>
        <p:spPr>
          <a:xfrm>
            <a:off x="3768453" y="4561194"/>
            <a:ext cx="2065774"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091137" y="4230409"/>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5" name="文本框 24"/>
          <p:cNvSpPr txBox="1"/>
          <p:nvPr/>
        </p:nvSpPr>
        <p:spPr>
          <a:xfrm>
            <a:off x="6203509" y="4561194"/>
            <a:ext cx="2065774"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526193" y="4230409"/>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7" name="文本框 26"/>
          <p:cNvSpPr txBox="1"/>
          <p:nvPr/>
        </p:nvSpPr>
        <p:spPr>
          <a:xfrm>
            <a:off x="8744540" y="4561194"/>
            <a:ext cx="2065774"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9067224" y="4230409"/>
            <a:ext cx="1435335"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432299" y="2698760"/>
            <a:ext cx="3327400" cy="830997"/>
          </a:xfrm>
          <a:prstGeom prst="rect">
            <a:avLst/>
          </a:prstGeom>
          <a:noFill/>
        </p:spPr>
        <p:txBody>
          <a:bodyPr wrap="square" rtlCol="0">
            <a:spAutoFit/>
          </a:bodyPr>
          <a:lstStyle/>
          <a:p>
            <a:pPr algn="ctr"/>
            <a:r>
              <a:rPr lang="en-US" altLang="zh-CN" sz="4800" dirty="0">
                <a:ln w="28575">
                  <a:noFill/>
                </a:ln>
                <a:solidFill>
                  <a:srgbClr val="509187"/>
                </a:solidFill>
                <a:latin typeface="华文中宋" panose="02010600040101010101" pitchFamily="2" charset="-122"/>
                <a:ea typeface="华文中宋" panose="02010600040101010101" pitchFamily="2" charset="-122"/>
              </a:rPr>
              <a:t>Part 05</a:t>
            </a:r>
            <a:endParaRPr lang="zh-CN" altLang="en-US" sz="4800" dirty="0">
              <a:ln w="28575">
                <a:noFill/>
              </a:ln>
              <a:solidFill>
                <a:srgbClr val="509187"/>
              </a:solidFill>
              <a:latin typeface="华文中宋" panose="02010600040101010101" pitchFamily="2" charset="-122"/>
              <a:ea typeface="华文中宋" panose="02010600040101010101" pitchFamily="2" charset="-122"/>
            </a:endParaRPr>
          </a:p>
        </p:txBody>
      </p:sp>
      <p:sp>
        <p:nvSpPr>
          <p:cNvPr id="12" name="文本框 11"/>
          <p:cNvSpPr txBox="1"/>
          <p:nvPr/>
        </p:nvSpPr>
        <p:spPr>
          <a:xfrm>
            <a:off x="3616036" y="3321895"/>
            <a:ext cx="4959929" cy="650306"/>
          </a:xfrm>
          <a:prstGeom prst="rect">
            <a:avLst/>
          </a:prstGeom>
          <a:noFill/>
        </p:spPr>
        <p:txBody>
          <a:bodyPr wrap="square" rtlCol="0">
            <a:spAutoFit/>
          </a:bodyPr>
          <a:lstStyle/>
          <a:p>
            <a:pPr algn="ctr">
              <a:lnSpc>
                <a:spcPct val="175000"/>
              </a:lnSpc>
            </a:pPr>
            <a:r>
              <a:rPr lang="zh-CN" altLang="en-US" sz="2400" dirty="0">
                <a:solidFill>
                  <a:srgbClr val="509187"/>
                </a:solidFill>
                <a:latin typeface="微软雅黑" panose="020B0503020204020204" pitchFamily="34" charset="-122"/>
                <a:ea typeface="微软雅黑" panose="020B0503020204020204" pitchFamily="34" charset="-122"/>
              </a:rPr>
              <a:t>后续工作计划</a:t>
            </a:r>
            <a:endParaRPr lang="en-US" altLang="zh-CN" sz="2400" dirty="0">
              <a:solidFill>
                <a:srgbClr val="509187"/>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84947" y="4073979"/>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509187"/>
                </a:solidFill>
                <a:latin typeface="Arial" panose="020B0604020202020204" pitchFamily="34" charset="0"/>
                <a:cs typeface="Arial" panose="020B0604020202020204" pitchFamily="34" charset="0"/>
              </a:rPr>
              <a:t>FOLLOW-UP WORK PLAN</a:t>
            </a:r>
            <a:endParaRPr lang="zh-CN" altLang="en-US" sz="16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584947" y="269595"/>
            <a:ext cx="5022106" cy="693138"/>
            <a:chOff x="1804304" y="320395"/>
            <a:chExt cx="5022106" cy="693138"/>
          </a:xfrm>
        </p:grpSpPr>
        <p:sp>
          <p:nvSpPr>
            <p:cNvPr id="9" name="矩形 8"/>
            <p:cNvSpPr/>
            <p:nvPr/>
          </p:nvSpPr>
          <p:spPr>
            <a:xfrm>
              <a:off x="3607471" y="320395"/>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后续工作计划</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804304" y="70575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Follow-up Work Plan</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grpSp>
        <p:nvGrpSpPr>
          <p:cNvPr id="7" name="Group 20"/>
          <p:cNvGrpSpPr/>
          <p:nvPr/>
        </p:nvGrpSpPr>
        <p:grpSpPr>
          <a:xfrm>
            <a:off x="2279576" y="3003273"/>
            <a:ext cx="7632848" cy="3960440"/>
            <a:chOff x="2335848" y="2855356"/>
            <a:chExt cx="7632848" cy="3960440"/>
          </a:xfrm>
        </p:grpSpPr>
        <p:sp>
          <p:nvSpPr>
            <p:cNvPr id="8" name="矩形 4"/>
            <p:cNvSpPr/>
            <p:nvPr/>
          </p:nvSpPr>
          <p:spPr>
            <a:xfrm>
              <a:off x="2515867" y="3744434"/>
              <a:ext cx="7289799" cy="3071362"/>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1" fmla="*/ 0 w 6120680"/>
                <a:gd name="connsiteY0-2" fmla="*/ 0 h 2736304"/>
                <a:gd name="connsiteX1-3" fmla="*/ 6120680 w 6120680"/>
                <a:gd name="connsiteY1-4" fmla="*/ 0 h 2736304"/>
                <a:gd name="connsiteX2-5" fmla="*/ 6120680 w 6120680"/>
                <a:gd name="connsiteY2-6" fmla="*/ 2736304 h 2736304"/>
                <a:gd name="connsiteX3-7" fmla="*/ 3137883 w 6120680"/>
                <a:gd name="connsiteY3-8" fmla="*/ 2729535 h 2736304"/>
                <a:gd name="connsiteX4-9" fmla="*/ 0 w 6120680"/>
                <a:gd name="connsiteY4-10" fmla="*/ 2736304 h 2736304"/>
                <a:gd name="connsiteX5" fmla="*/ 0 w 6120680"/>
                <a:gd name="connsiteY5" fmla="*/ 0 h 2736304"/>
                <a:gd name="connsiteX0-11" fmla="*/ 0 w 6120680"/>
                <a:gd name="connsiteY0-12" fmla="*/ 0 h 2736304"/>
                <a:gd name="connsiteX1-13" fmla="*/ 6120680 w 6120680"/>
                <a:gd name="connsiteY1-14" fmla="*/ 0 h 2736304"/>
                <a:gd name="connsiteX2-15" fmla="*/ 6120680 w 6120680"/>
                <a:gd name="connsiteY2-16" fmla="*/ 2736304 h 2736304"/>
                <a:gd name="connsiteX3-17" fmla="*/ 3149915 w 6120680"/>
                <a:gd name="connsiteY3-18" fmla="*/ 2152019 h 2736304"/>
                <a:gd name="connsiteX4-19" fmla="*/ 0 w 6120680"/>
                <a:gd name="connsiteY4-20" fmla="*/ 2736304 h 2736304"/>
                <a:gd name="connsiteX5-21" fmla="*/ 0 w 6120680"/>
                <a:gd name="connsiteY5-22" fmla="*/ 0 h 2736304"/>
                <a:gd name="connsiteX0-23" fmla="*/ 0 w 6120680"/>
                <a:gd name="connsiteY0-24" fmla="*/ 0 h 2736304"/>
                <a:gd name="connsiteX1-25" fmla="*/ 6120680 w 6120680"/>
                <a:gd name="connsiteY1-26" fmla="*/ 0 h 2736304"/>
                <a:gd name="connsiteX2-27" fmla="*/ 6120680 w 6120680"/>
                <a:gd name="connsiteY2-28" fmla="*/ 2736304 h 2736304"/>
                <a:gd name="connsiteX3-29" fmla="*/ 3125852 w 6120680"/>
                <a:gd name="connsiteY3-30" fmla="*/ 2236240 h 2736304"/>
                <a:gd name="connsiteX4-31" fmla="*/ 0 w 6120680"/>
                <a:gd name="connsiteY4-32" fmla="*/ 2736304 h 2736304"/>
                <a:gd name="connsiteX5-33" fmla="*/ 0 w 6120680"/>
                <a:gd name="connsiteY5-34" fmla="*/ 0 h 2736304"/>
                <a:gd name="connsiteX0-35" fmla="*/ 0 w 6120680"/>
                <a:gd name="connsiteY0-36" fmla="*/ 0 h 2736304"/>
                <a:gd name="connsiteX1-37" fmla="*/ 6120680 w 6120680"/>
                <a:gd name="connsiteY1-38" fmla="*/ 0 h 2736304"/>
                <a:gd name="connsiteX2-39" fmla="*/ 6120680 w 6120680"/>
                <a:gd name="connsiteY2-40" fmla="*/ 2736304 h 2736304"/>
                <a:gd name="connsiteX3-41" fmla="*/ 3125852 w 6120680"/>
                <a:gd name="connsiteY3-42" fmla="*/ 2320461 h 2736304"/>
                <a:gd name="connsiteX4-43" fmla="*/ 0 w 6120680"/>
                <a:gd name="connsiteY4-44" fmla="*/ 2736304 h 2736304"/>
                <a:gd name="connsiteX5-45" fmla="*/ 0 w 6120680"/>
                <a:gd name="connsiteY5-46" fmla="*/ 0 h 2736304"/>
                <a:gd name="connsiteX0-47" fmla="*/ 0 w 6120680"/>
                <a:gd name="connsiteY0-48" fmla="*/ 0 h 2736304"/>
                <a:gd name="connsiteX1-49" fmla="*/ 6120680 w 6120680"/>
                <a:gd name="connsiteY1-50" fmla="*/ 0 h 2736304"/>
                <a:gd name="connsiteX2-51" fmla="*/ 6120680 w 6120680"/>
                <a:gd name="connsiteY2-52" fmla="*/ 2736304 h 2736304"/>
                <a:gd name="connsiteX3-53" fmla="*/ 2957410 w 6120680"/>
                <a:gd name="connsiteY3-54" fmla="*/ 2320461 h 2736304"/>
                <a:gd name="connsiteX4-55" fmla="*/ 0 w 6120680"/>
                <a:gd name="connsiteY4-56" fmla="*/ 2736304 h 2736304"/>
                <a:gd name="connsiteX5-57" fmla="*/ 0 w 6120680"/>
                <a:gd name="connsiteY5-58" fmla="*/ 0 h 2736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chemeClr val="bg1">
                <a:lumMod val="50000"/>
              </a:schemeClr>
            </a:solidFill>
            <a:ln w="25400" cap="flat" cmpd="sng" algn="ctr">
              <a:noFill/>
              <a:prstDash val="solid"/>
            </a:ln>
            <a:effectLst>
              <a:softEdge rad="317500"/>
            </a:effectLst>
          </p:spPr>
          <p:txBody>
            <a:bodyPr rtlCol="0" anchor="ctr"/>
            <a:lstStyle/>
            <a:p>
              <a:pPr algn="ctr">
                <a:defRPr/>
              </a:pPr>
              <a:endParaRPr lang="en-US" kern="0">
                <a:solidFill>
                  <a:sysClr val="window" lastClr="FFFFFF"/>
                </a:solidFill>
                <a:latin typeface="Calibri" panose="020F0502020204030204"/>
              </a:endParaRPr>
            </a:p>
          </p:txBody>
        </p:sp>
        <p:sp>
          <p:nvSpPr>
            <p:cNvPr id="11" name="矩形 23"/>
            <p:cNvSpPr/>
            <p:nvPr/>
          </p:nvSpPr>
          <p:spPr>
            <a:xfrm>
              <a:off x="2335848" y="2855356"/>
              <a:ext cx="7632848" cy="3394663"/>
            </a:xfrm>
            <a:prstGeom prst="rect">
              <a:avLst/>
            </a:prstGeom>
            <a:solidFill>
              <a:sysClr val="window" lastClr="FFFFFF">
                <a:lumMod val="95000"/>
              </a:sysClr>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grpSp>
      <p:sp>
        <p:nvSpPr>
          <p:cNvPr id="12" name="矩形 24"/>
          <p:cNvSpPr/>
          <p:nvPr/>
        </p:nvSpPr>
        <p:spPr>
          <a:xfrm>
            <a:off x="2430934" y="3124408"/>
            <a:ext cx="7318459" cy="3151837"/>
          </a:xfrm>
          <a:prstGeom prst="rect">
            <a:avLst/>
          </a:prstGeom>
          <a:solidFill>
            <a:srgbClr val="509187"/>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cxnSp>
        <p:nvCxnSpPr>
          <p:cNvPr id="13" name="直接连接符 25"/>
          <p:cNvCxnSpPr/>
          <p:nvPr/>
        </p:nvCxnSpPr>
        <p:spPr>
          <a:xfrm>
            <a:off x="3702876" y="1721223"/>
            <a:ext cx="0" cy="633978"/>
          </a:xfrm>
          <a:prstGeom prst="line">
            <a:avLst/>
          </a:prstGeom>
          <a:noFill/>
          <a:ln w="28575" cap="flat" cmpd="sng" algn="ctr">
            <a:solidFill>
              <a:srgbClr val="DB4825"/>
            </a:solidFill>
            <a:prstDash val="sysDot"/>
          </a:ln>
          <a:effectLst/>
        </p:spPr>
      </p:cxnSp>
      <p:sp>
        <p:nvSpPr>
          <p:cNvPr id="14" name="泪滴形 7"/>
          <p:cNvSpPr/>
          <p:nvPr/>
        </p:nvSpPr>
        <p:spPr>
          <a:xfrm rot="18998822">
            <a:off x="2991004" y="2691668"/>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B4825"/>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algn="ctr">
              <a:defRPr/>
            </a:pPr>
            <a:endParaRPr lang="en-US" kern="0">
              <a:solidFill>
                <a:sysClr val="window" lastClr="FFFFFF"/>
              </a:solidFill>
              <a:latin typeface="Calibri" panose="020F0502020204030204"/>
            </a:endParaRPr>
          </a:p>
        </p:txBody>
      </p:sp>
      <p:sp>
        <p:nvSpPr>
          <p:cNvPr id="15" name="TextBox 13"/>
          <p:cNvSpPr txBox="1"/>
          <p:nvPr/>
        </p:nvSpPr>
        <p:spPr>
          <a:xfrm>
            <a:off x="3058785" y="3530673"/>
            <a:ext cx="1213604" cy="264688"/>
          </a:xfrm>
          <a:prstGeom prst="rect">
            <a:avLst/>
          </a:prstGeom>
          <a:noFill/>
        </p:spPr>
        <p:txBody>
          <a:bodyPr wrap="square" rtlCol="0">
            <a:spAutoFit/>
          </a:bodyPr>
          <a:lstStyle/>
          <a:p>
            <a:pPr algn="ctr">
              <a:lnSpc>
                <a:spcPct val="80000"/>
              </a:lnSpc>
              <a:defRPr/>
            </a:pPr>
            <a:r>
              <a:rPr lang="en-US" altLang="zh-CN"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rPr>
              <a:t>Your text</a:t>
            </a:r>
            <a:endParaRPr lang="zh-CN" altLang="en-US"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endParaRPr>
          </a:p>
        </p:txBody>
      </p:sp>
      <p:sp>
        <p:nvSpPr>
          <p:cNvPr id="16" name="TextBox 14"/>
          <p:cNvSpPr txBox="1"/>
          <p:nvPr/>
        </p:nvSpPr>
        <p:spPr>
          <a:xfrm>
            <a:off x="3324574" y="3002717"/>
            <a:ext cx="910346" cy="546625"/>
          </a:xfrm>
          <a:prstGeom prst="rect">
            <a:avLst/>
          </a:prstGeom>
          <a:noFill/>
        </p:spPr>
        <p:txBody>
          <a:bodyPr wrap="square" rtlCol="0">
            <a:spAutoFit/>
          </a:bodyPr>
          <a:lstStyle/>
          <a:p>
            <a:pPr>
              <a:lnSpc>
                <a:spcPct val="80000"/>
              </a:lnSpc>
              <a:defRPr/>
            </a:pPr>
            <a:r>
              <a:rPr lang="en-US" altLang="zh-CN" sz="3600" b="1" kern="0" dirty="0">
                <a:solidFill>
                  <a:sysClr val="window" lastClr="FFFFFF"/>
                </a:solidFill>
                <a:ea typeface="Gungsuh" panose="02030600000101010101" pitchFamily="18" charset="-127"/>
              </a:rPr>
              <a:t>01</a:t>
            </a:r>
            <a:endParaRPr lang="zh-CN" altLang="en-US" sz="3600" b="1" kern="0" dirty="0">
              <a:solidFill>
                <a:sysClr val="window" lastClr="FFFFFF"/>
              </a:solidFill>
              <a:ea typeface="Gungsuh" panose="02030600000101010101" pitchFamily="18" charset="-127"/>
            </a:endParaRPr>
          </a:p>
        </p:txBody>
      </p:sp>
      <p:cxnSp>
        <p:nvCxnSpPr>
          <p:cNvPr id="17" name="直接连接符 27"/>
          <p:cNvCxnSpPr/>
          <p:nvPr/>
        </p:nvCxnSpPr>
        <p:spPr>
          <a:xfrm>
            <a:off x="6045365" y="1721223"/>
            <a:ext cx="0" cy="1577063"/>
          </a:xfrm>
          <a:prstGeom prst="line">
            <a:avLst/>
          </a:prstGeom>
          <a:noFill/>
          <a:ln w="28575" cap="flat" cmpd="sng" algn="ctr">
            <a:solidFill>
              <a:srgbClr val="DB4825"/>
            </a:solidFill>
            <a:prstDash val="sysDot"/>
          </a:ln>
          <a:effectLst/>
        </p:spPr>
      </p:cxnSp>
      <p:sp>
        <p:nvSpPr>
          <p:cNvPr id="18" name="泪滴形 7"/>
          <p:cNvSpPr/>
          <p:nvPr/>
        </p:nvSpPr>
        <p:spPr>
          <a:xfrm rot="18998822">
            <a:off x="5333491" y="3577666"/>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B4825"/>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algn="ctr">
              <a:defRPr/>
            </a:pPr>
            <a:endParaRPr lang="en-US" kern="0">
              <a:solidFill>
                <a:sysClr val="window" lastClr="FFFFFF"/>
              </a:solidFill>
              <a:latin typeface="Calibri" panose="020F0502020204030204"/>
            </a:endParaRPr>
          </a:p>
        </p:txBody>
      </p:sp>
      <p:sp>
        <p:nvSpPr>
          <p:cNvPr id="19" name="TextBox 15"/>
          <p:cNvSpPr txBox="1"/>
          <p:nvPr/>
        </p:nvSpPr>
        <p:spPr>
          <a:xfrm>
            <a:off x="5387047" y="4434365"/>
            <a:ext cx="1213604" cy="264688"/>
          </a:xfrm>
          <a:prstGeom prst="rect">
            <a:avLst/>
          </a:prstGeom>
          <a:noFill/>
        </p:spPr>
        <p:txBody>
          <a:bodyPr wrap="square" rtlCol="0">
            <a:spAutoFit/>
          </a:bodyPr>
          <a:lstStyle/>
          <a:p>
            <a:pPr algn="ctr">
              <a:lnSpc>
                <a:spcPct val="80000"/>
              </a:lnSpc>
              <a:defRPr/>
            </a:pPr>
            <a:r>
              <a:rPr lang="en-US" altLang="zh-CN"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rPr>
              <a:t>Your text</a:t>
            </a:r>
            <a:endParaRPr lang="zh-CN" altLang="en-US"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endParaRPr>
          </a:p>
        </p:txBody>
      </p:sp>
      <p:sp>
        <p:nvSpPr>
          <p:cNvPr id="20" name="TextBox 16"/>
          <p:cNvSpPr txBox="1"/>
          <p:nvPr/>
        </p:nvSpPr>
        <p:spPr>
          <a:xfrm>
            <a:off x="5693330" y="3864020"/>
            <a:ext cx="910346" cy="546625"/>
          </a:xfrm>
          <a:prstGeom prst="rect">
            <a:avLst/>
          </a:prstGeom>
          <a:noFill/>
        </p:spPr>
        <p:txBody>
          <a:bodyPr wrap="square" rtlCol="0">
            <a:spAutoFit/>
          </a:bodyPr>
          <a:lstStyle/>
          <a:p>
            <a:pPr>
              <a:lnSpc>
                <a:spcPct val="80000"/>
              </a:lnSpc>
              <a:defRPr/>
            </a:pPr>
            <a:r>
              <a:rPr lang="en-US" altLang="zh-CN" sz="3600" b="1" kern="0" dirty="0">
                <a:solidFill>
                  <a:sysClr val="window" lastClr="FFFFFF"/>
                </a:solidFill>
                <a:ea typeface="Gungsuh" panose="02030600000101010101" pitchFamily="18" charset="-127"/>
              </a:rPr>
              <a:t>02</a:t>
            </a:r>
            <a:endParaRPr lang="zh-CN" altLang="en-US" sz="3600" b="1" kern="0" dirty="0">
              <a:solidFill>
                <a:sysClr val="window" lastClr="FFFFFF"/>
              </a:solidFill>
              <a:ea typeface="Gungsuh" panose="02030600000101010101" pitchFamily="18" charset="-127"/>
            </a:endParaRPr>
          </a:p>
        </p:txBody>
      </p:sp>
      <p:cxnSp>
        <p:nvCxnSpPr>
          <p:cNvPr id="21" name="直接连接符 20"/>
          <p:cNvCxnSpPr/>
          <p:nvPr/>
        </p:nvCxnSpPr>
        <p:spPr>
          <a:xfrm>
            <a:off x="8310984" y="1721223"/>
            <a:ext cx="0" cy="1066027"/>
          </a:xfrm>
          <a:prstGeom prst="line">
            <a:avLst/>
          </a:prstGeom>
          <a:noFill/>
          <a:ln w="28575" cap="flat" cmpd="sng" algn="ctr">
            <a:solidFill>
              <a:srgbClr val="DB4825"/>
            </a:solidFill>
            <a:prstDash val="sysDot"/>
          </a:ln>
          <a:effectLst/>
        </p:spPr>
      </p:cxnSp>
      <p:sp>
        <p:nvSpPr>
          <p:cNvPr id="22" name="泪滴形 7"/>
          <p:cNvSpPr/>
          <p:nvPr/>
        </p:nvSpPr>
        <p:spPr>
          <a:xfrm rot="18998822">
            <a:off x="7591001" y="3066628"/>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B4825"/>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algn="ctr">
              <a:defRPr/>
            </a:pPr>
            <a:endParaRPr lang="en-US" kern="0">
              <a:solidFill>
                <a:sysClr val="window" lastClr="FFFFFF"/>
              </a:solidFill>
              <a:latin typeface="Calibri" panose="020F0502020204030204"/>
            </a:endParaRPr>
          </a:p>
        </p:txBody>
      </p:sp>
      <p:sp>
        <p:nvSpPr>
          <p:cNvPr id="24" name="TextBox 17"/>
          <p:cNvSpPr txBox="1"/>
          <p:nvPr/>
        </p:nvSpPr>
        <p:spPr>
          <a:xfrm>
            <a:off x="7652666" y="3972395"/>
            <a:ext cx="1213604" cy="264688"/>
          </a:xfrm>
          <a:prstGeom prst="rect">
            <a:avLst/>
          </a:prstGeom>
          <a:noFill/>
        </p:spPr>
        <p:txBody>
          <a:bodyPr wrap="square" rtlCol="0">
            <a:spAutoFit/>
          </a:bodyPr>
          <a:lstStyle/>
          <a:p>
            <a:pPr algn="ctr">
              <a:lnSpc>
                <a:spcPct val="80000"/>
              </a:lnSpc>
              <a:defRPr/>
            </a:pPr>
            <a:r>
              <a:rPr lang="en-US" altLang="zh-CN"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rPr>
              <a:t>Your text</a:t>
            </a:r>
            <a:endParaRPr lang="zh-CN" altLang="en-US" sz="1400" b="1" kern="0" dirty="0">
              <a:solidFill>
                <a:sysClr val="window" lastClr="FFFFFF"/>
              </a:solidFill>
              <a:latin typeface="Arial" panose="020B0604020202020204" pitchFamily="34" charset="0"/>
              <a:ea typeface="Gungsuh" panose="02030600000101010101" pitchFamily="18" charset="-127"/>
              <a:cs typeface="Arial" panose="020B0604020202020204" pitchFamily="34" charset="0"/>
            </a:endParaRPr>
          </a:p>
        </p:txBody>
      </p:sp>
      <p:sp>
        <p:nvSpPr>
          <p:cNvPr id="25" name="TextBox 18"/>
          <p:cNvSpPr txBox="1"/>
          <p:nvPr/>
        </p:nvSpPr>
        <p:spPr>
          <a:xfrm>
            <a:off x="7937245" y="3385748"/>
            <a:ext cx="910346" cy="546625"/>
          </a:xfrm>
          <a:prstGeom prst="rect">
            <a:avLst/>
          </a:prstGeom>
          <a:noFill/>
        </p:spPr>
        <p:txBody>
          <a:bodyPr wrap="square" rtlCol="0">
            <a:spAutoFit/>
          </a:bodyPr>
          <a:lstStyle/>
          <a:p>
            <a:pPr>
              <a:lnSpc>
                <a:spcPct val="80000"/>
              </a:lnSpc>
              <a:defRPr/>
            </a:pPr>
            <a:r>
              <a:rPr lang="en-US" altLang="zh-CN" sz="3600" b="1" kern="0" dirty="0">
                <a:solidFill>
                  <a:sysClr val="window" lastClr="FFFFFF"/>
                </a:solidFill>
                <a:ea typeface="Gungsuh" panose="02030600000101010101" pitchFamily="18" charset="-127"/>
              </a:rPr>
              <a:t>03</a:t>
            </a:r>
            <a:endParaRPr lang="zh-CN" altLang="en-US" sz="3600" b="1" kern="0" dirty="0">
              <a:solidFill>
                <a:sysClr val="window" lastClr="FFFFFF"/>
              </a:solidFill>
              <a:ea typeface="Gungsuh" panose="02030600000101010101" pitchFamily="18" charset="-127"/>
            </a:endParaRPr>
          </a:p>
        </p:txBody>
      </p:sp>
      <p:sp>
        <p:nvSpPr>
          <p:cNvPr id="26" name="文本框 25"/>
          <p:cNvSpPr txBox="1"/>
          <p:nvPr/>
        </p:nvSpPr>
        <p:spPr>
          <a:xfrm>
            <a:off x="4982217" y="5178588"/>
            <a:ext cx="2244554" cy="78483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7" name="文本框 26"/>
          <p:cNvSpPr txBox="1"/>
          <p:nvPr/>
        </p:nvSpPr>
        <p:spPr>
          <a:xfrm>
            <a:off x="7311621" y="4587350"/>
            <a:ext cx="1909628" cy="122540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8" name="文本框 27"/>
          <p:cNvSpPr txBox="1"/>
          <p:nvPr/>
        </p:nvSpPr>
        <p:spPr>
          <a:xfrm>
            <a:off x="2823821" y="4297385"/>
            <a:ext cx="1909628" cy="1225400"/>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3336360" y="2802220"/>
            <a:ext cx="1816100" cy="707886"/>
          </a:xfrm>
          <a:prstGeom prst="rect">
            <a:avLst/>
          </a:prstGeom>
          <a:noFill/>
        </p:spPr>
        <p:txBody>
          <a:bodyPr wrap="square" rtlCol="0">
            <a:spAutoFit/>
          </a:bodyPr>
          <a:lstStyle/>
          <a:p>
            <a:pPr algn="ctr"/>
            <a:r>
              <a:rPr lang="zh-CN" altLang="en-US" sz="4000" dirty="0">
                <a:solidFill>
                  <a:srgbClr val="509187"/>
                </a:solidFill>
                <a:latin typeface="微软雅黑" panose="020B0503020204020204" pitchFamily="34" charset="-122"/>
                <a:ea typeface="微软雅黑" panose="020B0503020204020204" pitchFamily="34" charset="-122"/>
                <a:cs typeface="萝莉体 第二版" panose="02000500000000000000" pitchFamily="2" charset="-122"/>
              </a:rPr>
              <a:t>目录</a:t>
            </a:r>
          </a:p>
        </p:txBody>
      </p:sp>
      <p:sp>
        <p:nvSpPr>
          <p:cNvPr id="48" name="文本框 47"/>
          <p:cNvSpPr txBox="1"/>
          <p:nvPr/>
        </p:nvSpPr>
        <p:spPr>
          <a:xfrm>
            <a:off x="3336360" y="3401640"/>
            <a:ext cx="1816100" cy="369332"/>
          </a:xfrm>
          <a:prstGeom prst="rect">
            <a:avLst/>
          </a:prstGeom>
          <a:noFill/>
        </p:spPr>
        <p:txBody>
          <a:bodyPr wrap="square" rtlCol="0">
            <a:spAutoFit/>
          </a:bodyPr>
          <a:lstStyle/>
          <a:p>
            <a:pPr algn="ctr"/>
            <a:r>
              <a:rPr lang="en-US" altLang="zh-CN" dirty="0">
                <a:solidFill>
                  <a:srgbClr val="509187"/>
                </a:solidFill>
                <a:latin typeface="微软雅黑" panose="020B0503020204020204" pitchFamily="34" charset="-122"/>
                <a:ea typeface="微软雅黑" panose="020B0503020204020204" pitchFamily="34" charset="-122"/>
                <a:cs typeface="萝莉体 第二版" panose="02000500000000000000" pitchFamily="2" charset="-122"/>
              </a:rPr>
              <a:t>Contents</a:t>
            </a:r>
            <a:endParaRPr lang="zh-CN" altLang="en-US" dirty="0">
              <a:solidFill>
                <a:srgbClr val="509187"/>
              </a:solidFill>
              <a:latin typeface="微软雅黑" panose="020B0503020204020204" pitchFamily="34" charset="-122"/>
              <a:ea typeface="微软雅黑" panose="020B0503020204020204" pitchFamily="34" charset="-122"/>
              <a:cs typeface="萝莉体 第二版" panose="02000500000000000000" pitchFamily="2" charset="-122"/>
            </a:endParaRPr>
          </a:p>
        </p:txBody>
      </p:sp>
      <p:grpSp>
        <p:nvGrpSpPr>
          <p:cNvPr id="49" name="组合 48"/>
          <p:cNvGrpSpPr/>
          <p:nvPr/>
        </p:nvGrpSpPr>
        <p:grpSpPr>
          <a:xfrm>
            <a:off x="5140079" y="1913595"/>
            <a:ext cx="2951449" cy="3086186"/>
            <a:chOff x="5714462" y="1913595"/>
            <a:chExt cx="2951449" cy="3086186"/>
          </a:xfrm>
        </p:grpSpPr>
        <p:sp>
          <p:nvSpPr>
            <p:cNvPr id="50" name="矩形 49"/>
            <p:cNvSpPr/>
            <p:nvPr/>
          </p:nvSpPr>
          <p:spPr>
            <a:xfrm>
              <a:off x="5714462" y="1913595"/>
              <a:ext cx="2951449" cy="523220"/>
            </a:xfrm>
            <a:prstGeom prst="rect">
              <a:avLst/>
            </a:prstGeom>
          </p:spPr>
          <p:txBody>
            <a:bodyPr wrap="none">
              <a:spAutoFit/>
            </a:bodyPr>
            <a:lstStyle/>
            <a:p>
              <a:r>
                <a:rPr lang="en-US" altLang="zh-CN" sz="2800" dirty="0">
                  <a:solidFill>
                    <a:srgbClr val="509187"/>
                  </a:solidFill>
                  <a:latin typeface="微软雅黑" panose="020B0503020204020204" pitchFamily="34" charset="-122"/>
                  <a:ea typeface="微软雅黑" panose="020B0503020204020204" pitchFamily="34" charset="-122"/>
                </a:rPr>
                <a:t>01.</a:t>
              </a:r>
              <a:r>
                <a:rPr lang="zh-CN" altLang="en-US" sz="2800" dirty="0">
                  <a:solidFill>
                    <a:srgbClr val="509187"/>
                  </a:solidFill>
                  <a:latin typeface="微软雅黑" panose="020B0503020204020204" pitchFamily="34" charset="-122"/>
                  <a:ea typeface="微软雅黑" panose="020B0503020204020204" pitchFamily="34" charset="-122"/>
                </a:rPr>
                <a:t>年度工作概述 </a:t>
              </a:r>
            </a:p>
          </p:txBody>
        </p:sp>
        <p:sp>
          <p:nvSpPr>
            <p:cNvPr id="51" name="矩形 50"/>
            <p:cNvSpPr/>
            <p:nvPr/>
          </p:nvSpPr>
          <p:spPr>
            <a:xfrm>
              <a:off x="5714462" y="2256931"/>
              <a:ext cx="2845651" cy="743345"/>
            </a:xfrm>
            <a:prstGeom prst="rect">
              <a:avLst/>
            </a:prstGeom>
          </p:spPr>
          <p:txBody>
            <a:bodyPr wrap="none">
              <a:spAutoFit/>
            </a:bodyPr>
            <a:lstStyle/>
            <a:p>
              <a:pPr>
                <a:lnSpc>
                  <a:spcPct val="175000"/>
                </a:lnSpc>
              </a:pPr>
              <a:r>
                <a:rPr lang="en-US" altLang="zh-CN" sz="2800" dirty="0">
                  <a:solidFill>
                    <a:srgbClr val="509187"/>
                  </a:solidFill>
                  <a:latin typeface="微软雅黑" panose="020B0503020204020204" pitchFamily="34" charset="-122"/>
                  <a:ea typeface="微软雅黑" panose="020B0503020204020204" pitchFamily="34" charset="-122"/>
                </a:rPr>
                <a:t>02.</a:t>
              </a:r>
              <a:r>
                <a:rPr lang="zh-CN" altLang="en-US" sz="2800" dirty="0">
                  <a:solidFill>
                    <a:srgbClr val="509187"/>
                  </a:solidFill>
                  <a:latin typeface="微软雅黑" panose="020B0503020204020204" pitchFamily="34" charset="-122"/>
                  <a:ea typeface="微软雅黑" panose="020B0503020204020204" pitchFamily="34" charset="-122"/>
                </a:rPr>
                <a:t>工作完成情况</a:t>
              </a:r>
              <a:endParaRPr lang="en-US" altLang="zh-CN" sz="2800" dirty="0">
                <a:solidFill>
                  <a:srgbClr val="509187"/>
                </a:solidFill>
                <a:latin typeface="微软雅黑" panose="020B0503020204020204" pitchFamily="34" charset="-122"/>
                <a:ea typeface="微软雅黑" panose="020B0503020204020204" pitchFamily="34" charset="-122"/>
              </a:endParaRPr>
            </a:p>
          </p:txBody>
        </p:sp>
        <p:sp>
          <p:nvSpPr>
            <p:cNvPr id="52" name="矩形 51"/>
            <p:cNvSpPr/>
            <p:nvPr/>
          </p:nvSpPr>
          <p:spPr>
            <a:xfrm>
              <a:off x="5714462" y="2923433"/>
              <a:ext cx="2845651" cy="743345"/>
            </a:xfrm>
            <a:prstGeom prst="rect">
              <a:avLst/>
            </a:prstGeom>
          </p:spPr>
          <p:txBody>
            <a:bodyPr wrap="none">
              <a:spAutoFit/>
            </a:bodyPr>
            <a:lstStyle/>
            <a:p>
              <a:pPr>
                <a:lnSpc>
                  <a:spcPct val="175000"/>
                </a:lnSpc>
              </a:pPr>
              <a:r>
                <a:rPr lang="en-US" altLang="zh-CN" sz="2800" dirty="0">
                  <a:solidFill>
                    <a:srgbClr val="509187"/>
                  </a:solidFill>
                  <a:latin typeface="微软雅黑" panose="020B0503020204020204" pitchFamily="34" charset="-122"/>
                  <a:ea typeface="微软雅黑" panose="020B0503020204020204" pitchFamily="34" charset="-122"/>
                </a:rPr>
                <a:t>03.</a:t>
              </a:r>
              <a:r>
                <a:rPr lang="zh-CN" altLang="en-US" sz="2800" dirty="0">
                  <a:solidFill>
                    <a:srgbClr val="509187"/>
                  </a:solidFill>
                  <a:latin typeface="微软雅黑" panose="020B0503020204020204" pitchFamily="34" charset="-122"/>
                  <a:ea typeface="微软雅黑" panose="020B0503020204020204" pitchFamily="34" charset="-122"/>
                </a:rPr>
                <a:t>工作经验总结</a:t>
              </a:r>
              <a:endParaRPr lang="en-US" altLang="zh-CN" sz="1400" dirty="0">
                <a:solidFill>
                  <a:srgbClr val="509187"/>
                </a:solidFill>
                <a:latin typeface="微软雅黑" panose="020B0503020204020204" pitchFamily="34" charset="-122"/>
                <a:ea typeface="微软雅黑" panose="020B0503020204020204" pitchFamily="34" charset="-122"/>
              </a:endParaRPr>
            </a:p>
          </p:txBody>
        </p:sp>
        <p:sp>
          <p:nvSpPr>
            <p:cNvPr id="53" name="矩形 52"/>
            <p:cNvSpPr/>
            <p:nvPr/>
          </p:nvSpPr>
          <p:spPr>
            <a:xfrm>
              <a:off x="5714462" y="3589935"/>
              <a:ext cx="2845651" cy="743345"/>
            </a:xfrm>
            <a:prstGeom prst="rect">
              <a:avLst/>
            </a:prstGeom>
          </p:spPr>
          <p:txBody>
            <a:bodyPr wrap="none">
              <a:spAutoFit/>
            </a:bodyPr>
            <a:lstStyle/>
            <a:p>
              <a:pPr>
                <a:lnSpc>
                  <a:spcPct val="175000"/>
                </a:lnSpc>
              </a:pPr>
              <a:r>
                <a:rPr lang="en-US" altLang="zh-CN" sz="2800" dirty="0">
                  <a:solidFill>
                    <a:srgbClr val="509187"/>
                  </a:solidFill>
                  <a:latin typeface="微软雅黑" panose="020B0503020204020204" pitchFamily="34" charset="-122"/>
                  <a:ea typeface="微软雅黑" panose="020B0503020204020204" pitchFamily="34" charset="-122"/>
                </a:rPr>
                <a:t>04.</a:t>
              </a:r>
              <a:r>
                <a:rPr lang="zh-CN" altLang="en-US" sz="2800" dirty="0">
                  <a:solidFill>
                    <a:srgbClr val="509187"/>
                  </a:solidFill>
                  <a:latin typeface="微软雅黑" panose="020B0503020204020204" pitchFamily="34" charset="-122"/>
                  <a:ea typeface="微软雅黑" panose="020B0503020204020204" pitchFamily="34" charset="-122"/>
                </a:rPr>
                <a:t>工作不足之处</a:t>
              </a:r>
              <a:endParaRPr lang="en-US" altLang="zh-CN" sz="2800" dirty="0">
                <a:solidFill>
                  <a:srgbClr val="509187"/>
                </a:solidFill>
                <a:latin typeface="微软雅黑" panose="020B0503020204020204" pitchFamily="34" charset="-122"/>
                <a:ea typeface="微软雅黑" panose="020B0503020204020204" pitchFamily="34" charset="-122"/>
              </a:endParaRPr>
            </a:p>
          </p:txBody>
        </p:sp>
        <p:sp>
          <p:nvSpPr>
            <p:cNvPr id="54" name="矩形 53"/>
            <p:cNvSpPr/>
            <p:nvPr/>
          </p:nvSpPr>
          <p:spPr>
            <a:xfrm>
              <a:off x="5714462" y="4256436"/>
              <a:ext cx="2845651" cy="743345"/>
            </a:xfrm>
            <a:prstGeom prst="rect">
              <a:avLst/>
            </a:prstGeom>
          </p:spPr>
          <p:txBody>
            <a:bodyPr wrap="none">
              <a:spAutoFit/>
            </a:bodyPr>
            <a:lstStyle/>
            <a:p>
              <a:pPr>
                <a:lnSpc>
                  <a:spcPct val="175000"/>
                </a:lnSpc>
              </a:pPr>
              <a:r>
                <a:rPr lang="en-US" altLang="zh-CN" sz="2800" dirty="0">
                  <a:solidFill>
                    <a:srgbClr val="509187"/>
                  </a:solidFill>
                  <a:latin typeface="微软雅黑" panose="020B0503020204020204" pitchFamily="34" charset="-122"/>
                  <a:ea typeface="微软雅黑" panose="020B0503020204020204" pitchFamily="34" charset="-122"/>
                </a:rPr>
                <a:t>05.</a:t>
              </a:r>
              <a:r>
                <a:rPr lang="zh-CN" altLang="en-US" sz="2800" dirty="0">
                  <a:solidFill>
                    <a:srgbClr val="509187"/>
                  </a:solidFill>
                  <a:latin typeface="微软雅黑" panose="020B0503020204020204" pitchFamily="34" charset="-122"/>
                  <a:ea typeface="微软雅黑" panose="020B0503020204020204" pitchFamily="34" charset="-122"/>
                </a:rPr>
                <a:t>后续工作计划</a:t>
              </a:r>
              <a:endParaRPr lang="en-US" altLang="zh-CN" sz="2800" dirty="0">
                <a:solidFill>
                  <a:srgbClr val="509187"/>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29676" y="4004402"/>
            <a:ext cx="7424516" cy="646331"/>
          </a:xfrm>
          <a:prstGeom prst="rect">
            <a:avLst/>
          </a:prstGeom>
          <a:noFill/>
        </p:spPr>
        <p:txBody>
          <a:bodyPr wrap="square" rtlCol="0">
            <a:spAutoFit/>
          </a:bodyPr>
          <a:lstStyle/>
          <a:p>
            <a:pPr algn="ctr"/>
            <a:r>
              <a:rPr lang="zh-CN" altLang="en-US" sz="3600" dirty="0">
                <a:solidFill>
                  <a:srgbClr val="509187"/>
                </a:solidFill>
                <a:latin typeface="微软雅黑" panose="020B0503020204020204" pitchFamily="34" charset="-122"/>
                <a:ea typeface="微软雅黑" panose="020B0503020204020204" pitchFamily="34" charset="-122"/>
              </a:rPr>
              <a:t>汇报完毕</a:t>
            </a:r>
          </a:p>
        </p:txBody>
      </p:sp>
      <p:sp>
        <p:nvSpPr>
          <p:cNvPr id="16" name="文本框 15"/>
          <p:cNvSpPr txBox="1"/>
          <p:nvPr/>
        </p:nvSpPr>
        <p:spPr>
          <a:xfrm>
            <a:off x="3565795" y="2261006"/>
            <a:ext cx="506041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5400" b="1" dirty="0">
                <a:solidFill>
                  <a:srgbClr val="509187"/>
                </a:solidFill>
                <a:latin typeface="Road Rage" pitchFamily="50" charset="0"/>
              </a:rPr>
              <a:t>Report is </a:t>
            </a:r>
          </a:p>
          <a:p>
            <a:pPr algn="ctr"/>
            <a:r>
              <a:rPr lang="en-US" altLang="zh-CN" sz="5400" b="1" dirty="0">
                <a:solidFill>
                  <a:srgbClr val="509187"/>
                </a:solidFill>
                <a:latin typeface="Road Rage" pitchFamily="50" charset="0"/>
              </a:rPr>
              <a:t>completed</a:t>
            </a:r>
            <a:endParaRPr lang="zh-CN" altLang="en-US" sz="6000" dirty="0">
              <a:solidFill>
                <a:srgbClr val="509187"/>
              </a:solidFill>
              <a:latin typeface="Road Rage" pitchFamily="50"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0337" y="3429000"/>
            <a:ext cx="2031325" cy="650306"/>
          </a:xfrm>
          <a:prstGeom prst="rect">
            <a:avLst/>
          </a:prstGeom>
        </p:spPr>
        <p:txBody>
          <a:bodyPr wrap="none">
            <a:spAutoFit/>
          </a:bodyPr>
          <a:lstStyle/>
          <a:p>
            <a:pPr algn="ctr">
              <a:lnSpc>
                <a:spcPct val="175000"/>
              </a:lnSpc>
            </a:pPr>
            <a:r>
              <a:rPr lang="zh-CN" altLang="en-US" sz="2400" dirty="0">
                <a:solidFill>
                  <a:srgbClr val="509187"/>
                </a:solidFill>
                <a:latin typeface="微软雅黑" panose="020B0503020204020204" pitchFamily="34" charset="-122"/>
                <a:ea typeface="微软雅黑" panose="020B0503020204020204" pitchFamily="34" charset="-122"/>
              </a:rPr>
              <a:t>年度工作概述</a:t>
            </a:r>
            <a:endParaRPr lang="en-US" altLang="zh-CN" sz="1200" dirty="0">
              <a:solidFill>
                <a:srgbClr val="50918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74306" y="4130011"/>
            <a:ext cx="4243386" cy="338554"/>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600" b="0" dirty="0">
                <a:solidFill>
                  <a:srgbClr val="509187"/>
                </a:solidFill>
                <a:latin typeface="Arial" panose="020B0604020202020204" pitchFamily="34" charset="0"/>
                <a:cs typeface="Arial" panose="020B0604020202020204" pitchFamily="34" charset="0"/>
              </a:rPr>
              <a:t>THE ANNUAL WORK OVERVIEW</a:t>
            </a:r>
            <a:endParaRPr lang="zh-CN" altLang="en-US" sz="1600" b="0" dirty="0">
              <a:solidFill>
                <a:srgbClr val="509187"/>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nvSpPr>
        <p:spPr>
          <a:xfrm>
            <a:off x="4432299" y="2698760"/>
            <a:ext cx="3327400" cy="830997"/>
          </a:xfrm>
          <a:prstGeom prst="rect">
            <a:avLst/>
          </a:prstGeom>
          <a:noFill/>
        </p:spPr>
        <p:txBody>
          <a:bodyPr wrap="square" rtlCol="0">
            <a:spAutoFit/>
          </a:bodyPr>
          <a:lstStyle/>
          <a:p>
            <a:pPr algn="ctr"/>
            <a:r>
              <a:rPr lang="en-US" altLang="zh-CN" sz="4800" dirty="0">
                <a:ln w="28575">
                  <a:noFill/>
                </a:ln>
                <a:solidFill>
                  <a:srgbClr val="509187"/>
                </a:solidFill>
                <a:latin typeface="华文中宋" panose="02010600040101010101" pitchFamily="2" charset="-122"/>
                <a:ea typeface="华文中宋" panose="02010600040101010101" pitchFamily="2" charset="-122"/>
              </a:rPr>
              <a:t>Part 01</a:t>
            </a:r>
            <a:endParaRPr lang="zh-CN" altLang="en-US" sz="4800" dirty="0">
              <a:ln w="28575">
                <a:noFill/>
              </a:ln>
              <a:solidFill>
                <a:srgbClr val="509187"/>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37349" y="3429000"/>
            <a:ext cx="5744938" cy="2452914"/>
          </a:xfrm>
          <a:prstGeom prst="rect">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9" name="Group 1"/>
          <p:cNvGrpSpPr/>
          <p:nvPr/>
        </p:nvGrpSpPr>
        <p:grpSpPr>
          <a:xfrm>
            <a:off x="799589" y="1934431"/>
            <a:ext cx="6073879" cy="3294867"/>
            <a:chOff x="685800" y="4495800"/>
            <a:chExt cx="18262979" cy="9907028"/>
          </a:xfrm>
        </p:grpSpPr>
        <p:pic>
          <p:nvPicPr>
            <p:cNvPr id="10"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4495800"/>
              <a:ext cx="18262979" cy="9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5"/>
            <p:cNvSpPr/>
            <p:nvPr/>
          </p:nvSpPr>
          <p:spPr>
            <a:xfrm>
              <a:off x="4086917" y="5477178"/>
              <a:ext cx="11534083" cy="7121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33448" b="20064"/>
          <a:stretch>
            <a:fillRect/>
          </a:stretch>
        </p:blipFill>
        <p:spPr>
          <a:xfrm>
            <a:off x="1930728" y="2259052"/>
            <a:ext cx="3835991" cy="2454859"/>
          </a:xfrm>
          <a:prstGeom prst="rect">
            <a:avLst/>
          </a:prstGeom>
          <a:ln>
            <a:solidFill>
              <a:schemeClr val="bg1"/>
            </a:solidFill>
          </a:ln>
        </p:spPr>
      </p:pic>
      <p:sp>
        <p:nvSpPr>
          <p:cNvPr id="17" name="文本框 16"/>
          <p:cNvSpPr txBox="1"/>
          <p:nvPr/>
        </p:nvSpPr>
        <p:spPr>
          <a:xfrm>
            <a:off x="7026176" y="3714343"/>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18" name="TextBox 38"/>
          <p:cNvSpPr txBox="1"/>
          <p:nvPr/>
        </p:nvSpPr>
        <p:spPr>
          <a:xfrm>
            <a:off x="7089370" y="4844196"/>
            <a:ext cx="3314944" cy="738664"/>
          </a:xfrm>
          <a:prstGeom prst="rect">
            <a:avLst/>
          </a:prstGeom>
          <a:noFill/>
        </p:spPr>
        <p:txBody>
          <a:bodyPr wrap="square" lIns="0" tIns="0" rIns="0" bIns="0" rtlCol="0">
            <a:spAutoFit/>
          </a:bodyPr>
          <a:lstStyle/>
          <a:p>
            <a:pPr algn="just"/>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a:solidFill>
                <a:schemeClr val="bg1"/>
              </a:solidFill>
              <a:latin typeface="Arial" panose="020B0604020202020204" pitchFamily="34" charset="0"/>
              <a:cs typeface="Arial" panose="020B0604020202020204" pitchFamily="34" charset="0"/>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0728" y="2263185"/>
            <a:ext cx="3835991" cy="2450726"/>
          </a:xfrm>
          <a:prstGeom prst="rect">
            <a:avLst/>
          </a:prstGeom>
        </p:spPr>
      </p:pic>
      <p:grpSp>
        <p:nvGrpSpPr>
          <p:cNvPr id="2" name="组合 1"/>
          <p:cNvGrpSpPr/>
          <p:nvPr/>
        </p:nvGrpSpPr>
        <p:grpSpPr>
          <a:xfrm>
            <a:off x="3584947" y="240289"/>
            <a:ext cx="5022106" cy="717645"/>
            <a:chOff x="1809750" y="288498"/>
            <a:chExt cx="5022106" cy="717645"/>
          </a:xfrm>
        </p:grpSpPr>
        <p:sp>
          <p:nvSpPr>
            <p:cNvPr id="20" name="矩形 19"/>
            <p:cNvSpPr/>
            <p:nvPr/>
          </p:nvSpPr>
          <p:spPr>
            <a:xfrm>
              <a:off x="3612917" y="28849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年度工作概述</a:t>
              </a:r>
              <a:endParaRPr lang="en-US" altLang="zh-CN" sz="1000" dirty="0">
                <a:solidFill>
                  <a:srgbClr val="50918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809750" y="69836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09187"/>
                  </a:solidFill>
                  <a:latin typeface="Arial" panose="020B0604020202020204" pitchFamily="34" charset="0"/>
                  <a:cs typeface="Arial" panose="020B0604020202020204" pitchFamily="34" charset="0"/>
                </a:rPr>
                <a:t>The </a:t>
              </a:r>
              <a:r>
                <a:rPr lang="en-US" altLang="zh-CN" sz="1400" b="0" dirty="0">
                  <a:solidFill>
                    <a:srgbClr val="509187"/>
                  </a:solidFill>
                  <a:latin typeface="Arial" panose="020B0604020202020204" pitchFamily="34" charset="0"/>
                  <a:cs typeface="Arial" panose="020B0604020202020204" pitchFamily="34" charset="0"/>
                </a:rPr>
                <a:t>Annual</a:t>
              </a:r>
              <a:r>
                <a:rPr lang="en-US" altLang="zh-CN" sz="1400" dirty="0">
                  <a:solidFill>
                    <a:srgbClr val="509187"/>
                  </a:solidFill>
                  <a:latin typeface="Arial" panose="020B0604020202020204" pitchFamily="34" charset="0"/>
                  <a:cs typeface="Arial" panose="020B0604020202020204" pitchFamily="34" charset="0"/>
                </a:rPr>
                <a:t> Work Overview</a:t>
              </a:r>
              <a:endParaRPr lang="zh-CN" altLang="en-US" sz="1400" dirty="0">
                <a:solidFill>
                  <a:srgbClr val="509187"/>
                </a:solidFill>
                <a:latin typeface="Arial" panose="020B0604020202020204" pitchFamily="34" charset="0"/>
                <a:ea typeface="微软雅黑" panose="020B0503020204020204" pitchFamily="34" charset="-122"/>
                <a:cs typeface="Arial" panose="020B0604020202020204" pitchFamily="34" charset="0"/>
              </a:endParaRPr>
            </a:p>
          </p:txBody>
        </p:sp>
      </p:gr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584947" y="240289"/>
            <a:ext cx="5022106" cy="717645"/>
            <a:chOff x="1809750" y="288498"/>
            <a:chExt cx="5022106" cy="717645"/>
          </a:xfrm>
        </p:grpSpPr>
        <p:sp>
          <p:nvSpPr>
            <p:cNvPr id="20" name="矩形 19"/>
            <p:cNvSpPr/>
            <p:nvPr/>
          </p:nvSpPr>
          <p:spPr>
            <a:xfrm>
              <a:off x="3612917" y="28849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年度工作概述</a:t>
              </a:r>
              <a:endParaRPr lang="en-US" altLang="zh-CN" sz="1000" dirty="0">
                <a:solidFill>
                  <a:srgbClr val="50918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809750" y="69836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09187"/>
                  </a:solidFill>
                  <a:latin typeface="Arial" panose="020B0604020202020204" pitchFamily="34" charset="0"/>
                  <a:cs typeface="Arial" panose="020B0604020202020204" pitchFamily="34" charset="0"/>
                </a:rPr>
                <a:t>The </a:t>
              </a:r>
              <a:r>
                <a:rPr lang="en-US" altLang="zh-CN" sz="1400" b="0" dirty="0">
                  <a:solidFill>
                    <a:srgbClr val="509187"/>
                  </a:solidFill>
                  <a:latin typeface="Arial" panose="020B0604020202020204" pitchFamily="34" charset="0"/>
                  <a:cs typeface="Arial" panose="020B0604020202020204" pitchFamily="34" charset="0"/>
                </a:rPr>
                <a:t>Annual</a:t>
              </a:r>
              <a:r>
                <a:rPr lang="en-US" altLang="zh-CN" sz="1400" dirty="0">
                  <a:solidFill>
                    <a:srgbClr val="509187"/>
                  </a:solidFill>
                  <a:latin typeface="Arial" panose="020B0604020202020204" pitchFamily="34" charset="0"/>
                  <a:cs typeface="Arial" panose="020B0604020202020204" pitchFamily="34" charset="0"/>
                </a:rPr>
                <a:t> Work Overview</a:t>
              </a:r>
              <a:endParaRPr lang="zh-CN" altLang="en-US" sz="1400" dirty="0">
                <a:solidFill>
                  <a:srgbClr val="509187"/>
                </a:solidFill>
                <a:latin typeface="Arial" panose="020B0604020202020204" pitchFamily="34" charset="0"/>
                <a:ea typeface="微软雅黑" panose="020B0503020204020204" pitchFamily="34" charset="-122"/>
                <a:cs typeface="Arial" panose="020B0604020202020204" pitchFamily="34" charset="0"/>
              </a:endParaRPr>
            </a:p>
          </p:txBody>
        </p:sp>
      </p:gr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5124" y="1968661"/>
            <a:ext cx="3255706" cy="2034816"/>
          </a:xfrm>
          <a:prstGeom prst="rect">
            <a:avLst/>
          </a:prstGeom>
        </p:spPr>
      </p:pic>
      <p:sp>
        <p:nvSpPr>
          <p:cNvPr id="8" name="矩形 7"/>
          <p:cNvSpPr/>
          <p:nvPr/>
        </p:nvSpPr>
        <p:spPr>
          <a:xfrm>
            <a:off x="5970977" y="1968661"/>
            <a:ext cx="3255706" cy="2034816"/>
          </a:xfrm>
          <a:prstGeom prst="rect">
            <a:avLst/>
          </a:prstGeom>
          <a:solidFill>
            <a:srgbClr val="DD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0977" y="4173020"/>
            <a:ext cx="3255706" cy="2034816"/>
          </a:xfrm>
          <a:prstGeom prst="rect">
            <a:avLst/>
          </a:prstGeom>
        </p:spPr>
      </p:pic>
      <p:sp>
        <p:nvSpPr>
          <p:cNvPr id="10" name="矩形 9"/>
          <p:cNvSpPr/>
          <p:nvPr/>
        </p:nvSpPr>
        <p:spPr>
          <a:xfrm>
            <a:off x="2565124" y="4173020"/>
            <a:ext cx="3255706" cy="2034816"/>
          </a:xfrm>
          <a:prstGeom prst="rect">
            <a:avLst/>
          </a:prstGeom>
          <a:solidFill>
            <a:srgbClr val="509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0977" y="4173021"/>
            <a:ext cx="3255706" cy="2034816"/>
          </a:xfrm>
          <a:prstGeom prst="rect">
            <a:avLst/>
          </a:prstGeom>
        </p:spPr>
      </p:pic>
      <p:sp>
        <p:nvSpPr>
          <p:cNvPr id="12" name="文本框 11"/>
          <p:cNvSpPr txBox="1"/>
          <p:nvPr/>
        </p:nvSpPr>
        <p:spPr>
          <a:xfrm>
            <a:off x="6406171" y="2619116"/>
            <a:ext cx="2369529"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13" name="文本框 12"/>
          <p:cNvSpPr txBox="1"/>
          <p:nvPr/>
        </p:nvSpPr>
        <p:spPr>
          <a:xfrm>
            <a:off x="7000468" y="2357283"/>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14" name="文本框 13"/>
          <p:cNvSpPr txBox="1"/>
          <p:nvPr/>
        </p:nvSpPr>
        <p:spPr>
          <a:xfrm>
            <a:off x="2965317" y="4849097"/>
            <a:ext cx="2369529"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15" name="文本框 14"/>
          <p:cNvSpPr txBox="1"/>
          <p:nvPr/>
        </p:nvSpPr>
        <p:spPr>
          <a:xfrm>
            <a:off x="3559614" y="4587264"/>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584947" y="240289"/>
            <a:ext cx="5022106" cy="717645"/>
            <a:chOff x="1809750" y="288498"/>
            <a:chExt cx="5022106" cy="717645"/>
          </a:xfrm>
        </p:grpSpPr>
        <p:sp>
          <p:nvSpPr>
            <p:cNvPr id="20" name="矩形 19"/>
            <p:cNvSpPr/>
            <p:nvPr/>
          </p:nvSpPr>
          <p:spPr>
            <a:xfrm>
              <a:off x="3612917" y="28849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年度工作概述</a:t>
              </a:r>
              <a:endParaRPr lang="en-US" altLang="zh-CN" sz="1000" dirty="0">
                <a:solidFill>
                  <a:srgbClr val="50918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809750" y="698366"/>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ea typeface="华文仿宋" panose="02010600040101010101" pitchFamily="2" charset="-122"/>
                  <a:cs typeface="Arial" panose="020B0604020202020204" pitchFamily="34" charset="0"/>
                </a:rPr>
                <a:t> </a:t>
              </a:r>
              <a:r>
                <a:rPr lang="en-US" altLang="zh-CN" sz="1400" dirty="0">
                  <a:solidFill>
                    <a:srgbClr val="509187"/>
                  </a:solidFill>
                  <a:latin typeface="Arial" panose="020B0604020202020204" pitchFamily="34" charset="0"/>
                  <a:cs typeface="Arial" panose="020B0604020202020204" pitchFamily="34" charset="0"/>
                </a:rPr>
                <a:t>The </a:t>
              </a:r>
              <a:r>
                <a:rPr lang="en-US" altLang="zh-CN" sz="1400" b="0" dirty="0">
                  <a:solidFill>
                    <a:srgbClr val="509187"/>
                  </a:solidFill>
                  <a:latin typeface="Arial" panose="020B0604020202020204" pitchFamily="34" charset="0"/>
                  <a:cs typeface="Arial" panose="020B0604020202020204" pitchFamily="34" charset="0"/>
                </a:rPr>
                <a:t>Annual</a:t>
              </a:r>
              <a:r>
                <a:rPr lang="en-US" altLang="zh-CN" sz="1400" dirty="0">
                  <a:solidFill>
                    <a:srgbClr val="509187"/>
                  </a:solidFill>
                  <a:latin typeface="Arial" panose="020B0604020202020204" pitchFamily="34" charset="0"/>
                  <a:cs typeface="Arial" panose="020B0604020202020204" pitchFamily="34" charset="0"/>
                </a:rPr>
                <a:t> Work Overview</a:t>
              </a:r>
              <a:endParaRPr lang="zh-CN" altLang="en-US" sz="1400" dirty="0">
                <a:solidFill>
                  <a:srgbClr val="509187"/>
                </a:solidFill>
                <a:latin typeface="Arial" panose="020B0604020202020204" pitchFamily="34" charset="0"/>
                <a:ea typeface="微软雅黑" panose="020B0503020204020204" pitchFamily="34" charset="-122"/>
                <a:cs typeface="Arial" panose="020B0604020202020204" pitchFamily="34" charset="0"/>
              </a:endParaRPr>
            </a:p>
          </p:txBody>
        </p:sp>
      </p:gr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312840" y="2604103"/>
            <a:ext cx="7214813" cy="999434"/>
            <a:chOff x="2081587" y="2312417"/>
            <a:chExt cx="8438238" cy="1168909"/>
          </a:xfrm>
        </p:grpSpPr>
        <p:sp>
          <p:nvSpPr>
            <p:cNvPr id="8" name="Shape 539"/>
            <p:cNvSpPr/>
            <p:nvPr/>
          </p:nvSpPr>
          <p:spPr bwMode="auto">
            <a:xfrm>
              <a:off x="2081587" y="2312417"/>
              <a:ext cx="2315282" cy="1168909"/>
            </a:xfrm>
            <a:custGeom>
              <a:avLst/>
              <a:gdLst/>
              <a:ahLst/>
              <a:cxnLst>
                <a:cxn ang="0">
                  <a:pos x="wd2" y="hd2"/>
                </a:cxn>
                <a:cxn ang="5400000">
                  <a:pos x="wd2" y="hd2"/>
                </a:cxn>
                <a:cxn ang="10800000">
                  <a:pos x="wd2" y="hd2"/>
                </a:cxn>
                <a:cxn ang="16200000">
                  <a:pos x="wd2" y="hd2"/>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509187"/>
            </a:solidFill>
            <a:ln w="12700" cap="flat">
              <a:noFill/>
              <a:miter lim="400000"/>
            </a:ln>
            <a:effectLst/>
          </p:spPr>
          <p:txBody>
            <a:bodyPr lIns="0" tIns="0" rIns="0" bIns="0" anchor="ctr"/>
            <a:lstStyle/>
            <a:p>
              <a:pPr algn="ctr">
                <a:defRPr>
                  <a:solidFill>
                    <a:srgbClr val="FFFFFF"/>
                  </a:solidFill>
                </a:defRPr>
              </a:pPr>
              <a:endParaRPr sz="900" kern="0" dirty="0">
                <a:solidFill>
                  <a:srgbClr val="FFFFFF"/>
                </a:solidFill>
                <a:sym typeface="Gill Sans"/>
              </a:endParaRPr>
            </a:p>
          </p:txBody>
        </p:sp>
        <p:sp>
          <p:nvSpPr>
            <p:cNvPr id="9" name="Shape 542"/>
            <p:cNvSpPr/>
            <p:nvPr/>
          </p:nvSpPr>
          <p:spPr bwMode="auto">
            <a:xfrm>
              <a:off x="2966265" y="2680245"/>
              <a:ext cx="515396" cy="428891"/>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algn="ctr" defTabSz="228600">
                <a:defRPr sz="6400">
                  <a:solidFill>
                    <a:srgbClr val="FFFFFF"/>
                  </a:solidFill>
                  <a:effectLst>
                    <a:outerShdw blurRad="38100" dist="12700" dir="5400000" rotWithShape="0">
                      <a:srgbClr val="000000">
                        <a:alpha val="50000"/>
                      </a:srgbClr>
                    </a:outerShdw>
                  </a:effectLst>
                </a:defRPr>
              </a:pPr>
              <a:endParaRPr sz="3200" kern="0">
                <a:solidFill>
                  <a:srgbClr val="FFFFFF"/>
                </a:solidFill>
                <a:effectLst>
                  <a:outerShdw blurRad="38100" dist="12700" dir="5400000" rotWithShape="0">
                    <a:srgbClr val="000000">
                      <a:alpha val="50000"/>
                    </a:srgbClr>
                  </a:outerShdw>
                </a:effectLst>
                <a:sym typeface="Gill Sans"/>
              </a:endParaRPr>
            </a:p>
          </p:txBody>
        </p:sp>
        <p:sp>
          <p:nvSpPr>
            <p:cNvPr id="10" name="Shape 544"/>
            <p:cNvSpPr/>
            <p:nvPr/>
          </p:nvSpPr>
          <p:spPr bwMode="auto">
            <a:xfrm>
              <a:off x="4121360" y="2312417"/>
              <a:ext cx="2315282" cy="1168908"/>
            </a:xfrm>
            <a:custGeom>
              <a:avLst/>
              <a:gdLst/>
              <a:ahLst/>
              <a:cxnLst>
                <a:cxn ang="0">
                  <a:pos x="wd2" y="hd2"/>
                </a:cxn>
                <a:cxn ang="5400000">
                  <a:pos x="wd2" y="hd2"/>
                </a:cxn>
                <a:cxn ang="10800000">
                  <a:pos x="wd2" y="hd2"/>
                </a:cxn>
                <a:cxn ang="16200000">
                  <a:pos x="wd2" y="hd2"/>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DB4825"/>
            </a:solidFill>
            <a:ln w="12700" cap="flat">
              <a:noFill/>
              <a:miter lim="400000"/>
            </a:ln>
            <a:effectLst/>
          </p:spPr>
          <p:txBody>
            <a:bodyPr lIns="0" tIns="0" rIns="0" bIns="0" anchor="ctr"/>
            <a:lstStyle/>
            <a:p>
              <a:pPr algn="ctr">
                <a:defRPr>
                  <a:solidFill>
                    <a:srgbClr val="FFFFFF"/>
                  </a:solidFill>
                </a:defRPr>
              </a:pPr>
              <a:endParaRPr sz="900" kern="0">
                <a:solidFill>
                  <a:srgbClr val="FFFFFF"/>
                </a:solidFill>
                <a:sym typeface="Gill Sans"/>
              </a:endParaRPr>
            </a:p>
          </p:txBody>
        </p:sp>
        <p:sp>
          <p:nvSpPr>
            <p:cNvPr id="11" name="Shape 547"/>
            <p:cNvSpPr/>
            <p:nvPr/>
          </p:nvSpPr>
          <p:spPr bwMode="auto">
            <a:xfrm>
              <a:off x="5031480" y="2675156"/>
              <a:ext cx="535749" cy="446337"/>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algn="ctr" defTabSz="228600">
                <a:defRPr sz="6400">
                  <a:solidFill>
                    <a:srgbClr val="FFFFFF"/>
                  </a:solidFill>
                  <a:effectLst>
                    <a:outerShdw blurRad="38100" dist="12700" dir="5400000" rotWithShape="0">
                      <a:srgbClr val="000000">
                        <a:alpha val="50000"/>
                      </a:srgbClr>
                    </a:outerShdw>
                  </a:effectLst>
                </a:defRPr>
              </a:pPr>
              <a:endParaRPr sz="3200" kern="0">
                <a:solidFill>
                  <a:srgbClr val="FFFFFF"/>
                </a:solidFill>
                <a:effectLst>
                  <a:outerShdw blurRad="38100" dist="12700" dir="5400000" rotWithShape="0">
                    <a:srgbClr val="000000">
                      <a:alpha val="50000"/>
                    </a:srgbClr>
                  </a:outerShdw>
                </a:effectLst>
                <a:sym typeface="Gill Sans"/>
              </a:endParaRPr>
            </a:p>
          </p:txBody>
        </p:sp>
        <p:sp>
          <p:nvSpPr>
            <p:cNvPr id="12" name="Shape 549"/>
            <p:cNvSpPr/>
            <p:nvPr/>
          </p:nvSpPr>
          <p:spPr bwMode="auto">
            <a:xfrm>
              <a:off x="6163315" y="2312417"/>
              <a:ext cx="2314555" cy="1168748"/>
            </a:xfrm>
            <a:custGeom>
              <a:avLst/>
              <a:gdLst>
                <a:gd name="T0" fmla="*/ 2527874 w 21600"/>
                <a:gd name="T1" fmla="*/ 1276161 h 21600"/>
                <a:gd name="T2" fmla="*/ 2527874 w 21600"/>
                <a:gd name="T3" fmla="*/ 1276161 h 21600"/>
                <a:gd name="T4" fmla="*/ 2527874 w 21600"/>
                <a:gd name="T5" fmla="*/ 1276161 h 21600"/>
                <a:gd name="T6" fmla="*/ 2527874 w 21600"/>
                <a:gd name="T7" fmla="*/ 12761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509187"/>
            </a:solidFill>
            <a:ln>
              <a:noFill/>
            </a:ln>
          </p:spPr>
          <p:txBody>
            <a:bodyPr lIns="0" tIns="0" rIns="0" bIns="0" anchor="ctr"/>
            <a:lstStyle/>
            <a:p>
              <a:endParaRPr lang="zh-CN" altLang="en-US" sz="900"/>
            </a:p>
          </p:txBody>
        </p:sp>
        <p:sp>
          <p:nvSpPr>
            <p:cNvPr id="13" name="Shape 553"/>
            <p:cNvSpPr/>
            <p:nvPr/>
          </p:nvSpPr>
          <p:spPr bwMode="auto">
            <a:xfrm>
              <a:off x="7116325" y="2664253"/>
              <a:ext cx="535750" cy="447064"/>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algn="ctr" defTabSz="228600">
                <a:defRPr sz="6400">
                  <a:solidFill>
                    <a:srgbClr val="FFFFFF"/>
                  </a:solidFill>
                  <a:effectLst>
                    <a:outerShdw blurRad="38100" dist="12700" dir="5400000" rotWithShape="0">
                      <a:srgbClr val="000000">
                        <a:alpha val="50000"/>
                      </a:srgbClr>
                    </a:outerShdw>
                  </a:effectLst>
                </a:defRPr>
              </a:pPr>
              <a:endParaRPr sz="3200" kern="0">
                <a:solidFill>
                  <a:srgbClr val="FFFFFF"/>
                </a:solidFill>
                <a:effectLst>
                  <a:outerShdw blurRad="38100" dist="12700" dir="5400000" rotWithShape="0">
                    <a:srgbClr val="000000">
                      <a:alpha val="50000"/>
                    </a:srgbClr>
                  </a:outerShdw>
                </a:effectLst>
                <a:sym typeface="Gill Sans"/>
              </a:endParaRPr>
            </a:p>
          </p:txBody>
        </p:sp>
        <p:sp>
          <p:nvSpPr>
            <p:cNvPr id="14" name="Shape 555"/>
            <p:cNvSpPr/>
            <p:nvPr/>
          </p:nvSpPr>
          <p:spPr bwMode="auto">
            <a:xfrm>
              <a:off x="8205270" y="2312417"/>
              <a:ext cx="2314555" cy="1168748"/>
            </a:xfrm>
            <a:custGeom>
              <a:avLst/>
              <a:gdLst>
                <a:gd name="T0" fmla="*/ 2527874 w 21600"/>
                <a:gd name="T1" fmla="*/ 1276161 h 21600"/>
                <a:gd name="T2" fmla="*/ 2527874 w 21600"/>
                <a:gd name="T3" fmla="*/ 1276161 h 21600"/>
                <a:gd name="T4" fmla="*/ 2527874 w 21600"/>
                <a:gd name="T5" fmla="*/ 1276161 h 21600"/>
                <a:gd name="T6" fmla="*/ 2527874 w 21600"/>
                <a:gd name="T7" fmla="*/ 12761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DB4825"/>
            </a:solidFill>
            <a:ln>
              <a:noFill/>
            </a:ln>
          </p:spPr>
          <p:txBody>
            <a:bodyPr lIns="0" tIns="0" rIns="0" bIns="0" anchor="ctr"/>
            <a:lstStyle/>
            <a:p>
              <a:endParaRPr lang="zh-CN" altLang="en-US" sz="900"/>
            </a:p>
          </p:txBody>
        </p:sp>
        <p:sp>
          <p:nvSpPr>
            <p:cNvPr id="15" name="Shape 559"/>
            <p:cNvSpPr/>
            <p:nvPr/>
          </p:nvSpPr>
          <p:spPr bwMode="auto">
            <a:xfrm>
              <a:off x="9145922" y="2664253"/>
              <a:ext cx="525573" cy="43834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algn="ctr" defTabSz="228600">
                <a:defRPr sz="6400">
                  <a:solidFill>
                    <a:srgbClr val="FFFFFF"/>
                  </a:solidFill>
                  <a:effectLst>
                    <a:outerShdw blurRad="38100" dist="12700" dir="5400000" rotWithShape="0">
                      <a:srgbClr val="000000">
                        <a:alpha val="50000"/>
                      </a:srgbClr>
                    </a:outerShdw>
                  </a:effectLst>
                </a:defRPr>
              </a:pPr>
              <a:endParaRPr sz="3200" kern="0">
                <a:solidFill>
                  <a:srgbClr val="FFFFFF"/>
                </a:solidFill>
                <a:effectLst>
                  <a:outerShdw blurRad="38100" dist="12700" dir="5400000" rotWithShape="0">
                    <a:srgbClr val="000000">
                      <a:alpha val="50000"/>
                    </a:srgbClr>
                  </a:outerShdw>
                </a:effectLst>
                <a:sym typeface="Gill Sans"/>
              </a:endParaRPr>
            </a:p>
          </p:txBody>
        </p:sp>
      </p:grpSp>
      <p:sp>
        <p:nvSpPr>
          <p:cNvPr id="16" name="文本框 15"/>
          <p:cNvSpPr txBox="1"/>
          <p:nvPr/>
        </p:nvSpPr>
        <p:spPr>
          <a:xfrm>
            <a:off x="2265470" y="4175468"/>
            <a:ext cx="1592646"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7" name="文本框 16"/>
          <p:cNvSpPr txBox="1"/>
          <p:nvPr/>
        </p:nvSpPr>
        <p:spPr>
          <a:xfrm>
            <a:off x="2352231" y="3874779"/>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8" name="文本框 17"/>
          <p:cNvSpPr txBox="1"/>
          <p:nvPr/>
        </p:nvSpPr>
        <p:spPr>
          <a:xfrm>
            <a:off x="4223572" y="4175468"/>
            <a:ext cx="1592646"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9" name="文本框 18"/>
          <p:cNvSpPr txBox="1"/>
          <p:nvPr/>
        </p:nvSpPr>
        <p:spPr>
          <a:xfrm>
            <a:off x="4310333" y="3874779"/>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2" name="文本框 21"/>
          <p:cNvSpPr txBox="1"/>
          <p:nvPr/>
        </p:nvSpPr>
        <p:spPr>
          <a:xfrm>
            <a:off x="6110749" y="4175468"/>
            <a:ext cx="1592646"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4" name="文本框 23"/>
          <p:cNvSpPr txBox="1"/>
          <p:nvPr/>
        </p:nvSpPr>
        <p:spPr>
          <a:xfrm>
            <a:off x="6197510" y="3874779"/>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5" name="文本框 24"/>
          <p:cNvSpPr txBox="1"/>
          <p:nvPr/>
        </p:nvSpPr>
        <p:spPr>
          <a:xfrm>
            <a:off x="7935007" y="4175468"/>
            <a:ext cx="1592646"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p:cNvSpPr txBox="1"/>
          <p:nvPr/>
        </p:nvSpPr>
        <p:spPr>
          <a:xfrm>
            <a:off x="8021768" y="3874779"/>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57652" t="41012" r="238" b="5556"/>
          <a:stretch>
            <a:fillRect/>
          </a:stretch>
        </p:blipFill>
        <p:spPr>
          <a:xfrm>
            <a:off x="6615804" y="2604457"/>
            <a:ext cx="5225143" cy="3959107"/>
          </a:xfrm>
          <a:prstGeom prst="rect">
            <a:avLst/>
          </a:prstGeom>
        </p:spPr>
      </p:pic>
      <p:pic>
        <p:nvPicPr>
          <p:cNvPr id="13" name="图片 12"/>
          <p:cNvPicPr>
            <a:picLocks noChangeAspect="1"/>
          </p:cNvPicPr>
          <p:nvPr/>
        </p:nvPicPr>
        <p:blipFill rotWithShape="1">
          <a:blip r:embed="rId2"/>
          <a:srcRect l="680" t="1110" r="61575" b="57060"/>
          <a:stretch>
            <a:fillRect/>
          </a:stretch>
        </p:blipFill>
        <p:spPr>
          <a:xfrm>
            <a:off x="351053" y="261639"/>
            <a:ext cx="5439309" cy="3599544"/>
          </a:xfrm>
          <a:prstGeom prst="rect">
            <a:avLst/>
          </a:prstGeom>
        </p:spPr>
      </p:pic>
      <p:sp>
        <p:nvSpPr>
          <p:cNvPr id="23" name="矩形 22"/>
          <p:cNvSpPr/>
          <p:nvPr/>
        </p:nvSpPr>
        <p:spPr>
          <a:xfrm>
            <a:off x="351053" y="261639"/>
            <a:ext cx="11489894" cy="6301925"/>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432299" y="2698760"/>
            <a:ext cx="3327400" cy="830997"/>
          </a:xfrm>
          <a:prstGeom prst="rect">
            <a:avLst/>
          </a:prstGeom>
          <a:noFill/>
        </p:spPr>
        <p:txBody>
          <a:bodyPr wrap="square" rtlCol="0">
            <a:spAutoFit/>
          </a:bodyPr>
          <a:lstStyle/>
          <a:p>
            <a:pPr algn="ctr"/>
            <a:r>
              <a:rPr lang="en-US" altLang="zh-CN" sz="4800" dirty="0">
                <a:ln w="28575">
                  <a:noFill/>
                </a:ln>
                <a:solidFill>
                  <a:srgbClr val="509187"/>
                </a:solidFill>
                <a:latin typeface="华文中宋" panose="02010600040101010101" pitchFamily="2" charset="-122"/>
                <a:ea typeface="华文中宋" panose="02010600040101010101" pitchFamily="2" charset="-122"/>
              </a:rPr>
              <a:t>Part 02</a:t>
            </a:r>
            <a:endParaRPr lang="zh-CN" altLang="en-US" sz="4800" dirty="0">
              <a:ln w="28575">
                <a:noFill/>
              </a:ln>
              <a:solidFill>
                <a:srgbClr val="509187"/>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3616036" y="3429000"/>
            <a:ext cx="4959929" cy="650306"/>
          </a:xfrm>
          <a:prstGeom prst="rect">
            <a:avLst/>
          </a:prstGeom>
          <a:noFill/>
        </p:spPr>
        <p:txBody>
          <a:bodyPr wrap="square" rtlCol="0">
            <a:spAutoFit/>
          </a:bodyPr>
          <a:lstStyle/>
          <a:p>
            <a:pPr algn="ctr">
              <a:lnSpc>
                <a:spcPct val="175000"/>
              </a:lnSpc>
            </a:pPr>
            <a:r>
              <a:rPr lang="zh-CN" altLang="en-US" sz="2400" dirty="0">
                <a:solidFill>
                  <a:srgbClr val="509187"/>
                </a:solidFill>
                <a:latin typeface="微软雅黑" panose="020B0503020204020204" pitchFamily="34" charset="-122"/>
                <a:ea typeface="微软雅黑" panose="020B0503020204020204" pitchFamily="34" charset="-122"/>
              </a:rPr>
              <a:t>工作完成情况</a:t>
            </a:r>
            <a:endParaRPr lang="en-US" altLang="zh-CN" sz="2400" dirty="0">
              <a:solidFill>
                <a:srgbClr val="509187"/>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84947" y="4129284"/>
            <a:ext cx="5022106" cy="338554"/>
          </a:xfrm>
          <a:prstGeom prst="snip1Rect">
            <a:avLst>
              <a:gd name="adj" fmla="val 0"/>
            </a:avLst>
          </a:prstGeom>
          <a:noFill/>
          <a:ln w="28575">
            <a:noFill/>
          </a:ln>
        </p:spPr>
        <p:txBody>
          <a:bodyPr wrap="square" rtlCol="0">
            <a:spAutoFit/>
          </a:bodyPr>
          <a:lstStyle/>
          <a:p>
            <a:pPr algn="ctr"/>
            <a:r>
              <a:rPr lang="en-US" altLang="zh-CN" sz="1600" dirty="0">
                <a:solidFill>
                  <a:srgbClr val="509187"/>
                </a:solidFill>
                <a:latin typeface="Arial" panose="020B0604020202020204" pitchFamily="34" charset="0"/>
                <a:cs typeface="Arial" panose="020B0604020202020204" pitchFamily="34" charset="0"/>
              </a:rPr>
              <a:t>WORK COMPLETION</a:t>
            </a:r>
            <a:endParaRPr lang="zh-CN" altLang="en-US" sz="16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84947" y="264388"/>
            <a:ext cx="5022106" cy="690051"/>
            <a:chOff x="1803333" y="289788"/>
            <a:chExt cx="5022106" cy="690051"/>
          </a:xfrm>
        </p:grpSpPr>
        <p:sp>
          <p:nvSpPr>
            <p:cNvPr id="7" name="矩形 6"/>
            <p:cNvSpPr/>
            <p:nvPr/>
          </p:nvSpPr>
          <p:spPr>
            <a:xfrm>
              <a:off x="3606500" y="28978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工作完成情况</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03333" y="672062"/>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Work Completion</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sp>
        <p:nvSpPr>
          <p:cNvPr id="9" name="Freeform 6"/>
          <p:cNvSpPr/>
          <p:nvPr/>
        </p:nvSpPr>
        <p:spPr bwMode="auto">
          <a:xfrm>
            <a:off x="1860536" y="2794578"/>
            <a:ext cx="1686826" cy="2991684"/>
          </a:xfrm>
          <a:custGeom>
            <a:avLst/>
            <a:gdLst>
              <a:gd name="T0" fmla="*/ 0 w 2133"/>
              <a:gd name="T1" fmla="*/ 0 h 3784"/>
              <a:gd name="T2" fmla="*/ 2133 w 2133"/>
              <a:gd name="T3" fmla="*/ 0 h 3784"/>
              <a:gd name="T4" fmla="*/ 2133 w 2133"/>
              <a:gd name="T5" fmla="*/ 3531 h 3784"/>
              <a:gd name="T6" fmla="*/ 2130 w 2133"/>
              <a:gd name="T7" fmla="*/ 3576 h 3784"/>
              <a:gd name="T8" fmla="*/ 2118 w 2133"/>
              <a:gd name="T9" fmla="*/ 3619 h 3784"/>
              <a:gd name="T10" fmla="*/ 2099 w 2133"/>
              <a:gd name="T11" fmla="*/ 3658 h 3784"/>
              <a:gd name="T12" fmla="*/ 2074 w 2133"/>
              <a:gd name="T13" fmla="*/ 3693 h 3784"/>
              <a:gd name="T14" fmla="*/ 2043 w 2133"/>
              <a:gd name="T15" fmla="*/ 3724 h 3784"/>
              <a:gd name="T16" fmla="*/ 2007 w 2133"/>
              <a:gd name="T17" fmla="*/ 3749 h 3784"/>
              <a:gd name="T18" fmla="*/ 1967 w 2133"/>
              <a:gd name="T19" fmla="*/ 3768 h 3784"/>
              <a:gd name="T20" fmla="*/ 1925 w 2133"/>
              <a:gd name="T21" fmla="*/ 3780 h 3784"/>
              <a:gd name="T22" fmla="*/ 1879 w 2133"/>
              <a:gd name="T23" fmla="*/ 3784 h 3784"/>
              <a:gd name="T24" fmla="*/ 255 w 2133"/>
              <a:gd name="T25" fmla="*/ 3784 h 3784"/>
              <a:gd name="T26" fmla="*/ 209 w 2133"/>
              <a:gd name="T27" fmla="*/ 3780 h 3784"/>
              <a:gd name="T28" fmla="*/ 167 w 2133"/>
              <a:gd name="T29" fmla="*/ 3768 h 3784"/>
              <a:gd name="T30" fmla="*/ 126 w 2133"/>
              <a:gd name="T31" fmla="*/ 3749 h 3784"/>
              <a:gd name="T32" fmla="*/ 90 w 2133"/>
              <a:gd name="T33" fmla="*/ 3724 h 3784"/>
              <a:gd name="T34" fmla="*/ 60 w 2133"/>
              <a:gd name="T35" fmla="*/ 3693 h 3784"/>
              <a:gd name="T36" fmla="*/ 35 w 2133"/>
              <a:gd name="T37" fmla="*/ 3658 h 3784"/>
              <a:gd name="T38" fmla="*/ 16 w 2133"/>
              <a:gd name="T39" fmla="*/ 3619 h 3784"/>
              <a:gd name="T40" fmla="*/ 4 w 2133"/>
              <a:gd name="T41" fmla="*/ 3576 h 3784"/>
              <a:gd name="T42" fmla="*/ 0 w 2133"/>
              <a:gd name="T43" fmla="*/ 3531 h 3784"/>
              <a:gd name="T44" fmla="*/ 0 w 2133"/>
              <a:gd name="T45" fmla="*/ 0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3" h="3784">
                <a:moveTo>
                  <a:pt x="0" y="0"/>
                </a:moveTo>
                <a:lnTo>
                  <a:pt x="2133" y="0"/>
                </a:lnTo>
                <a:lnTo>
                  <a:pt x="2133" y="3531"/>
                </a:lnTo>
                <a:lnTo>
                  <a:pt x="2130" y="3576"/>
                </a:lnTo>
                <a:lnTo>
                  <a:pt x="2118" y="3619"/>
                </a:lnTo>
                <a:lnTo>
                  <a:pt x="2099" y="3658"/>
                </a:lnTo>
                <a:lnTo>
                  <a:pt x="2074" y="3693"/>
                </a:lnTo>
                <a:lnTo>
                  <a:pt x="2043" y="3724"/>
                </a:lnTo>
                <a:lnTo>
                  <a:pt x="2007" y="3749"/>
                </a:lnTo>
                <a:lnTo>
                  <a:pt x="1967" y="3768"/>
                </a:lnTo>
                <a:lnTo>
                  <a:pt x="1925" y="3780"/>
                </a:lnTo>
                <a:lnTo>
                  <a:pt x="1879" y="3784"/>
                </a:lnTo>
                <a:lnTo>
                  <a:pt x="255" y="3784"/>
                </a:lnTo>
                <a:lnTo>
                  <a:pt x="209" y="3780"/>
                </a:lnTo>
                <a:lnTo>
                  <a:pt x="167" y="3768"/>
                </a:lnTo>
                <a:lnTo>
                  <a:pt x="126" y="3749"/>
                </a:lnTo>
                <a:lnTo>
                  <a:pt x="90" y="3724"/>
                </a:lnTo>
                <a:lnTo>
                  <a:pt x="60" y="3693"/>
                </a:lnTo>
                <a:lnTo>
                  <a:pt x="35" y="3658"/>
                </a:lnTo>
                <a:lnTo>
                  <a:pt x="16" y="3619"/>
                </a:lnTo>
                <a:lnTo>
                  <a:pt x="4" y="3576"/>
                </a:lnTo>
                <a:lnTo>
                  <a:pt x="0" y="3531"/>
                </a:lnTo>
                <a:lnTo>
                  <a:pt x="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a:p>
        </p:txBody>
      </p:sp>
      <p:sp>
        <p:nvSpPr>
          <p:cNvPr id="10" name="Freeform 10"/>
          <p:cNvSpPr/>
          <p:nvPr/>
        </p:nvSpPr>
        <p:spPr bwMode="auto">
          <a:xfrm>
            <a:off x="1860536" y="2275924"/>
            <a:ext cx="1686826" cy="1207588"/>
          </a:xfrm>
          <a:custGeom>
            <a:avLst/>
            <a:gdLst>
              <a:gd name="T0" fmla="*/ 255 w 2133"/>
              <a:gd name="T1" fmla="*/ 0 h 1525"/>
              <a:gd name="T2" fmla="*/ 1879 w 2133"/>
              <a:gd name="T3" fmla="*/ 0 h 1525"/>
              <a:gd name="T4" fmla="*/ 1925 w 2133"/>
              <a:gd name="T5" fmla="*/ 5 h 1525"/>
              <a:gd name="T6" fmla="*/ 1967 w 2133"/>
              <a:gd name="T7" fmla="*/ 16 h 1525"/>
              <a:gd name="T8" fmla="*/ 2007 w 2133"/>
              <a:gd name="T9" fmla="*/ 35 h 1525"/>
              <a:gd name="T10" fmla="*/ 2043 w 2133"/>
              <a:gd name="T11" fmla="*/ 60 h 1525"/>
              <a:gd name="T12" fmla="*/ 2074 w 2133"/>
              <a:gd name="T13" fmla="*/ 91 h 1525"/>
              <a:gd name="T14" fmla="*/ 2099 w 2133"/>
              <a:gd name="T15" fmla="*/ 126 h 1525"/>
              <a:gd name="T16" fmla="*/ 2118 w 2133"/>
              <a:gd name="T17" fmla="*/ 165 h 1525"/>
              <a:gd name="T18" fmla="*/ 2130 w 2133"/>
              <a:gd name="T19" fmla="*/ 209 h 1525"/>
              <a:gd name="T20" fmla="*/ 2133 w 2133"/>
              <a:gd name="T21" fmla="*/ 255 h 1525"/>
              <a:gd name="T22" fmla="*/ 2133 w 2133"/>
              <a:gd name="T23" fmla="*/ 1027 h 1525"/>
              <a:gd name="T24" fmla="*/ 1573 w 2133"/>
              <a:gd name="T25" fmla="*/ 1027 h 1525"/>
              <a:gd name="T26" fmla="*/ 1565 w 2133"/>
              <a:gd name="T27" fmla="*/ 1095 h 1525"/>
              <a:gd name="T28" fmla="*/ 1551 w 2133"/>
              <a:gd name="T29" fmla="*/ 1160 h 1525"/>
              <a:gd name="T30" fmla="*/ 1529 w 2133"/>
              <a:gd name="T31" fmla="*/ 1223 h 1525"/>
              <a:gd name="T32" fmla="*/ 1498 w 2133"/>
              <a:gd name="T33" fmla="*/ 1280 h 1525"/>
              <a:gd name="T34" fmla="*/ 1461 w 2133"/>
              <a:gd name="T35" fmla="*/ 1332 h 1525"/>
              <a:gd name="T36" fmla="*/ 1419 w 2133"/>
              <a:gd name="T37" fmla="*/ 1381 h 1525"/>
              <a:gd name="T38" fmla="*/ 1369 w 2133"/>
              <a:gd name="T39" fmla="*/ 1423 h 1525"/>
              <a:gd name="T40" fmla="*/ 1315 w 2133"/>
              <a:gd name="T41" fmla="*/ 1458 h 1525"/>
              <a:gd name="T42" fmla="*/ 1257 w 2133"/>
              <a:gd name="T43" fmla="*/ 1487 h 1525"/>
              <a:gd name="T44" fmla="*/ 1194 w 2133"/>
              <a:gd name="T45" fmla="*/ 1508 h 1525"/>
              <a:gd name="T46" fmla="*/ 1128 w 2133"/>
              <a:gd name="T47" fmla="*/ 1521 h 1525"/>
              <a:gd name="T48" fmla="*/ 1060 w 2133"/>
              <a:gd name="T49" fmla="*/ 1525 h 1525"/>
              <a:gd name="T50" fmla="*/ 992 w 2133"/>
              <a:gd name="T51" fmla="*/ 1521 h 1525"/>
              <a:gd name="T52" fmla="*/ 926 w 2133"/>
              <a:gd name="T53" fmla="*/ 1508 h 1525"/>
              <a:gd name="T54" fmla="*/ 863 w 2133"/>
              <a:gd name="T55" fmla="*/ 1487 h 1525"/>
              <a:gd name="T56" fmla="*/ 804 w 2133"/>
              <a:gd name="T57" fmla="*/ 1458 h 1525"/>
              <a:gd name="T58" fmla="*/ 752 w 2133"/>
              <a:gd name="T59" fmla="*/ 1423 h 1525"/>
              <a:gd name="T60" fmla="*/ 702 w 2133"/>
              <a:gd name="T61" fmla="*/ 1381 h 1525"/>
              <a:gd name="T62" fmla="*/ 659 w 2133"/>
              <a:gd name="T63" fmla="*/ 1332 h 1525"/>
              <a:gd name="T64" fmla="*/ 623 w 2133"/>
              <a:gd name="T65" fmla="*/ 1280 h 1525"/>
              <a:gd name="T66" fmla="*/ 592 w 2133"/>
              <a:gd name="T67" fmla="*/ 1223 h 1525"/>
              <a:gd name="T68" fmla="*/ 570 w 2133"/>
              <a:gd name="T69" fmla="*/ 1160 h 1525"/>
              <a:gd name="T70" fmla="*/ 554 w 2133"/>
              <a:gd name="T71" fmla="*/ 1095 h 1525"/>
              <a:gd name="T72" fmla="*/ 548 w 2133"/>
              <a:gd name="T73" fmla="*/ 1027 h 1525"/>
              <a:gd name="T74" fmla="*/ 0 w 2133"/>
              <a:gd name="T75" fmla="*/ 1027 h 1525"/>
              <a:gd name="T76" fmla="*/ 0 w 2133"/>
              <a:gd name="T77" fmla="*/ 255 h 1525"/>
              <a:gd name="T78" fmla="*/ 4 w 2133"/>
              <a:gd name="T79" fmla="*/ 209 h 1525"/>
              <a:gd name="T80" fmla="*/ 16 w 2133"/>
              <a:gd name="T81" fmla="*/ 165 h 1525"/>
              <a:gd name="T82" fmla="*/ 35 w 2133"/>
              <a:gd name="T83" fmla="*/ 126 h 1525"/>
              <a:gd name="T84" fmla="*/ 60 w 2133"/>
              <a:gd name="T85" fmla="*/ 91 h 1525"/>
              <a:gd name="T86" fmla="*/ 90 w 2133"/>
              <a:gd name="T87" fmla="*/ 60 h 1525"/>
              <a:gd name="T88" fmla="*/ 126 w 2133"/>
              <a:gd name="T89" fmla="*/ 35 h 1525"/>
              <a:gd name="T90" fmla="*/ 167 w 2133"/>
              <a:gd name="T91" fmla="*/ 16 h 1525"/>
              <a:gd name="T92" fmla="*/ 209 w 2133"/>
              <a:gd name="T93" fmla="*/ 5 h 1525"/>
              <a:gd name="T94" fmla="*/ 255 w 2133"/>
              <a:gd name="T95" fmla="*/ 0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3" h="1525">
                <a:moveTo>
                  <a:pt x="255" y="0"/>
                </a:moveTo>
                <a:lnTo>
                  <a:pt x="1879" y="0"/>
                </a:lnTo>
                <a:lnTo>
                  <a:pt x="1925" y="5"/>
                </a:lnTo>
                <a:lnTo>
                  <a:pt x="1967" y="16"/>
                </a:lnTo>
                <a:lnTo>
                  <a:pt x="2007" y="35"/>
                </a:lnTo>
                <a:lnTo>
                  <a:pt x="2043" y="60"/>
                </a:lnTo>
                <a:lnTo>
                  <a:pt x="2074" y="91"/>
                </a:lnTo>
                <a:lnTo>
                  <a:pt x="2099" y="126"/>
                </a:lnTo>
                <a:lnTo>
                  <a:pt x="2118" y="165"/>
                </a:lnTo>
                <a:lnTo>
                  <a:pt x="2130" y="209"/>
                </a:lnTo>
                <a:lnTo>
                  <a:pt x="2133" y="255"/>
                </a:lnTo>
                <a:lnTo>
                  <a:pt x="2133" y="1027"/>
                </a:lnTo>
                <a:lnTo>
                  <a:pt x="1573" y="1027"/>
                </a:lnTo>
                <a:lnTo>
                  <a:pt x="1565" y="1095"/>
                </a:lnTo>
                <a:lnTo>
                  <a:pt x="1551" y="1160"/>
                </a:lnTo>
                <a:lnTo>
                  <a:pt x="1529" y="1223"/>
                </a:lnTo>
                <a:lnTo>
                  <a:pt x="1498" y="1280"/>
                </a:lnTo>
                <a:lnTo>
                  <a:pt x="1461" y="1332"/>
                </a:lnTo>
                <a:lnTo>
                  <a:pt x="1419" y="1381"/>
                </a:lnTo>
                <a:lnTo>
                  <a:pt x="1369" y="1423"/>
                </a:lnTo>
                <a:lnTo>
                  <a:pt x="1315" y="1458"/>
                </a:lnTo>
                <a:lnTo>
                  <a:pt x="1257" y="1487"/>
                </a:lnTo>
                <a:lnTo>
                  <a:pt x="1194" y="1508"/>
                </a:lnTo>
                <a:lnTo>
                  <a:pt x="1128" y="1521"/>
                </a:lnTo>
                <a:lnTo>
                  <a:pt x="1060" y="1525"/>
                </a:lnTo>
                <a:lnTo>
                  <a:pt x="992" y="1521"/>
                </a:lnTo>
                <a:lnTo>
                  <a:pt x="926" y="1508"/>
                </a:lnTo>
                <a:lnTo>
                  <a:pt x="863" y="1487"/>
                </a:lnTo>
                <a:lnTo>
                  <a:pt x="804" y="1458"/>
                </a:lnTo>
                <a:lnTo>
                  <a:pt x="752" y="1423"/>
                </a:lnTo>
                <a:lnTo>
                  <a:pt x="702" y="1381"/>
                </a:lnTo>
                <a:lnTo>
                  <a:pt x="659" y="1332"/>
                </a:lnTo>
                <a:lnTo>
                  <a:pt x="623" y="1280"/>
                </a:lnTo>
                <a:lnTo>
                  <a:pt x="592" y="1223"/>
                </a:lnTo>
                <a:lnTo>
                  <a:pt x="570" y="1160"/>
                </a:lnTo>
                <a:lnTo>
                  <a:pt x="554" y="1095"/>
                </a:lnTo>
                <a:lnTo>
                  <a:pt x="548" y="1027"/>
                </a:lnTo>
                <a:lnTo>
                  <a:pt x="0" y="1027"/>
                </a:lnTo>
                <a:lnTo>
                  <a:pt x="0" y="255"/>
                </a:lnTo>
                <a:lnTo>
                  <a:pt x="4" y="209"/>
                </a:lnTo>
                <a:lnTo>
                  <a:pt x="16" y="165"/>
                </a:lnTo>
                <a:lnTo>
                  <a:pt x="35" y="126"/>
                </a:lnTo>
                <a:lnTo>
                  <a:pt x="60" y="91"/>
                </a:lnTo>
                <a:lnTo>
                  <a:pt x="90" y="60"/>
                </a:lnTo>
                <a:lnTo>
                  <a:pt x="126" y="35"/>
                </a:lnTo>
                <a:lnTo>
                  <a:pt x="167" y="16"/>
                </a:lnTo>
                <a:lnTo>
                  <a:pt x="209" y="5"/>
                </a:lnTo>
                <a:lnTo>
                  <a:pt x="255" y="0"/>
                </a:lnTo>
                <a:close/>
              </a:path>
            </a:pathLst>
          </a:custGeom>
          <a:solidFill>
            <a:srgbClr val="509187"/>
          </a:solidFill>
          <a:ln w="0">
            <a:noFill/>
            <a:prstDash val="solid"/>
            <a:round/>
          </a:ln>
        </p:spPr>
        <p:txBody>
          <a:bodyPr vert="horz" wrap="square" lIns="121920" tIns="60960" rIns="121920" bIns="60960" numCol="1" anchor="t" anchorCtr="0" compatLnSpc="1"/>
          <a:lstStyle/>
          <a:p>
            <a:endParaRPr lang="en-US" sz="2400"/>
          </a:p>
        </p:txBody>
      </p:sp>
      <p:sp>
        <p:nvSpPr>
          <p:cNvPr id="11" name="Freeform 6"/>
          <p:cNvSpPr/>
          <p:nvPr/>
        </p:nvSpPr>
        <p:spPr bwMode="auto">
          <a:xfrm>
            <a:off x="4050072" y="2794578"/>
            <a:ext cx="1686826" cy="2991684"/>
          </a:xfrm>
          <a:custGeom>
            <a:avLst/>
            <a:gdLst>
              <a:gd name="T0" fmla="*/ 0 w 2133"/>
              <a:gd name="T1" fmla="*/ 0 h 3784"/>
              <a:gd name="T2" fmla="*/ 2133 w 2133"/>
              <a:gd name="T3" fmla="*/ 0 h 3784"/>
              <a:gd name="T4" fmla="*/ 2133 w 2133"/>
              <a:gd name="T5" fmla="*/ 3531 h 3784"/>
              <a:gd name="T6" fmla="*/ 2130 w 2133"/>
              <a:gd name="T7" fmla="*/ 3576 h 3784"/>
              <a:gd name="T8" fmla="*/ 2118 w 2133"/>
              <a:gd name="T9" fmla="*/ 3619 h 3784"/>
              <a:gd name="T10" fmla="*/ 2099 w 2133"/>
              <a:gd name="T11" fmla="*/ 3658 h 3784"/>
              <a:gd name="T12" fmla="*/ 2074 w 2133"/>
              <a:gd name="T13" fmla="*/ 3693 h 3784"/>
              <a:gd name="T14" fmla="*/ 2043 w 2133"/>
              <a:gd name="T15" fmla="*/ 3724 h 3784"/>
              <a:gd name="T16" fmla="*/ 2007 w 2133"/>
              <a:gd name="T17" fmla="*/ 3749 h 3784"/>
              <a:gd name="T18" fmla="*/ 1967 w 2133"/>
              <a:gd name="T19" fmla="*/ 3768 h 3784"/>
              <a:gd name="T20" fmla="*/ 1925 w 2133"/>
              <a:gd name="T21" fmla="*/ 3780 h 3784"/>
              <a:gd name="T22" fmla="*/ 1879 w 2133"/>
              <a:gd name="T23" fmla="*/ 3784 h 3784"/>
              <a:gd name="T24" fmla="*/ 255 w 2133"/>
              <a:gd name="T25" fmla="*/ 3784 h 3784"/>
              <a:gd name="T26" fmla="*/ 209 w 2133"/>
              <a:gd name="T27" fmla="*/ 3780 h 3784"/>
              <a:gd name="T28" fmla="*/ 167 w 2133"/>
              <a:gd name="T29" fmla="*/ 3768 h 3784"/>
              <a:gd name="T30" fmla="*/ 126 w 2133"/>
              <a:gd name="T31" fmla="*/ 3749 h 3784"/>
              <a:gd name="T32" fmla="*/ 90 w 2133"/>
              <a:gd name="T33" fmla="*/ 3724 h 3784"/>
              <a:gd name="T34" fmla="*/ 60 w 2133"/>
              <a:gd name="T35" fmla="*/ 3693 h 3784"/>
              <a:gd name="T36" fmla="*/ 35 w 2133"/>
              <a:gd name="T37" fmla="*/ 3658 h 3784"/>
              <a:gd name="T38" fmla="*/ 16 w 2133"/>
              <a:gd name="T39" fmla="*/ 3619 h 3784"/>
              <a:gd name="T40" fmla="*/ 4 w 2133"/>
              <a:gd name="T41" fmla="*/ 3576 h 3784"/>
              <a:gd name="T42" fmla="*/ 0 w 2133"/>
              <a:gd name="T43" fmla="*/ 3531 h 3784"/>
              <a:gd name="T44" fmla="*/ 0 w 2133"/>
              <a:gd name="T45" fmla="*/ 0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3" h="3784">
                <a:moveTo>
                  <a:pt x="0" y="0"/>
                </a:moveTo>
                <a:lnTo>
                  <a:pt x="2133" y="0"/>
                </a:lnTo>
                <a:lnTo>
                  <a:pt x="2133" y="3531"/>
                </a:lnTo>
                <a:lnTo>
                  <a:pt x="2130" y="3576"/>
                </a:lnTo>
                <a:lnTo>
                  <a:pt x="2118" y="3619"/>
                </a:lnTo>
                <a:lnTo>
                  <a:pt x="2099" y="3658"/>
                </a:lnTo>
                <a:lnTo>
                  <a:pt x="2074" y="3693"/>
                </a:lnTo>
                <a:lnTo>
                  <a:pt x="2043" y="3724"/>
                </a:lnTo>
                <a:lnTo>
                  <a:pt x="2007" y="3749"/>
                </a:lnTo>
                <a:lnTo>
                  <a:pt x="1967" y="3768"/>
                </a:lnTo>
                <a:lnTo>
                  <a:pt x="1925" y="3780"/>
                </a:lnTo>
                <a:lnTo>
                  <a:pt x="1879" y="3784"/>
                </a:lnTo>
                <a:lnTo>
                  <a:pt x="255" y="3784"/>
                </a:lnTo>
                <a:lnTo>
                  <a:pt x="209" y="3780"/>
                </a:lnTo>
                <a:lnTo>
                  <a:pt x="167" y="3768"/>
                </a:lnTo>
                <a:lnTo>
                  <a:pt x="126" y="3749"/>
                </a:lnTo>
                <a:lnTo>
                  <a:pt x="90" y="3724"/>
                </a:lnTo>
                <a:lnTo>
                  <a:pt x="60" y="3693"/>
                </a:lnTo>
                <a:lnTo>
                  <a:pt x="35" y="3658"/>
                </a:lnTo>
                <a:lnTo>
                  <a:pt x="16" y="3619"/>
                </a:lnTo>
                <a:lnTo>
                  <a:pt x="4" y="3576"/>
                </a:lnTo>
                <a:lnTo>
                  <a:pt x="0" y="3531"/>
                </a:lnTo>
                <a:lnTo>
                  <a:pt x="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a:p>
        </p:txBody>
      </p:sp>
      <p:sp>
        <p:nvSpPr>
          <p:cNvPr id="12" name="Freeform 10"/>
          <p:cNvSpPr/>
          <p:nvPr/>
        </p:nvSpPr>
        <p:spPr bwMode="auto">
          <a:xfrm>
            <a:off x="4050072" y="2275924"/>
            <a:ext cx="1686826" cy="1207588"/>
          </a:xfrm>
          <a:custGeom>
            <a:avLst/>
            <a:gdLst>
              <a:gd name="T0" fmla="*/ 255 w 2133"/>
              <a:gd name="T1" fmla="*/ 0 h 1525"/>
              <a:gd name="T2" fmla="*/ 1879 w 2133"/>
              <a:gd name="T3" fmla="*/ 0 h 1525"/>
              <a:gd name="T4" fmla="*/ 1925 w 2133"/>
              <a:gd name="T5" fmla="*/ 5 h 1525"/>
              <a:gd name="T6" fmla="*/ 1967 w 2133"/>
              <a:gd name="T7" fmla="*/ 16 h 1525"/>
              <a:gd name="T8" fmla="*/ 2007 w 2133"/>
              <a:gd name="T9" fmla="*/ 35 h 1525"/>
              <a:gd name="T10" fmla="*/ 2043 w 2133"/>
              <a:gd name="T11" fmla="*/ 60 h 1525"/>
              <a:gd name="T12" fmla="*/ 2074 w 2133"/>
              <a:gd name="T13" fmla="*/ 91 h 1525"/>
              <a:gd name="T14" fmla="*/ 2099 w 2133"/>
              <a:gd name="T15" fmla="*/ 126 h 1525"/>
              <a:gd name="T16" fmla="*/ 2118 w 2133"/>
              <a:gd name="T17" fmla="*/ 165 h 1525"/>
              <a:gd name="T18" fmla="*/ 2130 w 2133"/>
              <a:gd name="T19" fmla="*/ 209 h 1525"/>
              <a:gd name="T20" fmla="*/ 2133 w 2133"/>
              <a:gd name="T21" fmla="*/ 255 h 1525"/>
              <a:gd name="T22" fmla="*/ 2133 w 2133"/>
              <a:gd name="T23" fmla="*/ 1027 h 1525"/>
              <a:gd name="T24" fmla="*/ 1573 w 2133"/>
              <a:gd name="T25" fmla="*/ 1027 h 1525"/>
              <a:gd name="T26" fmla="*/ 1565 w 2133"/>
              <a:gd name="T27" fmla="*/ 1095 h 1525"/>
              <a:gd name="T28" fmla="*/ 1551 w 2133"/>
              <a:gd name="T29" fmla="*/ 1160 h 1525"/>
              <a:gd name="T30" fmla="*/ 1529 w 2133"/>
              <a:gd name="T31" fmla="*/ 1223 h 1525"/>
              <a:gd name="T32" fmla="*/ 1498 w 2133"/>
              <a:gd name="T33" fmla="*/ 1280 h 1525"/>
              <a:gd name="T34" fmla="*/ 1461 w 2133"/>
              <a:gd name="T35" fmla="*/ 1332 h 1525"/>
              <a:gd name="T36" fmla="*/ 1419 w 2133"/>
              <a:gd name="T37" fmla="*/ 1381 h 1525"/>
              <a:gd name="T38" fmla="*/ 1369 w 2133"/>
              <a:gd name="T39" fmla="*/ 1423 h 1525"/>
              <a:gd name="T40" fmla="*/ 1315 w 2133"/>
              <a:gd name="T41" fmla="*/ 1458 h 1525"/>
              <a:gd name="T42" fmla="*/ 1257 w 2133"/>
              <a:gd name="T43" fmla="*/ 1487 h 1525"/>
              <a:gd name="T44" fmla="*/ 1194 w 2133"/>
              <a:gd name="T45" fmla="*/ 1508 h 1525"/>
              <a:gd name="T46" fmla="*/ 1128 w 2133"/>
              <a:gd name="T47" fmla="*/ 1521 h 1525"/>
              <a:gd name="T48" fmla="*/ 1060 w 2133"/>
              <a:gd name="T49" fmla="*/ 1525 h 1525"/>
              <a:gd name="T50" fmla="*/ 992 w 2133"/>
              <a:gd name="T51" fmla="*/ 1521 h 1525"/>
              <a:gd name="T52" fmla="*/ 926 w 2133"/>
              <a:gd name="T53" fmla="*/ 1508 h 1525"/>
              <a:gd name="T54" fmla="*/ 863 w 2133"/>
              <a:gd name="T55" fmla="*/ 1487 h 1525"/>
              <a:gd name="T56" fmla="*/ 804 w 2133"/>
              <a:gd name="T57" fmla="*/ 1458 h 1525"/>
              <a:gd name="T58" fmla="*/ 752 w 2133"/>
              <a:gd name="T59" fmla="*/ 1423 h 1525"/>
              <a:gd name="T60" fmla="*/ 702 w 2133"/>
              <a:gd name="T61" fmla="*/ 1381 h 1525"/>
              <a:gd name="T62" fmla="*/ 659 w 2133"/>
              <a:gd name="T63" fmla="*/ 1332 h 1525"/>
              <a:gd name="T64" fmla="*/ 623 w 2133"/>
              <a:gd name="T65" fmla="*/ 1280 h 1525"/>
              <a:gd name="T66" fmla="*/ 592 w 2133"/>
              <a:gd name="T67" fmla="*/ 1223 h 1525"/>
              <a:gd name="T68" fmla="*/ 570 w 2133"/>
              <a:gd name="T69" fmla="*/ 1160 h 1525"/>
              <a:gd name="T70" fmla="*/ 554 w 2133"/>
              <a:gd name="T71" fmla="*/ 1095 h 1525"/>
              <a:gd name="T72" fmla="*/ 548 w 2133"/>
              <a:gd name="T73" fmla="*/ 1027 h 1525"/>
              <a:gd name="T74" fmla="*/ 0 w 2133"/>
              <a:gd name="T75" fmla="*/ 1027 h 1525"/>
              <a:gd name="T76" fmla="*/ 0 w 2133"/>
              <a:gd name="T77" fmla="*/ 255 h 1525"/>
              <a:gd name="T78" fmla="*/ 4 w 2133"/>
              <a:gd name="T79" fmla="*/ 209 h 1525"/>
              <a:gd name="T80" fmla="*/ 16 w 2133"/>
              <a:gd name="T81" fmla="*/ 165 h 1525"/>
              <a:gd name="T82" fmla="*/ 35 w 2133"/>
              <a:gd name="T83" fmla="*/ 126 h 1525"/>
              <a:gd name="T84" fmla="*/ 60 w 2133"/>
              <a:gd name="T85" fmla="*/ 91 h 1525"/>
              <a:gd name="T86" fmla="*/ 90 w 2133"/>
              <a:gd name="T87" fmla="*/ 60 h 1525"/>
              <a:gd name="T88" fmla="*/ 126 w 2133"/>
              <a:gd name="T89" fmla="*/ 35 h 1525"/>
              <a:gd name="T90" fmla="*/ 167 w 2133"/>
              <a:gd name="T91" fmla="*/ 16 h 1525"/>
              <a:gd name="T92" fmla="*/ 209 w 2133"/>
              <a:gd name="T93" fmla="*/ 5 h 1525"/>
              <a:gd name="T94" fmla="*/ 255 w 2133"/>
              <a:gd name="T95" fmla="*/ 0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3" h="1525">
                <a:moveTo>
                  <a:pt x="255" y="0"/>
                </a:moveTo>
                <a:lnTo>
                  <a:pt x="1879" y="0"/>
                </a:lnTo>
                <a:lnTo>
                  <a:pt x="1925" y="5"/>
                </a:lnTo>
                <a:lnTo>
                  <a:pt x="1967" y="16"/>
                </a:lnTo>
                <a:lnTo>
                  <a:pt x="2007" y="35"/>
                </a:lnTo>
                <a:lnTo>
                  <a:pt x="2043" y="60"/>
                </a:lnTo>
                <a:lnTo>
                  <a:pt x="2074" y="91"/>
                </a:lnTo>
                <a:lnTo>
                  <a:pt x="2099" y="126"/>
                </a:lnTo>
                <a:lnTo>
                  <a:pt x="2118" y="165"/>
                </a:lnTo>
                <a:lnTo>
                  <a:pt x="2130" y="209"/>
                </a:lnTo>
                <a:lnTo>
                  <a:pt x="2133" y="255"/>
                </a:lnTo>
                <a:lnTo>
                  <a:pt x="2133" y="1027"/>
                </a:lnTo>
                <a:lnTo>
                  <a:pt x="1573" y="1027"/>
                </a:lnTo>
                <a:lnTo>
                  <a:pt x="1565" y="1095"/>
                </a:lnTo>
                <a:lnTo>
                  <a:pt x="1551" y="1160"/>
                </a:lnTo>
                <a:lnTo>
                  <a:pt x="1529" y="1223"/>
                </a:lnTo>
                <a:lnTo>
                  <a:pt x="1498" y="1280"/>
                </a:lnTo>
                <a:lnTo>
                  <a:pt x="1461" y="1332"/>
                </a:lnTo>
                <a:lnTo>
                  <a:pt x="1419" y="1381"/>
                </a:lnTo>
                <a:lnTo>
                  <a:pt x="1369" y="1423"/>
                </a:lnTo>
                <a:lnTo>
                  <a:pt x="1315" y="1458"/>
                </a:lnTo>
                <a:lnTo>
                  <a:pt x="1257" y="1487"/>
                </a:lnTo>
                <a:lnTo>
                  <a:pt x="1194" y="1508"/>
                </a:lnTo>
                <a:lnTo>
                  <a:pt x="1128" y="1521"/>
                </a:lnTo>
                <a:lnTo>
                  <a:pt x="1060" y="1525"/>
                </a:lnTo>
                <a:lnTo>
                  <a:pt x="992" y="1521"/>
                </a:lnTo>
                <a:lnTo>
                  <a:pt x="926" y="1508"/>
                </a:lnTo>
                <a:lnTo>
                  <a:pt x="863" y="1487"/>
                </a:lnTo>
                <a:lnTo>
                  <a:pt x="804" y="1458"/>
                </a:lnTo>
                <a:lnTo>
                  <a:pt x="752" y="1423"/>
                </a:lnTo>
                <a:lnTo>
                  <a:pt x="702" y="1381"/>
                </a:lnTo>
                <a:lnTo>
                  <a:pt x="659" y="1332"/>
                </a:lnTo>
                <a:lnTo>
                  <a:pt x="623" y="1280"/>
                </a:lnTo>
                <a:lnTo>
                  <a:pt x="592" y="1223"/>
                </a:lnTo>
                <a:lnTo>
                  <a:pt x="570" y="1160"/>
                </a:lnTo>
                <a:lnTo>
                  <a:pt x="554" y="1095"/>
                </a:lnTo>
                <a:lnTo>
                  <a:pt x="548" y="1027"/>
                </a:lnTo>
                <a:lnTo>
                  <a:pt x="0" y="1027"/>
                </a:lnTo>
                <a:lnTo>
                  <a:pt x="0" y="255"/>
                </a:lnTo>
                <a:lnTo>
                  <a:pt x="4" y="209"/>
                </a:lnTo>
                <a:lnTo>
                  <a:pt x="16" y="165"/>
                </a:lnTo>
                <a:lnTo>
                  <a:pt x="35" y="126"/>
                </a:lnTo>
                <a:lnTo>
                  <a:pt x="60" y="91"/>
                </a:lnTo>
                <a:lnTo>
                  <a:pt x="90" y="60"/>
                </a:lnTo>
                <a:lnTo>
                  <a:pt x="126" y="35"/>
                </a:lnTo>
                <a:lnTo>
                  <a:pt x="167" y="16"/>
                </a:lnTo>
                <a:lnTo>
                  <a:pt x="209" y="5"/>
                </a:lnTo>
                <a:lnTo>
                  <a:pt x="255" y="0"/>
                </a:lnTo>
                <a:close/>
              </a:path>
            </a:pathLst>
          </a:custGeom>
          <a:solidFill>
            <a:srgbClr val="DB4825"/>
          </a:solidFill>
          <a:ln w="0">
            <a:noFill/>
            <a:prstDash val="solid"/>
            <a:round/>
          </a:ln>
        </p:spPr>
        <p:txBody>
          <a:bodyPr vert="horz" wrap="square" lIns="121920" tIns="60960" rIns="121920" bIns="60960" numCol="1" anchor="t" anchorCtr="0" compatLnSpc="1"/>
          <a:lstStyle/>
          <a:p>
            <a:endParaRPr lang="en-US" sz="2400"/>
          </a:p>
        </p:txBody>
      </p:sp>
      <p:sp>
        <p:nvSpPr>
          <p:cNvPr id="13" name="Freeform 6"/>
          <p:cNvSpPr/>
          <p:nvPr/>
        </p:nvSpPr>
        <p:spPr bwMode="auto">
          <a:xfrm>
            <a:off x="6239607" y="2794578"/>
            <a:ext cx="1686826" cy="2991684"/>
          </a:xfrm>
          <a:custGeom>
            <a:avLst/>
            <a:gdLst>
              <a:gd name="T0" fmla="*/ 0 w 2133"/>
              <a:gd name="T1" fmla="*/ 0 h 3784"/>
              <a:gd name="T2" fmla="*/ 2133 w 2133"/>
              <a:gd name="T3" fmla="*/ 0 h 3784"/>
              <a:gd name="T4" fmla="*/ 2133 w 2133"/>
              <a:gd name="T5" fmla="*/ 3531 h 3784"/>
              <a:gd name="T6" fmla="*/ 2130 w 2133"/>
              <a:gd name="T7" fmla="*/ 3576 h 3784"/>
              <a:gd name="T8" fmla="*/ 2118 w 2133"/>
              <a:gd name="T9" fmla="*/ 3619 h 3784"/>
              <a:gd name="T10" fmla="*/ 2099 w 2133"/>
              <a:gd name="T11" fmla="*/ 3658 h 3784"/>
              <a:gd name="T12" fmla="*/ 2074 w 2133"/>
              <a:gd name="T13" fmla="*/ 3693 h 3784"/>
              <a:gd name="T14" fmla="*/ 2043 w 2133"/>
              <a:gd name="T15" fmla="*/ 3724 h 3784"/>
              <a:gd name="T16" fmla="*/ 2007 w 2133"/>
              <a:gd name="T17" fmla="*/ 3749 h 3784"/>
              <a:gd name="T18" fmla="*/ 1967 w 2133"/>
              <a:gd name="T19" fmla="*/ 3768 h 3784"/>
              <a:gd name="T20" fmla="*/ 1925 w 2133"/>
              <a:gd name="T21" fmla="*/ 3780 h 3784"/>
              <a:gd name="T22" fmla="*/ 1879 w 2133"/>
              <a:gd name="T23" fmla="*/ 3784 h 3784"/>
              <a:gd name="T24" fmla="*/ 255 w 2133"/>
              <a:gd name="T25" fmla="*/ 3784 h 3784"/>
              <a:gd name="T26" fmla="*/ 209 w 2133"/>
              <a:gd name="T27" fmla="*/ 3780 h 3784"/>
              <a:gd name="T28" fmla="*/ 167 w 2133"/>
              <a:gd name="T29" fmla="*/ 3768 h 3784"/>
              <a:gd name="T30" fmla="*/ 126 w 2133"/>
              <a:gd name="T31" fmla="*/ 3749 h 3784"/>
              <a:gd name="T32" fmla="*/ 90 w 2133"/>
              <a:gd name="T33" fmla="*/ 3724 h 3784"/>
              <a:gd name="T34" fmla="*/ 60 w 2133"/>
              <a:gd name="T35" fmla="*/ 3693 h 3784"/>
              <a:gd name="T36" fmla="*/ 35 w 2133"/>
              <a:gd name="T37" fmla="*/ 3658 h 3784"/>
              <a:gd name="T38" fmla="*/ 16 w 2133"/>
              <a:gd name="T39" fmla="*/ 3619 h 3784"/>
              <a:gd name="T40" fmla="*/ 4 w 2133"/>
              <a:gd name="T41" fmla="*/ 3576 h 3784"/>
              <a:gd name="T42" fmla="*/ 0 w 2133"/>
              <a:gd name="T43" fmla="*/ 3531 h 3784"/>
              <a:gd name="T44" fmla="*/ 0 w 2133"/>
              <a:gd name="T45" fmla="*/ 0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3" h="3784">
                <a:moveTo>
                  <a:pt x="0" y="0"/>
                </a:moveTo>
                <a:lnTo>
                  <a:pt x="2133" y="0"/>
                </a:lnTo>
                <a:lnTo>
                  <a:pt x="2133" y="3531"/>
                </a:lnTo>
                <a:lnTo>
                  <a:pt x="2130" y="3576"/>
                </a:lnTo>
                <a:lnTo>
                  <a:pt x="2118" y="3619"/>
                </a:lnTo>
                <a:lnTo>
                  <a:pt x="2099" y="3658"/>
                </a:lnTo>
                <a:lnTo>
                  <a:pt x="2074" y="3693"/>
                </a:lnTo>
                <a:lnTo>
                  <a:pt x="2043" y="3724"/>
                </a:lnTo>
                <a:lnTo>
                  <a:pt x="2007" y="3749"/>
                </a:lnTo>
                <a:lnTo>
                  <a:pt x="1967" y="3768"/>
                </a:lnTo>
                <a:lnTo>
                  <a:pt x="1925" y="3780"/>
                </a:lnTo>
                <a:lnTo>
                  <a:pt x="1879" y="3784"/>
                </a:lnTo>
                <a:lnTo>
                  <a:pt x="255" y="3784"/>
                </a:lnTo>
                <a:lnTo>
                  <a:pt x="209" y="3780"/>
                </a:lnTo>
                <a:lnTo>
                  <a:pt x="167" y="3768"/>
                </a:lnTo>
                <a:lnTo>
                  <a:pt x="126" y="3749"/>
                </a:lnTo>
                <a:lnTo>
                  <a:pt x="90" y="3724"/>
                </a:lnTo>
                <a:lnTo>
                  <a:pt x="60" y="3693"/>
                </a:lnTo>
                <a:lnTo>
                  <a:pt x="35" y="3658"/>
                </a:lnTo>
                <a:lnTo>
                  <a:pt x="16" y="3619"/>
                </a:lnTo>
                <a:lnTo>
                  <a:pt x="4" y="3576"/>
                </a:lnTo>
                <a:lnTo>
                  <a:pt x="0" y="3531"/>
                </a:lnTo>
                <a:lnTo>
                  <a:pt x="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a:p>
        </p:txBody>
      </p:sp>
      <p:sp>
        <p:nvSpPr>
          <p:cNvPr id="14" name="Freeform 10"/>
          <p:cNvSpPr/>
          <p:nvPr/>
        </p:nvSpPr>
        <p:spPr bwMode="auto">
          <a:xfrm>
            <a:off x="6239607" y="2275924"/>
            <a:ext cx="1686826" cy="1207588"/>
          </a:xfrm>
          <a:custGeom>
            <a:avLst/>
            <a:gdLst>
              <a:gd name="T0" fmla="*/ 255 w 2133"/>
              <a:gd name="T1" fmla="*/ 0 h 1525"/>
              <a:gd name="T2" fmla="*/ 1879 w 2133"/>
              <a:gd name="T3" fmla="*/ 0 h 1525"/>
              <a:gd name="T4" fmla="*/ 1925 w 2133"/>
              <a:gd name="T5" fmla="*/ 5 h 1525"/>
              <a:gd name="T6" fmla="*/ 1967 w 2133"/>
              <a:gd name="T7" fmla="*/ 16 h 1525"/>
              <a:gd name="T8" fmla="*/ 2007 w 2133"/>
              <a:gd name="T9" fmla="*/ 35 h 1525"/>
              <a:gd name="T10" fmla="*/ 2043 w 2133"/>
              <a:gd name="T11" fmla="*/ 60 h 1525"/>
              <a:gd name="T12" fmla="*/ 2074 w 2133"/>
              <a:gd name="T13" fmla="*/ 91 h 1525"/>
              <a:gd name="T14" fmla="*/ 2099 w 2133"/>
              <a:gd name="T15" fmla="*/ 126 h 1525"/>
              <a:gd name="T16" fmla="*/ 2118 w 2133"/>
              <a:gd name="T17" fmla="*/ 165 h 1525"/>
              <a:gd name="T18" fmla="*/ 2130 w 2133"/>
              <a:gd name="T19" fmla="*/ 209 h 1525"/>
              <a:gd name="T20" fmla="*/ 2133 w 2133"/>
              <a:gd name="T21" fmla="*/ 255 h 1525"/>
              <a:gd name="T22" fmla="*/ 2133 w 2133"/>
              <a:gd name="T23" fmla="*/ 1027 h 1525"/>
              <a:gd name="T24" fmla="*/ 1573 w 2133"/>
              <a:gd name="T25" fmla="*/ 1027 h 1525"/>
              <a:gd name="T26" fmla="*/ 1565 w 2133"/>
              <a:gd name="T27" fmla="*/ 1095 h 1525"/>
              <a:gd name="T28" fmla="*/ 1551 w 2133"/>
              <a:gd name="T29" fmla="*/ 1160 h 1525"/>
              <a:gd name="T30" fmla="*/ 1529 w 2133"/>
              <a:gd name="T31" fmla="*/ 1223 h 1525"/>
              <a:gd name="T32" fmla="*/ 1498 w 2133"/>
              <a:gd name="T33" fmla="*/ 1280 h 1525"/>
              <a:gd name="T34" fmla="*/ 1461 w 2133"/>
              <a:gd name="T35" fmla="*/ 1332 h 1525"/>
              <a:gd name="T36" fmla="*/ 1419 w 2133"/>
              <a:gd name="T37" fmla="*/ 1381 h 1525"/>
              <a:gd name="T38" fmla="*/ 1369 w 2133"/>
              <a:gd name="T39" fmla="*/ 1423 h 1525"/>
              <a:gd name="T40" fmla="*/ 1315 w 2133"/>
              <a:gd name="T41" fmla="*/ 1458 h 1525"/>
              <a:gd name="T42" fmla="*/ 1257 w 2133"/>
              <a:gd name="T43" fmla="*/ 1487 h 1525"/>
              <a:gd name="T44" fmla="*/ 1194 w 2133"/>
              <a:gd name="T45" fmla="*/ 1508 h 1525"/>
              <a:gd name="T46" fmla="*/ 1128 w 2133"/>
              <a:gd name="T47" fmla="*/ 1521 h 1525"/>
              <a:gd name="T48" fmla="*/ 1060 w 2133"/>
              <a:gd name="T49" fmla="*/ 1525 h 1525"/>
              <a:gd name="T50" fmla="*/ 992 w 2133"/>
              <a:gd name="T51" fmla="*/ 1521 h 1525"/>
              <a:gd name="T52" fmla="*/ 926 w 2133"/>
              <a:gd name="T53" fmla="*/ 1508 h 1525"/>
              <a:gd name="T54" fmla="*/ 863 w 2133"/>
              <a:gd name="T55" fmla="*/ 1487 h 1525"/>
              <a:gd name="T56" fmla="*/ 804 w 2133"/>
              <a:gd name="T57" fmla="*/ 1458 h 1525"/>
              <a:gd name="T58" fmla="*/ 752 w 2133"/>
              <a:gd name="T59" fmla="*/ 1423 h 1525"/>
              <a:gd name="T60" fmla="*/ 702 w 2133"/>
              <a:gd name="T61" fmla="*/ 1381 h 1525"/>
              <a:gd name="T62" fmla="*/ 659 w 2133"/>
              <a:gd name="T63" fmla="*/ 1332 h 1525"/>
              <a:gd name="T64" fmla="*/ 623 w 2133"/>
              <a:gd name="T65" fmla="*/ 1280 h 1525"/>
              <a:gd name="T66" fmla="*/ 592 w 2133"/>
              <a:gd name="T67" fmla="*/ 1223 h 1525"/>
              <a:gd name="T68" fmla="*/ 570 w 2133"/>
              <a:gd name="T69" fmla="*/ 1160 h 1525"/>
              <a:gd name="T70" fmla="*/ 554 w 2133"/>
              <a:gd name="T71" fmla="*/ 1095 h 1525"/>
              <a:gd name="T72" fmla="*/ 548 w 2133"/>
              <a:gd name="T73" fmla="*/ 1027 h 1525"/>
              <a:gd name="T74" fmla="*/ 0 w 2133"/>
              <a:gd name="T75" fmla="*/ 1027 h 1525"/>
              <a:gd name="T76" fmla="*/ 0 w 2133"/>
              <a:gd name="T77" fmla="*/ 255 h 1525"/>
              <a:gd name="T78" fmla="*/ 4 w 2133"/>
              <a:gd name="T79" fmla="*/ 209 h 1525"/>
              <a:gd name="T80" fmla="*/ 16 w 2133"/>
              <a:gd name="T81" fmla="*/ 165 h 1525"/>
              <a:gd name="T82" fmla="*/ 35 w 2133"/>
              <a:gd name="T83" fmla="*/ 126 h 1525"/>
              <a:gd name="T84" fmla="*/ 60 w 2133"/>
              <a:gd name="T85" fmla="*/ 91 h 1525"/>
              <a:gd name="T86" fmla="*/ 90 w 2133"/>
              <a:gd name="T87" fmla="*/ 60 h 1525"/>
              <a:gd name="T88" fmla="*/ 126 w 2133"/>
              <a:gd name="T89" fmla="*/ 35 h 1525"/>
              <a:gd name="T90" fmla="*/ 167 w 2133"/>
              <a:gd name="T91" fmla="*/ 16 h 1525"/>
              <a:gd name="T92" fmla="*/ 209 w 2133"/>
              <a:gd name="T93" fmla="*/ 5 h 1525"/>
              <a:gd name="T94" fmla="*/ 255 w 2133"/>
              <a:gd name="T95" fmla="*/ 0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3" h="1525">
                <a:moveTo>
                  <a:pt x="255" y="0"/>
                </a:moveTo>
                <a:lnTo>
                  <a:pt x="1879" y="0"/>
                </a:lnTo>
                <a:lnTo>
                  <a:pt x="1925" y="5"/>
                </a:lnTo>
                <a:lnTo>
                  <a:pt x="1967" y="16"/>
                </a:lnTo>
                <a:lnTo>
                  <a:pt x="2007" y="35"/>
                </a:lnTo>
                <a:lnTo>
                  <a:pt x="2043" y="60"/>
                </a:lnTo>
                <a:lnTo>
                  <a:pt x="2074" y="91"/>
                </a:lnTo>
                <a:lnTo>
                  <a:pt x="2099" y="126"/>
                </a:lnTo>
                <a:lnTo>
                  <a:pt x="2118" y="165"/>
                </a:lnTo>
                <a:lnTo>
                  <a:pt x="2130" y="209"/>
                </a:lnTo>
                <a:lnTo>
                  <a:pt x="2133" y="255"/>
                </a:lnTo>
                <a:lnTo>
                  <a:pt x="2133" y="1027"/>
                </a:lnTo>
                <a:lnTo>
                  <a:pt x="1573" y="1027"/>
                </a:lnTo>
                <a:lnTo>
                  <a:pt x="1565" y="1095"/>
                </a:lnTo>
                <a:lnTo>
                  <a:pt x="1551" y="1160"/>
                </a:lnTo>
                <a:lnTo>
                  <a:pt x="1529" y="1223"/>
                </a:lnTo>
                <a:lnTo>
                  <a:pt x="1498" y="1280"/>
                </a:lnTo>
                <a:lnTo>
                  <a:pt x="1461" y="1332"/>
                </a:lnTo>
                <a:lnTo>
                  <a:pt x="1419" y="1381"/>
                </a:lnTo>
                <a:lnTo>
                  <a:pt x="1369" y="1423"/>
                </a:lnTo>
                <a:lnTo>
                  <a:pt x="1315" y="1458"/>
                </a:lnTo>
                <a:lnTo>
                  <a:pt x="1257" y="1487"/>
                </a:lnTo>
                <a:lnTo>
                  <a:pt x="1194" y="1508"/>
                </a:lnTo>
                <a:lnTo>
                  <a:pt x="1128" y="1521"/>
                </a:lnTo>
                <a:lnTo>
                  <a:pt x="1060" y="1525"/>
                </a:lnTo>
                <a:lnTo>
                  <a:pt x="992" y="1521"/>
                </a:lnTo>
                <a:lnTo>
                  <a:pt x="926" y="1508"/>
                </a:lnTo>
                <a:lnTo>
                  <a:pt x="863" y="1487"/>
                </a:lnTo>
                <a:lnTo>
                  <a:pt x="804" y="1458"/>
                </a:lnTo>
                <a:lnTo>
                  <a:pt x="752" y="1423"/>
                </a:lnTo>
                <a:lnTo>
                  <a:pt x="702" y="1381"/>
                </a:lnTo>
                <a:lnTo>
                  <a:pt x="659" y="1332"/>
                </a:lnTo>
                <a:lnTo>
                  <a:pt x="623" y="1280"/>
                </a:lnTo>
                <a:lnTo>
                  <a:pt x="592" y="1223"/>
                </a:lnTo>
                <a:lnTo>
                  <a:pt x="570" y="1160"/>
                </a:lnTo>
                <a:lnTo>
                  <a:pt x="554" y="1095"/>
                </a:lnTo>
                <a:lnTo>
                  <a:pt x="548" y="1027"/>
                </a:lnTo>
                <a:lnTo>
                  <a:pt x="0" y="1027"/>
                </a:lnTo>
                <a:lnTo>
                  <a:pt x="0" y="255"/>
                </a:lnTo>
                <a:lnTo>
                  <a:pt x="4" y="209"/>
                </a:lnTo>
                <a:lnTo>
                  <a:pt x="16" y="165"/>
                </a:lnTo>
                <a:lnTo>
                  <a:pt x="35" y="126"/>
                </a:lnTo>
                <a:lnTo>
                  <a:pt x="60" y="91"/>
                </a:lnTo>
                <a:lnTo>
                  <a:pt x="90" y="60"/>
                </a:lnTo>
                <a:lnTo>
                  <a:pt x="126" y="35"/>
                </a:lnTo>
                <a:lnTo>
                  <a:pt x="167" y="16"/>
                </a:lnTo>
                <a:lnTo>
                  <a:pt x="209" y="5"/>
                </a:lnTo>
                <a:lnTo>
                  <a:pt x="255" y="0"/>
                </a:lnTo>
                <a:close/>
              </a:path>
            </a:pathLst>
          </a:custGeom>
          <a:solidFill>
            <a:srgbClr val="509187"/>
          </a:solidFill>
          <a:ln w="0">
            <a:solidFill>
              <a:schemeClr val="accent3"/>
            </a:solidFill>
            <a:prstDash val="solid"/>
            <a:round/>
          </a:ln>
        </p:spPr>
        <p:txBody>
          <a:bodyPr vert="horz" wrap="square" lIns="121920" tIns="60960" rIns="121920" bIns="60960" numCol="1" anchor="t" anchorCtr="0" compatLnSpc="1"/>
          <a:lstStyle/>
          <a:p>
            <a:endParaRPr lang="en-US" sz="2400"/>
          </a:p>
        </p:txBody>
      </p:sp>
      <p:sp>
        <p:nvSpPr>
          <p:cNvPr id="15" name="Freeform 6"/>
          <p:cNvSpPr/>
          <p:nvPr/>
        </p:nvSpPr>
        <p:spPr bwMode="auto">
          <a:xfrm>
            <a:off x="8429142" y="2794578"/>
            <a:ext cx="1686826" cy="2991684"/>
          </a:xfrm>
          <a:custGeom>
            <a:avLst/>
            <a:gdLst>
              <a:gd name="T0" fmla="*/ 0 w 2133"/>
              <a:gd name="T1" fmla="*/ 0 h 3784"/>
              <a:gd name="T2" fmla="*/ 2133 w 2133"/>
              <a:gd name="T3" fmla="*/ 0 h 3784"/>
              <a:gd name="T4" fmla="*/ 2133 w 2133"/>
              <a:gd name="T5" fmla="*/ 3531 h 3784"/>
              <a:gd name="T6" fmla="*/ 2130 w 2133"/>
              <a:gd name="T7" fmla="*/ 3576 h 3784"/>
              <a:gd name="T8" fmla="*/ 2118 w 2133"/>
              <a:gd name="T9" fmla="*/ 3619 h 3784"/>
              <a:gd name="T10" fmla="*/ 2099 w 2133"/>
              <a:gd name="T11" fmla="*/ 3658 h 3784"/>
              <a:gd name="T12" fmla="*/ 2074 w 2133"/>
              <a:gd name="T13" fmla="*/ 3693 h 3784"/>
              <a:gd name="T14" fmla="*/ 2043 w 2133"/>
              <a:gd name="T15" fmla="*/ 3724 h 3784"/>
              <a:gd name="T16" fmla="*/ 2007 w 2133"/>
              <a:gd name="T17" fmla="*/ 3749 h 3784"/>
              <a:gd name="T18" fmla="*/ 1967 w 2133"/>
              <a:gd name="T19" fmla="*/ 3768 h 3784"/>
              <a:gd name="T20" fmla="*/ 1925 w 2133"/>
              <a:gd name="T21" fmla="*/ 3780 h 3784"/>
              <a:gd name="T22" fmla="*/ 1879 w 2133"/>
              <a:gd name="T23" fmla="*/ 3784 h 3784"/>
              <a:gd name="T24" fmla="*/ 255 w 2133"/>
              <a:gd name="T25" fmla="*/ 3784 h 3784"/>
              <a:gd name="T26" fmla="*/ 209 w 2133"/>
              <a:gd name="T27" fmla="*/ 3780 h 3784"/>
              <a:gd name="T28" fmla="*/ 167 w 2133"/>
              <a:gd name="T29" fmla="*/ 3768 h 3784"/>
              <a:gd name="T30" fmla="*/ 126 w 2133"/>
              <a:gd name="T31" fmla="*/ 3749 h 3784"/>
              <a:gd name="T32" fmla="*/ 90 w 2133"/>
              <a:gd name="T33" fmla="*/ 3724 h 3784"/>
              <a:gd name="T34" fmla="*/ 60 w 2133"/>
              <a:gd name="T35" fmla="*/ 3693 h 3784"/>
              <a:gd name="T36" fmla="*/ 35 w 2133"/>
              <a:gd name="T37" fmla="*/ 3658 h 3784"/>
              <a:gd name="T38" fmla="*/ 16 w 2133"/>
              <a:gd name="T39" fmla="*/ 3619 h 3784"/>
              <a:gd name="T40" fmla="*/ 4 w 2133"/>
              <a:gd name="T41" fmla="*/ 3576 h 3784"/>
              <a:gd name="T42" fmla="*/ 0 w 2133"/>
              <a:gd name="T43" fmla="*/ 3531 h 3784"/>
              <a:gd name="T44" fmla="*/ 0 w 2133"/>
              <a:gd name="T45" fmla="*/ 0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3" h="3784">
                <a:moveTo>
                  <a:pt x="0" y="0"/>
                </a:moveTo>
                <a:lnTo>
                  <a:pt x="2133" y="0"/>
                </a:lnTo>
                <a:lnTo>
                  <a:pt x="2133" y="3531"/>
                </a:lnTo>
                <a:lnTo>
                  <a:pt x="2130" y="3576"/>
                </a:lnTo>
                <a:lnTo>
                  <a:pt x="2118" y="3619"/>
                </a:lnTo>
                <a:lnTo>
                  <a:pt x="2099" y="3658"/>
                </a:lnTo>
                <a:lnTo>
                  <a:pt x="2074" y="3693"/>
                </a:lnTo>
                <a:lnTo>
                  <a:pt x="2043" y="3724"/>
                </a:lnTo>
                <a:lnTo>
                  <a:pt x="2007" y="3749"/>
                </a:lnTo>
                <a:lnTo>
                  <a:pt x="1967" y="3768"/>
                </a:lnTo>
                <a:lnTo>
                  <a:pt x="1925" y="3780"/>
                </a:lnTo>
                <a:lnTo>
                  <a:pt x="1879" y="3784"/>
                </a:lnTo>
                <a:lnTo>
                  <a:pt x="255" y="3784"/>
                </a:lnTo>
                <a:lnTo>
                  <a:pt x="209" y="3780"/>
                </a:lnTo>
                <a:lnTo>
                  <a:pt x="167" y="3768"/>
                </a:lnTo>
                <a:lnTo>
                  <a:pt x="126" y="3749"/>
                </a:lnTo>
                <a:lnTo>
                  <a:pt x="90" y="3724"/>
                </a:lnTo>
                <a:lnTo>
                  <a:pt x="60" y="3693"/>
                </a:lnTo>
                <a:lnTo>
                  <a:pt x="35" y="3658"/>
                </a:lnTo>
                <a:lnTo>
                  <a:pt x="16" y="3619"/>
                </a:lnTo>
                <a:lnTo>
                  <a:pt x="4" y="3576"/>
                </a:lnTo>
                <a:lnTo>
                  <a:pt x="0" y="3531"/>
                </a:lnTo>
                <a:lnTo>
                  <a:pt x="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a:p>
        </p:txBody>
      </p:sp>
      <p:sp>
        <p:nvSpPr>
          <p:cNvPr id="16" name="Freeform 10"/>
          <p:cNvSpPr/>
          <p:nvPr/>
        </p:nvSpPr>
        <p:spPr bwMode="auto">
          <a:xfrm>
            <a:off x="8429142" y="2275924"/>
            <a:ext cx="1686826" cy="1207588"/>
          </a:xfrm>
          <a:custGeom>
            <a:avLst/>
            <a:gdLst>
              <a:gd name="T0" fmla="*/ 255 w 2133"/>
              <a:gd name="T1" fmla="*/ 0 h 1525"/>
              <a:gd name="T2" fmla="*/ 1879 w 2133"/>
              <a:gd name="T3" fmla="*/ 0 h 1525"/>
              <a:gd name="T4" fmla="*/ 1925 w 2133"/>
              <a:gd name="T5" fmla="*/ 5 h 1525"/>
              <a:gd name="T6" fmla="*/ 1967 w 2133"/>
              <a:gd name="T7" fmla="*/ 16 h 1525"/>
              <a:gd name="T8" fmla="*/ 2007 w 2133"/>
              <a:gd name="T9" fmla="*/ 35 h 1525"/>
              <a:gd name="T10" fmla="*/ 2043 w 2133"/>
              <a:gd name="T11" fmla="*/ 60 h 1525"/>
              <a:gd name="T12" fmla="*/ 2074 w 2133"/>
              <a:gd name="T13" fmla="*/ 91 h 1525"/>
              <a:gd name="T14" fmla="*/ 2099 w 2133"/>
              <a:gd name="T15" fmla="*/ 126 h 1525"/>
              <a:gd name="T16" fmla="*/ 2118 w 2133"/>
              <a:gd name="T17" fmla="*/ 165 h 1525"/>
              <a:gd name="T18" fmla="*/ 2130 w 2133"/>
              <a:gd name="T19" fmla="*/ 209 h 1525"/>
              <a:gd name="T20" fmla="*/ 2133 w 2133"/>
              <a:gd name="T21" fmla="*/ 255 h 1525"/>
              <a:gd name="T22" fmla="*/ 2133 w 2133"/>
              <a:gd name="T23" fmla="*/ 1027 h 1525"/>
              <a:gd name="T24" fmla="*/ 1573 w 2133"/>
              <a:gd name="T25" fmla="*/ 1027 h 1525"/>
              <a:gd name="T26" fmla="*/ 1565 w 2133"/>
              <a:gd name="T27" fmla="*/ 1095 h 1525"/>
              <a:gd name="T28" fmla="*/ 1551 w 2133"/>
              <a:gd name="T29" fmla="*/ 1160 h 1525"/>
              <a:gd name="T30" fmla="*/ 1529 w 2133"/>
              <a:gd name="T31" fmla="*/ 1223 h 1525"/>
              <a:gd name="T32" fmla="*/ 1498 w 2133"/>
              <a:gd name="T33" fmla="*/ 1280 h 1525"/>
              <a:gd name="T34" fmla="*/ 1461 w 2133"/>
              <a:gd name="T35" fmla="*/ 1332 h 1525"/>
              <a:gd name="T36" fmla="*/ 1419 w 2133"/>
              <a:gd name="T37" fmla="*/ 1381 h 1525"/>
              <a:gd name="T38" fmla="*/ 1369 w 2133"/>
              <a:gd name="T39" fmla="*/ 1423 h 1525"/>
              <a:gd name="T40" fmla="*/ 1315 w 2133"/>
              <a:gd name="T41" fmla="*/ 1458 h 1525"/>
              <a:gd name="T42" fmla="*/ 1257 w 2133"/>
              <a:gd name="T43" fmla="*/ 1487 h 1525"/>
              <a:gd name="T44" fmla="*/ 1194 w 2133"/>
              <a:gd name="T45" fmla="*/ 1508 h 1525"/>
              <a:gd name="T46" fmla="*/ 1128 w 2133"/>
              <a:gd name="T47" fmla="*/ 1521 h 1525"/>
              <a:gd name="T48" fmla="*/ 1060 w 2133"/>
              <a:gd name="T49" fmla="*/ 1525 h 1525"/>
              <a:gd name="T50" fmla="*/ 992 w 2133"/>
              <a:gd name="T51" fmla="*/ 1521 h 1525"/>
              <a:gd name="T52" fmla="*/ 926 w 2133"/>
              <a:gd name="T53" fmla="*/ 1508 h 1525"/>
              <a:gd name="T54" fmla="*/ 863 w 2133"/>
              <a:gd name="T55" fmla="*/ 1487 h 1525"/>
              <a:gd name="T56" fmla="*/ 804 w 2133"/>
              <a:gd name="T57" fmla="*/ 1458 h 1525"/>
              <a:gd name="T58" fmla="*/ 752 w 2133"/>
              <a:gd name="T59" fmla="*/ 1423 h 1525"/>
              <a:gd name="T60" fmla="*/ 702 w 2133"/>
              <a:gd name="T61" fmla="*/ 1381 h 1525"/>
              <a:gd name="T62" fmla="*/ 659 w 2133"/>
              <a:gd name="T63" fmla="*/ 1332 h 1525"/>
              <a:gd name="T64" fmla="*/ 623 w 2133"/>
              <a:gd name="T65" fmla="*/ 1280 h 1525"/>
              <a:gd name="T66" fmla="*/ 592 w 2133"/>
              <a:gd name="T67" fmla="*/ 1223 h 1525"/>
              <a:gd name="T68" fmla="*/ 570 w 2133"/>
              <a:gd name="T69" fmla="*/ 1160 h 1525"/>
              <a:gd name="T70" fmla="*/ 554 w 2133"/>
              <a:gd name="T71" fmla="*/ 1095 h 1525"/>
              <a:gd name="T72" fmla="*/ 548 w 2133"/>
              <a:gd name="T73" fmla="*/ 1027 h 1525"/>
              <a:gd name="T74" fmla="*/ 0 w 2133"/>
              <a:gd name="T75" fmla="*/ 1027 h 1525"/>
              <a:gd name="T76" fmla="*/ 0 w 2133"/>
              <a:gd name="T77" fmla="*/ 255 h 1525"/>
              <a:gd name="T78" fmla="*/ 4 w 2133"/>
              <a:gd name="T79" fmla="*/ 209 h 1525"/>
              <a:gd name="T80" fmla="*/ 16 w 2133"/>
              <a:gd name="T81" fmla="*/ 165 h 1525"/>
              <a:gd name="T82" fmla="*/ 35 w 2133"/>
              <a:gd name="T83" fmla="*/ 126 h 1525"/>
              <a:gd name="T84" fmla="*/ 60 w 2133"/>
              <a:gd name="T85" fmla="*/ 91 h 1525"/>
              <a:gd name="T86" fmla="*/ 90 w 2133"/>
              <a:gd name="T87" fmla="*/ 60 h 1525"/>
              <a:gd name="T88" fmla="*/ 126 w 2133"/>
              <a:gd name="T89" fmla="*/ 35 h 1525"/>
              <a:gd name="T90" fmla="*/ 167 w 2133"/>
              <a:gd name="T91" fmla="*/ 16 h 1525"/>
              <a:gd name="T92" fmla="*/ 209 w 2133"/>
              <a:gd name="T93" fmla="*/ 5 h 1525"/>
              <a:gd name="T94" fmla="*/ 255 w 2133"/>
              <a:gd name="T95" fmla="*/ 0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3" h="1525">
                <a:moveTo>
                  <a:pt x="255" y="0"/>
                </a:moveTo>
                <a:lnTo>
                  <a:pt x="1879" y="0"/>
                </a:lnTo>
                <a:lnTo>
                  <a:pt x="1925" y="5"/>
                </a:lnTo>
                <a:lnTo>
                  <a:pt x="1967" y="16"/>
                </a:lnTo>
                <a:lnTo>
                  <a:pt x="2007" y="35"/>
                </a:lnTo>
                <a:lnTo>
                  <a:pt x="2043" y="60"/>
                </a:lnTo>
                <a:lnTo>
                  <a:pt x="2074" y="91"/>
                </a:lnTo>
                <a:lnTo>
                  <a:pt x="2099" y="126"/>
                </a:lnTo>
                <a:lnTo>
                  <a:pt x="2118" y="165"/>
                </a:lnTo>
                <a:lnTo>
                  <a:pt x="2130" y="209"/>
                </a:lnTo>
                <a:lnTo>
                  <a:pt x="2133" y="255"/>
                </a:lnTo>
                <a:lnTo>
                  <a:pt x="2133" y="1027"/>
                </a:lnTo>
                <a:lnTo>
                  <a:pt x="1573" y="1027"/>
                </a:lnTo>
                <a:lnTo>
                  <a:pt x="1565" y="1095"/>
                </a:lnTo>
                <a:lnTo>
                  <a:pt x="1551" y="1160"/>
                </a:lnTo>
                <a:lnTo>
                  <a:pt x="1529" y="1223"/>
                </a:lnTo>
                <a:lnTo>
                  <a:pt x="1498" y="1280"/>
                </a:lnTo>
                <a:lnTo>
                  <a:pt x="1461" y="1332"/>
                </a:lnTo>
                <a:lnTo>
                  <a:pt x="1419" y="1381"/>
                </a:lnTo>
                <a:lnTo>
                  <a:pt x="1369" y="1423"/>
                </a:lnTo>
                <a:lnTo>
                  <a:pt x="1315" y="1458"/>
                </a:lnTo>
                <a:lnTo>
                  <a:pt x="1257" y="1487"/>
                </a:lnTo>
                <a:lnTo>
                  <a:pt x="1194" y="1508"/>
                </a:lnTo>
                <a:lnTo>
                  <a:pt x="1128" y="1521"/>
                </a:lnTo>
                <a:lnTo>
                  <a:pt x="1060" y="1525"/>
                </a:lnTo>
                <a:lnTo>
                  <a:pt x="992" y="1521"/>
                </a:lnTo>
                <a:lnTo>
                  <a:pt x="926" y="1508"/>
                </a:lnTo>
                <a:lnTo>
                  <a:pt x="863" y="1487"/>
                </a:lnTo>
                <a:lnTo>
                  <a:pt x="804" y="1458"/>
                </a:lnTo>
                <a:lnTo>
                  <a:pt x="752" y="1423"/>
                </a:lnTo>
                <a:lnTo>
                  <a:pt x="702" y="1381"/>
                </a:lnTo>
                <a:lnTo>
                  <a:pt x="659" y="1332"/>
                </a:lnTo>
                <a:lnTo>
                  <a:pt x="623" y="1280"/>
                </a:lnTo>
                <a:lnTo>
                  <a:pt x="592" y="1223"/>
                </a:lnTo>
                <a:lnTo>
                  <a:pt x="570" y="1160"/>
                </a:lnTo>
                <a:lnTo>
                  <a:pt x="554" y="1095"/>
                </a:lnTo>
                <a:lnTo>
                  <a:pt x="548" y="1027"/>
                </a:lnTo>
                <a:lnTo>
                  <a:pt x="0" y="1027"/>
                </a:lnTo>
                <a:lnTo>
                  <a:pt x="0" y="255"/>
                </a:lnTo>
                <a:lnTo>
                  <a:pt x="4" y="209"/>
                </a:lnTo>
                <a:lnTo>
                  <a:pt x="16" y="165"/>
                </a:lnTo>
                <a:lnTo>
                  <a:pt x="35" y="126"/>
                </a:lnTo>
                <a:lnTo>
                  <a:pt x="60" y="91"/>
                </a:lnTo>
                <a:lnTo>
                  <a:pt x="90" y="60"/>
                </a:lnTo>
                <a:lnTo>
                  <a:pt x="126" y="35"/>
                </a:lnTo>
                <a:lnTo>
                  <a:pt x="167" y="16"/>
                </a:lnTo>
                <a:lnTo>
                  <a:pt x="209" y="5"/>
                </a:lnTo>
                <a:lnTo>
                  <a:pt x="255" y="0"/>
                </a:lnTo>
                <a:close/>
              </a:path>
            </a:pathLst>
          </a:custGeom>
          <a:solidFill>
            <a:srgbClr val="DB4825"/>
          </a:solidFill>
          <a:ln w="0">
            <a:noFill/>
            <a:prstDash val="solid"/>
            <a:round/>
          </a:ln>
        </p:spPr>
        <p:txBody>
          <a:bodyPr vert="horz" wrap="square" lIns="121920" tIns="60960" rIns="121920" bIns="60960" numCol="1" anchor="t" anchorCtr="0" compatLnSpc="1"/>
          <a:lstStyle/>
          <a:p>
            <a:endParaRPr lang="en-US" sz="2400"/>
          </a:p>
        </p:txBody>
      </p:sp>
      <p:grpSp>
        <p:nvGrpSpPr>
          <p:cNvPr id="17" name="Group 41"/>
          <p:cNvGrpSpPr/>
          <p:nvPr/>
        </p:nvGrpSpPr>
        <p:grpSpPr>
          <a:xfrm>
            <a:off x="2230473" y="5359235"/>
            <a:ext cx="948995" cy="158222"/>
            <a:chOff x="1366439" y="4157234"/>
            <a:chExt cx="1091336" cy="181954"/>
          </a:xfrm>
          <a:solidFill>
            <a:srgbClr val="509187"/>
          </a:solidFill>
        </p:grpSpPr>
        <p:sp>
          <p:nvSpPr>
            <p:cNvPr id="18" name="5-Point Star 61"/>
            <p:cNvSpPr/>
            <p:nvPr/>
          </p:nvSpPr>
          <p:spPr bwMode="auto">
            <a:xfrm>
              <a:off x="1366439"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19" name="5-Point Star 62"/>
            <p:cNvSpPr/>
            <p:nvPr/>
          </p:nvSpPr>
          <p:spPr bwMode="auto">
            <a:xfrm>
              <a:off x="159378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0" name="5-Point Star 63"/>
            <p:cNvSpPr/>
            <p:nvPr/>
          </p:nvSpPr>
          <p:spPr bwMode="auto">
            <a:xfrm>
              <a:off x="182113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1" name="5-Point Star 64"/>
            <p:cNvSpPr/>
            <p:nvPr/>
          </p:nvSpPr>
          <p:spPr bwMode="auto">
            <a:xfrm>
              <a:off x="2048480"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2" name="5-Point Star 65"/>
            <p:cNvSpPr/>
            <p:nvPr/>
          </p:nvSpPr>
          <p:spPr bwMode="auto">
            <a:xfrm>
              <a:off x="2275821"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grpSp>
        <p:nvGrpSpPr>
          <p:cNvPr id="24" name="Group 43"/>
          <p:cNvGrpSpPr/>
          <p:nvPr/>
        </p:nvGrpSpPr>
        <p:grpSpPr>
          <a:xfrm>
            <a:off x="4400396" y="5359235"/>
            <a:ext cx="948995" cy="158222"/>
            <a:chOff x="1453199" y="4157234"/>
            <a:chExt cx="1091336" cy="181954"/>
          </a:xfrm>
          <a:solidFill>
            <a:schemeClr val="bg1">
              <a:lumMod val="85000"/>
            </a:schemeClr>
          </a:solidFill>
        </p:grpSpPr>
        <p:sp>
          <p:nvSpPr>
            <p:cNvPr id="25" name="5-Point Star 56"/>
            <p:cNvSpPr/>
            <p:nvPr/>
          </p:nvSpPr>
          <p:spPr bwMode="auto">
            <a:xfrm>
              <a:off x="1453199"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6" name="5-Point Star 57"/>
            <p:cNvSpPr/>
            <p:nvPr/>
          </p:nvSpPr>
          <p:spPr bwMode="auto">
            <a:xfrm>
              <a:off x="168054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7" name="5-Point Star 58"/>
            <p:cNvSpPr/>
            <p:nvPr/>
          </p:nvSpPr>
          <p:spPr bwMode="auto">
            <a:xfrm>
              <a:off x="190789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8" name="5-Point Star 59"/>
            <p:cNvSpPr/>
            <p:nvPr/>
          </p:nvSpPr>
          <p:spPr bwMode="auto">
            <a:xfrm>
              <a:off x="2135240"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29" name="5-Point Star 60"/>
            <p:cNvSpPr/>
            <p:nvPr/>
          </p:nvSpPr>
          <p:spPr bwMode="auto">
            <a:xfrm>
              <a:off x="2362581"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grpSp>
        <p:nvGrpSpPr>
          <p:cNvPr id="30" name="Group 44"/>
          <p:cNvGrpSpPr/>
          <p:nvPr/>
        </p:nvGrpSpPr>
        <p:grpSpPr>
          <a:xfrm>
            <a:off x="6613917" y="5359235"/>
            <a:ext cx="948992" cy="158222"/>
            <a:chOff x="1601954" y="4157234"/>
            <a:chExt cx="1091333" cy="181954"/>
          </a:xfrm>
          <a:solidFill>
            <a:schemeClr val="bg1">
              <a:lumMod val="85000"/>
            </a:schemeClr>
          </a:solidFill>
        </p:grpSpPr>
        <p:sp>
          <p:nvSpPr>
            <p:cNvPr id="31" name="5-Point Star 51"/>
            <p:cNvSpPr/>
            <p:nvPr/>
          </p:nvSpPr>
          <p:spPr bwMode="auto">
            <a:xfrm>
              <a:off x="1601954"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2" name="5-Point Star 52"/>
            <p:cNvSpPr/>
            <p:nvPr/>
          </p:nvSpPr>
          <p:spPr bwMode="auto">
            <a:xfrm>
              <a:off x="1829299"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3" name="5-Point Star 53"/>
            <p:cNvSpPr/>
            <p:nvPr/>
          </p:nvSpPr>
          <p:spPr bwMode="auto">
            <a:xfrm>
              <a:off x="2056648"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4" name="5-Point Star 54"/>
            <p:cNvSpPr/>
            <p:nvPr/>
          </p:nvSpPr>
          <p:spPr bwMode="auto">
            <a:xfrm>
              <a:off x="2283992"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5" name="5-Point Star 55"/>
            <p:cNvSpPr/>
            <p:nvPr/>
          </p:nvSpPr>
          <p:spPr bwMode="auto">
            <a:xfrm>
              <a:off x="2511333"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grpSp>
        <p:nvGrpSpPr>
          <p:cNvPr id="36" name="Group 45"/>
          <p:cNvGrpSpPr/>
          <p:nvPr/>
        </p:nvGrpSpPr>
        <p:grpSpPr>
          <a:xfrm>
            <a:off x="8807264" y="5359235"/>
            <a:ext cx="948992" cy="158222"/>
            <a:chOff x="1648222" y="4157234"/>
            <a:chExt cx="1091333" cy="181954"/>
          </a:xfrm>
          <a:solidFill>
            <a:schemeClr val="bg1">
              <a:lumMod val="85000"/>
            </a:schemeClr>
          </a:solidFill>
        </p:grpSpPr>
        <p:sp>
          <p:nvSpPr>
            <p:cNvPr id="37" name="5-Point Star 46"/>
            <p:cNvSpPr/>
            <p:nvPr/>
          </p:nvSpPr>
          <p:spPr bwMode="auto">
            <a:xfrm>
              <a:off x="1648222"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8" name="5-Point Star 47"/>
            <p:cNvSpPr/>
            <p:nvPr/>
          </p:nvSpPr>
          <p:spPr bwMode="auto">
            <a:xfrm>
              <a:off x="1875567"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39" name="5-Point Star 48"/>
            <p:cNvSpPr/>
            <p:nvPr/>
          </p:nvSpPr>
          <p:spPr bwMode="auto">
            <a:xfrm>
              <a:off x="2102916"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0" name="5-Point Star 49"/>
            <p:cNvSpPr/>
            <p:nvPr/>
          </p:nvSpPr>
          <p:spPr bwMode="auto">
            <a:xfrm>
              <a:off x="2330260"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1" name="5-Point Star 50"/>
            <p:cNvSpPr/>
            <p:nvPr/>
          </p:nvSpPr>
          <p:spPr bwMode="auto">
            <a:xfrm>
              <a:off x="2557601"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grpSp>
        <p:nvGrpSpPr>
          <p:cNvPr id="42" name="Group 66"/>
          <p:cNvGrpSpPr/>
          <p:nvPr/>
        </p:nvGrpSpPr>
        <p:grpSpPr>
          <a:xfrm>
            <a:off x="2230473" y="5359235"/>
            <a:ext cx="948995" cy="158222"/>
            <a:chOff x="1366439" y="4157234"/>
            <a:chExt cx="1091336" cy="181954"/>
          </a:xfrm>
          <a:solidFill>
            <a:srgbClr val="509187"/>
          </a:solidFill>
        </p:grpSpPr>
        <p:sp>
          <p:nvSpPr>
            <p:cNvPr id="43" name="5-Point Star 67"/>
            <p:cNvSpPr/>
            <p:nvPr/>
          </p:nvSpPr>
          <p:spPr bwMode="auto">
            <a:xfrm>
              <a:off x="1366439"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4" name="5-Point Star 68"/>
            <p:cNvSpPr/>
            <p:nvPr/>
          </p:nvSpPr>
          <p:spPr bwMode="auto">
            <a:xfrm>
              <a:off x="159378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5" name="5-Point Star 69"/>
            <p:cNvSpPr/>
            <p:nvPr/>
          </p:nvSpPr>
          <p:spPr bwMode="auto">
            <a:xfrm>
              <a:off x="182113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6" name="5-Point Star 70"/>
            <p:cNvSpPr/>
            <p:nvPr/>
          </p:nvSpPr>
          <p:spPr bwMode="auto">
            <a:xfrm>
              <a:off x="2048480"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47" name="5-Point Star 71"/>
            <p:cNvSpPr/>
            <p:nvPr/>
          </p:nvSpPr>
          <p:spPr bwMode="auto">
            <a:xfrm>
              <a:off x="2275821"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grpSp>
        <p:nvGrpSpPr>
          <p:cNvPr id="48" name="Group 72"/>
          <p:cNvGrpSpPr/>
          <p:nvPr/>
        </p:nvGrpSpPr>
        <p:grpSpPr>
          <a:xfrm>
            <a:off x="4400391" y="5359235"/>
            <a:ext cx="751296" cy="158222"/>
            <a:chOff x="3157145" y="4157234"/>
            <a:chExt cx="863985" cy="181954"/>
          </a:xfrm>
          <a:solidFill>
            <a:srgbClr val="DB4825"/>
          </a:solidFill>
        </p:grpSpPr>
        <p:sp>
          <p:nvSpPr>
            <p:cNvPr id="49" name="5-Point Star 73"/>
            <p:cNvSpPr/>
            <p:nvPr/>
          </p:nvSpPr>
          <p:spPr bwMode="auto">
            <a:xfrm>
              <a:off x="3157145"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0" name="5-Point Star 74"/>
            <p:cNvSpPr/>
            <p:nvPr/>
          </p:nvSpPr>
          <p:spPr bwMode="auto">
            <a:xfrm>
              <a:off x="3384493"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1" name="5-Point Star 75"/>
            <p:cNvSpPr/>
            <p:nvPr/>
          </p:nvSpPr>
          <p:spPr bwMode="auto">
            <a:xfrm>
              <a:off x="3611836"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2" name="5-Point Star 76"/>
            <p:cNvSpPr/>
            <p:nvPr/>
          </p:nvSpPr>
          <p:spPr bwMode="auto">
            <a:xfrm>
              <a:off x="3839176"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sp>
        <p:nvSpPr>
          <p:cNvPr id="53" name="5-Point Star 79"/>
          <p:cNvSpPr/>
          <p:nvPr/>
        </p:nvSpPr>
        <p:spPr bwMode="auto">
          <a:xfrm>
            <a:off x="6613915" y="5359235"/>
            <a:ext cx="158222" cy="158222"/>
          </a:xfrm>
          <a:prstGeom prst="star5">
            <a:avLst/>
          </a:prstGeom>
          <a:solidFill>
            <a:srgbClr val="509187"/>
          </a:solid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4" name="5-Point Star 80"/>
          <p:cNvSpPr/>
          <p:nvPr/>
        </p:nvSpPr>
        <p:spPr bwMode="auto">
          <a:xfrm>
            <a:off x="6811614" y="5359235"/>
            <a:ext cx="158222" cy="158222"/>
          </a:xfrm>
          <a:prstGeom prst="star5">
            <a:avLst/>
          </a:prstGeom>
          <a:solidFill>
            <a:srgbClr val="509187"/>
          </a:solid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5" name="5-Point Star 81"/>
          <p:cNvSpPr/>
          <p:nvPr/>
        </p:nvSpPr>
        <p:spPr bwMode="auto">
          <a:xfrm>
            <a:off x="7009301" y="5359235"/>
            <a:ext cx="158222" cy="158222"/>
          </a:xfrm>
          <a:prstGeom prst="star5">
            <a:avLst/>
          </a:prstGeom>
          <a:solidFill>
            <a:srgbClr val="509187"/>
          </a:solid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nvGrpSpPr>
          <p:cNvPr id="56" name="Group 84"/>
          <p:cNvGrpSpPr/>
          <p:nvPr/>
        </p:nvGrpSpPr>
        <p:grpSpPr>
          <a:xfrm>
            <a:off x="8807270" y="5359235"/>
            <a:ext cx="355909" cy="158222"/>
            <a:chOff x="6745413" y="4157234"/>
            <a:chExt cx="409292" cy="181954"/>
          </a:xfrm>
          <a:solidFill>
            <a:srgbClr val="DB4825"/>
          </a:solidFill>
        </p:grpSpPr>
        <p:sp>
          <p:nvSpPr>
            <p:cNvPr id="57" name="5-Point Star 85"/>
            <p:cNvSpPr/>
            <p:nvPr/>
          </p:nvSpPr>
          <p:spPr bwMode="auto">
            <a:xfrm>
              <a:off x="6745413"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sp>
          <p:nvSpPr>
            <p:cNvPr id="58" name="5-Point Star 86"/>
            <p:cNvSpPr/>
            <p:nvPr/>
          </p:nvSpPr>
          <p:spPr bwMode="auto">
            <a:xfrm>
              <a:off x="6972751" y="4157234"/>
              <a:ext cx="181954" cy="181954"/>
            </a:xfrm>
            <a:prstGeom prst="star5">
              <a:avLst/>
            </a:prstGeom>
            <a:grp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lstStyle/>
            <a:p>
              <a:pPr algn="ctr" defTabSz="1218565" fontAlgn="base">
                <a:spcBef>
                  <a:spcPct val="0"/>
                </a:spcBef>
                <a:spcAft>
                  <a:spcPct val="0"/>
                </a:spcAft>
              </a:pPr>
              <a:endParaRPr lang="en-US" sz="7465">
                <a:solidFill>
                  <a:srgbClr val="000000"/>
                </a:solidFill>
                <a:latin typeface="Gill Sans" charset="0"/>
                <a:ea typeface="ヒラギノ角ゴ ProN W3" charset="0"/>
                <a:cs typeface="ヒラギノ角ゴ ProN W3" charset="0"/>
                <a:sym typeface="Gill Sans" charset="0"/>
              </a:endParaRPr>
            </a:p>
          </p:txBody>
        </p:sp>
      </p:grpSp>
      <p:sp>
        <p:nvSpPr>
          <p:cNvPr id="59" name="Freeform 6"/>
          <p:cNvSpPr>
            <a:spLocks noEditPoints="1"/>
          </p:cNvSpPr>
          <p:nvPr/>
        </p:nvSpPr>
        <p:spPr bwMode="auto">
          <a:xfrm>
            <a:off x="2460047" y="2966729"/>
            <a:ext cx="364135" cy="310684"/>
          </a:xfrm>
          <a:custGeom>
            <a:avLst/>
            <a:gdLst>
              <a:gd name="T0" fmla="*/ 43 w 43"/>
              <a:gd name="T1" fmla="*/ 37 h 37"/>
              <a:gd name="T2" fmla="*/ 12 w 43"/>
              <a:gd name="T3" fmla="*/ 37 h 37"/>
              <a:gd name="T4" fmla="*/ 12 w 43"/>
              <a:gd name="T5" fmla="*/ 32 h 37"/>
              <a:gd name="T6" fmla="*/ 15 w 43"/>
              <a:gd name="T7" fmla="*/ 27 h 37"/>
              <a:gd name="T8" fmla="*/ 12 w 43"/>
              <a:gd name="T9" fmla="*/ 27 h 37"/>
              <a:gd name="T10" fmla="*/ 2 w 43"/>
              <a:gd name="T11" fmla="*/ 17 h 37"/>
              <a:gd name="T12" fmla="*/ 2 w 43"/>
              <a:gd name="T13" fmla="*/ 8 h 37"/>
              <a:gd name="T14" fmla="*/ 0 w 43"/>
              <a:gd name="T15" fmla="*/ 6 h 37"/>
              <a:gd name="T16" fmla="*/ 1 w 43"/>
              <a:gd name="T17" fmla="*/ 3 h 37"/>
              <a:gd name="T18" fmla="*/ 14 w 43"/>
              <a:gd name="T19" fmla="*/ 3 h 37"/>
              <a:gd name="T20" fmla="*/ 15 w 43"/>
              <a:gd name="T21" fmla="*/ 0 h 37"/>
              <a:gd name="T22" fmla="*/ 40 w 43"/>
              <a:gd name="T23" fmla="*/ 0 h 37"/>
              <a:gd name="T24" fmla="*/ 41 w 43"/>
              <a:gd name="T25" fmla="*/ 5 h 37"/>
              <a:gd name="T26" fmla="*/ 39 w 43"/>
              <a:gd name="T27" fmla="*/ 6 h 37"/>
              <a:gd name="T28" fmla="*/ 39 w 43"/>
              <a:gd name="T29" fmla="*/ 27 h 37"/>
              <a:gd name="T30" fmla="*/ 43 w 43"/>
              <a:gd name="T31" fmla="*/ 32 h 37"/>
              <a:gd name="T32" fmla="*/ 43 w 43"/>
              <a:gd name="T33" fmla="*/ 37 h 37"/>
              <a:gd name="T34" fmla="*/ 15 w 43"/>
              <a:gd name="T35" fmla="*/ 10 h 37"/>
              <a:gd name="T36" fmla="*/ 9 w 43"/>
              <a:gd name="T37" fmla="*/ 10 h 37"/>
              <a:gd name="T38" fmla="*/ 9 w 43"/>
              <a:gd name="T39" fmla="*/ 17 h 37"/>
              <a:gd name="T40" fmla="*/ 12 w 43"/>
              <a:gd name="T41" fmla="*/ 20 h 37"/>
              <a:gd name="T42" fmla="*/ 15 w 43"/>
              <a:gd name="T43" fmla="*/ 20 h 37"/>
              <a:gd name="T44" fmla="*/ 15 w 43"/>
              <a:gd name="T45"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37">
                <a:moveTo>
                  <a:pt x="43" y="37"/>
                </a:moveTo>
                <a:cubicBezTo>
                  <a:pt x="12" y="37"/>
                  <a:pt x="12" y="37"/>
                  <a:pt x="12" y="37"/>
                </a:cubicBezTo>
                <a:cubicBezTo>
                  <a:pt x="12" y="32"/>
                  <a:pt x="12" y="32"/>
                  <a:pt x="12" y="32"/>
                </a:cubicBezTo>
                <a:cubicBezTo>
                  <a:pt x="15" y="27"/>
                  <a:pt x="15" y="27"/>
                  <a:pt x="15" y="27"/>
                </a:cubicBezTo>
                <a:cubicBezTo>
                  <a:pt x="15" y="27"/>
                  <a:pt x="12" y="27"/>
                  <a:pt x="12" y="27"/>
                </a:cubicBezTo>
                <a:cubicBezTo>
                  <a:pt x="6" y="27"/>
                  <a:pt x="2" y="22"/>
                  <a:pt x="2" y="17"/>
                </a:cubicBezTo>
                <a:cubicBezTo>
                  <a:pt x="2" y="8"/>
                  <a:pt x="2" y="8"/>
                  <a:pt x="2" y="8"/>
                </a:cubicBezTo>
                <a:cubicBezTo>
                  <a:pt x="0" y="6"/>
                  <a:pt x="0" y="6"/>
                  <a:pt x="0" y="6"/>
                </a:cubicBezTo>
                <a:cubicBezTo>
                  <a:pt x="1" y="3"/>
                  <a:pt x="1" y="3"/>
                  <a:pt x="1" y="3"/>
                </a:cubicBezTo>
                <a:cubicBezTo>
                  <a:pt x="14" y="3"/>
                  <a:pt x="14" y="3"/>
                  <a:pt x="14" y="3"/>
                </a:cubicBezTo>
                <a:cubicBezTo>
                  <a:pt x="15" y="0"/>
                  <a:pt x="15" y="0"/>
                  <a:pt x="15" y="0"/>
                </a:cubicBezTo>
                <a:cubicBezTo>
                  <a:pt x="40" y="0"/>
                  <a:pt x="40" y="0"/>
                  <a:pt x="40" y="0"/>
                </a:cubicBezTo>
                <a:cubicBezTo>
                  <a:pt x="41" y="5"/>
                  <a:pt x="41" y="5"/>
                  <a:pt x="41" y="5"/>
                </a:cubicBezTo>
                <a:cubicBezTo>
                  <a:pt x="39" y="6"/>
                  <a:pt x="39" y="6"/>
                  <a:pt x="39" y="6"/>
                </a:cubicBezTo>
                <a:cubicBezTo>
                  <a:pt x="39" y="27"/>
                  <a:pt x="39" y="27"/>
                  <a:pt x="39" y="27"/>
                </a:cubicBezTo>
                <a:cubicBezTo>
                  <a:pt x="43" y="32"/>
                  <a:pt x="43" y="32"/>
                  <a:pt x="43" y="32"/>
                </a:cubicBezTo>
                <a:lnTo>
                  <a:pt x="43" y="37"/>
                </a:lnTo>
                <a:close/>
                <a:moveTo>
                  <a:pt x="15" y="10"/>
                </a:moveTo>
                <a:cubicBezTo>
                  <a:pt x="9" y="10"/>
                  <a:pt x="9" y="10"/>
                  <a:pt x="9" y="10"/>
                </a:cubicBezTo>
                <a:cubicBezTo>
                  <a:pt x="9" y="13"/>
                  <a:pt x="9" y="17"/>
                  <a:pt x="9" y="17"/>
                </a:cubicBezTo>
                <a:cubicBezTo>
                  <a:pt x="9" y="19"/>
                  <a:pt x="10" y="20"/>
                  <a:pt x="12" y="20"/>
                </a:cubicBezTo>
                <a:cubicBezTo>
                  <a:pt x="14" y="20"/>
                  <a:pt x="15" y="20"/>
                  <a:pt x="15" y="20"/>
                </a:cubicBezTo>
                <a:lnTo>
                  <a:pt x="15" y="10"/>
                </a:lnTo>
                <a:close/>
              </a:path>
            </a:pathLst>
          </a:custGeom>
          <a:solidFill>
            <a:schemeClr val="bg1"/>
          </a:solidFill>
          <a:ln>
            <a:noFill/>
          </a:ln>
        </p:spPr>
        <p:txBody>
          <a:bodyPr vert="horz" wrap="square" lIns="121920" tIns="60960" rIns="121920" bIns="60960" numCol="1" anchor="t" anchorCtr="0" compatLnSpc="1"/>
          <a:lstStyle/>
          <a:p>
            <a:endParaRPr lang="en-US" sz="2400"/>
          </a:p>
        </p:txBody>
      </p:sp>
      <p:sp>
        <p:nvSpPr>
          <p:cNvPr id="60" name="Freeform 8"/>
          <p:cNvSpPr>
            <a:spLocks noEditPoints="1"/>
          </p:cNvSpPr>
          <p:nvPr/>
        </p:nvSpPr>
        <p:spPr bwMode="auto">
          <a:xfrm>
            <a:off x="4682091" y="2982039"/>
            <a:ext cx="378244" cy="299558"/>
          </a:xfrm>
          <a:custGeom>
            <a:avLst/>
            <a:gdLst>
              <a:gd name="T0" fmla="*/ 54 w 54"/>
              <a:gd name="T1" fmla="*/ 34 h 43"/>
              <a:gd name="T2" fmla="*/ 54 w 54"/>
              <a:gd name="T3" fmla="*/ 35 h 43"/>
              <a:gd name="T4" fmla="*/ 51 w 54"/>
              <a:gd name="T5" fmla="*/ 35 h 43"/>
              <a:gd name="T6" fmla="*/ 51 w 54"/>
              <a:gd name="T7" fmla="*/ 38 h 43"/>
              <a:gd name="T8" fmla="*/ 46 w 54"/>
              <a:gd name="T9" fmla="*/ 43 h 43"/>
              <a:gd name="T10" fmla="*/ 41 w 54"/>
              <a:gd name="T11" fmla="*/ 38 h 43"/>
              <a:gd name="T12" fmla="*/ 41 w 54"/>
              <a:gd name="T13" fmla="*/ 35 h 43"/>
              <a:gd name="T14" fmla="*/ 13 w 54"/>
              <a:gd name="T15" fmla="*/ 35 h 43"/>
              <a:gd name="T16" fmla="*/ 13 w 54"/>
              <a:gd name="T17" fmla="*/ 38 h 43"/>
              <a:gd name="T18" fmla="*/ 8 w 54"/>
              <a:gd name="T19" fmla="*/ 43 h 43"/>
              <a:gd name="T20" fmla="*/ 3 w 54"/>
              <a:gd name="T21" fmla="*/ 38 h 43"/>
              <a:gd name="T22" fmla="*/ 3 w 54"/>
              <a:gd name="T23" fmla="*/ 35 h 43"/>
              <a:gd name="T24" fmla="*/ 0 w 54"/>
              <a:gd name="T25" fmla="*/ 35 h 43"/>
              <a:gd name="T26" fmla="*/ 0 w 54"/>
              <a:gd name="T27" fmla="*/ 34 h 43"/>
              <a:gd name="T28" fmla="*/ 0 w 54"/>
              <a:gd name="T29" fmla="*/ 23 h 43"/>
              <a:gd name="T30" fmla="*/ 6 w 54"/>
              <a:gd name="T31" fmla="*/ 17 h 43"/>
              <a:gd name="T32" fmla="*/ 6 w 54"/>
              <a:gd name="T33" fmla="*/ 17 h 43"/>
              <a:gd name="T34" fmla="*/ 9 w 54"/>
              <a:gd name="T35" fmla="*/ 6 h 43"/>
              <a:gd name="T36" fmla="*/ 17 w 54"/>
              <a:gd name="T37" fmla="*/ 0 h 43"/>
              <a:gd name="T38" fmla="*/ 37 w 54"/>
              <a:gd name="T39" fmla="*/ 0 h 43"/>
              <a:gd name="T40" fmla="*/ 45 w 54"/>
              <a:gd name="T41" fmla="*/ 6 h 43"/>
              <a:gd name="T42" fmla="*/ 48 w 54"/>
              <a:gd name="T43" fmla="*/ 17 h 43"/>
              <a:gd name="T44" fmla="*/ 48 w 54"/>
              <a:gd name="T45" fmla="*/ 17 h 43"/>
              <a:gd name="T46" fmla="*/ 54 w 54"/>
              <a:gd name="T47" fmla="*/ 23 h 43"/>
              <a:gd name="T48" fmla="*/ 54 w 54"/>
              <a:gd name="T49" fmla="*/ 34 h 43"/>
              <a:gd name="T50" fmla="*/ 8 w 54"/>
              <a:gd name="T51" fmla="*/ 22 h 43"/>
              <a:gd name="T52" fmla="*/ 4 w 54"/>
              <a:gd name="T53" fmla="*/ 26 h 43"/>
              <a:gd name="T54" fmla="*/ 8 w 54"/>
              <a:gd name="T55" fmla="*/ 30 h 43"/>
              <a:gd name="T56" fmla="*/ 12 w 54"/>
              <a:gd name="T57" fmla="*/ 26 h 43"/>
              <a:gd name="T58" fmla="*/ 8 w 54"/>
              <a:gd name="T59" fmla="*/ 22 h 43"/>
              <a:gd name="T60" fmla="*/ 41 w 54"/>
              <a:gd name="T61" fmla="*/ 17 h 43"/>
              <a:gd name="T62" fmla="*/ 38 w 54"/>
              <a:gd name="T63" fmla="*/ 8 h 43"/>
              <a:gd name="T64" fmla="*/ 37 w 54"/>
              <a:gd name="T65" fmla="*/ 7 h 43"/>
              <a:gd name="T66" fmla="*/ 17 w 54"/>
              <a:gd name="T67" fmla="*/ 7 h 43"/>
              <a:gd name="T68" fmla="*/ 16 w 54"/>
              <a:gd name="T69" fmla="*/ 8 h 43"/>
              <a:gd name="T70" fmla="*/ 13 w 54"/>
              <a:gd name="T71" fmla="*/ 17 h 43"/>
              <a:gd name="T72" fmla="*/ 41 w 54"/>
              <a:gd name="T73" fmla="*/ 17 h 43"/>
              <a:gd name="T74" fmla="*/ 46 w 54"/>
              <a:gd name="T75" fmla="*/ 22 h 43"/>
              <a:gd name="T76" fmla="*/ 42 w 54"/>
              <a:gd name="T77" fmla="*/ 26 h 43"/>
              <a:gd name="T78" fmla="*/ 46 w 54"/>
              <a:gd name="T79" fmla="*/ 30 h 43"/>
              <a:gd name="T80" fmla="*/ 50 w 54"/>
              <a:gd name="T81" fmla="*/ 26 h 43"/>
              <a:gd name="T82" fmla="*/ 46 w 54"/>
              <a:gd name="T83"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43">
                <a:moveTo>
                  <a:pt x="54" y="34"/>
                </a:moveTo>
                <a:cubicBezTo>
                  <a:pt x="54" y="34"/>
                  <a:pt x="54" y="35"/>
                  <a:pt x="54" y="35"/>
                </a:cubicBezTo>
                <a:cubicBezTo>
                  <a:pt x="51" y="35"/>
                  <a:pt x="51" y="35"/>
                  <a:pt x="51" y="35"/>
                </a:cubicBezTo>
                <a:cubicBezTo>
                  <a:pt x="51" y="38"/>
                  <a:pt x="51" y="38"/>
                  <a:pt x="51" y="38"/>
                </a:cubicBezTo>
                <a:cubicBezTo>
                  <a:pt x="51" y="41"/>
                  <a:pt x="49" y="43"/>
                  <a:pt x="46" y="43"/>
                </a:cubicBezTo>
                <a:cubicBezTo>
                  <a:pt x="43" y="43"/>
                  <a:pt x="41" y="41"/>
                  <a:pt x="41" y="38"/>
                </a:cubicBezTo>
                <a:cubicBezTo>
                  <a:pt x="41" y="35"/>
                  <a:pt x="41" y="35"/>
                  <a:pt x="41" y="35"/>
                </a:cubicBezTo>
                <a:cubicBezTo>
                  <a:pt x="13" y="35"/>
                  <a:pt x="13" y="35"/>
                  <a:pt x="13" y="35"/>
                </a:cubicBezTo>
                <a:cubicBezTo>
                  <a:pt x="13" y="38"/>
                  <a:pt x="13" y="38"/>
                  <a:pt x="13" y="38"/>
                </a:cubicBezTo>
                <a:cubicBezTo>
                  <a:pt x="13" y="41"/>
                  <a:pt x="11" y="43"/>
                  <a:pt x="8" y="43"/>
                </a:cubicBezTo>
                <a:cubicBezTo>
                  <a:pt x="5" y="43"/>
                  <a:pt x="3" y="41"/>
                  <a:pt x="3" y="38"/>
                </a:cubicBezTo>
                <a:cubicBezTo>
                  <a:pt x="3" y="35"/>
                  <a:pt x="3" y="35"/>
                  <a:pt x="3" y="35"/>
                </a:cubicBezTo>
                <a:cubicBezTo>
                  <a:pt x="0" y="35"/>
                  <a:pt x="0" y="35"/>
                  <a:pt x="0" y="35"/>
                </a:cubicBezTo>
                <a:cubicBezTo>
                  <a:pt x="0" y="35"/>
                  <a:pt x="0" y="34"/>
                  <a:pt x="0" y="34"/>
                </a:cubicBezTo>
                <a:cubicBezTo>
                  <a:pt x="0" y="23"/>
                  <a:pt x="0" y="23"/>
                  <a:pt x="0" y="23"/>
                </a:cubicBezTo>
                <a:cubicBezTo>
                  <a:pt x="0" y="20"/>
                  <a:pt x="2" y="17"/>
                  <a:pt x="6" y="17"/>
                </a:cubicBezTo>
                <a:cubicBezTo>
                  <a:pt x="6" y="17"/>
                  <a:pt x="6" y="17"/>
                  <a:pt x="6" y="17"/>
                </a:cubicBezTo>
                <a:cubicBezTo>
                  <a:pt x="9" y="6"/>
                  <a:pt x="9" y="6"/>
                  <a:pt x="9" y="6"/>
                </a:cubicBezTo>
                <a:cubicBezTo>
                  <a:pt x="10" y="3"/>
                  <a:pt x="13" y="0"/>
                  <a:pt x="17" y="0"/>
                </a:cubicBezTo>
                <a:cubicBezTo>
                  <a:pt x="37" y="0"/>
                  <a:pt x="37" y="0"/>
                  <a:pt x="37" y="0"/>
                </a:cubicBezTo>
                <a:cubicBezTo>
                  <a:pt x="41" y="0"/>
                  <a:pt x="44" y="3"/>
                  <a:pt x="45" y="6"/>
                </a:cubicBezTo>
                <a:cubicBezTo>
                  <a:pt x="48" y="17"/>
                  <a:pt x="48" y="17"/>
                  <a:pt x="48" y="17"/>
                </a:cubicBezTo>
                <a:cubicBezTo>
                  <a:pt x="48" y="17"/>
                  <a:pt x="48" y="17"/>
                  <a:pt x="48" y="17"/>
                </a:cubicBezTo>
                <a:cubicBezTo>
                  <a:pt x="52" y="17"/>
                  <a:pt x="54" y="20"/>
                  <a:pt x="54" y="23"/>
                </a:cubicBezTo>
                <a:lnTo>
                  <a:pt x="54" y="34"/>
                </a:lnTo>
                <a:close/>
                <a:moveTo>
                  <a:pt x="8" y="22"/>
                </a:moveTo>
                <a:cubicBezTo>
                  <a:pt x="6" y="22"/>
                  <a:pt x="4" y="24"/>
                  <a:pt x="4" y="26"/>
                </a:cubicBezTo>
                <a:cubicBezTo>
                  <a:pt x="4" y="28"/>
                  <a:pt x="6" y="30"/>
                  <a:pt x="8" y="30"/>
                </a:cubicBezTo>
                <a:cubicBezTo>
                  <a:pt x="11" y="30"/>
                  <a:pt x="12" y="28"/>
                  <a:pt x="12" y="26"/>
                </a:cubicBezTo>
                <a:cubicBezTo>
                  <a:pt x="12" y="24"/>
                  <a:pt x="11" y="22"/>
                  <a:pt x="8" y="22"/>
                </a:cubicBezTo>
                <a:close/>
                <a:moveTo>
                  <a:pt x="41" y="17"/>
                </a:moveTo>
                <a:cubicBezTo>
                  <a:pt x="38" y="8"/>
                  <a:pt x="38" y="8"/>
                  <a:pt x="38" y="8"/>
                </a:cubicBezTo>
                <a:cubicBezTo>
                  <a:pt x="38" y="8"/>
                  <a:pt x="38" y="7"/>
                  <a:pt x="37" y="7"/>
                </a:cubicBezTo>
                <a:cubicBezTo>
                  <a:pt x="17" y="7"/>
                  <a:pt x="17" y="7"/>
                  <a:pt x="17" y="7"/>
                </a:cubicBezTo>
                <a:cubicBezTo>
                  <a:pt x="16" y="7"/>
                  <a:pt x="16" y="8"/>
                  <a:pt x="16" y="8"/>
                </a:cubicBezTo>
                <a:cubicBezTo>
                  <a:pt x="13" y="17"/>
                  <a:pt x="13" y="17"/>
                  <a:pt x="13" y="17"/>
                </a:cubicBezTo>
                <a:lnTo>
                  <a:pt x="41" y="17"/>
                </a:lnTo>
                <a:close/>
                <a:moveTo>
                  <a:pt x="46" y="22"/>
                </a:moveTo>
                <a:cubicBezTo>
                  <a:pt x="44" y="22"/>
                  <a:pt x="42" y="24"/>
                  <a:pt x="42" y="26"/>
                </a:cubicBezTo>
                <a:cubicBezTo>
                  <a:pt x="42" y="28"/>
                  <a:pt x="44" y="30"/>
                  <a:pt x="46" y="30"/>
                </a:cubicBezTo>
                <a:cubicBezTo>
                  <a:pt x="48" y="30"/>
                  <a:pt x="50" y="28"/>
                  <a:pt x="50" y="26"/>
                </a:cubicBezTo>
                <a:cubicBezTo>
                  <a:pt x="50" y="24"/>
                  <a:pt x="48" y="22"/>
                  <a:pt x="46" y="22"/>
                </a:cubicBezTo>
                <a:close/>
              </a:path>
            </a:pathLst>
          </a:custGeom>
          <a:solidFill>
            <a:schemeClr val="bg1"/>
          </a:solidFill>
          <a:ln>
            <a:noFill/>
          </a:ln>
        </p:spPr>
        <p:txBody>
          <a:bodyPr vert="horz" wrap="square" lIns="121920" tIns="60960" rIns="121920" bIns="60960" numCol="1" anchor="t" anchorCtr="0" compatLnSpc="1"/>
          <a:lstStyle/>
          <a:p>
            <a:endParaRPr lang="en-US" sz="2400"/>
          </a:p>
        </p:txBody>
      </p:sp>
      <p:sp>
        <p:nvSpPr>
          <p:cNvPr id="61" name="Freeform 7"/>
          <p:cNvSpPr>
            <a:spLocks noEditPoints="1"/>
          </p:cNvSpPr>
          <p:nvPr/>
        </p:nvSpPr>
        <p:spPr bwMode="auto">
          <a:xfrm>
            <a:off x="6895611" y="2961401"/>
            <a:ext cx="335450" cy="292655"/>
          </a:xfrm>
          <a:custGeom>
            <a:avLst/>
            <a:gdLst>
              <a:gd name="T0" fmla="*/ 48 w 48"/>
              <a:gd name="T1" fmla="*/ 38 h 42"/>
              <a:gd name="T2" fmla="*/ 45 w 48"/>
              <a:gd name="T3" fmla="*/ 42 h 42"/>
              <a:gd name="T4" fmla="*/ 4 w 48"/>
              <a:gd name="T5" fmla="*/ 42 h 42"/>
              <a:gd name="T6" fmla="*/ 0 w 48"/>
              <a:gd name="T7" fmla="*/ 38 h 42"/>
              <a:gd name="T8" fmla="*/ 0 w 48"/>
              <a:gd name="T9" fmla="*/ 4 h 42"/>
              <a:gd name="T10" fmla="*/ 4 w 48"/>
              <a:gd name="T11" fmla="*/ 0 h 42"/>
              <a:gd name="T12" fmla="*/ 45 w 48"/>
              <a:gd name="T13" fmla="*/ 0 h 42"/>
              <a:gd name="T14" fmla="*/ 48 w 48"/>
              <a:gd name="T15" fmla="*/ 4 h 42"/>
              <a:gd name="T16" fmla="*/ 48 w 48"/>
              <a:gd name="T17" fmla="*/ 38 h 42"/>
              <a:gd name="T18" fmla="*/ 45 w 48"/>
              <a:gd name="T19" fmla="*/ 11 h 42"/>
              <a:gd name="T20" fmla="*/ 45 w 48"/>
              <a:gd name="T21" fmla="*/ 8 h 42"/>
              <a:gd name="T22" fmla="*/ 45 w 48"/>
              <a:gd name="T23" fmla="*/ 4 h 42"/>
              <a:gd name="T24" fmla="*/ 23 w 48"/>
              <a:gd name="T25" fmla="*/ 4 h 42"/>
              <a:gd name="T26" fmla="*/ 21 w 48"/>
              <a:gd name="T27" fmla="*/ 7 h 42"/>
              <a:gd name="T28" fmla="*/ 4 w 48"/>
              <a:gd name="T29" fmla="*/ 7 h 42"/>
              <a:gd name="T30" fmla="*/ 4 w 48"/>
              <a:gd name="T31" fmla="*/ 11 h 42"/>
              <a:gd name="T32" fmla="*/ 45 w 48"/>
              <a:gd name="T33" fmla="*/ 11 h 42"/>
              <a:gd name="T34" fmla="*/ 45 w 48"/>
              <a:gd name="T35" fmla="*/ 38 h 42"/>
              <a:gd name="T36" fmla="*/ 45 w 48"/>
              <a:gd name="T37" fmla="*/ 35 h 42"/>
              <a:gd name="T38" fmla="*/ 4 w 48"/>
              <a:gd name="T39" fmla="*/ 35 h 42"/>
              <a:gd name="T40" fmla="*/ 4 w 48"/>
              <a:gd name="T41" fmla="*/ 38 h 42"/>
              <a:gd name="T42" fmla="*/ 45 w 48"/>
              <a:gd name="T43" fmla="*/ 38 h 42"/>
              <a:gd name="T44" fmla="*/ 17 w 48"/>
              <a:gd name="T45" fmla="*/ 6 h 42"/>
              <a:gd name="T46" fmla="*/ 17 w 48"/>
              <a:gd name="T47" fmla="*/ 2 h 42"/>
              <a:gd name="T48" fmla="*/ 7 w 48"/>
              <a:gd name="T49" fmla="*/ 2 h 42"/>
              <a:gd name="T50" fmla="*/ 7 w 48"/>
              <a:gd name="T51" fmla="*/ 6 h 42"/>
              <a:gd name="T52" fmla="*/ 17 w 48"/>
              <a:gd name="T53" fmla="*/ 6 h 42"/>
              <a:gd name="T54" fmla="*/ 24 w 48"/>
              <a:gd name="T55" fmla="*/ 12 h 42"/>
              <a:gd name="T56" fmla="*/ 14 w 48"/>
              <a:gd name="T57" fmla="*/ 23 h 42"/>
              <a:gd name="T58" fmla="*/ 24 w 48"/>
              <a:gd name="T59" fmla="*/ 33 h 42"/>
              <a:gd name="T60" fmla="*/ 35 w 48"/>
              <a:gd name="T61" fmla="*/ 23 h 42"/>
              <a:gd name="T62" fmla="*/ 24 w 48"/>
              <a:gd name="T63" fmla="*/ 12 h 42"/>
              <a:gd name="T64" fmla="*/ 24 w 48"/>
              <a:gd name="T65" fmla="*/ 30 h 42"/>
              <a:gd name="T66" fmla="*/ 17 w 48"/>
              <a:gd name="T67" fmla="*/ 23 h 42"/>
              <a:gd name="T68" fmla="*/ 24 w 48"/>
              <a:gd name="T69" fmla="*/ 16 h 42"/>
              <a:gd name="T70" fmla="*/ 31 w 48"/>
              <a:gd name="T71" fmla="*/ 23 h 42"/>
              <a:gd name="T72" fmla="*/ 24 w 48"/>
              <a:gd name="T73" fmla="*/ 30 h 42"/>
              <a:gd name="T74" fmla="*/ 24 w 48"/>
              <a:gd name="T75" fmla="*/ 18 h 42"/>
              <a:gd name="T76" fmla="*/ 20 w 48"/>
              <a:gd name="T77" fmla="*/ 23 h 42"/>
              <a:gd name="T78" fmla="*/ 21 w 48"/>
              <a:gd name="T79" fmla="*/ 24 h 42"/>
              <a:gd name="T80" fmla="*/ 22 w 48"/>
              <a:gd name="T81" fmla="*/ 23 h 42"/>
              <a:gd name="T82" fmla="*/ 24 w 48"/>
              <a:gd name="T83" fmla="*/ 20 h 42"/>
              <a:gd name="T84" fmla="*/ 25 w 48"/>
              <a:gd name="T85" fmla="*/ 19 h 42"/>
              <a:gd name="T86" fmla="*/ 24 w 48"/>
              <a:gd name="T87"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42">
                <a:moveTo>
                  <a:pt x="48" y="38"/>
                </a:moveTo>
                <a:cubicBezTo>
                  <a:pt x="48" y="40"/>
                  <a:pt x="47" y="42"/>
                  <a:pt x="45" y="42"/>
                </a:cubicBezTo>
                <a:cubicBezTo>
                  <a:pt x="4" y="42"/>
                  <a:pt x="4" y="42"/>
                  <a:pt x="4" y="42"/>
                </a:cubicBezTo>
                <a:cubicBezTo>
                  <a:pt x="2" y="42"/>
                  <a:pt x="0" y="40"/>
                  <a:pt x="0" y="38"/>
                </a:cubicBezTo>
                <a:cubicBezTo>
                  <a:pt x="0" y="4"/>
                  <a:pt x="0" y="4"/>
                  <a:pt x="0" y="4"/>
                </a:cubicBezTo>
                <a:cubicBezTo>
                  <a:pt x="0" y="2"/>
                  <a:pt x="2" y="0"/>
                  <a:pt x="4" y="0"/>
                </a:cubicBezTo>
                <a:cubicBezTo>
                  <a:pt x="45" y="0"/>
                  <a:pt x="45" y="0"/>
                  <a:pt x="45" y="0"/>
                </a:cubicBezTo>
                <a:cubicBezTo>
                  <a:pt x="47" y="0"/>
                  <a:pt x="48" y="2"/>
                  <a:pt x="48" y="4"/>
                </a:cubicBezTo>
                <a:lnTo>
                  <a:pt x="48" y="38"/>
                </a:lnTo>
                <a:close/>
                <a:moveTo>
                  <a:pt x="45" y="11"/>
                </a:moveTo>
                <a:cubicBezTo>
                  <a:pt x="45" y="8"/>
                  <a:pt x="45" y="8"/>
                  <a:pt x="45" y="8"/>
                </a:cubicBezTo>
                <a:cubicBezTo>
                  <a:pt x="45" y="4"/>
                  <a:pt x="45" y="4"/>
                  <a:pt x="45" y="4"/>
                </a:cubicBezTo>
                <a:cubicBezTo>
                  <a:pt x="23" y="4"/>
                  <a:pt x="23" y="4"/>
                  <a:pt x="23" y="4"/>
                </a:cubicBezTo>
                <a:cubicBezTo>
                  <a:pt x="21" y="7"/>
                  <a:pt x="21" y="7"/>
                  <a:pt x="21" y="7"/>
                </a:cubicBezTo>
                <a:cubicBezTo>
                  <a:pt x="4" y="7"/>
                  <a:pt x="4" y="7"/>
                  <a:pt x="4" y="7"/>
                </a:cubicBezTo>
                <a:cubicBezTo>
                  <a:pt x="4" y="11"/>
                  <a:pt x="4" y="11"/>
                  <a:pt x="4" y="11"/>
                </a:cubicBezTo>
                <a:lnTo>
                  <a:pt x="45" y="11"/>
                </a:lnTo>
                <a:close/>
                <a:moveTo>
                  <a:pt x="45" y="38"/>
                </a:moveTo>
                <a:cubicBezTo>
                  <a:pt x="45" y="35"/>
                  <a:pt x="45" y="35"/>
                  <a:pt x="45" y="35"/>
                </a:cubicBezTo>
                <a:cubicBezTo>
                  <a:pt x="4" y="35"/>
                  <a:pt x="4" y="35"/>
                  <a:pt x="4" y="35"/>
                </a:cubicBezTo>
                <a:cubicBezTo>
                  <a:pt x="4" y="38"/>
                  <a:pt x="4" y="38"/>
                  <a:pt x="4" y="38"/>
                </a:cubicBezTo>
                <a:lnTo>
                  <a:pt x="45" y="38"/>
                </a:lnTo>
                <a:close/>
                <a:moveTo>
                  <a:pt x="17" y="6"/>
                </a:moveTo>
                <a:cubicBezTo>
                  <a:pt x="17" y="2"/>
                  <a:pt x="17" y="2"/>
                  <a:pt x="17" y="2"/>
                </a:cubicBezTo>
                <a:cubicBezTo>
                  <a:pt x="7" y="2"/>
                  <a:pt x="7" y="2"/>
                  <a:pt x="7" y="2"/>
                </a:cubicBezTo>
                <a:cubicBezTo>
                  <a:pt x="7" y="6"/>
                  <a:pt x="7" y="6"/>
                  <a:pt x="7" y="6"/>
                </a:cubicBezTo>
                <a:lnTo>
                  <a:pt x="17" y="6"/>
                </a:lnTo>
                <a:close/>
                <a:moveTo>
                  <a:pt x="24" y="12"/>
                </a:moveTo>
                <a:cubicBezTo>
                  <a:pt x="19" y="12"/>
                  <a:pt x="14" y="17"/>
                  <a:pt x="14" y="23"/>
                </a:cubicBezTo>
                <a:cubicBezTo>
                  <a:pt x="14" y="28"/>
                  <a:pt x="19" y="33"/>
                  <a:pt x="24" y="33"/>
                </a:cubicBezTo>
                <a:cubicBezTo>
                  <a:pt x="30" y="33"/>
                  <a:pt x="35" y="28"/>
                  <a:pt x="35" y="23"/>
                </a:cubicBezTo>
                <a:cubicBezTo>
                  <a:pt x="35" y="17"/>
                  <a:pt x="30" y="12"/>
                  <a:pt x="24" y="12"/>
                </a:cubicBezTo>
                <a:close/>
                <a:moveTo>
                  <a:pt x="24" y="30"/>
                </a:moveTo>
                <a:cubicBezTo>
                  <a:pt x="21" y="30"/>
                  <a:pt x="17" y="27"/>
                  <a:pt x="17" y="23"/>
                </a:cubicBezTo>
                <a:cubicBezTo>
                  <a:pt x="17" y="19"/>
                  <a:pt x="21" y="16"/>
                  <a:pt x="24" y="16"/>
                </a:cubicBezTo>
                <a:cubicBezTo>
                  <a:pt x="28" y="16"/>
                  <a:pt x="31" y="19"/>
                  <a:pt x="31" y="23"/>
                </a:cubicBezTo>
                <a:cubicBezTo>
                  <a:pt x="31" y="27"/>
                  <a:pt x="28" y="30"/>
                  <a:pt x="24" y="30"/>
                </a:cubicBezTo>
                <a:close/>
                <a:moveTo>
                  <a:pt x="24" y="18"/>
                </a:moveTo>
                <a:cubicBezTo>
                  <a:pt x="22" y="18"/>
                  <a:pt x="20" y="20"/>
                  <a:pt x="20" y="23"/>
                </a:cubicBezTo>
                <a:cubicBezTo>
                  <a:pt x="20" y="23"/>
                  <a:pt x="20" y="24"/>
                  <a:pt x="21" y="24"/>
                </a:cubicBezTo>
                <a:cubicBezTo>
                  <a:pt x="21" y="24"/>
                  <a:pt x="22" y="23"/>
                  <a:pt x="22" y="23"/>
                </a:cubicBezTo>
                <a:cubicBezTo>
                  <a:pt x="22" y="21"/>
                  <a:pt x="23" y="20"/>
                  <a:pt x="24" y="20"/>
                </a:cubicBezTo>
                <a:cubicBezTo>
                  <a:pt x="25" y="20"/>
                  <a:pt x="25" y="20"/>
                  <a:pt x="25" y="19"/>
                </a:cubicBezTo>
                <a:cubicBezTo>
                  <a:pt x="25" y="19"/>
                  <a:pt x="25" y="18"/>
                  <a:pt x="24" y="18"/>
                </a:cubicBezTo>
                <a:close/>
              </a:path>
            </a:pathLst>
          </a:custGeom>
          <a:solidFill>
            <a:schemeClr val="bg1"/>
          </a:solidFill>
          <a:ln>
            <a:noFill/>
          </a:ln>
        </p:spPr>
        <p:txBody>
          <a:bodyPr vert="horz" wrap="square" lIns="121920" tIns="60960" rIns="121920" bIns="60960" numCol="1" anchor="t" anchorCtr="0" compatLnSpc="1"/>
          <a:lstStyle/>
          <a:p>
            <a:endParaRPr lang="en-US" sz="2400"/>
          </a:p>
        </p:txBody>
      </p:sp>
      <p:sp>
        <p:nvSpPr>
          <p:cNvPr id="62" name="Freeform 9"/>
          <p:cNvSpPr>
            <a:spLocks noEditPoints="1"/>
          </p:cNvSpPr>
          <p:nvPr/>
        </p:nvSpPr>
        <p:spPr bwMode="auto">
          <a:xfrm>
            <a:off x="9109951" y="3001807"/>
            <a:ext cx="338625" cy="314330"/>
          </a:xfrm>
          <a:custGeom>
            <a:avLst/>
            <a:gdLst>
              <a:gd name="T0" fmla="*/ 111 w 223"/>
              <a:gd name="T1" fmla="*/ 35 h 207"/>
              <a:gd name="T2" fmla="*/ 45 w 223"/>
              <a:gd name="T3" fmla="*/ 76 h 207"/>
              <a:gd name="T4" fmla="*/ 0 w 223"/>
              <a:gd name="T5" fmla="*/ 40 h 207"/>
              <a:gd name="T6" fmla="*/ 66 w 223"/>
              <a:gd name="T7" fmla="*/ 0 h 207"/>
              <a:gd name="T8" fmla="*/ 111 w 223"/>
              <a:gd name="T9" fmla="*/ 35 h 207"/>
              <a:gd name="T10" fmla="*/ 111 w 223"/>
              <a:gd name="T11" fmla="*/ 121 h 207"/>
              <a:gd name="T12" fmla="*/ 66 w 223"/>
              <a:gd name="T13" fmla="*/ 156 h 207"/>
              <a:gd name="T14" fmla="*/ 0 w 223"/>
              <a:gd name="T15" fmla="*/ 116 h 207"/>
              <a:gd name="T16" fmla="*/ 45 w 223"/>
              <a:gd name="T17" fmla="*/ 76 h 207"/>
              <a:gd name="T18" fmla="*/ 111 w 223"/>
              <a:gd name="T19" fmla="*/ 121 h 207"/>
              <a:gd name="T20" fmla="*/ 177 w 223"/>
              <a:gd name="T21" fmla="*/ 166 h 207"/>
              <a:gd name="T22" fmla="*/ 111 w 223"/>
              <a:gd name="T23" fmla="*/ 207 h 207"/>
              <a:gd name="T24" fmla="*/ 111 w 223"/>
              <a:gd name="T25" fmla="*/ 207 h 207"/>
              <a:gd name="T26" fmla="*/ 111 w 223"/>
              <a:gd name="T27" fmla="*/ 207 h 207"/>
              <a:gd name="T28" fmla="*/ 111 w 223"/>
              <a:gd name="T29" fmla="*/ 207 h 207"/>
              <a:gd name="T30" fmla="*/ 111 w 223"/>
              <a:gd name="T31" fmla="*/ 207 h 207"/>
              <a:gd name="T32" fmla="*/ 45 w 223"/>
              <a:gd name="T33" fmla="*/ 166 h 207"/>
              <a:gd name="T34" fmla="*/ 45 w 223"/>
              <a:gd name="T35" fmla="*/ 151 h 207"/>
              <a:gd name="T36" fmla="*/ 66 w 223"/>
              <a:gd name="T37" fmla="*/ 166 h 207"/>
              <a:gd name="T38" fmla="*/ 111 w 223"/>
              <a:gd name="T39" fmla="*/ 126 h 207"/>
              <a:gd name="T40" fmla="*/ 111 w 223"/>
              <a:gd name="T41" fmla="*/ 126 h 207"/>
              <a:gd name="T42" fmla="*/ 111 w 223"/>
              <a:gd name="T43" fmla="*/ 126 h 207"/>
              <a:gd name="T44" fmla="*/ 111 w 223"/>
              <a:gd name="T45" fmla="*/ 126 h 207"/>
              <a:gd name="T46" fmla="*/ 111 w 223"/>
              <a:gd name="T47" fmla="*/ 126 h 207"/>
              <a:gd name="T48" fmla="*/ 157 w 223"/>
              <a:gd name="T49" fmla="*/ 166 h 207"/>
              <a:gd name="T50" fmla="*/ 177 w 223"/>
              <a:gd name="T51" fmla="*/ 151 h 207"/>
              <a:gd name="T52" fmla="*/ 177 w 223"/>
              <a:gd name="T53" fmla="*/ 166 h 207"/>
              <a:gd name="T54" fmla="*/ 223 w 223"/>
              <a:gd name="T55" fmla="*/ 40 h 207"/>
              <a:gd name="T56" fmla="*/ 177 w 223"/>
              <a:gd name="T57" fmla="*/ 76 h 207"/>
              <a:gd name="T58" fmla="*/ 111 w 223"/>
              <a:gd name="T59" fmla="*/ 35 h 207"/>
              <a:gd name="T60" fmla="*/ 157 w 223"/>
              <a:gd name="T61" fmla="*/ 0 h 207"/>
              <a:gd name="T62" fmla="*/ 223 w 223"/>
              <a:gd name="T63" fmla="*/ 40 h 207"/>
              <a:gd name="T64" fmla="*/ 223 w 223"/>
              <a:gd name="T65" fmla="*/ 116 h 207"/>
              <a:gd name="T66" fmla="*/ 157 w 223"/>
              <a:gd name="T67" fmla="*/ 156 h 207"/>
              <a:gd name="T68" fmla="*/ 111 w 223"/>
              <a:gd name="T69" fmla="*/ 121 h 207"/>
              <a:gd name="T70" fmla="*/ 177 w 223"/>
              <a:gd name="T71" fmla="*/ 76 h 207"/>
              <a:gd name="T72" fmla="*/ 223 w 223"/>
              <a:gd name="T73" fmla="*/ 11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 h="207">
                <a:moveTo>
                  <a:pt x="111" y="35"/>
                </a:moveTo>
                <a:lnTo>
                  <a:pt x="45" y="76"/>
                </a:lnTo>
                <a:lnTo>
                  <a:pt x="0" y="40"/>
                </a:lnTo>
                <a:lnTo>
                  <a:pt x="66" y="0"/>
                </a:lnTo>
                <a:lnTo>
                  <a:pt x="111" y="35"/>
                </a:lnTo>
                <a:close/>
                <a:moveTo>
                  <a:pt x="111" y="121"/>
                </a:moveTo>
                <a:lnTo>
                  <a:pt x="66" y="156"/>
                </a:lnTo>
                <a:lnTo>
                  <a:pt x="0" y="116"/>
                </a:lnTo>
                <a:lnTo>
                  <a:pt x="45" y="76"/>
                </a:lnTo>
                <a:lnTo>
                  <a:pt x="111" y="121"/>
                </a:lnTo>
                <a:close/>
                <a:moveTo>
                  <a:pt x="177" y="166"/>
                </a:moveTo>
                <a:lnTo>
                  <a:pt x="111" y="207"/>
                </a:lnTo>
                <a:lnTo>
                  <a:pt x="111" y="207"/>
                </a:lnTo>
                <a:lnTo>
                  <a:pt x="111" y="207"/>
                </a:lnTo>
                <a:lnTo>
                  <a:pt x="111" y="207"/>
                </a:lnTo>
                <a:lnTo>
                  <a:pt x="111" y="207"/>
                </a:lnTo>
                <a:lnTo>
                  <a:pt x="45" y="166"/>
                </a:lnTo>
                <a:lnTo>
                  <a:pt x="45" y="151"/>
                </a:lnTo>
                <a:lnTo>
                  <a:pt x="66" y="166"/>
                </a:lnTo>
                <a:lnTo>
                  <a:pt x="111" y="126"/>
                </a:lnTo>
                <a:lnTo>
                  <a:pt x="111" y="126"/>
                </a:lnTo>
                <a:lnTo>
                  <a:pt x="111" y="126"/>
                </a:lnTo>
                <a:lnTo>
                  <a:pt x="111" y="126"/>
                </a:lnTo>
                <a:lnTo>
                  <a:pt x="111" y="126"/>
                </a:lnTo>
                <a:lnTo>
                  <a:pt x="157" y="166"/>
                </a:lnTo>
                <a:lnTo>
                  <a:pt x="177" y="151"/>
                </a:lnTo>
                <a:lnTo>
                  <a:pt x="177" y="166"/>
                </a:lnTo>
                <a:close/>
                <a:moveTo>
                  <a:pt x="223" y="40"/>
                </a:moveTo>
                <a:lnTo>
                  <a:pt x="177" y="76"/>
                </a:lnTo>
                <a:lnTo>
                  <a:pt x="111" y="35"/>
                </a:lnTo>
                <a:lnTo>
                  <a:pt x="157" y="0"/>
                </a:lnTo>
                <a:lnTo>
                  <a:pt x="223" y="40"/>
                </a:lnTo>
                <a:close/>
                <a:moveTo>
                  <a:pt x="223" y="116"/>
                </a:moveTo>
                <a:lnTo>
                  <a:pt x="157" y="156"/>
                </a:lnTo>
                <a:lnTo>
                  <a:pt x="111" y="121"/>
                </a:lnTo>
                <a:lnTo>
                  <a:pt x="177" y="76"/>
                </a:lnTo>
                <a:lnTo>
                  <a:pt x="223" y="116"/>
                </a:lnTo>
                <a:close/>
              </a:path>
            </a:pathLst>
          </a:custGeom>
          <a:solidFill>
            <a:schemeClr val="bg1"/>
          </a:solidFill>
          <a:ln>
            <a:noFill/>
          </a:ln>
        </p:spPr>
        <p:txBody>
          <a:bodyPr vert="horz" wrap="square" lIns="121920" tIns="60960" rIns="121920" bIns="60960" numCol="1" anchor="t" anchorCtr="0" compatLnSpc="1"/>
          <a:lstStyle/>
          <a:p>
            <a:endParaRPr lang="en-US" sz="2400"/>
          </a:p>
        </p:txBody>
      </p:sp>
      <p:sp>
        <p:nvSpPr>
          <p:cNvPr id="63" name="文本框 62"/>
          <p:cNvSpPr txBox="1"/>
          <p:nvPr/>
        </p:nvSpPr>
        <p:spPr>
          <a:xfrm>
            <a:off x="1891291" y="3798701"/>
            <a:ext cx="1593768"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4" name="文本框 63"/>
          <p:cNvSpPr txBox="1"/>
          <p:nvPr/>
        </p:nvSpPr>
        <p:spPr>
          <a:xfrm>
            <a:off x="1971154" y="3509107"/>
            <a:ext cx="143404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5" name="文本框 64"/>
          <p:cNvSpPr txBox="1"/>
          <p:nvPr/>
        </p:nvSpPr>
        <p:spPr>
          <a:xfrm>
            <a:off x="4080620" y="3798701"/>
            <a:ext cx="1593768"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6" name="文本框 65"/>
          <p:cNvSpPr txBox="1"/>
          <p:nvPr/>
        </p:nvSpPr>
        <p:spPr>
          <a:xfrm>
            <a:off x="4160483" y="3509107"/>
            <a:ext cx="143404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7" name="文本框 66"/>
          <p:cNvSpPr txBox="1"/>
          <p:nvPr/>
        </p:nvSpPr>
        <p:spPr>
          <a:xfrm>
            <a:off x="6278962" y="3798701"/>
            <a:ext cx="1593768"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68" name="文本框 67"/>
          <p:cNvSpPr txBox="1"/>
          <p:nvPr/>
        </p:nvSpPr>
        <p:spPr>
          <a:xfrm>
            <a:off x="6358825" y="3509107"/>
            <a:ext cx="143404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9" name="文本框 68"/>
          <p:cNvSpPr txBox="1"/>
          <p:nvPr/>
        </p:nvSpPr>
        <p:spPr>
          <a:xfrm>
            <a:off x="8470707" y="3798701"/>
            <a:ext cx="1593768" cy="147732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70" name="文本框 69"/>
          <p:cNvSpPr txBox="1"/>
          <p:nvPr/>
        </p:nvSpPr>
        <p:spPr>
          <a:xfrm>
            <a:off x="8550570" y="3509107"/>
            <a:ext cx="143404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15900" y="210718"/>
            <a:ext cx="11760200" cy="6436564"/>
          </a:xfrm>
          <a:prstGeom prst="rect">
            <a:avLst/>
          </a:prstGeom>
          <a:noFill/>
          <a:ln w="19050">
            <a:solidFill>
              <a:srgbClr val="509187"/>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994400" y="329189"/>
            <a:ext cx="203200" cy="0"/>
          </a:xfrm>
          <a:prstGeom prst="line">
            <a:avLst/>
          </a:prstGeom>
          <a:ln w="28575">
            <a:solidFill>
              <a:srgbClr val="50918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584947" y="264388"/>
            <a:ext cx="5022106" cy="690051"/>
            <a:chOff x="1803333" y="289788"/>
            <a:chExt cx="5022106" cy="690051"/>
          </a:xfrm>
        </p:grpSpPr>
        <p:sp>
          <p:nvSpPr>
            <p:cNvPr id="7" name="矩形 6"/>
            <p:cNvSpPr/>
            <p:nvPr/>
          </p:nvSpPr>
          <p:spPr>
            <a:xfrm>
              <a:off x="3606500" y="289788"/>
              <a:ext cx="1415772" cy="464358"/>
            </a:xfrm>
            <a:prstGeom prst="rect">
              <a:avLst/>
            </a:prstGeom>
          </p:spPr>
          <p:txBody>
            <a:bodyPr wrap="none">
              <a:spAutoFit/>
            </a:bodyPr>
            <a:lstStyle/>
            <a:p>
              <a:pPr algn="ctr">
                <a:lnSpc>
                  <a:spcPct val="175000"/>
                </a:lnSpc>
              </a:pPr>
              <a:r>
                <a:rPr lang="zh-CN" altLang="en-US" sz="1600" dirty="0">
                  <a:solidFill>
                    <a:srgbClr val="509187"/>
                  </a:solidFill>
                  <a:latin typeface="微软雅黑" panose="020B0503020204020204" pitchFamily="34" charset="-122"/>
                  <a:ea typeface="微软雅黑" panose="020B0503020204020204" pitchFamily="34" charset="-122"/>
                </a:rPr>
                <a:t>工作完成情况</a:t>
              </a:r>
              <a:endParaRPr lang="en-US" altLang="zh-CN" sz="1600" dirty="0">
                <a:solidFill>
                  <a:srgbClr val="509187"/>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803333" y="672062"/>
              <a:ext cx="5022106" cy="307777"/>
            </a:xfrm>
            <a:prstGeom prst="snip1Rect">
              <a:avLst>
                <a:gd name="adj" fmla="val 0"/>
              </a:avLst>
            </a:prstGeom>
            <a:noFill/>
            <a:ln w="28575">
              <a:noFill/>
            </a:ln>
          </p:spPr>
          <p:txBody>
            <a:bodyPr wrap="square" rtlCol="0">
              <a:spAutoFit/>
            </a:bodyPr>
            <a:lstStyle/>
            <a:p>
              <a:pPr algn="ctr"/>
              <a:r>
                <a:rPr lang="en-US" altLang="zh-CN" sz="1400" dirty="0">
                  <a:solidFill>
                    <a:srgbClr val="509187"/>
                  </a:solidFill>
                  <a:latin typeface="Arial" panose="020B0604020202020204" pitchFamily="34" charset="0"/>
                  <a:cs typeface="Arial" panose="020B0604020202020204" pitchFamily="34" charset="0"/>
                </a:rPr>
                <a:t>Work Completion</a:t>
              </a:r>
              <a:endParaRPr lang="zh-CN" altLang="en-US" sz="1400" dirty="0">
                <a:solidFill>
                  <a:srgbClr val="509187"/>
                </a:solidFill>
                <a:latin typeface="Arial" panose="020B0604020202020204" pitchFamily="34" charset="0"/>
                <a:ea typeface="华文仿宋" panose="02010600040101010101" pitchFamily="2" charset="-122"/>
                <a:cs typeface="Arial" panose="020B0604020202020204" pitchFamily="34" charset="0"/>
              </a:endParaRPr>
            </a:p>
          </p:txBody>
        </p:sp>
      </p:grpSp>
      <p:sp>
        <p:nvSpPr>
          <p:cNvPr id="9" name="矩形 8"/>
          <p:cNvSpPr/>
          <p:nvPr/>
        </p:nvSpPr>
        <p:spPr>
          <a:xfrm>
            <a:off x="1603075" y="1725277"/>
            <a:ext cx="1082690" cy="1165972"/>
          </a:xfrm>
          <a:prstGeom prst="rect">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26"/>
          <p:cNvSpPr/>
          <p:nvPr/>
        </p:nvSpPr>
        <p:spPr>
          <a:xfrm>
            <a:off x="4798523" y="2366069"/>
            <a:ext cx="3028970" cy="840331"/>
          </a:xfrm>
          <a:prstGeom prst="rect">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28"/>
          <p:cNvSpPr/>
          <p:nvPr/>
        </p:nvSpPr>
        <p:spPr>
          <a:xfrm>
            <a:off x="2685764" y="1725278"/>
            <a:ext cx="2112758" cy="1481121"/>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6712" h="1280593">
                <a:moveTo>
                  <a:pt x="0" y="0"/>
                </a:moveTo>
                <a:lnTo>
                  <a:pt x="1826712" y="555625"/>
                </a:lnTo>
                <a:lnTo>
                  <a:pt x="1826712" y="1280593"/>
                </a:lnTo>
                <a:lnTo>
                  <a:pt x="0" y="1007543"/>
                </a:lnTo>
                <a:lnTo>
                  <a:pt x="0" y="0"/>
                </a:lnTo>
                <a:close/>
              </a:path>
            </a:pathLst>
          </a:cu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7"/>
          <p:cNvSpPr txBox="1"/>
          <p:nvPr/>
        </p:nvSpPr>
        <p:spPr>
          <a:xfrm>
            <a:off x="1878239" y="1861609"/>
            <a:ext cx="521721" cy="507259"/>
          </a:xfrm>
          <a:prstGeom prst="rect">
            <a:avLst/>
          </a:prstGeom>
          <a:noFill/>
        </p:spPr>
        <p:txBody>
          <a:bodyPr wrap="none" rtlCol="0">
            <a:spAutoFit/>
          </a:bodyPr>
          <a:lstStyle/>
          <a:p>
            <a:r>
              <a:rPr lang="en-US" altLang="zh-CN" sz="3200" dirty="0">
                <a:solidFill>
                  <a:schemeClr val="bg1"/>
                </a:solidFill>
              </a:rPr>
              <a:t>01</a:t>
            </a:r>
            <a:endParaRPr lang="zh-CN" altLang="en-US" sz="1465" dirty="0">
              <a:solidFill>
                <a:schemeClr val="bg1"/>
              </a:solidFill>
            </a:endParaRPr>
          </a:p>
        </p:txBody>
      </p:sp>
      <p:sp>
        <p:nvSpPr>
          <p:cNvPr id="13" name="矩形 56"/>
          <p:cNvSpPr/>
          <p:nvPr/>
        </p:nvSpPr>
        <p:spPr>
          <a:xfrm>
            <a:off x="1853418" y="2324854"/>
            <a:ext cx="562270" cy="379656"/>
          </a:xfrm>
          <a:prstGeom prst="rect">
            <a:avLst/>
          </a:prstGeom>
        </p:spPr>
        <p:txBody>
          <a:bodyPr wrap="none">
            <a:spAutoFit/>
          </a:bodyPr>
          <a:lstStyle/>
          <a:p>
            <a:pPr algn="ctr"/>
            <a:r>
              <a:rPr lang="en-US" altLang="zh-CN" sz="1865" dirty="0">
                <a:solidFill>
                  <a:schemeClr val="bg1"/>
                </a:solidFill>
              </a:rPr>
              <a:t>text</a:t>
            </a:r>
            <a:endParaRPr lang="zh-CN" altLang="en-US" sz="1865" dirty="0">
              <a:solidFill>
                <a:schemeClr val="bg1"/>
              </a:solidFill>
            </a:endParaRPr>
          </a:p>
        </p:txBody>
      </p:sp>
      <p:sp>
        <p:nvSpPr>
          <p:cNvPr id="14" name="Freeform 89"/>
          <p:cNvSpPr>
            <a:spLocks noEditPoints="1"/>
          </p:cNvSpPr>
          <p:nvPr/>
        </p:nvSpPr>
        <p:spPr bwMode="black">
          <a:xfrm>
            <a:off x="3301150" y="2366069"/>
            <a:ext cx="726347" cy="46744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82313" tIns="41156" rIns="82313" bIns="41156" numCol="1" anchor="t" anchorCtr="0" compatLnSpc="1"/>
          <a:lstStyle/>
          <a:p>
            <a:endParaRPr lang="en-US" sz="1600"/>
          </a:p>
        </p:txBody>
      </p:sp>
      <p:sp>
        <p:nvSpPr>
          <p:cNvPr id="15" name="等腰三角形 73"/>
          <p:cNvSpPr/>
          <p:nvPr/>
        </p:nvSpPr>
        <p:spPr>
          <a:xfrm rot="5400000">
            <a:off x="7806622" y="2655787"/>
            <a:ext cx="302627" cy="260885"/>
          </a:xfrm>
          <a:prstGeom prst="triangle">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1"/>
          <p:cNvSpPr/>
          <p:nvPr/>
        </p:nvSpPr>
        <p:spPr>
          <a:xfrm>
            <a:off x="1603075" y="4040818"/>
            <a:ext cx="1082690" cy="1165973"/>
          </a:xfrm>
          <a:prstGeom prst="rect">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24"/>
          <p:cNvSpPr/>
          <p:nvPr/>
        </p:nvSpPr>
        <p:spPr>
          <a:xfrm>
            <a:off x="4798523" y="4034910"/>
            <a:ext cx="3028970" cy="840331"/>
          </a:xfrm>
          <a:prstGeom prst="rect">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28"/>
          <p:cNvSpPr/>
          <p:nvPr/>
        </p:nvSpPr>
        <p:spPr>
          <a:xfrm>
            <a:off x="2685765" y="4045839"/>
            <a:ext cx="2121243" cy="116072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048"/>
              <a:gd name="connsiteY0-102" fmla="*/ 5556 h 1003574"/>
              <a:gd name="connsiteX1-103" fmla="*/ 1832268 w 1834048"/>
              <a:gd name="connsiteY1-104" fmla="*/ 0 h 1003574"/>
              <a:gd name="connsiteX2-105" fmla="*/ 1833856 w 1834048"/>
              <a:gd name="connsiteY2-106" fmla="*/ 720999 h 1003574"/>
              <a:gd name="connsiteX3-107" fmla="*/ 0 w 1834048"/>
              <a:gd name="connsiteY3-108" fmla="*/ 1003574 h 1003574"/>
              <a:gd name="connsiteX4-109" fmla="*/ 0 w 1834048"/>
              <a:gd name="connsiteY4-110" fmla="*/ 5556 h 1003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TextBox 19"/>
          <p:cNvSpPr txBox="1"/>
          <p:nvPr/>
        </p:nvSpPr>
        <p:spPr>
          <a:xfrm>
            <a:off x="1900462" y="4128262"/>
            <a:ext cx="521721" cy="507259"/>
          </a:xfrm>
          <a:prstGeom prst="rect">
            <a:avLst/>
          </a:prstGeom>
          <a:noFill/>
        </p:spPr>
        <p:txBody>
          <a:bodyPr wrap="none" rtlCol="0">
            <a:spAutoFit/>
          </a:bodyPr>
          <a:lstStyle/>
          <a:p>
            <a:r>
              <a:rPr lang="en-US" altLang="zh-CN" sz="3200" dirty="0">
                <a:solidFill>
                  <a:schemeClr val="bg1"/>
                </a:solidFill>
              </a:rPr>
              <a:t>03</a:t>
            </a:r>
            <a:endParaRPr lang="zh-CN" altLang="en-US" sz="1465" dirty="0">
              <a:solidFill>
                <a:schemeClr val="bg1"/>
              </a:solidFill>
            </a:endParaRPr>
          </a:p>
        </p:txBody>
      </p:sp>
      <p:sp>
        <p:nvSpPr>
          <p:cNvPr id="20" name="矩形 58"/>
          <p:cNvSpPr/>
          <p:nvPr/>
        </p:nvSpPr>
        <p:spPr>
          <a:xfrm>
            <a:off x="1863292" y="4603670"/>
            <a:ext cx="562270" cy="379656"/>
          </a:xfrm>
          <a:prstGeom prst="rect">
            <a:avLst/>
          </a:prstGeom>
        </p:spPr>
        <p:txBody>
          <a:bodyPr wrap="none">
            <a:spAutoFit/>
          </a:bodyPr>
          <a:lstStyle/>
          <a:p>
            <a:pPr algn="ctr"/>
            <a:r>
              <a:rPr lang="en-US" altLang="zh-CN" sz="1865" dirty="0">
                <a:solidFill>
                  <a:schemeClr val="bg1"/>
                </a:solidFill>
              </a:rPr>
              <a:t>text</a:t>
            </a:r>
            <a:endParaRPr lang="zh-CN" altLang="en-US" sz="1865" dirty="0">
              <a:solidFill>
                <a:schemeClr val="bg1"/>
              </a:solidFill>
            </a:endParaRPr>
          </a:p>
        </p:txBody>
      </p:sp>
      <p:pic>
        <p:nvPicPr>
          <p:cNvPr id="21" name="Picture 34" descr="Efficiency.png"/>
          <p:cNvPicPr>
            <a:picLocks noChangeAspect="1"/>
          </p:cNvPicPr>
          <p:nvPr/>
        </p:nvPicPr>
        <p:blipFill>
          <a:blip r:embed="rId2" cstate="print"/>
          <a:srcRect/>
          <a:stretch>
            <a:fillRect/>
          </a:stretch>
        </p:blipFill>
        <p:spPr bwMode="auto">
          <a:xfrm>
            <a:off x="3269400" y="4159530"/>
            <a:ext cx="859514" cy="797717"/>
          </a:xfrm>
          <a:prstGeom prst="rect">
            <a:avLst/>
          </a:prstGeom>
          <a:noFill/>
          <a:ln>
            <a:noFill/>
          </a:ln>
        </p:spPr>
      </p:pic>
      <p:sp>
        <p:nvSpPr>
          <p:cNvPr id="22" name="等腰三角形 75"/>
          <p:cNvSpPr/>
          <p:nvPr/>
        </p:nvSpPr>
        <p:spPr>
          <a:xfrm rot="5400000">
            <a:off x="7806622" y="4324628"/>
            <a:ext cx="302627" cy="260885"/>
          </a:xfrm>
          <a:prstGeom prst="triangle">
            <a:avLst/>
          </a:prstGeom>
          <a:solidFill>
            <a:srgbClr val="50918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12"/>
          <p:cNvSpPr/>
          <p:nvPr/>
        </p:nvSpPr>
        <p:spPr>
          <a:xfrm>
            <a:off x="1604433" y="5207632"/>
            <a:ext cx="1082690" cy="1165973"/>
          </a:xfrm>
          <a:prstGeom prst="rect">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4799881" y="4876083"/>
            <a:ext cx="3028970" cy="840331"/>
          </a:xfrm>
          <a:prstGeom prst="rect">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8"/>
          <p:cNvSpPr/>
          <p:nvPr/>
        </p:nvSpPr>
        <p:spPr>
          <a:xfrm>
            <a:off x="2681500" y="4874153"/>
            <a:ext cx="2124813" cy="149948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649"/>
              <a:gd name="connsiteY0-102" fmla="*/ 793 h 1003574"/>
              <a:gd name="connsiteX1-103" fmla="*/ 1834649 w 1834649"/>
              <a:gd name="connsiteY1-104" fmla="*/ 0 h 1003574"/>
              <a:gd name="connsiteX2-105" fmla="*/ 1831474 w 1834649"/>
              <a:gd name="connsiteY2-106" fmla="*/ 720999 h 1003574"/>
              <a:gd name="connsiteX3-107" fmla="*/ 2381 w 1834649"/>
              <a:gd name="connsiteY3-108" fmla="*/ 1003574 h 1003574"/>
              <a:gd name="connsiteX4-109" fmla="*/ 0 w 1834649"/>
              <a:gd name="connsiteY4-110" fmla="*/ 793 h 1003574"/>
              <a:gd name="connsiteX0-111" fmla="*/ 0 w 1834649"/>
              <a:gd name="connsiteY0-112" fmla="*/ 284162 h 1286943"/>
              <a:gd name="connsiteX1-113" fmla="*/ 1834649 w 1834649"/>
              <a:gd name="connsiteY1-114" fmla="*/ 0 h 1286943"/>
              <a:gd name="connsiteX2-115" fmla="*/ 1831474 w 1834649"/>
              <a:gd name="connsiteY2-116" fmla="*/ 1004368 h 1286943"/>
              <a:gd name="connsiteX3-117" fmla="*/ 2381 w 1834649"/>
              <a:gd name="connsiteY3-118" fmla="*/ 1286943 h 1286943"/>
              <a:gd name="connsiteX4-119" fmla="*/ 0 w 1834649"/>
              <a:gd name="connsiteY4-120" fmla="*/ 284162 h 1286943"/>
              <a:gd name="connsiteX0-121" fmla="*/ 0 w 1834649"/>
              <a:gd name="connsiteY0-122" fmla="*/ 284162 h 1286943"/>
              <a:gd name="connsiteX1-123" fmla="*/ 1834649 w 1834649"/>
              <a:gd name="connsiteY1-124" fmla="*/ 0 h 1286943"/>
              <a:gd name="connsiteX2-125" fmla="*/ 1829093 w 1834649"/>
              <a:gd name="connsiteY2-126" fmla="*/ 721000 h 1286943"/>
              <a:gd name="connsiteX3-127" fmla="*/ 2381 w 1834649"/>
              <a:gd name="connsiteY3-128" fmla="*/ 1286943 h 1286943"/>
              <a:gd name="connsiteX4-129" fmla="*/ 0 w 1834649"/>
              <a:gd name="connsiteY4-130" fmla="*/ 284162 h 1286943"/>
              <a:gd name="connsiteX0-131" fmla="*/ 229 w 1834878"/>
              <a:gd name="connsiteY0-132" fmla="*/ 284162 h 1289324"/>
              <a:gd name="connsiteX1-133" fmla="*/ 1834878 w 1834878"/>
              <a:gd name="connsiteY1-134" fmla="*/ 0 h 1289324"/>
              <a:gd name="connsiteX2-135" fmla="*/ 1829322 w 1834878"/>
              <a:gd name="connsiteY2-136" fmla="*/ 721000 h 1289324"/>
              <a:gd name="connsiteX3-137" fmla="*/ 229 w 1834878"/>
              <a:gd name="connsiteY3-138" fmla="*/ 1289324 h 1289324"/>
              <a:gd name="connsiteX4-139" fmla="*/ 229 w 1834878"/>
              <a:gd name="connsiteY4-140" fmla="*/ 284162 h 1289324"/>
              <a:gd name="connsiteX0-141" fmla="*/ 2486 w 1837135"/>
              <a:gd name="connsiteY0-142" fmla="*/ 284162 h 1296468"/>
              <a:gd name="connsiteX1-143" fmla="*/ 1837135 w 1837135"/>
              <a:gd name="connsiteY1-144" fmla="*/ 0 h 1296468"/>
              <a:gd name="connsiteX2-145" fmla="*/ 1831579 w 1837135"/>
              <a:gd name="connsiteY2-146" fmla="*/ 721000 h 1296468"/>
              <a:gd name="connsiteX3-147" fmla="*/ 105 w 1837135"/>
              <a:gd name="connsiteY3-148" fmla="*/ 1296468 h 1296468"/>
              <a:gd name="connsiteX4-149" fmla="*/ 2486 w 1837135"/>
              <a:gd name="connsiteY4-150" fmla="*/ 284162 h 1296468"/>
              <a:gd name="connsiteX0-151" fmla="*/ 2486 w 1837135"/>
              <a:gd name="connsiteY0-152" fmla="*/ 284162 h 1296468"/>
              <a:gd name="connsiteX1-153" fmla="*/ 1837135 w 1837135"/>
              <a:gd name="connsiteY1-154" fmla="*/ 0 h 1296468"/>
              <a:gd name="connsiteX2-155" fmla="*/ 1836342 w 1837135"/>
              <a:gd name="connsiteY2-156" fmla="*/ 728144 h 1296468"/>
              <a:gd name="connsiteX3-157" fmla="*/ 105 w 1837135"/>
              <a:gd name="connsiteY3-158" fmla="*/ 1296468 h 1296468"/>
              <a:gd name="connsiteX4-159" fmla="*/ 2486 w 1837135"/>
              <a:gd name="connsiteY4-160" fmla="*/ 284162 h 1296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TextBox 20"/>
          <p:cNvSpPr txBox="1"/>
          <p:nvPr/>
        </p:nvSpPr>
        <p:spPr>
          <a:xfrm>
            <a:off x="1876097" y="5336682"/>
            <a:ext cx="521721" cy="507259"/>
          </a:xfrm>
          <a:prstGeom prst="rect">
            <a:avLst/>
          </a:prstGeom>
          <a:noFill/>
        </p:spPr>
        <p:txBody>
          <a:bodyPr wrap="none" rtlCol="0">
            <a:spAutoFit/>
          </a:bodyPr>
          <a:lstStyle/>
          <a:p>
            <a:r>
              <a:rPr lang="en-US" altLang="zh-CN" sz="3200" dirty="0">
                <a:solidFill>
                  <a:schemeClr val="bg1"/>
                </a:solidFill>
              </a:rPr>
              <a:t>04</a:t>
            </a:r>
            <a:endParaRPr lang="zh-CN" altLang="en-US" sz="1465" dirty="0">
              <a:solidFill>
                <a:schemeClr val="bg1"/>
              </a:solidFill>
            </a:endParaRPr>
          </a:p>
        </p:txBody>
      </p:sp>
      <p:sp>
        <p:nvSpPr>
          <p:cNvPr id="28" name="矩形 59"/>
          <p:cNvSpPr/>
          <p:nvPr/>
        </p:nvSpPr>
        <p:spPr>
          <a:xfrm>
            <a:off x="1864650" y="5789493"/>
            <a:ext cx="562269" cy="379656"/>
          </a:xfrm>
          <a:prstGeom prst="rect">
            <a:avLst/>
          </a:prstGeom>
        </p:spPr>
        <p:txBody>
          <a:bodyPr wrap="none">
            <a:spAutoFit/>
          </a:bodyPr>
          <a:lstStyle/>
          <a:p>
            <a:pPr algn="ctr"/>
            <a:r>
              <a:rPr lang="en-US" altLang="zh-CN" sz="1865" dirty="0">
                <a:solidFill>
                  <a:schemeClr val="bg1"/>
                </a:solidFill>
              </a:rPr>
              <a:t>text</a:t>
            </a:r>
            <a:endParaRPr lang="zh-CN" altLang="en-US" sz="1865" dirty="0">
              <a:solidFill>
                <a:schemeClr val="bg1"/>
              </a:solidFill>
            </a:endParaRPr>
          </a:p>
        </p:txBody>
      </p:sp>
      <p:grpSp>
        <p:nvGrpSpPr>
          <p:cNvPr id="29" name="Group 173"/>
          <p:cNvGrpSpPr>
            <a:grpSpLocks noChangeAspect="1"/>
          </p:cNvGrpSpPr>
          <p:nvPr/>
        </p:nvGrpSpPr>
        <p:grpSpPr>
          <a:xfrm>
            <a:off x="3408003" y="5140803"/>
            <a:ext cx="585037" cy="753007"/>
            <a:chOff x="-2773363" y="1651000"/>
            <a:chExt cx="2692401" cy="3448051"/>
          </a:xfrm>
          <a:solidFill>
            <a:schemeClr val="bg1"/>
          </a:solidFill>
        </p:grpSpPr>
        <p:sp>
          <p:nvSpPr>
            <p:cNvPr id="30"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1"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2"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3"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4"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5" name="Oval 24"/>
            <p:cNvSpPr>
              <a:spLocks noChangeArrowheads="1"/>
            </p:cNvSpPr>
            <p:nvPr/>
          </p:nvSpPr>
          <p:spPr bwMode="auto">
            <a:xfrm>
              <a:off x="-1333500" y="3128963"/>
              <a:ext cx="77788" cy="79375"/>
            </a:xfrm>
            <a:prstGeom prst="ellipse">
              <a:avLst/>
            </a:prstGeom>
            <a:grpFill/>
            <a:ln w="9525">
              <a:solidFill>
                <a:schemeClr val="tx1"/>
              </a:solidFill>
              <a:round/>
            </a:ln>
          </p:spPr>
          <p:txBody>
            <a:bodyPr vert="horz" wrap="square" lIns="121920" tIns="60960" rIns="121920" bIns="60960" numCol="1" anchor="t" anchorCtr="0" compatLnSpc="1"/>
            <a:lstStyle/>
            <a:p>
              <a:endParaRPr lang="en-US" sz="2400"/>
            </a:p>
          </p:txBody>
        </p:sp>
        <p:sp>
          <p:nvSpPr>
            <p:cNvPr id="36"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sp>
        <p:nvSpPr>
          <p:cNvPr id="37" name="等腰三角形 76"/>
          <p:cNvSpPr/>
          <p:nvPr/>
        </p:nvSpPr>
        <p:spPr>
          <a:xfrm rot="5400000">
            <a:off x="7807980" y="5166362"/>
            <a:ext cx="302627" cy="260885"/>
          </a:xfrm>
          <a:prstGeom prst="triangle">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矩形 10"/>
          <p:cNvSpPr/>
          <p:nvPr/>
        </p:nvSpPr>
        <p:spPr>
          <a:xfrm>
            <a:off x="1603075" y="2886294"/>
            <a:ext cx="1082690" cy="1165972"/>
          </a:xfrm>
          <a:prstGeom prst="rect">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矩形 25"/>
          <p:cNvSpPr/>
          <p:nvPr/>
        </p:nvSpPr>
        <p:spPr>
          <a:xfrm>
            <a:off x="4798523" y="3202829"/>
            <a:ext cx="3028970" cy="840331"/>
          </a:xfrm>
          <a:prstGeom prst="rect">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28"/>
          <p:cNvSpPr/>
          <p:nvPr/>
        </p:nvSpPr>
        <p:spPr>
          <a:xfrm>
            <a:off x="2685772" y="2888498"/>
            <a:ext cx="2116430" cy="116531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33980"/>
              <a:gd name="connsiteY0-72" fmla="*/ 0 h 1007543"/>
              <a:gd name="connsiteX1-73" fmla="*/ 1829887 w 1833980"/>
              <a:gd name="connsiteY1-74" fmla="*/ 273050 h 1007543"/>
              <a:gd name="connsiteX2-75" fmla="*/ 1833856 w 1833980"/>
              <a:gd name="connsiteY2-76" fmla="*/ 1001193 h 1007543"/>
              <a:gd name="connsiteX3-77" fmla="*/ 0 w 1833980"/>
              <a:gd name="connsiteY3-78" fmla="*/ 1007543 h 1007543"/>
              <a:gd name="connsiteX4-79" fmla="*/ 0 w 1833980"/>
              <a:gd name="connsiteY4-80" fmla="*/ 0 h 1007543"/>
              <a:gd name="connsiteX0-81" fmla="*/ 0 w 1829887"/>
              <a:gd name="connsiteY0-82" fmla="*/ 0 h 1007543"/>
              <a:gd name="connsiteX1-83" fmla="*/ 1829887 w 1829887"/>
              <a:gd name="connsiteY1-84" fmla="*/ 273050 h 1007543"/>
              <a:gd name="connsiteX2-85" fmla="*/ 1829093 w 1829887"/>
              <a:gd name="connsiteY2-86" fmla="*/ 1003575 h 1007543"/>
              <a:gd name="connsiteX3-87" fmla="*/ 0 w 1829887"/>
              <a:gd name="connsiteY3-88" fmla="*/ 1007543 h 1007543"/>
              <a:gd name="connsiteX4-89" fmla="*/ 0 w 1829887"/>
              <a:gd name="connsiteY4-90" fmla="*/ 0 h 10075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41" name="TextBox 18"/>
          <p:cNvSpPr txBox="1"/>
          <p:nvPr/>
        </p:nvSpPr>
        <p:spPr>
          <a:xfrm>
            <a:off x="1888066" y="3011278"/>
            <a:ext cx="521721" cy="507259"/>
          </a:xfrm>
          <a:prstGeom prst="rect">
            <a:avLst/>
          </a:prstGeom>
          <a:noFill/>
        </p:spPr>
        <p:txBody>
          <a:bodyPr wrap="none" rtlCol="0">
            <a:spAutoFit/>
          </a:bodyPr>
          <a:lstStyle/>
          <a:p>
            <a:r>
              <a:rPr lang="en-US" altLang="zh-CN" sz="3200" dirty="0">
                <a:solidFill>
                  <a:schemeClr val="bg1"/>
                </a:solidFill>
              </a:rPr>
              <a:t>02</a:t>
            </a:r>
            <a:endParaRPr lang="zh-CN" altLang="en-US" sz="1465" dirty="0">
              <a:solidFill>
                <a:schemeClr val="bg1"/>
              </a:solidFill>
            </a:endParaRPr>
          </a:p>
        </p:txBody>
      </p:sp>
      <p:sp>
        <p:nvSpPr>
          <p:cNvPr id="42" name="Freeform 144"/>
          <p:cNvSpPr>
            <a:spLocks noEditPoints="1"/>
          </p:cNvSpPr>
          <p:nvPr/>
        </p:nvSpPr>
        <p:spPr bwMode="black">
          <a:xfrm>
            <a:off x="3500817" y="3238854"/>
            <a:ext cx="396698" cy="700165"/>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p:spPr>
        <p:txBody>
          <a:bodyPr vert="horz" wrap="square" lIns="91452" tIns="45727" rIns="91452" bIns="45727" numCol="1" anchor="t" anchorCtr="0" compatLnSpc="1"/>
          <a:lstStyle/>
          <a:p>
            <a:endParaRPr lang="en-US" sz="2400"/>
          </a:p>
        </p:txBody>
      </p:sp>
      <p:sp>
        <p:nvSpPr>
          <p:cNvPr id="43" name="等腰三角形 74"/>
          <p:cNvSpPr/>
          <p:nvPr/>
        </p:nvSpPr>
        <p:spPr>
          <a:xfrm rot="5400000">
            <a:off x="7806622" y="3492547"/>
            <a:ext cx="302626" cy="260885"/>
          </a:xfrm>
          <a:prstGeom prst="triangle">
            <a:avLst/>
          </a:prstGeom>
          <a:solidFill>
            <a:srgbClr val="DB482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57"/>
          <p:cNvSpPr/>
          <p:nvPr/>
        </p:nvSpPr>
        <p:spPr>
          <a:xfrm>
            <a:off x="1838503" y="3437920"/>
            <a:ext cx="562270" cy="379656"/>
          </a:xfrm>
          <a:prstGeom prst="rect">
            <a:avLst/>
          </a:prstGeom>
        </p:spPr>
        <p:txBody>
          <a:bodyPr wrap="none">
            <a:spAutoFit/>
          </a:bodyPr>
          <a:lstStyle/>
          <a:p>
            <a:pPr algn="ctr"/>
            <a:r>
              <a:rPr lang="en-US" altLang="zh-CN" sz="1865" dirty="0">
                <a:solidFill>
                  <a:schemeClr val="bg1"/>
                </a:solidFill>
              </a:rPr>
              <a:t>text</a:t>
            </a:r>
            <a:endParaRPr lang="zh-CN" altLang="en-US" sz="1865" dirty="0">
              <a:solidFill>
                <a:schemeClr val="bg1"/>
              </a:solidFill>
            </a:endParaRPr>
          </a:p>
        </p:txBody>
      </p:sp>
      <p:sp>
        <p:nvSpPr>
          <p:cNvPr id="45" name="矩形 39"/>
          <p:cNvSpPr/>
          <p:nvPr/>
        </p:nvSpPr>
        <p:spPr>
          <a:xfrm rot="10800000">
            <a:off x="2080518" y="1725276"/>
            <a:ext cx="605254" cy="4647519"/>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矩形 38"/>
          <p:cNvSpPr/>
          <p:nvPr/>
        </p:nvSpPr>
        <p:spPr>
          <a:xfrm>
            <a:off x="4807016" y="2366069"/>
            <a:ext cx="605254" cy="3349503"/>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文本框 46"/>
          <p:cNvSpPr txBox="1"/>
          <p:nvPr/>
        </p:nvSpPr>
        <p:spPr>
          <a:xfrm>
            <a:off x="8170791" y="2395423"/>
            <a:ext cx="2468184"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8" name="文本框 47"/>
          <p:cNvSpPr txBox="1"/>
          <p:nvPr/>
        </p:nvSpPr>
        <p:spPr>
          <a:xfrm>
            <a:off x="8170791" y="3230574"/>
            <a:ext cx="2468184"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9" name="文本框 48"/>
          <p:cNvSpPr txBox="1"/>
          <p:nvPr/>
        </p:nvSpPr>
        <p:spPr>
          <a:xfrm>
            <a:off x="8170791" y="4065725"/>
            <a:ext cx="2468184"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0" name="文本框 49"/>
          <p:cNvSpPr txBox="1"/>
          <p:nvPr/>
        </p:nvSpPr>
        <p:spPr>
          <a:xfrm>
            <a:off x="8170791" y="4900876"/>
            <a:ext cx="2468184"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1" name="矩形 56"/>
          <p:cNvSpPr/>
          <p:nvPr/>
        </p:nvSpPr>
        <p:spPr>
          <a:xfrm>
            <a:off x="5309143" y="2574650"/>
            <a:ext cx="2007730" cy="379656"/>
          </a:xfrm>
          <a:prstGeom prst="rect">
            <a:avLst/>
          </a:prstGeom>
        </p:spPr>
        <p:txBody>
          <a:bodyPr wrap="none">
            <a:spAutoFit/>
          </a:bodyPr>
          <a:lstStyle/>
          <a:p>
            <a:pPr algn="ctr"/>
            <a:r>
              <a:rPr lang="en-US" altLang="zh-CN" sz="1865" dirty="0">
                <a:solidFill>
                  <a:schemeClr val="bg1"/>
                </a:solidFill>
              </a:rPr>
              <a:t>Add your title here</a:t>
            </a:r>
            <a:endParaRPr lang="zh-CN" altLang="en-US" sz="1865" dirty="0">
              <a:solidFill>
                <a:schemeClr val="bg1"/>
              </a:solidFill>
            </a:endParaRPr>
          </a:p>
        </p:txBody>
      </p:sp>
      <p:sp>
        <p:nvSpPr>
          <p:cNvPr id="52" name="矩形 56"/>
          <p:cNvSpPr/>
          <p:nvPr/>
        </p:nvSpPr>
        <p:spPr>
          <a:xfrm>
            <a:off x="5309143" y="3430827"/>
            <a:ext cx="2007730" cy="379656"/>
          </a:xfrm>
          <a:prstGeom prst="rect">
            <a:avLst/>
          </a:prstGeom>
        </p:spPr>
        <p:txBody>
          <a:bodyPr wrap="none">
            <a:spAutoFit/>
          </a:bodyPr>
          <a:lstStyle/>
          <a:p>
            <a:pPr algn="ctr"/>
            <a:r>
              <a:rPr lang="en-US" altLang="zh-CN" sz="1865" dirty="0">
                <a:solidFill>
                  <a:schemeClr val="bg1"/>
                </a:solidFill>
              </a:rPr>
              <a:t>Add your title here</a:t>
            </a:r>
            <a:endParaRPr lang="zh-CN" altLang="en-US" sz="1865" dirty="0">
              <a:solidFill>
                <a:schemeClr val="bg1"/>
              </a:solidFill>
            </a:endParaRPr>
          </a:p>
        </p:txBody>
      </p:sp>
      <p:sp>
        <p:nvSpPr>
          <p:cNvPr id="53" name="矩形 52"/>
          <p:cNvSpPr/>
          <p:nvPr/>
        </p:nvSpPr>
        <p:spPr>
          <a:xfrm>
            <a:off x="5309143" y="4287004"/>
            <a:ext cx="2007730" cy="379656"/>
          </a:xfrm>
          <a:prstGeom prst="rect">
            <a:avLst/>
          </a:prstGeom>
        </p:spPr>
        <p:txBody>
          <a:bodyPr wrap="none">
            <a:spAutoFit/>
          </a:bodyPr>
          <a:lstStyle/>
          <a:p>
            <a:pPr algn="ctr"/>
            <a:r>
              <a:rPr lang="en-US" altLang="zh-CN" sz="1865" dirty="0">
                <a:solidFill>
                  <a:schemeClr val="bg1"/>
                </a:solidFill>
              </a:rPr>
              <a:t>Add your title here</a:t>
            </a:r>
            <a:endParaRPr lang="zh-CN" altLang="en-US" sz="1865" dirty="0">
              <a:solidFill>
                <a:schemeClr val="bg1"/>
              </a:solidFill>
            </a:endParaRPr>
          </a:p>
        </p:txBody>
      </p:sp>
      <p:sp>
        <p:nvSpPr>
          <p:cNvPr id="54" name="矩形 56"/>
          <p:cNvSpPr/>
          <p:nvPr/>
        </p:nvSpPr>
        <p:spPr>
          <a:xfrm>
            <a:off x="5309143" y="5143181"/>
            <a:ext cx="2007730" cy="379656"/>
          </a:xfrm>
          <a:prstGeom prst="rect">
            <a:avLst/>
          </a:prstGeom>
        </p:spPr>
        <p:txBody>
          <a:bodyPr wrap="none">
            <a:spAutoFit/>
          </a:bodyPr>
          <a:lstStyle/>
          <a:p>
            <a:pPr algn="ctr"/>
            <a:r>
              <a:rPr lang="en-US" altLang="zh-CN" sz="1865" dirty="0">
                <a:solidFill>
                  <a:schemeClr val="bg1"/>
                </a:solidFill>
              </a:rPr>
              <a:t>Add your title here</a:t>
            </a:r>
            <a:endParaRPr lang="zh-CN" altLang="en-US" sz="1865" dirty="0">
              <a:solidFill>
                <a:schemeClr val="bg1"/>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1199</Words>
  <Application>Microsoft Office PowerPoint</Application>
  <PresentationFormat>宽屏</PresentationFormat>
  <Paragraphs>168</Paragraphs>
  <Slides>20</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20</vt:i4>
      </vt:variant>
    </vt:vector>
  </HeadingPairs>
  <TitlesOfParts>
    <vt:vector size="36" baseType="lpstr">
      <vt:lpstr>Gill Sans</vt:lpstr>
      <vt:lpstr>Gungsuh</vt:lpstr>
      <vt:lpstr>Road Rage</vt:lpstr>
      <vt:lpstr>Roboto Bk</vt:lpstr>
      <vt:lpstr>Source Sans Pro Black</vt:lpstr>
      <vt:lpstr>ヒラギノ角ゴ ProN W3</vt:lpstr>
      <vt:lpstr>华文仿宋</vt:lpstr>
      <vt:lpstr>华文中宋</vt:lpstr>
      <vt:lpstr>萝莉体 第二版</vt:lpstr>
      <vt:lpstr>宋体</vt:lpstr>
      <vt:lpstr>Arial</vt:lpstr>
      <vt:lpstr>Calibri</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dreamsummit</cp:lastModifiedBy>
  <cp:revision>7</cp:revision>
  <dcterms:created xsi:type="dcterms:W3CDTF">2017-12-14T07:11:00Z</dcterms:created>
  <dcterms:modified xsi:type="dcterms:W3CDTF">2017-12-19T12:23:47Z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