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37"/>
  </p:handoutMasterIdLst>
  <p:sldIdLst>
    <p:sldId id="301" r:id="rId3"/>
    <p:sldId id="257" r:id="rId5"/>
    <p:sldId id="295" r:id="rId6"/>
    <p:sldId id="290" r:id="rId7"/>
    <p:sldId id="292" r:id="rId8"/>
    <p:sldId id="259" r:id="rId9"/>
    <p:sldId id="293" r:id="rId10"/>
    <p:sldId id="261" r:id="rId11"/>
    <p:sldId id="262" r:id="rId12"/>
    <p:sldId id="296" r:id="rId13"/>
    <p:sldId id="263" r:id="rId14"/>
    <p:sldId id="294" r:id="rId15"/>
    <p:sldId id="265" r:id="rId16"/>
    <p:sldId id="297" r:id="rId17"/>
    <p:sldId id="302" r:id="rId18"/>
    <p:sldId id="284" r:id="rId19"/>
    <p:sldId id="285" r:id="rId20"/>
    <p:sldId id="298" r:id="rId21"/>
    <p:sldId id="267" r:id="rId22"/>
    <p:sldId id="269" r:id="rId23"/>
    <p:sldId id="273" r:id="rId24"/>
    <p:sldId id="274" r:id="rId25"/>
    <p:sldId id="275" r:id="rId26"/>
    <p:sldId id="276" r:id="rId27"/>
    <p:sldId id="303" r:id="rId28"/>
    <p:sldId id="299" r:id="rId29"/>
    <p:sldId id="278" r:id="rId30"/>
    <p:sldId id="279" r:id="rId31"/>
    <p:sldId id="280" r:id="rId32"/>
    <p:sldId id="304" r:id="rId33"/>
    <p:sldId id="305" r:id="rId34"/>
    <p:sldId id="287" r:id="rId35"/>
    <p:sldId id="288" r:id="rId36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41"/>
    </p:embeddedFont>
    <p:embeddedFont>
      <p:font typeface="微软雅黑" panose="020B0503020204020204" charset="-122"/>
      <p:regular r:id="rId42"/>
    </p:embeddedFont>
    <p:embeddedFont>
      <p:font typeface="Calibri" panose="020F0502020204030204" charset="0"/>
      <p:regular r:id="rId43"/>
      <p:bold r:id="rId44"/>
      <p:italic r:id="rId45"/>
      <p:boldItalic r:id="rId4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63A3"/>
    <a:srgbClr val="4078A6"/>
    <a:srgbClr val="2C8BBA"/>
    <a:srgbClr val="308CBA"/>
    <a:srgbClr val="307CC2"/>
    <a:srgbClr val="FFFFFF"/>
    <a:srgbClr val="328ECC"/>
    <a:srgbClr val="3D94CF"/>
    <a:srgbClr val="3D7FC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>
        <p:scale>
          <a:sx n="106" d="100"/>
          <a:sy n="106" d="100"/>
        </p:scale>
        <p:origin x="-1518" y="-798"/>
      </p:cViewPr>
      <p:guideLst>
        <p:guide orient="horz" pos="846"/>
        <p:guide pos="26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font" Target="fonts/font6.fntdata"/><Relationship Id="rId45" Type="http://schemas.openxmlformats.org/officeDocument/2006/relationships/font" Target="fonts/font5.fntdata"/><Relationship Id="rId44" Type="http://schemas.openxmlformats.org/officeDocument/2006/relationships/font" Target="fonts/font4.fntdata"/><Relationship Id="rId43" Type="http://schemas.openxmlformats.org/officeDocument/2006/relationships/font" Target="fonts/font3.fntdata"/><Relationship Id="rId42" Type="http://schemas.openxmlformats.org/officeDocument/2006/relationships/font" Target="fonts/font2.fntdata"/><Relationship Id="rId41" Type="http://schemas.openxmlformats.org/officeDocument/2006/relationships/font" Target="fonts/font1.fntdata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-20538"/>
            <a:ext cx="1704311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E:\PPT素材\liti-----------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78693" y="206946"/>
            <a:ext cx="624637" cy="46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E:\PPT素材\liti------------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74" y="4087282"/>
            <a:ext cx="1256315" cy="99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3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2766100" y="780515"/>
            <a:ext cx="3678086" cy="3678086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732957" y="740424"/>
            <a:ext cx="3678086" cy="3678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5" y="3467618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200" dirty="0" smtClean="0">
                <a:solidFill>
                  <a:srgbClr val="4078A6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系</a:t>
            </a:r>
            <a:r>
              <a:rPr lang="en-US" altLang="zh-CN" sz="1200" dirty="0" smtClean="0">
                <a:solidFill>
                  <a:srgbClr val="4078A6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年级</a:t>
            </a:r>
            <a:r>
              <a:rPr lang="en-US" altLang="zh-CN" sz="1200" dirty="0" smtClean="0">
                <a:solidFill>
                  <a:srgbClr val="4078A6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班        </a:t>
            </a:r>
            <a:endParaRPr lang="en-US" altLang="zh-CN" sz="1200" dirty="0" smtClean="0">
              <a:solidFill>
                <a:srgbClr val="4078A6"/>
              </a:solidFill>
              <a:cs typeface="+mn-ea"/>
              <a:sym typeface="+mn-lt"/>
            </a:endParaRPr>
          </a:p>
          <a:p>
            <a:pPr algn="ctr">
              <a:lnSpc>
                <a:spcPts val="1800"/>
              </a:lnSpc>
            </a:pP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专业：</a:t>
            </a:r>
            <a:r>
              <a:rPr lang="en-US" altLang="zh-CN" sz="1200" dirty="0">
                <a:solidFill>
                  <a:srgbClr val="4078A6"/>
                </a:solidFill>
                <a:cs typeface="+mn-ea"/>
                <a:sym typeface="+mn-lt"/>
              </a:rPr>
              <a:t> 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工程</a:t>
            </a:r>
            <a:endParaRPr lang="zh-CN" altLang="en-US" sz="12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25073" y="3201071"/>
            <a:ext cx="2693854" cy="216024"/>
            <a:chOff x="3303851" y="4604579"/>
            <a:chExt cx="2693854" cy="216024"/>
          </a:xfrm>
          <a:solidFill>
            <a:schemeClr val="accent5"/>
          </a:solidFill>
        </p:grpSpPr>
        <p:sp>
          <p:nvSpPr>
            <p:cNvPr id="26" name="圆角矩形 25"/>
            <p:cNvSpPr/>
            <p:nvPr/>
          </p:nvSpPr>
          <p:spPr>
            <a:xfrm>
              <a:off x="3303851" y="4604579"/>
              <a:ext cx="1299280" cy="216024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答辩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人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：猪七爷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4726523" y="4604579"/>
              <a:ext cx="1271182" cy="216024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导师：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猪七爷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838704" y="2099890"/>
            <a:ext cx="3466592" cy="738635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4200" spc="-150" dirty="0" smtClean="0">
                <a:solidFill>
                  <a:srgbClr val="9463A3"/>
                </a:solidFill>
                <a:cs typeface="+mn-ea"/>
                <a:sym typeface="+mn-lt"/>
              </a:rPr>
              <a:t>毕业论文答辩</a:t>
            </a:r>
            <a:endParaRPr lang="zh-CN" altLang="en-US" sz="4200" spc="-150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1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69582" y="4196470"/>
            <a:ext cx="774418" cy="947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椭圆 20"/>
          <p:cNvSpPr/>
          <p:nvPr/>
        </p:nvSpPr>
        <p:spPr>
          <a:xfrm>
            <a:off x="2802444" y="809911"/>
            <a:ext cx="3539112" cy="3539112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72227" y="2108855"/>
            <a:ext cx="2199547" cy="0"/>
          </a:xfrm>
          <a:prstGeom prst="line">
            <a:avLst/>
          </a:prstGeom>
          <a:ln w="9525">
            <a:solidFill>
              <a:srgbClr val="946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472227" y="2825678"/>
            <a:ext cx="2199547" cy="0"/>
          </a:xfrm>
          <a:prstGeom prst="line">
            <a:avLst/>
          </a:prstGeom>
          <a:ln w="9525">
            <a:solidFill>
              <a:srgbClr val="946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11"/>
          <p:cNvSpPr>
            <a:spLocks noEditPoints="1"/>
          </p:cNvSpPr>
          <p:nvPr/>
        </p:nvSpPr>
        <p:spPr bwMode="auto">
          <a:xfrm>
            <a:off x="4050528" y="1343025"/>
            <a:ext cx="1042944" cy="600075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3550024" y="0"/>
            <a:ext cx="5593976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23692" y="1419884"/>
            <a:ext cx="2248113" cy="2248113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1584" y="1379793"/>
            <a:ext cx="2248113" cy="2248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6218" y="1719033"/>
            <a:ext cx="2118845" cy="15696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463A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en-US" altLang="zh-CN" sz="9600" dirty="0" smtClean="0">
              <a:solidFill>
                <a:srgbClr val="9463A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24056" y="1422265"/>
            <a:ext cx="2163169" cy="2163169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13429" y="1755695"/>
            <a:ext cx="36471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4078A6"/>
                </a:solidFill>
                <a:cs typeface="+mn-ea"/>
                <a:sym typeface="+mn-lt"/>
              </a:rPr>
              <a:t>课题现状及发展情况</a:t>
            </a:r>
            <a:endParaRPr lang="zh-CN" altLang="en-US" sz="30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66585" y="22944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课题现状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13681" y="2341723"/>
            <a:ext cx="170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PRESENT SITUATION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243244" y="2440824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66585" y="27101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发展情况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13681" y="2757438"/>
            <a:ext cx="1317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DEVELOPMENT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243244" y="2856539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1440430" y="30953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880003" y="1180675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Freeform 7"/>
          <p:cNvSpPr/>
          <p:nvPr/>
        </p:nvSpPr>
        <p:spPr bwMode="auto">
          <a:xfrm>
            <a:off x="6100758" y="1180675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" name="Freeform 9"/>
          <p:cNvSpPr/>
          <p:nvPr/>
        </p:nvSpPr>
        <p:spPr bwMode="auto">
          <a:xfrm>
            <a:off x="3493555" y="1180675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71600" y="3927479"/>
            <a:ext cx="6895988" cy="4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63469" y="30953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78609" y="30953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5540" y="2922701"/>
            <a:ext cx="712788" cy="714595"/>
            <a:chOff x="735540" y="2973503"/>
            <a:chExt cx="712788" cy="714595"/>
          </a:xfrm>
        </p:grpSpPr>
        <p:sp>
          <p:nvSpPr>
            <p:cNvPr id="25" name="Oval 18" descr="0x786"/>
            <p:cNvSpPr>
              <a:spLocks noChangeArrowheads="1"/>
            </p:cNvSpPr>
            <p:nvPr/>
          </p:nvSpPr>
          <p:spPr bwMode="auto">
            <a:xfrm>
              <a:off x="735540" y="2973503"/>
              <a:ext cx="712788" cy="714595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2050" y="3092273"/>
              <a:ext cx="55976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2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49094" y="2922701"/>
            <a:ext cx="714375" cy="714595"/>
            <a:chOff x="3349094" y="2973503"/>
            <a:chExt cx="714375" cy="714595"/>
          </a:xfrm>
        </p:grpSpPr>
        <p:sp>
          <p:nvSpPr>
            <p:cNvPr id="26" name="Oval 26" descr="0115mvtps00039"/>
            <p:cNvSpPr>
              <a:spLocks noChangeArrowheads="1"/>
            </p:cNvSpPr>
            <p:nvPr/>
          </p:nvSpPr>
          <p:spPr bwMode="auto">
            <a:xfrm>
              <a:off x="3349094" y="2973503"/>
              <a:ext cx="714375" cy="714595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26396" y="3092273"/>
              <a:ext cx="55977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2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964234" y="2922701"/>
            <a:ext cx="714375" cy="714595"/>
            <a:chOff x="5964234" y="2973503"/>
            <a:chExt cx="714375" cy="714595"/>
          </a:xfrm>
        </p:grpSpPr>
        <p:sp>
          <p:nvSpPr>
            <p:cNvPr id="27" name="Oval 34" descr="u=290065061,2920051158&amp;fm=15&amp;gp=0"/>
            <p:cNvSpPr>
              <a:spLocks noChangeArrowheads="1"/>
            </p:cNvSpPr>
            <p:nvPr/>
          </p:nvSpPr>
          <p:spPr bwMode="auto">
            <a:xfrm>
              <a:off x="5964234" y="2973503"/>
              <a:ext cx="714375" cy="714595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58599" y="3092273"/>
              <a:ext cx="55977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2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008086" y="1278420"/>
            <a:ext cx="2023487" cy="1228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96236" y="1278420"/>
            <a:ext cx="2023487" cy="1228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03439" y="1278420"/>
            <a:ext cx="2023487" cy="1228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课题现状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6024" y="539563"/>
            <a:ext cx="15969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PRESENT SITUATION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6058" y="222498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现状三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4442" y="3368598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现状五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92845" y="221123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现状四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1400" y="3371677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现状六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椭圆 34"/>
          <p:cNvSpPr/>
          <p:nvPr/>
        </p:nvSpPr>
        <p:spPr>
          <a:xfrm rot="16200000">
            <a:off x="3711585" y="1982329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152643" y="1956944"/>
            <a:ext cx="902720" cy="1172844"/>
            <a:chOff x="4020870" y="2194485"/>
            <a:chExt cx="1102258" cy="1432090"/>
          </a:xfrm>
          <a:solidFill>
            <a:srgbClr val="4078A6"/>
          </a:solidFill>
          <a:effectLst/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cs typeface="+mn-ea"/>
                <a:sym typeface="+mn-lt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573946" y="307121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171729" y="3047508"/>
            <a:ext cx="902720" cy="1172844"/>
            <a:chOff x="4020870" y="2194485"/>
            <a:chExt cx="1102258" cy="1432090"/>
          </a:xfrm>
          <a:solidFill>
            <a:srgbClr val="4078A6"/>
          </a:solidFill>
          <a:effectLst/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cs typeface="+mn-ea"/>
                <a:sym typeface="+mn-lt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649167" y="3656926"/>
            <a:ext cx="24215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单击此处添加简短说明，添加简短文字，具体文字添加此处。单击此处添加简短说明，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00400" y="2509501"/>
            <a:ext cx="2010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单击此处添加简短说明，添加简短文字，具体文字添加此处。单击此处添加简短说明，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0191" y="3653309"/>
            <a:ext cx="2010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单击此处添加简短说明，添加简短文字，具体文字添加此处。单击此处添加简短说明，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80560" y="2476287"/>
            <a:ext cx="24215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单击此处添加简短说明，添加简短文字，具体文字添加此处。单击此处添加简短说明，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8974" y="113111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现状一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63894" y="1166243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现状二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椭圆 34"/>
          <p:cNvSpPr/>
          <p:nvPr/>
        </p:nvSpPr>
        <p:spPr>
          <a:xfrm rot="5400000">
            <a:off x="4589764" y="910873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87547" y="887166"/>
            <a:ext cx="902720" cy="1172844"/>
            <a:chOff x="4020870" y="2194485"/>
            <a:chExt cx="1102258" cy="1432090"/>
          </a:xfrm>
          <a:solidFill>
            <a:srgbClr val="4078A6"/>
          </a:solidFill>
          <a:effectLst/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31" y="2251923"/>
              <a:ext cx="1054142" cy="1350590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cs typeface="+mn-ea"/>
                <a:sym typeface="+mn-lt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671453" y="1428874"/>
            <a:ext cx="24215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单击此处添加简短说明，添加简短文字，具体文字添加此处。单击此处添加简短说明，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92199" y="1432132"/>
            <a:ext cx="2010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单击此处添加简短说明，添加简短文字，具体文字添加此处。单击此处添加简短说明，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508051" y="1197529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4067844" y="2304621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3502980" y="3414012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630866" y="1294107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5200513" y="2290871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4658247" y="3422255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课题现状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6024" y="539563"/>
            <a:ext cx="15969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PRESENT SITUATION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发展情况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6024" y="539563"/>
            <a:ext cx="1226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DEVELOPMENT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Freeform 31"/>
          <p:cNvSpPr/>
          <p:nvPr/>
        </p:nvSpPr>
        <p:spPr bwMode="auto">
          <a:xfrm>
            <a:off x="3805130" y="766956"/>
            <a:ext cx="1012825" cy="3673020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1" name="Freeform 32"/>
          <p:cNvSpPr/>
          <p:nvPr/>
        </p:nvSpPr>
        <p:spPr bwMode="auto">
          <a:xfrm>
            <a:off x="4716355" y="1075025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rgbClr val="4078A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2" name="Freeform 33"/>
          <p:cNvSpPr/>
          <p:nvPr/>
        </p:nvSpPr>
        <p:spPr bwMode="auto">
          <a:xfrm>
            <a:off x="3654318" y="1959536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rgbClr val="9463A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3" name="Freeform 34"/>
          <p:cNvSpPr/>
          <p:nvPr/>
        </p:nvSpPr>
        <p:spPr bwMode="auto">
          <a:xfrm>
            <a:off x="3654318" y="3734908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rgbClr val="9463A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4" name="Freeform 35"/>
          <p:cNvSpPr/>
          <p:nvPr/>
        </p:nvSpPr>
        <p:spPr bwMode="auto">
          <a:xfrm>
            <a:off x="4716355" y="2847222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rgbClr val="4078A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976270" y="957431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987186" y="1208148"/>
            <a:ext cx="2879827" cy="10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717145" y="184146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005278" y="2092186"/>
            <a:ext cx="2665973" cy="10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976270" y="2731816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87186" y="2982533"/>
            <a:ext cx="2879827" cy="10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717145" y="3593036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005278" y="3843753"/>
            <a:ext cx="2665973" cy="10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09714" y="978158"/>
            <a:ext cx="633508" cy="587556"/>
            <a:chOff x="4009714" y="978158"/>
            <a:chExt cx="633508" cy="587556"/>
          </a:xfrm>
        </p:grpSpPr>
        <p:sp>
          <p:nvSpPr>
            <p:cNvPr id="61" name="Oval 27"/>
            <p:cNvSpPr>
              <a:spLocks noChangeArrowheads="1"/>
            </p:cNvSpPr>
            <p:nvPr/>
          </p:nvSpPr>
          <p:spPr bwMode="auto">
            <a:xfrm>
              <a:off x="4016267" y="978158"/>
              <a:ext cx="590550" cy="587556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009714" y="1103526"/>
              <a:ext cx="6335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2010</a:t>
              </a:r>
              <a:endParaRPr lang="en-US" altLang="zh-CN" sz="1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09714" y="1864256"/>
            <a:ext cx="633508" cy="589145"/>
            <a:chOff x="4009714" y="1864256"/>
            <a:chExt cx="633508" cy="589145"/>
          </a:xfrm>
        </p:grpSpPr>
        <p:sp>
          <p:nvSpPr>
            <p:cNvPr id="62" name="Oval 28"/>
            <p:cNvSpPr>
              <a:spLocks noChangeArrowheads="1"/>
            </p:cNvSpPr>
            <p:nvPr/>
          </p:nvSpPr>
          <p:spPr bwMode="auto">
            <a:xfrm>
              <a:off x="4016267" y="1864256"/>
              <a:ext cx="590550" cy="589145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009714" y="2005911"/>
              <a:ext cx="6335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2012</a:t>
              </a:r>
              <a:endParaRPr lang="en-US" altLang="zh-CN" sz="1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09714" y="2751943"/>
            <a:ext cx="633508" cy="589144"/>
            <a:chOff x="4009714" y="2751943"/>
            <a:chExt cx="633508" cy="589144"/>
          </a:xfrm>
        </p:grpSpPr>
        <p:sp>
          <p:nvSpPr>
            <p:cNvPr id="63" name="Oval 29"/>
            <p:cNvSpPr>
              <a:spLocks noChangeArrowheads="1"/>
            </p:cNvSpPr>
            <p:nvPr/>
          </p:nvSpPr>
          <p:spPr bwMode="auto">
            <a:xfrm>
              <a:off x="4016267" y="2751943"/>
              <a:ext cx="590550" cy="589144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009714" y="2872623"/>
              <a:ext cx="6335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2014</a:t>
              </a:r>
              <a:endParaRPr lang="en-US" altLang="zh-CN" sz="1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09714" y="3639629"/>
            <a:ext cx="633508" cy="589145"/>
            <a:chOff x="4009714" y="3639629"/>
            <a:chExt cx="633508" cy="589145"/>
          </a:xfrm>
        </p:grpSpPr>
        <p:sp>
          <p:nvSpPr>
            <p:cNvPr id="79" name="Oval 30"/>
            <p:cNvSpPr>
              <a:spLocks noChangeArrowheads="1"/>
            </p:cNvSpPr>
            <p:nvPr/>
          </p:nvSpPr>
          <p:spPr bwMode="auto">
            <a:xfrm>
              <a:off x="4016267" y="3639629"/>
              <a:ext cx="590550" cy="589145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009714" y="3775041"/>
              <a:ext cx="6335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2016</a:t>
              </a:r>
              <a:endParaRPr lang="en-US" altLang="zh-CN" sz="15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550024" y="0"/>
            <a:ext cx="5593976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23692" y="1419884"/>
            <a:ext cx="2248113" cy="2248113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81584" y="1379793"/>
            <a:ext cx="2248113" cy="2248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6218" y="1719033"/>
            <a:ext cx="2118845" cy="15696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463A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en-US" altLang="zh-CN" sz="9600" dirty="0" smtClean="0">
              <a:solidFill>
                <a:srgbClr val="9463A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24056" y="1422265"/>
            <a:ext cx="2163169" cy="2163169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3644" y="1713360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4078A6"/>
                </a:solidFill>
                <a:cs typeface="+mn-ea"/>
                <a:sym typeface="+mn-lt"/>
              </a:rPr>
              <a:t>研究思路及过程</a:t>
            </a:r>
            <a:endParaRPr lang="zh-CN" altLang="en-US" sz="30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66585" y="23029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研究思路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13681" y="2350190"/>
            <a:ext cx="1463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243244" y="2449291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66585" y="27186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研究过程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13681" y="2765905"/>
            <a:ext cx="1701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PROCESS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243244" y="2865006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018968" y="1555557"/>
            <a:ext cx="3101976" cy="2442850"/>
            <a:chOff x="3018968" y="1403152"/>
            <a:chExt cx="3101976" cy="2442850"/>
          </a:xfrm>
        </p:grpSpPr>
        <p:sp>
          <p:nvSpPr>
            <p:cNvPr id="5" name="Freeform 24"/>
            <p:cNvSpPr/>
            <p:nvPr/>
          </p:nvSpPr>
          <p:spPr bwMode="auto">
            <a:xfrm>
              <a:off x="4750931" y="1403152"/>
              <a:ext cx="1370013" cy="2442849"/>
            </a:xfrm>
            <a:custGeom>
              <a:avLst/>
              <a:gdLst>
                <a:gd name="T0" fmla="*/ 863 w 863"/>
                <a:gd name="T1" fmla="*/ 0 h 1516"/>
                <a:gd name="T2" fmla="*/ 0 w 863"/>
                <a:gd name="T3" fmla="*/ 0 h 1516"/>
                <a:gd name="T4" fmla="*/ 0 w 863"/>
                <a:gd name="T5" fmla="*/ 1516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3" h="1516">
                  <a:moveTo>
                    <a:pt x="863" y="0"/>
                  </a:moveTo>
                  <a:lnTo>
                    <a:pt x="0" y="0"/>
                  </a:lnTo>
                  <a:lnTo>
                    <a:pt x="0" y="1516"/>
                  </a:ln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25"/>
            <p:cNvSpPr/>
            <p:nvPr/>
          </p:nvSpPr>
          <p:spPr bwMode="auto">
            <a:xfrm>
              <a:off x="5087481" y="2421266"/>
              <a:ext cx="1033463" cy="1424736"/>
            </a:xfrm>
            <a:custGeom>
              <a:avLst/>
              <a:gdLst>
                <a:gd name="T0" fmla="*/ 651 w 651"/>
                <a:gd name="T1" fmla="*/ 0 h 998"/>
                <a:gd name="T2" fmla="*/ 0 w 651"/>
                <a:gd name="T3" fmla="*/ 0 h 998"/>
                <a:gd name="T4" fmla="*/ 0 w 651"/>
                <a:gd name="T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1" h="998">
                  <a:moveTo>
                    <a:pt x="651" y="0"/>
                  </a:moveTo>
                  <a:lnTo>
                    <a:pt x="0" y="0"/>
                  </a:lnTo>
                  <a:lnTo>
                    <a:pt x="0" y="998"/>
                  </a:ln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26"/>
            <p:cNvSpPr/>
            <p:nvPr/>
          </p:nvSpPr>
          <p:spPr bwMode="auto">
            <a:xfrm>
              <a:off x="5436731" y="3397044"/>
              <a:ext cx="684213" cy="448957"/>
            </a:xfrm>
            <a:custGeom>
              <a:avLst/>
              <a:gdLst>
                <a:gd name="T0" fmla="*/ 431 w 431"/>
                <a:gd name="T1" fmla="*/ 0 h 480"/>
                <a:gd name="T2" fmla="*/ 0 w 431"/>
                <a:gd name="T3" fmla="*/ 0 h 480"/>
                <a:gd name="T4" fmla="*/ 0 w 431"/>
                <a:gd name="T5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" h="480">
                  <a:moveTo>
                    <a:pt x="431" y="0"/>
                  </a:moveTo>
                  <a:lnTo>
                    <a:pt x="0" y="0"/>
                  </a:lnTo>
                  <a:lnTo>
                    <a:pt x="0" y="480"/>
                  </a:ln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30"/>
            <p:cNvSpPr/>
            <p:nvPr/>
          </p:nvSpPr>
          <p:spPr bwMode="auto">
            <a:xfrm>
              <a:off x="3018968" y="1403152"/>
              <a:ext cx="1370012" cy="2442849"/>
            </a:xfrm>
            <a:custGeom>
              <a:avLst/>
              <a:gdLst>
                <a:gd name="T0" fmla="*/ 0 w 863"/>
                <a:gd name="T1" fmla="*/ 0 h 1516"/>
                <a:gd name="T2" fmla="*/ 863 w 863"/>
                <a:gd name="T3" fmla="*/ 0 h 1516"/>
                <a:gd name="T4" fmla="*/ 863 w 863"/>
                <a:gd name="T5" fmla="*/ 1516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3" h="1516">
                  <a:moveTo>
                    <a:pt x="0" y="0"/>
                  </a:moveTo>
                  <a:lnTo>
                    <a:pt x="863" y="0"/>
                  </a:lnTo>
                  <a:lnTo>
                    <a:pt x="863" y="1516"/>
                  </a:ln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31"/>
            <p:cNvSpPr/>
            <p:nvPr/>
          </p:nvSpPr>
          <p:spPr bwMode="auto">
            <a:xfrm>
              <a:off x="3018968" y="2421266"/>
              <a:ext cx="1033462" cy="1424736"/>
            </a:xfrm>
            <a:custGeom>
              <a:avLst/>
              <a:gdLst>
                <a:gd name="T0" fmla="*/ 0 w 651"/>
                <a:gd name="T1" fmla="*/ 0 h 998"/>
                <a:gd name="T2" fmla="*/ 651 w 651"/>
                <a:gd name="T3" fmla="*/ 0 h 998"/>
                <a:gd name="T4" fmla="*/ 651 w 651"/>
                <a:gd name="T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1" h="998">
                  <a:moveTo>
                    <a:pt x="0" y="0"/>
                  </a:moveTo>
                  <a:lnTo>
                    <a:pt x="651" y="0"/>
                  </a:lnTo>
                  <a:lnTo>
                    <a:pt x="651" y="998"/>
                  </a:ln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32"/>
            <p:cNvSpPr/>
            <p:nvPr/>
          </p:nvSpPr>
          <p:spPr bwMode="auto">
            <a:xfrm>
              <a:off x="3018968" y="3397044"/>
              <a:ext cx="685800" cy="448957"/>
            </a:xfrm>
            <a:custGeom>
              <a:avLst/>
              <a:gdLst>
                <a:gd name="T0" fmla="*/ 0 w 432"/>
                <a:gd name="T1" fmla="*/ 0 h 480"/>
                <a:gd name="T2" fmla="*/ 432 w 432"/>
                <a:gd name="T3" fmla="*/ 0 h 480"/>
                <a:gd name="T4" fmla="*/ 432 w 432"/>
                <a:gd name="T5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" h="480">
                  <a:moveTo>
                    <a:pt x="0" y="0"/>
                  </a:moveTo>
                  <a:lnTo>
                    <a:pt x="432" y="0"/>
                  </a:lnTo>
                  <a:lnTo>
                    <a:pt x="432" y="480"/>
                  </a:ln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491918" y="1295127"/>
            <a:ext cx="527050" cy="520861"/>
            <a:chOff x="2303757" y="1125788"/>
            <a:chExt cx="527050" cy="520861"/>
          </a:xfrm>
        </p:grpSpPr>
        <p:sp>
          <p:nvSpPr>
            <p:cNvPr id="8" name="Freeform 27"/>
            <p:cNvSpPr/>
            <p:nvPr/>
          </p:nvSpPr>
          <p:spPr bwMode="auto">
            <a:xfrm>
              <a:off x="2303757" y="1125788"/>
              <a:ext cx="527050" cy="520861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33"/>
            <p:cNvSpPr>
              <a:spLocks noEditPoints="1"/>
            </p:cNvSpPr>
            <p:nvPr/>
          </p:nvSpPr>
          <p:spPr bwMode="auto">
            <a:xfrm>
              <a:off x="2440282" y="1268707"/>
              <a:ext cx="254000" cy="235023"/>
            </a:xfrm>
            <a:custGeom>
              <a:avLst/>
              <a:gdLst>
                <a:gd name="T0" fmla="*/ 100 w 129"/>
                <a:gd name="T1" fmla="*/ 66 h 119"/>
                <a:gd name="T2" fmla="*/ 105 w 129"/>
                <a:gd name="T3" fmla="*/ 61 h 119"/>
                <a:gd name="T4" fmla="*/ 110 w 129"/>
                <a:gd name="T5" fmla="*/ 66 h 119"/>
                <a:gd name="T6" fmla="*/ 110 w 129"/>
                <a:gd name="T7" fmla="*/ 115 h 119"/>
                <a:gd name="T8" fmla="*/ 105 w 129"/>
                <a:gd name="T9" fmla="*/ 119 h 119"/>
                <a:gd name="T10" fmla="*/ 105 w 129"/>
                <a:gd name="T11" fmla="*/ 119 h 119"/>
                <a:gd name="T12" fmla="*/ 24 w 129"/>
                <a:gd name="T13" fmla="*/ 119 h 119"/>
                <a:gd name="T14" fmla="*/ 19 w 129"/>
                <a:gd name="T15" fmla="*/ 115 h 119"/>
                <a:gd name="T16" fmla="*/ 19 w 129"/>
                <a:gd name="T17" fmla="*/ 114 h 119"/>
                <a:gd name="T18" fmla="*/ 19 w 129"/>
                <a:gd name="T19" fmla="*/ 66 h 119"/>
                <a:gd name="T20" fmla="*/ 24 w 129"/>
                <a:gd name="T21" fmla="*/ 61 h 119"/>
                <a:gd name="T22" fmla="*/ 29 w 129"/>
                <a:gd name="T23" fmla="*/ 66 h 119"/>
                <a:gd name="T24" fmla="*/ 29 w 129"/>
                <a:gd name="T25" fmla="*/ 110 h 119"/>
                <a:gd name="T26" fmla="*/ 45 w 129"/>
                <a:gd name="T27" fmla="*/ 110 h 119"/>
                <a:gd name="T28" fmla="*/ 45 w 129"/>
                <a:gd name="T29" fmla="*/ 61 h 119"/>
                <a:gd name="T30" fmla="*/ 48 w 129"/>
                <a:gd name="T31" fmla="*/ 58 h 119"/>
                <a:gd name="T32" fmla="*/ 48 w 129"/>
                <a:gd name="T33" fmla="*/ 58 h 119"/>
                <a:gd name="T34" fmla="*/ 81 w 129"/>
                <a:gd name="T35" fmla="*/ 58 h 119"/>
                <a:gd name="T36" fmla="*/ 85 w 129"/>
                <a:gd name="T37" fmla="*/ 61 h 119"/>
                <a:gd name="T38" fmla="*/ 85 w 129"/>
                <a:gd name="T39" fmla="*/ 61 h 119"/>
                <a:gd name="T40" fmla="*/ 85 w 129"/>
                <a:gd name="T41" fmla="*/ 110 h 119"/>
                <a:gd name="T42" fmla="*/ 100 w 129"/>
                <a:gd name="T43" fmla="*/ 110 h 119"/>
                <a:gd name="T44" fmla="*/ 100 w 129"/>
                <a:gd name="T45" fmla="*/ 66 h 119"/>
                <a:gd name="T46" fmla="*/ 51 w 129"/>
                <a:gd name="T47" fmla="*/ 110 h 119"/>
                <a:gd name="T48" fmla="*/ 51 w 129"/>
                <a:gd name="T49" fmla="*/ 110 h 119"/>
                <a:gd name="T50" fmla="*/ 79 w 129"/>
                <a:gd name="T51" fmla="*/ 110 h 119"/>
                <a:gd name="T52" fmla="*/ 79 w 129"/>
                <a:gd name="T53" fmla="*/ 64 h 119"/>
                <a:gd name="T54" fmla="*/ 51 w 129"/>
                <a:gd name="T55" fmla="*/ 64 h 119"/>
                <a:gd name="T56" fmla="*/ 51 w 129"/>
                <a:gd name="T57" fmla="*/ 110 h 119"/>
                <a:gd name="T58" fmla="*/ 9 w 129"/>
                <a:gd name="T59" fmla="*/ 68 h 119"/>
                <a:gd name="T60" fmla="*/ 9 w 129"/>
                <a:gd name="T61" fmla="*/ 68 h 119"/>
                <a:gd name="T62" fmla="*/ 65 w 129"/>
                <a:gd name="T63" fmla="*/ 12 h 119"/>
                <a:gd name="T64" fmla="*/ 120 w 129"/>
                <a:gd name="T65" fmla="*/ 68 h 119"/>
                <a:gd name="T66" fmla="*/ 127 w 129"/>
                <a:gd name="T67" fmla="*/ 68 h 119"/>
                <a:gd name="T68" fmla="*/ 127 w 129"/>
                <a:gd name="T69" fmla="*/ 61 h 119"/>
                <a:gd name="T70" fmla="*/ 68 w 129"/>
                <a:gd name="T71" fmla="*/ 2 h 119"/>
                <a:gd name="T72" fmla="*/ 68 w 129"/>
                <a:gd name="T73" fmla="*/ 2 h 119"/>
                <a:gd name="T74" fmla="*/ 61 w 129"/>
                <a:gd name="T75" fmla="*/ 2 h 119"/>
                <a:gd name="T76" fmla="*/ 2 w 129"/>
                <a:gd name="T77" fmla="*/ 61 h 119"/>
                <a:gd name="T78" fmla="*/ 2 w 129"/>
                <a:gd name="T79" fmla="*/ 68 h 119"/>
                <a:gd name="T80" fmla="*/ 9 w 129"/>
                <a:gd name="T81" fmla="*/ 6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119">
                  <a:moveTo>
                    <a:pt x="100" y="66"/>
                  </a:moveTo>
                  <a:cubicBezTo>
                    <a:pt x="100" y="64"/>
                    <a:pt x="103" y="61"/>
                    <a:pt x="105" y="61"/>
                  </a:cubicBezTo>
                  <a:cubicBezTo>
                    <a:pt x="108" y="61"/>
                    <a:pt x="110" y="64"/>
                    <a:pt x="110" y="66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7"/>
                    <a:pt x="108" y="119"/>
                    <a:pt x="105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1" y="119"/>
                    <a:pt x="19" y="117"/>
                    <a:pt x="19" y="115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4"/>
                    <a:pt x="21" y="61"/>
                    <a:pt x="24" y="61"/>
                  </a:cubicBezTo>
                  <a:cubicBezTo>
                    <a:pt x="27" y="61"/>
                    <a:pt x="29" y="64"/>
                    <a:pt x="29" y="66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6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3" y="58"/>
                    <a:pt x="85" y="59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66"/>
                    <a:pt x="100" y="66"/>
                    <a:pt x="100" y="66"/>
                  </a:cubicBezTo>
                  <a:close/>
                  <a:moveTo>
                    <a:pt x="51" y="110"/>
                  </a:moveTo>
                  <a:cubicBezTo>
                    <a:pt x="51" y="110"/>
                    <a:pt x="51" y="110"/>
                    <a:pt x="51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110"/>
                    <a:pt x="51" y="110"/>
                    <a:pt x="51" y="110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2" y="70"/>
                    <a:pt x="125" y="70"/>
                    <a:pt x="127" y="68"/>
                  </a:cubicBezTo>
                  <a:cubicBezTo>
                    <a:pt x="129" y="66"/>
                    <a:pt x="129" y="63"/>
                    <a:pt x="127" y="6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6" y="0"/>
                    <a:pt x="63" y="0"/>
                    <a:pt x="61" y="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0" y="66"/>
                    <a:pt x="2" y="68"/>
                  </a:cubicBezTo>
                  <a:cubicBezTo>
                    <a:pt x="4" y="70"/>
                    <a:pt x="7" y="70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120943" y="2314035"/>
            <a:ext cx="527050" cy="519273"/>
            <a:chOff x="5932782" y="2161630"/>
            <a:chExt cx="527050" cy="519273"/>
          </a:xfrm>
        </p:grpSpPr>
        <p:sp>
          <p:nvSpPr>
            <p:cNvPr id="3" name="Freeform 22"/>
            <p:cNvSpPr/>
            <p:nvPr/>
          </p:nvSpPr>
          <p:spPr bwMode="auto">
            <a:xfrm>
              <a:off x="5932782" y="2161630"/>
              <a:ext cx="527050" cy="519273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34"/>
            <p:cNvSpPr>
              <a:spLocks noEditPoints="1"/>
            </p:cNvSpPr>
            <p:nvPr/>
          </p:nvSpPr>
          <p:spPr bwMode="auto">
            <a:xfrm>
              <a:off x="6110583" y="2299786"/>
              <a:ext cx="173037" cy="244550"/>
            </a:xfrm>
            <a:custGeom>
              <a:avLst/>
              <a:gdLst>
                <a:gd name="T0" fmla="*/ 77 w 88"/>
                <a:gd name="T1" fmla="*/ 33 h 124"/>
                <a:gd name="T2" fmla="*/ 67 w 88"/>
                <a:gd name="T3" fmla="*/ 57 h 124"/>
                <a:gd name="T4" fmla="*/ 67 w 88"/>
                <a:gd name="T5" fmla="*/ 57 h 124"/>
                <a:gd name="T6" fmla="*/ 85 w 88"/>
                <a:gd name="T7" fmla="*/ 79 h 124"/>
                <a:gd name="T8" fmla="*/ 88 w 88"/>
                <a:gd name="T9" fmla="*/ 104 h 124"/>
                <a:gd name="T10" fmla="*/ 79 w 88"/>
                <a:gd name="T11" fmla="*/ 115 h 124"/>
                <a:gd name="T12" fmla="*/ 69 w 88"/>
                <a:gd name="T13" fmla="*/ 115 h 124"/>
                <a:gd name="T14" fmla="*/ 64 w 88"/>
                <a:gd name="T15" fmla="*/ 124 h 124"/>
                <a:gd name="T16" fmla="*/ 23 w 88"/>
                <a:gd name="T17" fmla="*/ 124 h 124"/>
                <a:gd name="T18" fmla="*/ 19 w 88"/>
                <a:gd name="T19" fmla="*/ 119 h 124"/>
                <a:gd name="T20" fmla="*/ 9 w 88"/>
                <a:gd name="T21" fmla="*/ 115 h 124"/>
                <a:gd name="T22" fmla="*/ 2 w 88"/>
                <a:gd name="T23" fmla="*/ 111 h 124"/>
                <a:gd name="T24" fmla="*/ 0 w 88"/>
                <a:gd name="T25" fmla="*/ 93 h 124"/>
                <a:gd name="T26" fmla="*/ 20 w 88"/>
                <a:gd name="T27" fmla="*/ 57 h 124"/>
                <a:gd name="T28" fmla="*/ 20 w 88"/>
                <a:gd name="T29" fmla="*/ 57 h 124"/>
                <a:gd name="T30" fmla="*/ 44 w 88"/>
                <a:gd name="T31" fmla="*/ 0 h 124"/>
                <a:gd name="T32" fmla="*/ 22 w 88"/>
                <a:gd name="T33" fmla="*/ 105 h 124"/>
                <a:gd name="T34" fmla="*/ 25 w 88"/>
                <a:gd name="T35" fmla="*/ 89 h 124"/>
                <a:gd name="T36" fmla="*/ 28 w 88"/>
                <a:gd name="T37" fmla="*/ 109 h 124"/>
                <a:gd name="T38" fmla="*/ 28 w 88"/>
                <a:gd name="T39" fmla="*/ 114 h 124"/>
                <a:gd name="T40" fmla="*/ 59 w 88"/>
                <a:gd name="T41" fmla="*/ 110 h 124"/>
                <a:gd name="T42" fmla="*/ 59 w 88"/>
                <a:gd name="T43" fmla="*/ 109 h 124"/>
                <a:gd name="T44" fmla="*/ 62 w 88"/>
                <a:gd name="T45" fmla="*/ 89 h 124"/>
                <a:gd name="T46" fmla="*/ 65 w 88"/>
                <a:gd name="T47" fmla="*/ 105 h 124"/>
                <a:gd name="T48" fmla="*/ 78 w 88"/>
                <a:gd name="T49" fmla="*/ 104 h 124"/>
                <a:gd name="T50" fmla="*/ 76 w 88"/>
                <a:gd name="T51" fmla="*/ 83 h 124"/>
                <a:gd name="T52" fmla="*/ 59 w 88"/>
                <a:gd name="T53" fmla="*/ 63 h 124"/>
                <a:gd name="T54" fmla="*/ 28 w 88"/>
                <a:gd name="T55" fmla="*/ 63 h 124"/>
                <a:gd name="T56" fmla="*/ 10 w 88"/>
                <a:gd name="T57" fmla="*/ 93 h 124"/>
                <a:gd name="T58" fmla="*/ 10 w 88"/>
                <a:gd name="T59" fmla="*/ 105 h 124"/>
                <a:gd name="T60" fmla="*/ 44 w 88"/>
                <a:gd name="T61" fmla="*/ 9 h 124"/>
                <a:gd name="T62" fmla="*/ 20 w 88"/>
                <a:gd name="T63" fmla="*/ 33 h 124"/>
                <a:gd name="T64" fmla="*/ 68 w 88"/>
                <a:gd name="T6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24">
                  <a:moveTo>
                    <a:pt x="44" y="0"/>
                  </a:moveTo>
                  <a:cubicBezTo>
                    <a:pt x="62" y="0"/>
                    <a:pt x="77" y="15"/>
                    <a:pt x="77" y="33"/>
                  </a:cubicBezTo>
                  <a:cubicBezTo>
                    <a:pt x="77" y="43"/>
                    <a:pt x="74" y="51"/>
                    <a:pt x="6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4" y="64"/>
                    <a:pt x="81" y="70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83"/>
                    <a:pt x="88" y="88"/>
                    <a:pt x="88" y="9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106"/>
                    <a:pt x="87" y="109"/>
                    <a:pt x="85" y="111"/>
                  </a:cubicBezTo>
                  <a:cubicBezTo>
                    <a:pt x="84" y="113"/>
                    <a:pt x="82" y="114"/>
                    <a:pt x="79" y="115"/>
                  </a:cubicBezTo>
                  <a:cubicBezTo>
                    <a:pt x="79" y="115"/>
                    <a:pt x="79" y="115"/>
                    <a:pt x="78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22"/>
                    <a:pt x="66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1" y="124"/>
                    <a:pt x="19" y="122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5"/>
                    <a:pt x="8" y="115"/>
                    <a:pt x="8" y="115"/>
                  </a:cubicBezTo>
                  <a:cubicBezTo>
                    <a:pt x="5" y="114"/>
                    <a:pt x="3" y="113"/>
                    <a:pt x="2" y="111"/>
                  </a:cubicBezTo>
                  <a:cubicBezTo>
                    <a:pt x="0" y="109"/>
                    <a:pt x="0" y="106"/>
                    <a:pt x="0" y="10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88"/>
                    <a:pt x="1" y="83"/>
                    <a:pt x="2" y="79"/>
                  </a:cubicBezTo>
                  <a:cubicBezTo>
                    <a:pt x="6" y="70"/>
                    <a:pt x="13" y="64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1"/>
                    <a:pt x="10" y="42"/>
                    <a:pt x="10" y="33"/>
                  </a:cubicBezTo>
                  <a:cubicBezTo>
                    <a:pt x="10" y="15"/>
                    <a:pt x="25" y="0"/>
                    <a:pt x="44" y="0"/>
                  </a:cubicBezTo>
                  <a:close/>
                  <a:moveTo>
                    <a:pt x="22" y="105"/>
                  </a:moveTo>
                  <a:cubicBezTo>
                    <a:pt x="22" y="105"/>
                    <a:pt x="22" y="105"/>
                    <a:pt x="22" y="105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0"/>
                    <a:pt x="24" y="89"/>
                    <a:pt x="25" y="89"/>
                  </a:cubicBezTo>
                  <a:cubicBezTo>
                    <a:pt x="27" y="89"/>
                    <a:pt x="28" y="90"/>
                    <a:pt x="28" y="92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0"/>
                    <a:pt x="60" y="89"/>
                    <a:pt x="62" y="89"/>
                  </a:cubicBezTo>
                  <a:cubicBezTo>
                    <a:pt x="63" y="89"/>
                    <a:pt x="65" y="90"/>
                    <a:pt x="65" y="92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89"/>
                    <a:pt x="77" y="86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3" y="75"/>
                    <a:pt x="65" y="69"/>
                    <a:pt x="59" y="63"/>
                  </a:cubicBezTo>
                  <a:cubicBezTo>
                    <a:pt x="55" y="66"/>
                    <a:pt x="49" y="67"/>
                    <a:pt x="44" y="67"/>
                  </a:cubicBezTo>
                  <a:cubicBezTo>
                    <a:pt x="38" y="67"/>
                    <a:pt x="33" y="66"/>
                    <a:pt x="28" y="63"/>
                  </a:cubicBezTo>
                  <a:cubicBezTo>
                    <a:pt x="23" y="69"/>
                    <a:pt x="15" y="75"/>
                    <a:pt x="11" y="83"/>
                  </a:cubicBezTo>
                  <a:cubicBezTo>
                    <a:pt x="10" y="86"/>
                    <a:pt x="10" y="89"/>
                    <a:pt x="10" y="9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4"/>
                    <a:pt x="10" y="104"/>
                    <a:pt x="10" y="105"/>
                  </a:cubicBezTo>
                  <a:cubicBezTo>
                    <a:pt x="22" y="105"/>
                    <a:pt x="22" y="105"/>
                    <a:pt x="22" y="105"/>
                  </a:cubicBezTo>
                  <a:close/>
                  <a:moveTo>
                    <a:pt x="44" y="9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30" y="9"/>
                    <a:pt x="20" y="20"/>
                    <a:pt x="20" y="33"/>
                  </a:cubicBezTo>
                  <a:cubicBezTo>
                    <a:pt x="20" y="47"/>
                    <a:pt x="31" y="57"/>
                    <a:pt x="44" y="57"/>
                  </a:cubicBezTo>
                  <a:cubicBezTo>
                    <a:pt x="57" y="57"/>
                    <a:pt x="68" y="47"/>
                    <a:pt x="68" y="33"/>
                  </a:cubicBezTo>
                  <a:cubicBezTo>
                    <a:pt x="68" y="20"/>
                    <a:pt x="57" y="9"/>
                    <a:pt x="4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20943" y="1295127"/>
            <a:ext cx="527050" cy="520861"/>
            <a:chOff x="5932782" y="1125788"/>
            <a:chExt cx="527050" cy="520861"/>
          </a:xfrm>
        </p:grpSpPr>
        <p:sp>
          <p:nvSpPr>
            <p:cNvPr id="2" name="Freeform 21"/>
            <p:cNvSpPr/>
            <p:nvPr/>
          </p:nvSpPr>
          <p:spPr bwMode="auto">
            <a:xfrm>
              <a:off x="5932782" y="1125788"/>
              <a:ext cx="527050" cy="520861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35"/>
            <p:cNvSpPr>
              <a:spLocks noEditPoints="1"/>
            </p:cNvSpPr>
            <p:nvPr/>
          </p:nvSpPr>
          <p:spPr bwMode="auto">
            <a:xfrm>
              <a:off x="6083595" y="1244887"/>
              <a:ext cx="220663" cy="281075"/>
            </a:xfrm>
            <a:custGeom>
              <a:avLst/>
              <a:gdLst>
                <a:gd name="T0" fmla="*/ 99 w 111"/>
                <a:gd name="T1" fmla="*/ 127 h 142"/>
                <a:gd name="T2" fmla="*/ 90 w 111"/>
                <a:gd name="T3" fmla="*/ 134 h 142"/>
                <a:gd name="T4" fmla="*/ 62 w 111"/>
                <a:gd name="T5" fmla="*/ 141 h 142"/>
                <a:gd name="T6" fmla="*/ 35 w 111"/>
                <a:gd name="T7" fmla="*/ 129 h 142"/>
                <a:gd name="T8" fmla="*/ 35 w 111"/>
                <a:gd name="T9" fmla="*/ 129 h 142"/>
                <a:gd name="T10" fmla="*/ 35 w 111"/>
                <a:gd name="T11" fmla="*/ 129 h 142"/>
                <a:gd name="T12" fmla="*/ 28 w 111"/>
                <a:gd name="T13" fmla="*/ 120 h 142"/>
                <a:gd name="T14" fmla="*/ 13 w 111"/>
                <a:gd name="T15" fmla="*/ 95 h 142"/>
                <a:gd name="T16" fmla="*/ 13 w 111"/>
                <a:gd name="T17" fmla="*/ 95 h 142"/>
                <a:gd name="T18" fmla="*/ 5 w 111"/>
                <a:gd name="T19" fmla="*/ 80 h 142"/>
                <a:gd name="T20" fmla="*/ 15 w 111"/>
                <a:gd name="T21" fmla="*/ 60 h 142"/>
                <a:gd name="T22" fmla="*/ 28 w 111"/>
                <a:gd name="T23" fmla="*/ 66 h 142"/>
                <a:gd name="T24" fmla="*/ 29 w 111"/>
                <a:gd name="T25" fmla="*/ 67 h 142"/>
                <a:gd name="T26" fmla="*/ 30 w 111"/>
                <a:gd name="T27" fmla="*/ 69 h 142"/>
                <a:gd name="T28" fmla="*/ 30 w 111"/>
                <a:gd name="T29" fmla="*/ 22 h 142"/>
                <a:gd name="T30" fmla="*/ 49 w 111"/>
                <a:gd name="T31" fmla="*/ 11 h 142"/>
                <a:gd name="T32" fmla="*/ 73 w 111"/>
                <a:gd name="T33" fmla="*/ 11 h 142"/>
                <a:gd name="T34" fmla="*/ 92 w 111"/>
                <a:gd name="T35" fmla="*/ 22 h 142"/>
                <a:gd name="T36" fmla="*/ 92 w 111"/>
                <a:gd name="T37" fmla="*/ 22 h 142"/>
                <a:gd name="T38" fmla="*/ 93 w 111"/>
                <a:gd name="T39" fmla="*/ 22 h 142"/>
                <a:gd name="T40" fmla="*/ 111 w 111"/>
                <a:gd name="T41" fmla="*/ 34 h 142"/>
                <a:gd name="T42" fmla="*/ 111 w 111"/>
                <a:gd name="T43" fmla="*/ 97 h 142"/>
                <a:gd name="T44" fmla="*/ 108 w 111"/>
                <a:gd name="T45" fmla="*/ 113 h 142"/>
                <a:gd name="T46" fmla="*/ 99 w 111"/>
                <a:gd name="T47" fmla="*/ 127 h 142"/>
                <a:gd name="T48" fmla="*/ 85 w 111"/>
                <a:gd name="T49" fmla="*/ 126 h 142"/>
                <a:gd name="T50" fmla="*/ 85 w 111"/>
                <a:gd name="T51" fmla="*/ 126 h 142"/>
                <a:gd name="T52" fmla="*/ 92 w 111"/>
                <a:gd name="T53" fmla="*/ 120 h 142"/>
                <a:gd name="T54" fmla="*/ 98 w 111"/>
                <a:gd name="T55" fmla="*/ 109 h 142"/>
                <a:gd name="T56" fmla="*/ 101 w 111"/>
                <a:gd name="T57" fmla="*/ 97 h 142"/>
                <a:gd name="T58" fmla="*/ 101 w 111"/>
                <a:gd name="T59" fmla="*/ 34 h 142"/>
                <a:gd name="T60" fmla="*/ 95 w 111"/>
                <a:gd name="T61" fmla="*/ 34 h 142"/>
                <a:gd name="T62" fmla="*/ 95 w 111"/>
                <a:gd name="T63" fmla="*/ 64 h 142"/>
                <a:gd name="T64" fmla="*/ 82 w 111"/>
                <a:gd name="T65" fmla="*/ 64 h 142"/>
                <a:gd name="T66" fmla="*/ 82 w 111"/>
                <a:gd name="T67" fmla="*/ 22 h 142"/>
                <a:gd name="T68" fmla="*/ 77 w 111"/>
                <a:gd name="T69" fmla="*/ 22 h 142"/>
                <a:gd name="T70" fmla="*/ 77 w 111"/>
                <a:gd name="T71" fmla="*/ 64 h 142"/>
                <a:gd name="T72" fmla="*/ 64 w 111"/>
                <a:gd name="T73" fmla="*/ 64 h 142"/>
                <a:gd name="T74" fmla="*/ 64 w 111"/>
                <a:gd name="T75" fmla="*/ 15 h 142"/>
                <a:gd name="T76" fmla="*/ 58 w 111"/>
                <a:gd name="T77" fmla="*/ 15 h 142"/>
                <a:gd name="T78" fmla="*/ 58 w 111"/>
                <a:gd name="T79" fmla="*/ 64 h 142"/>
                <a:gd name="T80" fmla="*/ 45 w 111"/>
                <a:gd name="T81" fmla="*/ 64 h 142"/>
                <a:gd name="T82" fmla="*/ 45 w 111"/>
                <a:gd name="T83" fmla="*/ 22 h 142"/>
                <a:gd name="T84" fmla="*/ 40 w 111"/>
                <a:gd name="T85" fmla="*/ 22 h 142"/>
                <a:gd name="T86" fmla="*/ 40 w 111"/>
                <a:gd name="T87" fmla="*/ 80 h 142"/>
                <a:gd name="T88" fmla="*/ 27 w 111"/>
                <a:gd name="T89" fmla="*/ 84 h 142"/>
                <a:gd name="T90" fmla="*/ 20 w 111"/>
                <a:gd name="T91" fmla="*/ 72 h 142"/>
                <a:gd name="T92" fmla="*/ 13 w 111"/>
                <a:gd name="T93" fmla="*/ 75 h 142"/>
                <a:gd name="T94" fmla="*/ 22 w 111"/>
                <a:gd name="T95" fmla="*/ 90 h 142"/>
                <a:gd name="T96" fmla="*/ 22 w 111"/>
                <a:gd name="T97" fmla="*/ 90 h 142"/>
                <a:gd name="T98" fmla="*/ 36 w 111"/>
                <a:gd name="T99" fmla="*/ 115 h 142"/>
                <a:gd name="T100" fmla="*/ 42 w 111"/>
                <a:gd name="T101" fmla="*/ 122 h 142"/>
                <a:gd name="T102" fmla="*/ 42 w 111"/>
                <a:gd name="T103" fmla="*/ 122 h 142"/>
                <a:gd name="T104" fmla="*/ 63 w 111"/>
                <a:gd name="T105" fmla="*/ 131 h 142"/>
                <a:gd name="T106" fmla="*/ 85 w 111"/>
                <a:gd name="T107" fmla="*/ 12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142">
                  <a:moveTo>
                    <a:pt x="99" y="127"/>
                  </a:moveTo>
                  <a:cubicBezTo>
                    <a:pt x="97" y="130"/>
                    <a:pt x="94" y="132"/>
                    <a:pt x="90" y="134"/>
                  </a:cubicBezTo>
                  <a:cubicBezTo>
                    <a:pt x="82" y="139"/>
                    <a:pt x="72" y="142"/>
                    <a:pt x="62" y="141"/>
                  </a:cubicBezTo>
                  <a:cubicBezTo>
                    <a:pt x="52" y="140"/>
                    <a:pt x="43" y="136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3" y="127"/>
                    <a:pt x="30" y="124"/>
                    <a:pt x="28" y="12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72"/>
                    <a:pt x="5" y="61"/>
                    <a:pt x="15" y="60"/>
                  </a:cubicBezTo>
                  <a:cubicBezTo>
                    <a:pt x="19" y="60"/>
                    <a:pt x="25" y="61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12"/>
                    <a:pt x="41" y="6"/>
                    <a:pt x="49" y="11"/>
                  </a:cubicBezTo>
                  <a:cubicBezTo>
                    <a:pt x="52" y="0"/>
                    <a:pt x="70" y="0"/>
                    <a:pt x="73" y="11"/>
                  </a:cubicBezTo>
                  <a:cubicBezTo>
                    <a:pt x="81" y="6"/>
                    <a:pt x="92" y="1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19"/>
                    <a:pt x="111" y="24"/>
                    <a:pt x="111" y="34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102"/>
                    <a:pt x="110" y="108"/>
                    <a:pt x="108" y="113"/>
                  </a:cubicBezTo>
                  <a:cubicBezTo>
                    <a:pt x="106" y="118"/>
                    <a:pt x="103" y="122"/>
                    <a:pt x="99" y="127"/>
                  </a:cubicBezTo>
                  <a:close/>
                  <a:moveTo>
                    <a:pt x="85" y="126"/>
                  </a:moveTo>
                  <a:cubicBezTo>
                    <a:pt x="85" y="126"/>
                    <a:pt x="85" y="126"/>
                    <a:pt x="85" y="126"/>
                  </a:cubicBezTo>
                  <a:cubicBezTo>
                    <a:pt x="88" y="124"/>
                    <a:pt x="90" y="122"/>
                    <a:pt x="92" y="120"/>
                  </a:cubicBezTo>
                  <a:cubicBezTo>
                    <a:pt x="95" y="117"/>
                    <a:pt x="97" y="113"/>
                    <a:pt x="98" y="109"/>
                  </a:cubicBezTo>
                  <a:cubicBezTo>
                    <a:pt x="100" y="105"/>
                    <a:pt x="101" y="101"/>
                    <a:pt x="101" y="9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0"/>
                    <a:pt x="95" y="30"/>
                    <a:pt x="95" y="3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82" y="72"/>
                    <a:pt x="82" y="6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8"/>
                    <a:pt x="77" y="18"/>
                    <a:pt x="77" y="22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72"/>
                    <a:pt x="64" y="72"/>
                    <a:pt x="64" y="6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2"/>
                    <a:pt x="58" y="12"/>
                    <a:pt x="58" y="15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72"/>
                    <a:pt x="45" y="72"/>
                    <a:pt x="45" y="6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8"/>
                    <a:pt x="40" y="18"/>
                    <a:pt x="40" y="2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7"/>
                    <a:pt x="30" y="90"/>
                    <a:pt x="27" y="84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7" y="68"/>
                    <a:pt x="11" y="71"/>
                    <a:pt x="13" y="75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8" y="118"/>
                    <a:pt x="40" y="120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27"/>
                    <a:pt x="55" y="130"/>
                    <a:pt x="63" y="131"/>
                  </a:cubicBezTo>
                  <a:cubicBezTo>
                    <a:pt x="71" y="132"/>
                    <a:pt x="78" y="130"/>
                    <a:pt x="85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120943" y="3289019"/>
            <a:ext cx="527050" cy="520861"/>
            <a:chOff x="5932782" y="3136614"/>
            <a:chExt cx="527050" cy="520861"/>
          </a:xfrm>
        </p:grpSpPr>
        <p:sp>
          <p:nvSpPr>
            <p:cNvPr id="4" name="Freeform 23"/>
            <p:cNvSpPr/>
            <p:nvPr/>
          </p:nvSpPr>
          <p:spPr bwMode="auto">
            <a:xfrm>
              <a:off x="5932782" y="3136614"/>
              <a:ext cx="527050" cy="520861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36"/>
            <p:cNvSpPr>
              <a:spLocks noEditPoints="1"/>
            </p:cNvSpPr>
            <p:nvPr/>
          </p:nvSpPr>
          <p:spPr bwMode="auto">
            <a:xfrm>
              <a:off x="6102645" y="3271594"/>
              <a:ext cx="187325" cy="252490"/>
            </a:xfrm>
            <a:custGeom>
              <a:avLst/>
              <a:gdLst>
                <a:gd name="T0" fmla="*/ 70 w 95"/>
                <a:gd name="T1" fmla="*/ 9 h 128"/>
                <a:gd name="T2" fmla="*/ 79 w 95"/>
                <a:gd name="T3" fmla="*/ 59 h 128"/>
                <a:gd name="T4" fmla="*/ 70 w 95"/>
                <a:gd name="T5" fmla="*/ 81 h 128"/>
                <a:gd name="T6" fmla="*/ 26 w 95"/>
                <a:gd name="T7" fmla="*/ 81 h 128"/>
                <a:gd name="T8" fmla="*/ 17 w 95"/>
                <a:gd name="T9" fmla="*/ 59 h 128"/>
                <a:gd name="T10" fmla="*/ 26 w 95"/>
                <a:gd name="T11" fmla="*/ 9 h 128"/>
                <a:gd name="T12" fmla="*/ 27 w 95"/>
                <a:gd name="T13" fmla="*/ 42 h 128"/>
                <a:gd name="T14" fmla="*/ 69 w 95"/>
                <a:gd name="T15" fmla="*/ 42 h 128"/>
                <a:gd name="T16" fmla="*/ 63 w 95"/>
                <a:gd name="T17" fmla="*/ 16 h 128"/>
                <a:gd name="T18" fmla="*/ 33 w 95"/>
                <a:gd name="T19" fmla="*/ 16 h 128"/>
                <a:gd name="T20" fmla="*/ 27 w 95"/>
                <a:gd name="T21" fmla="*/ 42 h 128"/>
                <a:gd name="T22" fmla="*/ 69 w 95"/>
                <a:gd name="T23" fmla="*/ 48 h 128"/>
                <a:gd name="T24" fmla="*/ 27 w 95"/>
                <a:gd name="T25" fmla="*/ 59 h 128"/>
                <a:gd name="T26" fmla="*/ 33 w 95"/>
                <a:gd name="T27" fmla="*/ 74 h 128"/>
                <a:gd name="T28" fmla="*/ 63 w 95"/>
                <a:gd name="T29" fmla="*/ 74 h 128"/>
                <a:gd name="T30" fmla="*/ 69 w 95"/>
                <a:gd name="T31" fmla="*/ 48 h 128"/>
                <a:gd name="T32" fmla="*/ 18 w 95"/>
                <a:gd name="T33" fmla="*/ 128 h 128"/>
                <a:gd name="T34" fmla="*/ 48 w 95"/>
                <a:gd name="T35" fmla="*/ 128 h 128"/>
                <a:gd name="T36" fmla="*/ 77 w 95"/>
                <a:gd name="T37" fmla="*/ 128 h 128"/>
                <a:gd name="T38" fmla="*/ 77 w 95"/>
                <a:gd name="T39" fmla="*/ 118 h 128"/>
                <a:gd name="T40" fmla="*/ 53 w 95"/>
                <a:gd name="T41" fmla="*/ 106 h 128"/>
                <a:gd name="T42" fmla="*/ 91 w 95"/>
                <a:gd name="T43" fmla="*/ 77 h 128"/>
                <a:gd name="T44" fmla="*/ 95 w 95"/>
                <a:gd name="T45" fmla="*/ 45 h 128"/>
                <a:gd name="T46" fmla="*/ 85 w 95"/>
                <a:gd name="T47" fmla="*/ 45 h 128"/>
                <a:gd name="T48" fmla="*/ 82 w 95"/>
                <a:gd name="T49" fmla="*/ 73 h 128"/>
                <a:gd name="T50" fmla="*/ 48 w 95"/>
                <a:gd name="T51" fmla="*/ 97 h 128"/>
                <a:gd name="T52" fmla="*/ 21 w 95"/>
                <a:gd name="T53" fmla="*/ 86 h 128"/>
                <a:gd name="T54" fmla="*/ 10 w 95"/>
                <a:gd name="T55" fmla="*/ 59 h 128"/>
                <a:gd name="T56" fmla="*/ 5 w 95"/>
                <a:gd name="T57" fmla="*/ 40 h 128"/>
                <a:gd name="T58" fmla="*/ 0 w 95"/>
                <a:gd name="T59" fmla="*/ 59 h 128"/>
                <a:gd name="T60" fmla="*/ 14 w 95"/>
                <a:gd name="T61" fmla="*/ 92 h 128"/>
                <a:gd name="T62" fmla="*/ 43 w 95"/>
                <a:gd name="T63" fmla="*/ 106 h 128"/>
                <a:gd name="T64" fmla="*/ 18 w 95"/>
                <a:gd name="T65" fmla="*/ 118 h 128"/>
                <a:gd name="T66" fmla="*/ 18 w 95"/>
                <a:gd name="T6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5" h="128">
                  <a:moveTo>
                    <a:pt x="48" y="0"/>
                  </a:moveTo>
                  <a:cubicBezTo>
                    <a:pt x="56" y="0"/>
                    <a:pt x="64" y="3"/>
                    <a:pt x="70" y="9"/>
                  </a:cubicBezTo>
                  <a:cubicBezTo>
                    <a:pt x="75" y="14"/>
                    <a:pt x="79" y="22"/>
                    <a:pt x="79" y="3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7"/>
                    <a:pt x="75" y="75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4" y="86"/>
                    <a:pt x="56" y="90"/>
                    <a:pt x="48" y="90"/>
                  </a:cubicBezTo>
                  <a:cubicBezTo>
                    <a:pt x="39" y="90"/>
                    <a:pt x="31" y="86"/>
                    <a:pt x="26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0" y="75"/>
                    <a:pt x="17" y="67"/>
                    <a:pt x="17" y="59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2"/>
                    <a:pt x="20" y="14"/>
                    <a:pt x="26" y="9"/>
                  </a:cubicBezTo>
                  <a:cubicBezTo>
                    <a:pt x="31" y="3"/>
                    <a:pt x="39" y="0"/>
                    <a:pt x="48" y="0"/>
                  </a:cubicBezTo>
                  <a:close/>
                  <a:moveTo>
                    <a:pt x="27" y="42"/>
                  </a:moveTo>
                  <a:cubicBezTo>
                    <a:pt x="27" y="42"/>
                    <a:pt x="27" y="42"/>
                    <a:pt x="27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5"/>
                    <a:pt x="66" y="20"/>
                    <a:pt x="63" y="16"/>
                  </a:cubicBezTo>
                  <a:cubicBezTo>
                    <a:pt x="59" y="12"/>
                    <a:pt x="53" y="10"/>
                    <a:pt x="48" y="10"/>
                  </a:cubicBezTo>
                  <a:cubicBezTo>
                    <a:pt x="42" y="10"/>
                    <a:pt x="37" y="12"/>
                    <a:pt x="33" y="16"/>
                  </a:cubicBezTo>
                  <a:cubicBezTo>
                    <a:pt x="29" y="20"/>
                    <a:pt x="27" y="25"/>
                    <a:pt x="27" y="31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69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5"/>
                    <a:pt x="29" y="70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7" y="78"/>
                    <a:pt x="42" y="80"/>
                    <a:pt x="48" y="80"/>
                  </a:cubicBezTo>
                  <a:cubicBezTo>
                    <a:pt x="53" y="80"/>
                    <a:pt x="59" y="78"/>
                    <a:pt x="63" y="74"/>
                  </a:cubicBezTo>
                  <a:cubicBezTo>
                    <a:pt x="66" y="70"/>
                    <a:pt x="69" y="65"/>
                    <a:pt x="69" y="59"/>
                  </a:cubicBezTo>
                  <a:cubicBezTo>
                    <a:pt x="69" y="48"/>
                    <a:pt x="69" y="48"/>
                    <a:pt x="69" y="48"/>
                  </a:cubicBezTo>
                  <a:close/>
                  <a:moveTo>
                    <a:pt x="18" y="128"/>
                  </a:moveTo>
                  <a:cubicBezTo>
                    <a:pt x="18" y="128"/>
                    <a:pt x="18" y="128"/>
                    <a:pt x="18" y="128"/>
                  </a:cubicBezTo>
                  <a:cubicBezTo>
                    <a:pt x="47" y="128"/>
                    <a:pt x="47" y="128"/>
                    <a:pt x="47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80" y="128"/>
                    <a:pt x="82" y="126"/>
                    <a:pt x="82" y="123"/>
                  </a:cubicBezTo>
                  <a:cubicBezTo>
                    <a:pt x="82" y="120"/>
                    <a:pt x="80" y="118"/>
                    <a:pt x="77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64" y="105"/>
                    <a:pt x="74" y="100"/>
                    <a:pt x="81" y="92"/>
                  </a:cubicBezTo>
                  <a:cubicBezTo>
                    <a:pt x="86" y="88"/>
                    <a:pt x="89" y="83"/>
                    <a:pt x="91" y="77"/>
                  </a:cubicBezTo>
                  <a:cubicBezTo>
                    <a:pt x="94" y="71"/>
                    <a:pt x="95" y="65"/>
                    <a:pt x="95" y="5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2"/>
                    <a:pt x="93" y="40"/>
                    <a:pt x="90" y="40"/>
                  </a:cubicBezTo>
                  <a:cubicBezTo>
                    <a:pt x="87" y="40"/>
                    <a:pt x="85" y="42"/>
                    <a:pt x="85" y="45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4"/>
                    <a:pt x="84" y="69"/>
                    <a:pt x="82" y="73"/>
                  </a:cubicBezTo>
                  <a:cubicBezTo>
                    <a:pt x="80" y="78"/>
                    <a:pt x="78" y="82"/>
                    <a:pt x="74" y="86"/>
                  </a:cubicBezTo>
                  <a:cubicBezTo>
                    <a:pt x="67" y="92"/>
                    <a:pt x="58" y="97"/>
                    <a:pt x="48" y="97"/>
                  </a:cubicBezTo>
                  <a:cubicBezTo>
                    <a:pt x="43" y="97"/>
                    <a:pt x="38" y="96"/>
                    <a:pt x="33" y="94"/>
                  </a:cubicBezTo>
                  <a:cubicBezTo>
                    <a:pt x="29" y="92"/>
                    <a:pt x="25" y="89"/>
                    <a:pt x="21" y="86"/>
                  </a:cubicBezTo>
                  <a:cubicBezTo>
                    <a:pt x="18" y="82"/>
                    <a:pt x="15" y="78"/>
                    <a:pt x="13" y="73"/>
                  </a:cubicBezTo>
                  <a:cubicBezTo>
                    <a:pt x="11" y="69"/>
                    <a:pt x="10" y="64"/>
                    <a:pt x="10" y="5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2"/>
                    <a:pt x="8" y="40"/>
                    <a:pt x="5" y="40"/>
                  </a:cubicBezTo>
                  <a:cubicBezTo>
                    <a:pt x="2" y="40"/>
                    <a:pt x="0" y="42"/>
                    <a:pt x="0" y="4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2" y="71"/>
                    <a:pt x="4" y="77"/>
                  </a:cubicBezTo>
                  <a:cubicBezTo>
                    <a:pt x="6" y="83"/>
                    <a:pt x="10" y="88"/>
                    <a:pt x="14" y="92"/>
                  </a:cubicBezTo>
                  <a:cubicBezTo>
                    <a:pt x="19" y="97"/>
                    <a:pt x="24" y="100"/>
                    <a:pt x="30" y="103"/>
                  </a:cubicBezTo>
                  <a:cubicBezTo>
                    <a:pt x="34" y="104"/>
                    <a:pt x="38" y="106"/>
                    <a:pt x="43" y="10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6" y="118"/>
                    <a:pt x="14" y="120"/>
                    <a:pt x="14" y="123"/>
                  </a:cubicBezTo>
                  <a:cubicBezTo>
                    <a:pt x="14" y="126"/>
                    <a:pt x="16" y="128"/>
                    <a:pt x="1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491918" y="2314035"/>
            <a:ext cx="527050" cy="519273"/>
            <a:chOff x="2303757" y="2161630"/>
            <a:chExt cx="527050" cy="519273"/>
          </a:xfrm>
        </p:grpSpPr>
        <p:sp>
          <p:nvSpPr>
            <p:cNvPr id="9" name="Freeform 28"/>
            <p:cNvSpPr/>
            <p:nvPr/>
          </p:nvSpPr>
          <p:spPr bwMode="auto">
            <a:xfrm>
              <a:off x="2303757" y="2161630"/>
              <a:ext cx="527050" cy="519273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7"/>
            <p:cNvSpPr>
              <a:spLocks noEditPoints="1"/>
            </p:cNvSpPr>
            <p:nvPr/>
          </p:nvSpPr>
          <p:spPr bwMode="auto">
            <a:xfrm>
              <a:off x="2457745" y="2295021"/>
              <a:ext cx="220663" cy="254078"/>
            </a:xfrm>
            <a:custGeom>
              <a:avLst/>
              <a:gdLst>
                <a:gd name="T0" fmla="*/ 27 w 112"/>
                <a:gd name="T1" fmla="*/ 92 h 128"/>
                <a:gd name="T2" fmla="*/ 27 w 112"/>
                <a:gd name="T3" fmla="*/ 98 h 128"/>
                <a:gd name="T4" fmla="*/ 87 w 112"/>
                <a:gd name="T5" fmla="*/ 95 h 128"/>
                <a:gd name="T6" fmla="*/ 24 w 112"/>
                <a:gd name="T7" fmla="*/ 53 h 128"/>
                <a:gd name="T8" fmla="*/ 27 w 112"/>
                <a:gd name="T9" fmla="*/ 56 h 128"/>
                <a:gd name="T10" fmla="*/ 87 w 112"/>
                <a:gd name="T11" fmla="*/ 53 h 128"/>
                <a:gd name="T12" fmla="*/ 27 w 112"/>
                <a:gd name="T13" fmla="*/ 50 h 128"/>
                <a:gd name="T14" fmla="*/ 110 w 112"/>
                <a:gd name="T15" fmla="*/ 37 h 128"/>
                <a:gd name="T16" fmla="*/ 75 w 112"/>
                <a:gd name="T17" fmla="*/ 1 h 128"/>
                <a:gd name="T18" fmla="*/ 13 w 112"/>
                <a:gd name="T19" fmla="*/ 0 h 128"/>
                <a:gd name="T20" fmla="*/ 0 w 112"/>
                <a:gd name="T21" fmla="*/ 13 h 128"/>
                <a:gd name="T22" fmla="*/ 3 w 112"/>
                <a:gd name="T23" fmla="*/ 124 h 128"/>
                <a:gd name="T24" fmla="*/ 13 w 112"/>
                <a:gd name="T25" fmla="*/ 128 h 128"/>
                <a:gd name="T26" fmla="*/ 108 w 112"/>
                <a:gd name="T27" fmla="*/ 124 h 128"/>
                <a:gd name="T28" fmla="*/ 112 w 112"/>
                <a:gd name="T29" fmla="*/ 115 h 128"/>
                <a:gd name="T30" fmla="*/ 110 w 112"/>
                <a:gd name="T31" fmla="*/ 37 h 128"/>
                <a:gd name="T32" fmla="*/ 74 w 112"/>
                <a:gd name="T33" fmla="*/ 15 h 128"/>
                <a:gd name="T34" fmla="*/ 79 w 112"/>
                <a:gd name="T35" fmla="*/ 37 h 128"/>
                <a:gd name="T36" fmla="*/ 76 w 112"/>
                <a:gd name="T37" fmla="*/ 36 h 128"/>
                <a:gd name="T38" fmla="*/ 74 w 112"/>
                <a:gd name="T39" fmla="*/ 15 h 128"/>
                <a:gd name="T40" fmla="*/ 102 w 112"/>
                <a:gd name="T41" fmla="*/ 115 h 128"/>
                <a:gd name="T42" fmla="*/ 101 w 112"/>
                <a:gd name="T43" fmla="*/ 117 h 128"/>
                <a:gd name="T44" fmla="*/ 13 w 112"/>
                <a:gd name="T45" fmla="*/ 118 h 128"/>
                <a:gd name="T46" fmla="*/ 9 w 112"/>
                <a:gd name="T47" fmla="*/ 115 h 128"/>
                <a:gd name="T48" fmla="*/ 10 w 112"/>
                <a:gd name="T49" fmla="*/ 11 h 128"/>
                <a:gd name="T50" fmla="*/ 68 w 112"/>
                <a:gd name="T51" fmla="*/ 10 h 128"/>
                <a:gd name="T52" fmla="*/ 71 w 112"/>
                <a:gd name="T53" fmla="*/ 40 h 128"/>
                <a:gd name="T54" fmla="*/ 79 w 112"/>
                <a:gd name="T55" fmla="*/ 43 h 128"/>
                <a:gd name="T56" fmla="*/ 102 w 112"/>
                <a:gd name="T57" fmla="*/ 115 h 128"/>
                <a:gd name="T58" fmla="*/ 84 w 112"/>
                <a:gd name="T59" fmla="*/ 71 h 128"/>
                <a:gd name="T60" fmla="*/ 24 w 112"/>
                <a:gd name="T61" fmla="*/ 74 h 128"/>
                <a:gd name="T62" fmla="*/ 84 w 112"/>
                <a:gd name="T63" fmla="*/ 77 h 128"/>
                <a:gd name="T64" fmla="*/ 84 w 112"/>
                <a:gd name="T65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28">
                  <a:moveTo>
                    <a:pt x="84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5" y="92"/>
                    <a:pt x="24" y="93"/>
                    <a:pt x="24" y="95"/>
                  </a:cubicBezTo>
                  <a:cubicBezTo>
                    <a:pt x="24" y="96"/>
                    <a:pt x="25" y="98"/>
                    <a:pt x="27" y="98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6" y="98"/>
                    <a:pt x="87" y="96"/>
                    <a:pt x="87" y="95"/>
                  </a:cubicBezTo>
                  <a:cubicBezTo>
                    <a:pt x="87" y="93"/>
                    <a:pt x="86" y="92"/>
                    <a:pt x="84" y="92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5"/>
                    <a:pt x="25" y="56"/>
                    <a:pt x="27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6" y="56"/>
                    <a:pt x="87" y="55"/>
                    <a:pt x="87" y="53"/>
                  </a:cubicBezTo>
                  <a:cubicBezTo>
                    <a:pt x="87" y="52"/>
                    <a:pt x="86" y="50"/>
                    <a:pt x="84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5" y="50"/>
                    <a:pt x="24" y="52"/>
                    <a:pt x="24" y="53"/>
                  </a:cubicBezTo>
                  <a:close/>
                  <a:moveTo>
                    <a:pt x="110" y="37"/>
                  </a:moveTo>
                  <a:cubicBezTo>
                    <a:pt x="110" y="37"/>
                    <a:pt x="110" y="37"/>
                    <a:pt x="110" y="37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1" y="122"/>
                    <a:pt x="3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6" y="126"/>
                    <a:pt x="9" y="128"/>
                    <a:pt x="13" y="128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102" y="128"/>
                    <a:pt x="105" y="126"/>
                    <a:pt x="108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2" y="118"/>
                    <a:pt x="112" y="115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39"/>
                    <a:pt x="111" y="38"/>
                    <a:pt x="110" y="37"/>
                  </a:cubicBezTo>
                  <a:close/>
                  <a:moveTo>
                    <a:pt x="74" y="15"/>
                  </a:moveTo>
                  <a:cubicBezTo>
                    <a:pt x="74" y="15"/>
                    <a:pt x="74" y="15"/>
                    <a:pt x="74" y="15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8" y="37"/>
                    <a:pt x="77" y="37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5"/>
                    <a:pt x="74" y="33"/>
                    <a:pt x="74" y="32"/>
                  </a:cubicBezTo>
                  <a:cubicBezTo>
                    <a:pt x="74" y="15"/>
                    <a:pt x="74" y="15"/>
                    <a:pt x="74" y="15"/>
                  </a:cubicBezTo>
                  <a:close/>
                  <a:moveTo>
                    <a:pt x="102" y="115"/>
                  </a:moveTo>
                  <a:cubicBezTo>
                    <a:pt x="102" y="115"/>
                    <a:pt x="102" y="115"/>
                    <a:pt x="102" y="115"/>
                  </a:cubicBezTo>
                  <a:cubicBezTo>
                    <a:pt x="102" y="116"/>
                    <a:pt x="101" y="116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0" y="118"/>
                    <a:pt x="99" y="118"/>
                    <a:pt x="99" y="118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2" y="118"/>
                    <a:pt x="11" y="118"/>
                    <a:pt x="10" y="117"/>
                  </a:cubicBezTo>
                  <a:cubicBezTo>
                    <a:pt x="10" y="116"/>
                    <a:pt x="9" y="116"/>
                    <a:pt x="9" y="1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35"/>
                    <a:pt x="69" y="38"/>
                    <a:pt x="71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2"/>
                    <a:pt x="76" y="43"/>
                    <a:pt x="79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115"/>
                    <a:pt x="102" y="115"/>
                    <a:pt x="102" y="115"/>
                  </a:cubicBezTo>
                  <a:close/>
                  <a:moveTo>
                    <a:pt x="84" y="71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5" y="71"/>
                    <a:pt x="24" y="72"/>
                    <a:pt x="24" y="74"/>
                  </a:cubicBezTo>
                  <a:cubicBezTo>
                    <a:pt x="24" y="76"/>
                    <a:pt x="25" y="77"/>
                    <a:pt x="27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6" y="77"/>
                    <a:pt x="87" y="76"/>
                    <a:pt x="87" y="74"/>
                  </a:cubicBezTo>
                  <a:cubicBezTo>
                    <a:pt x="87" y="72"/>
                    <a:pt x="86" y="71"/>
                    <a:pt x="84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91918" y="3289019"/>
            <a:ext cx="527050" cy="520861"/>
            <a:chOff x="2303757" y="3136614"/>
            <a:chExt cx="527050" cy="520861"/>
          </a:xfrm>
        </p:grpSpPr>
        <p:sp>
          <p:nvSpPr>
            <p:cNvPr id="10" name="Freeform 29"/>
            <p:cNvSpPr/>
            <p:nvPr/>
          </p:nvSpPr>
          <p:spPr bwMode="auto">
            <a:xfrm>
              <a:off x="2303757" y="3136614"/>
              <a:ext cx="527050" cy="520861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2464095" y="3273182"/>
              <a:ext cx="207963" cy="247726"/>
            </a:xfrm>
            <a:custGeom>
              <a:avLst/>
              <a:gdLst>
                <a:gd name="T0" fmla="*/ 93 w 105"/>
                <a:gd name="T1" fmla="*/ 2 h 125"/>
                <a:gd name="T2" fmla="*/ 90 w 105"/>
                <a:gd name="T3" fmla="*/ 9 h 125"/>
                <a:gd name="T4" fmla="*/ 105 w 105"/>
                <a:gd name="T5" fmla="*/ 47 h 125"/>
                <a:gd name="T6" fmla="*/ 88 w 105"/>
                <a:gd name="T7" fmla="*/ 89 h 125"/>
                <a:gd name="T8" fmla="*/ 69 w 105"/>
                <a:gd name="T9" fmla="*/ 101 h 125"/>
                <a:gd name="T10" fmla="*/ 52 w 105"/>
                <a:gd name="T11" fmla="*/ 105 h 125"/>
                <a:gd name="T12" fmla="*/ 52 w 105"/>
                <a:gd name="T13" fmla="*/ 115 h 125"/>
                <a:gd name="T14" fmla="*/ 76 w 105"/>
                <a:gd name="T15" fmla="*/ 120 h 125"/>
                <a:gd name="T16" fmla="*/ 47 w 105"/>
                <a:gd name="T17" fmla="*/ 125 h 125"/>
                <a:gd name="T18" fmla="*/ 47 w 105"/>
                <a:gd name="T19" fmla="*/ 125 h 125"/>
                <a:gd name="T20" fmla="*/ 19 w 105"/>
                <a:gd name="T21" fmla="*/ 120 h 125"/>
                <a:gd name="T22" fmla="*/ 42 w 105"/>
                <a:gd name="T23" fmla="*/ 115 h 125"/>
                <a:gd name="T24" fmla="*/ 42 w 105"/>
                <a:gd name="T25" fmla="*/ 105 h 125"/>
                <a:gd name="T26" fmla="*/ 8 w 105"/>
                <a:gd name="T27" fmla="*/ 91 h 125"/>
                <a:gd name="T28" fmla="*/ 1 w 105"/>
                <a:gd name="T29" fmla="*/ 94 h 125"/>
                <a:gd name="T30" fmla="*/ 12 w 105"/>
                <a:gd name="T31" fmla="*/ 79 h 125"/>
                <a:gd name="T32" fmla="*/ 14 w 105"/>
                <a:gd name="T33" fmla="*/ 14 h 125"/>
                <a:gd name="T34" fmla="*/ 78 w 105"/>
                <a:gd name="T35" fmla="*/ 12 h 125"/>
                <a:gd name="T36" fmla="*/ 84 w 105"/>
                <a:gd name="T37" fmla="*/ 7 h 125"/>
                <a:gd name="T38" fmla="*/ 84 w 105"/>
                <a:gd name="T39" fmla="*/ 7 h 125"/>
                <a:gd name="T40" fmla="*/ 86 w 105"/>
                <a:gd name="T41" fmla="*/ 13 h 125"/>
                <a:gd name="T42" fmla="*/ 82 w 105"/>
                <a:gd name="T43" fmla="*/ 16 h 125"/>
                <a:gd name="T44" fmla="*/ 80 w 105"/>
                <a:gd name="T45" fmla="*/ 81 h 125"/>
                <a:gd name="T46" fmla="*/ 47 w 105"/>
                <a:gd name="T47" fmla="*/ 95 h 125"/>
                <a:gd name="T48" fmla="*/ 13 w 105"/>
                <a:gd name="T49" fmla="*/ 86 h 125"/>
                <a:gd name="T50" fmla="*/ 47 w 105"/>
                <a:gd name="T51" fmla="*/ 100 h 125"/>
                <a:gd name="T52" fmla="*/ 67 w 105"/>
                <a:gd name="T53" fmla="*/ 96 h 125"/>
                <a:gd name="T54" fmla="*/ 84 w 105"/>
                <a:gd name="T55" fmla="*/ 84 h 125"/>
                <a:gd name="T56" fmla="*/ 95 w 105"/>
                <a:gd name="T57" fmla="*/ 67 h 125"/>
                <a:gd name="T58" fmla="*/ 95 w 105"/>
                <a:gd name="T59" fmla="*/ 28 h 125"/>
                <a:gd name="T60" fmla="*/ 74 w 105"/>
                <a:gd name="T61" fmla="*/ 21 h 125"/>
                <a:gd name="T62" fmla="*/ 47 w 105"/>
                <a:gd name="T63" fmla="*/ 10 h 125"/>
                <a:gd name="T64" fmla="*/ 10 w 105"/>
                <a:gd name="T65" fmla="*/ 47 h 125"/>
                <a:gd name="T66" fmla="*/ 47 w 105"/>
                <a:gd name="T67" fmla="*/ 85 h 125"/>
                <a:gd name="T68" fmla="*/ 74 w 105"/>
                <a:gd name="T69" fmla="*/ 74 h 125"/>
                <a:gd name="T70" fmla="*/ 74 w 105"/>
                <a:gd name="T71" fmla="*/ 21 h 125"/>
                <a:gd name="T72" fmla="*/ 80 w 105"/>
                <a:gd name="T73" fmla="*/ 81 h 125"/>
                <a:gd name="T74" fmla="*/ 74 w 105"/>
                <a:gd name="T75" fmla="*/ 8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25">
                  <a:moveTo>
                    <a:pt x="89" y="2"/>
                  </a:moveTo>
                  <a:cubicBezTo>
                    <a:pt x="90" y="0"/>
                    <a:pt x="92" y="0"/>
                    <a:pt x="93" y="2"/>
                  </a:cubicBezTo>
                  <a:cubicBezTo>
                    <a:pt x="94" y="3"/>
                    <a:pt x="94" y="5"/>
                    <a:pt x="93" y="6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5" y="14"/>
                    <a:pt x="98" y="19"/>
                    <a:pt x="101" y="25"/>
                  </a:cubicBezTo>
                  <a:cubicBezTo>
                    <a:pt x="104" y="32"/>
                    <a:pt x="105" y="40"/>
                    <a:pt x="105" y="47"/>
                  </a:cubicBezTo>
                  <a:cubicBezTo>
                    <a:pt x="105" y="55"/>
                    <a:pt x="104" y="63"/>
                    <a:pt x="101" y="70"/>
                  </a:cubicBezTo>
                  <a:cubicBezTo>
                    <a:pt x="98" y="77"/>
                    <a:pt x="94" y="83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3" y="94"/>
                    <a:pt x="76" y="98"/>
                    <a:pt x="69" y="101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4" y="103"/>
                    <a:pt x="58" y="105"/>
                    <a:pt x="52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4" y="115"/>
                    <a:pt x="76" y="117"/>
                    <a:pt x="76" y="120"/>
                  </a:cubicBezTo>
                  <a:cubicBezTo>
                    <a:pt x="76" y="123"/>
                    <a:pt x="74" y="125"/>
                    <a:pt x="71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25"/>
                    <a:pt x="19" y="123"/>
                    <a:pt x="19" y="120"/>
                  </a:cubicBezTo>
                  <a:cubicBezTo>
                    <a:pt x="19" y="117"/>
                    <a:pt x="21" y="115"/>
                    <a:pt x="23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5"/>
                  </a:cubicBezTo>
                  <a:cubicBezTo>
                    <a:pt x="36" y="105"/>
                    <a:pt x="30" y="103"/>
                    <a:pt x="25" y="101"/>
                  </a:cubicBezTo>
                  <a:cubicBezTo>
                    <a:pt x="19" y="99"/>
                    <a:pt x="13" y="95"/>
                    <a:pt x="8" y="91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4" y="95"/>
                    <a:pt x="2" y="95"/>
                    <a:pt x="1" y="94"/>
                  </a:cubicBezTo>
                  <a:cubicBezTo>
                    <a:pt x="0" y="92"/>
                    <a:pt x="0" y="91"/>
                    <a:pt x="1" y="8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5" y="70"/>
                    <a:pt x="0" y="60"/>
                    <a:pt x="0" y="47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6"/>
                    <a:pt x="34" y="0"/>
                    <a:pt x="47" y="0"/>
                  </a:cubicBezTo>
                  <a:cubicBezTo>
                    <a:pt x="59" y="0"/>
                    <a:pt x="70" y="5"/>
                    <a:pt x="78" y="12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9" y="2"/>
                    <a:pt x="89" y="2"/>
                    <a:pt x="89" y="2"/>
                  </a:cubicBezTo>
                  <a:close/>
                  <a:moveTo>
                    <a:pt x="86" y="13"/>
                  </a:moveTo>
                  <a:cubicBezTo>
                    <a:pt x="86" y="13"/>
                    <a:pt x="86" y="13"/>
                    <a:pt x="86" y="13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90" y="25"/>
                    <a:pt x="94" y="36"/>
                    <a:pt x="94" y="47"/>
                  </a:cubicBezTo>
                  <a:cubicBezTo>
                    <a:pt x="94" y="61"/>
                    <a:pt x="89" y="72"/>
                    <a:pt x="80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2" y="89"/>
                    <a:pt x="60" y="95"/>
                    <a:pt x="47" y="95"/>
                  </a:cubicBezTo>
                  <a:cubicBezTo>
                    <a:pt x="35" y="95"/>
                    <a:pt x="24" y="90"/>
                    <a:pt x="16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7" y="90"/>
                    <a:pt x="22" y="93"/>
                    <a:pt x="27" y="96"/>
                  </a:cubicBezTo>
                  <a:cubicBezTo>
                    <a:pt x="33" y="98"/>
                    <a:pt x="40" y="100"/>
                    <a:pt x="47" y="100"/>
                  </a:cubicBezTo>
                  <a:cubicBezTo>
                    <a:pt x="54" y="100"/>
                    <a:pt x="61" y="98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3" y="93"/>
                    <a:pt x="79" y="8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9" y="80"/>
                    <a:pt x="93" y="74"/>
                    <a:pt x="95" y="67"/>
                  </a:cubicBezTo>
                  <a:cubicBezTo>
                    <a:pt x="98" y="61"/>
                    <a:pt x="99" y="55"/>
                    <a:pt x="99" y="47"/>
                  </a:cubicBezTo>
                  <a:cubicBezTo>
                    <a:pt x="99" y="40"/>
                    <a:pt x="98" y="34"/>
                    <a:pt x="95" y="28"/>
                  </a:cubicBezTo>
                  <a:cubicBezTo>
                    <a:pt x="93" y="22"/>
                    <a:pt x="90" y="17"/>
                    <a:pt x="86" y="13"/>
                  </a:cubicBezTo>
                  <a:close/>
                  <a:moveTo>
                    <a:pt x="74" y="21"/>
                  </a:moveTo>
                  <a:cubicBezTo>
                    <a:pt x="74" y="21"/>
                    <a:pt x="74" y="21"/>
                    <a:pt x="74" y="21"/>
                  </a:cubicBezTo>
                  <a:cubicBezTo>
                    <a:pt x="67" y="15"/>
                    <a:pt x="58" y="10"/>
                    <a:pt x="47" y="10"/>
                  </a:cubicBezTo>
                  <a:cubicBezTo>
                    <a:pt x="37" y="10"/>
                    <a:pt x="28" y="15"/>
                    <a:pt x="21" y="21"/>
                  </a:cubicBezTo>
                  <a:cubicBezTo>
                    <a:pt x="14" y="28"/>
                    <a:pt x="10" y="37"/>
                    <a:pt x="10" y="47"/>
                  </a:cubicBezTo>
                  <a:cubicBezTo>
                    <a:pt x="10" y="58"/>
                    <a:pt x="14" y="67"/>
                    <a:pt x="21" y="74"/>
                  </a:cubicBezTo>
                  <a:cubicBezTo>
                    <a:pt x="28" y="81"/>
                    <a:pt x="37" y="85"/>
                    <a:pt x="47" y="85"/>
                  </a:cubicBezTo>
                  <a:cubicBezTo>
                    <a:pt x="57" y="85"/>
                    <a:pt x="67" y="81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80" y="67"/>
                    <a:pt x="84" y="58"/>
                    <a:pt x="84" y="47"/>
                  </a:cubicBezTo>
                  <a:cubicBezTo>
                    <a:pt x="84" y="37"/>
                    <a:pt x="80" y="28"/>
                    <a:pt x="74" y="21"/>
                  </a:cubicBezTo>
                  <a:cubicBezTo>
                    <a:pt x="74" y="21"/>
                    <a:pt x="74" y="21"/>
                    <a:pt x="74" y="21"/>
                  </a:cubicBezTo>
                  <a:close/>
                  <a:moveTo>
                    <a:pt x="80" y="81"/>
                  </a:moveTo>
                  <a:cubicBezTo>
                    <a:pt x="80" y="81"/>
                    <a:pt x="80" y="81"/>
                    <a:pt x="80" y="81"/>
                  </a:cubicBezTo>
                  <a:cubicBezTo>
                    <a:pt x="78" y="83"/>
                    <a:pt x="75" y="83"/>
                    <a:pt x="74" y="81"/>
                  </a:cubicBezTo>
                  <a:cubicBezTo>
                    <a:pt x="80" y="81"/>
                    <a:pt x="80" y="81"/>
                    <a:pt x="80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39"/>
          <p:cNvGrpSpPr/>
          <p:nvPr/>
        </p:nvGrpSpPr>
        <p:grpSpPr bwMode="auto">
          <a:xfrm>
            <a:off x="3236455" y="2702606"/>
            <a:ext cx="2667000" cy="1797605"/>
            <a:chOff x="0" y="0"/>
            <a:chExt cx="2724" cy="1835"/>
          </a:xfrm>
        </p:grpSpPr>
        <p:sp>
          <p:nvSpPr>
            <p:cNvPr id="21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2" name="Group 41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3" name="Picture 42" descr="apple icons"/>
              <p:cNvPicPr>
                <a:picLocks noChangeAspect="1" noChangeArrowheads="1"/>
              </p:cNvPicPr>
              <p:nvPr/>
            </p:nvPicPr>
            <p:blipFill>
              <a:blip r:embed="rId1" cstate="screen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2" cstate="print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 dirty="0">
                    <a:cs typeface="+mn-ea"/>
                    <a:sym typeface="+mn-lt"/>
                  </a:rPr>
                  <a:t> </a:t>
                </a:r>
                <a:endParaRPr lang="zh-CN" altLang="zh-CN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研究思路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6024" y="539563"/>
            <a:ext cx="13548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12673" y="1220405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3095" y="1453690"/>
            <a:ext cx="175109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12673" y="2222014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13095" y="2464264"/>
            <a:ext cx="175109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12673" y="3176013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3095" y="3418263"/>
            <a:ext cx="175109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39758" y="1220405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39758" y="1453690"/>
            <a:ext cx="175109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39758" y="2222014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39758" y="2464264"/>
            <a:ext cx="175109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39758" y="3176013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39758" y="3418263"/>
            <a:ext cx="175109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04733" y="3204152"/>
            <a:ext cx="1409353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DOCER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稻壳儿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海量营养的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Office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WPS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旗下明星产品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12509" y="3204152"/>
            <a:ext cx="1409353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DOCER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稻壳儿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海量营养的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Office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WPS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旗下明星产品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07111" y="3212117"/>
            <a:ext cx="1409353" cy="11269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DOCER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稻壳儿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海量营养的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Office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WPS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旗下明星产品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70379" y="3212117"/>
            <a:ext cx="1409353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DOCER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稻壳儿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海量营养的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Office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WPS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旗下明星产品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燕尾形箭头 30"/>
          <p:cNvSpPr/>
          <p:nvPr/>
        </p:nvSpPr>
        <p:spPr>
          <a:xfrm>
            <a:off x="0" y="2257342"/>
            <a:ext cx="8881533" cy="228600"/>
          </a:xfrm>
          <a:custGeom>
            <a:avLst/>
            <a:gdLst>
              <a:gd name="connsiteX0" fmla="*/ 0 w 9144000"/>
              <a:gd name="connsiteY0" fmla="*/ 57150 h 228600"/>
              <a:gd name="connsiteX1" fmla="*/ 9029700 w 9144000"/>
              <a:gd name="connsiteY1" fmla="*/ 57150 h 228600"/>
              <a:gd name="connsiteX2" fmla="*/ 9029700 w 9144000"/>
              <a:gd name="connsiteY2" fmla="*/ 0 h 228600"/>
              <a:gd name="connsiteX3" fmla="*/ 9144000 w 9144000"/>
              <a:gd name="connsiteY3" fmla="*/ 114300 h 228600"/>
              <a:gd name="connsiteX4" fmla="*/ 9029700 w 9144000"/>
              <a:gd name="connsiteY4" fmla="*/ 228600 h 228600"/>
              <a:gd name="connsiteX5" fmla="*/ 9029700 w 9144000"/>
              <a:gd name="connsiteY5" fmla="*/ 171450 h 228600"/>
              <a:gd name="connsiteX6" fmla="*/ 0 w 9144000"/>
              <a:gd name="connsiteY6" fmla="*/ 171450 h 228600"/>
              <a:gd name="connsiteX7" fmla="*/ 57150 w 9144000"/>
              <a:gd name="connsiteY7" fmla="*/ 114300 h 228600"/>
              <a:gd name="connsiteX8" fmla="*/ 0 w 9144000"/>
              <a:gd name="connsiteY8" fmla="*/ 57150 h 228600"/>
              <a:gd name="connsiteX0-1" fmla="*/ 0 w 9144000"/>
              <a:gd name="connsiteY0-2" fmla="*/ 57150 h 228600"/>
              <a:gd name="connsiteX1-3" fmla="*/ 9029700 w 9144000"/>
              <a:gd name="connsiteY1-4" fmla="*/ 57150 h 228600"/>
              <a:gd name="connsiteX2-5" fmla="*/ 9029700 w 9144000"/>
              <a:gd name="connsiteY2-6" fmla="*/ 0 h 228600"/>
              <a:gd name="connsiteX3-7" fmla="*/ 9144000 w 9144000"/>
              <a:gd name="connsiteY3-8" fmla="*/ 114300 h 228600"/>
              <a:gd name="connsiteX4-9" fmla="*/ 9029700 w 9144000"/>
              <a:gd name="connsiteY4-10" fmla="*/ 228600 h 228600"/>
              <a:gd name="connsiteX5-11" fmla="*/ 9029700 w 9144000"/>
              <a:gd name="connsiteY5-12" fmla="*/ 171450 h 228600"/>
              <a:gd name="connsiteX6-13" fmla="*/ 0 w 9144000"/>
              <a:gd name="connsiteY6-14" fmla="*/ 171450 h 228600"/>
              <a:gd name="connsiteX7-15" fmla="*/ 0 w 9144000"/>
              <a:gd name="connsiteY7-16" fmla="*/ 57150 h 228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9144000" h="228600">
                <a:moveTo>
                  <a:pt x="0" y="57150"/>
                </a:moveTo>
                <a:lnTo>
                  <a:pt x="9029700" y="57150"/>
                </a:lnTo>
                <a:lnTo>
                  <a:pt x="9029700" y="0"/>
                </a:lnTo>
                <a:lnTo>
                  <a:pt x="9144000" y="114300"/>
                </a:lnTo>
                <a:lnTo>
                  <a:pt x="9029700" y="228600"/>
                </a:lnTo>
                <a:lnTo>
                  <a:pt x="9029700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20122" y="1502305"/>
            <a:ext cx="1623291" cy="1623293"/>
            <a:chOff x="1298743" y="3354855"/>
            <a:chExt cx="874116" cy="874116"/>
          </a:xfrm>
          <a:solidFill>
            <a:schemeClr val="accent2">
              <a:lumMod val="75000"/>
            </a:schemeClr>
          </a:solidFill>
          <a:effectLst/>
        </p:grpSpPr>
        <p:sp>
          <p:nvSpPr>
            <p:cNvPr id="36" name="椭圆 35"/>
            <p:cNvSpPr/>
            <p:nvPr/>
          </p:nvSpPr>
          <p:spPr>
            <a:xfrm>
              <a:off x="1298743" y="3354855"/>
              <a:ext cx="874116" cy="874116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7939" y="3721998"/>
              <a:ext cx="513771" cy="2154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思路一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83181" y="1506012"/>
            <a:ext cx="1623292" cy="1623292"/>
            <a:chOff x="1298743" y="3354855"/>
            <a:chExt cx="874116" cy="874116"/>
          </a:xfrm>
          <a:solidFill>
            <a:schemeClr val="accent5"/>
          </a:solidFill>
          <a:effectLst/>
        </p:grpSpPr>
        <p:sp>
          <p:nvSpPr>
            <p:cNvPr id="41" name="椭圆 40"/>
            <p:cNvSpPr/>
            <p:nvPr/>
          </p:nvSpPr>
          <p:spPr>
            <a:xfrm>
              <a:off x="1298743" y="3354855"/>
              <a:ext cx="874116" cy="874116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7940" y="3720000"/>
              <a:ext cx="513771" cy="2154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思路二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725563" y="1502302"/>
            <a:ext cx="1623292" cy="1623292"/>
            <a:chOff x="1298743" y="3354855"/>
            <a:chExt cx="874116" cy="874116"/>
          </a:xfrm>
          <a:solidFill>
            <a:schemeClr val="accent2">
              <a:lumMod val="75000"/>
            </a:schemeClr>
          </a:solidFill>
          <a:effectLst/>
        </p:grpSpPr>
        <p:sp>
          <p:nvSpPr>
            <p:cNvPr id="51" name="椭圆 50"/>
            <p:cNvSpPr/>
            <p:nvPr/>
          </p:nvSpPr>
          <p:spPr>
            <a:xfrm>
              <a:off x="1298743" y="3354855"/>
              <a:ext cx="874116" cy="874116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77940" y="3721998"/>
              <a:ext cx="513771" cy="2154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思路三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56078" y="1509177"/>
            <a:ext cx="1623292" cy="1623292"/>
            <a:chOff x="1298743" y="3354855"/>
            <a:chExt cx="874116" cy="874116"/>
          </a:xfrm>
          <a:solidFill>
            <a:schemeClr val="accent5"/>
          </a:solidFill>
          <a:effectLst/>
        </p:grpSpPr>
        <p:sp>
          <p:nvSpPr>
            <p:cNvPr id="56" name="椭圆 55"/>
            <p:cNvSpPr/>
            <p:nvPr/>
          </p:nvSpPr>
          <p:spPr>
            <a:xfrm>
              <a:off x="1298743" y="3354855"/>
              <a:ext cx="874116" cy="874116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77940" y="3718296"/>
              <a:ext cx="513771" cy="2154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思路四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>
            <a:off x="824277" y="1321238"/>
            <a:ext cx="645364" cy="64536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783180" y="1321238"/>
            <a:ext cx="645364" cy="645364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760524" y="1327783"/>
            <a:ext cx="645364" cy="64536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707078" y="1327783"/>
            <a:ext cx="645364" cy="645364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1000830" y="1472129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2952968" y="1492879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6895784" y="1509175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65" name="Freeform 20"/>
          <p:cNvSpPr>
            <a:spLocks noEditPoints="1"/>
          </p:cNvSpPr>
          <p:nvPr/>
        </p:nvSpPr>
        <p:spPr bwMode="auto">
          <a:xfrm>
            <a:off x="4949998" y="1465254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研究思路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6024" y="539563"/>
            <a:ext cx="13548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101"/>
          <p:cNvGrpSpPr/>
          <p:nvPr/>
        </p:nvGrpSpPr>
        <p:grpSpPr>
          <a:xfrm>
            <a:off x="1660062" y="1177916"/>
            <a:ext cx="4536800" cy="1622864"/>
            <a:chOff x="2686385" y="1983722"/>
            <a:chExt cx="6049067" cy="2163818"/>
          </a:xfrm>
          <a:solidFill>
            <a:schemeClr val="bg1">
              <a:lumMod val="50000"/>
            </a:schemeClr>
          </a:solidFill>
        </p:grpSpPr>
        <p:sp>
          <p:nvSpPr>
            <p:cNvPr id="103" name="任意多边形 102"/>
            <p:cNvSpPr/>
            <p:nvPr/>
          </p:nvSpPr>
          <p:spPr>
            <a:xfrm rot="19320000">
              <a:off x="2686385" y="3256449"/>
              <a:ext cx="6049067" cy="891091"/>
            </a:xfrm>
            <a:custGeom>
              <a:avLst/>
              <a:gdLst>
                <a:gd name="connsiteX0" fmla="*/ 5871090 w 6049067"/>
                <a:gd name="connsiteY0" fmla="*/ 665132 h 891091"/>
                <a:gd name="connsiteX1" fmla="*/ 6049067 w 6049067"/>
                <a:gd name="connsiteY1" fmla="*/ 804183 h 891091"/>
                <a:gd name="connsiteX2" fmla="*/ 6013780 w 6049067"/>
                <a:gd name="connsiteY2" fmla="*/ 836246 h 891091"/>
                <a:gd name="connsiteX3" fmla="*/ 5834230 w 6049067"/>
                <a:gd name="connsiteY3" fmla="*/ 891091 h 891091"/>
                <a:gd name="connsiteX4" fmla="*/ 321135 w 6049067"/>
                <a:gd name="connsiteY4" fmla="*/ 891091 h 891091"/>
                <a:gd name="connsiteX5" fmla="*/ 0 w 6049067"/>
                <a:gd name="connsiteY5" fmla="*/ 569956 h 891091"/>
                <a:gd name="connsiteX6" fmla="*/ 0 w 6049067"/>
                <a:gd name="connsiteY6" fmla="*/ 199220 h 891091"/>
                <a:gd name="connsiteX7" fmla="*/ 113866 w 6049067"/>
                <a:gd name="connsiteY7" fmla="*/ 120214 h 891091"/>
                <a:gd name="connsiteX8" fmla="*/ 228972 w 6049067"/>
                <a:gd name="connsiteY8" fmla="*/ 0 h 891091"/>
                <a:gd name="connsiteX9" fmla="*/ 228972 w 6049067"/>
                <a:gd name="connsiteY9" fmla="*/ 372117 h 891091"/>
                <a:gd name="connsiteX10" fmla="*/ 521987 w 6049067"/>
                <a:gd name="connsiteY10" fmla="*/ 665133 h 89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49067" h="891091">
                  <a:moveTo>
                    <a:pt x="5871090" y="665132"/>
                  </a:moveTo>
                  <a:lnTo>
                    <a:pt x="6049067" y="804183"/>
                  </a:lnTo>
                  <a:lnTo>
                    <a:pt x="6013780" y="836246"/>
                  </a:lnTo>
                  <a:cubicBezTo>
                    <a:pt x="5962527" y="870873"/>
                    <a:pt x="5900740" y="891091"/>
                    <a:pt x="5834230" y="891091"/>
                  </a:cubicBezTo>
                  <a:lnTo>
                    <a:pt x="321135" y="891091"/>
                  </a:lnTo>
                  <a:cubicBezTo>
                    <a:pt x="143777" y="891091"/>
                    <a:pt x="0" y="747314"/>
                    <a:pt x="0" y="569956"/>
                  </a:cubicBezTo>
                  <a:lnTo>
                    <a:pt x="0" y="199220"/>
                  </a:lnTo>
                  <a:lnTo>
                    <a:pt x="113866" y="120214"/>
                  </a:lnTo>
                  <a:lnTo>
                    <a:pt x="228972" y="0"/>
                  </a:lnTo>
                  <a:lnTo>
                    <a:pt x="228972" y="372117"/>
                  </a:lnTo>
                  <a:cubicBezTo>
                    <a:pt x="228972" y="533945"/>
                    <a:pt x="360159" y="665132"/>
                    <a:pt x="521987" y="665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等腰三角形 103"/>
            <p:cNvSpPr/>
            <p:nvPr/>
          </p:nvSpPr>
          <p:spPr>
            <a:xfrm rot="2633485">
              <a:off x="7988013" y="1983722"/>
              <a:ext cx="539138" cy="28602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729703" y="3823318"/>
            <a:ext cx="2309738" cy="526597"/>
            <a:chOff x="4112574" y="5510925"/>
            <a:chExt cx="3079650" cy="702129"/>
          </a:xfrm>
          <a:solidFill>
            <a:srgbClr val="99CC03"/>
          </a:solidFill>
        </p:grpSpPr>
        <p:sp>
          <p:nvSpPr>
            <p:cNvPr id="106" name="五边形 105"/>
            <p:cNvSpPr/>
            <p:nvPr/>
          </p:nvSpPr>
          <p:spPr>
            <a:xfrm>
              <a:off x="4112574" y="5510925"/>
              <a:ext cx="3079650" cy="702129"/>
            </a:xfrm>
            <a:prstGeom prst="homePlat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文本框 12"/>
            <p:cNvSpPr txBox="1"/>
            <p:nvPr/>
          </p:nvSpPr>
          <p:spPr>
            <a:xfrm>
              <a:off x="4904576" y="5621064"/>
              <a:ext cx="1682512" cy="553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FFFF"/>
                  </a:solidFill>
                  <a:cs typeface="+mn-ea"/>
                  <a:sym typeface="+mn-lt"/>
                </a:rPr>
                <a:t>初步构想</a:t>
              </a:r>
              <a:endParaRPr lang="en-US" altLang="zh-CN" sz="2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文本框 13"/>
            <p:cNvSpPr txBox="1"/>
            <p:nvPr/>
          </p:nvSpPr>
          <p:spPr>
            <a:xfrm>
              <a:off x="4205953" y="5578288"/>
              <a:ext cx="72926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604121" y="3169660"/>
            <a:ext cx="2309738" cy="526597"/>
            <a:chOff x="5278465" y="4639381"/>
            <a:chExt cx="3079650" cy="702129"/>
          </a:xfrm>
          <a:solidFill>
            <a:srgbClr val="99CC03"/>
          </a:solidFill>
        </p:grpSpPr>
        <p:sp>
          <p:nvSpPr>
            <p:cNvPr id="110" name="五边形 109"/>
            <p:cNvSpPr/>
            <p:nvPr/>
          </p:nvSpPr>
          <p:spPr>
            <a:xfrm>
              <a:off x="5278465" y="4639381"/>
              <a:ext cx="3079650" cy="702129"/>
            </a:xfrm>
            <a:prstGeom prst="homePlate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文本框 16"/>
            <p:cNvSpPr txBox="1"/>
            <p:nvPr/>
          </p:nvSpPr>
          <p:spPr>
            <a:xfrm>
              <a:off x="6106237" y="4744294"/>
              <a:ext cx="1682512" cy="553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FFFF"/>
                  </a:solidFill>
                  <a:cs typeface="+mn-ea"/>
                  <a:sym typeface="+mn-lt"/>
                </a:rPr>
                <a:t>初步目标</a:t>
              </a:r>
              <a:endParaRPr lang="en-US" altLang="zh-CN" sz="2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文本框 18"/>
            <p:cNvSpPr txBox="1"/>
            <p:nvPr/>
          </p:nvSpPr>
          <p:spPr>
            <a:xfrm>
              <a:off x="5414190" y="4707356"/>
              <a:ext cx="72926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447810" y="2516002"/>
            <a:ext cx="2309738" cy="526597"/>
            <a:chOff x="6403384" y="3767837"/>
            <a:chExt cx="3079650" cy="702129"/>
          </a:xfrm>
          <a:solidFill>
            <a:srgbClr val="99CC03"/>
          </a:solidFill>
        </p:grpSpPr>
        <p:sp>
          <p:nvSpPr>
            <p:cNvPr id="114" name="五边形 113"/>
            <p:cNvSpPr/>
            <p:nvPr/>
          </p:nvSpPr>
          <p:spPr>
            <a:xfrm>
              <a:off x="6403384" y="3767837"/>
              <a:ext cx="3079650" cy="702129"/>
            </a:xfrm>
            <a:prstGeom prst="homePlat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5" name="文本框 21"/>
            <p:cNvSpPr txBox="1"/>
            <p:nvPr/>
          </p:nvSpPr>
          <p:spPr>
            <a:xfrm>
              <a:off x="7264352" y="3835092"/>
              <a:ext cx="1682512" cy="553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FFFF"/>
                  </a:solidFill>
                  <a:cs typeface="+mn-ea"/>
                  <a:sym typeface="+mn-lt"/>
                </a:rPr>
                <a:t>引证假设</a:t>
              </a:r>
              <a:endParaRPr lang="en-US" altLang="zh-CN" sz="2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6" name="文本框 22"/>
            <p:cNvSpPr txBox="1"/>
            <p:nvPr/>
          </p:nvSpPr>
          <p:spPr>
            <a:xfrm>
              <a:off x="6537604" y="3814676"/>
              <a:ext cx="72926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5291499" y="1862344"/>
            <a:ext cx="2309738" cy="526597"/>
            <a:chOff x="7528303" y="2896293"/>
            <a:chExt cx="3079650" cy="702129"/>
          </a:xfrm>
          <a:solidFill>
            <a:srgbClr val="99CC03"/>
          </a:solidFill>
        </p:grpSpPr>
        <p:sp>
          <p:nvSpPr>
            <p:cNvPr id="118" name="五边形 117"/>
            <p:cNvSpPr/>
            <p:nvPr/>
          </p:nvSpPr>
          <p:spPr>
            <a:xfrm>
              <a:off x="7528303" y="2896293"/>
              <a:ext cx="3079650" cy="702129"/>
            </a:xfrm>
            <a:prstGeom prst="homePlate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文本框 25"/>
            <p:cNvSpPr txBox="1"/>
            <p:nvPr/>
          </p:nvSpPr>
          <p:spPr>
            <a:xfrm>
              <a:off x="8271840" y="2998994"/>
              <a:ext cx="2041584" cy="553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FFFF"/>
                  </a:solidFill>
                  <a:cs typeface="+mn-ea"/>
                  <a:sym typeface="+mn-lt"/>
                </a:rPr>
                <a:t>进一步目标</a:t>
              </a:r>
              <a:endParaRPr lang="en-US" altLang="zh-CN" sz="2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0" name="文本框 26"/>
            <p:cNvSpPr txBox="1"/>
            <p:nvPr/>
          </p:nvSpPr>
          <p:spPr>
            <a:xfrm>
              <a:off x="7596463" y="2975973"/>
              <a:ext cx="72926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6026612" y="1204432"/>
            <a:ext cx="2309738" cy="526597"/>
            <a:chOff x="8508453" y="2019076"/>
            <a:chExt cx="3079650" cy="702129"/>
          </a:xfrm>
          <a:solidFill>
            <a:srgbClr val="99CC03"/>
          </a:solidFill>
        </p:grpSpPr>
        <p:sp>
          <p:nvSpPr>
            <p:cNvPr id="122" name="五边形 121"/>
            <p:cNvSpPr/>
            <p:nvPr/>
          </p:nvSpPr>
          <p:spPr>
            <a:xfrm>
              <a:off x="8508453" y="2019076"/>
              <a:ext cx="3079650" cy="702129"/>
            </a:xfrm>
            <a:prstGeom prst="homePlat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文本框 29"/>
            <p:cNvSpPr txBox="1"/>
            <p:nvPr/>
          </p:nvSpPr>
          <p:spPr>
            <a:xfrm>
              <a:off x="9269378" y="2105104"/>
              <a:ext cx="1682512" cy="553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rgbClr val="FFFFFF"/>
                  </a:solidFill>
                  <a:cs typeface="+mn-ea"/>
                  <a:sym typeface="+mn-lt"/>
                </a:rPr>
                <a:t>思维发散</a:t>
              </a:r>
              <a:endParaRPr lang="en-US" altLang="zh-CN" sz="2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文本框 30"/>
            <p:cNvSpPr txBox="1"/>
            <p:nvPr/>
          </p:nvSpPr>
          <p:spPr>
            <a:xfrm>
              <a:off x="8612384" y="2105104"/>
              <a:ext cx="72926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99413" y="2566443"/>
            <a:ext cx="1391519" cy="1391519"/>
            <a:chOff x="1943583" y="4134892"/>
            <a:chExt cx="1855359" cy="1855358"/>
          </a:xfrm>
          <a:solidFill>
            <a:srgbClr val="99CC03"/>
          </a:solidFill>
        </p:grpSpPr>
        <p:sp>
          <p:nvSpPr>
            <p:cNvPr id="126" name="椭圆 125"/>
            <p:cNvSpPr>
              <a:spLocks noChangeAspect="1"/>
            </p:cNvSpPr>
            <p:nvPr/>
          </p:nvSpPr>
          <p:spPr>
            <a:xfrm>
              <a:off x="1943583" y="4134892"/>
              <a:ext cx="1855359" cy="1855358"/>
            </a:xfrm>
            <a:prstGeom prst="ellipse">
              <a:avLst/>
            </a:prstGeom>
            <a:solidFill>
              <a:srgbClr val="4078A6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文本框 36"/>
            <p:cNvSpPr txBox="1"/>
            <p:nvPr/>
          </p:nvSpPr>
          <p:spPr>
            <a:xfrm>
              <a:off x="2376318" y="4534375"/>
              <a:ext cx="106695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研究过程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36024" y="539563"/>
            <a:ext cx="1576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PROCESS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40140" y="1198131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51055" y="1448848"/>
            <a:ext cx="3473895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550024" y="0"/>
            <a:ext cx="5593976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23692" y="1419884"/>
            <a:ext cx="2248113" cy="2248113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681584" y="1379793"/>
            <a:ext cx="2248113" cy="2248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6218" y="1719033"/>
            <a:ext cx="2118845" cy="15696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463A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en-US" altLang="zh-CN" sz="9600" dirty="0" smtClean="0">
              <a:solidFill>
                <a:srgbClr val="9463A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24056" y="1422265"/>
            <a:ext cx="2163169" cy="2163169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86614" y="1328131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实验数据结果</a:t>
            </a:r>
            <a:endParaRPr lang="zh-CN" altLang="en-US" sz="3000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66585" y="19515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66585" y="27491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案例分析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66585" y="315763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问题评估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66585" y="35375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研究成果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13681" y="1998829"/>
            <a:ext cx="1759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EXPERIMENTAL DATA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13681" y="2797557"/>
            <a:ext cx="1337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CASE ANALYSIS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13681" y="3207225"/>
            <a:ext cx="19543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PROBLEM ASSESSMENT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13681" y="3616894"/>
            <a:ext cx="1758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FINDINGS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243244" y="2097930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243244" y="2886253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243244" y="3285516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243244" y="3684779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66585" y="23673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实验难点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13681" y="2414544"/>
            <a:ext cx="2327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EXPERIMENTAL DIFFICULTIES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243244" y="2513645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椭圆 34"/>
          <p:cNvSpPr/>
          <p:nvPr/>
        </p:nvSpPr>
        <p:spPr>
          <a:xfrm rot="10800000">
            <a:off x="3256057" y="112644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 rot="5400000">
            <a:off x="3460260" y="2353512"/>
            <a:ext cx="1061672" cy="1379360"/>
            <a:chOff x="4020870" y="2194485"/>
            <a:chExt cx="1102258" cy="1432090"/>
          </a:xfrm>
          <a:solidFill>
            <a:srgbClr val="9463A3"/>
          </a:solidFill>
          <a:effectLst/>
        </p:grpSpPr>
        <p:sp>
          <p:nvSpPr>
            <p:cNvPr id="5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0" name="等腰三角形 42"/>
            <p:cNvSpPr/>
            <p:nvPr/>
          </p:nvSpPr>
          <p:spPr>
            <a:xfrm>
              <a:off x="4044929" y="2251925"/>
              <a:ext cx="1054143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1" name="椭圆 34"/>
          <p:cNvSpPr/>
          <p:nvPr/>
        </p:nvSpPr>
        <p:spPr>
          <a:xfrm>
            <a:off x="4687941" y="218811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 rot="16200000">
            <a:off x="4492543" y="929500"/>
            <a:ext cx="1061672" cy="1379360"/>
            <a:chOff x="4020870" y="2194485"/>
            <a:chExt cx="1102258" cy="1432090"/>
          </a:xfrm>
          <a:solidFill>
            <a:srgbClr val="9463A3"/>
          </a:solidFill>
          <a:effectLst/>
        </p:grpSpPr>
        <p:sp>
          <p:nvSpPr>
            <p:cNvPr id="7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2" name="Freeform 18"/>
          <p:cNvSpPr>
            <a:spLocks noEditPoints="1"/>
          </p:cNvSpPr>
          <p:nvPr/>
        </p:nvSpPr>
        <p:spPr bwMode="auto">
          <a:xfrm>
            <a:off x="4957681" y="2815847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564492" y="2816973"/>
            <a:ext cx="525462" cy="452437"/>
            <a:chOff x="3379788" y="4325938"/>
            <a:chExt cx="525462" cy="452437"/>
          </a:xfrm>
          <a:solidFill>
            <a:schemeClr val="bg1"/>
          </a:solidFill>
        </p:grpSpPr>
        <p:sp>
          <p:nvSpPr>
            <p:cNvPr id="104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531154" y="1438775"/>
            <a:ext cx="558800" cy="460375"/>
            <a:chOff x="3376613" y="2879725"/>
            <a:chExt cx="558800" cy="460375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1" name="Freeform 12"/>
          <p:cNvSpPr/>
          <p:nvPr/>
        </p:nvSpPr>
        <p:spPr bwMode="auto">
          <a:xfrm>
            <a:off x="4902131" y="1348007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06141" y="1626914"/>
            <a:ext cx="2344788" cy="9442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006141" y="1321325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数据一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017209" y="3023596"/>
            <a:ext cx="2344788" cy="9442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017209" y="2718007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数据二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58664" y="3112834"/>
            <a:ext cx="2344788" cy="9442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58664" y="2807245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数据三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47596" y="1643868"/>
            <a:ext cx="2344788" cy="9442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47596" y="13382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数据四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6024" y="539563"/>
            <a:ext cx="165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EXPERIMENTAL DATA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50024" y="0"/>
            <a:ext cx="5593976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70920" y="2372480"/>
            <a:ext cx="3102131" cy="501621"/>
            <a:chOff x="4782534" y="2859366"/>
            <a:chExt cx="3102131" cy="501621"/>
          </a:xfrm>
        </p:grpSpPr>
        <p:sp>
          <p:nvSpPr>
            <p:cNvPr id="102" name="TextBox 101"/>
            <p:cNvSpPr txBox="1"/>
            <p:nvPr/>
          </p:nvSpPr>
          <p:spPr>
            <a:xfrm>
              <a:off x="4782534" y="3114766"/>
              <a:ext cx="31021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RESEARCH MENTALITY AND THE PROCESS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782534" y="2859366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78A6"/>
                  </a:solidFill>
                  <a:cs typeface="+mn-ea"/>
                  <a:sym typeface="+mn-lt"/>
                </a:rPr>
                <a:t>研究思路及过程</a:t>
              </a:r>
              <a:endParaRPr lang="zh-CN" altLang="en-US" sz="1600" dirty="0">
                <a:solidFill>
                  <a:srgbClr val="4078A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670920" y="884961"/>
            <a:ext cx="3435556" cy="503152"/>
            <a:chOff x="4782534" y="952085"/>
            <a:chExt cx="3435556" cy="503152"/>
          </a:xfrm>
        </p:grpSpPr>
        <p:sp>
          <p:nvSpPr>
            <p:cNvPr id="144" name="TextBox 143"/>
            <p:cNvSpPr txBox="1"/>
            <p:nvPr/>
          </p:nvSpPr>
          <p:spPr>
            <a:xfrm>
              <a:off x="4782534" y="952085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78A6"/>
                  </a:solidFill>
                  <a:cs typeface="+mn-ea"/>
                  <a:sym typeface="+mn-lt"/>
                </a:rPr>
                <a:t>课题背景及内容</a:t>
              </a:r>
              <a:endParaRPr lang="zh-CN" altLang="en-US" sz="1600" dirty="0">
                <a:solidFill>
                  <a:srgbClr val="4078A6"/>
                </a:solidFill>
                <a:cs typeface="+mn-ea"/>
                <a:sym typeface="+mn-lt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4782534" y="1209016"/>
              <a:ext cx="34355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BACKGROUND OF THE SUBJECT AND CONTENT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70920" y="1613094"/>
            <a:ext cx="3568606" cy="506328"/>
            <a:chOff x="4782534" y="1822584"/>
            <a:chExt cx="3568606" cy="506328"/>
          </a:xfrm>
        </p:grpSpPr>
        <p:sp>
          <p:nvSpPr>
            <p:cNvPr id="145" name="TextBox 144"/>
            <p:cNvSpPr txBox="1"/>
            <p:nvPr/>
          </p:nvSpPr>
          <p:spPr>
            <a:xfrm>
              <a:off x="4782534" y="1822584"/>
              <a:ext cx="2031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78A6"/>
                  </a:solidFill>
                  <a:cs typeface="+mn-ea"/>
                  <a:sym typeface="+mn-lt"/>
                </a:rPr>
                <a:t>课题现状及发展情况</a:t>
              </a:r>
              <a:endParaRPr lang="zh-CN" altLang="en-US" sz="1600" dirty="0">
                <a:solidFill>
                  <a:srgbClr val="4078A6"/>
                </a:solidFill>
                <a:cs typeface="+mn-ea"/>
                <a:sym typeface="+mn-lt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782534" y="2082691"/>
              <a:ext cx="35686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PRESENT SITUATION AND DEVELOPMENT OF SUBJECT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70920" y="3115126"/>
            <a:ext cx="2526654" cy="495543"/>
            <a:chOff x="4782534" y="3479067"/>
            <a:chExt cx="2526654" cy="495543"/>
          </a:xfrm>
        </p:grpSpPr>
        <p:sp>
          <p:nvSpPr>
            <p:cNvPr id="147" name="TextBox 146"/>
            <p:cNvSpPr txBox="1"/>
            <p:nvPr/>
          </p:nvSpPr>
          <p:spPr>
            <a:xfrm>
              <a:off x="4782534" y="347906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78A6"/>
                  </a:solidFill>
                  <a:cs typeface="+mn-ea"/>
                  <a:sym typeface="+mn-lt"/>
                </a:rPr>
                <a:t>实验数据结果</a:t>
              </a:r>
              <a:endParaRPr lang="zh-CN" altLang="en-US" sz="1600" dirty="0">
                <a:solidFill>
                  <a:srgbClr val="4078A6"/>
                </a:solidFill>
                <a:cs typeface="+mn-ea"/>
                <a:sym typeface="+mn-lt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782534" y="3728389"/>
              <a:ext cx="25266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RESULTS OF EXPRIMENTAL DATA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70920" y="3847684"/>
            <a:ext cx="1957587" cy="496367"/>
            <a:chOff x="4782534" y="4012504"/>
            <a:chExt cx="1957587" cy="496367"/>
          </a:xfrm>
        </p:grpSpPr>
        <p:sp>
          <p:nvSpPr>
            <p:cNvPr id="148" name="TextBox 147"/>
            <p:cNvSpPr txBox="1"/>
            <p:nvPr/>
          </p:nvSpPr>
          <p:spPr>
            <a:xfrm>
              <a:off x="4782534" y="4012504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78A6"/>
                  </a:solidFill>
                  <a:cs typeface="+mn-ea"/>
                  <a:sym typeface="+mn-lt"/>
                </a:rPr>
                <a:t>解决方案及总结</a:t>
              </a:r>
              <a:endParaRPr lang="zh-CN" altLang="en-US" sz="1600" dirty="0">
                <a:solidFill>
                  <a:srgbClr val="4078A6"/>
                </a:solidFill>
                <a:cs typeface="+mn-ea"/>
                <a:sym typeface="+mn-lt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782534" y="4262650"/>
              <a:ext cx="19575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SOLUTIONS AND SUMMARY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16400" y="974955"/>
            <a:ext cx="321778" cy="323165"/>
            <a:chOff x="4600170" y="1006097"/>
            <a:chExt cx="321778" cy="323165"/>
          </a:xfrm>
        </p:grpSpPr>
        <p:sp>
          <p:nvSpPr>
            <p:cNvPr id="12" name="椭圆 11"/>
            <p:cNvSpPr/>
            <p:nvPr/>
          </p:nvSpPr>
          <p:spPr>
            <a:xfrm>
              <a:off x="4600170" y="1006790"/>
              <a:ext cx="321778" cy="321778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612514" y="1006097"/>
              <a:ext cx="2489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>
            <a:off x="723692" y="1419884"/>
            <a:ext cx="2248113" cy="2248113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681584" y="1379793"/>
            <a:ext cx="2248113" cy="2248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6218" y="1980643"/>
            <a:ext cx="2118845" cy="104641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4400" spc="-150" dirty="0" smtClean="0">
                <a:solidFill>
                  <a:srgbClr val="9463A3"/>
                </a:solidFill>
                <a:cs typeface="+mn-ea"/>
                <a:sym typeface="+mn-lt"/>
              </a:rPr>
              <a:t>目录</a:t>
            </a:r>
            <a:endParaRPr lang="en-US" altLang="zh-CN" sz="4400" spc="-150" dirty="0" smtClean="0">
              <a:solidFill>
                <a:srgbClr val="9463A3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600" spc="-150" dirty="0" smtClean="0">
                <a:solidFill>
                  <a:srgbClr val="9463A3"/>
                </a:solidFill>
                <a:cs typeface="+mn-ea"/>
                <a:sym typeface="+mn-lt"/>
              </a:rPr>
              <a:t>CONTENTS</a:t>
            </a:r>
            <a:endParaRPr lang="en-US" altLang="zh-CN" sz="1600" spc="-150" dirty="0" smtClean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24056" y="1422265"/>
            <a:ext cx="2163169" cy="2163169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316400" y="1704676"/>
            <a:ext cx="321778" cy="323165"/>
            <a:chOff x="4600170" y="1006097"/>
            <a:chExt cx="321778" cy="323165"/>
          </a:xfrm>
        </p:grpSpPr>
        <p:sp>
          <p:nvSpPr>
            <p:cNvPr id="60" name="椭圆 59"/>
            <p:cNvSpPr/>
            <p:nvPr/>
          </p:nvSpPr>
          <p:spPr>
            <a:xfrm>
              <a:off x="4600170" y="1006790"/>
              <a:ext cx="321778" cy="321778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612514" y="1006097"/>
              <a:ext cx="2489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316400" y="2461708"/>
            <a:ext cx="321778" cy="323165"/>
            <a:chOff x="4600170" y="1006097"/>
            <a:chExt cx="321778" cy="323165"/>
          </a:xfrm>
        </p:grpSpPr>
        <p:sp>
          <p:nvSpPr>
            <p:cNvPr id="63" name="椭圆 62"/>
            <p:cNvSpPr/>
            <p:nvPr/>
          </p:nvSpPr>
          <p:spPr>
            <a:xfrm>
              <a:off x="4600170" y="1006790"/>
              <a:ext cx="321778" cy="321778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612514" y="1006097"/>
              <a:ext cx="2489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316400" y="3201315"/>
            <a:ext cx="321778" cy="323165"/>
            <a:chOff x="4600170" y="1006097"/>
            <a:chExt cx="321778" cy="323165"/>
          </a:xfrm>
        </p:grpSpPr>
        <p:sp>
          <p:nvSpPr>
            <p:cNvPr id="66" name="椭圆 65"/>
            <p:cNvSpPr/>
            <p:nvPr/>
          </p:nvSpPr>
          <p:spPr>
            <a:xfrm>
              <a:off x="4600170" y="1006790"/>
              <a:ext cx="321778" cy="321778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612514" y="1006097"/>
              <a:ext cx="2489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316400" y="3934285"/>
            <a:ext cx="321778" cy="323165"/>
            <a:chOff x="4600170" y="1006097"/>
            <a:chExt cx="321778" cy="323165"/>
          </a:xfrm>
        </p:grpSpPr>
        <p:sp>
          <p:nvSpPr>
            <p:cNvPr id="69" name="椭圆 68"/>
            <p:cNvSpPr/>
            <p:nvPr/>
          </p:nvSpPr>
          <p:spPr>
            <a:xfrm>
              <a:off x="4600170" y="1006790"/>
              <a:ext cx="321778" cy="321778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612514" y="1006097"/>
              <a:ext cx="2489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圆角矩形 75"/>
          <p:cNvSpPr/>
          <p:nvPr/>
        </p:nvSpPr>
        <p:spPr>
          <a:xfrm rot="5400000">
            <a:off x="1995753" y="2384515"/>
            <a:ext cx="2093533" cy="1161081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9463A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609510" y="3056528"/>
            <a:ext cx="886646" cy="886646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6" name="圆角矩形 105"/>
          <p:cNvSpPr/>
          <p:nvPr/>
        </p:nvSpPr>
        <p:spPr>
          <a:xfrm rot="5400000">
            <a:off x="256534" y="2142500"/>
            <a:ext cx="2615180" cy="1088101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4078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1122065" y="3049861"/>
            <a:ext cx="899981" cy="899981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圆角矩形 107"/>
          <p:cNvSpPr/>
          <p:nvPr/>
        </p:nvSpPr>
        <p:spPr>
          <a:xfrm rot="5400000">
            <a:off x="4711646" y="2143616"/>
            <a:ext cx="2575331" cy="1161081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9463A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571063" y="3056528"/>
            <a:ext cx="886646" cy="886646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1" y="760411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圆角矩形 113"/>
          <p:cNvSpPr/>
          <p:nvPr/>
        </p:nvSpPr>
        <p:spPr>
          <a:xfrm rot="5400000">
            <a:off x="3213326" y="2142500"/>
            <a:ext cx="2615180" cy="1088101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4078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4083619" y="3049861"/>
            <a:ext cx="899981" cy="899981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2" name="圆角矩形 121"/>
          <p:cNvSpPr/>
          <p:nvPr/>
        </p:nvSpPr>
        <p:spPr>
          <a:xfrm rot="5400000">
            <a:off x="5889054" y="1857635"/>
            <a:ext cx="3177303" cy="1088101"/>
          </a:xfrm>
          <a:prstGeom prst="roundRect">
            <a:avLst>
              <a:gd name="adj" fmla="val 48249"/>
            </a:avLst>
          </a:prstGeom>
          <a:noFill/>
          <a:ln w="9525">
            <a:solidFill>
              <a:srgbClr val="4078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7045173" y="3049861"/>
            <a:ext cx="899981" cy="899981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28690" y="173560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4078A6"/>
                </a:solidFill>
                <a:cs typeface="+mn-ea"/>
                <a:sym typeface="+mn-lt"/>
              </a:rPr>
              <a:t>25%</a:t>
            </a:r>
            <a:endParaRPr lang="zh-CN" altLang="en-US" sz="2400" b="1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137636" y="173560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4078A6"/>
                </a:solidFill>
                <a:cs typeface="+mn-ea"/>
                <a:sym typeface="+mn-lt"/>
              </a:rPr>
              <a:t>25%</a:t>
            </a:r>
            <a:endParaRPr lang="zh-CN" altLang="en-US" sz="2400" b="1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090244" y="1184435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4078A6"/>
                </a:solidFill>
                <a:cs typeface="+mn-ea"/>
                <a:sym typeface="+mn-lt"/>
              </a:rPr>
              <a:t>45%</a:t>
            </a:r>
            <a:endParaRPr lang="zh-CN" altLang="en-US" sz="2400" b="1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609510" y="223552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9463A3"/>
                </a:solidFill>
                <a:cs typeface="+mn-ea"/>
                <a:sym typeface="+mn-lt"/>
              </a:rPr>
              <a:t>15%</a:t>
            </a:r>
            <a:endParaRPr lang="zh-CN" altLang="en-US" sz="2400" b="1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590414" y="173560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9463A3"/>
                </a:solidFill>
                <a:cs typeface="+mn-ea"/>
                <a:sym typeface="+mn-lt"/>
              </a:rPr>
              <a:t>25%</a:t>
            </a:r>
            <a:endParaRPr lang="zh-CN" altLang="en-US" sz="2400" b="1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6024" y="539563"/>
            <a:ext cx="165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EXPERIMENTAL DATA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81328" y="4154632"/>
            <a:ext cx="6895988" cy="4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943035" y="1070673"/>
            <a:ext cx="741319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chn.docer.com/works?userid=237390701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椭圆 34"/>
          <p:cNvSpPr/>
          <p:nvPr/>
        </p:nvSpPr>
        <p:spPr>
          <a:xfrm rot="10800000">
            <a:off x="1475623" y="1987582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35625" y="2241078"/>
            <a:ext cx="9576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实验难点一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85123" y="3409756"/>
            <a:ext cx="147182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请您添加文字内容，内容详尽简要清晰足够表达标题，准确无误。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椭圆 34"/>
          <p:cNvSpPr/>
          <p:nvPr/>
        </p:nvSpPr>
        <p:spPr>
          <a:xfrm rot="10800000">
            <a:off x="3211213" y="1987582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71215" y="2241078"/>
            <a:ext cx="9576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实验难点二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20713" y="3409756"/>
            <a:ext cx="147182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请您添加文字内容，内容详尽简要清晰足够表达标题，准确无误。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椭圆 34"/>
          <p:cNvSpPr/>
          <p:nvPr/>
        </p:nvSpPr>
        <p:spPr>
          <a:xfrm rot="10800000">
            <a:off x="4935238" y="1987582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95240" y="2241078"/>
            <a:ext cx="9576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实验难点三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44738" y="3409756"/>
            <a:ext cx="147182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请您添加文字内容，内容详尽简要清晰足够表达标题，准确无误。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0800000">
            <a:off x="6697363" y="1987582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57365" y="2241078"/>
            <a:ext cx="9576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实验难点四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6863" y="3409756"/>
            <a:ext cx="147182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请您添加文字内容，内容详尽简要清晰足够表达标题，准确无误。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实验难点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6024" y="539563"/>
            <a:ext cx="21675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EXPERIMENTAL DIFFICULTIES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821148" y="1092516"/>
            <a:ext cx="1688546" cy="2230419"/>
            <a:chOff x="368843" y="1742042"/>
            <a:chExt cx="2572460" cy="3199870"/>
          </a:xfrm>
        </p:grpSpPr>
        <p:sp>
          <p:nvSpPr>
            <p:cNvPr id="45" name="矩形 44"/>
            <p:cNvSpPr/>
            <p:nvPr/>
          </p:nvSpPr>
          <p:spPr>
            <a:xfrm>
              <a:off x="368843" y="1742042"/>
              <a:ext cx="2572460" cy="665931"/>
            </a:xfrm>
            <a:prstGeom prst="rect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68843" y="2407972"/>
              <a:ext cx="2572460" cy="2211299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368843" y="4619267"/>
              <a:ext cx="2572460" cy="322645"/>
              <a:chOff x="1087298" y="5078186"/>
              <a:chExt cx="2754339" cy="345457"/>
            </a:xfrm>
            <a:solidFill>
              <a:srgbClr val="BC242A"/>
            </a:solidFill>
            <a:effectLst/>
          </p:grpSpPr>
          <p:sp>
            <p:nvSpPr>
              <p:cNvPr id="57" name="矩形 56"/>
              <p:cNvSpPr/>
              <p:nvPr/>
            </p:nvSpPr>
            <p:spPr>
              <a:xfrm>
                <a:off x="1087298" y="5078186"/>
                <a:ext cx="2754339" cy="70228"/>
              </a:xfrm>
              <a:prstGeom prst="rect">
                <a:avLst/>
              </a:prstGeom>
              <a:solidFill>
                <a:srgbClr val="4078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flipV="1">
                <a:off x="2056703" y="5078499"/>
                <a:ext cx="815528" cy="345144"/>
              </a:xfrm>
              <a:prstGeom prst="triangle">
                <a:avLst/>
              </a:prstGeom>
              <a:solidFill>
                <a:srgbClr val="4078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6" name="文本框 34"/>
            <p:cNvSpPr txBox="1"/>
            <p:nvPr/>
          </p:nvSpPr>
          <p:spPr>
            <a:xfrm>
              <a:off x="844594" y="1834256"/>
              <a:ext cx="1531708" cy="485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757945" y="1092516"/>
            <a:ext cx="1688546" cy="2230423"/>
            <a:chOff x="3334614" y="1742042"/>
            <a:chExt cx="2572460" cy="3199876"/>
          </a:xfrm>
        </p:grpSpPr>
        <p:sp>
          <p:nvSpPr>
            <p:cNvPr id="64" name="矩形 63"/>
            <p:cNvSpPr/>
            <p:nvPr/>
          </p:nvSpPr>
          <p:spPr>
            <a:xfrm>
              <a:off x="3334614" y="1742042"/>
              <a:ext cx="2572460" cy="665931"/>
            </a:xfrm>
            <a:prstGeom prst="rect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334614" y="2407972"/>
              <a:ext cx="2572460" cy="2211299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3334614" y="4619305"/>
              <a:ext cx="2572460" cy="322613"/>
              <a:chOff x="1087298" y="5078186"/>
              <a:chExt cx="2754339" cy="345420"/>
            </a:xfrm>
            <a:solidFill>
              <a:srgbClr val="BC242A"/>
            </a:solidFill>
            <a:effectLst/>
          </p:grpSpPr>
          <p:sp>
            <p:nvSpPr>
              <p:cNvPr id="79" name="矩形 78"/>
              <p:cNvSpPr/>
              <p:nvPr/>
            </p:nvSpPr>
            <p:spPr>
              <a:xfrm>
                <a:off x="1087298" y="5078186"/>
                <a:ext cx="2754339" cy="70228"/>
              </a:xfrm>
              <a:prstGeom prst="rect">
                <a:avLst/>
              </a:prstGeom>
              <a:solidFill>
                <a:srgbClr val="9463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等腰三角形 79"/>
              <p:cNvSpPr/>
              <p:nvPr/>
            </p:nvSpPr>
            <p:spPr>
              <a:xfrm flipV="1">
                <a:off x="2056703" y="5078462"/>
                <a:ext cx="815528" cy="345144"/>
              </a:xfrm>
              <a:prstGeom prst="triangle">
                <a:avLst/>
              </a:prstGeom>
              <a:solidFill>
                <a:srgbClr val="9463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8" name="文本框 35"/>
            <p:cNvSpPr txBox="1"/>
            <p:nvPr/>
          </p:nvSpPr>
          <p:spPr>
            <a:xfrm>
              <a:off x="3810365" y="1820187"/>
              <a:ext cx="1531708" cy="485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694742" y="1092516"/>
            <a:ext cx="1688546" cy="2230564"/>
            <a:chOff x="6300385" y="1742042"/>
            <a:chExt cx="2572460" cy="3200078"/>
          </a:xfrm>
        </p:grpSpPr>
        <p:sp>
          <p:nvSpPr>
            <p:cNvPr id="82" name="矩形 81"/>
            <p:cNvSpPr/>
            <p:nvPr/>
          </p:nvSpPr>
          <p:spPr>
            <a:xfrm>
              <a:off x="6300385" y="1742042"/>
              <a:ext cx="2572460" cy="665931"/>
            </a:xfrm>
            <a:prstGeom prst="rect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6300385" y="2407972"/>
              <a:ext cx="2572460" cy="2211299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6300385" y="4619265"/>
              <a:ext cx="2572460" cy="322855"/>
              <a:chOff x="1087298" y="5078186"/>
              <a:chExt cx="2754339" cy="345682"/>
            </a:xfrm>
            <a:solidFill>
              <a:srgbClr val="BC242A"/>
            </a:solidFill>
            <a:effectLst/>
          </p:grpSpPr>
          <p:sp>
            <p:nvSpPr>
              <p:cNvPr id="86" name="矩形 85"/>
              <p:cNvSpPr/>
              <p:nvPr/>
            </p:nvSpPr>
            <p:spPr>
              <a:xfrm>
                <a:off x="1087298" y="5078186"/>
                <a:ext cx="2754339" cy="70228"/>
              </a:xfrm>
              <a:prstGeom prst="rect">
                <a:avLst/>
              </a:prstGeom>
              <a:solidFill>
                <a:srgbClr val="4078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等腰三角形 86"/>
              <p:cNvSpPr/>
              <p:nvPr/>
            </p:nvSpPr>
            <p:spPr>
              <a:xfrm flipV="1">
                <a:off x="2056703" y="5078724"/>
                <a:ext cx="815528" cy="345144"/>
              </a:xfrm>
              <a:prstGeom prst="triangle">
                <a:avLst/>
              </a:prstGeom>
              <a:solidFill>
                <a:srgbClr val="4078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5" name="文本框 36"/>
            <p:cNvSpPr txBox="1"/>
            <p:nvPr/>
          </p:nvSpPr>
          <p:spPr>
            <a:xfrm>
              <a:off x="6776136" y="1820187"/>
              <a:ext cx="1531708" cy="485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631540" y="1092516"/>
            <a:ext cx="1688546" cy="2230572"/>
            <a:chOff x="9266155" y="1742042"/>
            <a:chExt cx="2572460" cy="3200089"/>
          </a:xfrm>
        </p:grpSpPr>
        <p:sp>
          <p:nvSpPr>
            <p:cNvPr id="89" name="矩形 88"/>
            <p:cNvSpPr/>
            <p:nvPr/>
          </p:nvSpPr>
          <p:spPr>
            <a:xfrm>
              <a:off x="9266155" y="1742042"/>
              <a:ext cx="2572460" cy="665931"/>
            </a:xfrm>
            <a:prstGeom prst="rect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9266155" y="2407972"/>
              <a:ext cx="2572460" cy="221129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9266155" y="4619277"/>
              <a:ext cx="2572460" cy="322854"/>
              <a:chOff x="1087298" y="5078186"/>
              <a:chExt cx="2754339" cy="345680"/>
            </a:xfrm>
            <a:solidFill>
              <a:srgbClr val="BC242A"/>
            </a:solidFill>
            <a:effectLst/>
          </p:grpSpPr>
          <p:sp>
            <p:nvSpPr>
              <p:cNvPr id="93" name="矩形 92"/>
              <p:cNvSpPr/>
              <p:nvPr/>
            </p:nvSpPr>
            <p:spPr>
              <a:xfrm>
                <a:off x="1087298" y="5078186"/>
                <a:ext cx="2754339" cy="70228"/>
              </a:xfrm>
              <a:prstGeom prst="rect">
                <a:avLst/>
              </a:prstGeom>
              <a:solidFill>
                <a:srgbClr val="9463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flipV="1">
                <a:off x="2056703" y="5078722"/>
                <a:ext cx="815528" cy="345144"/>
              </a:xfrm>
              <a:prstGeom prst="triangle">
                <a:avLst/>
              </a:prstGeom>
              <a:solidFill>
                <a:srgbClr val="9463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2" name="文本框 37"/>
            <p:cNvSpPr txBox="1"/>
            <p:nvPr/>
          </p:nvSpPr>
          <p:spPr>
            <a:xfrm>
              <a:off x="9741906" y="1806231"/>
              <a:ext cx="1531708" cy="485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811102" y="3382968"/>
            <a:ext cx="1688546" cy="11365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57945" y="3382968"/>
            <a:ext cx="1688546" cy="11365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694742" y="3382968"/>
            <a:ext cx="1688546" cy="11365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641585" y="3382968"/>
            <a:ext cx="1688546" cy="11365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案例分析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36024" y="539563"/>
            <a:ext cx="12554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CASE ANALYSIS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五角星 52"/>
          <p:cNvSpPr/>
          <p:nvPr/>
        </p:nvSpPr>
        <p:spPr>
          <a:xfrm>
            <a:off x="1972900" y="1553087"/>
            <a:ext cx="2165350" cy="2165350"/>
          </a:xfrm>
          <a:prstGeom prst="star5">
            <a:avLst/>
          </a:prstGeom>
          <a:noFill/>
          <a:ln w="19050">
            <a:solidFill>
              <a:srgbClr val="4078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472822" y="2195636"/>
            <a:ext cx="1165506" cy="1165506"/>
            <a:chOff x="3989247" y="2845999"/>
            <a:chExt cx="1165506" cy="1165506"/>
          </a:xfrm>
        </p:grpSpPr>
        <p:sp>
          <p:nvSpPr>
            <p:cNvPr id="58" name="椭圆 57"/>
            <p:cNvSpPr/>
            <p:nvPr/>
          </p:nvSpPr>
          <p:spPr>
            <a:xfrm>
              <a:off x="3989247" y="2845999"/>
              <a:ext cx="1165506" cy="1165506"/>
            </a:xfrm>
            <a:prstGeom prst="ellipse">
              <a:avLst/>
            </a:prstGeom>
            <a:solidFill>
              <a:srgbClr val="4078A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95365" y="3219172"/>
              <a:ext cx="77457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000" b="1" spc="300" dirty="0" smtClean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20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1595738" y="2159159"/>
            <a:ext cx="458970" cy="458968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2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826091" y="1162209"/>
            <a:ext cx="458970" cy="458968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1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070690" y="2159159"/>
            <a:ext cx="458970" cy="458968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3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3579096" y="3602227"/>
            <a:ext cx="458970" cy="458968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5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2085739" y="3589527"/>
            <a:ext cx="458970" cy="458968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4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825223" y="118375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评估内容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543149" y="218544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评估内容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038066" y="367561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评估内容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84707" y="22664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评估内容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037183" y="366609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评估内容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问题评估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6024" y="539563"/>
            <a:ext cx="18085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PROBLEM ASSESSMENT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01242" y="1480243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2158" y="1760144"/>
            <a:ext cx="282872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。添加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添加文字内容，内容详尽简要清晰。添加文字内容，内容详尽简要清晰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105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研究成果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36024" y="539563"/>
            <a:ext cx="16305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FINDINGS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0" y="1900706"/>
            <a:ext cx="2400300" cy="979885"/>
            <a:chOff x="0" y="2754775"/>
            <a:chExt cx="3200400" cy="1306513"/>
          </a:xfrm>
          <a:solidFill>
            <a:srgbClr val="555555"/>
          </a:solidFill>
        </p:grpSpPr>
        <p:sp>
          <p:nvSpPr>
            <p:cNvPr id="109" name="六边形 108"/>
            <p:cNvSpPr/>
            <p:nvPr/>
          </p:nvSpPr>
          <p:spPr>
            <a:xfrm>
              <a:off x="1062038" y="2754775"/>
              <a:ext cx="2138362" cy="1306513"/>
            </a:xfrm>
            <a:prstGeom prst="hexagon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0" y="2754775"/>
              <a:ext cx="1404938" cy="1306513"/>
            </a:xfrm>
            <a:custGeom>
              <a:avLst/>
              <a:gdLst>
                <a:gd name="connsiteX0" fmla="*/ 1396587 w 1404257"/>
                <a:gd name="connsiteY0" fmla="*/ 0 h 1306286"/>
                <a:gd name="connsiteX1" fmla="*/ 1404257 w 1404257"/>
                <a:gd name="connsiteY1" fmla="*/ 0 h 1306286"/>
                <a:gd name="connsiteX2" fmla="*/ 1404257 w 1404257"/>
                <a:gd name="connsiteY2" fmla="*/ 1306286 h 1306286"/>
                <a:gd name="connsiteX3" fmla="*/ 1401838 w 1404257"/>
                <a:gd name="connsiteY3" fmla="*/ 1306286 h 1306286"/>
                <a:gd name="connsiteX4" fmla="*/ 0 w 1404257"/>
                <a:gd name="connsiteY4" fmla="*/ 983228 h 1306286"/>
                <a:gd name="connsiteX5" fmla="*/ 0 w 1404257"/>
                <a:gd name="connsiteY5" fmla="*/ 321848 h 130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257" h="1306286">
                  <a:moveTo>
                    <a:pt x="1396587" y="0"/>
                  </a:moveTo>
                  <a:lnTo>
                    <a:pt x="1404257" y="0"/>
                  </a:lnTo>
                  <a:lnTo>
                    <a:pt x="1404257" y="1306286"/>
                  </a:lnTo>
                  <a:lnTo>
                    <a:pt x="1401838" y="1306286"/>
                  </a:lnTo>
                  <a:lnTo>
                    <a:pt x="0" y="983228"/>
                  </a:lnTo>
                  <a:lnTo>
                    <a:pt x="0" y="32184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111" name="文本框 42"/>
            <p:cNvSpPr txBox="1"/>
            <p:nvPr/>
          </p:nvSpPr>
          <p:spPr>
            <a:xfrm>
              <a:off x="1518759" y="2992532"/>
              <a:ext cx="147732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solidFill>
                    <a:srgbClr val="FEFEFE"/>
                  </a:solidFill>
                  <a:cs typeface="+mn-ea"/>
                  <a:sym typeface="+mn-lt"/>
                </a:rPr>
                <a:t>研究成果</a:t>
              </a:r>
              <a:endParaRPr lang="en-US" altLang="zh-CN" sz="1800" b="1" dirty="0">
                <a:solidFill>
                  <a:srgbClr val="FEFEFE"/>
                </a:solidFill>
                <a:cs typeface="+mn-ea"/>
                <a:sym typeface="+mn-lt"/>
              </a:endParaRPr>
            </a:p>
            <a:p>
              <a:r>
                <a:rPr lang="en-US" altLang="zh-CN" sz="1800" b="1" dirty="0">
                  <a:solidFill>
                    <a:srgbClr val="FEFEFE"/>
                  </a:solidFill>
                  <a:cs typeface="+mn-ea"/>
                  <a:sym typeface="+mn-lt"/>
                </a:rPr>
                <a:t>     01</a:t>
              </a:r>
              <a:endParaRPr lang="zh-CN" altLang="en-US" sz="1800" b="1" dirty="0">
                <a:solidFill>
                  <a:srgbClr val="FEFEF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2289572" y="2434106"/>
            <a:ext cx="1604963" cy="979885"/>
            <a:chOff x="3052763" y="3465975"/>
            <a:chExt cx="2139950" cy="1306513"/>
          </a:xfrm>
          <a:solidFill>
            <a:srgbClr val="99CC03"/>
          </a:solidFill>
        </p:grpSpPr>
        <p:sp>
          <p:nvSpPr>
            <p:cNvPr id="113" name="六边形 112"/>
            <p:cNvSpPr/>
            <p:nvPr/>
          </p:nvSpPr>
          <p:spPr>
            <a:xfrm>
              <a:off x="3052763" y="3465975"/>
              <a:ext cx="2139950" cy="1306513"/>
            </a:xfrm>
            <a:prstGeom prst="hexagon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4" name="文本框 43"/>
            <p:cNvSpPr txBox="1"/>
            <p:nvPr/>
          </p:nvSpPr>
          <p:spPr>
            <a:xfrm>
              <a:off x="3475699" y="3728784"/>
              <a:ext cx="147732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研究成果</a:t>
              </a:r>
              <a:endParaRPr lang="en-US" altLang="zh-CN" sz="1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     02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3783806" y="1910231"/>
            <a:ext cx="1604963" cy="979885"/>
            <a:chOff x="5045075" y="2767475"/>
            <a:chExt cx="2139950" cy="1306513"/>
          </a:xfrm>
          <a:solidFill>
            <a:srgbClr val="99CC03"/>
          </a:solidFill>
        </p:grpSpPr>
        <p:sp>
          <p:nvSpPr>
            <p:cNvPr id="116" name="六边形 115"/>
            <p:cNvSpPr/>
            <p:nvPr/>
          </p:nvSpPr>
          <p:spPr>
            <a:xfrm>
              <a:off x="5045075" y="2767475"/>
              <a:ext cx="2139950" cy="1306513"/>
            </a:xfrm>
            <a:prstGeom prst="hexagon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7" name="文本框 44"/>
            <p:cNvSpPr txBox="1"/>
            <p:nvPr/>
          </p:nvSpPr>
          <p:spPr>
            <a:xfrm>
              <a:off x="5444246" y="2992531"/>
              <a:ext cx="147732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研究成果</a:t>
              </a:r>
              <a:endParaRPr lang="en-US" altLang="zh-CN" sz="1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     03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278041" y="2434106"/>
            <a:ext cx="1604963" cy="979885"/>
            <a:chOff x="7037388" y="3465975"/>
            <a:chExt cx="2139950" cy="1306513"/>
          </a:xfrm>
          <a:solidFill>
            <a:srgbClr val="99CC03"/>
          </a:solidFill>
        </p:grpSpPr>
        <p:sp>
          <p:nvSpPr>
            <p:cNvPr id="119" name="六边形 118"/>
            <p:cNvSpPr/>
            <p:nvPr/>
          </p:nvSpPr>
          <p:spPr>
            <a:xfrm>
              <a:off x="7037388" y="3465975"/>
              <a:ext cx="2139950" cy="1306513"/>
            </a:xfrm>
            <a:prstGeom prst="hexagon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0" name="文本框 45"/>
            <p:cNvSpPr txBox="1"/>
            <p:nvPr/>
          </p:nvSpPr>
          <p:spPr>
            <a:xfrm>
              <a:off x="7442676" y="3728783"/>
              <a:ext cx="147732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研究成果</a:t>
              </a:r>
              <a:endParaRPr lang="en-US" altLang="zh-CN" sz="1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     04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6772276" y="1922137"/>
            <a:ext cx="2383631" cy="958454"/>
            <a:chOff x="9029700" y="2783350"/>
            <a:chExt cx="3178175" cy="1277939"/>
          </a:xfrm>
          <a:solidFill>
            <a:srgbClr val="555555"/>
          </a:solidFill>
        </p:grpSpPr>
        <p:sp>
          <p:nvSpPr>
            <p:cNvPr id="122" name="六边形 121"/>
            <p:cNvSpPr/>
            <p:nvPr/>
          </p:nvSpPr>
          <p:spPr>
            <a:xfrm>
              <a:off x="9029700" y="2783350"/>
              <a:ext cx="2122488" cy="1277938"/>
            </a:xfrm>
            <a:prstGeom prst="hexagon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123" name="任意多边形 122"/>
            <p:cNvSpPr/>
            <p:nvPr/>
          </p:nvSpPr>
          <p:spPr>
            <a:xfrm flipH="1">
              <a:off x="10804525" y="2783351"/>
              <a:ext cx="1403350" cy="1277938"/>
            </a:xfrm>
            <a:custGeom>
              <a:avLst/>
              <a:gdLst>
                <a:gd name="connsiteX0" fmla="*/ 1396587 w 1404257"/>
                <a:gd name="connsiteY0" fmla="*/ 0 h 1306286"/>
                <a:gd name="connsiteX1" fmla="*/ 1404257 w 1404257"/>
                <a:gd name="connsiteY1" fmla="*/ 0 h 1306286"/>
                <a:gd name="connsiteX2" fmla="*/ 1404257 w 1404257"/>
                <a:gd name="connsiteY2" fmla="*/ 1306286 h 1306286"/>
                <a:gd name="connsiteX3" fmla="*/ 1401838 w 1404257"/>
                <a:gd name="connsiteY3" fmla="*/ 1306286 h 1306286"/>
                <a:gd name="connsiteX4" fmla="*/ 0 w 1404257"/>
                <a:gd name="connsiteY4" fmla="*/ 983228 h 1306286"/>
                <a:gd name="connsiteX5" fmla="*/ 0 w 1404257"/>
                <a:gd name="connsiteY5" fmla="*/ 321848 h 130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257" h="1306286">
                  <a:moveTo>
                    <a:pt x="1396587" y="0"/>
                  </a:moveTo>
                  <a:lnTo>
                    <a:pt x="1404257" y="0"/>
                  </a:lnTo>
                  <a:lnTo>
                    <a:pt x="1404257" y="1306286"/>
                  </a:lnTo>
                  <a:lnTo>
                    <a:pt x="1401838" y="1306286"/>
                  </a:lnTo>
                  <a:lnTo>
                    <a:pt x="0" y="983228"/>
                  </a:lnTo>
                  <a:lnTo>
                    <a:pt x="0" y="32184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124" name="文本框 46"/>
            <p:cNvSpPr txBox="1"/>
            <p:nvPr/>
          </p:nvSpPr>
          <p:spPr>
            <a:xfrm>
              <a:off x="9303127" y="3005231"/>
              <a:ext cx="1477328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solidFill>
                    <a:srgbClr val="FEFEFE"/>
                  </a:solidFill>
                  <a:cs typeface="+mn-ea"/>
                  <a:sym typeface="+mn-lt"/>
                </a:rPr>
                <a:t>研究成果</a:t>
              </a:r>
              <a:endParaRPr lang="en-US" altLang="zh-CN" sz="1800" b="1" dirty="0">
                <a:solidFill>
                  <a:srgbClr val="FEFEFE"/>
                </a:solidFill>
                <a:cs typeface="+mn-ea"/>
                <a:sym typeface="+mn-lt"/>
              </a:endParaRPr>
            </a:p>
            <a:p>
              <a:r>
                <a:rPr lang="en-US" altLang="zh-CN" sz="1800" b="1" dirty="0">
                  <a:solidFill>
                    <a:srgbClr val="FEFEFE"/>
                  </a:solidFill>
                  <a:cs typeface="+mn-ea"/>
                  <a:sym typeface="+mn-lt"/>
                </a:rPr>
                <a:t>     05</a:t>
              </a:r>
              <a:endParaRPr lang="zh-CN" altLang="en-US" sz="1800" b="1" dirty="0">
                <a:solidFill>
                  <a:srgbClr val="FEFEF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5" name="文本框 47"/>
          <p:cNvSpPr txBox="1"/>
          <p:nvPr/>
        </p:nvSpPr>
        <p:spPr>
          <a:xfrm>
            <a:off x="939575" y="3070695"/>
            <a:ext cx="1252250" cy="1223412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，文字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6" name="文本框 48"/>
          <p:cNvSpPr txBox="1"/>
          <p:nvPr/>
        </p:nvSpPr>
        <p:spPr>
          <a:xfrm>
            <a:off x="3978612" y="3070695"/>
            <a:ext cx="1169451" cy="1223412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7" name="文本框 49"/>
          <p:cNvSpPr txBox="1"/>
          <p:nvPr/>
        </p:nvSpPr>
        <p:spPr>
          <a:xfrm>
            <a:off x="6977346" y="3070695"/>
            <a:ext cx="1126050" cy="1415772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8" name="文本框 50"/>
          <p:cNvSpPr txBox="1"/>
          <p:nvPr/>
        </p:nvSpPr>
        <p:spPr>
          <a:xfrm>
            <a:off x="2519464" y="1087617"/>
            <a:ext cx="1195306" cy="1223412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点击输入简要文字内容，文字内容需概括精炼，文字内容需概括精炼，言简意赅的说明分项内容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9" name="文本框 51"/>
          <p:cNvSpPr txBox="1"/>
          <p:nvPr/>
        </p:nvSpPr>
        <p:spPr>
          <a:xfrm>
            <a:off x="5496128" y="1087617"/>
            <a:ext cx="1193875" cy="1223412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1177813" y="2451819"/>
            <a:ext cx="103618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4078A6"/>
                </a:solidFill>
                <a:cs typeface="+mn-ea"/>
                <a:sym typeface="+mn-lt"/>
              </a:rPr>
              <a:t>1,458</a:t>
            </a:r>
            <a:endParaRPr lang="zh-CN" altLang="en-US" sz="27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3" name="文本框 11"/>
          <p:cNvSpPr txBox="1"/>
          <p:nvPr/>
        </p:nvSpPr>
        <p:spPr>
          <a:xfrm>
            <a:off x="6970354" y="2451819"/>
            <a:ext cx="123976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9463A3"/>
                </a:solidFill>
                <a:cs typeface="+mn-ea"/>
                <a:sym typeface="+mn-lt"/>
              </a:rPr>
              <a:t>12,591</a:t>
            </a:r>
            <a:endParaRPr lang="zh-CN" altLang="en-US" sz="2700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4" name="文本框 12"/>
          <p:cNvSpPr txBox="1"/>
          <p:nvPr/>
        </p:nvSpPr>
        <p:spPr>
          <a:xfrm>
            <a:off x="5032696" y="2451819"/>
            <a:ext cx="103618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4078A6"/>
                </a:solidFill>
                <a:cs typeface="+mn-ea"/>
                <a:sym typeface="+mn-lt"/>
              </a:rPr>
              <a:t>5,674</a:t>
            </a:r>
            <a:endParaRPr lang="zh-CN" altLang="en-US" sz="27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5" name="文本框 13"/>
          <p:cNvSpPr txBox="1"/>
          <p:nvPr/>
        </p:nvSpPr>
        <p:spPr>
          <a:xfrm>
            <a:off x="3107638" y="2463545"/>
            <a:ext cx="103618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9463A3"/>
                </a:solidFill>
                <a:cs typeface="+mn-ea"/>
                <a:sym typeface="+mn-lt"/>
              </a:rPr>
              <a:t>2,345</a:t>
            </a:r>
            <a:endParaRPr lang="zh-CN" altLang="en-US" sz="2700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96018" y="1266264"/>
            <a:ext cx="1773722" cy="1065443"/>
            <a:chOff x="1061357" y="2168267"/>
            <a:chExt cx="2364963" cy="1420590"/>
          </a:xfrm>
        </p:grpSpPr>
        <p:sp>
          <p:nvSpPr>
            <p:cNvPr id="7" name="任意多边形 6"/>
            <p:cNvSpPr/>
            <p:nvPr/>
          </p:nvSpPr>
          <p:spPr>
            <a:xfrm>
              <a:off x="1061357" y="2168267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4078A6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19"/>
            <p:cNvSpPr txBox="1"/>
            <p:nvPr/>
          </p:nvSpPr>
          <p:spPr>
            <a:xfrm>
              <a:off x="1762794" y="2253800"/>
              <a:ext cx="1255044" cy="116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2012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zh-CN" altLang="en-US" sz="27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23"/>
            <p:cNvSpPr txBox="1"/>
            <p:nvPr/>
          </p:nvSpPr>
          <p:spPr>
            <a:xfrm>
              <a:off x="1803754" y="2892949"/>
              <a:ext cx="964367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年度</a:t>
              </a:r>
              <a:endParaRPr lang="en-US" altLang="zh-CN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23460" y="1266264"/>
            <a:ext cx="1773722" cy="1065443"/>
            <a:chOff x="3631279" y="2168267"/>
            <a:chExt cx="2364963" cy="1420590"/>
          </a:xfrm>
        </p:grpSpPr>
        <p:sp>
          <p:nvSpPr>
            <p:cNvPr id="11" name="任意多边形 10"/>
            <p:cNvSpPr/>
            <p:nvPr/>
          </p:nvSpPr>
          <p:spPr>
            <a:xfrm>
              <a:off x="3631279" y="2168267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9463A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20"/>
            <p:cNvSpPr txBox="1"/>
            <p:nvPr/>
          </p:nvSpPr>
          <p:spPr>
            <a:xfrm>
              <a:off x="4308542" y="2246620"/>
              <a:ext cx="125504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2013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24"/>
            <p:cNvSpPr txBox="1"/>
            <p:nvPr/>
          </p:nvSpPr>
          <p:spPr>
            <a:xfrm>
              <a:off x="4336678" y="2865349"/>
              <a:ext cx="964367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年度</a:t>
              </a:r>
              <a:endParaRPr lang="en-US" altLang="zh-CN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50901" y="1266264"/>
            <a:ext cx="1773722" cy="1065443"/>
            <a:chOff x="6201200" y="2168267"/>
            <a:chExt cx="2364963" cy="1420590"/>
          </a:xfrm>
        </p:grpSpPr>
        <p:sp>
          <p:nvSpPr>
            <p:cNvPr id="15" name="任意多边形 14"/>
            <p:cNvSpPr/>
            <p:nvPr/>
          </p:nvSpPr>
          <p:spPr>
            <a:xfrm>
              <a:off x="6201200" y="2168267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4078A6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21"/>
            <p:cNvSpPr txBox="1"/>
            <p:nvPr/>
          </p:nvSpPr>
          <p:spPr>
            <a:xfrm>
              <a:off x="6894521" y="2246619"/>
              <a:ext cx="125504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2014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25"/>
            <p:cNvSpPr txBox="1"/>
            <p:nvPr/>
          </p:nvSpPr>
          <p:spPr>
            <a:xfrm>
              <a:off x="6935467" y="2851793"/>
              <a:ext cx="964367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年度</a:t>
              </a:r>
              <a:endParaRPr lang="en-US" altLang="zh-CN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78342" y="1272388"/>
            <a:ext cx="1773722" cy="1065443"/>
            <a:chOff x="8771122" y="2176432"/>
            <a:chExt cx="2364963" cy="1420590"/>
          </a:xfrm>
        </p:grpSpPr>
        <p:sp>
          <p:nvSpPr>
            <p:cNvPr id="19" name="任意多边形 18"/>
            <p:cNvSpPr/>
            <p:nvPr/>
          </p:nvSpPr>
          <p:spPr>
            <a:xfrm>
              <a:off x="8771122" y="2176432"/>
              <a:ext cx="2364963" cy="1420590"/>
            </a:xfrm>
            <a:custGeom>
              <a:avLst/>
              <a:gdLst>
                <a:gd name="connsiteX0" fmla="*/ 0 w 2449284"/>
                <a:gd name="connsiteY0" fmla="*/ 0 h 1420590"/>
                <a:gd name="connsiteX1" fmla="*/ 2449284 w 2449284"/>
                <a:gd name="connsiteY1" fmla="*/ 0 h 1420590"/>
                <a:gd name="connsiteX2" fmla="*/ 2449284 w 2449284"/>
                <a:gd name="connsiteY2" fmla="*/ 653150 h 1420590"/>
                <a:gd name="connsiteX3" fmla="*/ 2449284 w 2449284"/>
                <a:gd name="connsiteY3" fmla="*/ 919843 h 1420590"/>
                <a:gd name="connsiteX4" fmla="*/ 2449284 w 2449284"/>
                <a:gd name="connsiteY4" fmla="*/ 1036870 h 1420590"/>
                <a:gd name="connsiteX5" fmla="*/ 1224642 w 2449284"/>
                <a:gd name="connsiteY5" fmla="*/ 1420590 h 1420590"/>
                <a:gd name="connsiteX6" fmla="*/ 0 w 2449284"/>
                <a:gd name="connsiteY6" fmla="*/ 1036870 h 1420590"/>
                <a:gd name="connsiteX7" fmla="*/ 0 w 2449284"/>
                <a:gd name="connsiteY7" fmla="*/ 919843 h 1420590"/>
                <a:gd name="connsiteX8" fmla="*/ 0 w 2449284"/>
                <a:gd name="connsiteY8" fmla="*/ 653150 h 142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284" h="1420590">
                  <a:moveTo>
                    <a:pt x="0" y="0"/>
                  </a:moveTo>
                  <a:lnTo>
                    <a:pt x="2449284" y="0"/>
                  </a:lnTo>
                  <a:lnTo>
                    <a:pt x="2449284" y="653150"/>
                  </a:lnTo>
                  <a:lnTo>
                    <a:pt x="2449284" y="919843"/>
                  </a:lnTo>
                  <a:lnTo>
                    <a:pt x="2449284" y="1036870"/>
                  </a:lnTo>
                  <a:lnTo>
                    <a:pt x="1224642" y="1420590"/>
                  </a:lnTo>
                  <a:lnTo>
                    <a:pt x="0" y="1036870"/>
                  </a:lnTo>
                  <a:lnTo>
                    <a:pt x="0" y="919843"/>
                  </a:lnTo>
                  <a:lnTo>
                    <a:pt x="0" y="653150"/>
                  </a:lnTo>
                  <a:close/>
                </a:path>
              </a:pathLst>
            </a:custGeom>
            <a:solidFill>
              <a:srgbClr val="9463A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22"/>
            <p:cNvSpPr txBox="1"/>
            <p:nvPr/>
          </p:nvSpPr>
          <p:spPr>
            <a:xfrm>
              <a:off x="9464441" y="2246619"/>
              <a:ext cx="125504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2015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6"/>
            <p:cNvSpPr txBox="1"/>
            <p:nvPr/>
          </p:nvSpPr>
          <p:spPr>
            <a:xfrm>
              <a:off x="9492577" y="2865350"/>
              <a:ext cx="964367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年度</a:t>
              </a:r>
              <a:endParaRPr lang="en-US" altLang="zh-CN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研究成果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6024" y="539563"/>
            <a:ext cx="16305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FINDINGS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76170" y="3071677"/>
            <a:ext cx="1558410" cy="13289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36795" y="3071677"/>
            <a:ext cx="1558410" cy="13289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2397" y="3071677"/>
            <a:ext cx="1558410" cy="13289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85998" y="3071677"/>
            <a:ext cx="1558410" cy="13289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550024" y="0"/>
            <a:ext cx="5593976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23692" y="1419884"/>
            <a:ext cx="2248113" cy="2248113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81584" y="1379793"/>
            <a:ext cx="2248113" cy="2248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6218" y="1719033"/>
            <a:ext cx="2118845" cy="15696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463A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cs typeface="+mn-ea"/>
                <a:sym typeface="+mn-lt"/>
              </a:rPr>
              <a:t>05</a:t>
            </a:r>
            <a:endParaRPr lang="en-US" altLang="zh-CN" sz="9600" dirty="0" smtClean="0">
              <a:solidFill>
                <a:srgbClr val="9463A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24056" y="1422265"/>
            <a:ext cx="2163169" cy="2163169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51034" y="1328131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4078A6"/>
                </a:solidFill>
                <a:cs typeface="+mn-ea"/>
                <a:sym typeface="+mn-lt"/>
              </a:rPr>
              <a:t>解决方案及总结</a:t>
            </a:r>
            <a:endParaRPr lang="zh-CN" altLang="en-US" sz="30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66585" y="19515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解决方案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66585" y="27491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补救措施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66585" y="315763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论文总结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66585" y="3528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参考文献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13681" y="1998829"/>
            <a:ext cx="130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SOLUTION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13681" y="2797557"/>
            <a:ext cx="1823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REMEDIAL MEASURES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13681" y="3207225"/>
            <a:ext cx="1547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THESIS SUMMARY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13681" y="3607369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REFERENCE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243244" y="2097930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243244" y="2886253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243244" y="3285516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4243244" y="3675254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266585" y="23673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方案评估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313681" y="2414544"/>
            <a:ext cx="1841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PROJECT EVALUATION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4243244" y="2513645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解决方案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6024" y="539563"/>
            <a:ext cx="1220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SOLUTION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05906" y="882613"/>
            <a:ext cx="1601788" cy="1608633"/>
            <a:chOff x="4005906" y="882613"/>
            <a:chExt cx="1601788" cy="1608633"/>
          </a:xfrm>
        </p:grpSpPr>
        <p:sp>
          <p:nvSpPr>
            <p:cNvPr id="54" name="Freeform 21"/>
            <p:cNvSpPr/>
            <p:nvPr/>
          </p:nvSpPr>
          <p:spPr bwMode="auto">
            <a:xfrm>
              <a:off x="4005906" y="882613"/>
              <a:ext cx="1601788" cy="1608633"/>
            </a:xfrm>
            <a:custGeom>
              <a:avLst/>
              <a:gdLst>
                <a:gd name="T0" fmla="*/ 378 w 914"/>
                <a:gd name="T1" fmla="*/ 299 h 915"/>
                <a:gd name="T2" fmla="*/ 304 w 914"/>
                <a:gd name="T3" fmla="*/ 270 h 915"/>
                <a:gd name="T4" fmla="*/ 276 w 914"/>
                <a:gd name="T5" fmla="*/ 197 h 915"/>
                <a:gd name="T6" fmla="*/ 276 w 914"/>
                <a:gd name="T7" fmla="*/ 46 h 915"/>
                <a:gd name="T8" fmla="*/ 230 w 914"/>
                <a:gd name="T9" fmla="*/ 0 h 915"/>
                <a:gd name="T10" fmla="*/ 45 w 914"/>
                <a:gd name="T11" fmla="*/ 0 h 915"/>
                <a:gd name="T12" fmla="*/ 0 w 914"/>
                <a:gd name="T13" fmla="*/ 46 h 915"/>
                <a:gd name="T14" fmla="*/ 0 w 914"/>
                <a:gd name="T15" fmla="*/ 231 h 915"/>
                <a:gd name="T16" fmla="*/ 45 w 914"/>
                <a:gd name="T17" fmla="*/ 276 h 915"/>
                <a:gd name="T18" fmla="*/ 196 w 914"/>
                <a:gd name="T19" fmla="*/ 276 h 915"/>
                <a:gd name="T20" fmla="*/ 270 w 914"/>
                <a:gd name="T21" fmla="*/ 305 h 915"/>
                <a:gd name="T22" fmla="*/ 298 w 914"/>
                <a:gd name="T23" fmla="*/ 379 h 915"/>
                <a:gd name="T24" fmla="*/ 298 w 914"/>
                <a:gd name="T25" fmla="*/ 869 h 915"/>
                <a:gd name="T26" fmla="*/ 343 w 914"/>
                <a:gd name="T27" fmla="*/ 915 h 915"/>
                <a:gd name="T28" fmla="*/ 869 w 914"/>
                <a:gd name="T29" fmla="*/ 915 h 915"/>
                <a:gd name="T30" fmla="*/ 914 w 914"/>
                <a:gd name="T31" fmla="*/ 869 h 915"/>
                <a:gd name="T32" fmla="*/ 914 w 914"/>
                <a:gd name="T33" fmla="*/ 344 h 915"/>
                <a:gd name="T34" fmla="*/ 869 w 914"/>
                <a:gd name="T35" fmla="*/ 299 h 915"/>
                <a:gd name="T36" fmla="*/ 378 w 914"/>
                <a:gd name="T37" fmla="*/ 299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4" h="915">
                  <a:moveTo>
                    <a:pt x="378" y="299"/>
                  </a:moveTo>
                  <a:cubicBezTo>
                    <a:pt x="353" y="299"/>
                    <a:pt x="320" y="286"/>
                    <a:pt x="304" y="270"/>
                  </a:cubicBezTo>
                  <a:cubicBezTo>
                    <a:pt x="288" y="255"/>
                    <a:pt x="276" y="222"/>
                    <a:pt x="276" y="197"/>
                  </a:cubicBezTo>
                  <a:cubicBezTo>
                    <a:pt x="276" y="46"/>
                    <a:pt x="276" y="46"/>
                    <a:pt x="276" y="46"/>
                  </a:cubicBezTo>
                  <a:cubicBezTo>
                    <a:pt x="276" y="21"/>
                    <a:pt x="255" y="0"/>
                    <a:pt x="2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56"/>
                    <a:pt x="20" y="276"/>
                    <a:pt x="45" y="276"/>
                  </a:cubicBezTo>
                  <a:cubicBezTo>
                    <a:pt x="196" y="276"/>
                    <a:pt x="196" y="276"/>
                    <a:pt x="196" y="276"/>
                  </a:cubicBezTo>
                  <a:cubicBezTo>
                    <a:pt x="221" y="276"/>
                    <a:pt x="254" y="289"/>
                    <a:pt x="270" y="305"/>
                  </a:cubicBezTo>
                  <a:cubicBezTo>
                    <a:pt x="285" y="320"/>
                    <a:pt x="298" y="354"/>
                    <a:pt x="298" y="379"/>
                  </a:cubicBezTo>
                  <a:cubicBezTo>
                    <a:pt x="298" y="869"/>
                    <a:pt x="298" y="869"/>
                    <a:pt x="298" y="869"/>
                  </a:cubicBezTo>
                  <a:cubicBezTo>
                    <a:pt x="298" y="894"/>
                    <a:pt x="318" y="915"/>
                    <a:pt x="343" y="915"/>
                  </a:cubicBezTo>
                  <a:cubicBezTo>
                    <a:pt x="869" y="915"/>
                    <a:pt x="869" y="915"/>
                    <a:pt x="869" y="915"/>
                  </a:cubicBezTo>
                  <a:cubicBezTo>
                    <a:pt x="894" y="915"/>
                    <a:pt x="914" y="894"/>
                    <a:pt x="914" y="869"/>
                  </a:cubicBezTo>
                  <a:cubicBezTo>
                    <a:pt x="914" y="344"/>
                    <a:pt x="914" y="344"/>
                    <a:pt x="914" y="344"/>
                  </a:cubicBezTo>
                  <a:cubicBezTo>
                    <a:pt x="914" y="319"/>
                    <a:pt x="894" y="299"/>
                    <a:pt x="869" y="299"/>
                  </a:cubicBezTo>
                  <a:lnTo>
                    <a:pt x="378" y="299"/>
                  </a:ln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25"/>
            <p:cNvSpPr>
              <a:spLocks noEditPoints="1"/>
            </p:cNvSpPr>
            <p:nvPr/>
          </p:nvSpPr>
          <p:spPr bwMode="auto">
            <a:xfrm>
              <a:off x="4131320" y="992184"/>
              <a:ext cx="230187" cy="258843"/>
            </a:xfrm>
            <a:custGeom>
              <a:avLst/>
              <a:gdLst>
                <a:gd name="T0" fmla="*/ 28 w 131"/>
                <a:gd name="T1" fmla="*/ 16 h 147"/>
                <a:gd name="T2" fmla="*/ 103 w 131"/>
                <a:gd name="T3" fmla="*/ 16 h 147"/>
                <a:gd name="T4" fmla="*/ 118 w 131"/>
                <a:gd name="T5" fmla="*/ 61 h 147"/>
                <a:gd name="T6" fmla="*/ 127 w 131"/>
                <a:gd name="T7" fmla="*/ 65 h 147"/>
                <a:gd name="T8" fmla="*/ 131 w 131"/>
                <a:gd name="T9" fmla="*/ 74 h 147"/>
                <a:gd name="T10" fmla="*/ 130 w 131"/>
                <a:gd name="T11" fmla="*/ 101 h 147"/>
                <a:gd name="T12" fmla="*/ 123 w 131"/>
                <a:gd name="T13" fmla="*/ 108 h 147"/>
                <a:gd name="T14" fmla="*/ 116 w 131"/>
                <a:gd name="T15" fmla="*/ 109 h 147"/>
                <a:gd name="T16" fmla="*/ 65 w 131"/>
                <a:gd name="T17" fmla="*/ 147 h 147"/>
                <a:gd name="T18" fmla="*/ 76 w 131"/>
                <a:gd name="T19" fmla="*/ 132 h 147"/>
                <a:gd name="T20" fmla="*/ 107 w 131"/>
                <a:gd name="T21" fmla="*/ 109 h 147"/>
                <a:gd name="T22" fmla="*/ 98 w 131"/>
                <a:gd name="T23" fmla="*/ 105 h 147"/>
                <a:gd name="T24" fmla="*/ 95 w 131"/>
                <a:gd name="T25" fmla="*/ 74 h 147"/>
                <a:gd name="T26" fmla="*/ 96 w 131"/>
                <a:gd name="T27" fmla="*/ 69 h 147"/>
                <a:gd name="T28" fmla="*/ 107 w 131"/>
                <a:gd name="T29" fmla="*/ 56 h 147"/>
                <a:gd name="T30" fmla="*/ 35 w 131"/>
                <a:gd name="T31" fmla="*/ 38 h 147"/>
                <a:gd name="T32" fmla="*/ 28 w 131"/>
                <a:gd name="T33" fmla="*/ 62 h 147"/>
                <a:gd name="T34" fmla="*/ 35 w 131"/>
                <a:gd name="T35" fmla="*/ 69 h 147"/>
                <a:gd name="T36" fmla="*/ 36 w 131"/>
                <a:gd name="T37" fmla="*/ 96 h 147"/>
                <a:gd name="T38" fmla="*/ 32 w 131"/>
                <a:gd name="T39" fmla="*/ 105 h 147"/>
                <a:gd name="T40" fmla="*/ 24 w 131"/>
                <a:gd name="T41" fmla="*/ 109 h 147"/>
                <a:gd name="T42" fmla="*/ 8 w 131"/>
                <a:gd name="T43" fmla="*/ 108 h 147"/>
                <a:gd name="T44" fmla="*/ 0 w 131"/>
                <a:gd name="T45" fmla="*/ 96 h 147"/>
                <a:gd name="T46" fmla="*/ 1 w 131"/>
                <a:gd name="T47" fmla="*/ 69 h 147"/>
                <a:gd name="T48" fmla="*/ 13 w 131"/>
                <a:gd name="T49" fmla="*/ 61 h 147"/>
                <a:gd name="T50" fmla="*/ 61 w 131"/>
                <a:gd name="T51" fmla="*/ 135 h 147"/>
                <a:gd name="T52" fmla="*/ 65 w 131"/>
                <a:gd name="T53" fmla="*/ 131 h 147"/>
                <a:gd name="T54" fmla="*/ 13 w 131"/>
                <a:gd name="T55" fmla="*/ 73 h 147"/>
                <a:gd name="T56" fmla="*/ 12 w 131"/>
                <a:gd name="T57" fmla="*/ 74 h 147"/>
                <a:gd name="T58" fmla="*/ 12 w 131"/>
                <a:gd name="T59" fmla="*/ 97 h 147"/>
                <a:gd name="T60" fmla="*/ 18 w 131"/>
                <a:gd name="T61" fmla="*/ 97 h 147"/>
                <a:gd name="T62" fmla="*/ 24 w 131"/>
                <a:gd name="T63" fmla="*/ 97 h 147"/>
                <a:gd name="T64" fmla="*/ 25 w 131"/>
                <a:gd name="T65" fmla="*/ 96 h 147"/>
                <a:gd name="T66" fmla="*/ 25 w 131"/>
                <a:gd name="T67" fmla="*/ 74 h 147"/>
                <a:gd name="T68" fmla="*/ 24 w 131"/>
                <a:gd name="T69" fmla="*/ 73 h 147"/>
                <a:gd name="T70" fmla="*/ 18 w 131"/>
                <a:gd name="T71" fmla="*/ 73 h 147"/>
                <a:gd name="T72" fmla="*/ 107 w 131"/>
                <a:gd name="T73" fmla="*/ 73 h 147"/>
                <a:gd name="T74" fmla="*/ 106 w 131"/>
                <a:gd name="T75" fmla="*/ 74 h 147"/>
                <a:gd name="T76" fmla="*/ 106 w 131"/>
                <a:gd name="T77" fmla="*/ 97 h 147"/>
                <a:gd name="T78" fmla="*/ 113 w 131"/>
                <a:gd name="T79" fmla="*/ 97 h 147"/>
                <a:gd name="T80" fmla="*/ 118 w 131"/>
                <a:gd name="T81" fmla="*/ 97 h 147"/>
                <a:gd name="T82" fmla="*/ 119 w 131"/>
                <a:gd name="T83" fmla="*/ 96 h 147"/>
                <a:gd name="T84" fmla="*/ 119 w 131"/>
                <a:gd name="T85" fmla="*/ 74 h 147"/>
                <a:gd name="T86" fmla="*/ 118 w 131"/>
                <a:gd name="T87" fmla="*/ 73 h 147"/>
                <a:gd name="T88" fmla="*/ 113 w 131"/>
                <a:gd name="T89" fmla="*/ 73 h 147"/>
                <a:gd name="T90" fmla="*/ 95 w 131"/>
                <a:gd name="T91" fmla="*/ 24 h 147"/>
                <a:gd name="T92" fmla="*/ 36 w 131"/>
                <a:gd name="T93" fmla="*/ 24 h 147"/>
                <a:gd name="T94" fmla="*/ 65 w 131"/>
                <a:gd name="T95" fmla="*/ 19 h 147"/>
                <a:gd name="T96" fmla="*/ 103 w 131"/>
                <a:gd name="T97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1" h="147">
                  <a:moveTo>
                    <a:pt x="13" y="61"/>
                  </a:moveTo>
                  <a:cubicBezTo>
                    <a:pt x="13" y="53"/>
                    <a:pt x="13" y="53"/>
                    <a:pt x="13" y="53"/>
                  </a:cubicBezTo>
                  <a:cubicBezTo>
                    <a:pt x="13" y="38"/>
                    <a:pt x="19" y="25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8" y="6"/>
                    <a:pt x="51" y="0"/>
                    <a:pt x="65" y="0"/>
                  </a:cubicBezTo>
                  <a:cubicBezTo>
                    <a:pt x="80" y="0"/>
                    <a:pt x="93" y="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12" y="25"/>
                    <a:pt x="118" y="38"/>
                    <a:pt x="118" y="53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20" y="61"/>
                    <a:pt x="121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3"/>
                    <a:pt x="126" y="64"/>
                    <a:pt x="127" y="65"/>
                  </a:cubicBezTo>
                  <a:cubicBezTo>
                    <a:pt x="128" y="66"/>
                    <a:pt x="129" y="67"/>
                    <a:pt x="130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1"/>
                    <a:pt x="131" y="72"/>
                    <a:pt x="131" y="74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8"/>
                    <a:pt x="130" y="99"/>
                    <a:pt x="130" y="101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29" y="103"/>
                    <a:pt x="128" y="104"/>
                    <a:pt x="127" y="105"/>
                  </a:cubicBezTo>
                  <a:cubicBezTo>
                    <a:pt x="126" y="106"/>
                    <a:pt x="124" y="107"/>
                    <a:pt x="123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1" y="108"/>
                    <a:pt x="120" y="109"/>
                    <a:pt x="118" y="109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15" y="116"/>
                    <a:pt x="111" y="122"/>
                    <a:pt x="104" y="128"/>
                  </a:cubicBezTo>
                  <a:cubicBezTo>
                    <a:pt x="97" y="133"/>
                    <a:pt x="87" y="137"/>
                    <a:pt x="76" y="138"/>
                  </a:cubicBezTo>
                  <a:cubicBezTo>
                    <a:pt x="75" y="143"/>
                    <a:pt x="70" y="147"/>
                    <a:pt x="65" y="147"/>
                  </a:cubicBezTo>
                  <a:cubicBezTo>
                    <a:pt x="59" y="147"/>
                    <a:pt x="54" y="142"/>
                    <a:pt x="54" y="135"/>
                  </a:cubicBezTo>
                  <a:cubicBezTo>
                    <a:pt x="54" y="129"/>
                    <a:pt x="59" y="124"/>
                    <a:pt x="65" y="124"/>
                  </a:cubicBezTo>
                  <a:cubicBezTo>
                    <a:pt x="70" y="124"/>
                    <a:pt x="74" y="127"/>
                    <a:pt x="76" y="132"/>
                  </a:cubicBezTo>
                  <a:cubicBezTo>
                    <a:pt x="85" y="130"/>
                    <a:pt x="94" y="127"/>
                    <a:pt x="100" y="122"/>
                  </a:cubicBezTo>
                  <a:cubicBezTo>
                    <a:pt x="105" y="118"/>
                    <a:pt x="108" y="114"/>
                    <a:pt x="109" y="109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06" y="109"/>
                    <a:pt x="104" y="108"/>
                    <a:pt x="103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7"/>
                    <a:pt x="100" y="106"/>
                    <a:pt x="98" y="105"/>
                  </a:cubicBezTo>
                  <a:cubicBezTo>
                    <a:pt x="96" y="103"/>
                    <a:pt x="95" y="100"/>
                    <a:pt x="95" y="96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2"/>
                    <a:pt x="95" y="71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7"/>
                    <a:pt x="97" y="66"/>
                    <a:pt x="98" y="65"/>
                  </a:cubicBezTo>
                  <a:cubicBezTo>
                    <a:pt x="101" y="63"/>
                    <a:pt x="104" y="61"/>
                    <a:pt x="107" y="61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5" y="49"/>
                    <a:pt x="101" y="43"/>
                    <a:pt x="96" y="38"/>
                  </a:cubicBezTo>
                  <a:cubicBezTo>
                    <a:pt x="89" y="30"/>
                    <a:pt x="78" y="26"/>
                    <a:pt x="65" y="26"/>
                  </a:cubicBezTo>
                  <a:cubicBezTo>
                    <a:pt x="53" y="26"/>
                    <a:pt x="42" y="30"/>
                    <a:pt x="35" y="38"/>
                  </a:cubicBezTo>
                  <a:cubicBezTo>
                    <a:pt x="30" y="43"/>
                    <a:pt x="26" y="49"/>
                    <a:pt x="24" y="56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5" y="61"/>
                    <a:pt x="27" y="62"/>
                    <a:pt x="28" y="62"/>
                  </a:cubicBezTo>
                  <a:cubicBezTo>
                    <a:pt x="30" y="63"/>
                    <a:pt x="31" y="64"/>
                    <a:pt x="32" y="65"/>
                  </a:cubicBezTo>
                  <a:cubicBezTo>
                    <a:pt x="34" y="66"/>
                    <a:pt x="35" y="67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71"/>
                    <a:pt x="36" y="72"/>
                    <a:pt x="36" y="74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8"/>
                    <a:pt x="36" y="99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3"/>
                    <a:pt x="34" y="104"/>
                    <a:pt x="32" y="105"/>
                  </a:cubicBezTo>
                  <a:cubicBezTo>
                    <a:pt x="31" y="106"/>
                    <a:pt x="30" y="107"/>
                    <a:pt x="28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7" y="108"/>
                    <a:pt x="25" y="109"/>
                    <a:pt x="24" y="109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1" y="109"/>
                    <a:pt x="10" y="108"/>
                    <a:pt x="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7" y="107"/>
                    <a:pt x="5" y="106"/>
                    <a:pt x="4" y="105"/>
                  </a:cubicBezTo>
                  <a:cubicBezTo>
                    <a:pt x="2" y="103"/>
                    <a:pt x="0" y="100"/>
                    <a:pt x="0" y="9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2"/>
                    <a:pt x="1" y="71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2" y="67"/>
                    <a:pt x="3" y="66"/>
                    <a:pt x="4" y="65"/>
                  </a:cubicBezTo>
                  <a:cubicBezTo>
                    <a:pt x="6" y="63"/>
                    <a:pt x="9" y="61"/>
                    <a:pt x="13" y="61"/>
                  </a:cubicBezTo>
                  <a:close/>
                  <a:moveTo>
                    <a:pt x="65" y="131"/>
                  </a:moveTo>
                  <a:cubicBezTo>
                    <a:pt x="65" y="131"/>
                    <a:pt x="65" y="131"/>
                    <a:pt x="65" y="131"/>
                  </a:cubicBezTo>
                  <a:cubicBezTo>
                    <a:pt x="63" y="131"/>
                    <a:pt x="61" y="133"/>
                    <a:pt x="61" y="135"/>
                  </a:cubicBezTo>
                  <a:cubicBezTo>
                    <a:pt x="61" y="138"/>
                    <a:pt x="63" y="140"/>
                    <a:pt x="65" y="140"/>
                  </a:cubicBezTo>
                  <a:cubicBezTo>
                    <a:pt x="68" y="140"/>
                    <a:pt x="70" y="138"/>
                    <a:pt x="70" y="135"/>
                  </a:cubicBezTo>
                  <a:cubicBezTo>
                    <a:pt x="70" y="133"/>
                    <a:pt x="68" y="131"/>
                    <a:pt x="65" y="131"/>
                  </a:cubicBezTo>
                  <a:close/>
                  <a:moveTo>
                    <a:pt x="18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2" y="73"/>
                    <a:pt x="12" y="73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2" y="97"/>
                    <a:pt x="12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5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18" y="73"/>
                    <a:pt x="18" y="73"/>
                    <a:pt x="18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73"/>
                    <a:pt x="107" y="73"/>
                    <a:pt x="106" y="73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6" y="74"/>
                    <a:pt x="106" y="74"/>
                    <a:pt x="106" y="74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7"/>
                    <a:pt x="106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3"/>
                    <a:pt x="119" y="73"/>
                    <a:pt x="118" y="73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03" y="36"/>
                  </a:moveTo>
                  <a:cubicBezTo>
                    <a:pt x="103" y="36"/>
                    <a:pt x="103" y="36"/>
                    <a:pt x="103" y="36"/>
                  </a:cubicBezTo>
                  <a:cubicBezTo>
                    <a:pt x="101" y="31"/>
                    <a:pt x="98" y="27"/>
                    <a:pt x="95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87" y="16"/>
                    <a:pt x="77" y="11"/>
                    <a:pt x="65" y="11"/>
                  </a:cubicBezTo>
                  <a:cubicBezTo>
                    <a:pt x="54" y="11"/>
                    <a:pt x="44" y="16"/>
                    <a:pt x="36" y="24"/>
                  </a:cubicBezTo>
                  <a:cubicBezTo>
                    <a:pt x="33" y="27"/>
                    <a:pt x="30" y="31"/>
                    <a:pt x="27" y="36"/>
                  </a:cubicBezTo>
                  <a:cubicBezTo>
                    <a:pt x="28" y="35"/>
                    <a:pt x="29" y="34"/>
                    <a:pt x="30" y="34"/>
                  </a:cubicBezTo>
                  <a:cubicBezTo>
                    <a:pt x="39" y="25"/>
                    <a:pt x="52" y="19"/>
                    <a:pt x="65" y="19"/>
                  </a:cubicBezTo>
                  <a:cubicBezTo>
                    <a:pt x="79" y="19"/>
                    <a:pt x="92" y="25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2" y="34"/>
                    <a:pt x="103" y="35"/>
                    <a:pt x="103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8" name="Rectangle 29"/>
            <p:cNvSpPr>
              <a:spLocks noChangeArrowheads="1"/>
            </p:cNvSpPr>
            <p:nvPr/>
          </p:nvSpPr>
          <p:spPr bwMode="auto">
            <a:xfrm>
              <a:off x="4640906" y="1702616"/>
              <a:ext cx="863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15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67894" y="2065665"/>
            <a:ext cx="1604962" cy="1605458"/>
            <a:chOff x="4667894" y="2065665"/>
            <a:chExt cx="1604962" cy="1605458"/>
          </a:xfrm>
        </p:grpSpPr>
        <p:sp>
          <p:nvSpPr>
            <p:cNvPr id="61" name="Freeform 24"/>
            <p:cNvSpPr/>
            <p:nvPr/>
          </p:nvSpPr>
          <p:spPr bwMode="auto">
            <a:xfrm>
              <a:off x="4667894" y="2065665"/>
              <a:ext cx="1604962" cy="1605458"/>
            </a:xfrm>
            <a:custGeom>
              <a:avLst/>
              <a:gdLst>
                <a:gd name="T0" fmla="*/ 616 w 915"/>
                <a:gd name="T1" fmla="*/ 378 h 914"/>
                <a:gd name="T2" fmla="*/ 645 w 915"/>
                <a:gd name="T3" fmla="*/ 304 h 914"/>
                <a:gd name="T4" fmla="*/ 718 w 915"/>
                <a:gd name="T5" fmla="*/ 276 h 914"/>
                <a:gd name="T6" fmla="*/ 869 w 915"/>
                <a:gd name="T7" fmla="*/ 276 h 914"/>
                <a:gd name="T8" fmla="*/ 915 w 915"/>
                <a:gd name="T9" fmla="*/ 231 h 914"/>
                <a:gd name="T10" fmla="*/ 915 w 915"/>
                <a:gd name="T11" fmla="*/ 45 h 914"/>
                <a:gd name="T12" fmla="*/ 869 w 915"/>
                <a:gd name="T13" fmla="*/ 0 h 914"/>
                <a:gd name="T14" fmla="*/ 684 w 915"/>
                <a:gd name="T15" fmla="*/ 0 h 914"/>
                <a:gd name="T16" fmla="*/ 639 w 915"/>
                <a:gd name="T17" fmla="*/ 45 h 914"/>
                <a:gd name="T18" fmla="*/ 639 w 915"/>
                <a:gd name="T19" fmla="*/ 196 h 914"/>
                <a:gd name="T20" fmla="*/ 610 w 915"/>
                <a:gd name="T21" fmla="*/ 270 h 914"/>
                <a:gd name="T22" fmla="*/ 537 w 915"/>
                <a:gd name="T23" fmla="*/ 298 h 914"/>
                <a:gd name="T24" fmla="*/ 46 w 915"/>
                <a:gd name="T25" fmla="*/ 298 h 914"/>
                <a:gd name="T26" fmla="*/ 0 w 915"/>
                <a:gd name="T27" fmla="*/ 344 h 914"/>
                <a:gd name="T28" fmla="*/ 0 w 915"/>
                <a:gd name="T29" fmla="*/ 869 h 914"/>
                <a:gd name="T30" fmla="*/ 46 w 915"/>
                <a:gd name="T31" fmla="*/ 914 h 914"/>
                <a:gd name="T32" fmla="*/ 571 w 915"/>
                <a:gd name="T33" fmla="*/ 914 h 914"/>
                <a:gd name="T34" fmla="*/ 616 w 915"/>
                <a:gd name="T35" fmla="*/ 869 h 914"/>
                <a:gd name="T36" fmla="*/ 616 w 915"/>
                <a:gd name="T37" fmla="*/ 378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5" h="914">
                  <a:moveTo>
                    <a:pt x="616" y="378"/>
                  </a:moveTo>
                  <a:cubicBezTo>
                    <a:pt x="616" y="353"/>
                    <a:pt x="629" y="320"/>
                    <a:pt x="645" y="304"/>
                  </a:cubicBezTo>
                  <a:cubicBezTo>
                    <a:pt x="660" y="289"/>
                    <a:pt x="693" y="276"/>
                    <a:pt x="718" y="276"/>
                  </a:cubicBezTo>
                  <a:cubicBezTo>
                    <a:pt x="869" y="276"/>
                    <a:pt x="869" y="276"/>
                    <a:pt x="869" y="276"/>
                  </a:cubicBezTo>
                  <a:cubicBezTo>
                    <a:pt x="894" y="276"/>
                    <a:pt x="915" y="256"/>
                    <a:pt x="915" y="231"/>
                  </a:cubicBezTo>
                  <a:cubicBezTo>
                    <a:pt x="915" y="45"/>
                    <a:pt x="915" y="45"/>
                    <a:pt x="915" y="45"/>
                  </a:cubicBezTo>
                  <a:cubicBezTo>
                    <a:pt x="915" y="21"/>
                    <a:pt x="894" y="0"/>
                    <a:pt x="869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659" y="0"/>
                    <a:pt x="639" y="21"/>
                    <a:pt x="639" y="45"/>
                  </a:cubicBezTo>
                  <a:cubicBezTo>
                    <a:pt x="639" y="196"/>
                    <a:pt x="639" y="196"/>
                    <a:pt x="639" y="196"/>
                  </a:cubicBezTo>
                  <a:cubicBezTo>
                    <a:pt x="639" y="221"/>
                    <a:pt x="626" y="254"/>
                    <a:pt x="610" y="270"/>
                  </a:cubicBezTo>
                  <a:cubicBezTo>
                    <a:pt x="595" y="286"/>
                    <a:pt x="562" y="298"/>
                    <a:pt x="537" y="298"/>
                  </a:cubicBezTo>
                  <a:cubicBezTo>
                    <a:pt x="46" y="298"/>
                    <a:pt x="46" y="298"/>
                    <a:pt x="46" y="298"/>
                  </a:cubicBezTo>
                  <a:cubicBezTo>
                    <a:pt x="21" y="298"/>
                    <a:pt x="0" y="319"/>
                    <a:pt x="0" y="344"/>
                  </a:cubicBezTo>
                  <a:cubicBezTo>
                    <a:pt x="0" y="869"/>
                    <a:pt x="0" y="869"/>
                    <a:pt x="0" y="869"/>
                  </a:cubicBezTo>
                  <a:cubicBezTo>
                    <a:pt x="0" y="894"/>
                    <a:pt x="21" y="914"/>
                    <a:pt x="46" y="914"/>
                  </a:cubicBezTo>
                  <a:cubicBezTo>
                    <a:pt x="571" y="914"/>
                    <a:pt x="571" y="914"/>
                    <a:pt x="571" y="914"/>
                  </a:cubicBezTo>
                  <a:cubicBezTo>
                    <a:pt x="596" y="914"/>
                    <a:pt x="616" y="894"/>
                    <a:pt x="616" y="869"/>
                  </a:cubicBezTo>
                  <a:lnTo>
                    <a:pt x="616" y="378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28"/>
            <p:cNvSpPr>
              <a:spLocks noEditPoints="1"/>
            </p:cNvSpPr>
            <p:nvPr/>
          </p:nvSpPr>
          <p:spPr bwMode="auto">
            <a:xfrm>
              <a:off x="5914081" y="2186352"/>
              <a:ext cx="261938" cy="258843"/>
            </a:xfrm>
            <a:custGeom>
              <a:avLst/>
              <a:gdLst>
                <a:gd name="T0" fmla="*/ 145 w 149"/>
                <a:gd name="T1" fmla="*/ 101 h 148"/>
                <a:gd name="T2" fmla="*/ 145 w 149"/>
                <a:gd name="T3" fmla="*/ 111 h 148"/>
                <a:gd name="T4" fmla="*/ 72 w 149"/>
                <a:gd name="T5" fmla="*/ 147 h 148"/>
                <a:gd name="T6" fmla="*/ 1 w 149"/>
                <a:gd name="T7" fmla="*/ 103 h 148"/>
                <a:gd name="T8" fmla="*/ 24 w 149"/>
                <a:gd name="T9" fmla="*/ 90 h 148"/>
                <a:gd name="T10" fmla="*/ 1 w 149"/>
                <a:gd name="T11" fmla="*/ 71 h 148"/>
                <a:gd name="T12" fmla="*/ 24 w 149"/>
                <a:gd name="T13" fmla="*/ 58 h 148"/>
                <a:gd name="T14" fmla="*/ 1 w 149"/>
                <a:gd name="T15" fmla="*/ 40 h 148"/>
                <a:gd name="T16" fmla="*/ 72 w 149"/>
                <a:gd name="T17" fmla="*/ 1 h 148"/>
                <a:gd name="T18" fmla="*/ 145 w 149"/>
                <a:gd name="T19" fmla="*/ 37 h 148"/>
                <a:gd name="T20" fmla="*/ 145 w 149"/>
                <a:gd name="T21" fmla="*/ 47 h 148"/>
                <a:gd name="T22" fmla="*/ 145 w 149"/>
                <a:gd name="T23" fmla="*/ 69 h 148"/>
                <a:gd name="T24" fmla="*/ 145 w 149"/>
                <a:gd name="T25" fmla="*/ 79 h 148"/>
                <a:gd name="T26" fmla="*/ 130 w 149"/>
                <a:gd name="T27" fmla="*/ 106 h 148"/>
                <a:gd name="T28" fmla="*/ 113 w 149"/>
                <a:gd name="T29" fmla="*/ 96 h 148"/>
                <a:gd name="T30" fmla="*/ 75 w 149"/>
                <a:gd name="T31" fmla="*/ 116 h 148"/>
                <a:gd name="T32" fmla="*/ 74 w 149"/>
                <a:gd name="T33" fmla="*/ 116 h 148"/>
                <a:gd name="T34" fmla="*/ 74 w 149"/>
                <a:gd name="T35" fmla="*/ 116 h 148"/>
                <a:gd name="T36" fmla="*/ 73 w 149"/>
                <a:gd name="T37" fmla="*/ 116 h 148"/>
                <a:gd name="T38" fmla="*/ 72 w 149"/>
                <a:gd name="T39" fmla="*/ 115 h 148"/>
                <a:gd name="T40" fmla="*/ 18 w 149"/>
                <a:gd name="T41" fmla="*/ 106 h 148"/>
                <a:gd name="T42" fmla="*/ 130 w 149"/>
                <a:gd name="T43" fmla="*/ 106 h 148"/>
                <a:gd name="T44" fmla="*/ 74 w 149"/>
                <a:gd name="T45" fmla="*/ 104 h 148"/>
                <a:gd name="T46" fmla="*/ 113 w 149"/>
                <a:gd name="T47" fmla="*/ 64 h 148"/>
                <a:gd name="T48" fmla="*/ 75 w 149"/>
                <a:gd name="T49" fmla="*/ 84 h 148"/>
                <a:gd name="T50" fmla="*/ 74 w 149"/>
                <a:gd name="T51" fmla="*/ 84 h 148"/>
                <a:gd name="T52" fmla="*/ 74 w 149"/>
                <a:gd name="T53" fmla="*/ 84 h 148"/>
                <a:gd name="T54" fmla="*/ 73 w 149"/>
                <a:gd name="T55" fmla="*/ 84 h 148"/>
                <a:gd name="T56" fmla="*/ 72 w 149"/>
                <a:gd name="T57" fmla="*/ 84 h 148"/>
                <a:gd name="T58" fmla="*/ 18 w 149"/>
                <a:gd name="T59" fmla="*/ 74 h 148"/>
                <a:gd name="T60" fmla="*/ 74 w 149"/>
                <a:gd name="T61" fmla="*/ 72 h 148"/>
                <a:gd name="T62" fmla="*/ 130 w 149"/>
                <a:gd name="T63" fmla="*/ 42 h 148"/>
                <a:gd name="T64" fmla="*/ 18 w 149"/>
                <a:gd name="T65" fmla="*/ 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9" h="148">
                  <a:moveTo>
                    <a:pt x="124" y="90"/>
                  </a:moveTo>
                  <a:cubicBezTo>
                    <a:pt x="145" y="101"/>
                    <a:pt x="145" y="101"/>
                    <a:pt x="145" y="101"/>
                  </a:cubicBezTo>
                  <a:cubicBezTo>
                    <a:pt x="148" y="102"/>
                    <a:pt x="149" y="106"/>
                    <a:pt x="147" y="108"/>
                  </a:cubicBezTo>
                  <a:cubicBezTo>
                    <a:pt x="147" y="109"/>
                    <a:pt x="146" y="110"/>
                    <a:pt x="145" y="111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75" y="148"/>
                    <a:pt x="73" y="148"/>
                    <a:pt x="72" y="147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1" y="109"/>
                    <a:pt x="0" y="106"/>
                    <a:pt x="1" y="103"/>
                  </a:cubicBezTo>
                  <a:cubicBezTo>
                    <a:pt x="2" y="102"/>
                    <a:pt x="3" y="101"/>
                    <a:pt x="4" y="101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7"/>
                    <a:pt x="0" y="74"/>
                    <a:pt x="1" y="71"/>
                  </a:cubicBezTo>
                  <a:cubicBezTo>
                    <a:pt x="2" y="70"/>
                    <a:pt x="3" y="69"/>
                    <a:pt x="4" y="69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1" y="46"/>
                    <a:pt x="0" y="42"/>
                    <a:pt x="1" y="40"/>
                  </a:cubicBezTo>
                  <a:cubicBezTo>
                    <a:pt x="2" y="39"/>
                    <a:pt x="3" y="38"/>
                    <a:pt x="4" y="37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3" y="0"/>
                    <a:pt x="75" y="0"/>
                    <a:pt x="77" y="1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9"/>
                    <a:pt x="149" y="42"/>
                    <a:pt x="147" y="45"/>
                  </a:cubicBezTo>
                  <a:cubicBezTo>
                    <a:pt x="147" y="46"/>
                    <a:pt x="146" y="47"/>
                    <a:pt x="145" y="47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48" y="70"/>
                    <a:pt x="149" y="74"/>
                    <a:pt x="147" y="77"/>
                  </a:cubicBezTo>
                  <a:cubicBezTo>
                    <a:pt x="147" y="78"/>
                    <a:pt x="146" y="78"/>
                    <a:pt x="145" y="79"/>
                  </a:cubicBezTo>
                  <a:cubicBezTo>
                    <a:pt x="124" y="90"/>
                    <a:pt x="124" y="90"/>
                    <a:pt x="124" y="90"/>
                  </a:cubicBezTo>
                  <a:close/>
                  <a:moveTo>
                    <a:pt x="130" y="106"/>
                  </a:moveTo>
                  <a:cubicBezTo>
                    <a:pt x="130" y="106"/>
                    <a:pt x="130" y="106"/>
                    <a:pt x="130" y="10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6"/>
                    <a:pt x="72" y="116"/>
                    <a:pt x="72" y="11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130" y="106"/>
                    <a:pt x="130" y="106"/>
                    <a:pt x="130" y="106"/>
                  </a:cubicBezTo>
                  <a:close/>
                  <a:moveTo>
                    <a:pt x="74" y="104"/>
                  </a:moveTo>
                  <a:cubicBezTo>
                    <a:pt x="74" y="104"/>
                    <a:pt x="74" y="104"/>
                    <a:pt x="74" y="104"/>
                  </a:cubicBezTo>
                  <a:cubicBezTo>
                    <a:pt x="93" y="94"/>
                    <a:pt x="112" y="84"/>
                    <a:pt x="130" y="7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84"/>
                    <a:pt x="76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4"/>
                    <a:pt x="72" y="84"/>
                    <a:pt x="72" y="8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37" y="84"/>
                    <a:pt x="55" y="94"/>
                    <a:pt x="74" y="104"/>
                  </a:cubicBezTo>
                  <a:close/>
                  <a:moveTo>
                    <a:pt x="74" y="72"/>
                  </a:moveTo>
                  <a:cubicBezTo>
                    <a:pt x="74" y="72"/>
                    <a:pt x="74" y="72"/>
                    <a:pt x="74" y="72"/>
                  </a:cubicBezTo>
                  <a:cubicBezTo>
                    <a:pt x="93" y="62"/>
                    <a:pt x="112" y="52"/>
                    <a:pt x="130" y="4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37" y="52"/>
                    <a:pt x="55" y="62"/>
                    <a:pt x="7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9" name="Rectangle 30"/>
            <p:cNvSpPr>
              <a:spLocks noChangeArrowheads="1"/>
            </p:cNvSpPr>
            <p:nvPr/>
          </p:nvSpPr>
          <p:spPr bwMode="auto">
            <a:xfrm>
              <a:off x="4767906" y="2858672"/>
              <a:ext cx="863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15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70920" y="2732620"/>
            <a:ext cx="1603375" cy="1607046"/>
            <a:chOff x="3470920" y="2732620"/>
            <a:chExt cx="1603375" cy="1607046"/>
          </a:xfrm>
        </p:grpSpPr>
        <p:sp>
          <p:nvSpPr>
            <p:cNvPr id="59" name="Freeform 23"/>
            <p:cNvSpPr/>
            <p:nvPr/>
          </p:nvSpPr>
          <p:spPr bwMode="auto">
            <a:xfrm>
              <a:off x="3470920" y="2732620"/>
              <a:ext cx="1603375" cy="1607046"/>
            </a:xfrm>
            <a:custGeom>
              <a:avLst/>
              <a:gdLst>
                <a:gd name="T0" fmla="*/ 537 w 915"/>
                <a:gd name="T1" fmla="*/ 616 h 914"/>
                <a:gd name="T2" fmla="*/ 610 w 915"/>
                <a:gd name="T3" fmla="*/ 644 h 914"/>
                <a:gd name="T4" fmla="*/ 639 w 915"/>
                <a:gd name="T5" fmla="*/ 718 h 914"/>
                <a:gd name="T6" fmla="*/ 639 w 915"/>
                <a:gd name="T7" fmla="*/ 869 h 914"/>
                <a:gd name="T8" fmla="*/ 684 w 915"/>
                <a:gd name="T9" fmla="*/ 914 h 914"/>
                <a:gd name="T10" fmla="*/ 869 w 915"/>
                <a:gd name="T11" fmla="*/ 914 h 914"/>
                <a:gd name="T12" fmla="*/ 915 w 915"/>
                <a:gd name="T13" fmla="*/ 869 h 914"/>
                <a:gd name="T14" fmla="*/ 915 w 915"/>
                <a:gd name="T15" fmla="*/ 684 h 914"/>
                <a:gd name="T16" fmla="*/ 869 w 915"/>
                <a:gd name="T17" fmla="*/ 638 h 914"/>
                <a:gd name="T18" fmla="*/ 718 w 915"/>
                <a:gd name="T19" fmla="*/ 638 h 914"/>
                <a:gd name="T20" fmla="*/ 645 w 915"/>
                <a:gd name="T21" fmla="*/ 610 h 914"/>
                <a:gd name="T22" fmla="*/ 616 w 915"/>
                <a:gd name="T23" fmla="*/ 536 h 914"/>
                <a:gd name="T24" fmla="*/ 616 w 915"/>
                <a:gd name="T25" fmla="*/ 45 h 914"/>
                <a:gd name="T26" fmla="*/ 571 w 915"/>
                <a:gd name="T27" fmla="*/ 0 h 914"/>
                <a:gd name="T28" fmla="*/ 46 w 915"/>
                <a:gd name="T29" fmla="*/ 0 h 914"/>
                <a:gd name="T30" fmla="*/ 0 w 915"/>
                <a:gd name="T31" fmla="*/ 45 h 914"/>
                <a:gd name="T32" fmla="*/ 0 w 915"/>
                <a:gd name="T33" fmla="*/ 571 h 914"/>
                <a:gd name="T34" fmla="*/ 46 w 915"/>
                <a:gd name="T35" fmla="*/ 616 h 914"/>
                <a:gd name="T36" fmla="*/ 537 w 915"/>
                <a:gd name="T37" fmla="*/ 61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5" h="914">
                  <a:moveTo>
                    <a:pt x="537" y="616"/>
                  </a:moveTo>
                  <a:cubicBezTo>
                    <a:pt x="562" y="616"/>
                    <a:pt x="595" y="629"/>
                    <a:pt x="610" y="644"/>
                  </a:cubicBezTo>
                  <a:cubicBezTo>
                    <a:pt x="626" y="660"/>
                    <a:pt x="639" y="693"/>
                    <a:pt x="639" y="718"/>
                  </a:cubicBezTo>
                  <a:cubicBezTo>
                    <a:pt x="639" y="869"/>
                    <a:pt x="639" y="869"/>
                    <a:pt x="639" y="869"/>
                  </a:cubicBezTo>
                  <a:cubicBezTo>
                    <a:pt x="639" y="894"/>
                    <a:pt x="659" y="914"/>
                    <a:pt x="684" y="914"/>
                  </a:cubicBezTo>
                  <a:cubicBezTo>
                    <a:pt x="869" y="914"/>
                    <a:pt x="869" y="914"/>
                    <a:pt x="869" y="914"/>
                  </a:cubicBezTo>
                  <a:cubicBezTo>
                    <a:pt x="894" y="914"/>
                    <a:pt x="915" y="894"/>
                    <a:pt x="915" y="869"/>
                  </a:cubicBezTo>
                  <a:cubicBezTo>
                    <a:pt x="915" y="684"/>
                    <a:pt x="915" y="684"/>
                    <a:pt x="915" y="684"/>
                  </a:cubicBezTo>
                  <a:cubicBezTo>
                    <a:pt x="915" y="659"/>
                    <a:pt x="894" y="638"/>
                    <a:pt x="869" y="638"/>
                  </a:cubicBezTo>
                  <a:cubicBezTo>
                    <a:pt x="718" y="638"/>
                    <a:pt x="718" y="638"/>
                    <a:pt x="718" y="638"/>
                  </a:cubicBezTo>
                  <a:cubicBezTo>
                    <a:pt x="693" y="638"/>
                    <a:pt x="660" y="625"/>
                    <a:pt x="645" y="610"/>
                  </a:cubicBezTo>
                  <a:cubicBezTo>
                    <a:pt x="629" y="594"/>
                    <a:pt x="616" y="561"/>
                    <a:pt x="616" y="536"/>
                  </a:cubicBezTo>
                  <a:cubicBezTo>
                    <a:pt x="616" y="45"/>
                    <a:pt x="616" y="45"/>
                    <a:pt x="616" y="45"/>
                  </a:cubicBezTo>
                  <a:cubicBezTo>
                    <a:pt x="616" y="20"/>
                    <a:pt x="596" y="0"/>
                    <a:pt x="57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5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596"/>
                    <a:pt x="21" y="616"/>
                    <a:pt x="46" y="616"/>
                  </a:cubicBezTo>
                  <a:lnTo>
                    <a:pt x="537" y="616"/>
                  </a:ln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Freeform 26"/>
            <p:cNvSpPr>
              <a:spLocks noEditPoints="1"/>
            </p:cNvSpPr>
            <p:nvPr/>
          </p:nvSpPr>
          <p:spPr bwMode="auto">
            <a:xfrm>
              <a:off x="4713931" y="3969665"/>
              <a:ext cx="242888" cy="254078"/>
            </a:xfrm>
            <a:custGeom>
              <a:avLst/>
              <a:gdLst>
                <a:gd name="T0" fmla="*/ 4 w 139"/>
                <a:gd name="T1" fmla="*/ 139 h 145"/>
                <a:gd name="T2" fmla="*/ 56 w 139"/>
                <a:gd name="T3" fmla="*/ 133 h 145"/>
                <a:gd name="T4" fmla="*/ 24 w 139"/>
                <a:gd name="T5" fmla="*/ 117 h 145"/>
                <a:gd name="T6" fmla="*/ 20 w 139"/>
                <a:gd name="T7" fmla="*/ 115 h 145"/>
                <a:gd name="T8" fmla="*/ 2 w 139"/>
                <a:gd name="T9" fmla="*/ 89 h 145"/>
                <a:gd name="T10" fmla="*/ 24 w 139"/>
                <a:gd name="T11" fmla="*/ 70 h 145"/>
                <a:gd name="T12" fmla="*/ 56 w 139"/>
                <a:gd name="T13" fmla="*/ 58 h 145"/>
                <a:gd name="T14" fmla="*/ 19 w 139"/>
                <a:gd name="T15" fmla="*/ 53 h 145"/>
                <a:gd name="T16" fmla="*/ 19 w 139"/>
                <a:gd name="T17" fmla="*/ 18 h 145"/>
                <a:gd name="T18" fmla="*/ 25 w 139"/>
                <a:gd name="T19" fmla="*/ 12 h 145"/>
                <a:gd name="T20" fmla="*/ 56 w 139"/>
                <a:gd name="T21" fmla="*/ 3 h 145"/>
                <a:gd name="T22" fmla="*/ 60 w 139"/>
                <a:gd name="T23" fmla="*/ 0 h 145"/>
                <a:gd name="T24" fmla="*/ 82 w 139"/>
                <a:gd name="T25" fmla="*/ 3 h 145"/>
                <a:gd name="T26" fmla="*/ 82 w 139"/>
                <a:gd name="T27" fmla="*/ 12 h 145"/>
                <a:gd name="T28" fmla="*/ 119 w 139"/>
                <a:gd name="T29" fmla="*/ 14 h 145"/>
                <a:gd name="T30" fmla="*/ 136 w 139"/>
                <a:gd name="T31" fmla="*/ 39 h 145"/>
                <a:gd name="T32" fmla="*/ 119 w 139"/>
                <a:gd name="T33" fmla="*/ 57 h 145"/>
                <a:gd name="T34" fmla="*/ 115 w 139"/>
                <a:gd name="T35" fmla="*/ 58 h 145"/>
                <a:gd name="T36" fmla="*/ 82 w 139"/>
                <a:gd name="T37" fmla="*/ 70 h 145"/>
                <a:gd name="T38" fmla="*/ 114 w 139"/>
                <a:gd name="T39" fmla="*/ 70 h 145"/>
                <a:gd name="T40" fmla="*/ 120 w 139"/>
                <a:gd name="T41" fmla="*/ 111 h 145"/>
                <a:gd name="T42" fmla="*/ 114 w 139"/>
                <a:gd name="T43" fmla="*/ 117 h 145"/>
                <a:gd name="T44" fmla="*/ 82 w 139"/>
                <a:gd name="T45" fmla="*/ 133 h 145"/>
                <a:gd name="T46" fmla="*/ 135 w 139"/>
                <a:gd name="T47" fmla="*/ 139 h 145"/>
                <a:gd name="T48" fmla="*/ 10 w 139"/>
                <a:gd name="T49" fmla="*/ 145 h 145"/>
                <a:gd name="T50" fmla="*/ 63 w 139"/>
                <a:gd name="T51" fmla="*/ 133 h 145"/>
                <a:gd name="T52" fmla="*/ 76 w 139"/>
                <a:gd name="T53" fmla="*/ 117 h 145"/>
                <a:gd name="T54" fmla="*/ 63 w 139"/>
                <a:gd name="T55" fmla="*/ 133 h 145"/>
                <a:gd name="T56" fmla="*/ 76 w 139"/>
                <a:gd name="T57" fmla="*/ 6 h 145"/>
                <a:gd name="T58" fmla="*/ 63 w 139"/>
                <a:gd name="T59" fmla="*/ 12 h 145"/>
                <a:gd name="T60" fmla="*/ 76 w 139"/>
                <a:gd name="T61" fmla="*/ 6 h 145"/>
                <a:gd name="T62" fmla="*/ 76 w 139"/>
                <a:gd name="T63" fmla="*/ 70 h 145"/>
                <a:gd name="T64" fmla="*/ 63 w 139"/>
                <a:gd name="T65" fmla="*/ 58 h 145"/>
                <a:gd name="T66" fmla="*/ 76 w 139"/>
                <a:gd name="T67" fmla="*/ 70 h 145"/>
                <a:gd name="T68" fmla="*/ 113 w 139"/>
                <a:gd name="T69" fmla="*/ 23 h 145"/>
                <a:gd name="T70" fmla="*/ 30 w 139"/>
                <a:gd name="T71" fmla="*/ 47 h 145"/>
                <a:gd name="T72" fmla="*/ 125 w 139"/>
                <a:gd name="T73" fmla="*/ 35 h 145"/>
                <a:gd name="T74" fmla="*/ 109 w 139"/>
                <a:gd name="T75" fmla="*/ 81 h 145"/>
                <a:gd name="T76" fmla="*/ 26 w 139"/>
                <a:gd name="T77" fmla="*/ 81 h 145"/>
                <a:gd name="T78" fmla="*/ 26 w 139"/>
                <a:gd name="T79" fmla="*/ 105 h 145"/>
                <a:gd name="T80" fmla="*/ 109 w 139"/>
                <a:gd name="T81" fmla="*/ 8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145">
                  <a:moveTo>
                    <a:pt x="10" y="145"/>
                  </a:moveTo>
                  <a:cubicBezTo>
                    <a:pt x="6" y="145"/>
                    <a:pt x="4" y="142"/>
                    <a:pt x="4" y="139"/>
                  </a:cubicBezTo>
                  <a:cubicBezTo>
                    <a:pt x="4" y="136"/>
                    <a:pt x="6" y="133"/>
                    <a:pt x="10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2" y="117"/>
                    <a:pt x="21" y="116"/>
                    <a:pt x="20" y="115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5"/>
                    <a:pt x="0" y="92"/>
                    <a:pt x="2" y="89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1"/>
                    <a:pt x="22" y="70"/>
                    <a:pt x="24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1" y="58"/>
                    <a:pt x="19" y="56"/>
                    <a:pt x="19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4"/>
                    <a:pt x="21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8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1" y="0"/>
                    <a:pt x="82" y="1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7" y="12"/>
                    <a:pt x="118" y="13"/>
                    <a:pt x="119" y="14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9" y="33"/>
                    <a:pt x="139" y="37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18" y="58"/>
                    <a:pt x="116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8" y="70"/>
                    <a:pt x="120" y="73"/>
                    <a:pt x="120" y="76"/>
                  </a:cubicBezTo>
                  <a:cubicBezTo>
                    <a:pt x="120" y="111"/>
                    <a:pt x="120" y="111"/>
                    <a:pt x="120" y="111"/>
                  </a:cubicBezTo>
                  <a:cubicBezTo>
                    <a:pt x="120" y="111"/>
                    <a:pt x="120" y="111"/>
                    <a:pt x="120" y="111"/>
                  </a:cubicBezTo>
                  <a:cubicBezTo>
                    <a:pt x="120" y="114"/>
                    <a:pt x="118" y="117"/>
                    <a:pt x="114" y="11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2" y="133"/>
                    <a:pt x="135" y="136"/>
                    <a:pt x="135" y="139"/>
                  </a:cubicBezTo>
                  <a:cubicBezTo>
                    <a:pt x="135" y="142"/>
                    <a:pt x="132" y="145"/>
                    <a:pt x="129" y="145"/>
                  </a:cubicBezTo>
                  <a:cubicBezTo>
                    <a:pt x="10" y="145"/>
                    <a:pt x="10" y="145"/>
                    <a:pt x="10" y="145"/>
                  </a:cubicBezTo>
                  <a:close/>
                  <a:moveTo>
                    <a:pt x="63" y="133"/>
                  </a:moveTo>
                  <a:cubicBezTo>
                    <a:pt x="63" y="133"/>
                    <a:pt x="63" y="133"/>
                    <a:pt x="63" y="133"/>
                  </a:cubicBezTo>
                  <a:cubicBezTo>
                    <a:pt x="76" y="133"/>
                    <a:pt x="76" y="133"/>
                    <a:pt x="76" y="133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3" y="133"/>
                    <a:pt x="63" y="133"/>
                    <a:pt x="63" y="133"/>
                  </a:cubicBezTo>
                  <a:close/>
                  <a:moveTo>
                    <a:pt x="76" y="6"/>
                  </a:moveTo>
                  <a:cubicBezTo>
                    <a:pt x="76" y="6"/>
                    <a:pt x="76" y="6"/>
                    <a:pt x="76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6"/>
                    <a:pt x="76" y="6"/>
                    <a:pt x="76" y="6"/>
                  </a:cubicBezTo>
                  <a:close/>
                  <a:moveTo>
                    <a:pt x="76" y="70"/>
                  </a:moveTo>
                  <a:cubicBezTo>
                    <a:pt x="76" y="70"/>
                    <a:pt x="76" y="70"/>
                    <a:pt x="76" y="70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6" y="70"/>
                    <a:pt x="76" y="70"/>
                    <a:pt x="76" y="70"/>
                  </a:cubicBezTo>
                  <a:close/>
                  <a:moveTo>
                    <a:pt x="113" y="23"/>
                  </a:moveTo>
                  <a:cubicBezTo>
                    <a:pt x="113" y="23"/>
                    <a:pt x="113" y="23"/>
                    <a:pt x="113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3" y="23"/>
                    <a:pt x="113" y="23"/>
                    <a:pt x="113" y="23"/>
                  </a:cubicBezTo>
                  <a:close/>
                  <a:moveTo>
                    <a:pt x="109" y="81"/>
                  </a:moveTo>
                  <a:cubicBezTo>
                    <a:pt x="109" y="81"/>
                    <a:pt x="109" y="81"/>
                    <a:pt x="109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81"/>
                    <a:pt x="109" y="81"/>
                    <a:pt x="109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0" name="Rectangle 31"/>
            <p:cNvSpPr>
              <a:spLocks noChangeArrowheads="1"/>
            </p:cNvSpPr>
            <p:nvPr/>
          </p:nvSpPr>
          <p:spPr bwMode="auto">
            <a:xfrm>
              <a:off x="3580456" y="3000003"/>
              <a:ext cx="863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15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07345" y="1551156"/>
            <a:ext cx="1603375" cy="1607046"/>
            <a:chOff x="2807345" y="1551156"/>
            <a:chExt cx="1603375" cy="1607046"/>
          </a:xfrm>
        </p:grpSpPr>
        <p:sp>
          <p:nvSpPr>
            <p:cNvPr id="56" name="Freeform 22"/>
            <p:cNvSpPr/>
            <p:nvPr/>
          </p:nvSpPr>
          <p:spPr bwMode="auto">
            <a:xfrm>
              <a:off x="2807345" y="1551156"/>
              <a:ext cx="1603375" cy="1607046"/>
            </a:xfrm>
            <a:custGeom>
              <a:avLst/>
              <a:gdLst>
                <a:gd name="T0" fmla="*/ 298 w 914"/>
                <a:gd name="T1" fmla="*/ 537 h 915"/>
                <a:gd name="T2" fmla="*/ 270 w 914"/>
                <a:gd name="T3" fmla="*/ 610 h 915"/>
                <a:gd name="T4" fmla="*/ 196 w 914"/>
                <a:gd name="T5" fmla="*/ 639 h 915"/>
                <a:gd name="T6" fmla="*/ 45 w 914"/>
                <a:gd name="T7" fmla="*/ 639 h 915"/>
                <a:gd name="T8" fmla="*/ 0 w 914"/>
                <a:gd name="T9" fmla="*/ 684 h 915"/>
                <a:gd name="T10" fmla="*/ 0 w 914"/>
                <a:gd name="T11" fmla="*/ 869 h 915"/>
                <a:gd name="T12" fmla="*/ 45 w 914"/>
                <a:gd name="T13" fmla="*/ 915 h 915"/>
                <a:gd name="T14" fmla="*/ 230 w 914"/>
                <a:gd name="T15" fmla="*/ 915 h 915"/>
                <a:gd name="T16" fmla="*/ 276 w 914"/>
                <a:gd name="T17" fmla="*/ 869 h 915"/>
                <a:gd name="T18" fmla="*/ 276 w 914"/>
                <a:gd name="T19" fmla="*/ 718 h 915"/>
                <a:gd name="T20" fmla="*/ 304 w 914"/>
                <a:gd name="T21" fmla="*/ 645 h 915"/>
                <a:gd name="T22" fmla="*/ 378 w 914"/>
                <a:gd name="T23" fmla="*/ 616 h 915"/>
                <a:gd name="T24" fmla="*/ 869 w 914"/>
                <a:gd name="T25" fmla="*/ 616 h 915"/>
                <a:gd name="T26" fmla="*/ 914 w 914"/>
                <a:gd name="T27" fmla="*/ 571 h 915"/>
                <a:gd name="T28" fmla="*/ 914 w 914"/>
                <a:gd name="T29" fmla="*/ 46 h 915"/>
                <a:gd name="T30" fmla="*/ 869 w 914"/>
                <a:gd name="T31" fmla="*/ 0 h 915"/>
                <a:gd name="T32" fmla="*/ 343 w 914"/>
                <a:gd name="T33" fmla="*/ 0 h 915"/>
                <a:gd name="T34" fmla="*/ 298 w 914"/>
                <a:gd name="T35" fmla="*/ 46 h 915"/>
                <a:gd name="T36" fmla="*/ 298 w 914"/>
                <a:gd name="T37" fmla="*/ 537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4" h="915">
                  <a:moveTo>
                    <a:pt x="298" y="537"/>
                  </a:moveTo>
                  <a:cubicBezTo>
                    <a:pt x="298" y="561"/>
                    <a:pt x="285" y="595"/>
                    <a:pt x="270" y="610"/>
                  </a:cubicBezTo>
                  <a:cubicBezTo>
                    <a:pt x="254" y="626"/>
                    <a:pt x="221" y="639"/>
                    <a:pt x="196" y="639"/>
                  </a:cubicBezTo>
                  <a:cubicBezTo>
                    <a:pt x="45" y="639"/>
                    <a:pt x="45" y="639"/>
                    <a:pt x="45" y="639"/>
                  </a:cubicBezTo>
                  <a:cubicBezTo>
                    <a:pt x="20" y="639"/>
                    <a:pt x="0" y="659"/>
                    <a:pt x="0" y="684"/>
                  </a:cubicBezTo>
                  <a:cubicBezTo>
                    <a:pt x="0" y="869"/>
                    <a:pt x="0" y="869"/>
                    <a:pt x="0" y="869"/>
                  </a:cubicBezTo>
                  <a:cubicBezTo>
                    <a:pt x="0" y="894"/>
                    <a:pt x="20" y="915"/>
                    <a:pt x="45" y="915"/>
                  </a:cubicBezTo>
                  <a:cubicBezTo>
                    <a:pt x="230" y="915"/>
                    <a:pt x="230" y="915"/>
                    <a:pt x="230" y="915"/>
                  </a:cubicBezTo>
                  <a:cubicBezTo>
                    <a:pt x="255" y="915"/>
                    <a:pt x="276" y="894"/>
                    <a:pt x="276" y="869"/>
                  </a:cubicBezTo>
                  <a:cubicBezTo>
                    <a:pt x="276" y="718"/>
                    <a:pt x="276" y="718"/>
                    <a:pt x="276" y="718"/>
                  </a:cubicBezTo>
                  <a:cubicBezTo>
                    <a:pt x="276" y="693"/>
                    <a:pt x="288" y="660"/>
                    <a:pt x="304" y="645"/>
                  </a:cubicBezTo>
                  <a:cubicBezTo>
                    <a:pt x="320" y="629"/>
                    <a:pt x="353" y="616"/>
                    <a:pt x="378" y="616"/>
                  </a:cubicBezTo>
                  <a:cubicBezTo>
                    <a:pt x="869" y="616"/>
                    <a:pt x="869" y="616"/>
                    <a:pt x="869" y="616"/>
                  </a:cubicBezTo>
                  <a:cubicBezTo>
                    <a:pt x="894" y="616"/>
                    <a:pt x="914" y="596"/>
                    <a:pt x="914" y="571"/>
                  </a:cubicBezTo>
                  <a:cubicBezTo>
                    <a:pt x="914" y="46"/>
                    <a:pt x="914" y="46"/>
                    <a:pt x="914" y="46"/>
                  </a:cubicBezTo>
                  <a:cubicBezTo>
                    <a:pt x="914" y="21"/>
                    <a:pt x="894" y="0"/>
                    <a:pt x="869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18" y="0"/>
                    <a:pt x="298" y="21"/>
                    <a:pt x="298" y="46"/>
                  </a:cubicBezTo>
                  <a:lnTo>
                    <a:pt x="298" y="537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27"/>
            <p:cNvSpPr>
              <a:spLocks noEditPoints="1"/>
            </p:cNvSpPr>
            <p:nvPr/>
          </p:nvSpPr>
          <p:spPr bwMode="auto">
            <a:xfrm>
              <a:off x="2953395" y="2808844"/>
              <a:ext cx="219075" cy="257254"/>
            </a:xfrm>
            <a:custGeom>
              <a:avLst/>
              <a:gdLst>
                <a:gd name="T0" fmla="*/ 6 w 125"/>
                <a:gd name="T1" fmla="*/ 0 h 147"/>
                <a:gd name="T2" fmla="*/ 6 w 125"/>
                <a:gd name="T3" fmla="*/ 0 h 147"/>
                <a:gd name="T4" fmla="*/ 6 w 125"/>
                <a:gd name="T5" fmla="*/ 0 h 147"/>
                <a:gd name="T6" fmla="*/ 6 w 125"/>
                <a:gd name="T7" fmla="*/ 0 h 147"/>
                <a:gd name="T8" fmla="*/ 119 w 125"/>
                <a:gd name="T9" fmla="*/ 0 h 147"/>
                <a:gd name="T10" fmla="*/ 124 w 125"/>
                <a:gd name="T11" fmla="*/ 6 h 147"/>
                <a:gd name="T12" fmla="*/ 123 w 125"/>
                <a:gd name="T13" fmla="*/ 10 h 147"/>
                <a:gd name="T14" fmla="*/ 94 w 125"/>
                <a:gd name="T15" fmla="*/ 38 h 147"/>
                <a:gd name="T16" fmla="*/ 123 w 125"/>
                <a:gd name="T17" fmla="*/ 66 h 147"/>
                <a:gd name="T18" fmla="*/ 123 w 125"/>
                <a:gd name="T19" fmla="*/ 74 h 147"/>
                <a:gd name="T20" fmla="*/ 119 w 125"/>
                <a:gd name="T21" fmla="*/ 76 h 147"/>
                <a:gd name="T22" fmla="*/ 118 w 125"/>
                <a:gd name="T23" fmla="*/ 76 h 147"/>
                <a:gd name="T24" fmla="*/ 12 w 125"/>
                <a:gd name="T25" fmla="*/ 76 h 147"/>
                <a:gd name="T26" fmla="*/ 12 w 125"/>
                <a:gd name="T27" fmla="*/ 142 h 147"/>
                <a:gd name="T28" fmla="*/ 6 w 125"/>
                <a:gd name="T29" fmla="*/ 147 h 147"/>
                <a:gd name="T30" fmla="*/ 0 w 125"/>
                <a:gd name="T31" fmla="*/ 142 h 147"/>
                <a:gd name="T32" fmla="*/ 0 w 125"/>
                <a:gd name="T33" fmla="*/ 70 h 147"/>
                <a:gd name="T34" fmla="*/ 0 w 125"/>
                <a:gd name="T35" fmla="*/ 70 h 147"/>
                <a:gd name="T36" fmla="*/ 0 w 125"/>
                <a:gd name="T37" fmla="*/ 70 h 147"/>
                <a:gd name="T38" fmla="*/ 0 w 125"/>
                <a:gd name="T39" fmla="*/ 6 h 147"/>
                <a:gd name="T40" fmla="*/ 6 w 125"/>
                <a:gd name="T41" fmla="*/ 0 h 147"/>
                <a:gd name="T42" fmla="*/ 6 w 125"/>
                <a:gd name="T43" fmla="*/ 0 h 147"/>
                <a:gd name="T44" fmla="*/ 6 w 125"/>
                <a:gd name="T45" fmla="*/ 0 h 147"/>
                <a:gd name="T46" fmla="*/ 6 w 125"/>
                <a:gd name="T47" fmla="*/ 0 h 147"/>
                <a:gd name="T48" fmla="*/ 6 w 125"/>
                <a:gd name="T49" fmla="*/ 0 h 147"/>
                <a:gd name="T50" fmla="*/ 12 w 125"/>
                <a:gd name="T51" fmla="*/ 11 h 147"/>
                <a:gd name="T52" fmla="*/ 12 w 125"/>
                <a:gd name="T53" fmla="*/ 11 h 147"/>
                <a:gd name="T54" fmla="*/ 12 w 125"/>
                <a:gd name="T55" fmla="*/ 64 h 147"/>
                <a:gd name="T56" fmla="*/ 105 w 125"/>
                <a:gd name="T57" fmla="*/ 64 h 147"/>
                <a:gd name="T58" fmla="*/ 82 w 125"/>
                <a:gd name="T59" fmla="*/ 42 h 147"/>
                <a:gd name="T60" fmla="*/ 82 w 125"/>
                <a:gd name="T61" fmla="*/ 34 h 147"/>
                <a:gd name="T62" fmla="*/ 105 w 125"/>
                <a:gd name="T63" fmla="*/ 11 h 147"/>
                <a:gd name="T64" fmla="*/ 12 w 125"/>
                <a:gd name="T65" fmla="*/ 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147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2" y="0"/>
                    <a:pt x="124" y="2"/>
                    <a:pt x="124" y="6"/>
                  </a:cubicBezTo>
                  <a:cubicBezTo>
                    <a:pt x="124" y="7"/>
                    <a:pt x="124" y="9"/>
                    <a:pt x="123" y="10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25" y="68"/>
                    <a:pt x="125" y="72"/>
                    <a:pt x="123" y="74"/>
                  </a:cubicBezTo>
                  <a:cubicBezTo>
                    <a:pt x="121" y="75"/>
                    <a:pt x="120" y="76"/>
                    <a:pt x="119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5"/>
                    <a:pt x="9" y="147"/>
                    <a:pt x="6" y="147"/>
                  </a:cubicBezTo>
                  <a:cubicBezTo>
                    <a:pt x="3" y="147"/>
                    <a:pt x="0" y="145"/>
                    <a:pt x="0" y="1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0" y="40"/>
                    <a:pt x="80" y="36"/>
                    <a:pt x="82" y="34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2" y="11"/>
                    <a:pt x="12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1" name="Rectangle 32"/>
            <p:cNvSpPr>
              <a:spLocks noChangeArrowheads="1"/>
            </p:cNvSpPr>
            <p:nvPr/>
          </p:nvSpPr>
          <p:spPr bwMode="auto">
            <a:xfrm>
              <a:off x="3447106" y="1812186"/>
              <a:ext cx="863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15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5700161" y="1214108"/>
            <a:ext cx="293074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894624" y="2921656"/>
            <a:ext cx="2684600" cy="961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84738" y="1585238"/>
            <a:ext cx="2315431" cy="9442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84738" y="3292786"/>
            <a:ext cx="2468815" cy="961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/>
          <p:cNvSpPr txBox="1"/>
          <p:nvPr/>
        </p:nvSpPr>
        <p:spPr>
          <a:xfrm>
            <a:off x="969681" y="1916069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122081" y="3748109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307514" y="3672009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470309" y="1735309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737471" y="1277334"/>
            <a:ext cx="3379794" cy="2165042"/>
            <a:chOff x="2184979" y="1257878"/>
            <a:chExt cx="4562601" cy="2165042"/>
          </a:xfrm>
        </p:grpSpPr>
        <p:cxnSp>
          <p:nvCxnSpPr>
            <p:cNvPr id="90" name="直接连接符 89"/>
            <p:cNvCxnSpPr/>
            <p:nvPr/>
          </p:nvCxnSpPr>
          <p:spPr>
            <a:xfrm flipV="1">
              <a:off x="2184979" y="1257878"/>
              <a:ext cx="4562601" cy="2165042"/>
            </a:xfrm>
            <a:prstGeom prst="line">
              <a:avLst/>
            </a:prstGeom>
            <a:ln w="1905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H="1" flipV="1">
              <a:off x="2969045" y="1699401"/>
              <a:ext cx="3628920" cy="1695603"/>
            </a:xfrm>
            <a:prstGeom prst="line">
              <a:avLst/>
            </a:prstGeom>
            <a:ln w="1905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020528" y="1193678"/>
            <a:ext cx="1445382" cy="663587"/>
            <a:chOff x="1835696" y="1206590"/>
            <a:chExt cx="1445382" cy="663587"/>
          </a:xfrm>
        </p:grpSpPr>
        <p:sp>
          <p:nvSpPr>
            <p:cNvPr id="46" name="圆角矩形 45"/>
            <p:cNvSpPr/>
            <p:nvPr/>
          </p:nvSpPr>
          <p:spPr>
            <a:xfrm>
              <a:off x="1835697" y="1409299"/>
              <a:ext cx="1382266" cy="460878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1891669" y="1247717"/>
              <a:ext cx="922815" cy="231535"/>
            </a:xfrm>
            <a:prstGeom prst="roundRect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835696" y="1510136"/>
              <a:ext cx="13388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891669" y="123303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评估一</a:t>
              </a:r>
              <a:endParaRPr lang="en-US" altLang="zh-CN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2967290" y="1206590"/>
              <a:ext cx="313788" cy="313788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1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817941" y="1698981"/>
            <a:ext cx="1321747" cy="1321747"/>
            <a:chOff x="3776797" y="1840194"/>
            <a:chExt cx="1321747" cy="1321747"/>
          </a:xfrm>
          <a:solidFill>
            <a:srgbClr val="4078A6"/>
          </a:solidFill>
        </p:grpSpPr>
        <p:sp>
          <p:nvSpPr>
            <p:cNvPr id="116" name="椭圆 115"/>
            <p:cNvSpPr/>
            <p:nvPr/>
          </p:nvSpPr>
          <p:spPr>
            <a:xfrm>
              <a:off x="3776797" y="1840194"/>
              <a:ext cx="1321747" cy="1321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978122" y="234924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方案评估</a:t>
              </a:r>
              <a:endPara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28507" y="3028425"/>
            <a:ext cx="1445382" cy="663587"/>
            <a:chOff x="1943675" y="3041337"/>
            <a:chExt cx="1445382" cy="663587"/>
          </a:xfrm>
        </p:grpSpPr>
        <p:sp>
          <p:nvSpPr>
            <p:cNvPr id="47" name="圆角矩形 46"/>
            <p:cNvSpPr/>
            <p:nvPr/>
          </p:nvSpPr>
          <p:spPr>
            <a:xfrm>
              <a:off x="1943676" y="3244046"/>
              <a:ext cx="1382266" cy="460878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1999648" y="3082464"/>
              <a:ext cx="922815" cy="231535"/>
            </a:xfrm>
            <a:prstGeom prst="roundRect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43675" y="3344883"/>
              <a:ext cx="13388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99648" y="306777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评估二</a:t>
              </a:r>
              <a:endParaRPr lang="en-US" altLang="zh-CN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075269" y="3041337"/>
              <a:ext cx="313788" cy="313788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2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07678" y="994903"/>
            <a:ext cx="1445382" cy="663587"/>
            <a:chOff x="6278910" y="891079"/>
            <a:chExt cx="1445382" cy="663587"/>
          </a:xfrm>
        </p:grpSpPr>
        <p:sp>
          <p:nvSpPr>
            <p:cNvPr id="57" name="圆角矩形 56"/>
            <p:cNvSpPr/>
            <p:nvPr/>
          </p:nvSpPr>
          <p:spPr>
            <a:xfrm>
              <a:off x="6278911" y="1093788"/>
              <a:ext cx="1382266" cy="460878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6334883" y="932206"/>
              <a:ext cx="922815" cy="231535"/>
            </a:xfrm>
            <a:prstGeom prst="roundRect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278910" y="1194625"/>
              <a:ext cx="13388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34883" y="917520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评估三</a:t>
              </a:r>
              <a:endParaRPr lang="en-US" altLang="zh-CN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7410504" y="891079"/>
              <a:ext cx="313788" cy="313788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3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715657" y="2967786"/>
            <a:ext cx="1445382" cy="663587"/>
            <a:chOff x="6386889" y="3097434"/>
            <a:chExt cx="1445382" cy="663587"/>
          </a:xfrm>
        </p:grpSpPr>
        <p:sp>
          <p:nvSpPr>
            <p:cNvPr id="62" name="圆角矩形 61"/>
            <p:cNvSpPr/>
            <p:nvPr/>
          </p:nvSpPr>
          <p:spPr>
            <a:xfrm>
              <a:off x="6386890" y="3300143"/>
              <a:ext cx="1382266" cy="460878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6442862" y="3138561"/>
              <a:ext cx="922815" cy="231535"/>
            </a:xfrm>
            <a:prstGeom prst="roundRect">
              <a:avLst/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386889" y="3400980"/>
              <a:ext cx="13388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42862" y="3123875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评估四</a:t>
              </a:r>
              <a:endParaRPr lang="en-US" altLang="zh-CN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518483" y="3097434"/>
              <a:ext cx="313788" cy="313788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4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解决方案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6024" y="539563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PROJECT EVALUATION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5378" y="2467440"/>
            <a:ext cx="2085975" cy="503393"/>
            <a:chOff x="765378" y="2350895"/>
            <a:chExt cx="2085975" cy="503393"/>
          </a:xfrm>
        </p:grpSpPr>
        <p:sp>
          <p:nvSpPr>
            <p:cNvPr id="55" name="Freeform 11"/>
            <p:cNvSpPr/>
            <p:nvPr/>
          </p:nvSpPr>
          <p:spPr bwMode="auto">
            <a:xfrm>
              <a:off x="765378" y="2350895"/>
              <a:ext cx="2085975" cy="503393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71" name="Group 27"/>
            <p:cNvGrpSpPr/>
            <p:nvPr/>
          </p:nvGrpSpPr>
          <p:grpSpPr bwMode="auto">
            <a:xfrm>
              <a:off x="909842" y="2549394"/>
              <a:ext cx="166687" cy="190559"/>
              <a:chOff x="0" y="0"/>
              <a:chExt cx="105" cy="120"/>
            </a:xfrm>
            <a:solidFill>
              <a:srgbClr val="F8F8F8"/>
            </a:solidFill>
          </p:grpSpPr>
          <p:sp>
            <p:nvSpPr>
              <p:cNvPr id="72" name="Freeform 28"/>
              <p:cNvSpPr/>
              <p:nvPr/>
            </p:nvSpPr>
            <p:spPr bwMode="auto">
              <a:xfrm>
                <a:off x="18" y="47"/>
                <a:ext cx="53" cy="26"/>
              </a:xfrm>
              <a:custGeom>
                <a:avLst/>
                <a:gdLst>
                  <a:gd name="T0" fmla="*/ 18 w 35"/>
                  <a:gd name="T1" fmla="*/ 11 h 17"/>
                  <a:gd name="T2" fmla="*/ 7 w 35"/>
                  <a:gd name="T3" fmla="*/ 0 h 17"/>
                  <a:gd name="T4" fmla="*/ 0 w 35"/>
                  <a:gd name="T5" fmla="*/ 0 h 17"/>
                  <a:gd name="T6" fmla="*/ 18 w 35"/>
                  <a:gd name="T7" fmla="*/ 17 h 17"/>
                  <a:gd name="T8" fmla="*/ 35 w 35"/>
                  <a:gd name="T9" fmla="*/ 0 h 17"/>
                  <a:gd name="T10" fmla="*/ 28 w 35"/>
                  <a:gd name="T11" fmla="*/ 0 h 17"/>
                  <a:gd name="T12" fmla="*/ 18 w 35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7">
                    <a:moveTo>
                      <a:pt x="18" y="11"/>
                    </a:moveTo>
                    <a:cubicBezTo>
                      <a:pt x="12" y="11"/>
                      <a:pt x="7" y="6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8" y="17"/>
                      <a:pt x="18" y="17"/>
                    </a:cubicBezTo>
                    <a:cubicBezTo>
                      <a:pt x="27" y="17"/>
                      <a:pt x="35" y="10"/>
                      <a:pt x="35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3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3" name="Freeform 29"/>
              <p:cNvSpPr>
                <a:spLocks noEditPoints="1"/>
              </p:cNvSpPr>
              <p:nvPr/>
            </p:nvSpPr>
            <p:spPr bwMode="auto">
              <a:xfrm>
                <a:off x="0" y="0"/>
                <a:ext cx="105" cy="120"/>
              </a:xfrm>
              <a:custGeom>
                <a:avLst/>
                <a:gdLst>
                  <a:gd name="T0" fmla="*/ 105 w 105"/>
                  <a:gd name="T1" fmla="*/ 0 h 120"/>
                  <a:gd name="T2" fmla="*/ 23 w 105"/>
                  <a:gd name="T3" fmla="*/ 0 h 120"/>
                  <a:gd name="T4" fmla="*/ 23 w 105"/>
                  <a:gd name="T5" fmla="*/ 18 h 120"/>
                  <a:gd name="T6" fmla="*/ 0 w 105"/>
                  <a:gd name="T7" fmla="*/ 18 h 120"/>
                  <a:gd name="T8" fmla="*/ 0 w 105"/>
                  <a:gd name="T9" fmla="*/ 120 h 120"/>
                  <a:gd name="T10" fmla="*/ 89 w 105"/>
                  <a:gd name="T11" fmla="*/ 120 h 120"/>
                  <a:gd name="T12" fmla="*/ 89 w 105"/>
                  <a:gd name="T13" fmla="*/ 97 h 120"/>
                  <a:gd name="T14" fmla="*/ 105 w 105"/>
                  <a:gd name="T15" fmla="*/ 97 h 120"/>
                  <a:gd name="T16" fmla="*/ 105 w 105"/>
                  <a:gd name="T17" fmla="*/ 0 h 120"/>
                  <a:gd name="T18" fmla="*/ 78 w 105"/>
                  <a:gd name="T19" fmla="*/ 109 h 120"/>
                  <a:gd name="T20" fmla="*/ 11 w 105"/>
                  <a:gd name="T21" fmla="*/ 109 h 120"/>
                  <a:gd name="T22" fmla="*/ 11 w 105"/>
                  <a:gd name="T23" fmla="*/ 29 h 120"/>
                  <a:gd name="T24" fmla="*/ 23 w 105"/>
                  <a:gd name="T25" fmla="*/ 29 h 120"/>
                  <a:gd name="T26" fmla="*/ 78 w 105"/>
                  <a:gd name="T27" fmla="*/ 29 h 120"/>
                  <a:gd name="T28" fmla="*/ 78 w 105"/>
                  <a:gd name="T29" fmla="*/ 97 h 120"/>
                  <a:gd name="T30" fmla="*/ 78 w 105"/>
                  <a:gd name="T31" fmla="*/ 109 h 120"/>
                  <a:gd name="T32" fmla="*/ 96 w 105"/>
                  <a:gd name="T33" fmla="*/ 86 h 120"/>
                  <a:gd name="T34" fmla="*/ 89 w 105"/>
                  <a:gd name="T35" fmla="*/ 86 h 120"/>
                  <a:gd name="T36" fmla="*/ 89 w 105"/>
                  <a:gd name="T37" fmla="*/ 18 h 120"/>
                  <a:gd name="T38" fmla="*/ 32 w 105"/>
                  <a:gd name="T39" fmla="*/ 18 h 120"/>
                  <a:gd name="T40" fmla="*/ 32 w 105"/>
                  <a:gd name="T41" fmla="*/ 11 h 120"/>
                  <a:gd name="T42" fmla="*/ 96 w 105"/>
                  <a:gd name="T43" fmla="*/ 11 h 120"/>
                  <a:gd name="T44" fmla="*/ 96 w 105"/>
                  <a:gd name="T45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120">
                    <a:moveTo>
                      <a:pt x="105" y="0"/>
                    </a:moveTo>
                    <a:lnTo>
                      <a:pt x="23" y="0"/>
                    </a:lnTo>
                    <a:lnTo>
                      <a:pt x="23" y="18"/>
                    </a:lnTo>
                    <a:lnTo>
                      <a:pt x="0" y="18"/>
                    </a:lnTo>
                    <a:lnTo>
                      <a:pt x="0" y="120"/>
                    </a:lnTo>
                    <a:lnTo>
                      <a:pt x="89" y="120"/>
                    </a:lnTo>
                    <a:lnTo>
                      <a:pt x="89" y="97"/>
                    </a:lnTo>
                    <a:lnTo>
                      <a:pt x="105" y="97"/>
                    </a:lnTo>
                    <a:lnTo>
                      <a:pt x="105" y="0"/>
                    </a:lnTo>
                    <a:close/>
                    <a:moveTo>
                      <a:pt x="78" y="109"/>
                    </a:moveTo>
                    <a:lnTo>
                      <a:pt x="11" y="109"/>
                    </a:lnTo>
                    <a:lnTo>
                      <a:pt x="11" y="29"/>
                    </a:lnTo>
                    <a:lnTo>
                      <a:pt x="23" y="29"/>
                    </a:lnTo>
                    <a:lnTo>
                      <a:pt x="78" y="29"/>
                    </a:lnTo>
                    <a:lnTo>
                      <a:pt x="78" y="97"/>
                    </a:lnTo>
                    <a:lnTo>
                      <a:pt x="78" y="109"/>
                    </a:lnTo>
                    <a:close/>
                    <a:moveTo>
                      <a:pt x="96" y="86"/>
                    </a:moveTo>
                    <a:lnTo>
                      <a:pt x="89" y="86"/>
                    </a:lnTo>
                    <a:lnTo>
                      <a:pt x="89" y="18"/>
                    </a:lnTo>
                    <a:lnTo>
                      <a:pt x="32" y="18"/>
                    </a:lnTo>
                    <a:lnTo>
                      <a:pt x="32" y="11"/>
                    </a:lnTo>
                    <a:lnTo>
                      <a:pt x="96" y="11"/>
                    </a:lnTo>
                    <a:lnTo>
                      <a:pt x="96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4" name="Text Box 30"/>
            <p:cNvSpPr txBox="1">
              <a:spLocks noChangeArrowheads="1"/>
            </p:cNvSpPr>
            <p:nvPr/>
          </p:nvSpPr>
          <p:spPr bwMode="auto">
            <a:xfrm>
              <a:off x="1125742" y="2497778"/>
              <a:ext cx="11079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32278" y="2546839"/>
            <a:ext cx="2089150" cy="503393"/>
            <a:chOff x="2632278" y="2430294"/>
            <a:chExt cx="2089150" cy="503393"/>
          </a:xfrm>
        </p:grpSpPr>
        <p:sp>
          <p:nvSpPr>
            <p:cNvPr id="56" name="Freeform 12"/>
            <p:cNvSpPr/>
            <p:nvPr/>
          </p:nvSpPr>
          <p:spPr bwMode="auto">
            <a:xfrm>
              <a:off x="2632278" y="2430294"/>
              <a:ext cx="2089150" cy="503393"/>
            </a:xfrm>
            <a:custGeom>
              <a:avLst/>
              <a:gdLst>
                <a:gd name="T0" fmla="*/ 856 w 879"/>
                <a:gd name="T1" fmla="*/ 0 h 210"/>
                <a:gd name="T2" fmla="*/ 23 w 879"/>
                <a:gd name="T3" fmla="*/ 0 h 210"/>
                <a:gd name="T4" fmla="*/ 0 w 879"/>
                <a:gd name="T5" fmla="*/ 23 h 210"/>
                <a:gd name="T6" fmla="*/ 0 w 879"/>
                <a:gd name="T7" fmla="*/ 154 h 210"/>
                <a:gd name="T8" fmla="*/ 23 w 879"/>
                <a:gd name="T9" fmla="*/ 177 h 210"/>
                <a:gd name="T10" fmla="*/ 397 w 879"/>
                <a:gd name="T11" fmla="*/ 177 h 210"/>
                <a:gd name="T12" fmla="*/ 418 w 879"/>
                <a:gd name="T13" fmla="*/ 210 h 210"/>
                <a:gd name="T14" fmla="*/ 440 w 879"/>
                <a:gd name="T15" fmla="*/ 177 h 210"/>
                <a:gd name="T16" fmla="*/ 856 w 879"/>
                <a:gd name="T17" fmla="*/ 177 h 210"/>
                <a:gd name="T18" fmla="*/ 879 w 879"/>
                <a:gd name="T19" fmla="*/ 154 h 210"/>
                <a:gd name="T20" fmla="*/ 879 w 879"/>
                <a:gd name="T21" fmla="*/ 23 h 210"/>
                <a:gd name="T22" fmla="*/ 856 w 879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9" h="210">
                  <a:moveTo>
                    <a:pt x="85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3" y="177"/>
                  </a:cubicBezTo>
                  <a:cubicBezTo>
                    <a:pt x="397" y="177"/>
                    <a:pt x="397" y="177"/>
                    <a:pt x="397" y="177"/>
                  </a:cubicBezTo>
                  <a:cubicBezTo>
                    <a:pt x="418" y="210"/>
                    <a:pt x="418" y="210"/>
                    <a:pt x="418" y="210"/>
                  </a:cubicBezTo>
                  <a:cubicBezTo>
                    <a:pt x="440" y="177"/>
                    <a:pt x="440" y="177"/>
                    <a:pt x="440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9" y="177"/>
                    <a:pt x="879" y="167"/>
                    <a:pt x="879" y="154"/>
                  </a:cubicBezTo>
                  <a:cubicBezTo>
                    <a:pt x="879" y="23"/>
                    <a:pt x="879" y="23"/>
                    <a:pt x="879" y="23"/>
                  </a:cubicBezTo>
                  <a:cubicBezTo>
                    <a:pt x="879" y="10"/>
                    <a:pt x="869" y="0"/>
                    <a:pt x="856" y="0"/>
                  </a:cubicBez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67" name="Group 23"/>
            <p:cNvGrpSpPr/>
            <p:nvPr/>
          </p:nvGrpSpPr>
          <p:grpSpPr bwMode="auto">
            <a:xfrm>
              <a:off x="2781503" y="2550982"/>
              <a:ext cx="185738" cy="187383"/>
              <a:chOff x="0" y="0"/>
              <a:chExt cx="117" cy="118"/>
            </a:xfrm>
            <a:solidFill>
              <a:srgbClr val="F8F8F8"/>
            </a:solidFill>
          </p:grpSpPr>
          <p:sp>
            <p:nvSpPr>
              <p:cNvPr id="68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18"/>
              </a:xfrm>
              <a:custGeom>
                <a:avLst/>
                <a:gdLst>
                  <a:gd name="T0" fmla="*/ 117 w 117"/>
                  <a:gd name="T1" fmla="*/ 21 h 118"/>
                  <a:gd name="T2" fmla="*/ 107 w 117"/>
                  <a:gd name="T3" fmla="*/ 21 h 118"/>
                  <a:gd name="T4" fmla="*/ 78 w 117"/>
                  <a:gd name="T5" fmla="*/ 21 h 118"/>
                  <a:gd name="T6" fmla="*/ 78 w 117"/>
                  <a:gd name="T7" fmla="*/ 0 h 118"/>
                  <a:gd name="T8" fmla="*/ 39 w 117"/>
                  <a:gd name="T9" fmla="*/ 0 h 118"/>
                  <a:gd name="T10" fmla="*/ 39 w 117"/>
                  <a:gd name="T11" fmla="*/ 21 h 118"/>
                  <a:gd name="T12" fmla="*/ 11 w 117"/>
                  <a:gd name="T13" fmla="*/ 21 h 118"/>
                  <a:gd name="T14" fmla="*/ 0 w 117"/>
                  <a:gd name="T15" fmla="*/ 21 h 118"/>
                  <a:gd name="T16" fmla="*/ 0 w 117"/>
                  <a:gd name="T17" fmla="*/ 31 h 118"/>
                  <a:gd name="T18" fmla="*/ 11 w 117"/>
                  <a:gd name="T19" fmla="*/ 31 h 118"/>
                  <a:gd name="T20" fmla="*/ 11 w 117"/>
                  <a:gd name="T21" fmla="*/ 118 h 118"/>
                  <a:gd name="T22" fmla="*/ 107 w 117"/>
                  <a:gd name="T23" fmla="*/ 118 h 118"/>
                  <a:gd name="T24" fmla="*/ 107 w 117"/>
                  <a:gd name="T25" fmla="*/ 31 h 118"/>
                  <a:gd name="T26" fmla="*/ 117 w 117"/>
                  <a:gd name="T27" fmla="*/ 31 h 118"/>
                  <a:gd name="T28" fmla="*/ 117 w 117"/>
                  <a:gd name="T29" fmla="*/ 21 h 118"/>
                  <a:gd name="T30" fmla="*/ 50 w 117"/>
                  <a:gd name="T31" fmla="*/ 10 h 118"/>
                  <a:gd name="T32" fmla="*/ 68 w 117"/>
                  <a:gd name="T33" fmla="*/ 10 h 118"/>
                  <a:gd name="T34" fmla="*/ 68 w 117"/>
                  <a:gd name="T35" fmla="*/ 21 h 118"/>
                  <a:gd name="T36" fmla="*/ 50 w 117"/>
                  <a:gd name="T37" fmla="*/ 21 h 118"/>
                  <a:gd name="T38" fmla="*/ 50 w 117"/>
                  <a:gd name="T39" fmla="*/ 10 h 118"/>
                  <a:gd name="T40" fmla="*/ 95 w 117"/>
                  <a:gd name="T41" fmla="*/ 105 h 118"/>
                  <a:gd name="T42" fmla="*/ 21 w 117"/>
                  <a:gd name="T43" fmla="*/ 105 h 118"/>
                  <a:gd name="T44" fmla="*/ 21 w 117"/>
                  <a:gd name="T45" fmla="*/ 31 h 118"/>
                  <a:gd name="T46" fmla="*/ 39 w 117"/>
                  <a:gd name="T47" fmla="*/ 31 h 118"/>
                  <a:gd name="T48" fmla="*/ 78 w 117"/>
                  <a:gd name="T49" fmla="*/ 31 h 118"/>
                  <a:gd name="T50" fmla="*/ 95 w 117"/>
                  <a:gd name="T51" fmla="*/ 31 h 118"/>
                  <a:gd name="T52" fmla="*/ 95 w 117"/>
                  <a:gd name="T53" fmla="*/ 10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18">
                    <a:moveTo>
                      <a:pt x="117" y="21"/>
                    </a:moveTo>
                    <a:lnTo>
                      <a:pt x="107" y="21"/>
                    </a:lnTo>
                    <a:lnTo>
                      <a:pt x="78" y="21"/>
                    </a:lnTo>
                    <a:lnTo>
                      <a:pt x="78" y="0"/>
                    </a:lnTo>
                    <a:lnTo>
                      <a:pt x="39" y="0"/>
                    </a:lnTo>
                    <a:lnTo>
                      <a:pt x="39" y="21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31"/>
                    </a:lnTo>
                    <a:lnTo>
                      <a:pt x="11" y="31"/>
                    </a:lnTo>
                    <a:lnTo>
                      <a:pt x="11" y="118"/>
                    </a:lnTo>
                    <a:lnTo>
                      <a:pt x="107" y="118"/>
                    </a:lnTo>
                    <a:lnTo>
                      <a:pt x="107" y="31"/>
                    </a:lnTo>
                    <a:lnTo>
                      <a:pt x="117" y="31"/>
                    </a:lnTo>
                    <a:lnTo>
                      <a:pt x="117" y="21"/>
                    </a:lnTo>
                    <a:close/>
                    <a:moveTo>
                      <a:pt x="50" y="10"/>
                    </a:moveTo>
                    <a:lnTo>
                      <a:pt x="68" y="10"/>
                    </a:lnTo>
                    <a:lnTo>
                      <a:pt x="68" y="21"/>
                    </a:lnTo>
                    <a:lnTo>
                      <a:pt x="50" y="21"/>
                    </a:lnTo>
                    <a:lnTo>
                      <a:pt x="50" y="10"/>
                    </a:lnTo>
                    <a:close/>
                    <a:moveTo>
                      <a:pt x="95" y="105"/>
                    </a:moveTo>
                    <a:lnTo>
                      <a:pt x="21" y="105"/>
                    </a:lnTo>
                    <a:lnTo>
                      <a:pt x="21" y="31"/>
                    </a:lnTo>
                    <a:lnTo>
                      <a:pt x="39" y="31"/>
                    </a:lnTo>
                    <a:lnTo>
                      <a:pt x="78" y="31"/>
                    </a:lnTo>
                    <a:lnTo>
                      <a:pt x="95" y="31"/>
                    </a:lnTo>
                    <a:lnTo>
                      <a:pt x="95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Rectangle 25"/>
              <p:cNvSpPr>
                <a:spLocks noChangeArrowheads="1"/>
              </p:cNvSpPr>
              <p:nvPr/>
            </p:nvSpPr>
            <p:spPr bwMode="auto">
              <a:xfrm>
                <a:off x="36" y="48"/>
                <a:ext cx="12" cy="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Rectangle 26"/>
              <p:cNvSpPr>
                <a:spLocks noChangeArrowheads="1"/>
              </p:cNvSpPr>
              <p:nvPr/>
            </p:nvSpPr>
            <p:spPr bwMode="auto">
              <a:xfrm>
                <a:off x="69" y="48"/>
                <a:ext cx="11" cy="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5" name="Text Box 31"/>
            <p:cNvSpPr txBox="1">
              <a:spLocks noChangeArrowheads="1"/>
            </p:cNvSpPr>
            <p:nvPr/>
          </p:nvSpPr>
          <p:spPr bwMode="auto">
            <a:xfrm>
              <a:off x="3011692" y="2497778"/>
              <a:ext cx="11079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43617" y="2467440"/>
            <a:ext cx="2084387" cy="503393"/>
            <a:chOff x="4443617" y="2350895"/>
            <a:chExt cx="2084387" cy="503393"/>
          </a:xfrm>
        </p:grpSpPr>
        <p:sp>
          <p:nvSpPr>
            <p:cNvPr id="57" name="Freeform 13"/>
            <p:cNvSpPr/>
            <p:nvPr/>
          </p:nvSpPr>
          <p:spPr bwMode="auto">
            <a:xfrm>
              <a:off x="4443617" y="2350895"/>
              <a:ext cx="2084387" cy="503393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59" name="Group 15"/>
            <p:cNvGrpSpPr/>
            <p:nvPr/>
          </p:nvGrpSpPr>
          <p:grpSpPr bwMode="auto">
            <a:xfrm>
              <a:off x="4621416" y="2549394"/>
              <a:ext cx="152400" cy="190559"/>
              <a:chOff x="0" y="0"/>
              <a:chExt cx="96" cy="120"/>
            </a:xfrm>
            <a:solidFill>
              <a:srgbClr val="F8F8F8"/>
            </a:solidFill>
          </p:grpSpPr>
          <p:sp>
            <p:nvSpPr>
              <p:cNvPr id="60" name="Freeform 16"/>
              <p:cNvSpPr>
                <a:spLocks noEditPoints="1"/>
              </p:cNvSpPr>
              <p:nvPr/>
            </p:nvSpPr>
            <p:spPr bwMode="auto">
              <a:xfrm>
                <a:off x="0" y="0"/>
                <a:ext cx="96" cy="120"/>
              </a:xfrm>
              <a:custGeom>
                <a:avLst/>
                <a:gdLst>
                  <a:gd name="T0" fmla="*/ 0 w 96"/>
                  <a:gd name="T1" fmla="*/ 0 h 120"/>
                  <a:gd name="T2" fmla="*/ 0 w 96"/>
                  <a:gd name="T3" fmla="*/ 120 h 120"/>
                  <a:gd name="T4" fmla="*/ 66 w 96"/>
                  <a:gd name="T5" fmla="*/ 120 h 120"/>
                  <a:gd name="T6" fmla="*/ 96 w 96"/>
                  <a:gd name="T7" fmla="*/ 89 h 120"/>
                  <a:gd name="T8" fmla="*/ 96 w 96"/>
                  <a:gd name="T9" fmla="*/ 0 h 120"/>
                  <a:gd name="T10" fmla="*/ 0 w 96"/>
                  <a:gd name="T11" fmla="*/ 0 h 120"/>
                  <a:gd name="T12" fmla="*/ 9 w 96"/>
                  <a:gd name="T13" fmla="*/ 11 h 120"/>
                  <a:gd name="T14" fmla="*/ 86 w 96"/>
                  <a:gd name="T15" fmla="*/ 11 h 120"/>
                  <a:gd name="T16" fmla="*/ 86 w 96"/>
                  <a:gd name="T17" fmla="*/ 82 h 120"/>
                  <a:gd name="T18" fmla="*/ 60 w 96"/>
                  <a:gd name="T19" fmla="*/ 82 h 120"/>
                  <a:gd name="T20" fmla="*/ 60 w 96"/>
                  <a:gd name="T21" fmla="*/ 109 h 120"/>
                  <a:gd name="T22" fmla="*/ 9 w 96"/>
                  <a:gd name="T23" fmla="*/ 109 h 120"/>
                  <a:gd name="T24" fmla="*/ 9 w 96"/>
                  <a:gd name="T25" fmla="*/ 11 h 120"/>
                  <a:gd name="T26" fmla="*/ 80 w 96"/>
                  <a:gd name="T27" fmla="*/ 92 h 120"/>
                  <a:gd name="T28" fmla="*/ 69 w 96"/>
                  <a:gd name="T29" fmla="*/ 101 h 120"/>
                  <a:gd name="T30" fmla="*/ 69 w 96"/>
                  <a:gd name="T31" fmla="*/ 92 h 120"/>
                  <a:gd name="T32" fmla="*/ 80 w 96"/>
                  <a:gd name="T33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0">
                    <a:moveTo>
                      <a:pt x="0" y="0"/>
                    </a:moveTo>
                    <a:lnTo>
                      <a:pt x="0" y="120"/>
                    </a:lnTo>
                    <a:lnTo>
                      <a:pt x="66" y="120"/>
                    </a:lnTo>
                    <a:lnTo>
                      <a:pt x="96" y="89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  <a:moveTo>
                      <a:pt x="9" y="11"/>
                    </a:moveTo>
                    <a:lnTo>
                      <a:pt x="86" y="11"/>
                    </a:lnTo>
                    <a:lnTo>
                      <a:pt x="86" y="82"/>
                    </a:lnTo>
                    <a:lnTo>
                      <a:pt x="60" y="82"/>
                    </a:lnTo>
                    <a:lnTo>
                      <a:pt x="60" y="109"/>
                    </a:lnTo>
                    <a:lnTo>
                      <a:pt x="9" y="109"/>
                    </a:lnTo>
                    <a:lnTo>
                      <a:pt x="9" y="11"/>
                    </a:lnTo>
                    <a:close/>
                    <a:moveTo>
                      <a:pt x="80" y="92"/>
                    </a:moveTo>
                    <a:lnTo>
                      <a:pt x="69" y="101"/>
                    </a:lnTo>
                    <a:lnTo>
                      <a:pt x="69" y="92"/>
                    </a:lnTo>
                    <a:lnTo>
                      <a:pt x="80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Rectangle 17"/>
              <p:cNvSpPr>
                <a:spLocks noChangeArrowheads="1"/>
              </p:cNvSpPr>
              <p:nvPr/>
            </p:nvSpPr>
            <p:spPr bwMode="auto">
              <a:xfrm>
                <a:off x="27" y="33"/>
                <a:ext cx="42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Rectangle 18"/>
              <p:cNvSpPr>
                <a:spLocks noChangeArrowheads="1"/>
              </p:cNvSpPr>
              <p:nvPr/>
            </p:nvSpPr>
            <p:spPr bwMode="auto">
              <a:xfrm>
                <a:off x="27" y="61"/>
                <a:ext cx="27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6" name="Text Box 32"/>
            <p:cNvSpPr txBox="1">
              <a:spLocks noChangeArrowheads="1"/>
            </p:cNvSpPr>
            <p:nvPr/>
          </p:nvSpPr>
          <p:spPr bwMode="auto">
            <a:xfrm>
              <a:off x="4846842" y="2497778"/>
              <a:ext cx="11079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12104" y="2546839"/>
            <a:ext cx="2085975" cy="503393"/>
            <a:chOff x="6312104" y="2430294"/>
            <a:chExt cx="2085975" cy="503393"/>
          </a:xfrm>
        </p:grpSpPr>
        <p:sp>
          <p:nvSpPr>
            <p:cNvPr id="58" name="Freeform 14"/>
            <p:cNvSpPr/>
            <p:nvPr/>
          </p:nvSpPr>
          <p:spPr bwMode="auto">
            <a:xfrm>
              <a:off x="6312104" y="2430294"/>
              <a:ext cx="2085975" cy="503393"/>
            </a:xfrm>
            <a:custGeom>
              <a:avLst/>
              <a:gdLst>
                <a:gd name="T0" fmla="*/ 856 w 878"/>
                <a:gd name="T1" fmla="*/ 0 h 210"/>
                <a:gd name="T2" fmla="*/ 22 w 878"/>
                <a:gd name="T3" fmla="*/ 0 h 210"/>
                <a:gd name="T4" fmla="*/ 0 w 878"/>
                <a:gd name="T5" fmla="*/ 23 h 210"/>
                <a:gd name="T6" fmla="*/ 0 w 878"/>
                <a:gd name="T7" fmla="*/ 154 h 210"/>
                <a:gd name="T8" fmla="*/ 22 w 878"/>
                <a:gd name="T9" fmla="*/ 177 h 210"/>
                <a:gd name="T10" fmla="*/ 396 w 878"/>
                <a:gd name="T11" fmla="*/ 177 h 210"/>
                <a:gd name="T12" fmla="*/ 417 w 878"/>
                <a:gd name="T13" fmla="*/ 210 h 210"/>
                <a:gd name="T14" fmla="*/ 439 w 878"/>
                <a:gd name="T15" fmla="*/ 177 h 210"/>
                <a:gd name="T16" fmla="*/ 856 w 878"/>
                <a:gd name="T17" fmla="*/ 177 h 210"/>
                <a:gd name="T18" fmla="*/ 878 w 878"/>
                <a:gd name="T19" fmla="*/ 154 h 210"/>
                <a:gd name="T20" fmla="*/ 878 w 878"/>
                <a:gd name="T21" fmla="*/ 23 h 210"/>
                <a:gd name="T22" fmla="*/ 856 w 878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2" y="177"/>
                  </a:cubicBezTo>
                  <a:cubicBezTo>
                    <a:pt x="396" y="177"/>
                    <a:pt x="396" y="177"/>
                    <a:pt x="396" y="177"/>
                  </a:cubicBezTo>
                  <a:cubicBezTo>
                    <a:pt x="417" y="210"/>
                    <a:pt x="417" y="210"/>
                    <a:pt x="417" y="210"/>
                  </a:cubicBezTo>
                  <a:cubicBezTo>
                    <a:pt x="439" y="177"/>
                    <a:pt x="439" y="177"/>
                    <a:pt x="439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8" y="177"/>
                    <a:pt x="878" y="167"/>
                    <a:pt x="878" y="154"/>
                  </a:cubicBezTo>
                  <a:cubicBezTo>
                    <a:pt x="878" y="23"/>
                    <a:pt x="878" y="23"/>
                    <a:pt x="878" y="23"/>
                  </a:cubicBezTo>
                  <a:cubicBezTo>
                    <a:pt x="878" y="10"/>
                    <a:pt x="868" y="0"/>
                    <a:pt x="856" y="0"/>
                  </a:cubicBez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63" name="Group 19"/>
            <p:cNvGrpSpPr/>
            <p:nvPr/>
          </p:nvGrpSpPr>
          <p:grpSpPr bwMode="auto">
            <a:xfrm>
              <a:off x="6494667" y="2557333"/>
              <a:ext cx="185737" cy="173091"/>
              <a:chOff x="0" y="0"/>
              <a:chExt cx="117" cy="109"/>
            </a:xfrm>
            <a:solidFill>
              <a:srgbClr val="F8F8F8"/>
            </a:solidFill>
          </p:grpSpPr>
          <p:sp>
            <p:nvSpPr>
              <p:cNvPr id="64" name="Freeform 20"/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09"/>
              </a:xfrm>
              <a:custGeom>
                <a:avLst/>
                <a:gdLst>
                  <a:gd name="T0" fmla="*/ 100 w 117"/>
                  <a:gd name="T1" fmla="*/ 38 h 109"/>
                  <a:gd name="T2" fmla="*/ 100 w 117"/>
                  <a:gd name="T3" fmla="*/ 0 h 109"/>
                  <a:gd name="T4" fmla="*/ 0 w 117"/>
                  <a:gd name="T5" fmla="*/ 0 h 109"/>
                  <a:gd name="T6" fmla="*/ 0 w 117"/>
                  <a:gd name="T7" fmla="*/ 82 h 109"/>
                  <a:gd name="T8" fmla="*/ 24 w 117"/>
                  <a:gd name="T9" fmla="*/ 82 h 109"/>
                  <a:gd name="T10" fmla="*/ 24 w 117"/>
                  <a:gd name="T11" fmla="*/ 109 h 109"/>
                  <a:gd name="T12" fmla="*/ 54 w 117"/>
                  <a:gd name="T13" fmla="*/ 82 h 109"/>
                  <a:gd name="T14" fmla="*/ 57 w 117"/>
                  <a:gd name="T15" fmla="*/ 82 h 109"/>
                  <a:gd name="T16" fmla="*/ 57 w 117"/>
                  <a:gd name="T17" fmla="*/ 99 h 109"/>
                  <a:gd name="T18" fmla="*/ 60 w 117"/>
                  <a:gd name="T19" fmla="*/ 99 h 109"/>
                  <a:gd name="T20" fmla="*/ 117 w 117"/>
                  <a:gd name="T21" fmla="*/ 99 h 109"/>
                  <a:gd name="T22" fmla="*/ 117 w 117"/>
                  <a:gd name="T23" fmla="*/ 43 h 109"/>
                  <a:gd name="T24" fmla="*/ 117 w 117"/>
                  <a:gd name="T25" fmla="*/ 38 h 109"/>
                  <a:gd name="T26" fmla="*/ 100 w 117"/>
                  <a:gd name="T27" fmla="*/ 38 h 109"/>
                  <a:gd name="T28" fmla="*/ 51 w 117"/>
                  <a:gd name="T29" fmla="*/ 71 h 109"/>
                  <a:gd name="T30" fmla="*/ 34 w 117"/>
                  <a:gd name="T31" fmla="*/ 86 h 109"/>
                  <a:gd name="T32" fmla="*/ 34 w 117"/>
                  <a:gd name="T33" fmla="*/ 71 h 109"/>
                  <a:gd name="T34" fmla="*/ 10 w 117"/>
                  <a:gd name="T35" fmla="*/ 71 h 109"/>
                  <a:gd name="T36" fmla="*/ 10 w 117"/>
                  <a:gd name="T37" fmla="*/ 9 h 109"/>
                  <a:gd name="T38" fmla="*/ 90 w 117"/>
                  <a:gd name="T39" fmla="*/ 9 h 109"/>
                  <a:gd name="T40" fmla="*/ 90 w 117"/>
                  <a:gd name="T41" fmla="*/ 38 h 109"/>
                  <a:gd name="T42" fmla="*/ 57 w 117"/>
                  <a:gd name="T43" fmla="*/ 38 h 109"/>
                  <a:gd name="T44" fmla="*/ 57 w 117"/>
                  <a:gd name="T45" fmla="*/ 71 h 109"/>
                  <a:gd name="T46" fmla="*/ 51 w 117"/>
                  <a:gd name="T47" fmla="*/ 71 h 109"/>
                  <a:gd name="T48" fmla="*/ 108 w 117"/>
                  <a:gd name="T49" fmla="*/ 89 h 109"/>
                  <a:gd name="T50" fmla="*/ 67 w 117"/>
                  <a:gd name="T51" fmla="*/ 89 h 109"/>
                  <a:gd name="T52" fmla="*/ 67 w 117"/>
                  <a:gd name="T53" fmla="*/ 47 h 109"/>
                  <a:gd name="T54" fmla="*/ 108 w 117"/>
                  <a:gd name="T55" fmla="*/ 47 h 109"/>
                  <a:gd name="T56" fmla="*/ 108 w 117"/>
                  <a:gd name="T57" fmla="*/ 8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109">
                    <a:moveTo>
                      <a:pt x="100" y="38"/>
                    </a:moveTo>
                    <a:lnTo>
                      <a:pt x="100" y="0"/>
                    </a:lnTo>
                    <a:lnTo>
                      <a:pt x="0" y="0"/>
                    </a:lnTo>
                    <a:lnTo>
                      <a:pt x="0" y="82"/>
                    </a:lnTo>
                    <a:lnTo>
                      <a:pt x="24" y="82"/>
                    </a:lnTo>
                    <a:lnTo>
                      <a:pt x="24" y="109"/>
                    </a:lnTo>
                    <a:lnTo>
                      <a:pt x="54" y="82"/>
                    </a:lnTo>
                    <a:lnTo>
                      <a:pt x="57" y="82"/>
                    </a:lnTo>
                    <a:lnTo>
                      <a:pt x="57" y="99"/>
                    </a:lnTo>
                    <a:lnTo>
                      <a:pt x="60" y="99"/>
                    </a:lnTo>
                    <a:lnTo>
                      <a:pt x="117" y="99"/>
                    </a:lnTo>
                    <a:lnTo>
                      <a:pt x="117" y="43"/>
                    </a:lnTo>
                    <a:lnTo>
                      <a:pt x="117" y="38"/>
                    </a:lnTo>
                    <a:lnTo>
                      <a:pt x="100" y="38"/>
                    </a:lnTo>
                    <a:close/>
                    <a:moveTo>
                      <a:pt x="51" y="71"/>
                    </a:moveTo>
                    <a:lnTo>
                      <a:pt x="34" y="86"/>
                    </a:lnTo>
                    <a:lnTo>
                      <a:pt x="34" y="71"/>
                    </a:lnTo>
                    <a:lnTo>
                      <a:pt x="10" y="71"/>
                    </a:lnTo>
                    <a:lnTo>
                      <a:pt x="10" y="9"/>
                    </a:lnTo>
                    <a:lnTo>
                      <a:pt x="90" y="9"/>
                    </a:lnTo>
                    <a:lnTo>
                      <a:pt x="90" y="38"/>
                    </a:lnTo>
                    <a:lnTo>
                      <a:pt x="57" y="38"/>
                    </a:lnTo>
                    <a:lnTo>
                      <a:pt x="57" y="71"/>
                    </a:lnTo>
                    <a:lnTo>
                      <a:pt x="51" y="71"/>
                    </a:lnTo>
                    <a:close/>
                    <a:moveTo>
                      <a:pt x="108" y="89"/>
                    </a:moveTo>
                    <a:lnTo>
                      <a:pt x="67" y="89"/>
                    </a:lnTo>
                    <a:lnTo>
                      <a:pt x="67" y="47"/>
                    </a:lnTo>
                    <a:lnTo>
                      <a:pt x="108" y="47"/>
                    </a:lnTo>
                    <a:lnTo>
                      <a:pt x="108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Rectangle 21"/>
              <p:cNvSpPr>
                <a:spLocks noChangeArrowheads="1"/>
              </p:cNvSpPr>
              <p:nvPr/>
            </p:nvSpPr>
            <p:spPr bwMode="auto">
              <a:xfrm>
                <a:off x="75" y="64"/>
                <a:ext cx="10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Rectangle 22"/>
              <p:cNvSpPr>
                <a:spLocks noChangeArrowheads="1"/>
              </p:cNvSpPr>
              <p:nvPr/>
            </p:nvSpPr>
            <p:spPr bwMode="auto">
              <a:xfrm>
                <a:off x="90" y="64"/>
                <a:ext cx="9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7" name="Text Box 33"/>
            <p:cNvSpPr txBox="1">
              <a:spLocks noChangeArrowheads="1"/>
            </p:cNvSpPr>
            <p:nvPr/>
          </p:nvSpPr>
          <p:spPr bwMode="auto">
            <a:xfrm>
              <a:off x="6751842" y="2497778"/>
              <a:ext cx="11079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Text Box 38"/>
          <p:cNvSpPr txBox="1">
            <a:spLocks noChangeArrowheads="1"/>
          </p:cNvSpPr>
          <p:nvPr/>
        </p:nvSpPr>
        <p:spPr bwMode="auto">
          <a:xfrm>
            <a:off x="1368629" y="3181636"/>
            <a:ext cx="7264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rgbClr val="4078A6"/>
                </a:solidFill>
                <a:cs typeface="+mn-ea"/>
                <a:sym typeface="+mn-lt"/>
              </a:rPr>
              <a:t>01</a:t>
            </a:r>
            <a:endParaRPr lang="zh-CN" altLang="zh-CN" sz="36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79" name="Text Box 39"/>
          <p:cNvSpPr txBox="1">
            <a:spLocks noChangeArrowheads="1"/>
          </p:cNvSpPr>
          <p:nvPr/>
        </p:nvSpPr>
        <p:spPr bwMode="auto">
          <a:xfrm>
            <a:off x="5069091" y="3181636"/>
            <a:ext cx="7264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rgbClr val="4078A6"/>
                </a:solidFill>
                <a:cs typeface="+mn-ea"/>
                <a:sym typeface="+mn-lt"/>
              </a:rPr>
              <a:t>03</a:t>
            </a:r>
            <a:endParaRPr lang="zh-CN" altLang="zh-CN" sz="36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80" name="Text Box 40"/>
          <p:cNvSpPr txBox="1">
            <a:spLocks noChangeArrowheads="1"/>
          </p:cNvSpPr>
          <p:nvPr/>
        </p:nvSpPr>
        <p:spPr bwMode="auto">
          <a:xfrm>
            <a:off x="3272041" y="1822741"/>
            <a:ext cx="7264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rgbClr val="9463A3"/>
                </a:solidFill>
                <a:cs typeface="+mn-ea"/>
                <a:sym typeface="+mn-lt"/>
              </a:rPr>
              <a:t>02</a:t>
            </a:r>
            <a:endParaRPr lang="zh-CN" altLang="zh-CN" sz="3600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81" name="Text Box 41"/>
          <p:cNvSpPr txBox="1">
            <a:spLocks noChangeArrowheads="1"/>
          </p:cNvSpPr>
          <p:nvPr/>
        </p:nvSpPr>
        <p:spPr bwMode="auto">
          <a:xfrm>
            <a:off x="6972504" y="1822741"/>
            <a:ext cx="7264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rgbClr val="9463A3"/>
                </a:solidFill>
                <a:cs typeface="+mn-ea"/>
                <a:sym typeface="+mn-lt"/>
              </a:rPr>
              <a:t>04</a:t>
            </a:r>
            <a:endParaRPr lang="zh-CN" altLang="zh-CN" sz="3600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补救措施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36024" y="539563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REMEDIAL MEASURES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8" y="1390904"/>
            <a:ext cx="1866900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42006" y="3079452"/>
            <a:ext cx="1866900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99178" y="1390904"/>
            <a:ext cx="1866900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75806" y="3079452"/>
            <a:ext cx="1866900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550024" y="0"/>
            <a:ext cx="5593976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23692" y="1419884"/>
            <a:ext cx="2248113" cy="2248113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81584" y="1379793"/>
            <a:ext cx="2248113" cy="2248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6218" y="1719033"/>
            <a:ext cx="2118845" cy="15696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463A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en-US" altLang="zh-CN" sz="9600" dirty="0" smtClean="0">
              <a:solidFill>
                <a:srgbClr val="9463A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24056" y="1422265"/>
            <a:ext cx="2163169" cy="2163169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4594" y="1254561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4078A6"/>
                </a:solidFill>
                <a:cs typeface="+mn-ea"/>
                <a:sym typeface="+mn-lt"/>
              </a:rPr>
              <a:t>课题背景及内容</a:t>
            </a:r>
            <a:endParaRPr lang="zh-CN" altLang="en-US" sz="30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77095" y="182546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课题背景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77095" y="262301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研究意义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77095" y="30315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研究综述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7095" y="3411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理论基础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24191" y="1872709"/>
            <a:ext cx="1613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BACKGROUND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24191" y="2671437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SIGNIFICANCE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24191" y="3081105"/>
            <a:ext cx="1597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REVIEW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24191" y="3490774"/>
            <a:ext cx="1682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THEORETICAL BASIS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253754" y="1971810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253754" y="2760133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253754" y="3159396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253754" y="3558659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77095" y="22411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相关研究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24191" y="2288424"/>
            <a:ext cx="1674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RELATED RESEARCH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253754" y="2387525"/>
            <a:ext cx="61684" cy="61684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论文总结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6024" y="539563"/>
            <a:ext cx="1436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THESIS SUMMARY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55672" y="1176616"/>
            <a:ext cx="1696532" cy="1080071"/>
            <a:chOff x="3808457" y="2232123"/>
            <a:chExt cx="2262043" cy="1440094"/>
          </a:xfrm>
        </p:grpSpPr>
        <p:sp>
          <p:nvSpPr>
            <p:cNvPr id="5" name="任意多边形 4"/>
            <p:cNvSpPr/>
            <p:nvPr/>
          </p:nvSpPr>
          <p:spPr>
            <a:xfrm>
              <a:off x="3850577" y="2232123"/>
              <a:ext cx="2219923" cy="1440094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-1" fmla="*/ 435769 w 435769"/>
                <a:gd name="connsiteY0-2" fmla="*/ 352425 h 352425"/>
                <a:gd name="connsiteX1-3" fmla="*/ 435769 w 435769"/>
                <a:gd name="connsiteY1-4" fmla="*/ 16668 h 352425"/>
                <a:gd name="connsiteX2-5" fmla="*/ 409575 w 435769"/>
                <a:gd name="connsiteY2-6" fmla="*/ 0 h 352425"/>
                <a:gd name="connsiteX3-7" fmla="*/ 0 w 435769"/>
                <a:gd name="connsiteY3-8" fmla="*/ 0 h 352425"/>
                <a:gd name="connsiteX4-9" fmla="*/ 0 w 435769"/>
                <a:gd name="connsiteY4-10" fmla="*/ 278606 h 352425"/>
                <a:gd name="connsiteX5-11" fmla="*/ 278606 w 435769"/>
                <a:gd name="connsiteY5-12" fmla="*/ 278606 h 352425"/>
                <a:gd name="connsiteX6-13" fmla="*/ 435769 w 435769"/>
                <a:gd name="connsiteY6-14" fmla="*/ 352425 h 352425"/>
                <a:gd name="connsiteX0-15" fmla="*/ 435769 w 435769"/>
                <a:gd name="connsiteY0-16" fmla="*/ 352425 h 352425"/>
                <a:gd name="connsiteX1-17" fmla="*/ 435769 w 435769"/>
                <a:gd name="connsiteY1-18" fmla="*/ 16668 h 352425"/>
                <a:gd name="connsiteX2-19" fmla="*/ 409575 w 435769"/>
                <a:gd name="connsiteY2-20" fmla="*/ 0 h 352425"/>
                <a:gd name="connsiteX3-21" fmla="*/ 0 w 435769"/>
                <a:gd name="connsiteY3-22" fmla="*/ 0 h 352425"/>
                <a:gd name="connsiteX4-23" fmla="*/ 0 w 435769"/>
                <a:gd name="connsiteY4-24" fmla="*/ 278606 h 352425"/>
                <a:gd name="connsiteX5-25" fmla="*/ 278606 w 435769"/>
                <a:gd name="connsiteY5-26" fmla="*/ 278606 h 352425"/>
                <a:gd name="connsiteX6-27" fmla="*/ 435769 w 435769"/>
                <a:gd name="connsiteY6-28" fmla="*/ 352425 h 352425"/>
                <a:gd name="connsiteX0-29" fmla="*/ 501385 w 501385"/>
                <a:gd name="connsiteY0-30" fmla="*/ 352425 h 352425"/>
                <a:gd name="connsiteX1-31" fmla="*/ 501385 w 501385"/>
                <a:gd name="connsiteY1-32" fmla="*/ 16668 h 352425"/>
                <a:gd name="connsiteX2-33" fmla="*/ 475191 w 501385"/>
                <a:gd name="connsiteY2-34" fmla="*/ 0 h 352425"/>
                <a:gd name="connsiteX3-35" fmla="*/ 65616 w 501385"/>
                <a:gd name="connsiteY3-36" fmla="*/ 0 h 352425"/>
                <a:gd name="connsiteX4-37" fmla="*/ 65616 w 501385"/>
                <a:gd name="connsiteY4-38" fmla="*/ 278606 h 352425"/>
                <a:gd name="connsiteX5-39" fmla="*/ 344222 w 501385"/>
                <a:gd name="connsiteY5-40" fmla="*/ 278606 h 352425"/>
                <a:gd name="connsiteX6-41" fmla="*/ 501385 w 501385"/>
                <a:gd name="connsiteY6-42" fmla="*/ 352425 h 352425"/>
                <a:gd name="connsiteX0-43" fmla="*/ 543835 w 543835"/>
                <a:gd name="connsiteY0-44" fmla="*/ 352425 h 352425"/>
                <a:gd name="connsiteX1-45" fmla="*/ 543835 w 543835"/>
                <a:gd name="connsiteY1-46" fmla="*/ 16668 h 352425"/>
                <a:gd name="connsiteX2-47" fmla="*/ 517641 w 543835"/>
                <a:gd name="connsiteY2-48" fmla="*/ 0 h 352425"/>
                <a:gd name="connsiteX3-49" fmla="*/ 108066 w 543835"/>
                <a:gd name="connsiteY3-50" fmla="*/ 0 h 352425"/>
                <a:gd name="connsiteX4-51" fmla="*/ 108066 w 543835"/>
                <a:gd name="connsiteY4-52" fmla="*/ 278606 h 352425"/>
                <a:gd name="connsiteX5-53" fmla="*/ 386672 w 543835"/>
                <a:gd name="connsiteY5-54" fmla="*/ 278606 h 352425"/>
                <a:gd name="connsiteX6-55" fmla="*/ 543835 w 543835"/>
                <a:gd name="connsiteY6-56" fmla="*/ 352425 h 352425"/>
                <a:gd name="connsiteX0-57" fmla="*/ 543835 w 543835"/>
                <a:gd name="connsiteY0-58" fmla="*/ 352425 h 352425"/>
                <a:gd name="connsiteX1-59" fmla="*/ 543835 w 543835"/>
                <a:gd name="connsiteY1-60" fmla="*/ 16668 h 352425"/>
                <a:gd name="connsiteX2-61" fmla="*/ 486684 w 543835"/>
                <a:gd name="connsiteY2-62" fmla="*/ 0 h 352425"/>
                <a:gd name="connsiteX3-63" fmla="*/ 108066 w 543835"/>
                <a:gd name="connsiteY3-64" fmla="*/ 0 h 352425"/>
                <a:gd name="connsiteX4-65" fmla="*/ 108066 w 543835"/>
                <a:gd name="connsiteY4-66" fmla="*/ 278606 h 352425"/>
                <a:gd name="connsiteX5-67" fmla="*/ 386672 w 543835"/>
                <a:gd name="connsiteY5-68" fmla="*/ 278606 h 352425"/>
                <a:gd name="connsiteX6-69" fmla="*/ 543835 w 543835"/>
                <a:gd name="connsiteY6-70" fmla="*/ 352425 h 352425"/>
                <a:gd name="connsiteX0-71" fmla="*/ 543835 w 543835"/>
                <a:gd name="connsiteY0-72" fmla="*/ 352425 h 352425"/>
                <a:gd name="connsiteX1-73" fmla="*/ 543835 w 543835"/>
                <a:gd name="connsiteY1-74" fmla="*/ 16668 h 352425"/>
                <a:gd name="connsiteX2-75" fmla="*/ 486684 w 543835"/>
                <a:gd name="connsiteY2-76" fmla="*/ 0 h 352425"/>
                <a:gd name="connsiteX3-77" fmla="*/ 108066 w 543835"/>
                <a:gd name="connsiteY3-78" fmla="*/ 0 h 352425"/>
                <a:gd name="connsiteX4-79" fmla="*/ 108066 w 543835"/>
                <a:gd name="connsiteY4-80" fmla="*/ 278606 h 352425"/>
                <a:gd name="connsiteX5-81" fmla="*/ 386672 w 543835"/>
                <a:gd name="connsiteY5-82" fmla="*/ 278606 h 352425"/>
                <a:gd name="connsiteX6-83" fmla="*/ 543835 w 543835"/>
                <a:gd name="connsiteY6-84" fmla="*/ 352425 h 352425"/>
                <a:gd name="connsiteX0-85" fmla="*/ 543835 w 543835"/>
                <a:gd name="connsiteY0-86" fmla="*/ 352793 h 352793"/>
                <a:gd name="connsiteX1-87" fmla="*/ 543835 w 543835"/>
                <a:gd name="connsiteY1-88" fmla="*/ 17036 h 352793"/>
                <a:gd name="connsiteX2-89" fmla="*/ 486684 w 543835"/>
                <a:gd name="connsiteY2-90" fmla="*/ 368 h 352793"/>
                <a:gd name="connsiteX3-91" fmla="*/ 108066 w 543835"/>
                <a:gd name="connsiteY3-92" fmla="*/ 368 h 352793"/>
                <a:gd name="connsiteX4-93" fmla="*/ 108066 w 543835"/>
                <a:gd name="connsiteY4-94" fmla="*/ 278974 h 352793"/>
                <a:gd name="connsiteX5-95" fmla="*/ 386672 w 543835"/>
                <a:gd name="connsiteY5-96" fmla="*/ 278974 h 352793"/>
                <a:gd name="connsiteX6-97" fmla="*/ 543835 w 543835"/>
                <a:gd name="connsiteY6-98" fmla="*/ 352793 h 352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7"/>
            <p:cNvSpPr txBox="1"/>
            <p:nvPr/>
          </p:nvSpPr>
          <p:spPr>
            <a:xfrm>
              <a:off x="3808457" y="2509863"/>
              <a:ext cx="16784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观点 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8"/>
            <p:cNvSpPr txBox="1"/>
            <p:nvPr/>
          </p:nvSpPr>
          <p:spPr>
            <a:xfrm>
              <a:off x="5326416" y="2550804"/>
              <a:ext cx="669415" cy="533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98849" y="2331183"/>
            <a:ext cx="1656693" cy="940620"/>
            <a:chOff x="3866027" y="3771545"/>
            <a:chExt cx="2208923" cy="1254160"/>
          </a:xfrm>
        </p:grpSpPr>
        <p:sp>
          <p:nvSpPr>
            <p:cNvPr id="9" name="任意多边形 8"/>
            <p:cNvSpPr/>
            <p:nvPr/>
          </p:nvSpPr>
          <p:spPr>
            <a:xfrm>
              <a:off x="4141647" y="3771545"/>
              <a:ext cx="1933303" cy="1254160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-1" fmla="*/ 435769 w 435769"/>
                <a:gd name="connsiteY0-2" fmla="*/ 352425 h 352425"/>
                <a:gd name="connsiteX1-3" fmla="*/ 435769 w 435769"/>
                <a:gd name="connsiteY1-4" fmla="*/ 16668 h 352425"/>
                <a:gd name="connsiteX2-5" fmla="*/ 409575 w 435769"/>
                <a:gd name="connsiteY2-6" fmla="*/ 0 h 352425"/>
                <a:gd name="connsiteX3-7" fmla="*/ 0 w 435769"/>
                <a:gd name="connsiteY3-8" fmla="*/ 0 h 352425"/>
                <a:gd name="connsiteX4-9" fmla="*/ 0 w 435769"/>
                <a:gd name="connsiteY4-10" fmla="*/ 278606 h 352425"/>
                <a:gd name="connsiteX5-11" fmla="*/ 278606 w 435769"/>
                <a:gd name="connsiteY5-12" fmla="*/ 278606 h 352425"/>
                <a:gd name="connsiteX6-13" fmla="*/ 435769 w 435769"/>
                <a:gd name="connsiteY6-14" fmla="*/ 352425 h 352425"/>
                <a:gd name="connsiteX0-15" fmla="*/ 435769 w 435769"/>
                <a:gd name="connsiteY0-16" fmla="*/ 352425 h 352425"/>
                <a:gd name="connsiteX1-17" fmla="*/ 435769 w 435769"/>
                <a:gd name="connsiteY1-18" fmla="*/ 16668 h 352425"/>
                <a:gd name="connsiteX2-19" fmla="*/ 409575 w 435769"/>
                <a:gd name="connsiteY2-20" fmla="*/ 0 h 352425"/>
                <a:gd name="connsiteX3-21" fmla="*/ 0 w 435769"/>
                <a:gd name="connsiteY3-22" fmla="*/ 0 h 352425"/>
                <a:gd name="connsiteX4-23" fmla="*/ 0 w 435769"/>
                <a:gd name="connsiteY4-24" fmla="*/ 278606 h 352425"/>
                <a:gd name="connsiteX5-25" fmla="*/ 278606 w 435769"/>
                <a:gd name="connsiteY5-26" fmla="*/ 278606 h 352425"/>
                <a:gd name="connsiteX6-27" fmla="*/ 435769 w 435769"/>
                <a:gd name="connsiteY6-28" fmla="*/ 352425 h 352425"/>
                <a:gd name="connsiteX0-29" fmla="*/ 501385 w 501385"/>
                <a:gd name="connsiteY0-30" fmla="*/ 352425 h 352425"/>
                <a:gd name="connsiteX1-31" fmla="*/ 501385 w 501385"/>
                <a:gd name="connsiteY1-32" fmla="*/ 16668 h 352425"/>
                <a:gd name="connsiteX2-33" fmla="*/ 475191 w 501385"/>
                <a:gd name="connsiteY2-34" fmla="*/ 0 h 352425"/>
                <a:gd name="connsiteX3-35" fmla="*/ 65616 w 501385"/>
                <a:gd name="connsiteY3-36" fmla="*/ 0 h 352425"/>
                <a:gd name="connsiteX4-37" fmla="*/ 65616 w 501385"/>
                <a:gd name="connsiteY4-38" fmla="*/ 278606 h 352425"/>
                <a:gd name="connsiteX5-39" fmla="*/ 344222 w 501385"/>
                <a:gd name="connsiteY5-40" fmla="*/ 278606 h 352425"/>
                <a:gd name="connsiteX6-41" fmla="*/ 501385 w 501385"/>
                <a:gd name="connsiteY6-42" fmla="*/ 352425 h 352425"/>
                <a:gd name="connsiteX0-43" fmla="*/ 543835 w 543835"/>
                <a:gd name="connsiteY0-44" fmla="*/ 352425 h 352425"/>
                <a:gd name="connsiteX1-45" fmla="*/ 543835 w 543835"/>
                <a:gd name="connsiteY1-46" fmla="*/ 16668 h 352425"/>
                <a:gd name="connsiteX2-47" fmla="*/ 517641 w 543835"/>
                <a:gd name="connsiteY2-48" fmla="*/ 0 h 352425"/>
                <a:gd name="connsiteX3-49" fmla="*/ 108066 w 543835"/>
                <a:gd name="connsiteY3-50" fmla="*/ 0 h 352425"/>
                <a:gd name="connsiteX4-51" fmla="*/ 108066 w 543835"/>
                <a:gd name="connsiteY4-52" fmla="*/ 278606 h 352425"/>
                <a:gd name="connsiteX5-53" fmla="*/ 386672 w 543835"/>
                <a:gd name="connsiteY5-54" fmla="*/ 278606 h 352425"/>
                <a:gd name="connsiteX6-55" fmla="*/ 543835 w 543835"/>
                <a:gd name="connsiteY6-56" fmla="*/ 352425 h 352425"/>
                <a:gd name="connsiteX0-57" fmla="*/ 543835 w 543835"/>
                <a:gd name="connsiteY0-58" fmla="*/ 352425 h 352425"/>
                <a:gd name="connsiteX1-59" fmla="*/ 543835 w 543835"/>
                <a:gd name="connsiteY1-60" fmla="*/ 16668 h 352425"/>
                <a:gd name="connsiteX2-61" fmla="*/ 486684 w 543835"/>
                <a:gd name="connsiteY2-62" fmla="*/ 0 h 352425"/>
                <a:gd name="connsiteX3-63" fmla="*/ 108066 w 543835"/>
                <a:gd name="connsiteY3-64" fmla="*/ 0 h 352425"/>
                <a:gd name="connsiteX4-65" fmla="*/ 108066 w 543835"/>
                <a:gd name="connsiteY4-66" fmla="*/ 278606 h 352425"/>
                <a:gd name="connsiteX5-67" fmla="*/ 386672 w 543835"/>
                <a:gd name="connsiteY5-68" fmla="*/ 278606 h 352425"/>
                <a:gd name="connsiteX6-69" fmla="*/ 543835 w 543835"/>
                <a:gd name="connsiteY6-70" fmla="*/ 352425 h 352425"/>
                <a:gd name="connsiteX0-71" fmla="*/ 543835 w 543835"/>
                <a:gd name="connsiteY0-72" fmla="*/ 352425 h 352425"/>
                <a:gd name="connsiteX1-73" fmla="*/ 543835 w 543835"/>
                <a:gd name="connsiteY1-74" fmla="*/ 16668 h 352425"/>
                <a:gd name="connsiteX2-75" fmla="*/ 486684 w 543835"/>
                <a:gd name="connsiteY2-76" fmla="*/ 0 h 352425"/>
                <a:gd name="connsiteX3-77" fmla="*/ 108066 w 543835"/>
                <a:gd name="connsiteY3-78" fmla="*/ 0 h 352425"/>
                <a:gd name="connsiteX4-79" fmla="*/ 108066 w 543835"/>
                <a:gd name="connsiteY4-80" fmla="*/ 278606 h 352425"/>
                <a:gd name="connsiteX5-81" fmla="*/ 386672 w 543835"/>
                <a:gd name="connsiteY5-82" fmla="*/ 278606 h 352425"/>
                <a:gd name="connsiteX6-83" fmla="*/ 543835 w 543835"/>
                <a:gd name="connsiteY6-84" fmla="*/ 352425 h 352425"/>
                <a:gd name="connsiteX0-85" fmla="*/ 543835 w 543835"/>
                <a:gd name="connsiteY0-86" fmla="*/ 352793 h 352793"/>
                <a:gd name="connsiteX1-87" fmla="*/ 543835 w 543835"/>
                <a:gd name="connsiteY1-88" fmla="*/ 17036 h 352793"/>
                <a:gd name="connsiteX2-89" fmla="*/ 486684 w 543835"/>
                <a:gd name="connsiteY2-90" fmla="*/ 368 h 352793"/>
                <a:gd name="connsiteX3-91" fmla="*/ 108066 w 543835"/>
                <a:gd name="connsiteY3-92" fmla="*/ 368 h 352793"/>
                <a:gd name="connsiteX4-93" fmla="*/ 108066 w 543835"/>
                <a:gd name="connsiteY4-94" fmla="*/ 278974 h 352793"/>
                <a:gd name="connsiteX5-95" fmla="*/ 386672 w 543835"/>
                <a:gd name="connsiteY5-96" fmla="*/ 278974 h 352793"/>
                <a:gd name="connsiteX6-97" fmla="*/ 543835 w 543835"/>
                <a:gd name="connsiteY6-98" fmla="*/ 352793 h 352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2"/>
            <p:cNvSpPr txBox="1"/>
            <p:nvPr/>
          </p:nvSpPr>
          <p:spPr>
            <a:xfrm>
              <a:off x="3866027" y="4005476"/>
              <a:ext cx="1678405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观点 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3"/>
            <p:cNvSpPr txBox="1"/>
            <p:nvPr/>
          </p:nvSpPr>
          <p:spPr>
            <a:xfrm>
              <a:off x="5384832" y="3991130"/>
              <a:ext cx="669414" cy="533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195996" y="3342989"/>
            <a:ext cx="1416172" cy="882854"/>
            <a:chOff x="4262219" y="5120619"/>
            <a:chExt cx="1888227" cy="1177139"/>
          </a:xfrm>
        </p:grpSpPr>
        <p:sp>
          <p:nvSpPr>
            <p:cNvPr id="13" name="任意多边形 12"/>
            <p:cNvSpPr/>
            <p:nvPr/>
          </p:nvSpPr>
          <p:spPr>
            <a:xfrm>
              <a:off x="4262219" y="5120619"/>
              <a:ext cx="1814574" cy="1177139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-1" fmla="*/ 435769 w 435769"/>
                <a:gd name="connsiteY0-2" fmla="*/ 352425 h 352425"/>
                <a:gd name="connsiteX1-3" fmla="*/ 435769 w 435769"/>
                <a:gd name="connsiteY1-4" fmla="*/ 16668 h 352425"/>
                <a:gd name="connsiteX2-5" fmla="*/ 409575 w 435769"/>
                <a:gd name="connsiteY2-6" fmla="*/ 0 h 352425"/>
                <a:gd name="connsiteX3-7" fmla="*/ 0 w 435769"/>
                <a:gd name="connsiteY3-8" fmla="*/ 0 h 352425"/>
                <a:gd name="connsiteX4-9" fmla="*/ 0 w 435769"/>
                <a:gd name="connsiteY4-10" fmla="*/ 278606 h 352425"/>
                <a:gd name="connsiteX5-11" fmla="*/ 278606 w 435769"/>
                <a:gd name="connsiteY5-12" fmla="*/ 278606 h 352425"/>
                <a:gd name="connsiteX6-13" fmla="*/ 435769 w 435769"/>
                <a:gd name="connsiteY6-14" fmla="*/ 352425 h 352425"/>
                <a:gd name="connsiteX0-15" fmla="*/ 435769 w 435769"/>
                <a:gd name="connsiteY0-16" fmla="*/ 352425 h 352425"/>
                <a:gd name="connsiteX1-17" fmla="*/ 435769 w 435769"/>
                <a:gd name="connsiteY1-18" fmla="*/ 16668 h 352425"/>
                <a:gd name="connsiteX2-19" fmla="*/ 409575 w 435769"/>
                <a:gd name="connsiteY2-20" fmla="*/ 0 h 352425"/>
                <a:gd name="connsiteX3-21" fmla="*/ 0 w 435769"/>
                <a:gd name="connsiteY3-22" fmla="*/ 0 h 352425"/>
                <a:gd name="connsiteX4-23" fmla="*/ 0 w 435769"/>
                <a:gd name="connsiteY4-24" fmla="*/ 278606 h 352425"/>
                <a:gd name="connsiteX5-25" fmla="*/ 278606 w 435769"/>
                <a:gd name="connsiteY5-26" fmla="*/ 278606 h 352425"/>
                <a:gd name="connsiteX6-27" fmla="*/ 435769 w 435769"/>
                <a:gd name="connsiteY6-28" fmla="*/ 352425 h 352425"/>
                <a:gd name="connsiteX0-29" fmla="*/ 501385 w 501385"/>
                <a:gd name="connsiteY0-30" fmla="*/ 352425 h 352425"/>
                <a:gd name="connsiteX1-31" fmla="*/ 501385 w 501385"/>
                <a:gd name="connsiteY1-32" fmla="*/ 16668 h 352425"/>
                <a:gd name="connsiteX2-33" fmla="*/ 475191 w 501385"/>
                <a:gd name="connsiteY2-34" fmla="*/ 0 h 352425"/>
                <a:gd name="connsiteX3-35" fmla="*/ 65616 w 501385"/>
                <a:gd name="connsiteY3-36" fmla="*/ 0 h 352425"/>
                <a:gd name="connsiteX4-37" fmla="*/ 65616 w 501385"/>
                <a:gd name="connsiteY4-38" fmla="*/ 278606 h 352425"/>
                <a:gd name="connsiteX5-39" fmla="*/ 344222 w 501385"/>
                <a:gd name="connsiteY5-40" fmla="*/ 278606 h 352425"/>
                <a:gd name="connsiteX6-41" fmla="*/ 501385 w 501385"/>
                <a:gd name="connsiteY6-42" fmla="*/ 352425 h 352425"/>
                <a:gd name="connsiteX0-43" fmla="*/ 543835 w 543835"/>
                <a:gd name="connsiteY0-44" fmla="*/ 352425 h 352425"/>
                <a:gd name="connsiteX1-45" fmla="*/ 543835 w 543835"/>
                <a:gd name="connsiteY1-46" fmla="*/ 16668 h 352425"/>
                <a:gd name="connsiteX2-47" fmla="*/ 517641 w 543835"/>
                <a:gd name="connsiteY2-48" fmla="*/ 0 h 352425"/>
                <a:gd name="connsiteX3-49" fmla="*/ 108066 w 543835"/>
                <a:gd name="connsiteY3-50" fmla="*/ 0 h 352425"/>
                <a:gd name="connsiteX4-51" fmla="*/ 108066 w 543835"/>
                <a:gd name="connsiteY4-52" fmla="*/ 278606 h 352425"/>
                <a:gd name="connsiteX5-53" fmla="*/ 386672 w 543835"/>
                <a:gd name="connsiteY5-54" fmla="*/ 278606 h 352425"/>
                <a:gd name="connsiteX6-55" fmla="*/ 543835 w 543835"/>
                <a:gd name="connsiteY6-56" fmla="*/ 352425 h 352425"/>
                <a:gd name="connsiteX0-57" fmla="*/ 543835 w 543835"/>
                <a:gd name="connsiteY0-58" fmla="*/ 352425 h 352425"/>
                <a:gd name="connsiteX1-59" fmla="*/ 543835 w 543835"/>
                <a:gd name="connsiteY1-60" fmla="*/ 16668 h 352425"/>
                <a:gd name="connsiteX2-61" fmla="*/ 486684 w 543835"/>
                <a:gd name="connsiteY2-62" fmla="*/ 0 h 352425"/>
                <a:gd name="connsiteX3-63" fmla="*/ 108066 w 543835"/>
                <a:gd name="connsiteY3-64" fmla="*/ 0 h 352425"/>
                <a:gd name="connsiteX4-65" fmla="*/ 108066 w 543835"/>
                <a:gd name="connsiteY4-66" fmla="*/ 278606 h 352425"/>
                <a:gd name="connsiteX5-67" fmla="*/ 386672 w 543835"/>
                <a:gd name="connsiteY5-68" fmla="*/ 278606 h 352425"/>
                <a:gd name="connsiteX6-69" fmla="*/ 543835 w 543835"/>
                <a:gd name="connsiteY6-70" fmla="*/ 352425 h 352425"/>
                <a:gd name="connsiteX0-71" fmla="*/ 543835 w 543835"/>
                <a:gd name="connsiteY0-72" fmla="*/ 352425 h 352425"/>
                <a:gd name="connsiteX1-73" fmla="*/ 543835 w 543835"/>
                <a:gd name="connsiteY1-74" fmla="*/ 16668 h 352425"/>
                <a:gd name="connsiteX2-75" fmla="*/ 486684 w 543835"/>
                <a:gd name="connsiteY2-76" fmla="*/ 0 h 352425"/>
                <a:gd name="connsiteX3-77" fmla="*/ 108066 w 543835"/>
                <a:gd name="connsiteY3-78" fmla="*/ 0 h 352425"/>
                <a:gd name="connsiteX4-79" fmla="*/ 108066 w 543835"/>
                <a:gd name="connsiteY4-80" fmla="*/ 278606 h 352425"/>
                <a:gd name="connsiteX5-81" fmla="*/ 386672 w 543835"/>
                <a:gd name="connsiteY5-82" fmla="*/ 278606 h 352425"/>
                <a:gd name="connsiteX6-83" fmla="*/ 543835 w 543835"/>
                <a:gd name="connsiteY6-84" fmla="*/ 352425 h 352425"/>
                <a:gd name="connsiteX0-85" fmla="*/ 543835 w 543835"/>
                <a:gd name="connsiteY0-86" fmla="*/ 352793 h 352793"/>
                <a:gd name="connsiteX1-87" fmla="*/ 543835 w 543835"/>
                <a:gd name="connsiteY1-88" fmla="*/ 17036 h 352793"/>
                <a:gd name="connsiteX2-89" fmla="*/ 486684 w 543835"/>
                <a:gd name="connsiteY2-90" fmla="*/ 368 h 352793"/>
                <a:gd name="connsiteX3-91" fmla="*/ 108066 w 543835"/>
                <a:gd name="connsiteY3-92" fmla="*/ 368 h 352793"/>
                <a:gd name="connsiteX4-93" fmla="*/ 108066 w 543835"/>
                <a:gd name="connsiteY4-94" fmla="*/ 278974 h 352793"/>
                <a:gd name="connsiteX5-95" fmla="*/ 386672 w 543835"/>
                <a:gd name="connsiteY5-96" fmla="*/ 278974 h 352793"/>
                <a:gd name="connsiteX6-97" fmla="*/ 543835 w 543835"/>
                <a:gd name="connsiteY6-98" fmla="*/ 352793 h 352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6"/>
            <p:cNvSpPr txBox="1"/>
            <p:nvPr/>
          </p:nvSpPr>
          <p:spPr>
            <a:xfrm>
              <a:off x="5481032" y="5334735"/>
              <a:ext cx="669414" cy="533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8"/>
            <p:cNvSpPr txBox="1"/>
            <p:nvPr/>
          </p:nvSpPr>
          <p:spPr>
            <a:xfrm>
              <a:off x="4509323" y="5327983"/>
              <a:ext cx="1119549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观点 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03897" y="1176616"/>
            <a:ext cx="1768837" cy="1080071"/>
            <a:chOff x="6139424" y="2232123"/>
            <a:chExt cx="2358449" cy="1440094"/>
          </a:xfrm>
        </p:grpSpPr>
        <p:sp>
          <p:nvSpPr>
            <p:cNvPr id="17" name="任意多边形 16"/>
            <p:cNvSpPr/>
            <p:nvPr/>
          </p:nvSpPr>
          <p:spPr>
            <a:xfrm flipH="1">
              <a:off x="6139424" y="2232123"/>
              <a:ext cx="2219923" cy="1440094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-1" fmla="*/ 435769 w 435769"/>
                <a:gd name="connsiteY0-2" fmla="*/ 352425 h 352425"/>
                <a:gd name="connsiteX1-3" fmla="*/ 435769 w 435769"/>
                <a:gd name="connsiteY1-4" fmla="*/ 16668 h 352425"/>
                <a:gd name="connsiteX2-5" fmla="*/ 409575 w 435769"/>
                <a:gd name="connsiteY2-6" fmla="*/ 0 h 352425"/>
                <a:gd name="connsiteX3-7" fmla="*/ 0 w 435769"/>
                <a:gd name="connsiteY3-8" fmla="*/ 0 h 352425"/>
                <a:gd name="connsiteX4-9" fmla="*/ 0 w 435769"/>
                <a:gd name="connsiteY4-10" fmla="*/ 278606 h 352425"/>
                <a:gd name="connsiteX5-11" fmla="*/ 278606 w 435769"/>
                <a:gd name="connsiteY5-12" fmla="*/ 278606 h 352425"/>
                <a:gd name="connsiteX6-13" fmla="*/ 435769 w 435769"/>
                <a:gd name="connsiteY6-14" fmla="*/ 352425 h 352425"/>
                <a:gd name="connsiteX0-15" fmla="*/ 435769 w 435769"/>
                <a:gd name="connsiteY0-16" fmla="*/ 352425 h 352425"/>
                <a:gd name="connsiteX1-17" fmla="*/ 435769 w 435769"/>
                <a:gd name="connsiteY1-18" fmla="*/ 16668 h 352425"/>
                <a:gd name="connsiteX2-19" fmla="*/ 409575 w 435769"/>
                <a:gd name="connsiteY2-20" fmla="*/ 0 h 352425"/>
                <a:gd name="connsiteX3-21" fmla="*/ 0 w 435769"/>
                <a:gd name="connsiteY3-22" fmla="*/ 0 h 352425"/>
                <a:gd name="connsiteX4-23" fmla="*/ 0 w 435769"/>
                <a:gd name="connsiteY4-24" fmla="*/ 278606 h 352425"/>
                <a:gd name="connsiteX5-25" fmla="*/ 278606 w 435769"/>
                <a:gd name="connsiteY5-26" fmla="*/ 278606 h 352425"/>
                <a:gd name="connsiteX6-27" fmla="*/ 435769 w 435769"/>
                <a:gd name="connsiteY6-28" fmla="*/ 352425 h 352425"/>
                <a:gd name="connsiteX0-29" fmla="*/ 501385 w 501385"/>
                <a:gd name="connsiteY0-30" fmla="*/ 352425 h 352425"/>
                <a:gd name="connsiteX1-31" fmla="*/ 501385 w 501385"/>
                <a:gd name="connsiteY1-32" fmla="*/ 16668 h 352425"/>
                <a:gd name="connsiteX2-33" fmla="*/ 475191 w 501385"/>
                <a:gd name="connsiteY2-34" fmla="*/ 0 h 352425"/>
                <a:gd name="connsiteX3-35" fmla="*/ 65616 w 501385"/>
                <a:gd name="connsiteY3-36" fmla="*/ 0 h 352425"/>
                <a:gd name="connsiteX4-37" fmla="*/ 65616 w 501385"/>
                <a:gd name="connsiteY4-38" fmla="*/ 278606 h 352425"/>
                <a:gd name="connsiteX5-39" fmla="*/ 344222 w 501385"/>
                <a:gd name="connsiteY5-40" fmla="*/ 278606 h 352425"/>
                <a:gd name="connsiteX6-41" fmla="*/ 501385 w 501385"/>
                <a:gd name="connsiteY6-42" fmla="*/ 352425 h 352425"/>
                <a:gd name="connsiteX0-43" fmla="*/ 543835 w 543835"/>
                <a:gd name="connsiteY0-44" fmla="*/ 352425 h 352425"/>
                <a:gd name="connsiteX1-45" fmla="*/ 543835 w 543835"/>
                <a:gd name="connsiteY1-46" fmla="*/ 16668 h 352425"/>
                <a:gd name="connsiteX2-47" fmla="*/ 517641 w 543835"/>
                <a:gd name="connsiteY2-48" fmla="*/ 0 h 352425"/>
                <a:gd name="connsiteX3-49" fmla="*/ 108066 w 543835"/>
                <a:gd name="connsiteY3-50" fmla="*/ 0 h 352425"/>
                <a:gd name="connsiteX4-51" fmla="*/ 108066 w 543835"/>
                <a:gd name="connsiteY4-52" fmla="*/ 278606 h 352425"/>
                <a:gd name="connsiteX5-53" fmla="*/ 386672 w 543835"/>
                <a:gd name="connsiteY5-54" fmla="*/ 278606 h 352425"/>
                <a:gd name="connsiteX6-55" fmla="*/ 543835 w 543835"/>
                <a:gd name="connsiteY6-56" fmla="*/ 352425 h 352425"/>
                <a:gd name="connsiteX0-57" fmla="*/ 543835 w 543835"/>
                <a:gd name="connsiteY0-58" fmla="*/ 352425 h 352425"/>
                <a:gd name="connsiteX1-59" fmla="*/ 543835 w 543835"/>
                <a:gd name="connsiteY1-60" fmla="*/ 16668 h 352425"/>
                <a:gd name="connsiteX2-61" fmla="*/ 486684 w 543835"/>
                <a:gd name="connsiteY2-62" fmla="*/ 0 h 352425"/>
                <a:gd name="connsiteX3-63" fmla="*/ 108066 w 543835"/>
                <a:gd name="connsiteY3-64" fmla="*/ 0 h 352425"/>
                <a:gd name="connsiteX4-65" fmla="*/ 108066 w 543835"/>
                <a:gd name="connsiteY4-66" fmla="*/ 278606 h 352425"/>
                <a:gd name="connsiteX5-67" fmla="*/ 386672 w 543835"/>
                <a:gd name="connsiteY5-68" fmla="*/ 278606 h 352425"/>
                <a:gd name="connsiteX6-69" fmla="*/ 543835 w 543835"/>
                <a:gd name="connsiteY6-70" fmla="*/ 352425 h 352425"/>
                <a:gd name="connsiteX0-71" fmla="*/ 543835 w 543835"/>
                <a:gd name="connsiteY0-72" fmla="*/ 352425 h 352425"/>
                <a:gd name="connsiteX1-73" fmla="*/ 543835 w 543835"/>
                <a:gd name="connsiteY1-74" fmla="*/ 16668 h 352425"/>
                <a:gd name="connsiteX2-75" fmla="*/ 486684 w 543835"/>
                <a:gd name="connsiteY2-76" fmla="*/ 0 h 352425"/>
                <a:gd name="connsiteX3-77" fmla="*/ 108066 w 543835"/>
                <a:gd name="connsiteY3-78" fmla="*/ 0 h 352425"/>
                <a:gd name="connsiteX4-79" fmla="*/ 108066 w 543835"/>
                <a:gd name="connsiteY4-80" fmla="*/ 278606 h 352425"/>
                <a:gd name="connsiteX5-81" fmla="*/ 386672 w 543835"/>
                <a:gd name="connsiteY5-82" fmla="*/ 278606 h 352425"/>
                <a:gd name="connsiteX6-83" fmla="*/ 543835 w 543835"/>
                <a:gd name="connsiteY6-84" fmla="*/ 352425 h 352425"/>
                <a:gd name="connsiteX0-85" fmla="*/ 543835 w 543835"/>
                <a:gd name="connsiteY0-86" fmla="*/ 352793 h 352793"/>
                <a:gd name="connsiteX1-87" fmla="*/ 543835 w 543835"/>
                <a:gd name="connsiteY1-88" fmla="*/ 17036 h 352793"/>
                <a:gd name="connsiteX2-89" fmla="*/ 486684 w 543835"/>
                <a:gd name="connsiteY2-90" fmla="*/ 368 h 352793"/>
                <a:gd name="connsiteX3-91" fmla="*/ 108066 w 543835"/>
                <a:gd name="connsiteY3-92" fmla="*/ 368 h 352793"/>
                <a:gd name="connsiteX4-93" fmla="*/ 108066 w 543835"/>
                <a:gd name="connsiteY4-94" fmla="*/ 278974 h 352793"/>
                <a:gd name="connsiteX5-95" fmla="*/ 386672 w 543835"/>
                <a:gd name="connsiteY5-96" fmla="*/ 278974 h 352793"/>
                <a:gd name="connsiteX6-97" fmla="*/ 543835 w 543835"/>
                <a:gd name="connsiteY6-98" fmla="*/ 352793 h 352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21"/>
            <p:cNvSpPr txBox="1"/>
            <p:nvPr/>
          </p:nvSpPr>
          <p:spPr>
            <a:xfrm>
              <a:off x="6275649" y="2510687"/>
              <a:ext cx="669415" cy="533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22"/>
            <p:cNvSpPr txBox="1"/>
            <p:nvPr/>
          </p:nvSpPr>
          <p:spPr>
            <a:xfrm>
              <a:off x="6819468" y="2497522"/>
              <a:ext cx="1678405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观点 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00560" y="2331183"/>
            <a:ext cx="1737363" cy="940620"/>
            <a:chOff x="6134975" y="3771545"/>
            <a:chExt cx="2316484" cy="1254160"/>
          </a:xfrm>
        </p:grpSpPr>
        <p:sp>
          <p:nvSpPr>
            <p:cNvPr id="21" name="任意多边形 20"/>
            <p:cNvSpPr/>
            <p:nvPr/>
          </p:nvSpPr>
          <p:spPr>
            <a:xfrm flipH="1">
              <a:off x="6134975" y="3771545"/>
              <a:ext cx="1933303" cy="1254160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-1" fmla="*/ 435769 w 435769"/>
                <a:gd name="connsiteY0-2" fmla="*/ 352425 h 352425"/>
                <a:gd name="connsiteX1-3" fmla="*/ 435769 w 435769"/>
                <a:gd name="connsiteY1-4" fmla="*/ 16668 h 352425"/>
                <a:gd name="connsiteX2-5" fmla="*/ 409575 w 435769"/>
                <a:gd name="connsiteY2-6" fmla="*/ 0 h 352425"/>
                <a:gd name="connsiteX3-7" fmla="*/ 0 w 435769"/>
                <a:gd name="connsiteY3-8" fmla="*/ 0 h 352425"/>
                <a:gd name="connsiteX4-9" fmla="*/ 0 w 435769"/>
                <a:gd name="connsiteY4-10" fmla="*/ 278606 h 352425"/>
                <a:gd name="connsiteX5-11" fmla="*/ 278606 w 435769"/>
                <a:gd name="connsiteY5-12" fmla="*/ 278606 h 352425"/>
                <a:gd name="connsiteX6-13" fmla="*/ 435769 w 435769"/>
                <a:gd name="connsiteY6-14" fmla="*/ 352425 h 352425"/>
                <a:gd name="connsiteX0-15" fmla="*/ 435769 w 435769"/>
                <a:gd name="connsiteY0-16" fmla="*/ 352425 h 352425"/>
                <a:gd name="connsiteX1-17" fmla="*/ 435769 w 435769"/>
                <a:gd name="connsiteY1-18" fmla="*/ 16668 h 352425"/>
                <a:gd name="connsiteX2-19" fmla="*/ 409575 w 435769"/>
                <a:gd name="connsiteY2-20" fmla="*/ 0 h 352425"/>
                <a:gd name="connsiteX3-21" fmla="*/ 0 w 435769"/>
                <a:gd name="connsiteY3-22" fmla="*/ 0 h 352425"/>
                <a:gd name="connsiteX4-23" fmla="*/ 0 w 435769"/>
                <a:gd name="connsiteY4-24" fmla="*/ 278606 h 352425"/>
                <a:gd name="connsiteX5-25" fmla="*/ 278606 w 435769"/>
                <a:gd name="connsiteY5-26" fmla="*/ 278606 h 352425"/>
                <a:gd name="connsiteX6-27" fmla="*/ 435769 w 435769"/>
                <a:gd name="connsiteY6-28" fmla="*/ 352425 h 352425"/>
                <a:gd name="connsiteX0-29" fmla="*/ 501385 w 501385"/>
                <a:gd name="connsiteY0-30" fmla="*/ 352425 h 352425"/>
                <a:gd name="connsiteX1-31" fmla="*/ 501385 w 501385"/>
                <a:gd name="connsiteY1-32" fmla="*/ 16668 h 352425"/>
                <a:gd name="connsiteX2-33" fmla="*/ 475191 w 501385"/>
                <a:gd name="connsiteY2-34" fmla="*/ 0 h 352425"/>
                <a:gd name="connsiteX3-35" fmla="*/ 65616 w 501385"/>
                <a:gd name="connsiteY3-36" fmla="*/ 0 h 352425"/>
                <a:gd name="connsiteX4-37" fmla="*/ 65616 w 501385"/>
                <a:gd name="connsiteY4-38" fmla="*/ 278606 h 352425"/>
                <a:gd name="connsiteX5-39" fmla="*/ 344222 w 501385"/>
                <a:gd name="connsiteY5-40" fmla="*/ 278606 h 352425"/>
                <a:gd name="connsiteX6-41" fmla="*/ 501385 w 501385"/>
                <a:gd name="connsiteY6-42" fmla="*/ 352425 h 352425"/>
                <a:gd name="connsiteX0-43" fmla="*/ 543835 w 543835"/>
                <a:gd name="connsiteY0-44" fmla="*/ 352425 h 352425"/>
                <a:gd name="connsiteX1-45" fmla="*/ 543835 w 543835"/>
                <a:gd name="connsiteY1-46" fmla="*/ 16668 h 352425"/>
                <a:gd name="connsiteX2-47" fmla="*/ 517641 w 543835"/>
                <a:gd name="connsiteY2-48" fmla="*/ 0 h 352425"/>
                <a:gd name="connsiteX3-49" fmla="*/ 108066 w 543835"/>
                <a:gd name="connsiteY3-50" fmla="*/ 0 h 352425"/>
                <a:gd name="connsiteX4-51" fmla="*/ 108066 w 543835"/>
                <a:gd name="connsiteY4-52" fmla="*/ 278606 h 352425"/>
                <a:gd name="connsiteX5-53" fmla="*/ 386672 w 543835"/>
                <a:gd name="connsiteY5-54" fmla="*/ 278606 h 352425"/>
                <a:gd name="connsiteX6-55" fmla="*/ 543835 w 543835"/>
                <a:gd name="connsiteY6-56" fmla="*/ 352425 h 352425"/>
                <a:gd name="connsiteX0-57" fmla="*/ 543835 w 543835"/>
                <a:gd name="connsiteY0-58" fmla="*/ 352425 h 352425"/>
                <a:gd name="connsiteX1-59" fmla="*/ 543835 w 543835"/>
                <a:gd name="connsiteY1-60" fmla="*/ 16668 h 352425"/>
                <a:gd name="connsiteX2-61" fmla="*/ 486684 w 543835"/>
                <a:gd name="connsiteY2-62" fmla="*/ 0 h 352425"/>
                <a:gd name="connsiteX3-63" fmla="*/ 108066 w 543835"/>
                <a:gd name="connsiteY3-64" fmla="*/ 0 h 352425"/>
                <a:gd name="connsiteX4-65" fmla="*/ 108066 w 543835"/>
                <a:gd name="connsiteY4-66" fmla="*/ 278606 h 352425"/>
                <a:gd name="connsiteX5-67" fmla="*/ 386672 w 543835"/>
                <a:gd name="connsiteY5-68" fmla="*/ 278606 h 352425"/>
                <a:gd name="connsiteX6-69" fmla="*/ 543835 w 543835"/>
                <a:gd name="connsiteY6-70" fmla="*/ 352425 h 352425"/>
                <a:gd name="connsiteX0-71" fmla="*/ 543835 w 543835"/>
                <a:gd name="connsiteY0-72" fmla="*/ 352425 h 352425"/>
                <a:gd name="connsiteX1-73" fmla="*/ 543835 w 543835"/>
                <a:gd name="connsiteY1-74" fmla="*/ 16668 h 352425"/>
                <a:gd name="connsiteX2-75" fmla="*/ 486684 w 543835"/>
                <a:gd name="connsiteY2-76" fmla="*/ 0 h 352425"/>
                <a:gd name="connsiteX3-77" fmla="*/ 108066 w 543835"/>
                <a:gd name="connsiteY3-78" fmla="*/ 0 h 352425"/>
                <a:gd name="connsiteX4-79" fmla="*/ 108066 w 543835"/>
                <a:gd name="connsiteY4-80" fmla="*/ 278606 h 352425"/>
                <a:gd name="connsiteX5-81" fmla="*/ 386672 w 543835"/>
                <a:gd name="connsiteY5-82" fmla="*/ 278606 h 352425"/>
                <a:gd name="connsiteX6-83" fmla="*/ 543835 w 543835"/>
                <a:gd name="connsiteY6-84" fmla="*/ 352425 h 352425"/>
                <a:gd name="connsiteX0-85" fmla="*/ 543835 w 543835"/>
                <a:gd name="connsiteY0-86" fmla="*/ 352793 h 352793"/>
                <a:gd name="connsiteX1-87" fmla="*/ 543835 w 543835"/>
                <a:gd name="connsiteY1-88" fmla="*/ 17036 h 352793"/>
                <a:gd name="connsiteX2-89" fmla="*/ 486684 w 543835"/>
                <a:gd name="connsiteY2-90" fmla="*/ 368 h 352793"/>
                <a:gd name="connsiteX3-91" fmla="*/ 108066 w 543835"/>
                <a:gd name="connsiteY3-92" fmla="*/ 368 h 352793"/>
                <a:gd name="connsiteX4-93" fmla="*/ 108066 w 543835"/>
                <a:gd name="connsiteY4-94" fmla="*/ 278974 h 352793"/>
                <a:gd name="connsiteX5-95" fmla="*/ 386672 w 543835"/>
                <a:gd name="connsiteY5-96" fmla="*/ 278974 h 352793"/>
                <a:gd name="connsiteX6-97" fmla="*/ 543835 w 543835"/>
                <a:gd name="connsiteY6-98" fmla="*/ 352793 h 352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5"/>
            <p:cNvSpPr txBox="1"/>
            <p:nvPr/>
          </p:nvSpPr>
          <p:spPr>
            <a:xfrm>
              <a:off x="6214504" y="3991130"/>
              <a:ext cx="669415" cy="533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6"/>
            <p:cNvSpPr txBox="1"/>
            <p:nvPr/>
          </p:nvSpPr>
          <p:spPr>
            <a:xfrm>
              <a:off x="6773054" y="3962442"/>
              <a:ext cx="1678405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观点 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599179" y="3342989"/>
            <a:ext cx="1738745" cy="882854"/>
            <a:chOff x="6133132" y="5120619"/>
            <a:chExt cx="2318327" cy="1177139"/>
          </a:xfrm>
        </p:grpSpPr>
        <p:sp>
          <p:nvSpPr>
            <p:cNvPr id="25" name="任意多边形 24"/>
            <p:cNvSpPr/>
            <p:nvPr/>
          </p:nvSpPr>
          <p:spPr>
            <a:xfrm flipH="1">
              <a:off x="6133132" y="5120619"/>
              <a:ext cx="1814574" cy="1177139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-1" fmla="*/ 435769 w 435769"/>
                <a:gd name="connsiteY0-2" fmla="*/ 352425 h 352425"/>
                <a:gd name="connsiteX1-3" fmla="*/ 435769 w 435769"/>
                <a:gd name="connsiteY1-4" fmla="*/ 16668 h 352425"/>
                <a:gd name="connsiteX2-5" fmla="*/ 409575 w 435769"/>
                <a:gd name="connsiteY2-6" fmla="*/ 0 h 352425"/>
                <a:gd name="connsiteX3-7" fmla="*/ 0 w 435769"/>
                <a:gd name="connsiteY3-8" fmla="*/ 0 h 352425"/>
                <a:gd name="connsiteX4-9" fmla="*/ 0 w 435769"/>
                <a:gd name="connsiteY4-10" fmla="*/ 278606 h 352425"/>
                <a:gd name="connsiteX5-11" fmla="*/ 278606 w 435769"/>
                <a:gd name="connsiteY5-12" fmla="*/ 278606 h 352425"/>
                <a:gd name="connsiteX6-13" fmla="*/ 435769 w 435769"/>
                <a:gd name="connsiteY6-14" fmla="*/ 352425 h 352425"/>
                <a:gd name="connsiteX0-15" fmla="*/ 435769 w 435769"/>
                <a:gd name="connsiteY0-16" fmla="*/ 352425 h 352425"/>
                <a:gd name="connsiteX1-17" fmla="*/ 435769 w 435769"/>
                <a:gd name="connsiteY1-18" fmla="*/ 16668 h 352425"/>
                <a:gd name="connsiteX2-19" fmla="*/ 409575 w 435769"/>
                <a:gd name="connsiteY2-20" fmla="*/ 0 h 352425"/>
                <a:gd name="connsiteX3-21" fmla="*/ 0 w 435769"/>
                <a:gd name="connsiteY3-22" fmla="*/ 0 h 352425"/>
                <a:gd name="connsiteX4-23" fmla="*/ 0 w 435769"/>
                <a:gd name="connsiteY4-24" fmla="*/ 278606 h 352425"/>
                <a:gd name="connsiteX5-25" fmla="*/ 278606 w 435769"/>
                <a:gd name="connsiteY5-26" fmla="*/ 278606 h 352425"/>
                <a:gd name="connsiteX6-27" fmla="*/ 435769 w 435769"/>
                <a:gd name="connsiteY6-28" fmla="*/ 352425 h 352425"/>
                <a:gd name="connsiteX0-29" fmla="*/ 501385 w 501385"/>
                <a:gd name="connsiteY0-30" fmla="*/ 352425 h 352425"/>
                <a:gd name="connsiteX1-31" fmla="*/ 501385 w 501385"/>
                <a:gd name="connsiteY1-32" fmla="*/ 16668 h 352425"/>
                <a:gd name="connsiteX2-33" fmla="*/ 475191 w 501385"/>
                <a:gd name="connsiteY2-34" fmla="*/ 0 h 352425"/>
                <a:gd name="connsiteX3-35" fmla="*/ 65616 w 501385"/>
                <a:gd name="connsiteY3-36" fmla="*/ 0 h 352425"/>
                <a:gd name="connsiteX4-37" fmla="*/ 65616 w 501385"/>
                <a:gd name="connsiteY4-38" fmla="*/ 278606 h 352425"/>
                <a:gd name="connsiteX5-39" fmla="*/ 344222 w 501385"/>
                <a:gd name="connsiteY5-40" fmla="*/ 278606 h 352425"/>
                <a:gd name="connsiteX6-41" fmla="*/ 501385 w 501385"/>
                <a:gd name="connsiteY6-42" fmla="*/ 352425 h 352425"/>
                <a:gd name="connsiteX0-43" fmla="*/ 543835 w 543835"/>
                <a:gd name="connsiteY0-44" fmla="*/ 352425 h 352425"/>
                <a:gd name="connsiteX1-45" fmla="*/ 543835 w 543835"/>
                <a:gd name="connsiteY1-46" fmla="*/ 16668 h 352425"/>
                <a:gd name="connsiteX2-47" fmla="*/ 517641 w 543835"/>
                <a:gd name="connsiteY2-48" fmla="*/ 0 h 352425"/>
                <a:gd name="connsiteX3-49" fmla="*/ 108066 w 543835"/>
                <a:gd name="connsiteY3-50" fmla="*/ 0 h 352425"/>
                <a:gd name="connsiteX4-51" fmla="*/ 108066 w 543835"/>
                <a:gd name="connsiteY4-52" fmla="*/ 278606 h 352425"/>
                <a:gd name="connsiteX5-53" fmla="*/ 386672 w 543835"/>
                <a:gd name="connsiteY5-54" fmla="*/ 278606 h 352425"/>
                <a:gd name="connsiteX6-55" fmla="*/ 543835 w 543835"/>
                <a:gd name="connsiteY6-56" fmla="*/ 352425 h 352425"/>
                <a:gd name="connsiteX0-57" fmla="*/ 543835 w 543835"/>
                <a:gd name="connsiteY0-58" fmla="*/ 352425 h 352425"/>
                <a:gd name="connsiteX1-59" fmla="*/ 543835 w 543835"/>
                <a:gd name="connsiteY1-60" fmla="*/ 16668 h 352425"/>
                <a:gd name="connsiteX2-61" fmla="*/ 486684 w 543835"/>
                <a:gd name="connsiteY2-62" fmla="*/ 0 h 352425"/>
                <a:gd name="connsiteX3-63" fmla="*/ 108066 w 543835"/>
                <a:gd name="connsiteY3-64" fmla="*/ 0 h 352425"/>
                <a:gd name="connsiteX4-65" fmla="*/ 108066 w 543835"/>
                <a:gd name="connsiteY4-66" fmla="*/ 278606 h 352425"/>
                <a:gd name="connsiteX5-67" fmla="*/ 386672 w 543835"/>
                <a:gd name="connsiteY5-68" fmla="*/ 278606 h 352425"/>
                <a:gd name="connsiteX6-69" fmla="*/ 543835 w 543835"/>
                <a:gd name="connsiteY6-70" fmla="*/ 352425 h 352425"/>
                <a:gd name="connsiteX0-71" fmla="*/ 543835 w 543835"/>
                <a:gd name="connsiteY0-72" fmla="*/ 352425 h 352425"/>
                <a:gd name="connsiteX1-73" fmla="*/ 543835 w 543835"/>
                <a:gd name="connsiteY1-74" fmla="*/ 16668 h 352425"/>
                <a:gd name="connsiteX2-75" fmla="*/ 486684 w 543835"/>
                <a:gd name="connsiteY2-76" fmla="*/ 0 h 352425"/>
                <a:gd name="connsiteX3-77" fmla="*/ 108066 w 543835"/>
                <a:gd name="connsiteY3-78" fmla="*/ 0 h 352425"/>
                <a:gd name="connsiteX4-79" fmla="*/ 108066 w 543835"/>
                <a:gd name="connsiteY4-80" fmla="*/ 278606 h 352425"/>
                <a:gd name="connsiteX5-81" fmla="*/ 386672 w 543835"/>
                <a:gd name="connsiteY5-82" fmla="*/ 278606 h 352425"/>
                <a:gd name="connsiteX6-83" fmla="*/ 543835 w 543835"/>
                <a:gd name="connsiteY6-84" fmla="*/ 352425 h 352425"/>
                <a:gd name="connsiteX0-85" fmla="*/ 543835 w 543835"/>
                <a:gd name="connsiteY0-86" fmla="*/ 352793 h 352793"/>
                <a:gd name="connsiteX1-87" fmla="*/ 543835 w 543835"/>
                <a:gd name="connsiteY1-88" fmla="*/ 17036 h 352793"/>
                <a:gd name="connsiteX2-89" fmla="*/ 486684 w 543835"/>
                <a:gd name="connsiteY2-90" fmla="*/ 368 h 352793"/>
                <a:gd name="connsiteX3-91" fmla="*/ 108066 w 543835"/>
                <a:gd name="connsiteY3-92" fmla="*/ 368 h 352793"/>
                <a:gd name="connsiteX4-93" fmla="*/ 108066 w 543835"/>
                <a:gd name="connsiteY4-94" fmla="*/ 278974 h 352793"/>
                <a:gd name="connsiteX5-95" fmla="*/ 386672 w 543835"/>
                <a:gd name="connsiteY5-96" fmla="*/ 278974 h 352793"/>
                <a:gd name="connsiteX6-97" fmla="*/ 543835 w 543835"/>
                <a:gd name="connsiteY6-98" fmla="*/ 352793 h 352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9"/>
            <p:cNvSpPr txBox="1"/>
            <p:nvPr/>
          </p:nvSpPr>
          <p:spPr>
            <a:xfrm>
              <a:off x="6201701" y="5334735"/>
              <a:ext cx="669415" cy="533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30"/>
            <p:cNvSpPr txBox="1"/>
            <p:nvPr/>
          </p:nvSpPr>
          <p:spPr>
            <a:xfrm>
              <a:off x="6773053" y="5315772"/>
              <a:ext cx="1678406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观点 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301113" y="1187332"/>
            <a:ext cx="2079025" cy="95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7550" y="1187332"/>
            <a:ext cx="2079025" cy="95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07469" y="2325992"/>
            <a:ext cx="2079025" cy="95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81190" y="2325992"/>
            <a:ext cx="2079025" cy="95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21405" y="3412335"/>
            <a:ext cx="2079025" cy="95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56500" y="3412335"/>
            <a:ext cx="2079025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平台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27254" y="1795347"/>
            <a:ext cx="3295825" cy="2552714"/>
          </a:xfrm>
          <a:prstGeom prst="roundRect">
            <a:avLst>
              <a:gd name="adj" fmla="val 1496"/>
            </a:avLst>
          </a:prstGeom>
          <a:noFill/>
          <a:ln w="9525">
            <a:solidFill>
              <a:srgbClr val="4078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27254" y="1141401"/>
            <a:ext cx="3295825" cy="530915"/>
            <a:chOff x="1211888" y="2035313"/>
            <a:chExt cx="4394433" cy="707887"/>
          </a:xfrm>
          <a:solidFill>
            <a:srgbClr val="4078A6"/>
          </a:solidFill>
        </p:grpSpPr>
        <p:sp>
          <p:nvSpPr>
            <p:cNvPr id="5" name="圆角矩形 4"/>
            <p:cNvSpPr/>
            <p:nvPr/>
          </p:nvSpPr>
          <p:spPr>
            <a:xfrm>
              <a:off x="1211888" y="2035313"/>
              <a:ext cx="4394433" cy="707887"/>
            </a:xfrm>
            <a:prstGeom prst="roundRect">
              <a:avLst>
                <a:gd name="adj" fmla="val 1058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10"/>
            <p:cNvSpPr txBox="1"/>
            <p:nvPr/>
          </p:nvSpPr>
          <p:spPr>
            <a:xfrm>
              <a:off x="2619144" y="2044892"/>
              <a:ext cx="1579920" cy="67710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chemeClr val="bg1"/>
                  </a:solidFill>
                  <a:cs typeface="+mn-ea"/>
                  <a:sym typeface="+mn-lt"/>
                </a:rPr>
                <a:t>成   绩</a:t>
              </a:r>
              <a:endParaRPr lang="zh-CN" altLang="en-US" sz="27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304463" y="2132826"/>
            <a:ext cx="134912" cy="134912"/>
          </a:xfrm>
          <a:prstGeom prst="ellipse">
            <a:avLst/>
          </a:prstGeom>
          <a:solidFill>
            <a:srgbClr val="407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304463" y="2864383"/>
            <a:ext cx="134912" cy="134912"/>
          </a:xfrm>
          <a:prstGeom prst="ellipse">
            <a:avLst/>
          </a:prstGeom>
          <a:solidFill>
            <a:srgbClr val="407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04463" y="3650439"/>
            <a:ext cx="134912" cy="134912"/>
          </a:xfrm>
          <a:prstGeom prst="ellipse">
            <a:avLst/>
          </a:prstGeom>
          <a:solidFill>
            <a:srgbClr val="407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8"/>
          <p:cNvSpPr txBox="1"/>
          <p:nvPr/>
        </p:nvSpPr>
        <p:spPr>
          <a:xfrm>
            <a:off x="1493483" y="1980991"/>
            <a:ext cx="2648215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点击输入本栏的具体文字，简明扼要的说明分项内容，点击输入本栏的具体文字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4" name="文本框 19"/>
          <p:cNvSpPr txBox="1"/>
          <p:nvPr/>
        </p:nvSpPr>
        <p:spPr>
          <a:xfrm>
            <a:off x="1493482" y="2732322"/>
            <a:ext cx="2648215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5" name="文本框 20"/>
          <p:cNvSpPr txBox="1"/>
          <p:nvPr/>
        </p:nvSpPr>
        <p:spPr>
          <a:xfrm>
            <a:off x="1493482" y="3539865"/>
            <a:ext cx="2648215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论文总结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6024" y="539563"/>
            <a:ext cx="1436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THESIS SUMMARY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631069" y="1795347"/>
            <a:ext cx="3295825" cy="2552714"/>
          </a:xfrm>
          <a:prstGeom prst="roundRect">
            <a:avLst>
              <a:gd name="adj" fmla="val 1496"/>
            </a:avLst>
          </a:prstGeom>
          <a:noFill/>
          <a:ln w="9525">
            <a:solidFill>
              <a:srgbClr val="9463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631069" y="1141401"/>
            <a:ext cx="3295825" cy="530915"/>
            <a:chOff x="1211888" y="2035313"/>
            <a:chExt cx="4394433" cy="707887"/>
          </a:xfrm>
          <a:solidFill>
            <a:srgbClr val="99CC03"/>
          </a:solidFill>
        </p:grpSpPr>
        <p:sp>
          <p:nvSpPr>
            <p:cNvPr id="26" name="圆角矩形 25"/>
            <p:cNvSpPr/>
            <p:nvPr/>
          </p:nvSpPr>
          <p:spPr>
            <a:xfrm>
              <a:off x="1211888" y="2035313"/>
              <a:ext cx="4394433" cy="707887"/>
            </a:xfrm>
            <a:prstGeom prst="roundRect">
              <a:avLst>
                <a:gd name="adj" fmla="val 10588"/>
              </a:avLst>
            </a:prstGeom>
            <a:solidFill>
              <a:srgbClr val="946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10"/>
            <p:cNvSpPr txBox="1"/>
            <p:nvPr/>
          </p:nvSpPr>
          <p:spPr>
            <a:xfrm>
              <a:off x="2687539" y="2044892"/>
              <a:ext cx="144313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7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思  考</a:t>
              </a:r>
              <a:endParaRPr lang="zh-CN" altLang="en-US" sz="27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4908278" y="2132826"/>
            <a:ext cx="134912" cy="134912"/>
          </a:xfrm>
          <a:prstGeom prst="ellipse">
            <a:avLst/>
          </a:prstGeom>
          <a:solidFill>
            <a:srgbClr val="946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908278" y="2864383"/>
            <a:ext cx="134912" cy="134912"/>
          </a:xfrm>
          <a:prstGeom prst="ellipse">
            <a:avLst/>
          </a:prstGeom>
          <a:solidFill>
            <a:srgbClr val="946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908278" y="3650439"/>
            <a:ext cx="134912" cy="134912"/>
          </a:xfrm>
          <a:prstGeom prst="ellipse">
            <a:avLst/>
          </a:prstGeom>
          <a:solidFill>
            <a:srgbClr val="946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18"/>
          <p:cNvSpPr txBox="1"/>
          <p:nvPr/>
        </p:nvSpPr>
        <p:spPr>
          <a:xfrm>
            <a:off x="5097298" y="1980991"/>
            <a:ext cx="2648215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32" name="文本框 19"/>
          <p:cNvSpPr txBox="1"/>
          <p:nvPr/>
        </p:nvSpPr>
        <p:spPr>
          <a:xfrm>
            <a:off x="5097297" y="2732322"/>
            <a:ext cx="2648215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33" name="文本框 20"/>
          <p:cNvSpPr txBox="1"/>
          <p:nvPr/>
        </p:nvSpPr>
        <p:spPr>
          <a:xfrm>
            <a:off x="5097297" y="3539865"/>
            <a:ext cx="2648215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点击输入本栏的具体文字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087518" y="1708981"/>
            <a:ext cx="1924072" cy="1924072"/>
          </a:xfrm>
          <a:prstGeom prst="ellipse">
            <a:avLst/>
          </a:prstGeom>
          <a:solidFill>
            <a:srgbClr val="407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843" y="1190093"/>
            <a:ext cx="3456384" cy="322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DOCER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稻壳儿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海量营养的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Office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WPS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旗下明星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产品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1356806"/>
            <a:ext cx="792088" cy="0"/>
          </a:xfrm>
          <a:prstGeom prst="line">
            <a:avLst/>
          </a:prstGeom>
          <a:ln w="6350">
            <a:solidFill>
              <a:srgbClr val="4078A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1696112"/>
            <a:ext cx="3456384" cy="322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cs typeface="+mn-ea"/>
                <a:sym typeface="+mn-lt"/>
              </a:rPr>
              <a:t>DOCER</a:t>
            </a:r>
            <a:r>
              <a:rPr lang="zh-CN" altLang="en-US" dirty="0">
                <a:cs typeface="+mn-ea"/>
                <a:sym typeface="+mn-lt"/>
              </a:rPr>
              <a:t>稻壳儿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海量营养的</a:t>
            </a:r>
            <a:r>
              <a:rPr lang="en-US" altLang="zh-CN" dirty="0">
                <a:cs typeface="+mn-ea"/>
                <a:sym typeface="+mn-lt"/>
              </a:rPr>
              <a:t>Office</a:t>
            </a:r>
            <a:r>
              <a:rPr lang="zh-CN" altLang="en-US" dirty="0"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cs typeface="+mn-ea"/>
                <a:sym typeface="+mn-lt"/>
              </a:rPr>
              <a:t>WPS</a:t>
            </a:r>
            <a:r>
              <a:rPr lang="zh-CN" altLang="en-US" dirty="0">
                <a:cs typeface="+mn-ea"/>
                <a:sym typeface="+mn-lt"/>
              </a:rPr>
              <a:t>旗下明星产品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1862825"/>
            <a:ext cx="792088" cy="0"/>
          </a:xfrm>
          <a:prstGeom prst="line">
            <a:avLst/>
          </a:prstGeom>
          <a:ln w="6350">
            <a:solidFill>
              <a:srgbClr val="9463A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2200168"/>
            <a:ext cx="3456384" cy="322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cs typeface="+mn-ea"/>
                <a:sym typeface="+mn-lt"/>
              </a:rPr>
              <a:t>DOCER</a:t>
            </a:r>
            <a:r>
              <a:rPr lang="zh-CN" altLang="en-US" dirty="0">
                <a:cs typeface="+mn-ea"/>
                <a:sym typeface="+mn-lt"/>
              </a:rPr>
              <a:t>稻壳儿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海量营养的</a:t>
            </a:r>
            <a:r>
              <a:rPr lang="en-US" altLang="zh-CN" dirty="0">
                <a:cs typeface="+mn-ea"/>
                <a:sym typeface="+mn-lt"/>
              </a:rPr>
              <a:t>Office</a:t>
            </a:r>
            <a:r>
              <a:rPr lang="zh-CN" altLang="en-US" dirty="0"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cs typeface="+mn-ea"/>
                <a:sym typeface="+mn-lt"/>
              </a:rPr>
              <a:t>WPS</a:t>
            </a:r>
            <a:r>
              <a:rPr lang="zh-CN" altLang="en-US" dirty="0">
                <a:cs typeface="+mn-ea"/>
                <a:sym typeface="+mn-lt"/>
              </a:rPr>
              <a:t>旗下明星产品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2366881"/>
            <a:ext cx="792088" cy="0"/>
          </a:xfrm>
          <a:prstGeom prst="line">
            <a:avLst/>
          </a:prstGeom>
          <a:ln w="6350">
            <a:solidFill>
              <a:srgbClr val="4078A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843" y="2704224"/>
            <a:ext cx="3456384" cy="322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cs typeface="+mn-ea"/>
                <a:sym typeface="+mn-lt"/>
              </a:rPr>
              <a:t>DOCER</a:t>
            </a:r>
            <a:r>
              <a:rPr lang="zh-CN" altLang="en-US" dirty="0">
                <a:cs typeface="+mn-ea"/>
                <a:sym typeface="+mn-lt"/>
              </a:rPr>
              <a:t>稻壳儿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海量营养的</a:t>
            </a:r>
            <a:r>
              <a:rPr lang="en-US" altLang="zh-CN" dirty="0">
                <a:cs typeface="+mn-ea"/>
                <a:sym typeface="+mn-lt"/>
              </a:rPr>
              <a:t>Office</a:t>
            </a:r>
            <a:r>
              <a:rPr lang="zh-CN" altLang="en-US" dirty="0"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cs typeface="+mn-ea"/>
                <a:sym typeface="+mn-lt"/>
              </a:rPr>
              <a:t>WPS</a:t>
            </a:r>
            <a:r>
              <a:rPr lang="zh-CN" altLang="en-US" dirty="0">
                <a:cs typeface="+mn-ea"/>
                <a:sym typeface="+mn-lt"/>
              </a:rPr>
              <a:t>旗下明星产品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638595" y="2870937"/>
            <a:ext cx="792088" cy="0"/>
          </a:xfrm>
          <a:prstGeom prst="line">
            <a:avLst/>
          </a:prstGeom>
          <a:ln w="6350">
            <a:solidFill>
              <a:srgbClr val="9463A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843" y="3208280"/>
            <a:ext cx="3456384" cy="322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cs typeface="+mn-ea"/>
                <a:sym typeface="+mn-lt"/>
              </a:rPr>
              <a:t>DOCER</a:t>
            </a:r>
            <a:r>
              <a:rPr lang="zh-CN" altLang="en-US" dirty="0">
                <a:cs typeface="+mn-ea"/>
                <a:sym typeface="+mn-lt"/>
              </a:rPr>
              <a:t>稻壳儿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海量营养的</a:t>
            </a:r>
            <a:r>
              <a:rPr lang="en-US" altLang="zh-CN" dirty="0">
                <a:cs typeface="+mn-ea"/>
                <a:sym typeface="+mn-lt"/>
              </a:rPr>
              <a:t>Office</a:t>
            </a:r>
            <a:r>
              <a:rPr lang="zh-CN" altLang="en-US" dirty="0"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cs typeface="+mn-ea"/>
                <a:sym typeface="+mn-lt"/>
              </a:rPr>
              <a:t>WPS</a:t>
            </a:r>
            <a:r>
              <a:rPr lang="zh-CN" altLang="en-US" dirty="0">
                <a:cs typeface="+mn-ea"/>
                <a:sym typeface="+mn-lt"/>
              </a:rPr>
              <a:t>旗下明星产品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374993"/>
            <a:ext cx="792088" cy="0"/>
          </a:xfrm>
          <a:prstGeom prst="line">
            <a:avLst/>
          </a:prstGeom>
          <a:ln w="6350">
            <a:solidFill>
              <a:srgbClr val="4078A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4843" y="3712336"/>
            <a:ext cx="3456384" cy="322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cs typeface="+mn-ea"/>
                <a:sym typeface="+mn-lt"/>
              </a:rPr>
              <a:t>在此输入相关文字，</a:t>
            </a:r>
            <a:r>
              <a:rPr lang="en-US" altLang="zh-CN" dirty="0">
                <a:cs typeface="+mn-ea"/>
                <a:sym typeface="+mn-lt"/>
              </a:rPr>
              <a:t>DOCER</a:t>
            </a:r>
            <a:r>
              <a:rPr lang="zh-CN" altLang="en-US" dirty="0">
                <a:cs typeface="+mn-ea"/>
                <a:sym typeface="+mn-lt"/>
              </a:rPr>
              <a:t>稻壳儿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海量营养的</a:t>
            </a:r>
            <a:r>
              <a:rPr lang="en-US" altLang="zh-CN" dirty="0">
                <a:cs typeface="+mn-ea"/>
                <a:sym typeface="+mn-lt"/>
              </a:rPr>
              <a:t>Office</a:t>
            </a:r>
            <a:r>
              <a:rPr lang="zh-CN" altLang="en-US" dirty="0">
                <a:cs typeface="+mn-ea"/>
                <a:sym typeface="+mn-lt"/>
              </a:rPr>
              <a:t>文档资源分享平台，</a:t>
            </a:r>
            <a:r>
              <a:rPr lang="en-US" altLang="zh-CN" dirty="0">
                <a:cs typeface="+mn-ea"/>
                <a:sym typeface="+mn-lt"/>
              </a:rPr>
              <a:t>WPS</a:t>
            </a:r>
            <a:r>
              <a:rPr lang="zh-CN" altLang="en-US" dirty="0">
                <a:cs typeface="+mn-ea"/>
                <a:sym typeface="+mn-lt"/>
              </a:rPr>
              <a:t>旗下明星产品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638595" y="3879049"/>
            <a:ext cx="792088" cy="0"/>
          </a:xfrm>
          <a:prstGeom prst="line">
            <a:avLst/>
          </a:prstGeom>
          <a:ln w="6350">
            <a:solidFill>
              <a:srgbClr val="9463A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427015" y="1219416"/>
            <a:ext cx="274777" cy="274777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425919" y="1721504"/>
            <a:ext cx="274777" cy="274777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25730" y="2231459"/>
            <a:ext cx="274777" cy="274777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424634" y="2733547"/>
            <a:ext cx="274777" cy="274777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427060" y="3235805"/>
            <a:ext cx="274777" cy="274777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5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425964" y="3737893"/>
            <a:ext cx="274777" cy="274777"/>
          </a:xfrm>
          <a:prstGeom prst="ellipse">
            <a:avLst/>
          </a:pr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6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81102" y="2513078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参考文献</a:t>
            </a:r>
            <a:endParaRPr lang="en-US" altLang="zh-CN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参考文献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6024" y="539563"/>
            <a:ext cx="960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REFERENCE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2766100" y="780515"/>
            <a:ext cx="3678086" cy="3678086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732957" y="740424"/>
            <a:ext cx="3678086" cy="3678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29739" y="2022791"/>
            <a:ext cx="3466592" cy="95407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en-US" altLang="zh-CN" sz="5600" dirty="0">
                <a:solidFill>
                  <a:srgbClr val="9463A3"/>
                </a:solidFill>
                <a:cs typeface="+mn-ea"/>
                <a:sym typeface="+mn-lt"/>
              </a:rPr>
              <a:t>THANKS</a:t>
            </a:r>
            <a:endParaRPr lang="zh-CN" altLang="en-US" sz="5600" dirty="0">
              <a:solidFill>
                <a:srgbClr val="9463A3"/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802444" y="809911"/>
            <a:ext cx="3539112" cy="3539112"/>
          </a:xfrm>
          <a:prstGeom prst="ellipse">
            <a:avLst/>
          </a:prstGeom>
          <a:noFill/>
          <a:ln w="9525">
            <a:solidFill>
              <a:srgbClr val="9463A3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472227" y="2108855"/>
            <a:ext cx="2199547" cy="0"/>
          </a:xfrm>
          <a:prstGeom prst="line">
            <a:avLst/>
          </a:prstGeom>
          <a:ln w="9525">
            <a:solidFill>
              <a:srgbClr val="946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472227" y="2825678"/>
            <a:ext cx="2199547" cy="0"/>
          </a:xfrm>
          <a:prstGeom prst="line">
            <a:avLst/>
          </a:prstGeom>
          <a:ln w="9525">
            <a:solidFill>
              <a:srgbClr val="946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11"/>
          <p:cNvSpPr>
            <a:spLocks noEditPoints="1"/>
          </p:cNvSpPr>
          <p:nvPr/>
        </p:nvSpPr>
        <p:spPr bwMode="auto">
          <a:xfrm>
            <a:off x="4050528" y="1343025"/>
            <a:ext cx="1042944" cy="600075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7905" y="3467618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200" dirty="0" smtClean="0">
                <a:solidFill>
                  <a:srgbClr val="4078A6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系</a:t>
            </a:r>
            <a:r>
              <a:rPr lang="en-US" altLang="zh-CN" sz="1200" dirty="0" smtClean="0">
                <a:solidFill>
                  <a:srgbClr val="4078A6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年级</a:t>
            </a:r>
            <a:r>
              <a:rPr lang="en-US" altLang="zh-CN" sz="1200" dirty="0" smtClean="0">
                <a:solidFill>
                  <a:srgbClr val="4078A6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班        </a:t>
            </a:r>
            <a:endParaRPr lang="en-US" altLang="zh-CN" sz="1200" dirty="0" smtClean="0">
              <a:solidFill>
                <a:srgbClr val="4078A6"/>
              </a:solidFill>
              <a:cs typeface="+mn-ea"/>
              <a:sym typeface="+mn-lt"/>
            </a:endParaRPr>
          </a:p>
          <a:p>
            <a:pPr algn="ctr">
              <a:lnSpc>
                <a:spcPts val="1800"/>
              </a:lnSpc>
            </a:pP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专业：</a:t>
            </a:r>
            <a:r>
              <a:rPr lang="en-US" altLang="zh-CN" sz="1200" dirty="0">
                <a:solidFill>
                  <a:srgbClr val="4078A6"/>
                </a:solidFill>
                <a:cs typeface="+mn-ea"/>
                <a:sym typeface="+mn-lt"/>
              </a:rPr>
              <a:t> XX</a:t>
            </a:r>
            <a:r>
              <a:rPr lang="zh-CN" altLang="en-US" sz="1200" dirty="0" smtClean="0">
                <a:solidFill>
                  <a:srgbClr val="4078A6"/>
                </a:solidFill>
                <a:cs typeface="+mn-ea"/>
                <a:sym typeface="+mn-lt"/>
              </a:rPr>
              <a:t>工程</a:t>
            </a:r>
            <a:endParaRPr lang="zh-CN" altLang="en-US" sz="1200" dirty="0">
              <a:solidFill>
                <a:srgbClr val="4078A6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25073" y="3201071"/>
            <a:ext cx="2693854" cy="216024"/>
            <a:chOff x="3303851" y="4604579"/>
            <a:chExt cx="2693854" cy="216024"/>
          </a:xfrm>
          <a:solidFill>
            <a:schemeClr val="accent5"/>
          </a:solidFill>
        </p:grpSpPr>
        <p:sp>
          <p:nvSpPr>
            <p:cNvPr id="15" name="圆角矩形 14"/>
            <p:cNvSpPr/>
            <p:nvPr/>
          </p:nvSpPr>
          <p:spPr>
            <a:xfrm>
              <a:off x="3303851" y="4604579"/>
              <a:ext cx="1299280" cy="216024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答辩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人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：猪七爷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726523" y="4604579"/>
              <a:ext cx="1271182" cy="216024"/>
            </a:xfrm>
            <a:prstGeom prst="roundRect">
              <a:avLst/>
            </a:prstGeom>
            <a:solidFill>
              <a:srgbClr val="407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导师：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猪七爷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41"/>
          <p:cNvSpPr>
            <a:spLocks noChangeArrowheads="1"/>
          </p:cNvSpPr>
          <p:nvPr/>
        </p:nvSpPr>
        <p:spPr bwMode="auto">
          <a:xfrm>
            <a:off x="6472715" y="1234253"/>
            <a:ext cx="1958832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选题背景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6024" y="539563"/>
            <a:ext cx="13548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Rectangle 8" descr="22"/>
          <p:cNvSpPr>
            <a:spLocks noChangeArrowheads="1"/>
          </p:cNvSpPr>
          <p:nvPr/>
        </p:nvSpPr>
        <p:spPr bwMode="auto">
          <a:xfrm>
            <a:off x="2342504" y="1231571"/>
            <a:ext cx="3939516" cy="2928253"/>
          </a:xfrm>
          <a:prstGeom prst="roundRect">
            <a:avLst>
              <a:gd name="adj" fmla="val 3334"/>
            </a:avLst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880042" y="1423718"/>
            <a:ext cx="2202203" cy="1072902"/>
          </a:xfrm>
          <a:prstGeom prst="roundRect">
            <a:avLst>
              <a:gd name="adj" fmla="val 8049"/>
            </a:avLst>
          </a:prstGeom>
          <a:solidFill>
            <a:srgbClr val="4078A6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154" name="TextBox 43"/>
          <p:cNvSpPr>
            <a:spLocks noChangeArrowheads="1"/>
          </p:cNvSpPr>
          <p:nvPr/>
        </p:nvSpPr>
        <p:spPr bwMode="auto">
          <a:xfrm>
            <a:off x="1000351" y="1775503"/>
            <a:ext cx="16687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行业大背景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41"/>
          <p:cNvSpPr>
            <a:spLocks noChangeArrowheads="1"/>
          </p:cNvSpPr>
          <p:nvPr/>
        </p:nvSpPr>
        <p:spPr bwMode="auto">
          <a:xfrm>
            <a:off x="905881" y="2625715"/>
            <a:ext cx="1395527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34"/>
          <p:cNvSpPr/>
          <p:nvPr/>
        </p:nvSpPr>
        <p:spPr>
          <a:xfrm rot="5400000" flipV="1">
            <a:off x="6658686" y="2601016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9463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等腰三角形 42"/>
          <p:cNvSpPr/>
          <p:nvPr/>
        </p:nvSpPr>
        <p:spPr>
          <a:xfrm rot="5400000">
            <a:off x="1316974" y="1054374"/>
            <a:ext cx="1096433" cy="1404776"/>
          </a:xfrm>
          <a:custGeom>
            <a:avLst/>
            <a:gdLst/>
            <a:ahLst/>
            <a:cxnLst/>
            <a:rect l="l" t="t" r="r" b="b"/>
            <a:pathLst>
              <a:path w="1054142" h="1350592">
                <a:moveTo>
                  <a:pt x="521627" y="0"/>
                </a:moveTo>
                <a:lnTo>
                  <a:pt x="682907" y="322559"/>
                </a:lnTo>
                <a:cubicBezTo>
                  <a:pt x="898294" y="386795"/>
                  <a:pt x="1054142" y="586958"/>
                  <a:pt x="1054142" y="823521"/>
                </a:cubicBezTo>
                <a:cubicBezTo>
                  <a:pt x="1054142" y="1114614"/>
                  <a:pt x="818164" y="1350592"/>
                  <a:pt x="527071" y="1350592"/>
                </a:cubicBezTo>
                <a:cubicBezTo>
                  <a:pt x="235978" y="1350592"/>
                  <a:pt x="0" y="1114614"/>
                  <a:pt x="0" y="823521"/>
                </a:cubicBezTo>
                <a:cubicBezTo>
                  <a:pt x="0" y="591722"/>
                  <a:pt x="149634" y="394871"/>
                  <a:pt x="358347" y="326560"/>
                </a:cubicBezTo>
                <a:close/>
              </a:path>
            </a:pathLst>
          </a:custGeom>
          <a:solidFill>
            <a:srgbClr val="407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688871" y="1287576"/>
            <a:ext cx="5241838" cy="1186406"/>
          </a:xfrm>
          <a:prstGeom prst="roundRect">
            <a:avLst>
              <a:gd name="adj" fmla="val 12337"/>
            </a:avLst>
          </a:prstGeom>
          <a:noFill/>
          <a:ln w="9525">
            <a:solidFill>
              <a:srgbClr val="4078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146402" y="2789041"/>
            <a:ext cx="5241838" cy="1186406"/>
          </a:xfrm>
          <a:prstGeom prst="roundRect">
            <a:avLst>
              <a:gd name="adj" fmla="val 10605"/>
            </a:avLst>
          </a:prstGeom>
          <a:noFill/>
          <a:ln w="9525">
            <a:solidFill>
              <a:srgbClr val="9463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2933300" y="1490416"/>
            <a:ext cx="4848065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chn.docer.com/works?userid=237390701,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1326990" y="1387429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全国现状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6999906" y="2982044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地区现状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1335592" y="3091908"/>
            <a:ext cx="4967288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chn.docer.com/works?userid=237390701,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选题背景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024" y="539563"/>
            <a:ext cx="13548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2643" y="2670379"/>
            <a:ext cx="1336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国内研究一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2643" y="2952710"/>
            <a:ext cx="15835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3740" y="24826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国内外相关研究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6024" y="539563"/>
            <a:ext cx="15520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RELATED RESEARCH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36584" y="1178350"/>
            <a:ext cx="1445612" cy="1376787"/>
            <a:chOff x="1336584" y="1178350"/>
            <a:chExt cx="1445612" cy="1376787"/>
          </a:xfrm>
        </p:grpSpPr>
        <p:sp>
          <p:nvSpPr>
            <p:cNvPr id="16" name="Rectangle 41" descr="001e90bc453a118d6b4237"/>
            <p:cNvSpPr>
              <a:spLocks noChangeArrowheads="1"/>
            </p:cNvSpPr>
            <p:nvPr/>
          </p:nvSpPr>
          <p:spPr bwMode="auto">
            <a:xfrm>
              <a:off x="1377259" y="1178350"/>
              <a:ext cx="1404937" cy="1376787"/>
            </a:xfrm>
            <a:prstGeom prst="roundRect">
              <a:avLst>
                <a:gd name="adj" fmla="val 2973"/>
              </a:avLst>
            </a:prstGeom>
            <a:blipFill dpi="0" rotWithShape="1">
              <a:blip r:embed="rId1" cstate="print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46"/>
            <p:cNvSpPr>
              <a:spLocks noChangeArrowheads="1"/>
            </p:cNvSpPr>
            <p:nvPr/>
          </p:nvSpPr>
          <p:spPr bwMode="auto">
            <a:xfrm>
              <a:off x="1377259" y="2249478"/>
              <a:ext cx="263525" cy="273134"/>
            </a:xfrm>
            <a:prstGeom prst="rect">
              <a:avLst/>
            </a:pr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 Box 50"/>
            <p:cNvSpPr txBox="1">
              <a:spLocks noChangeArrowheads="1"/>
            </p:cNvSpPr>
            <p:nvPr/>
          </p:nvSpPr>
          <p:spPr bwMode="auto">
            <a:xfrm>
              <a:off x="1336584" y="2268534"/>
              <a:ext cx="3353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en-US" altLang="zh-CN" sz="1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47226" y="1187315"/>
            <a:ext cx="1444024" cy="1376787"/>
            <a:chOff x="4747226" y="1187315"/>
            <a:chExt cx="1444024" cy="1376787"/>
          </a:xfrm>
        </p:grpSpPr>
        <p:sp>
          <p:nvSpPr>
            <p:cNvPr id="18" name="Rectangle 43" descr="160621-20121008052951-1"/>
            <p:cNvSpPr>
              <a:spLocks noChangeArrowheads="1"/>
            </p:cNvSpPr>
            <p:nvPr/>
          </p:nvSpPr>
          <p:spPr bwMode="auto">
            <a:xfrm>
              <a:off x="4783138" y="1187315"/>
              <a:ext cx="1408112" cy="1376787"/>
            </a:xfrm>
            <a:prstGeom prst="roundRect">
              <a:avLst>
                <a:gd name="adj" fmla="val 4000"/>
              </a:avLst>
            </a:pr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47"/>
            <p:cNvSpPr>
              <a:spLocks noChangeArrowheads="1"/>
            </p:cNvSpPr>
            <p:nvPr/>
          </p:nvSpPr>
          <p:spPr bwMode="auto">
            <a:xfrm>
              <a:off x="4783139" y="2249478"/>
              <a:ext cx="263525" cy="273134"/>
            </a:xfrm>
            <a:prstGeom prst="rect">
              <a:avLst/>
            </a:prstGeom>
            <a:solidFill>
              <a:srgbClr val="9463A3">
                <a:alpha val="9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 Box 51"/>
            <p:cNvSpPr txBox="1">
              <a:spLocks noChangeArrowheads="1"/>
            </p:cNvSpPr>
            <p:nvPr/>
          </p:nvSpPr>
          <p:spPr bwMode="auto">
            <a:xfrm>
              <a:off x="4747226" y="2268534"/>
              <a:ext cx="3353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en-US" altLang="zh-CN" sz="1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87719" y="2582032"/>
            <a:ext cx="1437675" cy="1376788"/>
            <a:chOff x="3087719" y="2582032"/>
            <a:chExt cx="1437675" cy="1376788"/>
          </a:xfrm>
        </p:grpSpPr>
        <p:sp>
          <p:nvSpPr>
            <p:cNvPr id="17" name="Rectangle 42" descr="160621-20121008053042-5"/>
            <p:cNvSpPr>
              <a:spLocks noChangeArrowheads="1"/>
            </p:cNvSpPr>
            <p:nvPr/>
          </p:nvSpPr>
          <p:spPr bwMode="auto">
            <a:xfrm>
              <a:off x="3117281" y="2582032"/>
              <a:ext cx="1408113" cy="1376788"/>
            </a:xfrm>
            <a:prstGeom prst="roundRect">
              <a:avLst>
                <a:gd name="adj" fmla="val 3315"/>
              </a:avLst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48"/>
            <p:cNvSpPr>
              <a:spLocks noChangeArrowheads="1"/>
            </p:cNvSpPr>
            <p:nvPr/>
          </p:nvSpPr>
          <p:spPr bwMode="auto">
            <a:xfrm>
              <a:off x="3117281" y="2617892"/>
              <a:ext cx="265113" cy="273134"/>
            </a:xfrm>
            <a:prstGeom prst="rect">
              <a:avLst/>
            </a:pr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 Box 52"/>
            <p:cNvSpPr txBox="1">
              <a:spLocks noChangeArrowheads="1"/>
            </p:cNvSpPr>
            <p:nvPr/>
          </p:nvSpPr>
          <p:spPr bwMode="auto">
            <a:xfrm>
              <a:off x="3087719" y="2621068"/>
              <a:ext cx="3353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en-US" altLang="zh-CN" sz="1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40820" y="2590997"/>
            <a:ext cx="1432912" cy="1376788"/>
            <a:chOff x="6440820" y="2590997"/>
            <a:chExt cx="1432912" cy="1376788"/>
          </a:xfrm>
        </p:grpSpPr>
        <p:sp>
          <p:nvSpPr>
            <p:cNvPr id="22" name="Rectangle 44" descr="160621-20121008053041-4"/>
            <p:cNvSpPr>
              <a:spLocks noChangeArrowheads="1"/>
            </p:cNvSpPr>
            <p:nvPr/>
          </p:nvSpPr>
          <p:spPr bwMode="auto">
            <a:xfrm>
              <a:off x="6468794" y="2590997"/>
              <a:ext cx="1404938" cy="1376788"/>
            </a:xfrm>
            <a:prstGeom prst="roundRect">
              <a:avLst>
                <a:gd name="adj" fmla="val 3315"/>
              </a:avLst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49"/>
            <p:cNvSpPr>
              <a:spLocks noChangeArrowheads="1"/>
            </p:cNvSpPr>
            <p:nvPr/>
          </p:nvSpPr>
          <p:spPr bwMode="auto">
            <a:xfrm>
              <a:off x="6468795" y="2617892"/>
              <a:ext cx="263525" cy="273134"/>
            </a:xfrm>
            <a:prstGeom prst="rect">
              <a:avLst/>
            </a:prstGeom>
            <a:solidFill>
              <a:srgbClr val="9463A3">
                <a:alpha val="9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 Box 53"/>
            <p:cNvSpPr txBox="1">
              <a:spLocks noChangeArrowheads="1"/>
            </p:cNvSpPr>
            <p:nvPr/>
          </p:nvSpPr>
          <p:spPr bwMode="auto">
            <a:xfrm>
              <a:off x="6440820" y="2621068"/>
              <a:ext cx="33534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en-US" altLang="zh-CN" sz="1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995851" y="1278282"/>
            <a:ext cx="1336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国内研究二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95851" y="1560613"/>
            <a:ext cx="15835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35312" y="2670379"/>
            <a:ext cx="1336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国外研究一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735312" y="2952710"/>
            <a:ext cx="15835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68794" y="1278282"/>
            <a:ext cx="1336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国外研究二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68794" y="1560613"/>
            <a:ext cx="15835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Rectangle 45"/>
          <p:cNvSpPr>
            <a:spLocks noChangeArrowheads="1"/>
          </p:cNvSpPr>
          <p:nvPr/>
        </p:nvSpPr>
        <p:spPr bwMode="auto">
          <a:xfrm>
            <a:off x="1" y="2522612"/>
            <a:ext cx="9153525" cy="95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04091" y="1869436"/>
            <a:ext cx="1241416" cy="1241416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04944" y="2305879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4078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椭圆 10"/>
          <p:cNvSpPr/>
          <p:nvPr/>
        </p:nvSpPr>
        <p:spPr>
          <a:xfrm>
            <a:off x="2591562" y="1268499"/>
            <a:ext cx="2443290" cy="2443290"/>
          </a:xfrm>
          <a:prstGeom prst="ellipse">
            <a:avLst/>
          </a:prstGeom>
          <a:solidFill>
            <a:srgbClr val="946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267492" y="1116803"/>
            <a:ext cx="467875" cy="467875"/>
          </a:xfrm>
          <a:prstGeom prst="ellipse">
            <a:avLst/>
          </a:prstGeom>
          <a:solidFill>
            <a:srgbClr val="4078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789488" y="2156693"/>
            <a:ext cx="467875" cy="467875"/>
          </a:xfrm>
          <a:prstGeom prst="ellipse">
            <a:avLst/>
          </a:prstGeom>
          <a:solidFill>
            <a:srgbClr val="4078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267492" y="3248141"/>
            <a:ext cx="467875" cy="467875"/>
          </a:xfrm>
          <a:prstGeom prst="ellipse">
            <a:avLst/>
          </a:prstGeom>
          <a:solidFill>
            <a:srgbClr val="4078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7022" y="2115042"/>
            <a:ext cx="61555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研究</a:t>
            </a:r>
            <a:endParaRPr lang="en-US" altLang="zh-CN" sz="24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意义</a:t>
            </a:r>
            <a:endParaRPr lang="zh-CN" altLang="en-US" sz="24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2118" y="1013609"/>
            <a:ext cx="3271748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56404" y="2099781"/>
            <a:ext cx="3025644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2117" y="3214095"/>
            <a:ext cx="3328341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37152" y="2021714"/>
            <a:ext cx="1752111" cy="9602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研究意义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6024" y="539563"/>
            <a:ext cx="1475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SIGNIFICANCE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研究综述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36024" y="539563"/>
            <a:ext cx="1475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RESEARCH REVIEW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52050" y="1005107"/>
            <a:ext cx="2452688" cy="1384727"/>
            <a:chOff x="4802852" y="1013574"/>
            <a:chExt cx="2452688" cy="1384727"/>
          </a:xfrm>
        </p:grpSpPr>
        <p:sp>
          <p:nvSpPr>
            <p:cNvPr id="59" name="Freeform 8"/>
            <p:cNvSpPr/>
            <p:nvPr/>
          </p:nvSpPr>
          <p:spPr bwMode="auto">
            <a:xfrm>
              <a:off x="4802852" y="1013574"/>
              <a:ext cx="2452688" cy="1384727"/>
            </a:xfrm>
            <a:custGeom>
              <a:avLst/>
              <a:gdLst>
                <a:gd name="T0" fmla="*/ 840 w 840"/>
                <a:gd name="T1" fmla="*/ 474 h 474"/>
                <a:gd name="T2" fmla="*/ 819 w 840"/>
                <a:gd name="T3" fmla="*/ 357 h 474"/>
                <a:gd name="T4" fmla="*/ 803 w 840"/>
                <a:gd name="T5" fmla="*/ 386 h 474"/>
                <a:gd name="T6" fmla="*/ 486 w 840"/>
                <a:gd name="T7" fmla="*/ 181 h 474"/>
                <a:gd name="T8" fmla="*/ 417 w 840"/>
                <a:gd name="T9" fmla="*/ 188 h 474"/>
                <a:gd name="T10" fmla="*/ 209 w 840"/>
                <a:gd name="T11" fmla="*/ 0 h 474"/>
                <a:gd name="T12" fmla="*/ 0 w 840"/>
                <a:gd name="T13" fmla="*/ 209 h 474"/>
                <a:gd name="T14" fmla="*/ 160 w 840"/>
                <a:gd name="T15" fmla="*/ 412 h 474"/>
                <a:gd name="T16" fmla="*/ 174 w 840"/>
                <a:gd name="T17" fmla="*/ 415 h 474"/>
                <a:gd name="T18" fmla="*/ 179 w 840"/>
                <a:gd name="T19" fmla="*/ 405 h 474"/>
                <a:gd name="T20" fmla="*/ 183 w 840"/>
                <a:gd name="T21" fmla="*/ 398 h 474"/>
                <a:gd name="T22" fmla="*/ 186 w 840"/>
                <a:gd name="T23" fmla="*/ 393 h 474"/>
                <a:gd name="T24" fmla="*/ 192 w 840"/>
                <a:gd name="T25" fmla="*/ 383 h 474"/>
                <a:gd name="T26" fmla="*/ 195 w 840"/>
                <a:gd name="T27" fmla="*/ 378 h 474"/>
                <a:gd name="T28" fmla="*/ 199 w 840"/>
                <a:gd name="T29" fmla="*/ 371 h 474"/>
                <a:gd name="T30" fmla="*/ 205 w 840"/>
                <a:gd name="T31" fmla="*/ 363 h 474"/>
                <a:gd name="T32" fmla="*/ 209 w 840"/>
                <a:gd name="T33" fmla="*/ 357 h 474"/>
                <a:gd name="T34" fmla="*/ 213 w 840"/>
                <a:gd name="T35" fmla="*/ 352 h 474"/>
                <a:gd name="T36" fmla="*/ 221 w 840"/>
                <a:gd name="T37" fmla="*/ 343 h 474"/>
                <a:gd name="T38" fmla="*/ 224 w 840"/>
                <a:gd name="T39" fmla="*/ 338 h 474"/>
                <a:gd name="T40" fmla="*/ 229 w 840"/>
                <a:gd name="T41" fmla="*/ 332 h 474"/>
                <a:gd name="T42" fmla="*/ 233 w 840"/>
                <a:gd name="T43" fmla="*/ 328 h 474"/>
                <a:gd name="T44" fmla="*/ 242 w 840"/>
                <a:gd name="T45" fmla="*/ 319 h 474"/>
                <a:gd name="T46" fmla="*/ 245 w 840"/>
                <a:gd name="T47" fmla="*/ 316 h 474"/>
                <a:gd name="T48" fmla="*/ 255 w 840"/>
                <a:gd name="T49" fmla="*/ 306 h 474"/>
                <a:gd name="T50" fmla="*/ 258 w 840"/>
                <a:gd name="T51" fmla="*/ 303 h 474"/>
                <a:gd name="T52" fmla="*/ 265 w 840"/>
                <a:gd name="T53" fmla="*/ 298 h 474"/>
                <a:gd name="T54" fmla="*/ 268 w 840"/>
                <a:gd name="T55" fmla="*/ 296 h 474"/>
                <a:gd name="T56" fmla="*/ 279 w 840"/>
                <a:gd name="T57" fmla="*/ 286 h 474"/>
                <a:gd name="T58" fmla="*/ 282 w 840"/>
                <a:gd name="T59" fmla="*/ 284 h 474"/>
                <a:gd name="T60" fmla="*/ 305 w 840"/>
                <a:gd name="T61" fmla="*/ 268 h 474"/>
                <a:gd name="T62" fmla="*/ 307 w 840"/>
                <a:gd name="T63" fmla="*/ 267 h 474"/>
                <a:gd name="T64" fmla="*/ 322 w 840"/>
                <a:gd name="T65" fmla="*/ 259 h 474"/>
                <a:gd name="T66" fmla="*/ 324 w 840"/>
                <a:gd name="T67" fmla="*/ 258 h 474"/>
                <a:gd name="T68" fmla="*/ 350 w 840"/>
                <a:gd name="T69" fmla="*/ 245 h 474"/>
                <a:gd name="T70" fmla="*/ 351 w 840"/>
                <a:gd name="T71" fmla="*/ 244 h 474"/>
                <a:gd name="T72" fmla="*/ 368 w 840"/>
                <a:gd name="T73" fmla="*/ 237 h 474"/>
                <a:gd name="T74" fmla="*/ 369 w 840"/>
                <a:gd name="T75" fmla="*/ 237 h 474"/>
                <a:gd name="T76" fmla="*/ 397 w 840"/>
                <a:gd name="T77" fmla="*/ 228 h 474"/>
                <a:gd name="T78" fmla="*/ 399 w 840"/>
                <a:gd name="T79" fmla="*/ 227 h 474"/>
                <a:gd name="T80" fmla="*/ 418 w 840"/>
                <a:gd name="T81" fmla="*/ 223 h 474"/>
                <a:gd name="T82" fmla="*/ 492 w 840"/>
                <a:gd name="T83" fmla="*/ 215 h 474"/>
                <a:gd name="T84" fmla="*/ 796 w 840"/>
                <a:gd name="T85" fmla="*/ 389 h 474"/>
                <a:gd name="T86" fmla="*/ 757 w 840"/>
                <a:gd name="T87" fmla="*/ 389 h 474"/>
                <a:gd name="T88" fmla="*/ 840 w 840"/>
                <a:gd name="T8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0" h="474">
                  <a:moveTo>
                    <a:pt x="840" y="474"/>
                  </a:moveTo>
                  <a:cubicBezTo>
                    <a:pt x="819" y="357"/>
                    <a:pt x="819" y="357"/>
                    <a:pt x="819" y="357"/>
                  </a:cubicBezTo>
                  <a:cubicBezTo>
                    <a:pt x="803" y="386"/>
                    <a:pt x="803" y="386"/>
                    <a:pt x="803" y="386"/>
                  </a:cubicBezTo>
                  <a:cubicBezTo>
                    <a:pt x="748" y="265"/>
                    <a:pt x="627" y="181"/>
                    <a:pt x="486" y="181"/>
                  </a:cubicBezTo>
                  <a:cubicBezTo>
                    <a:pt x="463" y="181"/>
                    <a:pt x="440" y="183"/>
                    <a:pt x="417" y="188"/>
                  </a:cubicBezTo>
                  <a:cubicBezTo>
                    <a:pt x="407" y="82"/>
                    <a:pt x="318" y="0"/>
                    <a:pt x="209" y="0"/>
                  </a:cubicBezTo>
                  <a:cubicBezTo>
                    <a:pt x="94" y="0"/>
                    <a:pt x="0" y="93"/>
                    <a:pt x="0" y="209"/>
                  </a:cubicBezTo>
                  <a:cubicBezTo>
                    <a:pt x="0" y="307"/>
                    <a:pt x="68" y="389"/>
                    <a:pt x="160" y="412"/>
                  </a:cubicBezTo>
                  <a:cubicBezTo>
                    <a:pt x="164" y="413"/>
                    <a:pt x="169" y="414"/>
                    <a:pt x="174" y="415"/>
                  </a:cubicBezTo>
                  <a:cubicBezTo>
                    <a:pt x="176" y="411"/>
                    <a:pt x="177" y="408"/>
                    <a:pt x="179" y="405"/>
                  </a:cubicBezTo>
                  <a:cubicBezTo>
                    <a:pt x="180" y="403"/>
                    <a:pt x="181" y="401"/>
                    <a:pt x="183" y="398"/>
                  </a:cubicBezTo>
                  <a:cubicBezTo>
                    <a:pt x="184" y="397"/>
                    <a:pt x="185" y="395"/>
                    <a:pt x="186" y="393"/>
                  </a:cubicBezTo>
                  <a:cubicBezTo>
                    <a:pt x="188" y="390"/>
                    <a:pt x="190" y="386"/>
                    <a:pt x="192" y="383"/>
                  </a:cubicBezTo>
                  <a:cubicBezTo>
                    <a:pt x="193" y="381"/>
                    <a:pt x="194" y="380"/>
                    <a:pt x="195" y="378"/>
                  </a:cubicBezTo>
                  <a:cubicBezTo>
                    <a:pt x="196" y="376"/>
                    <a:pt x="198" y="374"/>
                    <a:pt x="199" y="371"/>
                  </a:cubicBezTo>
                  <a:cubicBezTo>
                    <a:pt x="201" y="369"/>
                    <a:pt x="203" y="366"/>
                    <a:pt x="205" y="363"/>
                  </a:cubicBezTo>
                  <a:cubicBezTo>
                    <a:pt x="206" y="361"/>
                    <a:pt x="208" y="359"/>
                    <a:pt x="209" y="357"/>
                  </a:cubicBezTo>
                  <a:cubicBezTo>
                    <a:pt x="211" y="355"/>
                    <a:pt x="212" y="354"/>
                    <a:pt x="213" y="352"/>
                  </a:cubicBezTo>
                  <a:cubicBezTo>
                    <a:pt x="215" y="349"/>
                    <a:pt x="218" y="346"/>
                    <a:pt x="221" y="343"/>
                  </a:cubicBezTo>
                  <a:cubicBezTo>
                    <a:pt x="222" y="341"/>
                    <a:pt x="223" y="340"/>
                    <a:pt x="224" y="338"/>
                  </a:cubicBezTo>
                  <a:cubicBezTo>
                    <a:pt x="226" y="336"/>
                    <a:pt x="228" y="334"/>
                    <a:pt x="229" y="332"/>
                  </a:cubicBezTo>
                  <a:cubicBezTo>
                    <a:pt x="231" y="331"/>
                    <a:pt x="232" y="330"/>
                    <a:pt x="233" y="328"/>
                  </a:cubicBezTo>
                  <a:cubicBezTo>
                    <a:pt x="236" y="325"/>
                    <a:pt x="239" y="322"/>
                    <a:pt x="242" y="319"/>
                  </a:cubicBezTo>
                  <a:cubicBezTo>
                    <a:pt x="243" y="318"/>
                    <a:pt x="244" y="317"/>
                    <a:pt x="245" y="316"/>
                  </a:cubicBezTo>
                  <a:cubicBezTo>
                    <a:pt x="249" y="312"/>
                    <a:pt x="252" y="309"/>
                    <a:pt x="255" y="306"/>
                  </a:cubicBezTo>
                  <a:cubicBezTo>
                    <a:pt x="256" y="305"/>
                    <a:pt x="257" y="304"/>
                    <a:pt x="258" y="303"/>
                  </a:cubicBezTo>
                  <a:cubicBezTo>
                    <a:pt x="261" y="301"/>
                    <a:pt x="263" y="300"/>
                    <a:pt x="265" y="298"/>
                  </a:cubicBezTo>
                  <a:cubicBezTo>
                    <a:pt x="266" y="297"/>
                    <a:pt x="267" y="296"/>
                    <a:pt x="268" y="296"/>
                  </a:cubicBezTo>
                  <a:cubicBezTo>
                    <a:pt x="271" y="292"/>
                    <a:pt x="275" y="289"/>
                    <a:pt x="279" y="286"/>
                  </a:cubicBezTo>
                  <a:cubicBezTo>
                    <a:pt x="280" y="285"/>
                    <a:pt x="281" y="285"/>
                    <a:pt x="282" y="284"/>
                  </a:cubicBezTo>
                  <a:cubicBezTo>
                    <a:pt x="290" y="279"/>
                    <a:pt x="297" y="273"/>
                    <a:pt x="305" y="268"/>
                  </a:cubicBezTo>
                  <a:cubicBezTo>
                    <a:pt x="306" y="268"/>
                    <a:pt x="306" y="268"/>
                    <a:pt x="307" y="267"/>
                  </a:cubicBezTo>
                  <a:cubicBezTo>
                    <a:pt x="312" y="264"/>
                    <a:pt x="317" y="261"/>
                    <a:pt x="322" y="259"/>
                  </a:cubicBezTo>
                  <a:cubicBezTo>
                    <a:pt x="322" y="258"/>
                    <a:pt x="323" y="258"/>
                    <a:pt x="324" y="258"/>
                  </a:cubicBezTo>
                  <a:cubicBezTo>
                    <a:pt x="332" y="253"/>
                    <a:pt x="341" y="249"/>
                    <a:pt x="350" y="245"/>
                  </a:cubicBezTo>
                  <a:cubicBezTo>
                    <a:pt x="350" y="245"/>
                    <a:pt x="350" y="244"/>
                    <a:pt x="351" y="244"/>
                  </a:cubicBezTo>
                  <a:cubicBezTo>
                    <a:pt x="357" y="242"/>
                    <a:pt x="362" y="239"/>
                    <a:pt x="368" y="237"/>
                  </a:cubicBezTo>
                  <a:cubicBezTo>
                    <a:pt x="368" y="237"/>
                    <a:pt x="369" y="237"/>
                    <a:pt x="369" y="237"/>
                  </a:cubicBezTo>
                  <a:cubicBezTo>
                    <a:pt x="378" y="234"/>
                    <a:pt x="388" y="230"/>
                    <a:pt x="397" y="228"/>
                  </a:cubicBezTo>
                  <a:cubicBezTo>
                    <a:pt x="398" y="228"/>
                    <a:pt x="398" y="228"/>
                    <a:pt x="399" y="227"/>
                  </a:cubicBezTo>
                  <a:cubicBezTo>
                    <a:pt x="405" y="226"/>
                    <a:pt x="411" y="224"/>
                    <a:pt x="418" y="223"/>
                  </a:cubicBezTo>
                  <a:cubicBezTo>
                    <a:pt x="442" y="218"/>
                    <a:pt x="466" y="215"/>
                    <a:pt x="492" y="215"/>
                  </a:cubicBezTo>
                  <a:cubicBezTo>
                    <a:pt x="621" y="215"/>
                    <a:pt x="735" y="285"/>
                    <a:pt x="796" y="389"/>
                  </a:cubicBezTo>
                  <a:cubicBezTo>
                    <a:pt x="757" y="389"/>
                    <a:pt x="757" y="389"/>
                    <a:pt x="757" y="389"/>
                  </a:cubicBezTo>
                  <a:lnTo>
                    <a:pt x="840" y="474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16"/>
            <p:cNvSpPr>
              <a:spLocks noEditPoints="1"/>
            </p:cNvSpPr>
            <p:nvPr/>
          </p:nvSpPr>
          <p:spPr bwMode="auto">
            <a:xfrm>
              <a:off x="5255467" y="1232889"/>
              <a:ext cx="227013" cy="300131"/>
            </a:xfrm>
            <a:custGeom>
              <a:avLst/>
              <a:gdLst>
                <a:gd name="T0" fmla="*/ 71 w 78"/>
                <a:gd name="T1" fmla="*/ 6 h 103"/>
                <a:gd name="T2" fmla="*/ 78 w 78"/>
                <a:gd name="T3" fmla="*/ 6 h 103"/>
                <a:gd name="T4" fmla="*/ 78 w 78"/>
                <a:gd name="T5" fmla="*/ 0 h 103"/>
                <a:gd name="T6" fmla="*/ 0 w 78"/>
                <a:gd name="T7" fmla="*/ 0 h 103"/>
                <a:gd name="T8" fmla="*/ 0 w 78"/>
                <a:gd name="T9" fmla="*/ 6 h 103"/>
                <a:gd name="T10" fmla="*/ 6 w 78"/>
                <a:gd name="T11" fmla="*/ 6 h 103"/>
                <a:gd name="T12" fmla="*/ 6 w 78"/>
                <a:gd name="T13" fmla="*/ 13 h 103"/>
                <a:gd name="T14" fmla="*/ 10 w 78"/>
                <a:gd name="T15" fmla="*/ 13 h 103"/>
                <a:gd name="T16" fmla="*/ 20 w 78"/>
                <a:gd name="T17" fmla="*/ 48 h 103"/>
                <a:gd name="T18" fmla="*/ 25 w 78"/>
                <a:gd name="T19" fmla="*/ 52 h 103"/>
                <a:gd name="T20" fmla="*/ 20 w 78"/>
                <a:gd name="T21" fmla="*/ 55 h 103"/>
                <a:gd name="T22" fmla="*/ 10 w 78"/>
                <a:gd name="T23" fmla="*/ 90 h 103"/>
                <a:gd name="T24" fmla="*/ 6 w 78"/>
                <a:gd name="T25" fmla="*/ 90 h 103"/>
                <a:gd name="T26" fmla="*/ 6 w 78"/>
                <a:gd name="T27" fmla="*/ 97 h 103"/>
                <a:gd name="T28" fmla="*/ 0 w 78"/>
                <a:gd name="T29" fmla="*/ 97 h 103"/>
                <a:gd name="T30" fmla="*/ 0 w 78"/>
                <a:gd name="T31" fmla="*/ 103 h 103"/>
                <a:gd name="T32" fmla="*/ 78 w 78"/>
                <a:gd name="T33" fmla="*/ 103 h 103"/>
                <a:gd name="T34" fmla="*/ 78 w 78"/>
                <a:gd name="T35" fmla="*/ 97 h 103"/>
                <a:gd name="T36" fmla="*/ 71 w 78"/>
                <a:gd name="T37" fmla="*/ 97 h 103"/>
                <a:gd name="T38" fmla="*/ 71 w 78"/>
                <a:gd name="T39" fmla="*/ 90 h 103"/>
                <a:gd name="T40" fmla="*/ 68 w 78"/>
                <a:gd name="T41" fmla="*/ 90 h 103"/>
                <a:gd name="T42" fmla="*/ 58 w 78"/>
                <a:gd name="T43" fmla="*/ 55 h 103"/>
                <a:gd name="T44" fmla="*/ 53 w 78"/>
                <a:gd name="T45" fmla="*/ 52 h 103"/>
                <a:gd name="T46" fmla="*/ 58 w 78"/>
                <a:gd name="T47" fmla="*/ 48 h 103"/>
                <a:gd name="T48" fmla="*/ 68 w 78"/>
                <a:gd name="T49" fmla="*/ 13 h 103"/>
                <a:gd name="T50" fmla="*/ 71 w 78"/>
                <a:gd name="T51" fmla="*/ 13 h 103"/>
                <a:gd name="T52" fmla="*/ 71 w 78"/>
                <a:gd name="T53" fmla="*/ 6 h 103"/>
                <a:gd name="T54" fmla="*/ 62 w 78"/>
                <a:gd name="T55" fmla="*/ 14 h 103"/>
                <a:gd name="T56" fmla="*/ 54 w 78"/>
                <a:gd name="T57" fmla="*/ 43 h 103"/>
                <a:gd name="T58" fmla="*/ 45 w 78"/>
                <a:gd name="T59" fmla="*/ 47 h 103"/>
                <a:gd name="T60" fmla="*/ 45 w 78"/>
                <a:gd name="T61" fmla="*/ 56 h 103"/>
                <a:gd name="T62" fmla="*/ 54 w 78"/>
                <a:gd name="T63" fmla="*/ 60 h 103"/>
                <a:gd name="T64" fmla="*/ 62 w 78"/>
                <a:gd name="T65" fmla="*/ 89 h 103"/>
                <a:gd name="T66" fmla="*/ 61 w 78"/>
                <a:gd name="T67" fmla="*/ 90 h 103"/>
                <a:gd name="T68" fmla="*/ 55 w 78"/>
                <a:gd name="T69" fmla="*/ 90 h 103"/>
                <a:gd name="T70" fmla="*/ 50 w 78"/>
                <a:gd name="T71" fmla="*/ 75 h 103"/>
                <a:gd name="T72" fmla="*/ 42 w 78"/>
                <a:gd name="T73" fmla="*/ 71 h 103"/>
                <a:gd name="T74" fmla="*/ 42 w 78"/>
                <a:gd name="T75" fmla="*/ 45 h 103"/>
                <a:gd name="T76" fmla="*/ 53 w 78"/>
                <a:gd name="T77" fmla="*/ 40 h 103"/>
                <a:gd name="T78" fmla="*/ 59 w 78"/>
                <a:gd name="T79" fmla="*/ 32 h 103"/>
                <a:gd name="T80" fmla="*/ 19 w 78"/>
                <a:gd name="T81" fmla="*/ 32 h 103"/>
                <a:gd name="T82" fmla="*/ 25 w 78"/>
                <a:gd name="T83" fmla="*/ 40 h 103"/>
                <a:gd name="T84" fmla="*/ 36 w 78"/>
                <a:gd name="T85" fmla="*/ 45 h 103"/>
                <a:gd name="T86" fmla="*/ 36 w 78"/>
                <a:gd name="T87" fmla="*/ 71 h 103"/>
                <a:gd name="T88" fmla="*/ 28 w 78"/>
                <a:gd name="T89" fmla="*/ 75 h 103"/>
                <a:gd name="T90" fmla="*/ 23 w 78"/>
                <a:gd name="T91" fmla="*/ 90 h 103"/>
                <a:gd name="T92" fmla="*/ 16 w 78"/>
                <a:gd name="T93" fmla="*/ 90 h 103"/>
                <a:gd name="T94" fmla="*/ 16 w 78"/>
                <a:gd name="T95" fmla="*/ 89 h 103"/>
                <a:gd name="T96" fmla="*/ 24 w 78"/>
                <a:gd name="T97" fmla="*/ 60 h 103"/>
                <a:gd name="T98" fmla="*/ 32 w 78"/>
                <a:gd name="T99" fmla="*/ 56 h 103"/>
                <a:gd name="T100" fmla="*/ 32 w 78"/>
                <a:gd name="T101" fmla="*/ 47 h 103"/>
                <a:gd name="T102" fmla="*/ 24 w 78"/>
                <a:gd name="T103" fmla="*/ 43 h 103"/>
                <a:gd name="T104" fmla="*/ 16 w 78"/>
                <a:gd name="T105" fmla="*/ 14 h 103"/>
                <a:gd name="T106" fmla="*/ 16 w 78"/>
                <a:gd name="T107" fmla="*/ 13 h 103"/>
                <a:gd name="T108" fmla="*/ 61 w 78"/>
                <a:gd name="T109" fmla="*/ 13 h 103"/>
                <a:gd name="T110" fmla="*/ 62 w 78"/>
                <a:gd name="T111" fmla="*/ 1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103">
                  <a:moveTo>
                    <a:pt x="71" y="6"/>
                  </a:moveTo>
                  <a:cubicBezTo>
                    <a:pt x="78" y="6"/>
                    <a:pt x="78" y="6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5" y="25"/>
                    <a:pt x="9" y="40"/>
                    <a:pt x="20" y="48"/>
                  </a:cubicBezTo>
                  <a:cubicBezTo>
                    <a:pt x="21" y="50"/>
                    <a:pt x="23" y="51"/>
                    <a:pt x="25" y="52"/>
                  </a:cubicBezTo>
                  <a:cubicBezTo>
                    <a:pt x="23" y="52"/>
                    <a:pt x="21" y="53"/>
                    <a:pt x="20" y="55"/>
                  </a:cubicBezTo>
                  <a:cubicBezTo>
                    <a:pt x="9" y="63"/>
                    <a:pt x="5" y="78"/>
                    <a:pt x="1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73" y="78"/>
                    <a:pt x="69" y="63"/>
                    <a:pt x="58" y="55"/>
                  </a:cubicBezTo>
                  <a:cubicBezTo>
                    <a:pt x="56" y="53"/>
                    <a:pt x="54" y="52"/>
                    <a:pt x="53" y="52"/>
                  </a:cubicBezTo>
                  <a:cubicBezTo>
                    <a:pt x="54" y="51"/>
                    <a:pt x="56" y="50"/>
                    <a:pt x="58" y="48"/>
                  </a:cubicBezTo>
                  <a:cubicBezTo>
                    <a:pt x="69" y="40"/>
                    <a:pt x="73" y="25"/>
                    <a:pt x="68" y="13"/>
                  </a:cubicBezTo>
                  <a:cubicBezTo>
                    <a:pt x="71" y="13"/>
                    <a:pt x="71" y="13"/>
                    <a:pt x="71" y="13"/>
                  </a:cubicBezTo>
                  <a:lnTo>
                    <a:pt x="71" y="6"/>
                  </a:lnTo>
                  <a:close/>
                  <a:moveTo>
                    <a:pt x="62" y="14"/>
                  </a:moveTo>
                  <a:cubicBezTo>
                    <a:pt x="66" y="24"/>
                    <a:pt x="63" y="36"/>
                    <a:pt x="54" y="43"/>
                  </a:cubicBezTo>
                  <a:cubicBezTo>
                    <a:pt x="51" y="45"/>
                    <a:pt x="48" y="47"/>
                    <a:pt x="45" y="4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8" y="57"/>
                    <a:pt x="51" y="58"/>
                    <a:pt x="54" y="60"/>
                  </a:cubicBezTo>
                  <a:cubicBezTo>
                    <a:pt x="63" y="67"/>
                    <a:pt x="66" y="79"/>
                    <a:pt x="62" y="89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6" y="85"/>
                    <a:pt x="54" y="79"/>
                    <a:pt x="50" y="75"/>
                  </a:cubicBezTo>
                  <a:cubicBezTo>
                    <a:pt x="47" y="73"/>
                    <a:pt x="45" y="72"/>
                    <a:pt x="42" y="71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6" y="44"/>
                    <a:pt x="50" y="43"/>
                    <a:pt x="53" y="40"/>
                  </a:cubicBezTo>
                  <a:cubicBezTo>
                    <a:pt x="55" y="38"/>
                    <a:pt x="57" y="35"/>
                    <a:pt x="5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5"/>
                    <a:pt x="22" y="38"/>
                    <a:pt x="25" y="40"/>
                  </a:cubicBezTo>
                  <a:cubicBezTo>
                    <a:pt x="28" y="43"/>
                    <a:pt x="32" y="44"/>
                    <a:pt x="36" y="45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3" y="72"/>
                    <a:pt x="30" y="73"/>
                    <a:pt x="28" y="75"/>
                  </a:cubicBezTo>
                  <a:cubicBezTo>
                    <a:pt x="24" y="79"/>
                    <a:pt x="22" y="85"/>
                    <a:pt x="23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2" y="79"/>
                    <a:pt x="15" y="67"/>
                    <a:pt x="24" y="60"/>
                  </a:cubicBezTo>
                  <a:cubicBezTo>
                    <a:pt x="26" y="58"/>
                    <a:pt x="29" y="57"/>
                    <a:pt x="32" y="5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29" y="47"/>
                    <a:pt x="26" y="45"/>
                    <a:pt x="24" y="43"/>
                  </a:cubicBezTo>
                  <a:cubicBezTo>
                    <a:pt x="15" y="36"/>
                    <a:pt x="12" y="2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61" y="13"/>
                    <a:pt x="61" y="13"/>
                    <a:pt x="61" y="13"/>
                  </a:cubicBezTo>
                  <a:lnTo>
                    <a:pt x="62" y="14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3" name="Rectangle 17"/>
            <p:cNvSpPr>
              <a:spLocks noChangeArrowheads="1"/>
            </p:cNvSpPr>
            <p:nvPr/>
          </p:nvSpPr>
          <p:spPr bwMode="auto">
            <a:xfrm>
              <a:off x="5040978" y="1598127"/>
              <a:ext cx="6461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8F8F8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标题</a:t>
              </a: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01</a:t>
              </a:r>
              <a:endParaRPr lang="zh-CN" altLang="en-US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38000" y="1001930"/>
            <a:ext cx="1397000" cy="2451857"/>
            <a:chOff x="6688802" y="1010397"/>
            <a:chExt cx="1397000" cy="2451857"/>
          </a:xfrm>
        </p:grpSpPr>
        <p:sp>
          <p:nvSpPr>
            <p:cNvPr id="61" name="Freeform 9"/>
            <p:cNvSpPr/>
            <p:nvPr/>
          </p:nvSpPr>
          <p:spPr bwMode="auto">
            <a:xfrm>
              <a:off x="6688802" y="1010397"/>
              <a:ext cx="1397000" cy="2451857"/>
            </a:xfrm>
            <a:custGeom>
              <a:avLst/>
              <a:gdLst>
                <a:gd name="T0" fmla="*/ 0 w 478"/>
                <a:gd name="T1" fmla="*/ 839 h 839"/>
                <a:gd name="T2" fmla="*/ 117 w 478"/>
                <a:gd name="T3" fmla="*/ 818 h 839"/>
                <a:gd name="T4" fmla="*/ 88 w 478"/>
                <a:gd name="T5" fmla="*/ 802 h 839"/>
                <a:gd name="T6" fmla="*/ 295 w 478"/>
                <a:gd name="T7" fmla="*/ 487 h 839"/>
                <a:gd name="T8" fmla="*/ 288 w 478"/>
                <a:gd name="T9" fmla="*/ 418 h 839"/>
                <a:gd name="T10" fmla="*/ 477 w 478"/>
                <a:gd name="T11" fmla="*/ 211 h 839"/>
                <a:gd name="T12" fmla="*/ 269 w 478"/>
                <a:gd name="T13" fmla="*/ 1 h 839"/>
                <a:gd name="T14" fmla="*/ 66 w 478"/>
                <a:gd name="T15" fmla="*/ 159 h 839"/>
                <a:gd name="T16" fmla="*/ 62 w 478"/>
                <a:gd name="T17" fmla="*/ 174 h 839"/>
                <a:gd name="T18" fmla="*/ 72 w 478"/>
                <a:gd name="T19" fmla="*/ 178 h 839"/>
                <a:gd name="T20" fmla="*/ 79 w 478"/>
                <a:gd name="T21" fmla="*/ 182 h 839"/>
                <a:gd name="T22" fmla="*/ 84 w 478"/>
                <a:gd name="T23" fmla="*/ 185 h 839"/>
                <a:gd name="T24" fmla="*/ 94 w 478"/>
                <a:gd name="T25" fmla="*/ 191 h 839"/>
                <a:gd name="T26" fmla="*/ 99 w 478"/>
                <a:gd name="T27" fmla="*/ 194 h 839"/>
                <a:gd name="T28" fmla="*/ 106 w 478"/>
                <a:gd name="T29" fmla="*/ 198 h 839"/>
                <a:gd name="T30" fmla="*/ 114 w 478"/>
                <a:gd name="T31" fmla="*/ 204 h 839"/>
                <a:gd name="T32" fmla="*/ 120 w 478"/>
                <a:gd name="T33" fmla="*/ 209 h 839"/>
                <a:gd name="T34" fmla="*/ 125 w 478"/>
                <a:gd name="T35" fmla="*/ 212 h 839"/>
                <a:gd name="T36" fmla="*/ 134 w 478"/>
                <a:gd name="T37" fmla="*/ 220 h 839"/>
                <a:gd name="T38" fmla="*/ 139 w 478"/>
                <a:gd name="T39" fmla="*/ 224 h 839"/>
                <a:gd name="T40" fmla="*/ 145 w 478"/>
                <a:gd name="T41" fmla="*/ 229 h 839"/>
                <a:gd name="T42" fmla="*/ 148 w 478"/>
                <a:gd name="T43" fmla="*/ 233 h 839"/>
                <a:gd name="T44" fmla="*/ 158 w 478"/>
                <a:gd name="T45" fmla="*/ 242 h 839"/>
                <a:gd name="T46" fmla="*/ 161 w 478"/>
                <a:gd name="T47" fmla="*/ 245 h 839"/>
                <a:gd name="T48" fmla="*/ 171 w 478"/>
                <a:gd name="T49" fmla="*/ 255 h 839"/>
                <a:gd name="T50" fmla="*/ 173 w 478"/>
                <a:gd name="T51" fmla="*/ 258 h 839"/>
                <a:gd name="T52" fmla="*/ 179 w 478"/>
                <a:gd name="T53" fmla="*/ 265 h 839"/>
                <a:gd name="T54" fmla="*/ 181 w 478"/>
                <a:gd name="T55" fmla="*/ 267 h 839"/>
                <a:gd name="T56" fmla="*/ 190 w 478"/>
                <a:gd name="T57" fmla="*/ 279 h 839"/>
                <a:gd name="T58" fmla="*/ 193 w 478"/>
                <a:gd name="T59" fmla="*/ 282 h 839"/>
                <a:gd name="T60" fmla="*/ 208 w 478"/>
                <a:gd name="T61" fmla="*/ 305 h 839"/>
                <a:gd name="T62" fmla="*/ 209 w 478"/>
                <a:gd name="T63" fmla="*/ 307 h 839"/>
                <a:gd name="T64" fmla="*/ 218 w 478"/>
                <a:gd name="T65" fmla="*/ 322 h 839"/>
                <a:gd name="T66" fmla="*/ 219 w 478"/>
                <a:gd name="T67" fmla="*/ 324 h 839"/>
                <a:gd name="T68" fmla="*/ 231 w 478"/>
                <a:gd name="T69" fmla="*/ 350 h 839"/>
                <a:gd name="T70" fmla="*/ 232 w 478"/>
                <a:gd name="T71" fmla="*/ 351 h 839"/>
                <a:gd name="T72" fmla="*/ 239 w 478"/>
                <a:gd name="T73" fmla="*/ 368 h 839"/>
                <a:gd name="T74" fmla="*/ 239 w 478"/>
                <a:gd name="T75" fmla="*/ 369 h 839"/>
                <a:gd name="T76" fmla="*/ 248 w 478"/>
                <a:gd name="T77" fmla="*/ 397 h 839"/>
                <a:gd name="T78" fmla="*/ 249 w 478"/>
                <a:gd name="T79" fmla="*/ 399 h 839"/>
                <a:gd name="T80" fmla="*/ 253 w 478"/>
                <a:gd name="T81" fmla="*/ 418 h 839"/>
                <a:gd name="T82" fmla="*/ 261 w 478"/>
                <a:gd name="T83" fmla="*/ 492 h 839"/>
                <a:gd name="T84" fmla="*/ 85 w 478"/>
                <a:gd name="T85" fmla="*/ 795 h 839"/>
                <a:gd name="T86" fmla="*/ 85 w 478"/>
                <a:gd name="T87" fmla="*/ 757 h 839"/>
                <a:gd name="T88" fmla="*/ 0 w 478"/>
                <a:gd name="T89" fmla="*/ 839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8" h="839">
                  <a:moveTo>
                    <a:pt x="0" y="839"/>
                  </a:moveTo>
                  <a:cubicBezTo>
                    <a:pt x="117" y="818"/>
                    <a:pt x="117" y="818"/>
                    <a:pt x="117" y="818"/>
                  </a:cubicBezTo>
                  <a:cubicBezTo>
                    <a:pt x="88" y="802"/>
                    <a:pt x="88" y="802"/>
                    <a:pt x="88" y="802"/>
                  </a:cubicBezTo>
                  <a:cubicBezTo>
                    <a:pt x="210" y="748"/>
                    <a:pt x="294" y="628"/>
                    <a:pt x="295" y="487"/>
                  </a:cubicBezTo>
                  <a:cubicBezTo>
                    <a:pt x="295" y="463"/>
                    <a:pt x="293" y="440"/>
                    <a:pt x="288" y="418"/>
                  </a:cubicBezTo>
                  <a:cubicBezTo>
                    <a:pt x="394" y="408"/>
                    <a:pt x="477" y="319"/>
                    <a:pt x="477" y="211"/>
                  </a:cubicBezTo>
                  <a:cubicBezTo>
                    <a:pt x="478" y="95"/>
                    <a:pt x="385" y="1"/>
                    <a:pt x="269" y="1"/>
                  </a:cubicBezTo>
                  <a:cubicBezTo>
                    <a:pt x="171" y="0"/>
                    <a:pt x="88" y="68"/>
                    <a:pt x="66" y="159"/>
                  </a:cubicBezTo>
                  <a:cubicBezTo>
                    <a:pt x="64" y="164"/>
                    <a:pt x="63" y="169"/>
                    <a:pt x="62" y="174"/>
                  </a:cubicBezTo>
                  <a:cubicBezTo>
                    <a:pt x="66" y="175"/>
                    <a:pt x="69" y="177"/>
                    <a:pt x="72" y="178"/>
                  </a:cubicBezTo>
                  <a:cubicBezTo>
                    <a:pt x="74" y="180"/>
                    <a:pt x="76" y="181"/>
                    <a:pt x="79" y="182"/>
                  </a:cubicBezTo>
                  <a:cubicBezTo>
                    <a:pt x="80" y="183"/>
                    <a:pt x="82" y="184"/>
                    <a:pt x="84" y="185"/>
                  </a:cubicBezTo>
                  <a:cubicBezTo>
                    <a:pt x="87" y="187"/>
                    <a:pt x="91" y="189"/>
                    <a:pt x="94" y="191"/>
                  </a:cubicBezTo>
                  <a:cubicBezTo>
                    <a:pt x="96" y="192"/>
                    <a:pt x="97" y="193"/>
                    <a:pt x="99" y="194"/>
                  </a:cubicBezTo>
                  <a:cubicBezTo>
                    <a:pt x="101" y="196"/>
                    <a:pt x="103" y="197"/>
                    <a:pt x="106" y="198"/>
                  </a:cubicBezTo>
                  <a:cubicBezTo>
                    <a:pt x="108" y="200"/>
                    <a:pt x="111" y="202"/>
                    <a:pt x="114" y="204"/>
                  </a:cubicBezTo>
                  <a:cubicBezTo>
                    <a:pt x="116" y="206"/>
                    <a:pt x="118" y="207"/>
                    <a:pt x="120" y="209"/>
                  </a:cubicBezTo>
                  <a:cubicBezTo>
                    <a:pt x="122" y="210"/>
                    <a:pt x="123" y="211"/>
                    <a:pt x="125" y="212"/>
                  </a:cubicBezTo>
                  <a:cubicBezTo>
                    <a:pt x="128" y="215"/>
                    <a:pt x="131" y="218"/>
                    <a:pt x="134" y="220"/>
                  </a:cubicBezTo>
                  <a:cubicBezTo>
                    <a:pt x="136" y="221"/>
                    <a:pt x="137" y="223"/>
                    <a:pt x="139" y="224"/>
                  </a:cubicBezTo>
                  <a:cubicBezTo>
                    <a:pt x="141" y="226"/>
                    <a:pt x="143" y="227"/>
                    <a:pt x="145" y="229"/>
                  </a:cubicBezTo>
                  <a:cubicBezTo>
                    <a:pt x="146" y="230"/>
                    <a:pt x="147" y="231"/>
                    <a:pt x="148" y="233"/>
                  </a:cubicBezTo>
                  <a:cubicBezTo>
                    <a:pt x="152" y="236"/>
                    <a:pt x="155" y="239"/>
                    <a:pt x="158" y="242"/>
                  </a:cubicBezTo>
                  <a:cubicBezTo>
                    <a:pt x="159" y="243"/>
                    <a:pt x="160" y="244"/>
                    <a:pt x="161" y="245"/>
                  </a:cubicBezTo>
                  <a:cubicBezTo>
                    <a:pt x="164" y="248"/>
                    <a:pt x="168" y="252"/>
                    <a:pt x="171" y="255"/>
                  </a:cubicBezTo>
                  <a:cubicBezTo>
                    <a:pt x="172" y="256"/>
                    <a:pt x="172" y="257"/>
                    <a:pt x="173" y="258"/>
                  </a:cubicBezTo>
                  <a:cubicBezTo>
                    <a:pt x="175" y="260"/>
                    <a:pt x="177" y="263"/>
                    <a:pt x="179" y="265"/>
                  </a:cubicBezTo>
                  <a:cubicBezTo>
                    <a:pt x="180" y="266"/>
                    <a:pt x="180" y="267"/>
                    <a:pt x="181" y="267"/>
                  </a:cubicBezTo>
                  <a:cubicBezTo>
                    <a:pt x="184" y="271"/>
                    <a:pt x="187" y="275"/>
                    <a:pt x="190" y="279"/>
                  </a:cubicBezTo>
                  <a:cubicBezTo>
                    <a:pt x="191" y="280"/>
                    <a:pt x="192" y="281"/>
                    <a:pt x="193" y="282"/>
                  </a:cubicBezTo>
                  <a:cubicBezTo>
                    <a:pt x="198" y="290"/>
                    <a:pt x="203" y="297"/>
                    <a:pt x="208" y="305"/>
                  </a:cubicBezTo>
                  <a:cubicBezTo>
                    <a:pt x="208" y="306"/>
                    <a:pt x="209" y="306"/>
                    <a:pt x="209" y="307"/>
                  </a:cubicBezTo>
                  <a:cubicBezTo>
                    <a:pt x="212" y="312"/>
                    <a:pt x="215" y="317"/>
                    <a:pt x="218" y="322"/>
                  </a:cubicBezTo>
                  <a:cubicBezTo>
                    <a:pt x="218" y="322"/>
                    <a:pt x="218" y="323"/>
                    <a:pt x="219" y="324"/>
                  </a:cubicBezTo>
                  <a:cubicBezTo>
                    <a:pt x="223" y="332"/>
                    <a:pt x="228" y="341"/>
                    <a:pt x="231" y="350"/>
                  </a:cubicBezTo>
                  <a:cubicBezTo>
                    <a:pt x="232" y="350"/>
                    <a:pt x="232" y="351"/>
                    <a:pt x="232" y="351"/>
                  </a:cubicBezTo>
                  <a:cubicBezTo>
                    <a:pt x="234" y="357"/>
                    <a:pt x="237" y="362"/>
                    <a:pt x="239" y="368"/>
                  </a:cubicBezTo>
                  <a:cubicBezTo>
                    <a:pt x="239" y="369"/>
                    <a:pt x="239" y="369"/>
                    <a:pt x="239" y="369"/>
                  </a:cubicBezTo>
                  <a:cubicBezTo>
                    <a:pt x="243" y="378"/>
                    <a:pt x="246" y="388"/>
                    <a:pt x="248" y="397"/>
                  </a:cubicBezTo>
                  <a:cubicBezTo>
                    <a:pt x="248" y="398"/>
                    <a:pt x="249" y="398"/>
                    <a:pt x="249" y="399"/>
                  </a:cubicBezTo>
                  <a:cubicBezTo>
                    <a:pt x="250" y="405"/>
                    <a:pt x="252" y="412"/>
                    <a:pt x="253" y="418"/>
                  </a:cubicBezTo>
                  <a:cubicBezTo>
                    <a:pt x="258" y="442"/>
                    <a:pt x="261" y="467"/>
                    <a:pt x="261" y="492"/>
                  </a:cubicBezTo>
                  <a:cubicBezTo>
                    <a:pt x="260" y="622"/>
                    <a:pt x="190" y="734"/>
                    <a:pt x="85" y="795"/>
                  </a:cubicBezTo>
                  <a:cubicBezTo>
                    <a:pt x="85" y="757"/>
                    <a:pt x="85" y="757"/>
                    <a:pt x="85" y="757"/>
                  </a:cubicBezTo>
                  <a:lnTo>
                    <a:pt x="0" y="839"/>
                  </a:ln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14"/>
            <p:cNvSpPr/>
            <p:nvPr/>
          </p:nvSpPr>
          <p:spPr bwMode="auto">
            <a:xfrm>
              <a:off x="7428578" y="1236065"/>
              <a:ext cx="269875" cy="292190"/>
            </a:xfrm>
            <a:custGeom>
              <a:avLst/>
              <a:gdLst>
                <a:gd name="T0" fmla="*/ 4 w 92"/>
                <a:gd name="T1" fmla="*/ 100 h 100"/>
                <a:gd name="T2" fmla="*/ 1 w 92"/>
                <a:gd name="T3" fmla="*/ 100 h 100"/>
                <a:gd name="T4" fmla="*/ 0 w 92"/>
                <a:gd name="T5" fmla="*/ 97 h 100"/>
                <a:gd name="T6" fmla="*/ 5 w 92"/>
                <a:gd name="T7" fmla="*/ 56 h 100"/>
                <a:gd name="T8" fmla="*/ 6 w 92"/>
                <a:gd name="T9" fmla="*/ 54 h 100"/>
                <a:gd name="T10" fmla="*/ 56 w 92"/>
                <a:gd name="T11" fmla="*/ 3 h 100"/>
                <a:gd name="T12" fmla="*/ 70 w 92"/>
                <a:gd name="T13" fmla="*/ 3 h 100"/>
                <a:gd name="T14" fmla="*/ 88 w 92"/>
                <a:gd name="T15" fmla="*/ 22 h 100"/>
                <a:gd name="T16" fmla="*/ 88 w 92"/>
                <a:gd name="T17" fmla="*/ 35 h 100"/>
                <a:gd name="T18" fmla="*/ 52 w 92"/>
                <a:gd name="T19" fmla="*/ 72 h 100"/>
                <a:gd name="T20" fmla="*/ 49 w 92"/>
                <a:gd name="T21" fmla="*/ 73 h 100"/>
                <a:gd name="T22" fmla="*/ 31 w 92"/>
                <a:gd name="T23" fmla="*/ 73 h 100"/>
                <a:gd name="T24" fmla="*/ 28 w 92"/>
                <a:gd name="T25" fmla="*/ 70 h 100"/>
                <a:gd name="T26" fmla="*/ 28 w 92"/>
                <a:gd name="T27" fmla="*/ 51 h 100"/>
                <a:gd name="T28" fmla="*/ 29 w 92"/>
                <a:gd name="T29" fmla="*/ 49 h 100"/>
                <a:gd name="T30" fmla="*/ 56 w 92"/>
                <a:gd name="T31" fmla="*/ 22 h 100"/>
                <a:gd name="T32" fmla="*/ 61 w 92"/>
                <a:gd name="T33" fmla="*/ 22 h 100"/>
                <a:gd name="T34" fmla="*/ 61 w 92"/>
                <a:gd name="T35" fmla="*/ 26 h 100"/>
                <a:gd name="T36" fmla="*/ 34 w 92"/>
                <a:gd name="T37" fmla="*/ 53 h 100"/>
                <a:gd name="T38" fmla="*/ 34 w 92"/>
                <a:gd name="T39" fmla="*/ 67 h 100"/>
                <a:gd name="T40" fmla="*/ 48 w 92"/>
                <a:gd name="T41" fmla="*/ 67 h 100"/>
                <a:gd name="T42" fmla="*/ 84 w 92"/>
                <a:gd name="T43" fmla="*/ 31 h 100"/>
                <a:gd name="T44" fmla="*/ 84 w 92"/>
                <a:gd name="T45" fmla="*/ 26 h 100"/>
                <a:gd name="T46" fmla="*/ 65 w 92"/>
                <a:gd name="T47" fmla="*/ 8 h 100"/>
                <a:gd name="T48" fmla="*/ 61 w 92"/>
                <a:gd name="T49" fmla="*/ 8 h 100"/>
                <a:gd name="T50" fmla="*/ 11 w 92"/>
                <a:gd name="T51" fmla="*/ 58 h 100"/>
                <a:gd name="T52" fmla="*/ 7 w 92"/>
                <a:gd name="T53" fmla="*/ 94 h 100"/>
                <a:gd name="T54" fmla="*/ 43 w 92"/>
                <a:gd name="T55" fmla="*/ 90 h 100"/>
                <a:gd name="T56" fmla="*/ 84 w 92"/>
                <a:gd name="T57" fmla="*/ 49 h 100"/>
                <a:gd name="T58" fmla="*/ 88 w 92"/>
                <a:gd name="T59" fmla="*/ 49 h 100"/>
                <a:gd name="T60" fmla="*/ 88 w 92"/>
                <a:gd name="T61" fmla="*/ 54 h 100"/>
                <a:gd name="T62" fmla="*/ 47 w 92"/>
                <a:gd name="T63" fmla="*/ 95 h 100"/>
                <a:gd name="T64" fmla="*/ 45 w 92"/>
                <a:gd name="T65" fmla="*/ 96 h 100"/>
                <a:gd name="T66" fmla="*/ 4 w 92"/>
                <a:gd name="T67" fmla="*/ 100 h 100"/>
                <a:gd name="T68" fmla="*/ 4 w 92"/>
                <a:gd name="T6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100">
                  <a:moveTo>
                    <a:pt x="4" y="100"/>
                  </a:moveTo>
                  <a:cubicBezTo>
                    <a:pt x="3" y="100"/>
                    <a:pt x="2" y="100"/>
                    <a:pt x="1" y="100"/>
                  </a:cubicBezTo>
                  <a:cubicBezTo>
                    <a:pt x="1" y="99"/>
                    <a:pt x="0" y="98"/>
                    <a:pt x="0" y="97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5"/>
                    <a:pt x="5" y="54"/>
                    <a:pt x="6" y="54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60" y="0"/>
                    <a:pt x="66" y="0"/>
                    <a:pt x="70" y="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92" y="25"/>
                    <a:pt x="92" y="32"/>
                    <a:pt x="88" y="35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1" y="73"/>
                    <a:pt x="50" y="73"/>
                    <a:pt x="4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29" y="73"/>
                    <a:pt x="28" y="72"/>
                    <a:pt x="28" y="7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0"/>
                    <a:pt x="29" y="4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8" y="20"/>
                    <a:pt x="60" y="20"/>
                    <a:pt x="61" y="22"/>
                  </a:cubicBezTo>
                  <a:cubicBezTo>
                    <a:pt x="62" y="23"/>
                    <a:pt x="62" y="25"/>
                    <a:pt x="61" y="26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5" y="30"/>
                    <a:pt x="85" y="28"/>
                    <a:pt x="84" y="26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4" y="7"/>
                    <a:pt x="62" y="7"/>
                    <a:pt x="61" y="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7" y="48"/>
                    <a:pt x="88" y="49"/>
                  </a:cubicBezTo>
                  <a:cubicBezTo>
                    <a:pt x="90" y="50"/>
                    <a:pt x="90" y="52"/>
                    <a:pt x="88" y="54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7" y="95"/>
                    <a:pt x="46" y="96"/>
                    <a:pt x="45" y="96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6" name="Rectangle 18"/>
            <p:cNvSpPr>
              <a:spLocks noChangeArrowheads="1"/>
            </p:cNvSpPr>
            <p:nvPr/>
          </p:nvSpPr>
          <p:spPr bwMode="auto">
            <a:xfrm>
              <a:off x="7228553" y="1598127"/>
              <a:ext cx="6461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8F8F8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标题</a:t>
              </a:r>
              <a:endParaRPr lang="en-US" altLang="zh-CN" sz="1200" dirty="0" smtClean="0">
                <a:solidFill>
                  <a:srgbClr val="F8F8F8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02</a:t>
              </a:r>
              <a:endParaRPr lang="zh-CN" altLang="zh-CN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44114" y="1853094"/>
            <a:ext cx="1336675" cy="2485204"/>
            <a:chOff x="4794916" y="1861561"/>
            <a:chExt cx="1336675" cy="2485204"/>
          </a:xfrm>
        </p:grpSpPr>
        <p:sp>
          <p:nvSpPr>
            <p:cNvPr id="66" name="Freeform 11"/>
            <p:cNvSpPr/>
            <p:nvPr/>
          </p:nvSpPr>
          <p:spPr bwMode="auto">
            <a:xfrm>
              <a:off x="4794916" y="1861561"/>
              <a:ext cx="1336675" cy="2485204"/>
            </a:xfrm>
            <a:custGeom>
              <a:avLst/>
              <a:gdLst>
                <a:gd name="T0" fmla="*/ 458 w 458"/>
                <a:gd name="T1" fmla="*/ 0 h 851"/>
                <a:gd name="T2" fmla="*/ 342 w 458"/>
                <a:gd name="T3" fmla="*/ 25 h 851"/>
                <a:gd name="T4" fmla="*/ 371 w 458"/>
                <a:gd name="T5" fmla="*/ 40 h 851"/>
                <a:gd name="T6" fmla="*/ 176 w 458"/>
                <a:gd name="T7" fmla="*/ 362 h 851"/>
                <a:gd name="T8" fmla="*/ 185 w 458"/>
                <a:gd name="T9" fmla="*/ 431 h 851"/>
                <a:gd name="T10" fmla="*/ 4 w 458"/>
                <a:gd name="T11" fmla="*/ 645 h 851"/>
                <a:gd name="T12" fmla="*/ 219 w 458"/>
                <a:gd name="T13" fmla="*/ 847 h 851"/>
                <a:gd name="T14" fmla="*/ 417 w 458"/>
                <a:gd name="T15" fmla="*/ 682 h 851"/>
                <a:gd name="T16" fmla="*/ 420 w 458"/>
                <a:gd name="T17" fmla="*/ 667 h 851"/>
                <a:gd name="T18" fmla="*/ 410 w 458"/>
                <a:gd name="T19" fmla="*/ 662 h 851"/>
                <a:gd name="T20" fmla="*/ 403 w 458"/>
                <a:gd name="T21" fmla="*/ 659 h 851"/>
                <a:gd name="T22" fmla="*/ 398 w 458"/>
                <a:gd name="T23" fmla="*/ 656 h 851"/>
                <a:gd name="T24" fmla="*/ 387 w 458"/>
                <a:gd name="T25" fmla="*/ 651 h 851"/>
                <a:gd name="T26" fmla="*/ 382 w 458"/>
                <a:gd name="T27" fmla="*/ 647 h 851"/>
                <a:gd name="T28" fmla="*/ 376 w 458"/>
                <a:gd name="T29" fmla="*/ 644 h 851"/>
                <a:gd name="T30" fmla="*/ 367 w 458"/>
                <a:gd name="T31" fmla="*/ 638 h 851"/>
                <a:gd name="T32" fmla="*/ 361 w 458"/>
                <a:gd name="T33" fmla="*/ 634 h 851"/>
                <a:gd name="T34" fmla="*/ 356 w 458"/>
                <a:gd name="T35" fmla="*/ 630 h 851"/>
                <a:gd name="T36" fmla="*/ 346 w 458"/>
                <a:gd name="T37" fmla="*/ 623 h 851"/>
                <a:gd name="T38" fmla="*/ 342 w 458"/>
                <a:gd name="T39" fmla="*/ 619 h 851"/>
                <a:gd name="T40" fmla="*/ 336 w 458"/>
                <a:gd name="T41" fmla="*/ 614 h 851"/>
                <a:gd name="T42" fmla="*/ 332 w 458"/>
                <a:gd name="T43" fmla="*/ 611 h 851"/>
                <a:gd name="T44" fmla="*/ 322 w 458"/>
                <a:gd name="T45" fmla="*/ 602 h 851"/>
                <a:gd name="T46" fmla="*/ 318 w 458"/>
                <a:gd name="T47" fmla="*/ 599 h 851"/>
                <a:gd name="T48" fmla="*/ 309 w 458"/>
                <a:gd name="T49" fmla="*/ 589 h 851"/>
                <a:gd name="T50" fmla="*/ 306 w 458"/>
                <a:gd name="T51" fmla="*/ 586 h 851"/>
                <a:gd name="T52" fmla="*/ 300 w 458"/>
                <a:gd name="T53" fmla="*/ 580 h 851"/>
                <a:gd name="T54" fmla="*/ 298 w 458"/>
                <a:gd name="T55" fmla="*/ 577 h 851"/>
                <a:gd name="T56" fmla="*/ 288 w 458"/>
                <a:gd name="T57" fmla="*/ 566 h 851"/>
                <a:gd name="T58" fmla="*/ 286 w 458"/>
                <a:gd name="T59" fmla="*/ 563 h 851"/>
                <a:gd name="T60" fmla="*/ 269 w 458"/>
                <a:gd name="T61" fmla="*/ 541 h 851"/>
                <a:gd name="T62" fmla="*/ 268 w 458"/>
                <a:gd name="T63" fmla="*/ 539 h 851"/>
                <a:gd name="T64" fmla="*/ 259 w 458"/>
                <a:gd name="T65" fmla="*/ 524 h 851"/>
                <a:gd name="T66" fmla="*/ 258 w 458"/>
                <a:gd name="T67" fmla="*/ 522 h 851"/>
                <a:gd name="T68" fmla="*/ 244 w 458"/>
                <a:gd name="T69" fmla="*/ 497 h 851"/>
                <a:gd name="T70" fmla="*/ 244 w 458"/>
                <a:gd name="T71" fmla="*/ 496 h 851"/>
                <a:gd name="T72" fmla="*/ 236 w 458"/>
                <a:gd name="T73" fmla="*/ 479 h 851"/>
                <a:gd name="T74" fmla="*/ 236 w 458"/>
                <a:gd name="T75" fmla="*/ 478 h 851"/>
                <a:gd name="T76" fmla="*/ 226 w 458"/>
                <a:gd name="T77" fmla="*/ 450 h 851"/>
                <a:gd name="T78" fmla="*/ 225 w 458"/>
                <a:gd name="T79" fmla="*/ 448 h 851"/>
                <a:gd name="T80" fmla="*/ 220 w 458"/>
                <a:gd name="T81" fmla="*/ 429 h 851"/>
                <a:gd name="T82" fmla="*/ 210 w 458"/>
                <a:gd name="T83" fmla="*/ 356 h 851"/>
                <a:gd name="T84" fmla="*/ 375 w 458"/>
                <a:gd name="T85" fmla="*/ 47 h 851"/>
                <a:gd name="T86" fmla="*/ 376 w 458"/>
                <a:gd name="T87" fmla="*/ 85 h 851"/>
                <a:gd name="T88" fmla="*/ 458 w 458"/>
                <a:gd name="T8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8" h="851">
                  <a:moveTo>
                    <a:pt x="458" y="0"/>
                  </a:moveTo>
                  <a:cubicBezTo>
                    <a:pt x="342" y="25"/>
                    <a:pt x="342" y="25"/>
                    <a:pt x="342" y="25"/>
                  </a:cubicBezTo>
                  <a:cubicBezTo>
                    <a:pt x="371" y="40"/>
                    <a:pt x="371" y="40"/>
                    <a:pt x="371" y="40"/>
                  </a:cubicBezTo>
                  <a:cubicBezTo>
                    <a:pt x="252" y="98"/>
                    <a:pt x="172" y="221"/>
                    <a:pt x="176" y="362"/>
                  </a:cubicBezTo>
                  <a:cubicBezTo>
                    <a:pt x="177" y="386"/>
                    <a:pt x="180" y="409"/>
                    <a:pt x="185" y="431"/>
                  </a:cubicBezTo>
                  <a:cubicBezTo>
                    <a:pt x="80" y="445"/>
                    <a:pt x="0" y="537"/>
                    <a:pt x="4" y="645"/>
                  </a:cubicBezTo>
                  <a:cubicBezTo>
                    <a:pt x="7" y="760"/>
                    <a:pt x="104" y="851"/>
                    <a:pt x="219" y="847"/>
                  </a:cubicBezTo>
                  <a:cubicBezTo>
                    <a:pt x="317" y="844"/>
                    <a:pt x="397" y="774"/>
                    <a:pt x="417" y="682"/>
                  </a:cubicBezTo>
                  <a:cubicBezTo>
                    <a:pt x="418" y="677"/>
                    <a:pt x="419" y="672"/>
                    <a:pt x="420" y="667"/>
                  </a:cubicBezTo>
                  <a:cubicBezTo>
                    <a:pt x="416" y="665"/>
                    <a:pt x="413" y="664"/>
                    <a:pt x="410" y="662"/>
                  </a:cubicBezTo>
                  <a:cubicBezTo>
                    <a:pt x="408" y="661"/>
                    <a:pt x="405" y="660"/>
                    <a:pt x="403" y="659"/>
                  </a:cubicBezTo>
                  <a:cubicBezTo>
                    <a:pt x="401" y="658"/>
                    <a:pt x="399" y="657"/>
                    <a:pt x="398" y="656"/>
                  </a:cubicBezTo>
                  <a:cubicBezTo>
                    <a:pt x="394" y="654"/>
                    <a:pt x="391" y="652"/>
                    <a:pt x="387" y="651"/>
                  </a:cubicBezTo>
                  <a:cubicBezTo>
                    <a:pt x="386" y="650"/>
                    <a:pt x="384" y="649"/>
                    <a:pt x="382" y="647"/>
                  </a:cubicBezTo>
                  <a:cubicBezTo>
                    <a:pt x="380" y="646"/>
                    <a:pt x="378" y="645"/>
                    <a:pt x="376" y="644"/>
                  </a:cubicBezTo>
                  <a:cubicBezTo>
                    <a:pt x="373" y="642"/>
                    <a:pt x="370" y="640"/>
                    <a:pt x="367" y="638"/>
                  </a:cubicBezTo>
                  <a:cubicBezTo>
                    <a:pt x="365" y="636"/>
                    <a:pt x="363" y="635"/>
                    <a:pt x="361" y="634"/>
                  </a:cubicBezTo>
                  <a:cubicBezTo>
                    <a:pt x="359" y="632"/>
                    <a:pt x="357" y="631"/>
                    <a:pt x="356" y="630"/>
                  </a:cubicBezTo>
                  <a:cubicBezTo>
                    <a:pt x="353" y="628"/>
                    <a:pt x="349" y="625"/>
                    <a:pt x="346" y="623"/>
                  </a:cubicBezTo>
                  <a:cubicBezTo>
                    <a:pt x="345" y="622"/>
                    <a:pt x="343" y="621"/>
                    <a:pt x="342" y="619"/>
                  </a:cubicBezTo>
                  <a:cubicBezTo>
                    <a:pt x="340" y="618"/>
                    <a:pt x="338" y="616"/>
                    <a:pt x="336" y="614"/>
                  </a:cubicBezTo>
                  <a:cubicBezTo>
                    <a:pt x="334" y="613"/>
                    <a:pt x="333" y="612"/>
                    <a:pt x="332" y="611"/>
                  </a:cubicBezTo>
                  <a:cubicBezTo>
                    <a:pt x="328" y="608"/>
                    <a:pt x="325" y="605"/>
                    <a:pt x="322" y="602"/>
                  </a:cubicBezTo>
                  <a:cubicBezTo>
                    <a:pt x="321" y="601"/>
                    <a:pt x="320" y="600"/>
                    <a:pt x="318" y="599"/>
                  </a:cubicBezTo>
                  <a:cubicBezTo>
                    <a:pt x="315" y="596"/>
                    <a:pt x="312" y="593"/>
                    <a:pt x="309" y="589"/>
                  </a:cubicBezTo>
                  <a:cubicBezTo>
                    <a:pt x="308" y="588"/>
                    <a:pt x="307" y="587"/>
                    <a:pt x="306" y="586"/>
                  </a:cubicBezTo>
                  <a:cubicBezTo>
                    <a:pt x="304" y="584"/>
                    <a:pt x="302" y="582"/>
                    <a:pt x="300" y="580"/>
                  </a:cubicBezTo>
                  <a:cubicBezTo>
                    <a:pt x="299" y="579"/>
                    <a:pt x="298" y="578"/>
                    <a:pt x="298" y="577"/>
                  </a:cubicBezTo>
                  <a:cubicBezTo>
                    <a:pt x="294" y="574"/>
                    <a:pt x="291" y="570"/>
                    <a:pt x="288" y="566"/>
                  </a:cubicBezTo>
                  <a:cubicBezTo>
                    <a:pt x="287" y="565"/>
                    <a:pt x="286" y="564"/>
                    <a:pt x="286" y="563"/>
                  </a:cubicBezTo>
                  <a:cubicBezTo>
                    <a:pt x="280" y="556"/>
                    <a:pt x="274" y="548"/>
                    <a:pt x="269" y="541"/>
                  </a:cubicBezTo>
                  <a:cubicBezTo>
                    <a:pt x="269" y="540"/>
                    <a:pt x="268" y="539"/>
                    <a:pt x="268" y="539"/>
                  </a:cubicBezTo>
                  <a:cubicBezTo>
                    <a:pt x="265" y="534"/>
                    <a:pt x="262" y="529"/>
                    <a:pt x="259" y="524"/>
                  </a:cubicBezTo>
                  <a:cubicBezTo>
                    <a:pt x="259" y="524"/>
                    <a:pt x="258" y="523"/>
                    <a:pt x="258" y="522"/>
                  </a:cubicBezTo>
                  <a:cubicBezTo>
                    <a:pt x="253" y="514"/>
                    <a:pt x="249" y="506"/>
                    <a:pt x="244" y="497"/>
                  </a:cubicBezTo>
                  <a:cubicBezTo>
                    <a:pt x="244" y="497"/>
                    <a:pt x="244" y="496"/>
                    <a:pt x="244" y="496"/>
                  </a:cubicBezTo>
                  <a:cubicBezTo>
                    <a:pt x="241" y="490"/>
                    <a:pt x="239" y="484"/>
                    <a:pt x="236" y="479"/>
                  </a:cubicBezTo>
                  <a:cubicBezTo>
                    <a:pt x="236" y="478"/>
                    <a:pt x="236" y="478"/>
                    <a:pt x="236" y="478"/>
                  </a:cubicBezTo>
                  <a:cubicBezTo>
                    <a:pt x="232" y="469"/>
                    <a:pt x="229" y="459"/>
                    <a:pt x="226" y="450"/>
                  </a:cubicBezTo>
                  <a:cubicBezTo>
                    <a:pt x="226" y="449"/>
                    <a:pt x="226" y="449"/>
                    <a:pt x="225" y="448"/>
                  </a:cubicBezTo>
                  <a:cubicBezTo>
                    <a:pt x="223" y="442"/>
                    <a:pt x="222" y="436"/>
                    <a:pt x="220" y="429"/>
                  </a:cubicBezTo>
                  <a:cubicBezTo>
                    <a:pt x="214" y="406"/>
                    <a:pt x="211" y="381"/>
                    <a:pt x="210" y="356"/>
                  </a:cubicBezTo>
                  <a:cubicBezTo>
                    <a:pt x="206" y="226"/>
                    <a:pt x="272" y="111"/>
                    <a:pt x="375" y="47"/>
                  </a:cubicBezTo>
                  <a:cubicBezTo>
                    <a:pt x="376" y="85"/>
                    <a:pt x="376" y="85"/>
                    <a:pt x="376" y="85"/>
                  </a:cubicBezTo>
                  <a:lnTo>
                    <a:pt x="458" y="0"/>
                  </a:lnTo>
                  <a:close/>
                </a:path>
              </a:pathLst>
            </a:custGeom>
            <a:solidFill>
              <a:srgbClr val="9463A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15"/>
            <p:cNvSpPr>
              <a:spLocks noEditPoints="1"/>
            </p:cNvSpPr>
            <p:nvPr/>
          </p:nvSpPr>
          <p:spPr bwMode="auto">
            <a:xfrm>
              <a:off x="5206077" y="3506718"/>
              <a:ext cx="306388" cy="303306"/>
            </a:xfrm>
            <a:custGeom>
              <a:avLst/>
              <a:gdLst>
                <a:gd name="T0" fmla="*/ 101 w 105"/>
                <a:gd name="T1" fmla="*/ 4 h 104"/>
                <a:gd name="T2" fmla="*/ 101 w 105"/>
                <a:gd name="T3" fmla="*/ 17 h 104"/>
                <a:gd name="T4" fmla="*/ 96 w 105"/>
                <a:gd name="T5" fmla="*/ 22 h 104"/>
                <a:gd name="T6" fmla="*/ 82 w 105"/>
                <a:gd name="T7" fmla="*/ 8 h 104"/>
                <a:gd name="T8" fmla="*/ 87 w 105"/>
                <a:gd name="T9" fmla="*/ 4 h 104"/>
                <a:gd name="T10" fmla="*/ 101 w 105"/>
                <a:gd name="T11" fmla="*/ 4 h 104"/>
                <a:gd name="T12" fmla="*/ 32 w 105"/>
                <a:gd name="T13" fmla="*/ 59 h 104"/>
                <a:gd name="T14" fmla="*/ 28 w 105"/>
                <a:gd name="T15" fmla="*/ 77 h 104"/>
                <a:gd name="T16" fmla="*/ 46 w 105"/>
                <a:gd name="T17" fmla="*/ 72 h 104"/>
                <a:gd name="T18" fmla="*/ 92 w 105"/>
                <a:gd name="T19" fmla="*/ 26 h 104"/>
                <a:gd name="T20" fmla="*/ 78 w 105"/>
                <a:gd name="T21" fmla="*/ 13 h 104"/>
                <a:gd name="T22" fmla="*/ 32 w 105"/>
                <a:gd name="T23" fmla="*/ 59 h 104"/>
                <a:gd name="T24" fmla="*/ 78 w 105"/>
                <a:gd name="T25" fmla="*/ 50 h 104"/>
                <a:gd name="T26" fmla="*/ 78 w 105"/>
                <a:gd name="T27" fmla="*/ 91 h 104"/>
                <a:gd name="T28" fmla="*/ 13 w 105"/>
                <a:gd name="T29" fmla="*/ 91 h 104"/>
                <a:gd name="T30" fmla="*/ 13 w 105"/>
                <a:gd name="T31" fmla="*/ 27 h 104"/>
                <a:gd name="T32" fmla="*/ 55 w 105"/>
                <a:gd name="T33" fmla="*/ 27 h 104"/>
                <a:gd name="T34" fmla="*/ 68 w 105"/>
                <a:gd name="T35" fmla="*/ 14 h 104"/>
                <a:gd name="T36" fmla="*/ 0 w 105"/>
                <a:gd name="T37" fmla="*/ 14 h 104"/>
                <a:gd name="T38" fmla="*/ 0 w 105"/>
                <a:gd name="T39" fmla="*/ 104 h 104"/>
                <a:gd name="T40" fmla="*/ 91 w 105"/>
                <a:gd name="T41" fmla="*/ 104 h 104"/>
                <a:gd name="T42" fmla="*/ 91 w 105"/>
                <a:gd name="T43" fmla="*/ 37 h 104"/>
                <a:gd name="T44" fmla="*/ 78 w 105"/>
                <a:gd name="T45" fmla="*/ 5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04">
                  <a:moveTo>
                    <a:pt x="101" y="4"/>
                  </a:moveTo>
                  <a:cubicBezTo>
                    <a:pt x="105" y="7"/>
                    <a:pt x="105" y="14"/>
                    <a:pt x="101" y="17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91" y="0"/>
                    <a:pt x="97" y="0"/>
                    <a:pt x="101" y="4"/>
                  </a:cubicBezTo>
                  <a:close/>
                  <a:moveTo>
                    <a:pt x="32" y="59"/>
                  </a:moveTo>
                  <a:cubicBezTo>
                    <a:pt x="28" y="77"/>
                    <a:pt x="28" y="77"/>
                    <a:pt x="28" y="77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78" y="13"/>
                    <a:pt x="78" y="13"/>
                    <a:pt x="78" y="13"/>
                  </a:cubicBezTo>
                  <a:lnTo>
                    <a:pt x="32" y="59"/>
                  </a:lnTo>
                  <a:close/>
                  <a:moveTo>
                    <a:pt x="78" y="50"/>
                  </a:moveTo>
                  <a:cubicBezTo>
                    <a:pt x="78" y="91"/>
                    <a:pt x="78" y="91"/>
                    <a:pt x="78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1" y="37"/>
                    <a:pt x="91" y="37"/>
                    <a:pt x="91" y="37"/>
                  </a:cubicBezTo>
                  <a:lnTo>
                    <a:pt x="78" y="5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7" name="Rectangle 19"/>
            <p:cNvSpPr>
              <a:spLocks noChangeArrowheads="1"/>
            </p:cNvSpPr>
            <p:nvPr/>
          </p:nvSpPr>
          <p:spPr bwMode="auto">
            <a:xfrm>
              <a:off x="5088603" y="3922598"/>
              <a:ext cx="6461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rgbClr val="F8F8F8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标题</a:t>
              </a:r>
              <a:endParaRPr lang="en-US" altLang="zh-CN" sz="1200" dirty="0" smtClean="0">
                <a:solidFill>
                  <a:srgbClr val="F8F8F8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04</a:t>
              </a:r>
              <a:endParaRPr lang="zh-CN" altLang="zh-CN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555325" y="3009151"/>
            <a:ext cx="2487613" cy="1329147"/>
            <a:chOff x="5606127" y="3017618"/>
            <a:chExt cx="2487613" cy="1329147"/>
          </a:xfrm>
        </p:grpSpPr>
        <p:sp>
          <p:nvSpPr>
            <p:cNvPr id="64" name="Freeform 10"/>
            <p:cNvSpPr/>
            <p:nvPr/>
          </p:nvSpPr>
          <p:spPr bwMode="auto">
            <a:xfrm>
              <a:off x="5606127" y="3017618"/>
              <a:ext cx="2487613" cy="1329147"/>
            </a:xfrm>
            <a:custGeom>
              <a:avLst/>
              <a:gdLst>
                <a:gd name="T0" fmla="*/ 0 w 852"/>
                <a:gd name="T1" fmla="*/ 0 h 455"/>
                <a:gd name="T2" fmla="*/ 25 w 852"/>
                <a:gd name="T3" fmla="*/ 115 h 455"/>
                <a:gd name="T4" fmla="*/ 40 w 852"/>
                <a:gd name="T5" fmla="*/ 87 h 455"/>
                <a:gd name="T6" fmla="*/ 364 w 852"/>
                <a:gd name="T7" fmla="*/ 280 h 455"/>
                <a:gd name="T8" fmla="*/ 432 w 852"/>
                <a:gd name="T9" fmla="*/ 271 h 455"/>
                <a:gd name="T10" fmla="*/ 647 w 852"/>
                <a:gd name="T11" fmla="*/ 451 h 455"/>
                <a:gd name="T12" fmla="*/ 848 w 852"/>
                <a:gd name="T13" fmla="*/ 235 h 455"/>
                <a:gd name="T14" fmla="*/ 682 w 852"/>
                <a:gd name="T15" fmla="*/ 38 h 455"/>
                <a:gd name="T16" fmla="*/ 667 w 852"/>
                <a:gd name="T17" fmla="*/ 35 h 455"/>
                <a:gd name="T18" fmla="*/ 662 w 852"/>
                <a:gd name="T19" fmla="*/ 45 h 455"/>
                <a:gd name="T20" fmla="*/ 659 w 852"/>
                <a:gd name="T21" fmla="*/ 52 h 455"/>
                <a:gd name="T22" fmla="*/ 656 w 852"/>
                <a:gd name="T23" fmla="*/ 57 h 455"/>
                <a:gd name="T24" fmla="*/ 651 w 852"/>
                <a:gd name="T25" fmla="*/ 67 h 455"/>
                <a:gd name="T26" fmla="*/ 648 w 852"/>
                <a:gd name="T27" fmla="*/ 73 h 455"/>
                <a:gd name="T28" fmla="*/ 644 w 852"/>
                <a:gd name="T29" fmla="*/ 79 h 455"/>
                <a:gd name="T30" fmla="*/ 638 w 852"/>
                <a:gd name="T31" fmla="*/ 88 h 455"/>
                <a:gd name="T32" fmla="*/ 634 w 852"/>
                <a:gd name="T33" fmla="*/ 94 h 455"/>
                <a:gd name="T34" fmla="*/ 631 w 852"/>
                <a:gd name="T35" fmla="*/ 99 h 455"/>
                <a:gd name="T36" fmla="*/ 623 w 852"/>
                <a:gd name="T37" fmla="*/ 109 h 455"/>
                <a:gd name="T38" fmla="*/ 620 w 852"/>
                <a:gd name="T39" fmla="*/ 113 h 455"/>
                <a:gd name="T40" fmla="*/ 615 w 852"/>
                <a:gd name="T41" fmla="*/ 119 h 455"/>
                <a:gd name="T42" fmla="*/ 611 w 852"/>
                <a:gd name="T43" fmla="*/ 123 h 455"/>
                <a:gd name="T44" fmla="*/ 603 w 852"/>
                <a:gd name="T45" fmla="*/ 133 h 455"/>
                <a:gd name="T46" fmla="*/ 600 w 852"/>
                <a:gd name="T47" fmla="*/ 137 h 455"/>
                <a:gd name="T48" fmla="*/ 590 w 852"/>
                <a:gd name="T49" fmla="*/ 147 h 455"/>
                <a:gd name="T50" fmla="*/ 587 w 852"/>
                <a:gd name="T51" fmla="*/ 149 h 455"/>
                <a:gd name="T52" fmla="*/ 581 w 852"/>
                <a:gd name="T53" fmla="*/ 155 h 455"/>
                <a:gd name="T54" fmla="*/ 578 w 852"/>
                <a:gd name="T55" fmla="*/ 157 h 455"/>
                <a:gd name="T56" fmla="*/ 566 w 852"/>
                <a:gd name="T57" fmla="*/ 167 h 455"/>
                <a:gd name="T58" fmla="*/ 564 w 852"/>
                <a:gd name="T59" fmla="*/ 170 h 455"/>
                <a:gd name="T60" fmla="*/ 541 w 852"/>
                <a:gd name="T61" fmla="*/ 186 h 455"/>
                <a:gd name="T62" fmla="*/ 540 w 852"/>
                <a:gd name="T63" fmla="*/ 187 h 455"/>
                <a:gd name="T64" fmla="*/ 525 w 852"/>
                <a:gd name="T65" fmla="*/ 196 h 455"/>
                <a:gd name="T66" fmla="*/ 523 w 852"/>
                <a:gd name="T67" fmla="*/ 197 h 455"/>
                <a:gd name="T68" fmla="*/ 498 w 852"/>
                <a:gd name="T69" fmla="*/ 211 h 455"/>
                <a:gd name="T70" fmla="*/ 497 w 852"/>
                <a:gd name="T71" fmla="*/ 212 h 455"/>
                <a:gd name="T72" fmla="*/ 480 w 852"/>
                <a:gd name="T73" fmla="*/ 219 h 455"/>
                <a:gd name="T74" fmla="*/ 479 w 852"/>
                <a:gd name="T75" fmla="*/ 220 h 455"/>
                <a:gd name="T76" fmla="*/ 451 w 852"/>
                <a:gd name="T77" fmla="*/ 230 h 455"/>
                <a:gd name="T78" fmla="*/ 449 w 852"/>
                <a:gd name="T79" fmla="*/ 230 h 455"/>
                <a:gd name="T80" fmla="*/ 430 w 852"/>
                <a:gd name="T81" fmla="*/ 236 h 455"/>
                <a:gd name="T82" fmla="*/ 357 w 852"/>
                <a:gd name="T83" fmla="*/ 246 h 455"/>
                <a:gd name="T84" fmla="*/ 47 w 852"/>
                <a:gd name="T85" fmla="*/ 83 h 455"/>
                <a:gd name="T86" fmla="*/ 85 w 852"/>
                <a:gd name="T87" fmla="*/ 82 h 455"/>
                <a:gd name="T88" fmla="*/ 0 w 852"/>
                <a:gd name="T8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2" h="455">
                  <a:moveTo>
                    <a:pt x="0" y="0"/>
                  </a:moveTo>
                  <a:cubicBezTo>
                    <a:pt x="25" y="115"/>
                    <a:pt x="25" y="115"/>
                    <a:pt x="25" y="115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8" y="205"/>
                    <a:pt x="223" y="285"/>
                    <a:pt x="364" y="280"/>
                  </a:cubicBezTo>
                  <a:cubicBezTo>
                    <a:pt x="387" y="279"/>
                    <a:pt x="410" y="276"/>
                    <a:pt x="432" y="271"/>
                  </a:cubicBezTo>
                  <a:cubicBezTo>
                    <a:pt x="447" y="376"/>
                    <a:pt x="539" y="455"/>
                    <a:pt x="647" y="451"/>
                  </a:cubicBezTo>
                  <a:cubicBezTo>
                    <a:pt x="762" y="447"/>
                    <a:pt x="852" y="350"/>
                    <a:pt x="848" y="235"/>
                  </a:cubicBezTo>
                  <a:cubicBezTo>
                    <a:pt x="845" y="137"/>
                    <a:pt x="774" y="57"/>
                    <a:pt x="682" y="38"/>
                  </a:cubicBezTo>
                  <a:cubicBezTo>
                    <a:pt x="677" y="37"/>
                    <a:pt x="672" y="36"/>
                    <a:pt x="667" y="35"/>
                  </a:cubicBezTo>
                  <a:cubicBezTo>
                    <a:pt x="665" y="38"/>
                    <a:pt x="664" y="42"/>
                    <a:pt x="662" y="45"/>
                  </a:cubicBezTo>
                  <a:cubicBezTo>
                    <a:pt x="661" y="47"/>
                    <a:pt x="660" y="49"/>
                    <a:pt x="659" y="52"/>
                  </a:cubicBezTo>
                  <a:cubicBezTo>
                    <a:pt x="658" y="53"/>
                    <a:pt x="657" y="55"/>
                    <a:pt x="656" y="57"/>
                  </a:cubicBezTo>
                  <a:cubicBezTo>
                    <a:pt x="655" y="61"/>
                    <a:pt x="653" y="64"/>
                    <a:pt x="651" y="67"/>
                  </a:cubicBezTo>
                  <a:cubicBezTo>
                    <a:pt x="650" y="69"/>
                    <a:pt x="649" y="71"/>
                    <a:pt x="648" y="73"/>
                  </a:cubicBezTo>
                  <a:cubicBezTo>
                    <a:pt x="646" y="75"/>
                    <a:pt x="645" y="77"/>
                    <a:pt x="644" y="79"/>
                  </a:cubicBezTo>
                  <a:cubicBezTo>
                    <a:pt x="642" y="82"/>
                    <a:pt x="640" y="85"/>
                    <a:pt x="638" y="88"/>
                  </a:cubicBezTo>
                  <a:cubicBezTo>
                    <a:pt x="637" y="90"/>
                    <a:pt x="635" y="92"/>
                    <a:pt x="634" y="94"/>
                  </a:cubicBezTo>
                  <a:cubicBezTo>
                    <a:pt x="633" y="96"/>
                    <a:pt x="632" y="97"/>
                    <a:pt x="631" y="99"/>
                  </a:cubicBezTo>
                  <a:cubicBezTo>
                    <a:pt x="628" y="102"/>
                    <a:pt x="626" y="106"/>
                    <a:pt x="623" y="109"/>
                  </a:cubicBezTo>
                  <a:cubicBezTo>
                    <a:pt x="622" y="110"/>
                    <a:pt x="621" y="112"/>
                    <a:pt x="620" y="113"/>
                  </a:cubicBezTo>
                  <a:cubicBezTo>
                    <a:pt x="618" y="115"/>
                    <a:pt x="617" y="117"/>
                    <a:pt x="615" y="119"/>
                  </a:cubicBezTo>
                  <a:cubicBezTo>
                    <a:pt x="614" y="121"/>
                    <a:pt x="613" y="122"/>
                    <a:pt x="611" y="123"/>
                  </a:cubicBezTo>
                  <a:cubicBezTo>
                    <a:pt x="609" y="127"/>
                    <a:pt x="606" y="130"/>
                    <a:pt x="603" y="133"/>
                  </a:cubicBezTo>
                  <a:cubicBezTo>
                    <a:pt x="602" y="134"/>
                    <a:pt x="601" y="135"/>
                    <a:pt x="600" y="137"/>
                  </a:cubicBezTo>
                  <a:cubicBezTo>
                    <a:pt x="596" y="140"/>
                    <a:pt x="593" y="143"/>
                    <a:pt x="590" y="147"/>
                  </a:cubicBezTo>
                  <a:cubicBezTo>
                    <a:pt x="589" y="147"/>
                    <a:pt x="588" y="148"/>
                    <a:pt x="587" y="149"/>
                  </a:cubicBezTo>
                  <a:cubicBezTo>
                    <a:pt x="585" y="151"/>
                    <a:pt x="583" y="153"/>
                    <a:pt x="581" y="155"/>
                  </a:cubicBezTo>
                  <a:cubicBezTo>
                    <a:pt x="580" y="156"/>
                    <a:pt x="579" y="157"/>
                    <a:pt x="578" y="157"/>
                  </a:cubicBezTo>
                  <a:cubicBezTo>
                    <a:pt x="574" y="161"/>
                    <a:pt x="570" y="164"/>
                    <a:pt x="566" y="167"/>
                  </a:cubicBezTo>
                  <a:cubicBezTo>
                    <a:pt x="566" y="168"/>
                    <a:pt x="565" y="169"/>
                    <a:pt x="564" y="170"/>
                  </a:cubicBezTo>
                  <a:cubicBezTo>
                    <a:pt x="556" y="175"/>
                    <a:pt x="549" y="181"/>
                    <a:pt x="541" y="186"/>
                  </a:cubicBezTo>
                  <a:cubicBezTo>
                    <a:pt x="541" y="186"/>
                    <a:pt x="540" y="187"/>
                    <a:pt x="540" y="187"/>
                  </a:cubicBezTo>
                  <a:cubicBezTo>
                    <a:pt x="535" y="190"/>
                    <a:pt x="530" y="193"/>
                    <a:pt x="525" y="196"/>
                  </a:cubicBezTo>
                  <a:cubicBezTo>
                    <a:pt x="525" y="197"/>
                    <a:pt x="524" y="197"/>
                    <a:pt x="523" y="197"/>
                  </a:cubicBezTo>
                  <a:cubicBezTo>
                    <a:pt x="515" y="202"/>
                    <a:pt x="507" y="207"/>
                    <a:pt x="498" y="211"/>
                  </a:cubicBezTo>
                  <a:cubicBezTo>
                    <a:pt x="497" y="211"/>
                    <a:pt x="497" y="212"/>
                    <a:pt x="497" y="212"/>
                  </a:cubicBezTo>
                  <a:cubicBezTo>
                    <a:pt x="491" y="214"/>
                    <a:pt x="485" y="217"/>
                    <a:pt x="480" y="219"/>
                  </a:cubicBezTo>
                  <a:cubicBezTo>
                    <a:pt x="479" y="219"/>
                    <a:pt x="479" y="220"/>
                    <a:pt x="479" y="220"/>
                  </a:cubicBezTo>
                  <a:cubicBezTo>
                    <a:pt x="470" y="223"/>
                    <a:pt x="460" y="227"/>
                    <a:pt x="451" y="230"/>
                  </a:cubicBezTo>
                  <a:cubicBezTo>
                    <a:pt x="450" y="230"/>
                    <a:pt x="450" y="230"/>
                    <a:pt x="449" y="230"/>
                  </a:cubicBezTo>
                  <a:cubicBezTo>
                    <a:pt x="443" y="232"/>
                    <a:pt x="437" y="234"/>
                    <a:pt x="430" y="236"/>
                  </a:cubicBezTo>
                  <a:cubicBezTo>
                    <a:pt x="407" y="242"/>
                    <a:pt x="382" y="245"/>
                    <a:pt x="357" y="246"/>
                  </a:cubicBezTo>
                  <a:cubicBezTo>
                    <a:pt x="227" y="251"/>
                    <a:pt x="112" y="185"/>
                    <a:pt x="47" y="83"/>
                  </a:cubicBezTo>
                  <a:cubicBezTo>
                    <a:pt x="85" y="82"/>
                    <a:pt x="85" y="82"/>
                    <a:pt x="85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78A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157115" y="3533713"/>
              <a:ext cx="646112" cy="758217"/>
              <a:chOff x="7157115" y="3533713"/>
              <a:chExt cx="646112" cy="758217"/>
            </a:xfrm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7380952" y="3533713"/>
                <a:ext cx="266700" cy="300131"/>
              </a:xfrm>
              <a:custGeom>
                <a:avLst/>
                <a:gdLst>
                  <a:gd name="T0" fmla="*/ 85 w 91"/>
                  <a:gd name="T1" fmla="*/ 0 h 103"/>
                  <a:gd name="T2" fmla="*/ 7 w 91"/>
                  <a:gd name="T3" fmla="*/ 0 h 103"/>
                  <a:gd name="T4" fmla="*/ 0 w 91"/>
                  <a:gd name="T5" fmla="*/ 6 h 103"/>
                  <a:gd name="T6" fmla="*/ 0 w 91"/>
                  <a:gd name="T7" fmla="*/ 97 h 103"/>
                  <a:gd name="T8" fmla="*/ 7 w 91"/>
                  <a:gd name="T9" fmla="*/ 103 h 103"/>
                  <a:gd name="T10" fmla="*/ 85 w 91"/>
                  <a:gd name="T11" fmla="*/ 103 h 103"/>
                  <a:gd name="T12" fmla="*/ 91 w 91"/>
                  <a:gd name="T13" fmla="*/ 97 h 103"/>
                  <a:gd name="T14" fmla="*/ 91 w 91"/>
                  <a:gd name="T15" fmla="*/ 6 h 103"/>
                  <a:gd name="T16" fmla="*/ 85 w 91"/>
                  <a:gd name="T17" fmla="*/ 0 h 103"/>
                  <a:gd name="T18" fmla="*/ 13 w 91"/>
                  <a:gd name="T19" fmla="*/ 6 h 103"/>
                  <a:gd name="T20" fmla="*/ 20 w 91"/>
                  <a:gd name="T21" fmla="*/ 13 h 103"/>
                  <a:gd name="T22" fmla="*/ 13 w 91"/>
                  <a:gd name="T23" fmla="*/ 19 h 103"/>
                  <a:gd name="T24" fmla="*/ 7 w 91"/>
                  <a:gd name="T25" fmla="*/ 13 h 103"/>
                  <a:gd name="T26" fmla="*/ 13 w 91"/>
                  <a:gd name="T27" fmla="*/ 6 h 103"/>
                  <a:gd name="T28" fmla="*/ 85 w 91"/>
                  <a:gd name="T29" fmla="*/ 97 h 103"/>
                  <a:gd name="T30" fmla="*/ 7 w 91"/>
                  <a:gd name="T31" fmla="*/ 97 h 103"/>
                  <a:gd name="T32" fmla="*/ 7 w 91"/>
                  <a:gd name="T33" fmla="*/ 26 h 103"/>
                  <a:gd name="T34" fmla="*/ 85 w 91"/>
                  <a:gd name="T35" fmla="*/ 26 h 103"/>
                  <a:gd name="T36" fmla="*/ 85 w 91"/>
                  <a:gd name="T37" fmla="*/ 97 h 103"/>
                  <a:gd name="T38" fmla="*/ 78 w 91"/>
                  <a:gd name="T39" fmla="*/ 19 h 103"/>
                  <a:gd name="T40" fmla="*/ 72 w 91"/>
                  <a:gd name="T41" fmla="*/ 13 h 103"/>
                  <a:gd name="T42" fmla="*/ 78 w 91"/>
                  <a:gd name="T43" fmla="*/ 6 h 103"/>
                  <a:gd name="T44" fmla="*/ 85 w 91"/>
                  <a:gd name="T45" fmla="*/ 13 h 103"/>
                  <a:gd name="T46" fmla="*/ 78 w 91"/>
                  <a:gd name="T47" fmla="*/ 19 h 103"/>
                  <a:gd name="T48" fmla="*/ 13 w 91"/>
                  <a:gd name="T49" fmla="*/ 42 h 103"/>
                  <a:gd name="T50" fmla="*/ 17 w 91"/>
                  <a:gd name="T51" fmla="*/ 39 h 103"/>
                  <a:gd name="T52" fmla="*/ 75 w 91"/>
                  <a:gd name="T53" fmla="*/ 39 h 103"/>
                  <a:gd name="T54" fmla="*/ 78 w 91"/>
                  <a:gd name="T55" fmla="*/ 42 h 103"/>
                  <a:gd name="T56" fmla="*/ 75 w 91"/>
                  <a:gd name="T57" fmla="*/ 45 h 103"/>
                  <a:gd name="T58" fmla="*/ 17 w 91"/>
                  <a:gd name="T59" fmla="*/ 45 h 103"/>
                  <a:gd name="T60" fmla="*/ 13 w 91"/>
                  <a:gd name="T61" fmla="*/ 42 h 103"/>
                  <a:gd name="T62" fmla="*/ 13 w 91"/>
                  <a:gd name="T63" fmla="*/ 61 h 103"/>
                  <a:gd name="T64" fmla="*/ 17 w 91"/>
                  <a:gd name="T65" fmla="*/ 58 h 103"/>
                  <a:gd name="T66" fmla="*/ 75 w 91"/>
                  <a:gd name="T67" fmla="*/ 58 h 103"/>
                  <a:gd name="T68" fmla="*/ 78 w 91"/>
                  <a:gd name="T69" fmla="*/ 61 h 103"/>
                  <a:gd name="T70" fmla="*/ 75 w 91"/>
                  <a:gd name="T71" fmla="*/ 65 h 103"/>
                  <a:gd name="T72" fmla="*/ 17 w 91"/>
                  <a:gd name="T73" fmla="*/ 65 h 103"/>
                  <a:gd name="T74" fmla="*/ 13 w 91"/>
                  <a:gd name="T75" fmla="*/ 61 h 103"/>
                  <a:gd name="T76" fmla="*/ 13 w 91"/>
                  <a:gd name="T77" fmla="*/ 81 h 103"/>
                  <a:gd name="T78" fmla="*/ 17 w 91"/>
                  <a:gd name="T79" fmla="*/ 77 h 103"/>
                  <a:gd name="T80" fmla="*/ 75 w 91"/>
                  <a:gd name="T81" fmla="*/ 77 h 103"/>
                  <a:gd name="T82" fmla="*/ 78 w 91"/>
                  <a:gd name="T83" fmla="*/ 81 h 103"/>
                  <a:gd name="T84" fmla="*/ 75 w 91"/>
                  <a:gd name="T85" fmla="*/ 84 h 103"/>
                  <a:gd name="T86" fmla="*/ 17 w 91"/>
                  <a:gd name="T87" fmla="*/ 84 h 103"/>
                  <a:gd name="T88" fmla="*/ 13 w 91"/>
                  <a:gd name="T89" fmla="*/ 8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1" h="103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0"/>
                      <a:pt x="3" y="103"/>
                      <a:pt x="7" y="103"/>
                    </a:cubicBezTo>
                    <a:cubicBezTo>
                      <a:pt x="85" y="103"/>
                      <a:pt x="85" y="103"/>
                      <a:pt x="85" y="103"/>
                    </a:cubicBezTo>
                    <a:cubicBezTo>
                      <a:pt x="88" y="103"/>
                      <a:pt x="91" y="100"/>
                      <a:pt x="91" y="97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3"/>
                      <a:pt x="88" y="0"/>
                      <a:pt x="85" y="0"/>
                    </a:cubicBezTo>
                    <a:close/>
                    <a:moveTo>
                      <a:pt x="13" y="6"/>
                    </a:moveTo>
                    <a:cubicBezTo>
                      <a:pt x="17" y="6"/>
                      <a:pt x="20" y="9"/>
                      <a:pt x="20" y="13"/>
                    </a:cubicBezTo>
                    <a:cubicBezTo>
                      <a:pt x="20" y="16"/>
                      <a:pt x="17" y="19"/>
                      <a:pt x="13" y="19"/>
                    </a:cubicBezTo>
                    <a:cubicBezTo>
                      <a:pt x="10" y="19"/>
                      <a:pt x="7" y="16"/>
                      <a:pt x="7" y="13"/>
                    </a:cubicBezTo>
                    <a:cubicBezTo>
                      <a:pt x="7" y="9"/>
                      <a:pt x="10" y="6"/>
                      <a:pt x="13" y="6"/>
                    </a:cubicBezTo>
                    <a:close/>
                    <a:moveTo>
                      <a:pt x="85" y="97"/>
                    </a:moveTo>
                    <a:cubicBezTo>
                      <a:pt x="7" y="97"/>
                      <a:pt x="7" y="97"/>
                      <a:pt x="7" y="97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5" y="26"/>
                      <a:pt x="85" y="26"/>
                      <a:pt x="85" y="26"/>
                    </a:cubicBezTo>
                    <a:lnTo>
                      <a:pt x="85" y="97"/>
                    </a:lnTo>
                    <a:close/>
                    <a:moveTo>
                      <a:pt x="78" y="19"/>
                    </a:moveTo>
                    <a:cubicBezTo>
                      <a:pt x="75" y="19"/>
                      <a:pt x="72" y="16"/>
                      <a:pt x="72" y="13"/>
                    </a:cubicBezTo>
                    <a:cubicBezTo>
                      <a:pt x="72" y="9"/>
                      <a:pt x="75" y="6"/>
                      <a:pt x="78" y="6"/>
                    </a:cubicBezTo>
                    <a:cubicBezTo>
                      <a:pt x="82" y="6"/>
                      <a:pt x="85" y="9"/>
                      <a:pt x="85" y="13"/>
                    </a:cubicBezTo>
                    <a:cubicBezTo>
                      <a:pt x="85" y="16"/>
                      <a:pt x="82" y="19"/>
                      <a:pt x="78" y="19"/>
                    </a:cubicBezTo>
                    <a:close/>
                    <a:moveTo>
                      <a:pt x="13" y="42"/>
                    </a:moveTo>
                    <a:cubicBezTo>
                      <a:pt x="13" y="40"/>
                      <a:pt x="15" y="39"/>
                      <a:pt x="17" y="39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77" y="39"/>
                      <a:pt x="78" y="40"/>
                      <a:pt x="78" y="42"/>
                    </a:cubicBezTo>
                    <a:cubicBezTo>
                      <a:pt x="78" y="44"/>
                      <a:pt x="77" y="45"/>
                      <a:pt x="75" y="45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5"/>
                      <a:pt x="13" y="44"/>
                      <a:pt x="13" y="42"/>
                    </a:cubicBezTo>
                    <a:close/>
                    <a:moveTo>
                      <a:pt x="13" y="61"/>
                    </a:moveTo>
                    <a:cubicBezTo>
                      <a:pt x="13" y="59"/>
                      <a:pt x="15" y="58"/>
                      <a:pt x="17" y="58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7" y="58"/>
                      <a:pt x="78" y="59"/>
                      <a:pt x="78" y="61"/>
                    </a:cubicBezTo>
                    <a:cubicBezTo>
                      <a:pt x="78" y="63"/>
                      <a:pt x="77" y="65"/>
                      <a:pt x="75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5" y="65"/>
                      <a:pt x="13" y="63"/>
                      <a:pt x="13" y="61"/>
                    </a:cubicBezTo>
                    <a:close/>
                    <a:moveTo>
                      <a:pt x="13" y="81"/>
                    </a:moveTo>
                    <a:cubicBezTo>
                      <a:pt x="13" y="79"/>
                      <a:pt x="15" y="77"/>
                      <a:pt x="17" y="77"/>
                    </a:cubicBezTo>
                    <a:cubicBezTo>
                      <a:pt x="75" y="77"/>
                      <a:pt x="75" y="77"/>
                      <a:pt x="75" y="77"/>
                    </a:cubicBezTo>
                    <a:cubicBezTo>
                      <a:pt x="77" y="77"/>
                      <a:pt x="78" y="79"/>
                      <a:pt x="78" y="81"/>
                    </a:cubicBezTo>
                    <a:cubicBezTo>
                      <a:pt x="78" y="82"/>
                      <a:pt x="77" y="84"/>
                      <a:pt x="75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5" y="84"/>
                      <a:pt x="13" y="82"/>
                      <a:pt x="13" y="81"/>
                    </a:cubicBez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Rectangle 20"/>
              <p:cNvSpPr>
                <a:spLocks noChangeArrowheads="1"/>
              </p:cNvSpPr>
              <p:nvPr/>
            </p:nvSpPr>
            <p:spPr bwMode="auto">
              <a:xfrm>
                <a:off x="7157115" y="3922598"/>
                <a:ext cx="64611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rgbClr val="F8F8F8"/>
                    </a:solidFill>
                    <a:cs typeface="+mn-ea"/>
                    <a:sym typeface="+mn-lt"/>
                  </a:rPr>
                  <a:t>添加</a:t>
                </a:r>
                <a:r>
                  <a:rPr lang="zh-CN" altLang="en-US" sz="1200" dirty="0" smtClean="0">
                    <a:solidFill>
                      <a:srgbClr val="F8F8F8"/>
                    </a:solidFill>
                    <a:cs typeface="+mn-ea"/>
                    <a:sym typeface="+mn-lt"/>
                  </a:rPr>
                  <a:t>标题</a:t>
                </a:r>
                <a:endPara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endParaRPr>
              </a:p>
              <a:p>
                <a:pPr algn="ctr">
                  <a:buFont typeface="Arial" panose="020B0604020202020204" pitchFamily="34" charset="0"/>
                  <a:buNone/>
                </a:pPr>
                <a:r>
                  <a:rPr lang="en-US" altLang="zh-CN" sz="1200" dirty="0" smtClean="0">
                    <a:solidFill>
                      <a:srgbClr val="F8F8F8"/>
                    </a:solidFill>
                    <a:cs typeface="+mn-ea"/>
                    <a:sym typeface="+mn-lt"/>
                  </a:rPr>
                  <a:t>03</a:t>
                </a:r>
                <a:endParaRPr lang="zh-CN" altLang="zh-CN" sz="1200" dirty="0">
                  <a:solidFill>
                    <a:srgbClr val="F8F8F8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5812500" y="2129404"/>
            <a:ext cx="1074738" cy="1075069"/>
            <a:chOff x="5863302" y="2137871"/>
            <a:chExt cx="1074738" cy="1075069"/>
          </a:xfrm>
        </p:grpSpPr>
        <p:sp>
          <p:nvSpPr>
            <p:cNvPr id="69" name="Oval 12"/>
            <p:cNvSpPr>
              <a:spLocks noChangeArrowheads="1"/>
            </p:cNvSpPr>
            <p:nvPr/>
          </p:nvSpPr>
          <p:spPr bwMode="auto">
            <a:xfrm>
              <a:off x="5863302" y="2137871"/>
              <a:ext cx="1074738" cy="10750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9" name="Rectangle 21"/>
            <p:cNvSpPr>
              <a:spLocks noChangeArrowheads="1"/>
            </p:cNvSpPr>
            <p:nvPr/>
          </p:nvSpPr>
          <p:spPr bwMode="auto">
            <a:xfrm>
              <a:off x="5952996" y="2306073"/>
              <a:ext cx="89535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研究</a:t>
              </a:r>
              <a:endPara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综述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046262" y="1072514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057178" y="1348632"/>
            <a:ext cx="3472756" cy="4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8427" y="1084851"/>
            <a:ext cx="323057" cy="298490"/>
            <a:chOff x="744559" y="1288059"/>
            <a:chExt cx="323057" cy="298490"/>
          </a:xfrm>
        </p:grpSpPr>
        <p:sp>
          <p:nvSpPr>
            <p:cNvPr id="92" name="椭圆 91"/>
            <p:cNvSpPr/>
            <p:nvPr/>
          </p:nvSpPr>
          <p:spPr>
            <a:xfrm>
              <a:off x="756842" y="1288059"/>
              <a:ext cx="298490" cy="298490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spc="-150" dirty="0">
                <a:cs typeface="+mn-ea"/>
                <a:sym typeface="+mn-lt"/>
              </a:endParaRPr>
            </a:p>
          </p:txBody>
        </p:sp>
        <p:sp>
          <p:nvSpPr>
            <p:cNvPr id="93" name="Rectangle 17"/>
            <p:cNvSpPr>
              <a:spLocks noChangeArrowheads="1"/>
            </p:cNvSpPr>
            <p:nvPr/>
          </p:nvSpPr>
          <p:spPr bwMode="auto">
            <a:xfrm>
              <a:off x="744559" y="1344971"/>
              <a:ext cx="32305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01</a:t>
              </a:r>
              <a:endParaRPr lang="zh-CN" altLang="en-US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046262" y="1930803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057178" y="2206921"/>
            <a:ext cx="34727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778427" y="1943140"/>
            <a:ext cx="323057" cy="298490"/>
            <a:chOff x="744559" y="1288059"/>
            <a:chExt cx="323057" cy="298490"/>
          </a:xfrm>
        </p:grpSpPr>
        <p:sp>
          <p:nvSpPr>
            <p:cNvPr id="107" name="椭圆 106"/>
            <p:cNvSpPr/>
            <p:nvPr/>
          </p:nvSpPr>
          <p:spPr>
            <a:xfrm>
              <a:off x="756842" y="1288059"/>
              <a:ext cx="298490" cy="298490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spc="-150" dirty="0">
                <a:cs typeface="+mn-ea"/>
                <a:sym typeface="+mn-lt"/>
              </a:endParaRPr>
            </a:p>
          </p:txBody>
        </p:sp>
        <p:sp>
          <p:nvSpPr>
            <p:cNvPr id="108" name="Rectangle 17"/>
            <p:cNvSpPr>
              <a:spLocks noChangeArrowheads="1"/>
            </p:cNvSpPr>
            <p:nvPr/>
          </p:nvSpPr>
          <p:spPr bwMode="auto">
            <a:xfrm>
              <a:off x="744559" y="1344971"/>
              <a:ext cx="32305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02</a:t>
              </a:r>
              <a:endParaRPr lang="zh-CN" altLang="en-US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1046262" y="280579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57178" y="3081917"/>
            <a:ext cx="3472756" cy="4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778427" y="2818136"/>
            <a:ext cx="323057" cy="298490"/>
            <a:chOff x="744559" y="1288059"/>
            <a:chExt cx="323057" cy="298490"/>
          </a:xfrm>
        </p:grpSpPr>
        <p:sp>
          <p:nvSpPr>
            <p:cNvPr id="112" name="椭圆 111"/>
            <p:cNvSpPr/>
            <p:nvPr/>
          </p:nvSpPr>
          <p:spPr>
            <a:xfrm>
              <a:off x="756842" y="1288059"/>
              <a:ext cx="298490" cy="298490"/>
            </a:xfrm>
            <a:prstGeom prst="ellipse">
              <a:avLst/>
            </a:prstGeom>
            <a:solidFill>
              <a:srgbClr val="4078A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spc="-150" dirty="0">
                <a:cs typeface="+mn-ea"/>
                <a:sym typeface="+mn-lt"/>
              </a:endParaRPr>
            </a:p>
          </p:txBody>
        </p:sp>
        <p:sp>
          <p:nvSpPr>
            <p:cNvPr id="113" name="Rectangle 17"/>
            <p:cNvSpPr>
              <a:spLocks noChangeArrowheads="1"/>
            </p:cNvSpPr>
            <p:nvPr/>
          </p:nvSpPr>
          <p:spPr bwMode="auto">
            <a:xfrm>
              <a:off x="744559" y="1344971"/>
              <a:ext cx="32305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03</a:t>
              </a:r>
              <a:endParaRPr lang="zh-CN" altLang="en-US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1046262" y="3681022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057178" y="3957140"/>
            <a:ext cx="3472756" cy="4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778427" y="3693359"/>
            <a:ext cx="323057" cy="298490"/>
            <a:chOff x="744559" y="1288059"/>
            <a:chExt cx="323057" cy="298490"/>
          </a:xfrm>
        </p:grpSpPr>
        <p:sp>
          <p:nvSpPr>
            <p:cNvPr id="117" name="椭圆 116"/>
            <p:cNvSpPr/>
            <p:nvPr/>
          </p:nvSpPr>
          <p:spPr>
            <a:xfrm>
              <a:off x="756842" y="1288059"/>
              <a:ext cx="298490" cy="298490"/>
            </a:xfrm>
            <a:prstGeom prst="ellipse">
              <a:avLst/>
            </a:prstGeom>
            <a:solidFill>
              <a:srgbClr val="9463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spc="-150" dirty="0">
                <a:cs typeface="+mn-ea"/>
                <a:sym typeface="+mn-lt"/>
              </a:endParaRPr>
            </a:p>
          </p:txBody>
        </p:sp>
        <p:sp>
          <p:nvSpPr>
            <p:cNvPr id="118" name="Rectangle 17"/>
            <p:cNvSpPr>
              <a:spLocks noChangeArrowheads="1"/>
            </p:cNvSpPr>
            <p:nvPr/>
          </p:nvSpPr>
          <p:spPr bwMode="auto">
            <a:xfrm>
              <a:off x="744559" y="1344971"/>
              <a:ext cx="32305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F8F8F8"/>
                  </a:solidFill>
                  <a:cs typeface="+mn-ea"/>
                  <a:sym typeface="+mn-lt"/>
                </a:rPr>
                <a:t>04</a:t>
              </a:r>
              <a:endParaRPr lang="zh-CN" altLang="en-US" sz="12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870018" y="1691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11542" y="23615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76731" y="274292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16303" y="301820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90847" y="241942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973636" y="1810770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9782" y="140338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09570" y="111289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07247" y="148107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08285" y="173549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24408" y="196747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55887" y="221669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78112" y="24711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73048" y="2703100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51870" y="3483104"/>
            <a:ext cx="62988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chn.docer.com/works?userid=237390701,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DOCER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稻壳儿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海量营养的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Office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文档资源分享平台，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WPS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旗下明星产品，更多精品模板尽在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http://chn.docer.com/works?userid=237390701</a:t>
            </a:r>
            <a:endParaRPr lang="en-US" altLang="zh-CN" sz="11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900238" y="1521192"/>
            <a:ext cx="584200" cy="584200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470093" y="1695283"/>
            <a:ext cx="525577" cy="525577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189163" y="2160101"/>
            <a:ext cx="518643" cy="518643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椭圆 39"/>
          <p:cNvSpPr>
            <a:spLocks noChangeAspect="1"/>
          </p:cNvSpPr>
          <p:nvPr/>
        </p:nvSpPr>
        <p:spPr>
          <a:xfrm>
            <a:off x="2721515" y="2517731"/>
            <a:ext cx="468000" cy="468000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5499438" y="1370702"/>
            <a:ext cx="396000" cy="396000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3772243" y="2549892"/>
            <a:ext cx="342000" cy="342000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4781938" y="1718922"/>
            <a:ext cx="277200" cy="277200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4389543" y="2183839"/>
            <a:ext cx="216000" cy="216000"/>
          </a:xfrm>
          <a:prstGeom prst="ellipse">
            <a:avLst/>
          </a:prstGeom>
          <a:solidFill>
            <a:srgbClr val="4078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6742189" y="2238041"/>
            <a:ext cx="583583" cy="583583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987876" y="1371623"/>
            <a:ext cx="484598" cy="484598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281017" y="2607790"/>
            <a:ext cx="399491" cy="399491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084782" y="1517666"/>
            <a:ext cx="339856" cy="339856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115409" y="2363950"/>
            <a:ext cx="274133" cy="274133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577361" y="1970153"/>
            <a:ext cx="226575" cy="226575"/>
            <a:chOff x="304800" y="673100"/>
            <a:chExt cx="4000500" cy="4000500"/>
          </a:xfrm>
          <a:solidFill>
            <a:srgbClr val="9463A3"/>
          </a:solidFill>
          <a:effectLst/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43740" y="2482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理论基础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6024" y="539563"/>
            <a:ext cx="1556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THEORETICAL BASIS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SELECTED" val="True"/>
</p:tagLst>
</file>

<file path=ppt/tags/tag10.xml><?xml version="1.0" encoding="utf-8"?>
<p:tagLst xmlns:p="http://schemas.openxmlformats.org/presentationml/2006/main">
  <p:tag name="SELECTED" val="True"/>
</p:tagLst>
</file>

<file path=ppt/tags/tag11.xml><?xml version="1.0" encoding="utf-8"?>
<p:tagLst xmlns:p="http://schemas.openxmlformats.org/presentationml/2006/main">
  <p:tag name="SELECTED" val="True"/>
</p:tagLst>
</file>

<file path=ppt/tags/tag12.xml><?xml version="1.0" encoding="utf-8"?>
<p:tagLst xmlns:p="http://schemas.openxmlformats.org/presentationml/2006/main">
  <p:tag name="SELECTED" val="True"/>
</p:tagLst>
</file>

<file path=ppt/tags/tag13.xml><?xml version="1.0" encoding="utf-8"?>
<p:tagLst xmlns:p="http://schemas.openxmlformats.org/presentationml/2006/main">
  <p:tag name="SELECTED" val="True"/>
</p:tagLst>
</file>

<file path=ppt/tags/tag14.xml><?xml version="1.0" encoding="utf-8"?>
<p:tagLst xmlns:p="http://schemas.openxmlformats.org/presentationml/2006/main">
  <p:tag name="SELECTED" val="True"/>
</p:tagLst>
</file>

<file path=ppt/tags/tag15.xml><?xml version="1.0" encoding="utf-8"?>
<p:tagLst xmlns:p="http://schemas.openxmlformats.org/presentationml/2006/main">
  <p:tag name="SELECTED" val="True"/>
</p:tagLst>
</file>

<file path=ppt/tags/tag16.xml><?xml version="1.0" encoding="utf-8"?>
<p:tagLst xmlns:p="http://schemas.openxmlformats.org/presentationml/2006/main">
  <p:tag name="SELECTED" val="True"/>
</p:tagLst>
</file>

<file path=ppt/tags/tag17.xml><?xml version="1.0" encoding="utf-8"?>
<p:tagLst xmlns:p="http://schemas.openxmlformats.org/presentationml/2006/main">
  <p:tag name="SELECTED" val="True"/>
</p:tagLst>
</file>

<file path=ppt/tags/tag18.xml><?xml version="1.0" encoding="utf-8"?>
<p:tagLst xmlns:p="http://schemas.openxmlformats.org/presentationml/2006/main">
  <p:tag name="SELECTED" val="True"/>
</p:tagLst>
</file>

<file path=ppt/tags/tag19.xml><?xml version="1.0" encoding="utf-8"?>
<p:tagLst xmlns:p="http://schemas.openxmlformats.org/presentationml/2006/main">
  <p:tag name="SELECTED" val="True"/>
</p:tagLst>
</file>

<file path=ppt/tags/tag2.xml><?xml version="1.0" encoding="utf-8"?>
<p:tagLst xmlns:p="http://schemas.openxmlformats.org/presentationml/2006/main">
  <p:tag name="SELECTED" val="True"/>
</p:tagLst>
</file>

<file path=ppt/tags/tag3.xml><?xml version="1.0" encoding="utf-8"?>
<p:tagLst xmlns:p="http://schemas.openxmlformats.org/presentationml/2006/main">
  <p:tag name="SELECTED" val="True"/>
</p:tagLst>
</file>

<file path=ppt/tags/tag4.xml><?xml version="1.0" encoding="utf-8"?>
<p:tagLst xmlns:p="http://schemas.openxmlformats.org/presentationml/2006/main">
  <p:tag name="SELECTED" val="True"/>
</p:tagLst>
</file>

<file path=ppt/tags/tag5.xml><?xml version="1.0" encoding="utf-8"?>
<p:tagLst xmlns:p="http://schemas.openxmlformats.org/presentationml/2006/main">
  <p:tag name="SELECTED" val="True"/>
</p:tagLst>
</file>

<file path=ppt/tags/tag6.xml><?xml version="1.0" encoding="utf-8"?>
<p:tagLst xmlns:p="http://schemas.openxmlformats.org/presentationml/2006/main">
  <p:tag name="SELECTED" val="True"/>
</p:tagLst>
</file>

<file path=ppt/tags/tag7.xml><?xml version="1.0" encoding="utf-8"?>
<p:tagLst xmlns:p="http://schemas.openxmlformats.org/presentationml/2006/main">
  <p:tag name="SELECTED" val="True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清风素材 https://12sc.taobao.com/">
  <a:themeElements>
    <a:clrScheme name="自定义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4F81B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8567</Words>
  <Application>WPS 演示</Application>
  <PresentationFormat>全屏显示(16:9)</PresentationFormat>
  <Paragraphs>823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Arial</vt:lpstr>
      <vt:lpstr>宋体</vt:lpstr>
      <vt:lpstr>Wingdings</vt:lpstr>
      <vt:lpstr>Impact</vt:lpstr>
      <vt:lpstr>微软雅黑</vt:lpstr>
      <vt:lpstr>Arial Unicode MS</vt:lpstr>
      <vt:lpstr>Calibri</vt:lpstr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唯美水彩羽毛毕业论文答辩开题报告动态PPT模板</dc:title>
  <dc:creator>清风素材;User</dc:creator>
  <cp:keywords>12sc.taobao.com</cp:keywords>
  <dc:description>12sc.taobao.com</dc:description>
  <dc:subject>12sc.taobao.com</dc:subject>
  <cp:category>12sc.taobao.com</cp:category>
  <cp:lastModifiedBy>Moment123</cp:lastModifiedBy>
  <cp:revision>131</cp:revision>
  <dcterms:created xsi:type="dcterms:W3CDTF">2015-01-23T04:02:00Z</dcterms:created>
  <dcterms:modified xsi:type="dcterms:W3CDTF">2017-12-21T06:13:46Z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